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03" d="100"/>
          <a:sy n="103" d="100"/>
        </p:scale>
        <p:origin x="174" y="47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6FA10D-E39B-4002-9E27-3F643C54701F}" type="datetimeFigureOut">
              <a:rPr lang="zh-CN" altLang="en-US" smtClean="0"/>
              <a:t>2019/9/11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D510BF-A67B-4570-BD31-8EE4BB4F5B0B}" type="slidenum">
              <a:rPr lang="zh-CN" altLang="en-US" smtClean="0"/>
              <a:t>‹#›</a:t>
            </a:fld>
            <a:endParaRPr lang="zh-CN" altLang="en-US"/>
          </a:p>
        </p:txBody>
      </p:sp>
    </p:spTree>
    <p:extLst>
      <p:ext uri="{BB962C8B-B14F-4D97-AF65-F5344CB8AC3E}">
        <p14:creationId xmlns:p14="http://schemas.microsoft.com/office/powerpoint/2010/main" val="15266970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41875518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38861942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solidFill>
                  <a:prstClr val="black"/>
                </a:solidFill>
              </a:rPr>
              <a:pPr>
                <a:defRPr/>
              </a:pPr>
              <a:t>11</a:t>
            </a:fld>
            <a:endParaRPr lang="zh-CN" altLang="en-US">
              <a:solidFill>
                <a:prstClr val="black"/>
              </a:solidFill>
            </a:endParaRPr>
          </a:p>
        </p:txBody>
      </p:sp>
    </p:spTree>
    <p:extLst>
      <p:ext uri="{BB962C8B-B14F-4D97-AF65-F5344CB8AC3E}">
        <p14:creationId xmlns:p14="http://schemas.microsoft.com/office/powerpoint/2010/main" val="30580155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34292177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42764859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27644655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15815505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13767493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solidFill>
                  <a:prstClr val="black"/>
                </a:solidFill>
              </a:rPr>
              <a:pPr>
                <a:defRPr/>
              </a:pPr>
              <a:t>17</a:t>
            </a:fld>
            <a:endParaRPr lang="zh-CN" altLang="en-US">
              <a:solidFill>
                <a:prstClr val="black"/>
              </a:solidFill>
            </a:endParaRPr>
          </a:p>
        </p:txBody>
      </p:sp>
    </p:spTree>
    <p:extLst>
      <p:ext uri="{BB962C8B-B14F-4D97-AF65-F5344CB8AC3E}">
        <p14:creationId xmlns:p14="http://schemas.microsoft.com/office/powerpoint/2010/main" val="30706176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solidFill>
                  <a:prstClr val="black"/>
                </a:solidFill>
              </a:rPr>
              <a:pPr>
                <a:defRPr/>
              </a:pPr>
              <a:t>18</a:t>
            </a:fld>
            <a:endParaRPr lang="zh-CN" altLang="en-US">
              <a:solidFill>
                <a:prstClr val="black"/>
              </a:solidFill>
            </a:endParaRPr>
          </a:p>
        </p:txBody>
      </p:sp>
    </p:spTree>
    <p:extLst>
      <p:ext uri="{BB962C8B-B14F-4D97-AF65-F5344CB8AC3E}">
        <p14:creationId xmlns:p14="http://schemas.microsoft.com/office/powerpoint/2010/main" val="32755629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161391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27768999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21762610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1143457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445496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3575133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solidFill>
                  <a:prstClr val="black"/>
                </a:solidFill>
              </a:rPr>
              <a:pPr>
                <a:defRPr/>
              </a:pPr>
              <a:t>6</a:t>
            </a:fld>
            <a:endParaRPr lang="zh-CN" altLang="en-US">
              <a:solidFill>
                <a:prstClr val="black"/>
              </a:solidFill>
            </a:endParaRPr>
          </a:p>
        </p:txBody>
      </p:sp>
    </p:spTree>
    <p:extLst>
      <p:ext uri="{BB962C8B-B14F-4D97-AF65-F5344CB8AC3E}">
        <p14:creationId xmlns:p14="http://schemas.microsoft.com/office/powerpoint/2010/main" val="26104270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3909891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solidFill>
                  <a:prstClr val="black"/>
                </a:solidFill>
              </a:rPr>
              <a:pPr>
                <a:defRPr/>
              </a:pPr>
              <a:t>8</a:t>
            </a:fld>
            <a:endParaRPr lang="zh-CN" altLang="en-US">
              <a:solidFill>
                <a:prstClr val="black"/>
              </a:solidFill>
            </a:endParaRPr>
          </a:p>
        </p:txBody>
      </p:sp>
    </p:spTree>
    <p:extLst>
      <p:ext uri="{BB962C8B-B14F-4D97-AF65-F5344CB8AC3E}">
        <p14:creationId xmlns:p14="http://schemas.microsoft.com/office/powerpoint/2010/main" val="4847434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30500647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34E402B-9921-40FA-8360-131077676729}" type="datetimeFigureOut">
              <a:rPr lang="en-US" smtClean="0">
                <a:solidFill>
                  <a:prstClr val="black">
                    <a:tint val="75000"/>
                  </a:prstClr>
                </a:solidFill>
              </a:rPr>
              <a:pPr/>
              <a:t>9/11/2019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4435323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4E402B-9921-40FA-8360-131077676729}" type="datetimeFigureOut">
              <a:rPr lang="en-US" smtClean="0">
                <a:solidFill>
                  <a:prstClr val="black">
                    <a:tint val="75000"/>
                  </a:prstClr>
                </a:solidFill>
              </a:rPr>
              <a:pPr/>
              <a:t>9/11/2019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8275444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4E402B-9921-40FA-8360-131077676729}" type="datetimeFigureOut">
              <a:rPr lang="en-US" smtClean="0">
                <a:solidFill>
                  <a:prstClr val="black">
                    <a:tint val="75000"/>
                  </a:prstClr>
                </a:solidFill>
              </a:rPr>
              <a:pPr/>
              <a:t>9/11/2019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9179843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11/9/2019</a:t>
            </a:fld>
            <a:endParaRPr lang="en-JM">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lgn="ctr">
              <a:defRPr/>
            </a:pPr>
            <a:fld id="{857B18ED-D931-45F4-8873-1BEDAB4DC03E}" type="slidenum">
              <a:rPr lang="en-JM" smtClean="0">
                <a:solidFill>
                  <a:prstClr val="black">
                    <a:lumMod val="50000"/>
                    <a:lumOff val="50000"/>
                  </a:prstClr>
                </a:solidFill>
              </a:rPr>
              <a:pPr algn="ct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0" y="195105"/>
            <a:ext cx="3126179" cy="569433"/>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grpSp>
      </p:grpSp>
      <p:grpSp>
        <p:nvGrpSpPr>
          <p:cNvPr id="19" name="组合 18"/>
          <p:cNvGrpSpPr/>
          <p:nvPr userDrawn="1"/>
        </p:nvGrpSpPr>
        <p:grpSpPr>
          <a:xfrm>
            <a:off x="11353800" y="175628"/>
            <a:ext cx="838200" cy="743862"/>
            <a:chOff x="39833" y="101457"/>
            <a:chExt cx="838200" cy="74386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444"/>
            </a:xfrm>
            <a:prstGeom prst="rect">
              <a:avLst/>
            </a:prstGeom>
            <a:noFill/>
          </p:spPr>
          <p:txBody>
            <a:bodyPr wrap="square" rtlCol="0">
              <a:spAutoFit/>
            </a:bodyPr>
            <a:lstStyle/>
            <a:p>
              <a:pPr algn="ctr">
                <a:defRPr/>
              </a:pPr>
              <a:r>
                <a:rPr lang="en-US" altLang="zh-CN" sz="800" dirty="0">
                  <a:solidFill>
                    <a:prstClr val="black">
                      <a:lumMod val="65000"/>
                      <a:lumOff val="35000"/>
                    </a:prstClr>
                  </a:solidFill>
                  <a:latin typeface="迷你简汉真广标" panose="02010609000101010101" pitchFamily="49" charset="-122"/>
                  <a:ea typeface="迷你简汉真广标" panose="02010609000101010101" pitchFamily="49" charset="-122"/>
                </a:rPr>
                <a:t>By </a:t>
              </a:r>
              <a:r>
                <a:rPr lang="zh-CN" altLang="en-US" sz="800" dirty="0">
                  <a:solidFill>
                    <a:prstClr val="black">
                      <a:lumMod val="65000"/>
                      <a:lumOff val="35000"/>
                    </a:prstClr>
                  </a:solidFill>
                  <a:latin typeface="迷你简汉真广标" panose="02010609000101010101" pitchFamily="49" charset="-122"/>
                  <a:ea typeface="迷你简汉真广标" panose="02010609000101010101" pitchFamily="49" charset="-122"/>
                </a:rPr>
                <a:t>杜小二</a:t>
              </a:r>
            </a:p>
          </p:txBody>
        </p:sp>
      </p:grpSp>
      <p:sp>
        <p:nvSpPr>
          <p:cNvPr id="24" name="标题占位符 1"/>
          <p:cNvSpPr>
            <a:spLocks noGrp="1"/>
          </p:cNvSpPr>
          <p:nvPr>
            <p:ph type="title"/>
          </p:nvPr>
        </p:nvSpPr>
        <p:spPr>
          <a:xfrm>
            <a:off x="416312" y="206333"/>
            <a:ext cx="3050788" cy="546975"/>
          </a:xfrm>
          <a:prstGeom prst="rect">
            <a:avLst/>
          </a:prstGeom>
        </p:spPr>
        <p:txBody>
          <a:bodyPr vert="horz" lIns="91440" tIns="45720" rIns="91440" bIns="45720"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80021026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par>
    </p:tnLst>
  </p:timing>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67" name="矩形 66"/>
          <p:cNvSpPr/>
          <p:nvPr userDrawn="1"/>
        </p:nvSpPr>
        <p:spPr>
          <a:xfrm rot="5400000">
            <a:off x="6093000" y="160988"/>
            <a:ext cx="18000" cy="12204000"/>
          </a:xfrm>
          <a:prstGeom prst="rect">
            <a:avLst/>
          </a:prstGeom>
          <a:solidFill>
            <a:schemeClr val="bg1"/>
          </a:solidFill>
          <a:ln>
            <a:gradFill flip="none" rotWithShape="1">
              <a:gsLst>
                <a:gs pos="0">
                  <a:schemeClr val="bg1"/>
                </a:gs>
                <a:gs pos="100000">
                  <a:schemeClr val="bg1">
                    <a:lumMod val="75000"/>
                  </a:schemeClr>
                </a:gs>
              </a:gsLst>
              <a:lin ang="10800000" scaled="1"/>
              <a:tileRect/>
            </a:gradFill>
          </a:ln>
          <a:effectLst>
            <a:innerShdw dist="254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68" name="组合 67"/>
          <p:cNvGrpSpPr/>
          <p:nvPr userDrawn="1"/>
        </p:nvGrpSpPr>
        <p:grpSpPr>
          <a:xfrm>
            <a:off x="11201982" y="6023530"/>
            <a:ext cx="460397" cy="460397"/>
            <a:chOff x="2805313" y="1997209"/>
            <a:chExt cx="1008000" cy="1008000"/>
          </a:xfrm>
          <a:effectLst>
            <a:outerShdw blurRad="25400" dist="12700" dir="2700000" algn="tl" rotWithShape="0">
              <a:prstClr val="black">
                <a:alpha val="40000"/>
              </a:prstClr>
            </a:outerShdw>
          </a:effectLst>
        </p:grpSpPr>
        <p:sp>
          <p:nvSpPr>
            <p:cNvPr id="71" name="椭圆 70"/>
            <p:cNvSpPr>
              <a:spLocks noChangeAspect="1"/>
            </p:cNvSpPr>
            <p:nvPr/>
          </p:nvSpPr>
          <p:spPr>
            <a:xfrm>
              <a:off x="2805313" y="1997209"/>
              <a:ext cx="1008000" cy="1008000"/>
            </a:xfrm>
            <a:prstGeom prst="ellipse">
              <a:avLst/>
            </a:prstGeom>
            <a:gradFill flip="none" rotWithShape="1">
              <a:gsLst>
                <a:gs pos="86000">
                  <a:schemeClr val="bg1">
                    <a:lumMod val="8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2" name="椭圆 71"/>
            <p:cNvSpPr>
              <a:spLocks noChangeAspect="1"/>
            </p:cNvSpPr>
            <p:nvPr/>
          </p:nvSpPr>
          <p:spPr>
            <a:xfrm>
              <a:off x="2805313" y="1997209"/>
              <a:ext cx="1008000" cy="1008000"/>
            </a:xfrm>
            <a:prstGeom prst="ellipse">
              <a:avLst/>
            </a:prstGeom>
            <a:gradFill flip="none" rotWithShape="1">
              <a:gsLst>
                <a:gs pos="0">
                  <a:schemeClr val="bg1">
                    <a:lumMod val="85000"/>
                  </a:schemeClr>
                </a:gs>
                <a:gs pos="100000">
                  <a:schemeClr val="bg1"/>
                </a:gs>
              </a:gsLst>
              <a:path path="circle">
                <a:fillToRect r="100000" b="100000"/>
              </a:path>
              <a:tileRect l="-100000" t="-100000"/>
            </a:gra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70" name="矩形 69"/>
          <p:cNvSpPr/>
          <p:nvPr userDrawn="1"/>
        </p:nvSpPr>
        <p:spPr>
          <a:xfrm rot="5400000">
            <a:off x="5475839" y="-2125250"/>
            <a:ext cx="18000" cy="5688000"/>
          </a:xfrm>
          <a:prstGeom prst="rect">
            <a:avLst/>
          </a:prstGeom>
          <a:solidFill>
            <a:schemeClr val="bg1"/>
          </a:solidFill>
          <a:ln>
            <a:gradFill flip="none" rotWithShape="1">
              <a:gsLst>
                <a:gs pos="0">
                  <a:schemeClr val="bg1"/>
                </a:gs>
                <a:gs pos="100000">
                  <a:schemeClr val="bg1">
                    <a:lumMod val="75000"/>
                  </a:schemeClr>
                </a:gs>
              </a:gsLst>
              <a:lin ang="10800000" scaled="1"/>
              <a:tileRect/>
            </a:gradFill>
          </a:ln>
          <a:effectLst>
            <a:innerShdw dist="254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16" name="组合 15"/>
          <p:cNvGrpSpPr/>
          <p:nvPr userDrawn="1"/>
        </p:nvGrpSpPr>
        <p:grpSpPr>
          <a:xfrm flipH="1">
            <a:off x="8180717" y="376750"/>
            <a:ext cx="3825754" cy="684000"/>
            <a:chOff x="8180717" y="376750"/>
            <a:chExt cx="3825754" cy="760821"/>
          </a:xfrm>
          <a:effectLst>
            <a:outerShdw blurRad="63500" dist="25400" dir="2700000" algn="tl" rotWithShape="0">
              <a:schemeClr val="tx2">
                <a:lumMod val="50000"/>
                <a:alpha val="40000"/>
              </a:schemeClr>
            </a:outerShdw>
          </a:effectLst>
        </p:grpSpPr>
        <p:sp>
          <p:nvSpPr>
            <p:cNvPr id="79" name="任意多边形 78"/>
            <p:cNvSpPr/>
            <p:nvPr userDrawn="1"/>
          </p:nvSpPr>
          <p:spPr>
            <a:xfrm>
              <a:off x="8180717" y="376750"/>
              <a:ext cx="3825754" cy="760821"/>
            </a:xfrm>
            <a:custGeom>
              <a:avLst/>
              <a:gdLst>
                <a:gd name="connsiteX0" fmla="*/ 61018 w 4023285"/>
                <a:gd name="connsiteY0" fmla="*/ 0 h 760821"/>
                <a:gd name="connsiteX1" fmla="*/ 4023285 w 4023285"/>
                <a:gd name="connsiteY1" fmla="*/ 0 h 760821"/>
                <a:gd name="connsiteX2" fmla="*/ 4023285 w 4023285"/>
                <a:gd name="connsiteY2" fmla="*/ 760821 h 760821"/>
                <a:gd name="connsiteX3" fmla="*/ 61018 w 4023285"/>
                <a:gd name="connsiteY3" fmla="*/ 760821 h 760821"/>
                <a:gd name="connsiteX4" fmla="*/ 0 w 4023285"/>
                <a:gd name="connsiteY4" fmla="*/ 699803 h 760821"/>
                <a:gd name="connsiteX5" fmla="*/ 0 w 4023285"/>
                <a:gd name="connsiteY5" fmla="*/ 61018 h 760821"/>
                <a:gd name="connsiteX6" fmla="*/ 61018 w 4023285"/>
                <a:gd name="connsiteY6" fmla="*/ 0 h 760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3285" h="760821">
                  <a:moveTo>
                    <a:pt x="61018" y="0"/>
                  </a:moveTo>
                  <a:lnTo>
                    <a:pt x="4023285" y="0"/>
                  </a:lnTo>
                  <a:lnTo>
                    <a:pt x="4023285" y="760821"/>
                  </a:lnTo>
                  <a:lnTo>
                    <a:pt x="61018" y="760821"/>
                  </a:lnTo>
                  <a:cubicBezTo>
                    <a:pt x="27319" y="760821"/>
                    <a:pt x="0" y="733502"/>
                    <a:pt x="0" y="699803"/>
                  </a:cubicBezTo>
                  <a:lnTo>
                    <a:pt x="0" y="61018"/>
                  </a:lnTo>
                  <a:cubicBezTo>
                    <a:pt x="0" y="27319"/>
                    <a:pt x="27319" y="0"/>
                    <a:pt x="61018" y="0"/>
                  </a:cubicBezTo>
                  <a:close/>
                </a:path>
              </a:pathLst>
            </a:custGeom>
            <a:gradFill flip="none" rotWithShape="1">
              <a:gsLst>
                <a:gs pos="51000">
                  <a:schemeClr val="accent2"/>
                </a:gs>
                <a:gs pos="100000">
                  <a:schemeClr val="accent2">
                    <a:lumMod val="60000"/>
                    <a:lumOff val="4000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7" name="任意多边形 76"/>
            <p:cNvSpPr/>
            <p:nvPr userDrawn="1"/>
          </p:nvSpPr>
          <p:spPr>
            <a:xfrm>
              <a:off x="8180717" y="376750"/>
              <a:ext cx="3825754" cy="760821"/>
            </a:xfrm>
            <a:custGeom>
              <a:avLst/>
              <a:gdLst>
                <a:gd name="connsiteX0" fmla="*/ 61018 w 4023285"/>
                <a:gd name="connsiteY0" fmla="*/ 0 h 760821"/>
                <a:gd name="connsiteX1" fmla="*/ 4023285 w 4023285"/>
                <a:gd name="connsiteY1" fmla="*/ 0 h 760821"/>
                <a:gd name="connsiteX2" fmla="*/ 4023285 w 4023285"/>
                <a:gd name="connsiteY2" fmla="*/ 760821 h 760821"/>
                <a:gd name="connsiteX3" fmla="*/ 61018 w 4023285"/>
                <a:gd name="connsiteY3" fmla="*/ 760821 h 760821"/>
                <a:gd name="connsiteX4" fmla="*/ 0 w 4023285"/>
                <a:gd name="connsiteY4" fmla="*/ 699803 h 760821"/>
                <a:gd name="connsiteX5" fmla="*/ 0 w 4023285"/>
                <a:gd name="connsiteY5" fmla="*/ 61018 h 760821"/>
                <a:gd name="connsiteX6" fmla="*/ 61018 w 4023285"/>
                <a:gd name="connsiteY6" fmla="*/ 0 h 760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3285" h="760821">
                  <a:moveTo>
                    <a:pt x="61018" y="0"/>
                  </a:moveTo>
                  <a:lnTo>
                    <a:pt x="4023285" y="0"/>
                  </a:lnTo>
                  <a:lnTo>
                    <a:pt x="4023285" y="760821"/>
                  </a:lnTo>
                  <a:lnTo>
                    <a:pt x="61018" y="760821"/>
                  </a:lnTo>
                  <a:cubicBezTo>
                    <a:pt x="27319" y="760821"/>
                    <a:pt x="0" y="733502"/>
                    <a:pt x="0" y="699803"/>
                  </a:cubicBezTo>
                  <a:lnTo>
                    <a:pt x="0" y="61018"/>
                  </a:lnTo>
                  <a:cubicBezTo>
                    <a:pt x="0" y="27319"/>
                    <a:pt x="27319" y="0"/>
                    <a:pt x="61018" y="0"/>
                  </a:cubicBezTo>
                  <a:close/>
                </a:path>
              </a:pathLst>
            </a:custGeom>
            <a:gradFill flip="none" rotWithShape="1">
              <a:gsLst>
                <a:gs pos="50000">
                  <a:schemeClr val="accent2"/>
                </a:gs>
                <a:gs pos="100000">
                  <a:schemeClr val="accent2">
                    <a:lumMod val="75000"/>
                    <a:lumOff val="25000"/>
                  </a:schemeClr>
                </a:gs>
              </a:gsLst>
              <a:path path="circle">
                <a:fillToRect l="100000" t="100000"/>
              </a:path>
              <a:tileRect r="-100000" b="-10000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FFF"/>
                </a:solidFill>
              </a:endParaRPr>
            </a:p>
          </p:txBody>
        </p:sp>
      </p:grpSp>
      <p:grpSp>
        <p:nvGrpSpPr>
          <p:cNvPr id="3" name="组合 2" hidden="1"/>
          <p:cNvGrpSpPr>
            <a:grpSpLocks noChangeAspect="1"/>
          </p:cNvGrpSpPr>
          <p:nvPr userDrawn="1"/>
        </p:nvGrpSpPr>
        <p:grpSpPr>
          <a:xfrm>
            <a:off x="1090268" y="365400"/>
            <a:ext cx="708133" cy="720000"/>
            <a:chOff x="988669" y="328389"/>
            <a:chExt cx="796511" cy="809858"/>
          </a:xfrm>
        </p:grpSpPr>
        <p:pic>
          <p:nvPicPr>
            <p:cNvPr id="83"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88669" y="328389"/>
              <a:ext cx="796511" cy="68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6" name="椭圆 715"/>
            <p:cNvSpPr>
              <a:spLocks noChangeAspect="1"/>
            </p:cNvSpPr>
            <p:nvPr userDrawn="1"/>
          </p:nvSpPr>
          <p:spPr>
            <a:xfrm>
              <a:off x="1164042" y="958247"/>
              <a:ext cx="445765" cy="180000"/>
            </a:xfrm>
            <a:prstGeom prst="ellipse">
              <a:avLst/>
            </a:prstGeom>
            <a:gradFill flip="none" rotWithShape="1">
              <a:gsLst>
                <a:gs pos="23000">
                  <a:schemeClr val="bg1">
                    <a:lumMod val="65000"/>
                    <a:alpha val="43000"/>
                  </a:schemeClr>
                </a:gs>
                <a:gs pos="100000">
                  <a:schemeClr val="bg1">
                    <a:lumMod val="9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文本框 27" hidden="1"/>
          <p:cNvSpPr txBox="1"/>
          <p:nvPr/>
        </p:nvSpPr>
        <p:spPr>
          <a:xfrm>
            <a:off x="7847436" y="6465810"/>
            <a:ext cx="1293944" cy="369332"/>
          </a:xfrm>
          <a:prstGeom prst="rect">
            <a:avLst/>
          </a:prstGeom>
          <a:noFill/>
        </p:spPr>
        <p:txBody>
          <a:bodyPr wrap="none" rtlCol="0">
            <a:spAutoFit/>
          </a:bodyPr>
          <a:lstStyle>
            <a:defPPr>
              <a:defRPr lang="zh-CN"/>
            </a:defPPr>
            <a:lvl1pPr>
              <a:defRPr>
                <a:solidFill>
                  <a:schemeClr val="accent1"/>
                </a:solidFill>
              </a:defRPr>
            </a:lvl1pPr>
          </a:lstStyle>
          <a:p>
            <a:r>
              <a:rPr lang="en-US" altLang="zh-CN" dirty="0" smtClean="0">
                <a:solidFill>
                  <a:srgbClr val="6A3C7C"/>
                </a:solidFill>
                <a:latin typeface="Bodoni MT" panose="02070803080606020203" pitchFamily="18" charset="0"/>
                <a:ea typeface="方正正中黑简体" panose="02000000000000000000" pitchFamily="2" charset="-122"/>
              </a:rPr>
              <a:t>@</a:t>
            </a:r>
            <a:r>
              <a:rPr lang="zh-CN" altLang="en-US" dirty="0" smtClean="0">
                <a:solidFill>
                  <a:srgbClr val="6A3C7C"/>
                </a:solidFill>
                <a:latin typeface="方正行楷简体" panose="03000509000000000000" pitchFamily="65" charset="-122"/>
                <a:ea typeface="方正行楷简体" panose="03000509000000000000" pitchFamily="65" charset="-122"/>
              </a:rPr>
              <a:t>雪原</a:t>
            </a:r>
            <a:r>
              <a:rPr lang="en-US" altLang="zh-CN" dirty="0" smtClean="0">
                <a:solidFill>
                  <a:srgbClr val="6A3C7C"/>
                </a:solidFill>
                <a:latin typeface="方正行楷简体" panose="03000509000000000000" pitchFamily="65" charset="-122"/>
                <a:ea typeface="方正行楷简体" panose="03000509000000000000" pitchFamily="65" charset="-122"/>
              </a:rPr>
              <a:t>PPT</a:t>
            </a:r>
            <a:endParaRPr lang="zh-CN" altLang="en-US" dirty="0">
              <a:solidFill>
                <a:srgbClr val="6A3C7C"/>
              </a:solidFill>
              <a:latin typeface="方正行楷简体" panose="03000509000000000000" pitchFamily="65" charset="-122"/>
              <a:ea typeface="方正行楷简体" panose="03000509000000000000" pitchFamily="65" charset="-122"/>
            </a:endParaRPr>
          </a:p>
        </p:txBody>
      </p:sp>
      <p:sp>
        <p:nvSpPr>
          <p:cNvPr id="31" name="文本框 30" hidden="1"/>
          <p:cNvSpPr txBox="1"/>
          <p:nvPr/>
        </p:nvSpPr>
        <p:spPr>
          <a:xfrm>
            <a:off x="10147959" y="6465810"/>
            <a:ext cx="1484702" cy="369332"/>
          </a:xfrm>
          <a:prstGeom prst="rect">
            <a:avLst/>
          </a:prstGeom>
          <a:noFill/>
        </p:spPr>
        <p:txBody>
          <a:bodyPr wrap="none" rtlCol="0">
            <a:spAutoFit/>
          </a:bodyPr>
          <a:lstStyle>
            <a:defPPr>
              <a:defRPr lang="zh-CN"/>
            </a:defPPr>
            <a:lvl1pPr>
              <a:defRPr>
                <a:solidFill>
                  <a:schemeClr val="accent1"/>
                </a:solidFill>
              </a:defRPr>
            </a:lvl1pPr>
          </a:lstStyle>
          <a:p>
            <a:r>
              <a:rPr lang="en-US" altLang="zh-CN" dirty="0">
                <a:solidFill>
                  <a:srgbClr val="6A3C7C"/>
                </a:solidFill>
                <a:latin typeface="Bodoni MT" panose="02070803080606020203" pitchFamily="18" charset="0"/>
                <a:ea typeface="方正正中黑简体" panose="02000000000000000000" pitchFamily="2" charset="-122"/>
              </a:rPr>
              <a:t>xyppt.yanj.cn</a:t>
            </a:r>
            <a:endParaRPr lang="zh-CN" altLang="en-US" dirty="0">
              <a:solidFill>
                <a:srgbClr val="6A3C7C"/>
              </a:solidFill>
              <a:latin typeface="Bodoni MT" panose="02070803080606020203" pitchFamily="18" charset="0"/>
              <a:ea typeface="方正正中黑简体" panose="02000000000000000000" pitchFamily="2" charset="-122"/>
            </a:endParaRPr>
          </a:p>
        </p:txBody>
      </p:sp>
      <p:grpSp>
        <p:nvGrpSpPr>
          <p:cNvPr id="32" name="组合 31" hidden="1"/>
          <p:cNvGrpSpPr>
            <a:grpSpLocks noChangeAspect="1"/>
          </p:cNvGrpSpPr>
          <p:nvPr/>
        </p:nvGrpSpPr>
        <p:grpSpPr>
          <a:xfrm>
            <a:off x="9591189" y="6578476"/>
            <a:ext cx="461015" cy="144000"/>
            <a:chOff x="9167649" y="4366337"/>
            <a:chExt cx="654429" cy="216000"/>
          </a:xfrm>
        </p:grpSpPr>
        <p:sp>
          <p:nvSpPr>
            <p:cNvPr id="33" name="Freeform 5"/>
            <p:cNvSpPr>
              <a:spLocks/>
            </p:cNvSpPr>
            <p:nvPr/>
          </p:nvSpPr>
          <p:spPr bwMode="auto">
            <a:xfrm>
              <a:off x="9681342" y="4366337"/>
              <a:ext cx="68103" cy="19729"/>
            </a:xfrm>
            <a:custGeom>
              <a:avLst/>
              <a:gdLst>
                <a:gd name="T0" fmla="*/ 88 w 197"/>
                <a:gd name="T1" fmla="*/ 0 h 57"/>
                <a:gd name="T2" fmla="*/ 122 w 197"/>
                <a:gd name="T3" fmla="*/ 0 h 57"/>
                <a:gd name="T4" fmla="*/ 121 w 197"/>
                <a:gd name="T5" fmla="*/ 10 h 57"/>
                <a:gd name="T6" fmla="*/ 197 w 197"/>
                <a:gd name="T7" fmla="*/ 10 h 57"/>
                <a:gd name="T8" fmla="*/ 191 w 197"/>
                <a:gd name="T9" fmla="*/ 57 h 57"/>
                <a:gd name="T10" fmla="*/ 167 w 197"/>
                <a:gd name="T11" fmla="*/ 57 h 57"/>
                <a:gd name="T12" fmla="*/ 171 w 197"/>
                <a:gd name="T13" fmla="*/ 30 h 57"/>
                <a:gd name="T14" fmla="*/ 27 w 197"/>
                <a:gd name="T15" fmla="*/ 30 h 57"/>
                <a:gd name="T16" fmla="*/ 23 w 197"/>
                <a:gd name="T17" fmla="*/ 57 h 57"/>
                <a:gd name="T18" fmla="*/ 0 w 197"/>
                <a:gd name="T19" fmla="*/ 57 h 57"/>
                <a:gd name="T20" fmla="*/ 6 w 197"/>
                <a:gd name="T21" fmla="*/ 10 h 57"/>
                <a:gd name="T22" fmla="*/ 86 w 197"/>
                <a:gd name="T23" fmla="*/ 10 h 57"/>
                <a:gd name="T24" fmla="*/ 88 w 197"/>
                <a:gd name="T2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7" h="57">
                  <a:moveTo>
                    <a:pt x="88" y="0"/>
                  </a:moveTo>
                  <a:cubicBezTo>
                    <a:pt x="101" y="0"/>
                    <a:pt x="122" y="0"/>
                    <a:pt x="122" y="0"/>
                  </a:cubicBezTo>
                  <a:cubicBezTo>
                    <a:pt x="121" y="10"/>
                    <a:pt x="121" y="10"/>
                    <a:pt x="121" y="10"/>
                  </a:cubicBezTo>
                  <a:cubicBezTo>
                    <a:pt x="197" y="10"/>
                    <a:pt x="197" y="10"/>
                    <a:pt x="197" y="10"/>
                  </a:cubicBezTo>
                  <a:cubicBezTo>
                    <a:pt x="191" y="57"/>
                    <a:pt x="191" y="57"/>
                    <a:pt x="191" y="57"/>
                  </a:cubicBezTo>
                  <a:cubicBezTo>
                    <a:pt x="167" y="57"/>
                    <a:pt x="167" y="57"/>
                    <a:pt x="167" y="57"/>
                  </a:cubicBezTo>
                  <a:cubicBezTo>
                    <a:pt x="171" y="30"/>
                    <a:pt x="171" y="30"/>
                    <a:pt x="171" y="30"/>
                  </a:cubicBezTo>
                  <a:cubicBezTo>
                    <a:pt x="27" y="30"/>
                    <a:pt x="27" y="30"/>
                    <a:pt x="27" y="30"/>
                  </a:cubicBezTo>
                  <a:cubicBezTo>
                    <a:pt x="23" y="57"/>
                    <a:pt x="23" y="57"/>
                    <a:pt x="23" y="57"/>
                  </a:cubicBezTo>
                  <a:cubicBezTo>
                    <a:pt x="0" y="57"/>
                    <a:pt x="0" y="57"/>
                    <a:pt x="0" y="57"/>
                  </a:cubicBezTo>
                  <a:cubicBezTo>
                    <a:pt x="6" y="10"/>
                    <a:pt x="6" y="10"/>
                    <a:pt x="6" y="10"/>
                  </a:cubicBezTo>
                  <a:cubicBezTo>
                    <a:pt x="86" y="10"/>
                    <a:pt x="86" y="10"/>
                    <a:pt x="86" y="10"/>
                  </a:cubicBezTo>
                  <a:lnTo>
                    <a:pt x="88"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34" name="Freeform 6"/>
            <p:cNvSpPr>
              <a:spLocks noEditPoints="1"/>
            </p:cNvSpPr>
            <p:nvPr/>
          </p:nvSpPr>
          <p:spPr bwMode="auto">
            <a:xfrm>
              <a:off x="9679588" y="4383290"/>
              <a:ext cx="62695" cy="48958"/>
            </a:xfrm>
            <a:custGeom>
              <a:avLst/>
              <a:gdLst>
                <a:gd name="T0" fmla="*/ 393 w 429"/>
                <a:gd name="T1" fmla="*/ 335 h 335"/>
                <a:gd name="T2" fmla="*/ 429 w 429"/>
                <a:gd name="T3" fmla="*/ 90 h 335"/>
                <a:gd name="T4" fmla="*/ 261 w 429"/>
                <a:gd name="T5" fmla="*/ 90 h 335"/>
                <a:gd name="T6" fmla="*/ 265 w 429"/>
                <a:gd name="T7" fmla="*/ 45 h 335"/>
                <a:gd name="T8" fmla="*/ 372 w 429"/>
                <a:gd name="T9" fmla="*/ 45 h 335"/>
                <a:gd name="T10" fmla="*/ 377 w 429"/>
                <a:gd name="T11" fmla="*/ 0 h 335"/>
                <a:gd name="T12" fmla="*/ 109 w 429"/>
                <a:gd name="T13" fmla="*/ 0 h 335"/>
                <a:gd name="T14" fmla="*/ 102 w 429"/>
                <a:gd name="T15" fmla="*/ 45 h 335"/>
                <a:gd name="T16" fmla="*/ 211 w 429"/>
                <a:gd name="T17" fmla="*/ 45 h 335"/>
                <a:gd name="T18" fmla="*/ 206 w 429"/>
                <a:gd name="T19" fmla="*/ 90 h 335"/>
                <a:gd name="T20" fmla="*/ 36 w 429"/>
                <a:gd name="T21" fmla="*/ 90 h 335"/>
                <a:gd name="T22" fmla="*/ 0 w 429"/>
                <a:gd name="T23" fmla="*/ 335 h 335"/>
                <a:gd name="T24" fmla="*/ 393 w 429"/>
                <a:gd name="T25" fmla="*/ 335 h 335"/>
                <a:gd name="T26" fmla="*/ 178 w 429"/>
                <a:gd name="T27" fmla="*/ 287 h 335"/>
                <a:gd name="T28" fmla="*/ 62 w 429"/>
                <a:gd name="T29" fmla="*/ 287 h 335"/>
                <a:gd name="T30" fmla="*/ 71 w 429"/>
                <a:gd name="T31" fmla="*/ 235 h 335"/>
                <a:gd name="T32" fmla="*/ 185 w 429"/>
                <a:gd name="T33" fmla="*/ 235 h 335"/>
                <a:gd name="T34" fmla="*/ 178 w 429"/>
                <a:gd name="T35" fmla="*/ 287 h 335"/>
                <a:gd name="T36" fmla="*/ 190 w 429"/>
                <a:gd name="T37" fmla="*/ 190 h 335"/>
                <a:gd name="T38" fmla="*/ 76 w 429"/>
                <a:gd name="T39" fmla="*/ 190 h 335"/>
                <a:gd name="T40" fmla="*/ 83 w 429"/>
                <a:gd name="T41" fmla="*/ 135 h 335"/>
                <a:gd name="T42" fmla="*/ 199 w 429"/>
                <a:gd name="T43" fmla="*/ 135 h 335"/>
                <a:gd name="T44" fmla="*/ 190 w 429"/>
                <a:gd name="T45" fmla="*/ 190 h 335"/>
                <a:gd name="T46" fmla="*/ 254 w 429"/>
                <a:gd name="T47" fmla="*/ 135 h 335"/>
                <a:gd name="T48" fmla="*/ 365 w 429"/>
                <a:gd name="T49" fmla="*/ 135 h 335"/>
                <a:gd name="T50" fmla="*/ 358 w 429"/>
                <a:gd name="T51" fmla="*/ 190 h 335"/>
                <a:gd name="T52" fmla="*/ 246 w 429"/>
                <a:gd name="T53" fmla="*/ 190 h 335"/>
                <a:gd name="T54" fmla="*/ 254 w 429"/>
                <a:gd name="T55" fmla="*/ 135 h 335"/>
                <a:gd name="T56" fmla="*/ 232 w 429"/>
                <a:gd name="T57" fmla="*/ 287 h 335"/>
                <a:gd name="T58" fmla="*/ 239 w 429"/>
                <a:gd name="T59" fmla="*/ 235 h 335"/>
                <a:gd name="T60" fmla="*/ 351 w 429"/>
                <a:gd name="T61" fmla="*/ 235 h 335"/>
                <a:gd name="T62" fmla="*/ 343 w 429"/>
                <a:gd name="T63" fmla="*/ 287 h 335"/>
                <a:gd name="T64" fmla="*/ 232 w 429"/>
                <a:gd name="T65" fmla="*/ 287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9" h="335">
                  <a:moveTo>
                    <a:pt x="393" y="335"/>
                  </a:moveTo>
                  <a:lnTo>
                    <a:pt x="429" y="90"/>
                  </a:lnTo>
                  <a:lnTo>
                    <a:pt x="261" y="90"/>
                  </a:lnTo>
                  <a:lnTo>
                    <a:pt x="265" y="45"/>
                  </a:lnTo>
                  <a:lnTo>
                    <a:pt x="372" y="45"/>
                  </a:lnTo>
                  <a:lnTo>
                    <a:pt x="377" y="0"/>
                  </a:lnTo>
                  <a:lnTo>
                    <a:pt x="109" y="0"/>
                  </a:lnTo>
                  <a:lnTo>
                    <a:pt x="102" y="45"/>
                  </a:lnTo>
                  <a:lnTo>
                    <a:pt x="211" y="45"/>
                  </a:lnTo>
                  <a:lnTo>
                    <a:pt x="206" y="90"/>
                  </a:lnTo>
                  <a:lnTo>
                    <a:pt x="36" y="90"/>
                  </a:lnTo>
                  <a:lnTo>
                    <a:pt x="0" y="335"/>
                  </a:lnTo>
                  <a:lnTo>
                    <a:pt x="393" y="335"/>
                  </a:lnTo>
                  <a:close/>
                  <a:moveTo>
                    <a:pt x="178" y="287"/>
                  </a:moveTo>
                  <a:lnTo>
                    <a:pt x="62" y="287"/>
                  </a:lnTo>
                  <a:lnTo>
                    <a:pt x="71" y="235"/>
                  </a:lnTo>
                  <a:lnTo>
                    <a:pt x="185" y="235"/>
                  </a:lnTo>
                  <a:lnTo>
                    <a:pt x="178" y="287"/>
                  </a:lnTo>
                  <a:close/>
                  <a:moveTo>
                    <a:pt x="190" y="190"/>
                  </a:moveTo>
                  <a:lnTo>
                    <a:pt x="76" y="190"/>
                  </a:lnTo>
                  <a:lnTo>
                    <a:pt x="83" y="135"/>
                  </a:lnTo>
                  <a:lnTo>
                    <a:pt x="199" y="135"/>
                  </a:lnTo>
                  <a:lnTo>
                    <a:pt x="190" y="190"/>
                  </a:lnTo>
                  <a:close/>
                  <a:moveTo>
                    <a:pt x="254" y="135"/>
                  </a:moveTo>
                  <a:lnTo>
                    <a:pt x="365" y="135"/>
                  </a:lnTo>
                  <a:lnTo>
                    <a:pt x="358" y="190"/>
                  </a:lnTo>
                  <a:lnTo>
                    <a:pt x="246" y="190"/>
                  </a:lnTo>
                  <a:lnTo>
                    <a:pt x="254" y="135"/>
                  </a:lnTo>
                  <a:close/>
                  <a:moveTo>
                    <a:pt x="232" y="287"/>
                  </a:moveTo>
                  <a:lnTo>
                    <a:pt x="239" y="235"/>
                  </a:lnTo>
                  <a:lnTo>
                    <a:pt x="351" y="235"/>
                  </a:lnTo>
                  <a:lnTo>
                    <a:pt x="343" y="287"/>
                  </a:lnTo>
                  <a:lnTo>
                    <a:pt x="232" y="287"/>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35" name="Freeform 7"/>
            <p:cNvSpPr>
              <a:spLocks/>
            </p:cNvSpPr>
            <p:nvPr/>
          </p:nvSpPr>
          <p:spPr bwMode="auto">
            <a:xfrm>
              <a:off x="9677542" y="4435024"/>
              <a:ext cx="20022" cy="12130"/>
            </a:xfrm>
            <a:custGeom>
              <a:avLst/>
              <a:gdLst>
                <a:gd name="T0" fmla="*/ 81 w 137"/>
                <a:gd name="T1" fmla="*/ 0 h 83"/>
                <a:gd name="T2" fmla="*/ 52 w 137"/>
                <a:gd name="T3" fmla="*/ 35 h 83"/>
                <a:gd name="T4" fmla="*/ 7 w 137"/>
                <a:gd name="T5" fmla="*/ 35 h 83"/>
                <a:gd name="T6" fmla="*/ 0 w 137"/>
                <a:gd name="T7" fmla="*/ 83 h 83"/>
                <a:gd name="T8" fmla="*/ 71 w 137"/>
                <a:gd name="T9" fmla="*/ 83 h 83"/>
                <a:gd name="T10" fmla="*/ 137 w 137"/>
                <a:gd name="T11" fmla="*/ 0 h 83"/>
                <a:gd name="T12" fmla="*/ 81 w 137"/>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37" h="83">
                  <a:moveTo>
                    <a:pt x="81" y="0"/>
                  </a:moveTo>
                  <a:lnTo>
                    <a:pt x="52" y="35"/>
                  </a:lnTo>
                  <a:lnTo>
                    <a:pt x="7" y="35"/>
                  </a:lnTo>
                  <a:lnTo>
                    <a:pt x="0" y="83"/>
                  </a:lnTo>
                  <a:lnTo>
                    <a:pt x="71" y="83"/>
                  </a:lnTo>
                  <a:lnTo>
                    <a:pt x="137" y="0"/>
                  </a:lnTo>
                  <a:lnTo>
                    <a:pt x="81"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36" name="Freeform 8"/>
            <p:cNvSpPr>
              <a:spLocks/>
            </p:cNvSpPr>
            <p:nvPr/>
          </p:nvSpPr>
          <p:spPr bwMode="auto">
            <a:xfrm>
              <a:off x="9718316" y="4435024"/>
              <a:ext cx="17683" cy="12130"/>
            </a:xfrm>
            <a:custGeom>
              <a:avLst/>
              <a:gdLst>
                <a:gd name="T0" fmla="*/ 52 w 121"/>
                <a:gd name="T1" fmla="*/ 0 h 83"/>
                <a:gd name="T2" fmla="*/ 74 w 121"/>
                <a:gd name="T3" fmla="*/ 35 h 83"/>
                <a:gd name="T4" fmla="*/ 121 w 121"/>
                <a:gd name="T5" fmla="*/ 35 h 83"/>
                <a:gd name="T6" fmla="*/ 114 w 121"/>
                <a:gd name="T7" fmla="*/ 83 h 83"/>
                <a:gd name="T8" fmla="*/ 41 w 121"/>
                <a:gd name="T9" fmla="*/ 83 h 83"/>
                <a:gd name="T10" fmla="*/ 0 w 121"/>
                <a:gd name="T11" fmla="*/ 0 h 83"/>
                <a:gd name="T12" fmla="*/ 52 w 121"/>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21" h="83">
                  <a:moveTo>
                    <a:pt x="52" y="0"/>
                  </a:moveTo>
                  <a:lnTo>
                    <a:pt x="74" y="35"/>
                  </a:lnTo>
                  <a:lnTo>
                    <a:pt x="121" y="35"/>
                  </a:lnTo>
                  <a:lnTo>
                    <a:pt x="114" y="83"/>
                  </a:lnTo>
                  <a:lnTo>
                    <a:pt x="41" y="83"/>
                  </a:lnTo>
                  <a:lnTo>
                    <a:pt x="0" y="0"/>
                  </a:lnTo>
                  <a:lnTo>
                    <a:pt x="52"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37" name="Freeform 9"/>
            <p:cNvSpPr>
              <a:spLocks/>
            </p:cNvSpPr>
            <p:nvPr/>
          </p:nvSpPr>
          <p:spPr bwMode="auto">
            <a:xfrm>
              <a:off x="9666874" y="4370137"/>
              <a:ext cx="14907" cy="8623"/>
            </a:xfrm>
            <a:custGeom>
              <a:avLst/>
              <a:gdLst>
                <a:gd name="T0" fmla="*/ 92 w 102"/>
                <a:gd name="T1" fmla="*/ 59 h 59"/>
                <a:gd name="T2" fmla="*/ 0 w 102"/>
                <a:gd name="T3" fmla="*/ 59 h 59"/>
                <a:gd name="T4" fmla="*/ 7 w 102"/>
                <a:gd name="T5" fmla="*/ 0 h 59"/>
                <a:gd name="T6" fmla="*/ 102 w 102"/>
                <a:gd name="T7" fmla="*/ 0 h 59"/>
                <a:gd name="T8" fmla="*/ 92 w 102"/>
                <a:gd name="T9" fmla="*/ 59 h 59"/>
              </a:gdLst>
              <a:ahLst/>
              <a:cxnLst>
                <a:cxn ang="0">
                  <a:pos x="T0" y="T1"/>
                </a:cxn>
                <a:cxn ang="0">
                  <a:pos x="T2" y="T3"/>
                </a:cxn>
                <a:cxn ang="0">
                  <a:pos x="T4" y="T5"/>
                </a:cxn>
                <a:cxn ang="0">
                  <a:pos x="T6" y="T7"/>
                </a:cxn>
                <a:cxn ang="0">
                  <a:pos x="T8" y="T9"/>
                </a:cxn>
              </a:cxnLst>
              <a:rect l="0" t="0" r="r" b="b"/>
              <a:pathLst>
                <a:path w="102" h="59">
                  <a:moveTo>
                    <a:pt x="92" y="59"/>
                  </a:moveTo>
                  <a:lnTo>
                    <a:pt x="0" y="59"/>
                  </a:lnTo>
                  <a:lnTo>
                    <a:pt x="7" y="0"/>
                  </a:lnTo>
                  <a:lnTo>
                    <a:pt x="102" y="0"/>
                  </a:lnTo>
                  <a:lnTo>
                    <a:pt x="92" y="5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38" name="Freeform 10"/>
            <p:cNvSpPr>
              <a:spLocks/>
            </p:cNvSpPr>
            <p:nvPr/>
          </p:nvSpPr>
          <p:spPr bwMode="auto">
            <a:xfrm>
              <a:off x="9662051" y="4403750"/>
              <a:ext cx="14907" cy="9061"/>
            </a:xfrm>
            <a:custGeom>
              <a:avLst/>
              <a:gdLst>
                <a:gd name="T0" fmla="*/ 92 w 102"/>
                <a:gd name="T1" fmla="*/ 62 h 62"/>
                <a:gd name="T2" fmla="*/ 0 w 102"/>
                <a:gd name="T3" fmla="*/ 62 h 62"/>
                <a:gd name="T4" fmla="*/ 9 w 102"/>
                <a:gd name="T5" fmla="*/ 0 h 62"/>
                <a:gd name="T6" fmla="*/ 102 w 102"/>
                <a:gd name="T7" fmla="*/ 0 h 62"/>
                <a:gd name="T8" fmla="*/ 92 w 102"/>
                <a:gd name="T9" fmla="*/ 62 h 62"/>
              </a:gdLst>
              <a:ahLst/>
              <a:cxnLst>
                <a:cxn ang="0">
                  <a:pos x="T0" y="T1"/>
                </a:cxn>
                <a:cxn ang="0">
                  <a:pos x="T2" y="T3"/>
                </a:cxn>
                <a:cxn ang="0">
                  <a:pos x="T4" y="T5"/>
                </a:cxn>
                <a:cxn ang="0">
                  <a:pos x="T6" y="T7"/>
                </a:cxn>
                <a:cxn ang="0">
                  <a:pos x="T8" y="T9"/>
                </a:cxn>
              </a:cxnLst>
              <a:rect l="0" t="0" r="r" b="b"/>
              <a:pathLst>
                <a:path w="102" h="62">
                  <a:moveTo>
                    <a:pt x="92" y="62"/>
                  </a:moveTo>
                  <a:lnTo>
                    <a:pt x="0" y="62"/>
                  </a:lnTo>
                  <a:lnTo>
                    <a:pt x="9" y="0"/>
                  </a:lnTo>
                  <a:lnTo>
                    <a:pt x="102" y="0"/>
                  </a:lnTo>
                  <a:lnTo>
                    <a:pt x="92" y="62"/>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39" name="Freeform 11"/>
            <p:cNvSpPr>
              <a:spLocks/>
            </p:cNvSpPr>
            <p:nvPr/>
          </p:nvSpPr>
          <p:spPr bwMode="auto">
            <a:xfrm>
              <a:off x="9657229" y="4437801"/>
              <a:ext cx="14761" cy="8623"/>
            </a:xfrm>
            <a:custGeom>
              <a:avLst/>
              <a:gdLst>
                <a:gd name="T0" fmla="*/ 94 w 101"/>
                <a:gd name="T1" fmla="*/ 59 h 59"/>
                <a:gd name="T2" fmla="*/ 0 w 101"/>
                <a:gd name="T3" fmla="*/ 59 h 59"/>
                <a:gd name="T4" fmla="*/ 9 w 101"/>
                <a:gd name="T5" fmla="*/ 0 h 59"/>
                <a:gd name="T6" fmla="*/ 101 w 101"/>
                <a:gd name="T7" fmla="*/ 0 h 59"/>
                <a:gd name="T8" fmla="*/ 94 w 101"/>
                <a:gd name="T9" fmla="*/ 59 h 59"/>
              </a:gdLst>
              <a:ahLst/>
              <a:cxnLst>
                <a:cxn ang="0">
                  <a:pos x="T0" y="T1"/>
                </a:cxn>
                <a:cxn ang="0">
                  <a:pos x="T2" y="T3"/>
                </a:cxn>
                <a:cxn ang="0">
                  <a:pos x="T4" y="T5"/>
                </a:cxn>
                <a:cxn ang="0">
                  <a:pos x="T6" y="T7"/>
                </a:cxn>
                <a:cxn ang="0">
                  <a:pos x="T8" y="T9"/>
                </a:cxn>
              </a:cxnLst>
              <a:rect l="0" t="0" r="r" b="b"/>
              <a:pathLst>
                <a:path w="101" h="59">
                  <a:moveTo>
                    <a:pt x="94" y="59"/>
                  </a:moveTo>
                  <a:lnTo>
                    <a:pt x="0" y="59"/>
                  </a:lnTo>
                  <a:lnTo>
                    <a:pt x="9" y="0"/>
                  </a:lnTo>
                  <a:lnTo>
                    <a:pt x="101" y="0"/>
                  </a:lnTo>
                  <a:lnTo>
                    <a:pt x="94" y="59"/>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40" name="Freeform 12"/>
            <p:cNvSpPr>
              <a:spLocks noEditPoints="1"/>
            </p:cNvSpPr>
            <p:nvPr/>
          </p:nvSpPr>
          <p:spPr bwMode="auto">
            <a:xfrm>
              <a:off x="9748422" y="4366337"/>
              <a:ext cx="73656" cy="36682"/>
            </a:xfrm>
            <a:custGeom>
              <a:avLst/>
              <a:gdLst>
                <a:gd name="T0" fmla="*/ 469 w 504"/>
                <a:gd name="T1" fmla="*/ 251 h 251"/>
                <a:gd name="T2" fmla="*/ 504 w 504"/>
                <a:gd name="T3" fmla="*/ 0 h 251"/>
                <a:gd name="T4" fmla="*/ 36 w 504"/>
                <a:gd name="T5" fmla="*/ 0 h 251"/>
                <a:gd name="T6" fmla="*/ 0 w 504"/>
                <a:gd name="T7" fmla="*/ 251 h 251"/>
                <a:gd name="T8" fmla="*/ 469 w 504"/>
                <a:gd name="T9" fmla="*/ 251 h 251"/>
                <a:gd name="T10" fmla="*/ 215 w 504"/>
                <a:gd name="T11" fmla="*/ 206 h 251"/>
                <a:gd name="T12" fmla="*/ 62 w 504"/>
                <a:gd name="T13" fmla="*/ 206 h 251"/>
                <a:gd name="T14" fmla="*/ 71 w 504"/>
                <a:gd name="T15" fmla="*/ 145 h 251"/>
                <a:gd name="T16" fmla="*/ 225 w 504"/>
                <a:gd name="T17" fmla="*/ 145 h 251"/>
                <a:gd name="T18" fmla="*/ 215 w 504"/>
                <a:gd name="T19" fmla="*/ 206 h 251"/>
                <a:gd name="T20" fmla="*/ 230 w 504"/>
                <a:gd name="T21" fmla="*/ 107 h 251"/>
                <a:gd name="T22" fmla="*/ 76 w 504"/>
                <a:gd name="T23" fmla="*/ 107 h 251"/>
                <a:gd name="T24" fmla="*/ 85 w 504"/>
                <a:gd name="T25" fmla="*/ 42 h 251"/>
                <a:gd name="T26" fmla="*/ 239 w 504"/>
                <a:gd name="T27" fmla="*/ 42 h 251"/>
                <a:gd name="T28" fmla="*/ 230 w 504"/>
                <a:gd name="T29" fmla="*/ 107 h 251"/>
                <a:gd name="T30" fmla="*/ 291 w 504"/>
                <a:gd name="T31" fmla="*/ 42 h 251"/>
                <a:gd name="T32" fmla="*/ 445 w 504"/>
                <a:gd name="T33" fmla="*/ 42 h 251"/>
                <a:gd name="T34" fmla="*/ 435 w 504"/>
                <a:gd name="T35" fmla="*/ 107 h 251"/>
                <a:gd name="T36" fmla="*/ 282 w 504"/>
                <a:gd name="T37" fmla="*/ 107 h 251"/>
                <a:gd name="T38" fmla="*/ 291 w 504"/>
                <a:gd name="T39" fmla="*/ 42 h 251"/>
                <a:gd name="T40" fmla="*/ 267 w 504"/>
                <a:gd name="T41" fmla="*/ 206 h 251"/>
                <a:gd name="T42" fmla="*/ 277 w 504"/>
                <a:gd name="T43" fmla="*/ 145 h 251"/>
                <a:gd name="T44" fmla="*/ 431 w 504"/>
                <a:gd name="T45" fmla="*/ 145 h 251"/>
                <a:gd name="T46" fmla="*/ 421 w 504"/>
                <a:gd name="T47" fmla="*/ 206 h 251"/>
                <a:gd name="T48" fmla="*/ 267 w 504"/>
                <a:gd name="T49" fmla="*/ 206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4" h="251">
                  <a:moveTo>
                    <a:pt x="469" y="251"/>
                  </a:moveTo>
                  <a:lnTo>
                    <a:pt x="504" y="0"/>
                  </a:lnTo>
                  <a:lnTo>
                    <a:pt x="36" y="0"/>
                  </a:lnTo>
                  <a:lnTo>
                    <a:pt x="0" y="251"/>
                  </a:lnTo>
                  <a:lnTo>
                    <a:pt x="469" y="251"/>
                  </a:lnTo>
                  <a:close/>
                  <a:moveTo>
                    <a:pt x="215" y="206"/>
                  </a:moveTo>
                  <a:lnTo>
                    <a:pt x="62" y="206"/>
                  </a:lnTo>
                  <a:lnTo>
                    <a:pt x="71" y="145"/>
                  </a:lnTo>
                  <a:lnTo>
                    <a:pt x="225" y="145"/>
                  </a:lnTo>
                  <a:lnTo>
                    <a:pt x="215" y="206"/>
                  </a:lnTo>
                  <a:close/>
                  <a:moveTo>
                    <a:pt x="230" y="107"/>
                  </a:moveTo>
                  <a:lnTo>
                    <a:pt x="76" y="107"/>
                  </a:lnTo>
                  <a:lnTo>
                    <a:pt x="85" y="42"/>
                  </a:lnTo>
                  <a:lnTo>
                    <a:pt x="239" y="42"/>
                  </a:lnTo>
                  <a:lnTo>
                    <a:pt x="230" y="107"/>
                  </a:lnTo>
                  <a:close/>
                  <a:moveTo>
                    <a:pt x="291" y="42"/>
                  </a:moveTo>
                  <a:lnTo>
                    <a:pt x="445" y="42"/>
                  </a:lnTo>
                  <a:lnTo>
                    <a:pt x="435" y="107"/>
                  </a:lnTo>
                  <a:lnTo>
                    <a:pt x="282" y="107"/>
                  </a:lnTo>
                  <a:lnTo>
                    <a:pt x="291" y="42"/>
                  </a:lnTo>
                  <a:close/>
                  <a:moveTo>
                    <a:pt x="267" y="206"/>
                  </a:moveTo>
                  <a:lnTo>
                    <a:pt x="277" y="145"/>
                  </a:lnTo>
                  <a:lnTo>
                    <a:pt x="431" y="145"/>
                  </a:lnTo>
                  <a:lnTo>
                    <a:pt x="421" y="206"/>
                  </a:lnTo>
                  <a:lnTo>
                    <a:pt x="267" y="20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41" name="Freeform 13"/>
            <p:cNvSpPr>
              <a:spLocks/>
            </p:cNvSpPr>
            <p:nvPr/>
          </p:nvSpPr>
          <p:spPr bwMode="auto">
            <a:xfrm>
              <a:off x="9746376" y="4405211"/>
              <a:ext cx="24552" cy="12130"/>
            </a:xfrm>
            <a:custGeom>
              <a:avLst/>
              <a:gdLst>
                <a:gd name="T0" fmla="*/ 114 w 168"/>
                <a:gd name="T1" fmla="*/ 0 h 83"/>
                <a:gd name="T2" fmla="*/ 85 w 168"/>
                <a:gd name="T3" fmla="*/ 38 h 83"/>
                <a:gd name="T4" fmla="*/ 7 w 168"/>
                <a:gd name="T5" fmla="*/ 38 h 83"/>
                <a:gd name="T6" fmla="*/ 0 w 168"/>
                <a:gd name="T7" fmla="*/ 83 h 83"/>
                <a:gd name="T8" fmla="*/ 114 w 168"/>
                <a:gd name="T9" fmla="*/ 83 h 83"/>
                <a:gd name="T10" fmla="*/ 168 w 168"/>
                <a:gd name="T11" fmla="*/ 0 h 83"/>
                <a:gd name="T12" fmla="*/ 114 w 168"/>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68" h="83">
                  <a:moveTo>
                    <a:pt x="114" y="0"/>
                  </a:moveTo>
                  <a:lnTo>
                    <a:pt x="85" y="38"/>
                  </a:lnTo>
                  <a:lnTo>
                    <a:pt x="7" y="38"/>
                  </a:lnTo>
                  <a:lnTo>
                    <a:pt x="0" y="83"/>
                  </a:lnTo>
                  <a:lnTo>
                    <a:pt x="114" y="83"/>
                  </a:lnTo>
                  <a:lnTo>
                    <a:pt x="168" y="0"/>
                  </a:lnTo>
                  <a:lnTo>
                    <a:pt x="114"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42" name="Freeform 14"/>
            <p:cNvSpPr>
              <a:spLocks/>
            </p:cNvSpPr>
            <p:nvPr/>
          </p:nvSpPr>
          <p:spPr bwMode="auto">
            <a:xfrm>
              <a:off x="9793726" y="4405211"/>
              <a:ext cx="22068" cy="12130"/>
            </a:xfrm>
            <a:custGeom>
              <a:avLst/>
              <a:gdLst>
                <a:gd name="T0" fmla="*/ 54 w 151"/>
                <a:gd name="T1" fmla="*/ 0 h 83"/>
                <a:gd name="T2" fmla="*/ 73 w 151"/>
                <a:gd name="T3" fmla="*/ 38 h 83"/>
                <a:gd name="T4" fmla="*/ 151 w 151"/>
                <a:gd name="T5" fmla="*/ 38 h 83"/>
                <a:gd name="T6" fmla="*/ 147 w 151"/>
                <a:gd name="T7" fmla="*/ 83 h 83"/>
                <a:gd name="T8" fmla="*/ 36 w 151"/>
                <a:gd name="T9" fmla="*/ 83 h 83"/>
                <a:gd name="T10" fmla="*/ 0 w 151"/>
                <a:gd name="T11" fmla="*/ 0 h 83"/>
                <a:gd name="T12" fmla="*/ 54 w 151"/>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51" h="83">
                  <a:moveTo>
                    <a:pt x="54" y="0"/>
                  </a:moveTo>
                  <a:lnTo>
                    <a:pt x="73" y="38"/>
                  </a:lnTo>
                  <a:lnTo>
                    <a:pt x="151" y="38"/>
                  </a:lnTo>
                  <a:lnTo>
                    <a:pt x="147" y="83"/>
                  </a:lnTo>
                  <a:lnTo>
                    <a:pt x="36" y="83"/>
                  </a:lnTo>
                  <a:lnTo>
                    <a:pt x="0" y="0"/>
                  </a:lnTo>
                  <a:lnTo>
                    <a:pt x="54"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43" name="Freeform 15"/>
            <p:cNvSpPr>
              <a:spLocks/>
            </p:cNvSpPr>
            <p:nvPr/>
          </p:nvSpPr>
          <p:spPr bwMode="auto">
            <a:xfrm>
              <a:off x="9742284" y="4420118"/>
              <a:ext cx="20314" cy="27037"/>
            </a:xfrm>
            <a:custGeom>
              <a:avLst/>
              <a:gdLst>
                <a:gd name="T0" fmla="*/ 59 w 139"/>
                <a:gd name="T1" fmla="*/ 185 h 185"/>
                <a:gd name="T2" fmla="*/ 0 w 139"/>
                <a:gd name="T3" fmla="*/ 185 h 185"/>
                <a:gd name="T4" fmla="*/ 68 w 139"/>
                <a:gd name="T5" fmla="*/ 106 h 185"/>
                <a:gd name="T6" fmla="*/ 85 w 139"/>
                <a:gd name="T7" fmla="*/ 0 h 185"/>
                <a:gd name="T8" fmla="*/ 139 w 139"/>
                <a:gd name="T9" fmla="*/ 0 h 185"/>
                <a:gd name="T10" fmla="*/ 125 w 139"/>
                <a:gd name="T11" fmla="*/ 106 h 185"/>
                <a:gd name="T12" fmla="*/ 59 w 139"/>
                <a:gd name="T13" fmla="*/ 185 h 185"/>
              </a:gdLst>
              <a:ahLst/>
              <a:cxnLst>
                <a:cxn ang="0">
                  <a:pos x="T0" y="T1"/>
                </a:cxn>
                <a:cxn ang="0">
                  <a:pos x="T2" y="T3"/>
                </a:cxn>
                <a:cxn ang="0">
                  <a:pos x="T4" y="T5"/>
                </a:cxn>
                <a:cxn ang="0">
                  <a:pos x="T6" y="T7"/>
                </a:cxn>
                <a:cxn ang="0">
                  <a:pos x="T8" y="T9"/>
                </a:cxn>
                <a:cxn ang="0">
                  <a:pos x="T10" y="T11"/>
                </a:cxn>
                <a:cxn ang="0">
                  <a:pos x="T12" y="T13"/>
                </a:cxn>
              </a:cxnLst>
              <a:rect l="0" t="0" r="r" b="b"/>
              <a:pathLst>
                <a:path w="139" h="185">
                  <a:moveTo>
                    <a:pt x="59" y="185"/>
                  </a:moveTo>
                  <a:lnTo>
                    <a:pt x="0" y="185"/>
                  </a:lnTo>
                  <a:lnTo>
                    <a:pt x="68" y="106"/>
                  </a:lnTo>
                  <a:lnTo>
                    <a:pt x="85" y="0"/>
                  </a:lnTo>
                  <a:lnTo>
                    <a:pt x="139" y="0"/>
                  </a:lnTo>
                  <a:lnTo>
                    <a:pt x="125" y="106"/>
                  </a:lnTo>
                  <a:lnTo>
                    <a:pt x="59" y="18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44" name="Freeform 16"/>
            <p:cNvSpPr>
              <a:spLocks/>
            </p:cNvSpPr>
            <p:nvPr/>
          </p:nvSpPr>
          <p:spPr bwMode="auto">
            <a:xfrm>
              <a:off x="9794749" y="4420118"/>
              <a:ext cx="11838" cy="27037"/>
            </a:xfrm>
            <a:custGeom>
              <a:avLst/>
              <a:gdLst>
                <a:gd name="T0" fmla="*/ 55 w 81"/>
                <a:gd name="T1" fmla="*/ 185 h 185"/>
                <a:gd name="T2" fmla="*/ 0 w 81"/>
                <a:gd name="T3" fmla="*/ 185 h 185"/>
                <a:gd name="T4" fmla="*/ 26 w 81"/>
                <a:gd name="T5" fmla="*/ 0 h 185"/>
                <a:gd name="T6" fmla="*/ 81 w 81"/>
                <a:gd name="T7" fmla="*/ 0 h 185"/>
                <a:gd name="T8" fmla="*/ 55 w 81"/>
                <a:gd name="T9" fmla="*/ 185 h 185"/>
              </a:gdLst>
              <a:ahLst/>
              <a:cxnLst>
                <a:cxn ang="0">
                  <a:pos x="T0" y="T1"/>
                </a:cxn>
                <a:cxn ang="0">
                  <a:pos x="T2" y="T3"/>
                </a:cxn>
                <a:cxn ang="0">
                  <a:pos x="T4" y="T5"/>
                </a:cxn>
                <a:cxn ang="0">
                  <a:pos x="T6" y="T7"/>
                </a:cxn>
                <a:cxn ang="0">
                  <a:pos x="T8" y="T9"/>
                </a:cxn>
              </a:cxnLst>
              <a:rect l="0" t="0" r="r" b="b"/>
              <a:pathLst>
                <a:path w="81" h="185">
                  <a:moveTo>
                    <a:pt x="55" y="185"/>
                  </a:moveTo>
                  <a:lnTo>
                    <a:pt x="0" y="185"/>
                  </a:lnTo>
                  <a:lnTo>
                    <a:pt x="26" y="0"/>
                  </a:lnTo>
                  <a:lnTo>
                    <a:pt x="81" y="0"/>
                  </a:lnTo>
                  <a:lnTo>
                    <a:pt x="55" y="185"/>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45" name="Freeform 17"/>
            <p:cNvSpPr>
              <a:spLocks/>
            </p:cNvSpPr>
            <p:nvPr/>
          </p:nvSpPr>
          <p:spPr bwMode="auto">
            <a:xfrm>
              <a:off x="9723139" y="4460015"/>
              <a:ext cx="85494" cy="79356"/>
            </a:xfrm>
            <a:custGeom>
              <a:avLst/>
              <a:gdLst>
                <a:gd name="T0" fmla="*/ 497 w 585"/>
                <a:gd name="T1" fmla="*/ 0 h 543"/>
                <a:gd name="T2" fmla="*/ 431 w 585"/>
                <a:gd name="T3" fmla="*/ 427 h 543"/>
                <a:gd name="T4" fmla="*/ 192 w 585"/>
                <a:gd name="T5" fmla="*/ 0 h 543"/>
                <a:gd name="T6" fmla="*/ 81 w 585"/>
                <a:gd name="T7" fmla="*/ 0 h 543"/>
                <a:gd name="T8" fmla="*/ 0 w 585"/>
                <a:gd name="T9" fmla="*/ 543 h 543"/>
                <a:gd name="T10" fmla="*/ 88 w 585"/>
                <a:gd name="T11" fmla="*/ 543 h 543"/>
                <a:gd name="T12" fmla="*/ 152 w 585"/>
                <a:gd name="T13" fmla="*/ 113 h 543"/>
                <a:gd name="T14" fmla="*/ 391 w 585"/>
                <a:gd name="T15" fmla="*/ 543 h 543"/>
                <a:gd name="T16" fmla="*/ 502 w 585"/>
                <a:gd name="T17" fmla="*/ 543 h 543"/>
                <a:gd name="T18" fmla="*/ 585 w 585"/>
                <a:gd name="T19" fmla="*/ 0 h 543"/>
                <a:gd name="T20" fmla="*/ 497 w 585"/>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5" h="543">
                  <a:moveTo>
                    <a:pt x="497" y="0"/>
                  </a:moveTo>
                  <a:lnTo>
                    <a:pt x="431" y="427"/>
                  </a:lnTo>
                  <a:lnTo>
                    <a:pt x="192" y="0"/>
                  </a:lnTo>
                  <a:lnTo>
                    <a:pt x="81" y="0"/>
                  </a:lnTo>
                  <a:lnTo>
                    <a:pt x="0" y="543"/>
                  </a:lnTo>
                  <a:lnTo>
                    <a:pt x="88" y="543"/>
                  </a:lnTo>
                  <a:lnTo>
                    <a:pt x="152" y="113"/>
                  </a:lnTo>
                  <a:lnTo>
                    <a:pt x="391" y="543"/>
                  </a:lnTo>
                  <a:lnTo>
                    <a:pt x="502" y="543"/>
                  </a:lnTo>
                  <a:lnTo>
                    <a:pt x="585" y="0"/>
                  </a:lnTo>
                  <a:lnTo>
                    <a:pt x="497" y="0"/>
                  </a:ln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46" name="Freeform 18"/>
            <p:cNvSpPr>
              <a:spLocks/>
            </p:cNvSpPr>
            <p:nvPr/>
          </p:nvSpPr>
          <p:spPr bwMode="auto">
            <a:xfrm>
              <a:off x="9656790" y="4460015"/>
              <a:ext cx="68833" cy="79356"/>
            </a:xfrm>
            <a:custGeom>
              <a:avLst/>
              <a:gdLst>
                <a:gd name="T0" fmla="*/ 95 w 199"/>
                <a:gd name="T1" fmla="*/ 36 h 229"/>
                <a:gd name="T2" fmla="*/ 194 w 199"/>
                <a:gd name="T3" fmla="*/ 36 h 229"/>
                <a:gd name="T4" fmla="*/ 199 w 199"/>
                <a:gd name="T5" fmla="*/ 0 h 229"/>
                <a:gd name="T6" fmla="*/ 77 w 199"/>
                <a:gd name="T7" fmla="*/ 0 h 229"/>
                <a:gd name="T8" fmla="*/ 16 w 199"/>
                <a:gd name="T9" fmla="*/ 53 h 229"/>
                <a:gd name="T10" fmla="*/ 0 w 199"/>
                <a:gd name="T11" fmla="*/ 167 h 229"/>
                <a:gd name="T12" fmla="*/ 23 w 199"/>
                <a:gd name="T13" fmla="*/ 200 h 229"/>
                <a:gd name="T14" fmla="*/ 15 w 199"/>
                <a:gd name="T15" fmla="*/ 219 h 229"/>
                <a:gd name="T16" fmla="*/ 45 w 199"/>
                <a:gd name="T17" fmla="*/ 229 h 229"/>
                <a:gd name="T18" fmla="*/ 165 w 199"/>
                <a:gd name="T19" fmla="*/ 229 h 229"/>
                <a:gd name="T20" fmla="*/ 170 w 199"/>
                <a:gd name="T21" fmla="*/ 192 h 229"/>
                <a:gd name="T22" fmla="*/ 73 w 199"/>
                <a:gd name="T23" fmla="*/ 192 h 229"/>
                <a:gd name="T24" fmla="*/ 38 w 199"/>
                <a:gd name="T25" fmla="*/ 159 h 229"/>
                <a:gd name="T26" fmla="*/ 50 w 199"/>
                <a:gd name="T27" fmla="*/ 70 h 229"/>
                <a:gd name="T28" fmla="*/ 95 w 199"/>
                <a:gd name="T29" fmla="*/ 3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229">
                  <a:moveTo>
                    <a:pt x="95" y="36"/>
                  </a:moveTo>
                  <a:cubicBezTo>
                    <a:pt x="194" y="36"/>
                    <a:pt x="194" y="36"/>
                    <a:pt x="194" y="36"/>
                  </a:cubicBezTo>
                  <a:cubicBezTo>
                    <a:pt x="199" y="0"/>
                    <a:pt x="199" y="0"/>
                    <a:pt x="199" y="0"/>
                  </a:cubicBezTo>
                  <a:cubicBezTo>
                    <a:pt x="77" y="0"/>
                    <a:pt x="77" y="0"/>
                    <a:pt x="77" y="0"/>
                  </a:cubicBezTo>
                  <a:cubicBezTo>
                    <a:pt x="47" y="0"/>
                    <a:pt x="20" y="24"/>
                    <a:pt x="16" y="53"/>
                  </a:cubicBezTo>
                  <a:cubicBezTo>
                    <a:pt x="0" y="167"/>
                    <a:pt x="0" y="167"/>
                    <a:pt x="0" y="167"/>
                  </a:cubicBezTo>
                  <a:cubicBezTo>
                    <a:pt x="15" y="170"/>
                    <a:pt x="26" y="186"/>
                    <a:pt x="23" y="200"/>
                  </a:cubicBezTo>
                  <a:cubicBezTo>
                    <a:pt x="22" y="207"/>
                    <a:pt x="20" y="214"/>
                    <a:pt x="15" y="219"/>
                  </a:cubicBezTo>
                  <a:cubicBezTo>
                    <a:pt x="24" y="225"/>
                    <a:pt x="32" y="229"/>
                    <a:pt x="45" y="229"/>
                  </a:cubicBezTo>
                  <a:cubicBezTo>
                    <a:pt x="165" y="229"/>
                    <a:pt x="165" y="229"/>
                    <a:pt x="165" y="229"/>
                  </a:cubicBezTo>
                  <a:cubicBezTo>
                    <a:pt x="170" y="192"/>
                    <a:pt x="170" y="192"/>
                    <a:pt x="170" y="192"/>
                  </a:cubicBezTo>
                  <a:cubicBezTo>
                    <a:pt x="73" y="192"/>
                    <a:pt x="73" y="192"/>
                    <a:pt x="73" y="192"/>
                  </a:cubicBezTo>
                  <a:cubicBezTo>
                    <a:pt x="54" y="192"/>
                    <a:pt x="35" y="181"/>
                    <a:pt x="38" y="159"/>
                  </a:cubicBezTo>
                  <a:cubicBezTo>
                    <a:pt x="50" y="70"/>
                    <a:pt x="50" y="70"/>
                    <a:pt x="50" y="70"/>
                  </a:cubicBezTo>
                  <a:cubicBezTo>
                    <a:pt x="54" y="45"/>
                    <a:pt x="71" y="36"/>
                    <a:pt x="95" y="36"/>
                  </a:cubicBez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47" name="Oval 19"/>
            <p:cNvSpPr>
              <a:spLocks noChangeArrowheads="1"/>
            </p:cNvSpPr>
            <p:nvPr/>
          </p:nvSpPr>
          <p:spPr bwMode="auto">
            <a:xfrm>
              <a:off x="9643637" y="4518618"/>
              <a:ext cx="19729" cy="1972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48" name="Freeform 20"/>
            <p:cNvSpPr>
              <a:spLocks/>
            </p:cNvSpPr>
            <p:nvPr/>
          </p:nvSpPr>
          <p:spPr bwMode="auto">
            <a:xfrm>
              <a:off x="9173933" y="4477991"/>
              <a:ext cx="461082" cy="63426"/>
            </a:xfrm>
            <a:custGeom>
              <a:avLst/>
              <a:gdLst>
                <a:gd name="T0" fmla="*/ 1295 w 1334"/>
                <a:gd name="T1" fmla="*/ 170 h 183"/>
                <a:gd name="T2" fmla="*/ 730 w 1334"/>
                <a:gd name="T3" fmla="*/ 64 h 183"/>
                <a:gd name="T4" fmla="*/ 118 w 1334"/>
                <a:gd name="T5" fmla="*/ 132 h 183"/>
                <a:gd name="T6" fmla="*/ 0 w 1334"/>
                <a:gd name="T7" fmla="*/ 177 h 183"/>
                <a:gd name="T8" fmla="*/ 72 w 1334"/>
                <a:gd name="T9" fmla="*/ 140 h 183"/>
                <a:gd name="T10" fmla="*/ 723 w 1334"/>
                <a:gd name="T11" fmla="*/ 24 h 183"/>
                <a:gd name="T12" fmla="*/ 1334 w 1334"/>
                <a:gd name="T13" fmla="*/ 183 h 183"/>
                <a:gd name="T14" fmla="*/ 1295 w 1334"/>
                <a:gd name="T15" fmla="*/ 170 h 1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4" h="183">
                  <a:moveTo>
                    <a:pt x="1295" y="170"/>
                  </a:moveTo>
                  <a:cubicBezTo>
                    <a:pt x="1224" y="146"/>
                    <a:pt x="1037" y="81"/>
                    <a:pt x="730" y="64"/>
                  </a:cubicBezTo>
                  <a:cubicBezTo>
                    <a:pt x="436" y="47"/>
                    <a:pt x="227" y="99"/>
                    <a:pt x="118" y="132"/>
                  </a:cubicBezTo>
                  <a:cubicBezTo>
                    <a:pt x="100" y="139"/>
                    <a:pt x="0" y="177"/>
                    <a:pt x="0" y="177"/>
                  </a:cubicBezTo>
                  <a:cubicBezTo>
                    <a:pt x="0" y="177"/>
                    <a:pt x="60" y="146"/>
                    <a:pt x="72" y="140"/>
                  </a:cubicBezTo>
                  <a:cubicBezTo>
                    <a:pt x="85" y="132"/>
                    <a:pt x="336" y="0"/>
                    <a:pt x="723" y="24"/>
                  </a:cubicBezTo>
                  <a:cubicBezTo>
                    <a:pt x="1085" y="47"/>
                    <a:pt x="1303" y="163"/>
                    <a:pt x="1334" y="183"/>
                  </a:cubicBezTo>
                  <a:cubicBezTo>
                    <a:pt x="1334" y="183"/>
                    <a:pt x="1310" y="175"/>
                    <a:pt x="1295" y="170"/>
                  </a:cubicBez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49" name="Freeform 21"/>
            <p:cNvSpPr>
              <a:spLocks/>
            </p:cNvSpPr>
            <p:nvPr/>
          </p:nvSpPr>
          <p:spPr bwMode="auto">
            <a:xfrm>
              <a:off x="9167649" y="4366337"/>
              <a:ext cx="138251" cy="153304"/>
            </a:xfrm>
            <a:custGeom>
              <a:avLst/>
              <a:gdLst>
                <a:gd name="T0" fmla="*/ 212 w 400"/>
                <a:gd name="T1" fmla="*/ 405 h 442"/>
                <a:gd name="T2" fmla="*/ 231 w 400"/>
                <a:gd name="T3" fmla="*/ 271 h 442"/>
                <a:gd name="T4" fmla="*/ 400 w 400"/>
                <a:gd name="T5" fmla="*/ 0 h 442"/>
                <a:gd name="T6" fmla="*/ 311 w 400"/>
                <a:gd name="T7" fmla="*/ 0 h 442"/>
                <a:gd name="T8" fmla="*/ 195 w 400"/>
                <a:gd name="T9" fmla="*/ 192 h 442"/>
                <a:gd name="T10" fmla="*/ 87 w 400"/>
                <a:gd name="T11" fmla="*/ 0 h 442"/>
                <a:gd name="T12" fmla="*/ 0 w 400"/>
                <a:gd name="T13" fmla="*/ 0 h 442"/>
                <a:gd name="T14" fmla="*/ 148 w 400"/>
                <a:gd name="T15" fmla="*/ 263 h 442"/>
                <a:gd name="T16" fmla="*/ 121 w 400"/>
                <a:gd name="T17" fmla="*/ 442 h 442"/>
                <a:gd name="T18" fmla="*/ 212 w 400"/>
                <a:gd name="T19" fmla="*/ 40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442">
                  <a:moveTo>
                    <a:pt x="212" y="405"/>
                  </a:moveTo>
                  <a:cubicBezTo>
                    <a:pt x="231" y="271"/>
                    <a:pt x="231" y="271"/>
                    <a:pt x="231" y="271"/>
                  </a:cubicBezTo>
                  <a:cubicBezTo>
                    <a:pt x="400" y="0"/>
                    <a:pt x="400" y="0"/>
                    <a:pt x="400" y="0"/>
                  </a:cubicBezTo>
                  <a:cubicBezTo>
                    <a:pt x="311" y="0"/>
                    <a:pt x="311" y="0"/>
                    <a:pt x="311" y="0"/>
                  </a:cubicBezTo>
                  <a:cubicBezTo>
                    <a:pt x="195" y="192"/>
                    <a:pt x="195" y="192"/>
                    <a:pt x="195" y="192"/>
                  </a:cubicBezTo>
                  <a:cubicBezTo>
                    <a:pt x="87" y="0"/>
                    <a:pt x="87" y="0"/>
                    <a:pt x="87" y="0"/>
                  </a:cubicBezTo>
                  <a:cubicBezTo>
                    <a:pt x="0" y="0"/>
                    <a:pt x="0" y="0"/>
                    <a:pt x="0" y="0"/>
                  </a:cubicBezTo>
                  <a:cubicBezTo>
                    <a:pt x="148" y="263"/>
                    <a:pt x="148" y="263"/>
                    <a:pt x="148" y="263"/>
                  </a:cubicBezTo>
                  <a:cubicBezTo>
                    <a:pt x="145" y="288"/>
                    <a:pt x="121" y="442"/>
                    <a:pt x="121" y="442"/>
                  </a:cubicBezTo>
                  <a:cubicBezTo>
                    <a:pt x="121" y="442"/>
                    <a:pt x="148" y="429"/>
                    <a:pt x="212" y="405"/>
                  </a:cubicBez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50" name="Freeform 22"/>
            <p:cNvSpPr>
              <a:spLocks/>
            </p:cNvSpPr>
            <p:nvPr/>
          </p:nvSpPr>
          <p:spPr bwMode="auto">
            <a:xfrm>
              <a:off x="9550690" y="4366629"/>
              <a:ext cx="105515" cy="158858"/>
            </a:xfrm>
            <a:custGeom>
              <a:avLst/>
              <a:gdLst>
                <a:gd name="T0" fmla="*/ 183 w 305"/>
                <a:gd name="T1" fmla="*/ 448 h 458"/>
                <a:gd name="T2" fmla="*/ 213 w 305"/>
                <a:gd name="T3" fmla="*/ 428 h 458"/>
                <a:gd name="T4" fmla="*/ 232 w 305"/>
                <a:gd name="T5" fmla="*/ 405 h 458"/>
                <a:gd name="T6" fmla="*/ 246 w 305"/>
                <a:gd name="T7" fmla="*/ 373 h 458"/>
                <a:gd name="T8" fmla="*/ 305 w 305"/>
                <a:gd name="T9" fmla="*/ 0 h 458"/>
                <a:gd name="T10" fmla="*/ 228 w 305"/>
                <a:gd name="T11" fmla="*/ 0 h 458"/>
                <a:gd name="T12" fmla="*/ 181 w 305"/>
                <a:gd name="T13" fmla="*/ 312 h 458"/>
                <a:gd name="T14" fmla="*/ 112 w 305"/>
                <a:gd name="T15" fmla="*/ 397 h 458"/>
                <a:gd name="T16" fmla="*/ 0 w 305"/>
                <a:gd name="T17" fmla="*/ 398 h 458"/>
                <a:gd name="T18" fmla="*/ 160 w 305"/>
                <a:gd name="T19" fmla="*/ 458 h 458"/>
                <a:gd name="T20" fmla="*/ 183 w 305"/>
                <a:gd name="T21" fmla="*/ 44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458">
                  <a:moveTo>
                    <a:pt x="183" y="448"/>
                  </a:moveTo>
                  <a:cubicBezTo>
                    <a:pt x="194" y="442"/>
                    <a:pt x="204" y="435"/>
                    <a:pt x="213" y="428"/>
                  </a:cubicBezTo>
                  <a:cubicBezTo>
                    <a:pt x="220" y="421"/>
                    <a:pt x="227" y="413"/>
                    <a:pt x="232" y="405"/>
                  </a:cubicBezTo>
                  <a:cubicBezTo>
                    <a:pt x="238" y="396"/>
                    <a:pt x="244" y="386"/>
                    <a:pt x="246" y="373"/>
                  </a:cubicBezTo>
                  <a:cubicBezTo>
                    <a:pt x="250" y="351"/>
                    <a:pt x="305" y="0"/>
                    <a:pt x="305" y="0"/>
                  </a:cubicBezTo>
                  <a:cubicBezTo>
                    <a:pt x="228" y="0"/>
                    <a:pt x="228" y="0"/>
                    <a:pt x="228" y="0"/>
                  </a:cubicBezTo>
                  <a:cubicBezTo>
                    <a:pt x="228" y="0"/>
                    <a:pt x="185" y="293"/>
                    <a:pt x="181" y="312"/>
                  </a:cubicBezTo>
                  <a:cubicBezTo>
                    <a:pt x="177" y="327"/>
                    <a:pt x="163" y="389"/>
                    <a:pt x="112" y="397"/>
                  </a:cubicBezTo>
                  <a:cubicBezTo>
                    <a:pt x="71" y="403"/>
                    <a:pt x="0" y="398"/>
                    <a:pt x="0" y="398"/>
                  </a:cubicBezTo>
                  <a:cubicBezTo>
                    <a:pt x="70" y="418"/>
                    <a:pt x="122" y="441"/>
                    <a:pt x="160" y="458"/>
                  </a:cubicBezTo>
                  <a:cubicBezTo>
                    <a:pt x="167" y="455"/>
                    <a:pt x="176" y="451"/>
                    <a:pt x="183" y="448"/>
                  </a:cubicBez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51" name="Freeform 23"/>
            <p:cNvSpPr>
              <a:spLocks/>
            </p:cNvSpPr>
            <p:nvPr/>
          </p:nvSpPr>
          <p:spPr bwMode="auto">
            <a:xfrm>
              <a:off x="9406593" y="4366629"/>
              <a:ext cx="161781" cy="137082"/>
            </a:xfrm>
            <a:custGeom>
              <a:avLst/>
              <a:gdLst>
                <a:gd name="T0" fmla="*/ 468 w 468"/>
                <a:gd name="T1" fmla="*/ 0 h 395"/>
                <a:gd name="T2" fmla="*/ 387 w 468"/>
                <a:gd name="T3" fmla="*/ 0 h 395"/>
                <a:gd name="T4" fmla="*/ 332 w 468"/>
                <a:gd name="T5" fmla="*/ 358 h 395"/>
                <a:gd name="T6" fmla="*/ 132 w 468"/>
                <a:gd name="T7" fmla="*/ 0 h 395"/>
                <a:gd name="T8" fmla="*/ 49 w 468"/>
                <a:gd name="T9" fmla="*/ 0 h 395"/>
                <a:gd name="T10" fmla="*/ 0 w 468"/>
                <a:gd name="T11" fmla="*/ 326 h 395"/>
                <a:gd name="T12" fmla="*/ 22 w 468"/>
                <a:gd name="T13" fmla="*/ 327 h 395"/>
                <a:gd name="T14" fmla="*/ 74 w 468"/>
                <a:gd name="T15" fmla="*/ 330 h 395"/>
                <a:gd name="T16" fmla="*/ 107 w 468"/>
                <a:gd name="T17" fmla="*/ 109 h 395"/>
                <a:gd name="T18" fmla="*/ 245 w 468"/>
                <a:gd name="T19" fmla="*/ 355 h 395"/>
                <a:gd name="T20" fmla="*/ 408 w 468"/>
                <a:gd name="T21" fmla="*/ 395 h 395"/>
                <a:gd name="T22" fmla="*/ 468 w 468"/>
                <a:gd name="T23"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8" h="395">
                  <a:moveTo>
                    <a:pt x="468" y="0"/>
                  </a:moveTo>
                  <a:cubicBezTo>
                    <a:pt x="387" y="0"/>
                    <a:pt x="387" y="0"/>
                    <a:pt x="387" y="0"/>
                  </a:cubicBezTo>
                  <a:cubicBezTo>
                    <a:pt x="332" y="358"/>
                    <a:pt x="332" y="358"/>
                    <a:pt x="332" y="358"/>
                  </a:cubicBezTo>
                  <a:cubicBezTo>
                    <a:pt x="301" y="297"/>
                    <a:pt x="132" y="0"/>
                    <a:pt x="132" y="0"/>
                  </a:cubicBezTo>
                  <a:cubicBezTo>
                    <a:pt x="49" y="0"/>
                    <a:pt x="49" y="0"/>
                    <a:pt x="49" y="0"/>
                  </a:cubicBezTo>
                  <a:cubicBezTo>
                    <a:pt x="0" y="326"/>
                    <a:pt x="0" y="326"/>
                    <a:pt x="0" y="326"/>
                  </a:cubicBezTo>
                  <a:cubicBezTo>
                    <a:pt x="9" y="326"/>
                    <a:pt x="12" y="326"/>
                    <a:pt x="22" y="327"/>
                  </a:cubicBezTo>
                  <a:cubicBezTo>
                    <a:pt x="39" y="328"/>
                    <a:pt x="57" y="329"/>
                    <a:pt x="74" y="330"/>
                  </a:cubicBezTo>
                  <a:cubicBezTo>
                    <a:pt x="107" y="109"/>
                    <a:pt x="107" y="109"/>
                    <a:pt x="107" y="109"/>
                  </a:cubicBezTo>
                  <a:cubicBezTo>
                    <a:pt x="107" y="109"/>
                    <a:pt x="191" y="257"/>
                    <a:pt x="245" y="355"/>
                  </a:cubicBezTo>
                  <a:cubicBezTo>
                    <a:pt x="318" y="367"/>
                    <a:pt x="383" y="388"/>
                    <a:pt x="408" y="395"/>
                  </a:cubicBezTo>
                  <a:lnTo>
                    <a:pt x="468" y="0"/>
                  </a:ln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52" name="Freeform 24"/>
            <p:cNvSpPr>
              <a:spLocks/>
            </p:cNvSpPr>
            <p:nvPr/>
          </p:nvSpPr>
          <p:spPr bwMode="auto">
            <a:xfrm>
              <a:off x="9253435" y="4366629"/>
              <a:ext cx="146874" cy="135621"/>
            </a:xfrm>
            <a:custGeom>
              <a:avLst/>
              <a:gdLst>
                <a:gd name="T0" fmla="*/ 335 w 425"/>
                <a:gd name="T1" fmla="*/ 0 h 391"/>
                <a:gd name="T2" fmla="*/ 226 w 425"/>
                <a:gd name="T3" fmla="*/ 0 h 391"/>
                <a:gd name="T4" fmla="*/ 0 w 425"/>
                <a:gd name="T5" fmla="*/ 391 h 391"/>
                <a:gd name="T6" fmla="*/ 304 w 425"/>
                <a:gd name="T7" fmla="*/ 330 h 391"/>
                <a:gd name="T8" fmla="*/ 150 w 425"/>
                <a:gd name="T9" fmla="*/ 272 h 391"/>
                <a:gd name="T10" fmla="*/ 272 w 425"/>
                <a:gd name="T11" fmla="*/ 60 h 391"/>
                <a:gd name="T12" fmla="*/ 349 w 425"/>
                <a:gd name="T13" fmla="*/ 327 h 391"/>
                <a:gd name="T14" fmla="*/ 389 w 425"/>
                <a:gd name="T15" fmla="*/ 326 h 391"/>
                <a:gd name="T16" fmla="*/ 425 w 425"/>
                <a:gd name="T17" fmla="*/ 326 h 391"/>
                <a:gd name="T18" fmla="*/ 335 w 425"/>
                <a:gd name="T19"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5" h="391">
                  <a:moveTo>
                    <a:pt x="335" y="0"/>
                  </a:moveTo>
                  <a:cubicBezTo>
                    <a:pt x="314" y="0"/>
                    <a:pt x="256" y="0"/>
                    <a:pt x="226" y="0"/>
                  </a:cubicBezTo>
                  <a:cubicBezTo>
                    <a:pt x="208" y="32"/>
                    <a:pt x="0" y="391"/>
                    <a:pt x="0" y="391"/>
                  </a:cubicBezTo>
                  <a:cubicBezTo>
                    <a:pt x="138" y="341"/>
                    <a:pt x="268" y="333"/>
                    <a:pt x="304" y="330"/>
                  </a:cubicBezTo>
                  <a:cubicBezTo>
                    <a:pt x="150" y="272"/>
                    <a:pt x="150" y="272"/>
                    <a:pt x="150" y="272"/>
                  </a:cubicBezTo>
                  <a:cubicBezTo>
                    <a:pt x="272" y="60"/>
                    <a:pt x="272" y="60"/>
                    <a:pt x="272" y="60"/>
                  </a:cubicBezTo>
                  <a:cubicBezTo>
                    <a:pt x="349" y="327"/>
                    <a:pt x="349" y="327"/>
                    <a:pt x="349" y="327"/>
                  </a:cubicBezTo>
                  <a:cubicBezTo>
                    <a:pt x="370" y="326"/>
                    <a:pt x="368" y="326"/>
                    <a:pt x="389" y="326"/>
                  </a:cubicBezTo>
                  <a:cubicBezTo>
                    <a:pt x="397" y="326"/>
                    <a:pt x="417" y="326"/>
                    <a:pt x="425" y="326"/>
                  </a:cubicBezTo>
                  <a:lnTo>
                    <a:pt x="335" y="0"/>
                  </a:ln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53" name="Freeform 25"/>
            <p:cNvSpPr>
              <a:spLocks/>
            </p:cNvSpPr>
            <p:nvPr/>
          </p:nvSpPr>
          <p:spPr bwMode="auto">
            <a:xfrm>
              <a:off x="9324314" y="4423917"/>
              <a:ext cx="29959" cy="41212"/>
            </a:xfrm>
            <a:custGeom>
              <a:avLst/>
              <a:gdLst>
                <a:gd name="T0" fmla="*/ 205 w 205"/>
                <a:gd name="T1" fmla="*/ 282 h 282"/>
                <a:gd name="T2" fmla="*/ 0 w 205"/>
                <a:gd name="T3" fmla="*/ 213 h 282"/>
                <a:gd name="T4" fmla="*/ 123 w 205"/>
                <a:gd name="T5" fmla="*/ 0 h 282"/>
                <a:gd name="T6" fmla="*/ 205 w 205"/>
                <a:gd name="T7" fmla="*/ 282 h 282"/>
              </a:gdLst>
              <a:ahLst/>
              <a:cxnLst>
                <a:cxn ang="0">
                  <a:pos x="T0" y="T1"/>
                </a:cxn>
                <a:cxn ang="0">
                  <a:pos x="T2" y="T3"/>
                </a:cxn>
                <a:cxn ang="0">
                  <a:pos x="T4" y="T5"/>
                </a:cxn>
                <a:cxn ang="0">
                  <a:pos x="T6" y="T7"/>
                </a:cxn>
              </a:cxnLst>
              <a:rect l="0" t="0" r="r" b="b"/>
              <a:pathLst>
                <a:path w="205" h="282">
                  <a:moveTo>
                    <a:pt x="205" y="282"/>
                  </a:moveTo>
                  <a:lnTo>
                    <a:pt x="0" y="213"/>
                  </a:lnTo>
                  <a:lnTo>
                    <a:pt x="123" y="0"/>
                  </a:lnTo>
                  <a:lnTo>
                    <a:pt x="205" y="282"/>
                  </a:lnTo>
                  <a:close/>
                </a:path>
              </a:pathLst>
            </a:custGeom>
            <a:solidFill>
              <a:srgbClr val="D7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54" name="Freeform 26"/>
            <p:cNvSpPr>
              <a:spLocks noEditPoints="1"/>
            </p:cNvSpPr>
            <p:nvPr/>
          </p:nvSpPr>
          <p:spPr bwMode="auto">
            <a:xfrm>
              <a:off x="9190155" y="4545655"/>
              <a:ext cx="39751" cy="36682"/>
            </a:xfrm>
            <a:custGeom>
              <a:avLst/>
              <a:gdLst>
                <a:gd name="T0" fmla="*/ 24 w 115"/>
                <a:gd name="T1" fmla="*/ 52 h 106"/>
                <a:gd name="T2" fmla="*/ 14 w 115"/>
                <a:gd name="T3" fmla="*/ 33 h 106"/>
                <a:gd name="T4" fmla="*/ 21 w 115"/>
                <a:gd name="T5" fmla="*/ 84 h 106"/>
                <a:gd name="T6" fmla="*/ 7 w 115"/>
                <a:gd name="T7" fmla="*/ 104 h 106"/>
                <a:gd name="T8" fmla="*/ 13 w 115"/>
                <a:gd name="T9" fmla="*/ 81 h 106"/>
                <a:gd name="T10" fmla="*/ 31 w 115"/>
                <a:gd name="T11" fmla="*/ 70 h 106"/>
                <a:gd name="T12" fmla="*/ 38 w 115"/>
                <a:gd name="T13" fmla="*/ 16 h 106"/>
                <a:gd name="T14" fmla="*/ 16 w 115"/>
                <a:gd name="T15" fmla="*/ 11 h 106"/>
                <a:gd name="T16" fmla="*/ 38 w 115"/>
                <a:gd name="T17" fmla="*/ 16 h 106"/>
                <a:gd name="T18" fmla="*/ 33 w 115"/>
                <a:gd name="T19" fmla="*/ 106 h 106"/>
                <a:gd name="T20" fmla="*/ 41 w 115"/>
                <a:gd name="T21" fmla="*/ 94 h 106"/>
                <a:gd name="T22" fmla="*/ 60 w 115"/>
                <a:gd name="T23" fmla="*/ 90 h 106"/>
                <a:gd name="T24" fmla="*/ 83 w 115"/>
                <a:gd name="T25" fmla="*/ 14 h 106"/>
                <a:gd name="T26" fmla="*/ 114 w 115"/>
                <a:gd name="T27" fmla="*/ 24 h 106"/>
                <a:gd name="T28" fmla="*/ 104 w 115"/>
                <a:gd name="T29" fmla="*/ 33 h 106"/>
                <a:gd name="T30" fmla="*/ 49 w 115"/>
                <a:gd name="T31" fmla="*/ 20 h 106"/>
                <a:gd name="T32" fmla="*/ 39 w 115"/>
                <a:gd name="T33" fmla="*/ 32 h 106"/>
                <a:gd name="T34" fmla="*/ 41 w 115"/>
                <a:gd name="T35" fmla="*/ 14 h 106"/>
                <a:gd name="T36" fmla="*/ 68 w 115"/>
                <a:gd name="T37" fmla="*/ 3 h 106"/>
                <a:gd name="T38" fmla="*/ 83 w 115"/>
                <a:gd name="T39" fmla="*/ 14 h 106"/>
                <a:gd name="T40" fmla="*/ 98 w 115"/>
                <a:gd name="T41" fmla="*/ 30 h 106"/>
                <a:gd name="T42" fmla="*/ 83 w 115"/>
                <a:gd name="T43" fmla="*/ 36 h 106"/>
                <a:gd name="T44" fmla="*/ 77 w 115"/>
                <a:gd name="T45" fmla="*/ 46 h 106"/>
                <a:gd name="T46" fmla="*/ 101 w 115"/>
                <a:gd name="T47" fmla="*/ 58 h 106"/>
                <a:gd name="T48" fmla="*/ 98 w 115"/>
                <a:gd name="T49" fmla="*/ 83 h 106"/>
                <a:gd name="T50" fmla="*/ 92 w 115"/>
                <a:gd name="T51" fmla="*/ 89 h 106"/>
                <a:gd name="T52" fmla="*/ 97 w 115"/>
                <a:gd name="T53" fmla="*/ 105 h 106"/>
                <a:gd name="T54" fmla="*/ 75 w 115"/>
                <a:gd name="T55" fmla="*/ 89 h 106"/>
                <a:gd name="T56" fmla="*/ 38 w 115"/>
                <a:gd name="T57" fmla="*/ 83 h 106"/>
                <a:gd name="T58" fmla="*/ 42 w 115"/>
                <a:gd name="T59" fmla="*/ 58 h 106"/>
                <a:gd name="T60" fmla="*/ 69 w 115"/>
                <a:gd name="T61" fmla="*/ 46 h 106"/>
                <a:gd name="T62" fmla="*/ 66 w 115"/>
                <a:gd name="T63" fmla="*/ 36 h 106"/>
                <a:gd name="T64" fmla="*/ 53 w 115"/>
                <a:gd name="T65" fmla="*/ 30 h 106"/>
                <a:gd name="T66" fmla="*/ 84 w 115"/>
                <a:gd name="T67" fmla="*/ 30 h 106"/>
                <a:gd name="T68" fmla="*/ 68 w 115"/>
                <a:gd name="T69" fmla="*/ 52 h 106"/>
                <a:gd name="T70" fmla="*/ 49 w 115"/>
                <a:gd name="T71" fmla="*/ 61 h 106"/>
                <a:gd name="T72" fmla="*/ 65 w 115"/>
                <a:gd name="T73" fmla="*/ 76 h 106"/>
                <a:gd name="T74" fmla="*/ 48 w 115"/>
                <a:gd name="T75" fmla="*/ 68 h 106"/>
                <a:gd name="T76" fmla="*/ 65 w 115"/>
                <a:gd name="T77" fmla="*/ 76 h 106"/>
                <a:gd name="T78" fmla="*/ 94 w 115"/>
                <a:gd name="T79" fmla="*/ 52 h 106"/>
                <a:gd name="T80" fmla="*/ 75 w 115"/>
                <a:gd name="T81" fmla="*/ 61 h 106"/>
                <a:gd name="T82" fmla="*/ 91 w 115"/>
                <a:gd name="T83" fmla="*/ 76 h 106"/>
                <a:gd name="T84" fmla="*/ 74 w 115"/>
                <a:gd name="T85" fmla="*/ 68 h 106"/>
                <a:gd name="T86" fmla="*/ 91 w 115"/>
                <a:gd name="T87"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5" h="106">
                  <a:moveTo>
                    <a:pt x="30" y="45"/>
                  </a:moveTo>
                  <a:cubicBezTo>
                    <a:pt x="28" y="47"/>
                    <a:pt x="26" y="50"/>
                    <a:pt x="24" y="52"/>
                  </a:cubicBezTo>
                  <a:cubicBezTo>
                    <a:pt x="22" y="50"/>
                    <a:pt x="17" y="46"/>
                    <a:pt x="8" y="40"/>
                  </a:cubicBezTo>
                  <a:cubicBezTo>
                    <a:pt x="10" y="38"/>
                    <a:pt x="12" y="36"/>
                    <a:pt x="14" y="33"/>
                  </a:cubicBezTo>
                  <a:cubicBezTo>
                    <a:pt x="22" y="38"/>
                    <a:pt x="27" y="42"/>
                    <a:pt x="30" y="45"/>
                  </a:cubicBezTo>
                  <a:close/>
                  <a:moveTo>
                    <a:pt x="21" y="84"/>
                  </a:moveTo>
                  <a:cubicBezTo>
                    <a:pt x="18" y="87"/>
                    <a:pt x="16" y="90"/>
                    <a:pt x="14" y="93"/>
                  </a:cubicBezTo>
                  <a:cubicBezTo>
                    <a:pt x="12" y="96"/>
                    <a:pt x="9" y="100"/>
                    <a:pt x="7" y="104"/>
                  </a:cubicBezTo>
                  <a:cubicBezTo>
                    <a:pt x="5" y="101"/>
                    <a:pt x="2" y="99"/>
                    <a:pt x="0" y="97"/>
                  </a:cubicBezTo>
                  <a:cubicBezTo>
                    <a:pt x="5" y="93"/>
                    <a:pt x="9" y="87"/>
                    <a:pt x="13" y="81"/>
                  </a:cubicBezTo>
                  <a:cubicBezTo>
                    <a:pt x="18" y="74"/>
                    <a:pt x="22" y="69"/>
                    <a:pt x="25" y="64"/>
                  </a:cubicBezTo>
                  <a:cubicBezTo>
                    <a:pt x="27" y="66"/>
                    <a:pt x="28" y="68"/>
                    <a:pt x="31" y="70"/>
                  </a:cubicBezTo>
                  <a:cubicBezTo>
                    <a:pt x="26" y="76"/>
                    <a:pt x="23" y="80"/>
                    <a:pt x="21" y="84"/>
                  </a:cubicBezTo>
                  <a:close/>
                  <a:moveTo>
                    <a:pt x="38" y="16"/>
                  </a:moveTo>
                  <a:cubicBezTo>
                    <a:pt x="35" y="18"/>
                    <a:pt x="33" y="20"/>
                    <a:pt x="32" y="23"/>
                  </a:cubicBezTo>
                  <a:cubicBezTo>
                    <a:pt x="24" y="16"/>
                    <a:pt x="19" y="12"/>
                    <a:pt x="16" y="11"/>
                  </a:cubicBezTo>
                  <a:cubicBezTo>
                    <a:pt x="18" y="8"/>
                    <a:pt x="20" y="6"/>
                    <a:pt x="21" y="4"/>
                  </a:cubicBezTo>
                  <a:cubicBezTo>
                    <a:pt x="29" y="10"/>
                    <a:pt x="35" y="14"/>
                    <a:pt x="38" y="16"/>
                  </a:cubicBezTo>
                  <a:close/>
                  <a:moveTo>
                    <a:pt x="49" y="97"/>
                  </a:moveTo>
                  <a:cubicBezTo>
                    <a:pt x="43" y="100"/>
                    <a:pt x="38" y="103"/>
                    <a:pt x="33" y="106"/>
                  </a:cubicBezTo>
                  <a:cubicBezTo>
                    <a:pt x="31" y="104"/>
                    <a:pt x="30" y="102"/>
                    <a:pt x="28" y="100"/>
                  </a:cubicBezTo>
                  <a:cubicBezTo>
                    <a:pt x="32" y="98"/>
                    <a:pt x="36" y="96"/>
                    <a:pt x="41" y="94"/>
                  </a:cubicBezTo>
                  <a:cubicBezTo>
                    <a:pt x="45" y="91"/>
                    <a:pt x="50" y="88"/>
                    <a:pt x="54" y="84"/>
                  </a:cubicBezTo>
                  <a:cubicBezTo>
                    <a:pt x="56" y="86"/>
                    <a:pt x="58" y="88"/>
                    <a:pt x="60" y="90"/>
                  </a:cubicBezTo>
                  <a:cubicBezTo>
                    <a:pt x="58" y="91"/>
                    <a:pt x="54" y="93"/>
                    <a:pt x="49" y="97"/>
                  </a:cubicBezTo>
                  <a:close/>
                  <a:moveTo>
                    <a:pt x="83" y="14"/>
                  </a:moveTo>
                  <a:cubicBezTo>
                    <a:pt x="115" y="14"/>
                    <a:pt x="115" y="14"/>
                    <a:pt x="115" y="14"/>
                  </a:cubicBezTo>
                  <a:cubicBezTo>
                    <a:pt x="115" y="18"/>
                    <a:pt x="114" y="21"/>
                    <a:pt x="114" y="24"/>
                  </a:cubicBezTo>
                  <a:cubicBezTo>
                    <a:pt x="113" y="27"/>
                    <a:pt x="113" y="30"/>
                    <a:pt x="113" y="33"/>
                  </a:cubicBezTo>
                  <a:cubicBezTo>
                    <a:pt x="104" y="33"/>
                    <a:pt x="104" y="33"/>
                    <a:pt x="104" y="33"/>
                  </a:cubicBezTo>
                  <a:cubicBezTo>
                    <a:pt x="106" y="20"/>
                    <a:pt x="106" y="20"/>
                    <a:pt x="106" y="20"/>
                  </a:cubicBezTo>
                  <a:cubicBezTo>
                    <a:pt x="49" y="20"/>
                    <a:pt x="49" y="20"/>
                    <a:pt x="49" y="20"/>
                  </a:cubicBezTo>
                  <a:cubicBezTo>
                    <a:pt x="47" y="32"/>
                    <a:pt x="47" y="32"/>
                    <a:pt x="47" y="32"/>
                  </a:cubicBezTo>
                  <a:cubicBezTo>
                    <a:pt x="39" y="32"/>
                    <a:pt x="39" y="32"/>
                    <a:pt x="39" y="32"/>
                  </a:cubicBezTo>
                  <a:cubicBezTo>
                    <a:pt x="39" y="29"/>
                    <a:pt x="40" y="26"/>
                    <a:pt x="40" y="23"/>
                  </a:cubicBezTo>
                  <a:cubicBezTo>
                    <a:pt x="41" y="20"/>
                    <a:pt x="41" y="17"/>
                    <a:pt x="41" y="14"/>
                  </a:cubicBezTo>
                  <a:cubicBezTo>
                    <a:pt x="73" y="14"/>
                    <a:pt x="73" y="14"/>
                    <a:pt x="73" y="14"/>
                  </a:cubicBezTo>
                  <a:cubicBezTo>
                    <a:pt x="72" y="11"/>
                    <a:pt x="71" y="7"/>
                    <a:pt x="68" y="3"/>
                  </a:cubicBezTo>
                  <a:cubicBezTo>
                    <a:pt x="72" y="2"/>
                    <a:pt x="75" y="1"/>
                    <a:pt x="77" y="0"/>
                  </a:cubicBezTo>
                  <a:cubicBezTo>
                    <a:pt x="80" y="5"/>
                    <a:pt x="82" y="10"/>
                    <a:pt x="83" y="14"/>
                  </a:cubicBezTo>
                  <a:close/>
                  <a:moveTo>
                    <a:pt x="84" y="30"/>
                  </a:moveTo>
                  <a:cubicBezTo>
                    <a:pt x="88" y="30"/>
                    <a:pt x="93" y="30"/>
                    <a:pt x="98" y="30"/>
                  </a:cubicBezTo>
                  <a:cubicBezTo>
                    <a:pt x="97" y="37"/>
                    <a:pt x="97" y="37"/>
                    <a:pt x="97" y="37"/>
                  </a:cubicBezTo>
                  <a:cubicBezTo>
                    <a:pt x="92" y="37"/>
                    <a:pt x="88" y="36"/>
                    <a:pt x="83" y="36"/>
                  </a:cubicBezTo>
                  <a:cubicBezTo>
                    <a:pt x="78" y="36"/>
                    <a:pt x="78" y="36"/>
                    <a:pt x="78" y="36"/>
                  </a:cubicBezTo>
                  <a:cubicBezTo>
                    <a:pt x="77" y="46"/>
                    <a:pt x="77" y="46"/>
                    <a:pt x="77" y="46"/>
                  </a:cubicBezTo>
                  <a:cubicBezTo>
                    <a:pt x="103" y="46"/>
                    <a:pt x="103" y="46"/>
                    <a:pt x="103" y="46"/>
                  </a:cubicBezTo>
                  <a:cubicBezTo>
                    <a:pt x="103" y="50"/>
                    <a:pt x="102" y="54"/>
                    <a:pt x="101" y="58"/>
                  </a:cubicBezTo>
                  <a:cubicBezTo>
                    <a:pt x="99" y="71"/>
                    <a:pt x="99" y="71"/>
                    <a:pt x="99" y="71"/>
                  </a:cubicBezTo>
                  <a:cubicBezTo>
                    <a:pt x="99" y="75"/>
                    <a:pt x="98" y="79"/>
                    <a:pt x="98" y="83"/>
                  </a:cubicBezTo>
                  <a:cubicBezTo>
                    <a:pt x="82" y="83"/>
                    <a:pt x="82" y="83"/>
                    <a:pt x="82" y="83"/>
                  </a:cubicBezTo>
                  <a:cubicBezTo>
                    <a:pt x="85" y="84"/>
                    <a:pt x="88" y="87"/>
                    <a:pt x="92" y="89"/>
                  </a:cubicBezTo>
                  <a:cubicBezTo>
                    <a:pt x="96" y="92"/>
                    <a:pt x="100" y="95"/>
                    <a:pt x="104" y="98"/>
                  </a:cubicBezTo>
                  <a:cubicBezTo>
                    <a:pt x="101" y="101"/>
                    <a:pt x="99" y="103"/>
                    <a:pt x="97" y="105"/>
                  </a:cubicBezTo>
                  <a:cubicBezTo>
                    <a:pt x="93" y="102"/>
                    <a:pt x="89" y="99"/>
                    <a:pt x="86" y="96"/>
                  </a:cubicBezTo>
                  <a:cubicBezTo>
                    <a:pt x="82" y="93"/>
                    <a:pt x="78" y="91"/>
                    <a:pt x="75" y="89"/>
                  </a:cubicBezTo>
                  <a:cubicBezTo>
                    <a:pt x="78" y="86"/>
                    <a:pt x="79" y="84"/>
                    <a:pt x="80" y="83"/>
                  </a:cubicBezTo>
                  <a:cubicBezTo>
                    <a:pt x="38" y="83"/>
                    <a:pt x="38" y="83"/>
                    <a:pt x="38" y="83"/>
                  </a:cubicBezTo>
                  <a:cubicBezTo>
                    <a:pt x="39" y="79"/>
                    <a:pt x="40" y="75"/>
                    <a:pt x="40" y="71"/>
                  </a:cubicBezTo>
                  <a:cubicBezTo>
                    <a:pt x="42" y="58"/>
                    <a:pt x="42" y="58"/>
                    <a:pt x="42" y="58"/>
                  </a:cubicBezTo>
                  <a:cubicBezTo>
                    <a:pt x="43" y="54"/>
                    <a:pt x="43" y="50"/>
                    <a:pt x="43" y="46"/>
                  </a:cubicBezTo>
                  <a:cubicBezTo>
                    <a:pt x="69" y="46"/>
                    <a:pt x="69" y="46"/>
                    <a:pt x="69" y="46"/>
                  </a:cubicBezTo>
                  <a:cubicBezTo>
                    <a:pt x="70" y="36"/>
                    <a:pt x="70" y="36"/>
                    <a:pt x="70" y="36"/>
                  </a:cubicBezTo>
                  <a:cubicBezTo>
                    <a:pt x="66" y="36"/>
                    <a:pt x="66" y="36"/>
                    <a:pt x="66" y="36"/>
                  </a:cubicBezTo>
                  <a:cubicBezTo>
                    <a:pt x="61" y="36"/>
                    <a:pt x="57" y="37"/>
                    <a:pt x="52" y="37"/>
                  </a:cubicBezTo>
                  <a:cubicBezTo>
                    <a:pt x="53" y="30"/>
                    <a:pt x="53" y="30"/>
                    <a:pt x="53" y="30"/>
                  </a:cubicBezTo>
                  <a:cubicBezTo>
                    <a:pt x="58" y="30"/>
                    <a:pt x="62" y="30"/>
                    <a:pt x="66" y="30"/>
                  </a:cubicBezTo>
                  <a:lnTo>
                    <a:pt x="84" y="30"/>
                  </a:lnTo>
                  <a:close/>
                  <a:moveTo>
                    <a:pt x="67" y="61"/>
                  </a:moveTo>
                  <a:cubicBezTo>
                    <a:pt x="68" y="52"/>
                    <a:pt x="68" y="52"/>
                    <a:pt x="68" y="52"/>
                  </a:cubicBezTo>
                  <a:cubicBezTo>
                    <a:pt x="50" y="52"/>
                    <a:pt x="50" y="52"/>
                    <a:pt x="50" y="52"/>
                  </a:cubicBezTo>
                  <a:cubicBezTo>
                    <a:pt x="49" y="61"/>
                    <a:pt x="49" y="61"/>
                    <a:pt x="49" y="61"/>
                  </a:cubicBezTo>
                  <a:lnTo>
                    <a:pt x="67" y="61"/>
                  </a:lnTo>
                  <a:close/>
                  <a:moveTo>
                    <a:pt x="65" y="76"/>
                  </a:moveTo>
                  <a:cubicBezTo>
                    <a:pt x="66" y="68"/>
                    <a:pt x="66" y="68"/>
                    <a:pt x="66" y="68"/>
                  </a:cubicBezTo>
                  <a:cubicBezTo>
                    <a:pt x="48" y="68"/>
                    <a:pt x="48" y="68"/>
                    <a:pt x="48" y="68"/>
                  </a:cubicBezTo>
                  <a:cubicBezTo>
                    <a:pt x="47" y="76"/>
                    <a:pt x="47" y="76"/>
                    <a:pt x="47" y="76"/>
                  </a:cubicBezTo>
                  <a:lnTo>
                    <a:pt x="65" y="76"/>
                  </a:lnTo>
                  <a:close/>
                  <a:moveTo>
                    <a:pt x="93" y="61"/>
                  </a:moveTo>
                  <a:cubicBezTo>
                    <a:pt x="94" y="52"/>
                    <a:pt x="94" y="52"/>
                    <a:pt x="94" y="52"/>
                  </a:cubicBezTo>
                  <a:cubicBezTo>
                    <a:pt x="76" y="52"/>
                    <a:pt x="76" y="52"/>
                    <a:pt x="76" y="52"/>
                  </a:cubicBezTo>
                  <a:cubicBezTo>
                    <a:pt x="75" y="61"/>
                    <a:pt x="75" y="61"/>
                    <a:pt x="75" y="61"/>
                  </a:cubicBezTo>
                  <a:lnTo>
                    <a:pt x="93" y="61"/>
                  </a:lnTo>
                  <a:close/>
                  <a:moveTo>
                    <a:pt x="91" y="76"/>
                  </a:moveTo>
                  <a:cubicBezTo>
                    <a:pt x="92" y="68"/>
                    <a:pt x="92" y="68"/>
                    <a:pt x="92" y="68"/>
                  </a:cubicBezTo>
                  <a:cubicBezTo>
                    <a:pt x="74" y="68"/>
                    <a:pt x="74" y="68"/>
                    <a:pt x="74" y="68"/>
                  </a:cubicBezTo>
                  <a:cubicBezTo>
                    <a:pt x="72" y="76"/>
                    <a:pt x="72" y="76"/>
                    <a:pt x="72" y="76"/>
                  </a:cubicBezTo>
                  <a:lnTo>
                    <a:pt x="91" y="7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55" name="Freeform 27"/>
            <p:cNvSpPr>
              <a:spLocks noEditPoints="1"/>
            </p:cNvSpPr>
            <p:nvPr/>
          </p:nvSpPr>
          <p:spPr bwMode="auto">
            <a:xfrm>
              <a:off x="9285587" y="4546970"/>
              <a:ext cx="36243" cy="34051"/>
            </a:xfrm>
            <a:custGeom>
              <a:avLst/>
              <a:gdLst>
                <a:gd name="T0" fmla="*/ 90 w 105"/>
                <a:gd name="T1" fmla="*/ 32 h 98"/>
                <a:gd name="T2" fmla="*/ 105 w 105"/>
                <a:gd name="T3" fmla="*/ 31 h 98"/>
                <a:gd name="T4" fmla="*/ 103 w 105"/>
                <a:gd name="T5" fmla="*/ 40 h 98"/>
                <a:gd name="T6" fmla="*/ 89 w 105"/>
                <a:gd name="T7" fmla="*/ 39 h 98"/>
                <a:gd name="T8" fmla="*/ 59 w 105"/>
                <a:gd name="T9" fmla="*/ 39 h 98"/>
                <a:gd name="T10" fmla="*/ 53 w 105"/>
                <a:gd name="T11" fmla="*/ 87 h 98"/>
                <a:gd name="T12" fmla="*/ 47 w 105"/>
                <a:gd name="T13" fmla="*/ 95 h 98"/>
                <a:gd name="T14" fmla="*/ 32 w 105"/>
                <a:gd name="T15" fmla="*/ 98 h 98"/>
                <a:gd name="T16" fmla="*/ 29 w 105"/>
                <a:gd name="T17" fmla="*/ 88 h 98"/>
                <a:gd name="T18" fmla="*/ 41 w 105"/>
                <a:gd name="T19" fmla="*/ 87 h 98"/>
                <a:gd name="T20" fmla="*/ 45 w 105"/>
                <a:gd name="T21" fmla="*/ 83 h 98"/>
                <a:gd name="T22" fmla="*/ 51 w 105"/>
                <a:gd name="T23" fmla="*/ 39 h 98"/>
                <a:gd name="T24" fmla="*/ 22 w 105"/>
                <a:gd name="T25" fmla="*/ 39 h 98"/>
                <a:gd name="T26" fmla="*/ 6 w 105"/>
                <a:gd name="T27" fmla="*/ 40 h 98"/>
                <a:gd name="T28" fmla="*/ 7 w 105"/>
                <a:gd name="T29" fmla="*/ 31 h 98"/>
                <a:gd name="T30" fmla="*/ 23 w 105"/>
                <a:gd name="T31" fmla="*/ 32 h 98"/>
                <a:gd name="T32" fmla="*/ 90 w 105"/>
                <a:gd name="T33" fmla="*/ 32 h 98"/>
                <a:gd name="T34" fmla="*/ 22 w 105"/>
                <a:gd name="T35" fmla="*/ 70 h 98"/>
                <a:gd name="T36" fmla="*/ 8 w 105"/>
                <a:gd name="T37" fmla="*/ 88 h 98"/>
                <a:gd name="T38" fmla="*/ 0 w 105"/>
                <a:gd name="T39" fmla="*/ 83 h 98"/>
                <a:gd name="T40" fmla="*/ 15 w 105"/>
                <a:gd name="T41" fmla="*/ 67 h 98"/>
                <a:gd name="T42" fmla="*/ 27 w 105"/>
                <a:gd name="T43" fmla="*/ 49 h 98"/>
                <a:gd name="T44" fmla="*/ 35 w 105"/>
                <a:gd name="T45" fmla="*/ 53 h 98"/>
                <a:gd name="T46" fmla="*/ 22 w 105"/>
                <a:gd name="T47" fmla="*/ 70 h 98"/>
                <a:gd name="T48" fmla="*/ 81 w 105"/>
                <a:gd name="T49" fmla="*/ 1 h 98"/>
                <a:gd name="T50" fmla="*/ 96 w 105"/>
                <a:gd name="T51" fmla="*/ 0 h 98"/>
                <a:gd name="T52" fmla="*/ 94 w 105"/>
                <a:gd name="T53" fmla="*/ 9 h 98"/>
                <a:gd name="T54" fmla="*/ 80 w 105"/>
                <a:gd name="T55" fmla="*/ 8 h 98"/>
                <a:gd name="T56" fmla="*/ 39 w 105"/>
                <a:gd name="T57" fmla="*/ 8 h 98"/>
                <a:gd name="T58" fmla="*/ 23 w 105"/>
                <a:gd name="T59" fmla="*/ 9 h 98"/>
                <a:gd name="T60" fmla="*/ 24 w 105"/>
                <a:gd name="T61" fmla="*/ 0 h 98"/>
                <a:gd name="T62" fmla="*/ 40 w 105"/>
                <a:gd name="T63" fmla="*/ 1 h 98"/>
                <a:gd name="T64" fmla="*/ 81 w 105"/>
                <a:gd name="T65" fmla="*/ 1 h 98"/>
                <a:gd name="T66" fmla="*/ 97 w 105"/>
                <a:gd name="T67" fmla="*/ 81 h 98"/>
                <a:gd name="T68" fmla="*/ 88 w 105"/>
                <a:gd name="T69" fmla="*/ 86 h 98"/>
                <a:gd name="T70" fmla="*/ 68 w 105"/>
                <a:gd name="T71" fmla="*/ 55 h 98"/>
                <a:gd name="T72" fmla="*/ 76 w 105"/>
                <a:gd name="T73" fmla="*/ 50 h 98"/>
                <a:gd name="T74" fmla="*/ 97 w 105"/>
                <a:gd name="T75" fmla="*/ 8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98">
                  <a:moveTo>
                    <a:pt x="90" y="32"/>
                  </a:moveTo>
                  <a:cubicBezTo>
                    <a:pt x="94" y="32"/>
                    <a:pt x="99" y="31"/>
                    <a:pt x="105" y="31"/>
                  </a:cubicBezTo>
                  <a:cubicBezTo>
                    <a:pt x="103" y="40"/>
                    <a:pt x="103" y="40"/>
                    <a:pt x="103" y="40"/>
                  </a:cubicBezTo>
                  <a:cubicBezTo>
                    <a:pt x="98" y="39"/>
                    <a:pt x="93" y="39"/>
                    <a:pt x="89" y="39"/>
                  </a:cubicBezTo>
                  <a:cubicBezTo>
                    <a:pt x="59" y="39"/>
                    <a:pt x="59" y="39"/>
                    <a:pt x="59" y="39"/>
                  </a:cubicBezTo>
                  <a:cubicBezTo>
                    <a:pt x="53" y="87"/>
                    <a:pt x="53" y="87"/>
                    <a:pt x="53" y="87"/>
                  </a:cubicBezTo>
                  <a:cubicBezTo>
                    <a:pt x="52" y="90"/>
                    <a:pt x="50" y="93"/>
                    <a:pt x="47" y="95"/>
                  </a:cubicBezTo>
                  <a:cubicBezTo>
                    <a:pt x="43" y="96"/>
                    <a:pt x="38" y="97"/>
                    <a:pt x="32" y="98"/>
                  </a:cubicBezTo>
                  <a:cubicBezTo>
                    <a:pt x="32" y="95"/>
                    <a:pt x="31" y="91"/>
                    <a:pt x="29" y="88"/>
                  </a:cubicBezTo>
                  <a:cubicBezTo>
                    <a:pt x="34" y="88"/>
                    <a:pt x="38" y="88"/>
                    <a:pt x="41" y="87"/>
                  </a:cubicBezTo>
                  <a:cubicBezTo>
                    <a:pt x="43" y="87"/>
                    <a:pt x="45" y="85"/>
                    <a:pt x="45" y="83"/>
                  </a:cubicBezTo>
                  <a:cubicBezTo>
                    <a:pt x="51" y="39"/>
                    <a:pt x="51" y="39"/>
                    <a:pt x="51" y="39"/>
                  </a:cubicBezTo>
                  <a:cubicBezTo>
                    <a:pt x="22" y="39"/>
                    <a:pt x="22" y="39"/>
                    <a:pt x="22" y="39"/>
                  </a:cubicBezTo>
                  <a:cubicBezTo>
                    <a:pt x="16" y="39"/>
                    <a:pt x="11" y="39"/>
                    <a:pt x="6" y="40"/>
                  </a:cubicBezTo>
                  <a:cubicBezTo>
                    <a:pt x="7" y="31"/>
                    <a:pt x="7" y="31"/>
                    <a:pt x="7" y="31"/>
                  </a:cubicBezTo>
                  <a:cubicBezTo>
                    <a:pt x="12" y="31"/>
                    <a:pt x="18" y="32"/>
                    <a:pt x="23" y="32"/>
                  </a:cubicBezTo>
                  <a:lnTo>
                    <a:pt x="90" y="32"/>
                  </a:lnTo>
                  <a:close/>
                  <a:moveTo>
                    <a:pt x="22" y="70"/>
                  </a:moveTo>
                  <a:cubicBezTo>
                    <a:pt x="18" y="76"/>
                    <a:pt x="13" y="82"/>
                    <a:pt x="8" y="88"/>
                  </a:cubicBezTo>
                  <a:cubicBezTo>
                    <a:pt x="6" y="86"/>
                    <a:pt x="3" y="84"/>
                    <a:pt x="0" y="83"/>
                  </a:cubicBezTo>
                  <a:cubicBezTo>
                    <a:pt x="5" y="78"/>
                    <a:pt x="10" y="72"/>
                    <a:pt x="15" y="67"/>
                  </a:cubicBezTo>
                  <a:cubicBezTo>
                    <a:pt x="19" y="61"/>
                    <a:pt x="23" y="55"/>
                    <a:pt x="27" y="49"/>
                  </a:cubicBezTo>
                  <a:cubicBezTo>
                    <a:pt x="29" y="51"/>
                    <a:pt x="32" y="52"/>
                    <a:pt x="35" y="53"/>
                  </a:cubicBezTo>
                  <a:cubicBezTo>
                    <a:pt x="31" y="58"/>
                    <a:pt x="27" y="64"/>
                    <a:pt x="22" y="70"/>
                  </a:cubicBezTo>
                  <a:close/>
                  <a:moveTo>
                    <a:pt x="81" y="1"/>
                  </a:moveTo>
                  <a:cubicBezTo>
                    <a:pt x="85" y="1"/>
                    <a:pt x="90" y="1"/>
                    <a:pt x="96" y="0"/>
                  </a:cubicBezTo>
                  <a:cubicBezTo>
                    <a:pt x="94" y="9"/>
                    <a:pt x="94" y="9"/>
                    <a:pt x="94" y="9"/>
                  </a:cubicBezTo>
                  <a:cubicBezTo>
                    <a:pt x="89" y="9"/>
                    <a:pt x="84" y="8"/>
                    <a:pt x="80" y="8"/>
                  </a:cubicBezTo>
                  <a:cubicBezTo>
                    <a:pt x="39" y="8"/>
                    <a:pt x="39" y="8"/>
                    <a:pt x="39" y="8"/>
                  </a:cubicBezTo>
                  <a:cubicBezTo>
                    <a:pt x="33" y="8"/>
                    <a:pt x="28" y="9"/>
                    <a:pt x="23" y="9"/>
                  </a:cubicBezTo>
                  <a:cubicBezTo>
                    <a:pt x="24" y="0"/>
                    <a:pt x="24" y="0"/>
                    <a:pt x="24" y="0"/>
                  </a:cubicBezTo>
                  <a:cubicBezTo>
                    <a:pt x="29" y="1"/>
                    <a:pt x="34" y="1"/>
                    <a:pt x="40" y="1"/>
                  </a:cubicBezTo>
                  <a:lnTo>
                    <a:pt x="81" y="1"/>
                  </a:lnTo>
                  <a:close/>
                  <a:moveTo>
                    <a:pt x="97" y="81"/>
                  </a:moveTo>
                  <a:cubicBezTo>
                    <a:pt x="93" y="83"/>
                    <a:pt x="90" y="85"/>
                    <a:pt x="88" y="86"/>
                  </a:cubicBezTo>
                  <a:cubicBezTo>
                    <a:pt x="85" y="79"/>
                    <a:pt x="78" y="69"/>
                    <a:pt x="68" y="55"/>
                  </a:cubicBezTo>
                  <a:cubicBezTo>
                    <a:pt x="71" y="54"/>
                    <a:pt x="73" y="52"/>
                    <a:pt x="76" y="50"/>
                  </a:cubicBezTo>
                  <a:cubicBezTo>
                    <a:pt x="85" y="63"/>
                    <a:pt x="92" y="73"/>
                    <a:pt x="97" y="8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56" name="Freeform 28"/>
            <p:cNvSpPr>
              <a:spLocks noEditPoints="1"/>
            </p:cNvSpPr>
            <p:nvPr/>
          </p:nvSpPr>
          <p:spPr bwMode="auto">
            <a:xfrm>
              <a:off x="9380287" y="4545947"/>
              <a:ext cx="35659" cy="36097"/>
            </a:xfrm>
            <a:custGeom>
              <a:avLst/>
              <a:gdLst>
                <a:gd name="T0" fmla="*/ 26 w 103"/>
                <a:gd name="T1" fmla="*/ 35 h 104"/>
                <a:gd name="T2" fmla="*/ 23 w 103"/>
                <a:gd name="T3" fmla="*/ 53 h 104"/>
                <a:gd name="T4" fmla="*/ 19 w 103"/>
                <a:gd name="T5" fmla="*/ 80 h 104"/>
                <a:gd name="T6" fmla="*/ 30 w 103"/>
                <a:gd name="T7" fmla="*/ 69 h 104"/>
                <a:gd name="T8" fmla="*/ 33 w 103"/>
                <a:gd name="T9" fmla="*/ 78 h 104"/>
                <a:gd name="T10" fmla="*/ 21 w 103"/>
                <a:gd name="T11" fmla="*/ 89 h 104"/>
                <a:gd name="T12" fmla="*/ 11 w 103"/>
                <a:gd name="T13" fmla="*/ 99 h 104"/>
                <a:gd name="T14" fmla="*/ 5 w 103"/>
                <a:gd name="T15" fmla="*/ 92 h 104"/>
                <a:gd name="T16" fmla="*/ 10 w 103"/>
                <a:gd name="T17" fmla="*/ 81 h 104"/>
                <a:gd name="T18" fmla="*/ 16 w 103"/>
                <a:gd name="T19" fmla="*/ 42 h 104"/>
                <a:gd name="T20" fmla="*/ 0 w 103"/>
                <a:gd name="T21" fmla="*/ 43 h 104"/>
                <a:gd name="T22" fmla="*/ 1 w 103"/>
                <a:gd name="T23" fmla="*/ 34 h 104"/>
                <a:gd name="T24" fmla="*/ 13 w 103"/>
                <a:gd name="T25" fmla="*/ 35 h 104"/>
                <a:gd name="T26" fmla="*/ 26 w 103"/>
                <a:gd name="T27" fmla="*/ 35 h 104"/>
                <a:gd name="T28" fmla="*/ 34 w 103"/>
                <a:gd name="T29" fmla="*/ 18 h 104"/>
                <a:gd name="T30" fmla="*/ 26 w 103"/>
                <a:gd name="T31" fmla="*/ 24 h 104"/>
                <a:gd name="T32" fmla="*/ 13 w 103"/>
                <a:gd name="T33" fmla="*/ 6 h 104"/>
                <a:gd name="T34" fmla="*/ 20 w 103"/>
                <a:gd name="T35" fmla="*/ 0 h 104"/>
                <a:gd name="T36" fmla="*/ 34 w 103"/>
                <a:gd name="T37" fmla="*/ 18 h 104"/>
                <a:gd name="T38" fmla="*/ 35 w 103"/>
                <a:gd name="T39" fmla="*/ 47 h 104"/>
                <a:gd name="T40" fmla="*/ 51 w 103"/>
                <a:gd name="T41" fmla="*/ 48 h 104"/>
                <a:gd name="T42" fmla="*/ 91 w 103"/>
                <a:gd name="T43" fmla="*/ 48 h 104"/>
                <a:gd name="T44" fmla="*/ 81 w 103"/>
                <a:gd name="T45" fmla="*/ 65 h 104"/>
                <a:gd name="T46" fmla="*/ 66 w 103"/>
                <a:gd name="T47" fmla="*/ 84 h 104"/>
                <a:gd name="T48" fmla="*/ 98 w 103"/>
                <a:gd name="T49" fmla="*/ 94 h 104"/>
                <a:gd name="T50" fmla="*/ 91 w 103"/>
                <a:gd name="T51" fmla="*/ 103 h 104"/>
                <a:gd name="T52" fmla="*/ 59 w 103"/>
                <a:gd name="T53" fmla="*/ 89 h 104"/>
                <a:gd name="T54" fmla="*/ 44 w 103"/>
                <a:gd name="T55" fmla="*/ 97 h 104"/>
                <a:gd name="T56" fmla="*/ 25 w 103"/>
                <a:gd name="T57" fmla="*/ 104 h 104"/>
                <a:gd name="T58" fmla="*/ 20 w 103"/>
                <a:gd name="T59" fmla="*/ 98 h 104"/>
                <a:gd name="T60" fmla="*/ 39 w 103"/>
                <a:gd name="T61" fmla="*/ 92 h 104"/>
                <a:gd name="T62" fmla="*/ 53 w 103"/>
                <a:gd name="T63" fmla="*/ 84 h 104"/>
                <a:gd name="T64" fmla="*/ 41 w 103"/>
                <a:gd name="T65" fmla="*/ 55 h 104"/>
                <a:gd name="T66" fmla="*/ 34 w 103"/>
                <a:gd name="T67" fmla="*/ 55 h 104"/>
                <a:gd name="T68" fmla="*/ 35 w 103"/>
                <a:gd name="T69" fmla="*/ 47 h 104"/>
                <a:gd name="T70" fmla="*/ 81 w 103"/>
                <a:gd name="T71" fmla="*/ 43 h 104"/>
                <a:gd name="T72" fmla="*/ 74 w 103"/>
                <a:gd name="T73" fmla="*/ 37 h 104"/>
                <a:gd name="T74" fmla="*/ 78 w 103"/>
                <a:gd name="T75" fmla="*/ 12 h 104"/>
                <a:gd name="T76" fmla="*/ 58 w 103"/>
                <a:gd name="T77" fmla="*/ 12 h 104"/>
                <a:gd name="T78" fmla="*/ 52 w 103"/>
                <a:gd name="T79" fmla="*/ 31 h 104"/>
                <a:gd name="T80" fmla="*/ 38 w 103"/>
                <a:gd name="T81" fmla="*/ 46 h 104"/>
                <a:gd name="T82" fmla="*/ 32 w 103"/>
                <a:gd name="T83" fmla="*/ 41 h 104"/>
                <a:gd name="T84" fmla="*/ 47 w 103"/>
                <a:gd name="T85" fmla="*/ 23 h 104"/>
                <a:gd name="T86" fmla="*/ 51 w 103"/>
                <a:gd name="T87" fmla="*/ 5 h 104"/>
                <a:gd name="T88" fmla="*/ 88 w 103"/>
                <a:gd name="T89" fmla="*/ 5 h 104"/>
                <a:gd name="T90" fmla="*/ 86 w 103"/>
                <a:gd name="T91" fmla="*/ 18 h 104"/>
                <a:gd name="T92" fmla="*/ 84 w 103"/>
                <a:gd name="T93" fmla="*/ 30 h 104"/>
                <a:gd name="T94" fmla="*/ 86 w 103"/>
                <a:gd name="T95" fmla="*/ 34 h 104"/>
                <a:gd name="T96" fmla="*/ 93 w 103"/>
                <a:gd name="T97" fmla="*/ 35 h 104"/>
                <a:gd name="T98" fmla="*/ 103 w 103"/>
                <a:gd name="T99" fmla="*/ 34 h 104"/>
                <a:gd name="T100" fmla="*/ 102 w 103"/>
                <a:gd name="T101" fmla="*/ 43 h 104"/>
                <a:gd name="T102" fmla="*/ 81 w 103"/>
                <a:gd name="T103" fmla="*/ 43 h 104"/>
                <a:gd name="T104" fmla="*/ 78 w 103"/>
                <a:gd name="T105" fmla="*/ 55 h 104"/>
                <a:gd name="T106" fmla="*/ 50 w 103"/>
                <a:gd name="T107" fmla="*/ 55 h 104"/>
                <a:gd name="T108" fmla="*/ 61 w 103"/>
                <a:gd name="T109" fmla="*/ 78 h 104"/>
                <a:gd name="T110" fmla="*/ 78 w 103"/>
                <a:gd name="T111" fmla="*/ 5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3" h="104">
                  <a:moveTo>
                    <a:pt x="26" y="35"/>
                  </a:moveTo>
                  <a:cubicBezTo>
                    <a:pt x="25" y="40"/>
                    <a:pt x="24" y="46"/>
                    <a:pt x="23" y="53"/>
                  </a:cubicBezTo>
                  <a:cubicBezTo>
                    <a:pt x="19" y="80"/>
                    <a:pt x="19" y="80"/>
                    <a:pt x="19" y="80"/>
                  </a:cubicBezTo>
                  <a:cubicBezTo>
                    <a:pt x="23" y="76"/>
                    <a:pt x="27" y="73"/>
                    <a:pt x="30" y="69"/>
                  </a:cubicBezTo>
                  <a:cubicBezTo>
                    <a:pt x="31" y="72"/>
                    <a:pt x="32" y="75"/>
                    <a:pt x="33" y="78"/>
                  </a:cubicBezTo>
                  <a:cubicBezTo>
                    <a:pt x="29" y="82"/>
                    <a:pt x="25" y="85"/>
                    <a:pt x="21" y="89"/>
                  </a:cubicBezTo>
                  <a:cubicBezTo>
                    <a:pt x="18" y="92"/>
                    <a:pt x="14" y="95"/>
                    <a:pt x="11" y="99"/>
                  </a:cubicBezTo>
                  <a:cubicBezTo>
                    <a:pt x="9" y="96"/>
                    <a:pt x="8" y="94"/>
                    <a:pt x="5" y="92"/>
                  </a:cubicBezTo>
                  <a:cubicBezTo>
                    <a:pt x="8" y="89"/>
                    <a:pt x="10" y="86"/>
                    <a:pt x="10" y="81"/>
                  </a:cubicBezTo>
                  <a:cubicBezTo>
                    <a:pt x="16" y="42"/>
                    <a:pt x="16" y="42"/>
                    <a:pt x="16" y="42"/>
                  </a:cubicBezTo>
                  <a:cubicBezTo>
                    <a:pt x="10" y="42"/>
                    <a:pt x="4" y="43"/>
                    <a:pt x="0" y="43"/>
                  </a:cubicBezTo>
                  <a:cubicBezTo>
                    <a:pt x="1" y="34"/>
                    <a:pt x="1" y="34"/>
                    <a:pt x="1" y="34"/>
                  </a:cubicBezTo>
                  <a:cubicBezTo>
                    <a:pt x="5" y="35"/>
                    <a:pt x="9" y="35"/>
                    <a:pt x="13" y="35"/>
                  </a:cubicBezTo>
                  <a:lnTo>
                    <a:pt x="26" y="35"/>
                  </a:lnTo>
                  <a:close/>
                  <a:moveTo>
                    <a:pt x="34" y="18"/>
                  </a:moveTo>
                  <a:cubicBezTo>
                    <a:pt x="32" y="20"/>
                    <a:pt x="29" y="22"/>
                    <a:pt x="26" y="24"/>
                  </a:cubicBezTo>
                  <a:cubicBezTo>
                    <a:pt x="22" y="17"/>
                    <a:pt x="18" y="11"/>
                    <a:pt x="13" y="6"/>
                  </a:cubicBezTo>
                  <a:cubicBezTo>
                    <a:pt x="15" y="5"/>
                    <a:pt x="17" y="3"/>
                    <a:pt x="20" y="0"/>
                  </a:cubicBezTo>
                  <a:cubicBezTo>
                    <a:pt x="24" y="4"/>
                    <a:pt x="29" y="10"/>
                    <a:pt x="34" y="18"/>
                  </a:cubicBezTo>
                  <a:close/>
                  <a:moveTo>
                    <a:pt x="35" y="47"/>
                  </a:moveTo>
                  <a:cubicBezTo>
                    <a:pt x="40" y="48"/>
                    <a:pt x="45" y="48"/>
                    <a:pt x="51" y="48"/>
                  </a:cubicBezTo>
                  <a:cubicBezTo>
                    <a:pt x="91" y="48"/>
                    <a:pt x="91" y="48"/>
                    <a:pt x="91" y="48"/>
                  </a:cubicBezTo>
                  <a:cubicBezTo>
                    <a:pt x="89" y="53"/>
                    <a:pt x="85" y="59"/>
                    <a:pt x="81" y="65"/>
                  </a:cubicBezTo>
                  <a:cubicBezTo>
                    <a:pt x="77" y="72"/>
                    <a:pt x="72" y="78"/>
                    <a:pt x="66" y="84"/>
                  </a:cubicBezTo>
                  <a:cubicBezTo>
                    <a:pt x="75" y="90"/>
                    <a:pt x="85" y="94"/>
                    <a:pt x="98" y="94"/>
                  </a:cubicBezTo>
                  <a:cubicBezTo>
                    <a:pt x="95" y="97"/>
                    <a:pt x="93" y="100"/>
                    <a:pt x="91" y="103"/>
                  </a:cubicBezTo>
                  <a:cubicBezTo>
                    <a:pt x="79" y="101"/>
                    <a:pt x="68" y="96"/>
                    <a:pt x="59" y="89"/>
                  </a:cubicBezTo>
                  <a:cubicBezTo>
                    <a:pt x="54" y="92"/>
                    <a:pt x="49" y="94"/>
                    <a:pt x="44" y="97"/>
                  </a:cubicBezTo>
                  <a:cubicBezTo>
                    <a:pt x="38" y="100"/>
                    <a:pt x="32" y="102"/>
                    <a:pt x="25" y="104"/>
                  </a:cubicBezTo>
                  <a:cubicBezTo>
                    <a:pt x="25" y="102"/>
                    <a:pt x="23" y="100"/>
                    <a:pt x="20" y="98"/>
                  </a:cubicBezTo>
                  <a:cubicBezTo>
                    <a:pt x="26" y="96"/>
                    <a:pt x="33" y="94"/>
                    <a:pt x="39" y="92"/>
                  </a:cubicBezTo>
                  <a:cubicBezTo>
                    <a:pt x="45" y="89"/>
                    <a:pt x="50" y="86"/>
                    <a:pt x="53" y="84"/>
                  </a:cubicBezTo>
                  <a:cubicBezTo>
                    <a:pt x="48" y="77"/>
                    <a:pt x="44" y="67"/>
                    <a:pt x="41" y="55"/>
                  </a:cubicBezTo>
                  <a:cubicBezTo>
                    <a:pt x="34" y="55"/>
                    <a:pt x="34" y="55"/>
                    <a:pt x="34" y="55"/>
                  </a:cubicBezTo>
                  <a:lnTo>
                    <a:pt x="35" y="47"/>
                  </a:lnTo>
                  <a:close/>
                  <a:moveTo>
                    <a:pt x="81" y="43"/>
                  </a:moveTo>
                  <a:cubicBezTo>
                    <a:pt x="76" y="43"/>
                    <a:pt x="74" y="41"/>
                    <a:pt x="74" y="37"/>
                  </a:cubicBezTo>
                  <a:cubicBezTo>
                    <a:pt x="78" y="12"/>
                    <a:pt x="78" y="12"/>
                    <a:pt x="78" y="12"/>
                  </a:cubicBezTo>
                  <a:cubicBezTo>
                    <a:pt x="58" y="12"/>
                    <a:pt x="58" y="12"/>
                    <a:pt x="58" y="12"/>
                  </a:cubicBezTo>
                  <a:cubicBezTo>
                    <a:pt x="57" y="20"/>
                    <a:pt x="55" y="26"/>
                    <a:pt x="52" y="31"/>
                  </a:cubicBezTo>
                  <a:cubicBezTo>
                    <a:pt x="50" y="36"/>
                    <a:pt x="45" y="41"/>
                    <a:pt x="38" y="46"/>
                  </a:cubicBezTo>
                  <a:cubicBezTo>
                    <a:pt x="37" y="44"/>
                    <a:pt x="35" y="42"/>
                    <a:pt x="32" y="41"/>
                  </a:cubicBezTo>
                  <a:cubicBezTo>
                    <a:pt x="40" y="36"/>
                    <a:pt x="45" y="30"/>
                    <a:pt x="47" y="23"/>
                  </a:cubicBezTo>
                  <a:cubicBezTo>
                    <a:pt x="49" y="17"/>
                    <a:pt x="50" y="10"/>
                    <a:pt x="51" y="5"/>
                  </a:cubicBezTo>
                  <a:cubicBezTo>
                    <a:pt x="88" y="5"/>
                    <a:pt x="88" y="5"/>
                    <a:pt x="88" y="5"/>
                  </a:cubicBezTo>
                  <a:cubicBezTo>
                    <a:pt x="87" y="8"/>
                    <a:pt x="86" y="13"/>
                    <a:pt x="86" y="18"/>
                  </a:cubicBezTo>
                  <a:cubicBezTo>
                    <a:pt x="84" y="30"/>
                    <a:pt x="84" y="30"/>
                    <a:pt x="84" y="30"/>
                  </a:cubicBezTo>
                  <a:cubicBezTo>
                    <a:pt x="84" y="32"/>
                    <a:pt x="84" y="34"/>
                    <a:pt x="86" y="34"/>
                  </a:cubicBezTo>
                  <a:cubicBezTo>
                    <a:pt x="87" y="35"/>
                    <a:pt x="90" y="35"/>
                    <a:pt x="93" y="35"/>
                  </a:cubicBezTo>
                  <a:cubicBezTo>
                    <a:pt x="96" y="34"/>
                    <a:pt x="99" y="34"/>
                    <a:pt x="103" y="34"/>
                  </a:cubicBezTo>
                  <a:cubicBezTo>
                    <a:pt x="102" y="37"/>
                    <a:pt x="101" y="40"/>
                    <a:pt x="102" y="43"/>
                  </a:cubicBezTo>
                  <a:lnTo>
                    <a:pt x="81" y="43"/>
                  </a:lnTo>
                  <a:close/>
                  <a:moveTo>
                    <a:pt x="78" y="55"/>
                  </a:moveTo>
                  <a:cubicBezTo>
                    <a:pt x="50" y="55"/>
                    <a:pt x="50" y="55"/>
                    <a:pt x="50" y="55"/>
                  </a:cubicBezTo>
                  <a:cubicBezTo>
                    <a:pt x="51" y="64"/>
                    <a:pt x="54" y="72"/>
                    <a:pt x="61" y="78"/>
                  </a:cubicBezTo>
                  <a:cubicBezTo>
                    <a:pt x="67" y="72"/>
                    <a:pt x="73" y="64"/>
                    <a:pt x="78" y="55"/>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57" name="Freeform 29"/>
            <p:cNvSpPr>
              <a:spLocks noEditPoints="1"/>
            </p:cNvSpPr>
            <p:nvPr/>
          </p:nvSpPr>
          <p:spPr bwMode="auto">
            <a:xfrm>
              <a:off x="9475280" y="4546678"/>
              <a:ext cx="36390" cy="35074"/>
            </a:xfrm>
            <a:custGeom>
              <a:avLst/>
              <a:gdLst>
                <a:gd name="T0" fmla="*/ 28 w 105"/>
                <a:gd name="T1" fmla="*/ 35 h 101"/>
                <a:gd name="T2" fmla="*/ 25 w 105"/>
                <a:gd name="T3" fmla="*/ 53 h 101"/>
                <a:gd name="T4" fmla="*/ 21 w 105"/>
                <a:gd name="T5" fmla="*/ 80 h 101"/>
                <a:gd name="T6" fmla="*/ 35 w 105"/>
                <a:gd name="T7" fmla="*/ 66 h 101"/>
                <a:gd name="T8" fmla="*/ 41 w 105"/>
                <a:gd name="T9" fmla="*/ 73 h 101"/>
                <a:gd name="T10" fmla="*/ 26 w 105"/>
                <a:gd name="T11" fmla="*/ 86 h 101"/>
                <a:gd name="T12" fmla="*/ 14 w 105"/>
                <a:gd name="T13" fmla="*/ 97 h 101"/>
                <a:gd name="T14" fmla="*/ 9 w 105"/>
                <a:gd name="T15" fmla="*/ 90 h 101"/>
                <a:gd name="T16" fmla="*/ 13 w 105"/>
                <a:gd name="T17" fmla="*/ 79 h 101"/>
                <a:gd name="T18" fmla="*/ 18 w 105"/>
                <a:gd name="T19" fmla="*/ 42 h 101"/>
                <a:gd name="T20" fmla="*/ 0 w 105"/>
                <a:gd name="T21" fmla="*/ 43 h 101"/>
                <a:gd name="T22" fmla="*/ 1 w 105"/>
                <a:gd name="T23" fmla="*/ 34 h 101"/>
                <a:gd name="T24" fmla="*/ 11 w 105"/>
                <a:gd name="T25" fmla="*/ 35 h 101"/>
                <a:gd name="T26" fmla="*/ 28 w 105"/>
                <a:gd name="T27" fmla="*/ 35 h 101"/>
                <a:gd name="T28" fmla="*/ 37 w 105"/>
                <a:gd name="T29" fmla="*/ 20 h 101"/>
                <a:gd name="T30" fmla="*/ 29 w 105"/>
                <a:gd name="T31" fmla="*/ 26 h 101"/>
                <a:gd name="T32" fmla="*/ 14 w 105"/>
                <a:gd name="T33" fmla="*/ 6 h 101"/>
                <a:gd name="T34" fmla="*/ 22 w 105"/>
                <a:gd name="T35" fmla="*/ 1 h 101"/>
                <a:gd name="T36" fmla="*/ 37 w 105"/>
                <a:gd name="T37" fmla="*/ 20 h 101"/>
                <a:gd name="T38" fmla="*/ 66 w 105"/>
                <a:gd name="T39" fmla="*/ 36 h 101"/>
                <a:gd name="T40" fmla="*/ 69 w 105"/>
                <a:gd name="T41" fmla="*/ 13 h 101"/>
                <a:gd name="T42" fmla="*/ 71 w 105"/>
                <a:gd name="T43" fmla="*/ 0 h 101"/>
                <a:gd name="T44" fmla="*/ 80 w 105"/>
                <a:gd name="T45" fmla="*/ 0 h 101"/>
                <a:gd name="T46" fmla="*/ 78 w 105"/>
                <a:gd name="T47" fmla="*/ 10 h 101"/>
                <a:gd name="T48" fmla="*/ 75 w 105"/>
                <a:gd name="T49" fmla="*/ 36 h 101"/>
                <a:gd name="T50" fmla="*/ 93 w 105"/>
                <a:gd name="T51" fmla="*/ 36 h 101"/>
                <a:gd name="T52" fmla="*/ 105 w 105"/>
                <a:gd name="T53" fmla="*/ 35 h 101"/>
                <a:gd name="T54" fmla="*/ 103 w 105"/>
                <a:gd name="T55" fmla="*/ 44 h 101"/>
                <a:gd name="T56" fmla="*/ 92 w 105"/>
                <a:gd name="T57" fmla="*/ 43 h 101"/>
                <a:gd name="T58" fmla="*/ 74 w 105"/>
                <a:gd name="T59" fmla="*/ 43 h 101"/>
                <a:gd name="T60" fmla="*/ 67 w 105"/>
                <a:gd name="T61" fmla="*/ 88 h 101"/>
                <a:gd name="T62" fmla="*/ 66 w 105"/>
                <a:gd name="T63" fmla="*/ 101 h 101"/>
                <a:gd name="T64" fmla="*/ 57 w 105"/>
                <a:gd name="T65" fmla="*/ 101 h 101"/>
                <a:gd name="T66" fmla="*/ 59 w 105"/>
                <a:gd name="T67" fmla="*/ 88 h 101"/>
                <a:gd name="T68" fmla="*/ 65 w 105"/>
                <a:gd name="T69" fmla="*/ 43 h 101"/>
                <a:gd name="T70" fmla="*/ 48 w 105"/>
                <a:gd name="T71" fmla="*/ 43 h 101"/>
                <a:gd name="T72" fmla="*/ 34 w 105"/>
                <a:gd name="T73" fmla="*/ 44 h 101"/>
                <a:gd name="T74" fmla="*/ 36 w 105"/>
                <a:gd name="T75" fmla="*/ 35 h 101"/>
                <a:gd name="T76" fmla="*/ 48 w 105"/>
                <a:gd name="T77" fmla="*/ 36 h 101"/>
                <a:gd name="T78" fmla="*/ 66 w 105"/>
                <a:gd name="T79"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5" h="101">
                  <a:moveTo>
                    <a:pt x="28" y="35"/>
                  </a:moveTo>
                  <a:cubicBezTo>
                    <a:pt x="27" y="40"/>
                    <a:pt x="26" y="46"/>
                    <a:pt x="25" y="53"/>
                  </a:cubicBezTo>
                  <a:cubicBezTo>
                    <a:pt x="21" y="80"/>
                    <a:pt x="21" y="80"/>
                    <a:pt x="21" y="80"/>
                  </a:cubicBezTo>
                  <a:cubicBezTo>
                    <a:pt x="27" y="75"/>
                    <a:pt x="32" y="70"/>
                    <a:pt x="35" y="66"/>
                  </a:cubicBezTo>
                  <a:cubicBezTo>
                    <a:pt x="37" y="68"/>
                    <a:pt x="39" y="71"/>
                    <a:pt x="41" y="73"/>
                  </a:cubicBezTo>
                  <a:cubicBezTo>
                    <a:pt x="26" y="86"/>
                    <a:pt x="26" y="86"/>
                    <a:pt x="26" y="86"/>
                  </a:cubicBezTo>
                  <a:cubicBezTo>
                    <a:pt x="22" y="89"/>
                    <a:pt x="18" y="93"/>
                    <a:pt x="14" y="97"/>
                  </a:cubicBezTo>
                  <a:cubicBezTo>
                    <a:pt x="12" y="94"/>
                    <a:pt x="10" y="92"/>
                    <a:pt x="9" y="90"/>
                  </a:cubicBezTo>
                  <a:cubicBezTo>
                    <a:pt x="11" y="88"/>
                    <a:pt x="13" y="84"/>
                    <a:pt x="13" y="79"/>
                  </a:cubicBezTo>
                  <a:cubicBezTo>
                    <a:pt x="18" y="42"/>
                    <a:pt x="18" y="42"/>
                    <a:pt x="18" y="42"/>
                  </a:cubicBezTo>
                  <a:cubicBezTo>
                    <a:pt x="10" y="42"/>
                    <a:pt x="4" y="43"/>
                    <a:pt x="0" y="43"/>
                  </a:cubicBezTo>
                  <a:cubicBezTo>
                    <a:pt x="1" y="34"/>
                    <a:pt x="1" y="34"/>
                    <a:pt x="1" y="34"/>
                  </a:cubicBezTo>
                  <a:cubicBezTo>
                    <a:pt x="6" y="35"/>
                    <a:pt x="9" y="35"/>
                    <a:pt x="11" y="35"/>
                  </a:cubicBezTo>
                  <a:lnTo>
                    <a:pt x="28" y="35"/>
                  </a:lnTo>
                  <a:close/>
                  <a:moveTo>
                    <a:pt x="37" y="20"/>
                  </a:moveTo>
                  <a:cubicBezTo>
                    <a:pt x="34" y="22"/>
                    <a:pt x="32" y="24"/>
                    <a:pt x="29" y="26"/>
                  </a:cubicBezTo>
                  <a:cubicBezTo>
                    <a:pt x="26" y="21"/>
                    <a:pt x="21" y="14"/>
                    <a:pt x="14" y="6"/>
                  </a:cubicBezTo>
                  <a:cubicBezTo>
                    <a:pt x="17" y="5"/>
                    <a:pt x="19" y="3"/>
                    <a:pt x="22" y="1"/>
                  </a:cubicBezTo>
                  <a:cubicBezTo>
                    <a:pt x="25" y="5"/>
                    <a:pt x="30" y="11"/>
                    <a:pt x="37" y="20"/>
                  </a:cubicBezTo>
                  <a:close/>
                  <a:moveTo>
                    <a:pt x="66" y="36"/>
                  </a:moveTo>
                  <a:cubicBezTo>
                    <a:pt x="69" y="13"/>
                    <a:pt x="69" y="13"/>
                    <a:pt x="69" y="13"/>
                  </a:cubicBezTo>
                  <a:cubicBezTo>
                    <a:pt x="70" y="8"/>
                    <a:pt x="71" y="3"/>
                    <a:pt x="71" y="0"/>
                  </a:cubicBezTo>
                  <a:cubicBezTo>
                    <a:pt x="80" y="0"/>
                    <a:pt x="80" y="0"/>
                    <a:pt x="80" y="0"/>
                  </a:cubicBezTo>
                  <a:cubicBezTo>
                    <a:pt x="79" y="4"/>
                    <a:pt x="79" y="7"/>
                    <a:pt x="78" y="10"/>
                  </a:cubicBezTo>
                  <a:cubicBezTo>
                    <a:pt x="75" y="36"/>
                    <a:pt x="75" y="36"/>
                    <a:pt x="75" y="36"/>
                  </a:cubicBezTo>
                  <a:cubicBezTo>
                    <a:pt x="93" y="36"/>
                    <a:pt x="93" y="36"/>
                    <a:pt x="93" y="36"/>
                  </a:cubicBezTo>
                  <a:cubicBezTo>
                    <a:pt x="97" y="36"/>
                    <a:pt x="100" y="36"/>
                    <a:pt x="105" y="35"/>
                  </a:cubicBezTo>
                  <a:cubicBezTo>
                    <a:pt x="103" y="44"/>
                    <a:pt x="103" y="44"/>
                    <a:pt x="103" y="44"/>
                  </a:cubicBezTo>
                  <a:cubicBezTo>
                    <a:pt x="99" y="43"/>
                    <a:pt x="95" y="43"/>
                    <a:pt x="92" y="43"/>
                  </a:cubicBezTo>
                  <a:cubicBezTo>
                    <a:pt x="74" y="43"/>
                    <a:pt x="74" y="43"/>
                    <a:pt x="74" y="43"/>
                  </a:cubicBezTo>
                  <a:cubicBezTo>
                    <a:pt x="67" y="88"/>
                    <a:pt x="67" y="88"/>
                    <a:pt x="67" y="88"/>
                  </a:cubicBezTo>
                  <a:cubicBezTo>
                    <a:pt x="67" y="91"/>
                    <a:pt x="66" y="96"/>
                    <a:pt x="66" y="101"/>
                  </a:cubicBezTo>
                  <a:cubicBezTo>
                    <a:pt x="57" y="101"/>
                    <a:pt x="57" y="101"/>
                    <a:pt x="57" y="101"/>
                  </a:cubicBezTo>
                  <a:cubicBezTo>
                    <a:pt x="58" y="96"/>
                    <a:pt x="58" y="91"/>
                    <a:pt x="59" y="88"/>
                  </a:cubicBezTo>
                  <a:cubicBezTo>
                    <a:pt x="65" y="43"/>
                    <a:pt x="65" y="43"/>
                    <a:pt x="65" y="43"/>
                  </a:cubicBezTo>
                  <a:cubicBezTo>
                    <a:pt x="48" y="43"/>
                    <a:pt x="48" y="43"/>
                    <a:pt x="48" y="43"/>
                  </a:cubicBezTo>
                  <a:cubicBezTo>
                    <a:pt x="43" y="43"/>
                    <a:pt x="39" y="43"/>
                    <a:pt x="34" y="44"/>
                  </a:cubicBezTo>
                  <a:cubicBezTo>
                    <a:pt x="36" y="35"/>
                    <a:pt x="36" y="35"/>
                    <a:pt x="36" y="35"/>
                  </a:cubicBezTo>
                  <a:cubicBezTo>
                    <a:pt x="40" y="36"/>
                    <a:pt x="44" y="36"/>
                    <a:pt x="48" y="36"/>
                  </a:cubicBezTo>
                  <a:lnTo>
                    <a:pt x="66" y="3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58" name="Freeform 30"/>
            <p:cNvSpPr>
              <a:spLocks noEditPoints="1"/>
            </p:cNvSpPr>
            <p:nvPr/>
          </p:nvSpPr>
          <p:spPr bwMode="auto">
            <a:xfrm>
              <a:off x="9567935" y="4545655"/>
              <a:ext cx="40189" cy="36682"/>
            </a:xfrm>
            <a:custGeom>
              <a:avLst/>
              <a:gdLst>
                <a:gd name="T0" fmla="*/ 6 w 116"/>
                <a:gd name="T1" fmla="*/ 96 h 106"/>
                <a:gd name="T2" fmla="*/ 18 w 116"/>
                <a:gd name="T3" fmla="*/ 69 h 106"/>
                <a:gd name="T4" fmla="*/ 18 w 116"/>
                <a:gd name="T5" fmla="*/ 83 h 106"/>
                <a:gd name="T6" fmla="*/ 65 w 116"/>
                <a:gd name="T7" fmla="*/ 39 h 106"/>
                <a:gd name="T8" fmla="*/ 41 w 116"/>
                <a:gd name="T9" fmla="*/ 48 h 106"/>
                <a:gd name="T10" fmla="*/ 61 w 116"/>
                <a:gd name="T11" fmla="*/ 58 h 106"/>
                <a:gd name="T12" fmla="*/ 38 w 116"/>
                <a:gd name="T13" fmla="*/ 67 h 106"/>
                <a:gd name="T14" fmla="*/ 29 w 116"/>
                <a:gd name="T15" fmla="*/ 103 h 106"/>
                <a:gd name="T16" fmla="*/ 15 w 116"/>
                <a:gd name="T17" fmla="*/ 95 h 106"/>
                <a:gd name="T18" fmla="*/ 26 w 116"/>
                <a:gd name="T19" fmla="*/ 91 h 106"/>
                <a:gd name="T20" fmla="*/ 7 w 116"/>
                <a:gd name="T21" fmla="*/ 67 h 106"/>
                <a:gd name="T22" fmla="*/ 31 w 116"/>
                <a:gd name="T23" fmla="*/ 59 h 106"/>
                <a:gd name="T24" fmla="*/ 8 w 116"/>
                <a:gd name="T25" fmla="*/ 48 h 106"/>
                <a:gd name="T26" fmla="*/ 24 w 116"/>
                <a:gd name="T27" fmla="*/ 40 h 106"/>
                <a:gd name="T28" fmla="*/ 49 w 116"/>
                <a:gd name="T29" fmla="*/ 23 h 106"/>
                <a:gd name="T30" fmla="*/ 49 w 116"/>
                <a:gd name="T31" fmla="*/ 40 h 106"/>
                <a:gd name="T32" fmla="*/ 67 w 116"/>
                <a:gd name="T33" fmla="*/ 12 h 106"/>
                <a:gd name="T34" fmla="*/ 50 w 116"/>
                <a:gd name="T35" fmla="*/ 21 h 106"/>
                <a:gd name="T36" fmla="*/ 14 w 116"/>
                <a:gd name="T37" fmla="*/ 21 h 106"/>
                <a:gd name="T38" fmla="*/ 30 w 116"/>
                <a:gd name="T39" fmla="*/ 13 h 106"/>
                <a:gd name="T40" fmla="*/ 37 w 116"/>
                <a:gd name="T41" fmla="*/ 3 h 106"/>
                <a:gd name="T42" fmla="*/ 47 w 116"/>
                <a:gd name="T43" fmla="*/ 13 h 106"/>
                <a:gd name="T44" fmla="*/ 24 w 116"/>
                <a:gd name="T45" fmla="*/ 39 h 106"/>
                <a:gd name="T46" fmla="*/ 28 w 116"/>
                <a:gd name="T47" fmla="*/ 24 h 106"/>
                <a:gd name="T48" fmla="*/ 55 w 116"/>
                <a:gd name="T49" fmla="*/ 85 h 106"/>
                <a:gd name="T50" fmla="*/ 40 w 116"/>
                <a:gd name="T51" fmla="*/ 76 h 106"/>
                <a:gd name="T52" fmla="*/ 55 w 116"/>
                <a:gd name="T53" fmla="*/ 85 h 106"/>
                <a:gd name="T54" fmla="*/ 80 w 116"/>
                <a:gd name="T55" fmla="*/ 36 h 106"/>
                <a:gd name="T56" fmla="*/ 113 w 116"/>
                <a:gd name="T57" fmla="*/ 36 h 106"/>
                <a:gd name="T58" fmla="*/ 101 w 116"/>
                <a:gd name="T59" fmla="*/ 44 h 106"/>
                <a:gd name="T60" fmla="*/ 93 w 116"/>
                <a:gd name="T61" fmla="*/ 106 h 106"/>
                <a:gd name="T62" fmla="*/ 86 w 116"/>
                <a:gd name="T63" fmla="*/ 90 h 106"/>
                <a:gd name="T64" fmla="*/ 79 w 116"/>
                <a:gd name="T65" fmla="*/ 44 h 106"/>
                <a:gd name="T66" fmla="*/ 68 w 116"/>
                <a:gd name="T67" fmla="*/ 86 h 106"/>
                <a:gd name="T68" fmla="*/ 48 w 116"/>
                <a:gd name="T69" fmla="*/ 102 h 106"/>
                <a:gd name="T70" fmla="*/ 67 w 116"/>
                <a:gd name="T71" fmla="*/ 60 h 106"/>
                <a:gd name="T72" fmla="*/ 75 w 116"/>
                <a:gd name="T73" fmla="*/ 8 h 106"/>
                <a:gd name="T74" fmla="*/ 116 w 116"/>
                <a:gd name="T75" fmla="*/ 1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06">
                  <a:moveTo>
                    <a:pt x="18" y="83"/>
                  </a:moveTo>
                  <a:cubicBezTo>
                    <a:pt x="15" y="86"/>
                    <a:pt x="11" y="90"/>
                    <a:pt x="6" y="96"/>
                  </a:cubicBezTo>
                  <a:cubicBezTo>
                    <a:pt x="4" y="94"/>
                    <a:pt x="2" y="92"/>
                    <a:pt x="0" y="91"/>
                  </a:cubicBezTo>
                  <a:cubicBezTo>
                    <a:pt x="7" y="84"/>
                    <a:pt x="13" y="77"/>
                    <a:pt x="18" y="69"/>
                  </a:cubicBezTo>
                  <a:cubicBezTo>
                    <a:pt x="20" y="72"/>
                    <a:pt x="23" y="74"/>
                    <a:pt x="25" y="75"/>
                  </a:cubicBezTo>
                  <a:cubicBezTo>
                    <a:pt x="23" y="77"/>
                    <a:pt x="21" y="80"/>
                    <a:pt x="18" y="83"/>
                  </a:cubicBezTo>
                  <a:close/>
                  <a:moveTo>
                    <a:pt x="49" y="40"/>
                  </a:moveTo>
                  <a:cubicBezTo>
                    <a:pt x="54" y="40"/>
                    <a:pt x="59" y="39"/>
                    <a:pt x="65" y="39"/>
                  </a:cubicBezTo>
                  <a:cubicBezTo>
                    <a:pt x="63" y="48"/>
                    <a:pt x="63" y="48"/>
                    <a:pt x="63" y="48"/>
                  </a:cubicBezTo>
                  <a:cubicBezTo>
                    <a:pt x="58" y="48"/>
                    <a:pt x="51" y="48"/>
                    <a:pt x="41" y="48"/>
                  </a:cubicBezTo>
                  <a:cubicBezTo>
                    <a:pt x="39" y="59"/>
                    <a:pt x="39" y="59"/>
                    <a:pt x="39" y="59"/>
                  </a:cubicBezTo>
                  <a:cubicBezTo>
                    <a:pt x="48" y="59"/>
                    <a:pt x="56" y="59"/>
                    <a:pt x="61" y="58"/>
                  </a:cubicBezTo>
                  <a:cubicBezTo>
                    <a:pt x="60" y="67"/>
                    <a:pt x="60" y="67"/>
                    <a:pt x="60" y="67"/>
                  </a:cubicBezTo>
                  <a:cubicBezTo>
                    <a:pt x="55" y="67"/>
                    <a:pt x="47" y="67"/>
                    <a:pt x="38" y="67"/>
                  </a:cubicBezTo>
                  <a:cubicBezTo>
                    <a:pt x="34" y="94"/>
                    <a:pt x="34" y="94"/>
                    <a:pt x="34" y="94"/>
                  </a:cubicBezTo>
                  <a:cubicBezTo>
                    <a:pt x="34" y="98"/>
                    <a:pt x="32" y="101"/>
                    <a:pt x="29" y="103"/>
                  </a:cubicBezTo>
                  <a:cubicBezTo>
                    <a:pt x="26" y="104"/>
                    <a:pt x="22" y="105"/>
                    <a:pt x="18" y="105"/>
                  </a:cubicBezTo>
                  <a:cubicBezTo>
                    <a:pt x="17" y="101"/>
                    <a:pt x="16" y="98"/>
                    <a:pt x="15" y="95"/>
                  </a:cubicBezTo>
                  <a:cubicBezTo>
                    <a:pt x="19" y="95"/>
                    <a:pt x="22" y="95"/>
                    <a:pt x="23" y="95"/>
                  </a:cubicBezTo>
                  <a:cubicBezTo>
                    <a:pt x="25" y="95"/>
                    <a:pt x="26" y="94"/>
                    <a:pt x="26" y="91"/>
                  </a:cubicBezTo>
                  <a:cubicBezTo>
                    <a:pt x="30" y="67"/>
                    <a:pt x="30" y="67"/>
                    <a:pt x="30" y="67"/>
                  </a:cubicBezTo>
                  <a:cubicBezTo>
                    <a:pt x="20" y="67"/>
                    <a:pt x="13" y="67"/>
                    <a:pt x="7" y="67"/>
                  </a:cubicBezTo>
                  <a:cubicBezTo>
                    <a:pt x="9" y="58"/>
                    <a:pt x="9" y="58"/>
                    <a:pt x="9" y="58"/>
                  </a:cubicBezTo>
                  <a:cubicBezTo>
                    <a:pt x="14" y="59"/>
                    <a:pt x="22" y="59"/>
                    <a:pt x="31" y="59"/>
                  </a:cubicBezTo>
                  <a:cubicBezTo>
                    <a:pt x="32" y="48"/>
                    <a:pt x="32" y="48"/>
                    <a:pt x="32" y="48"/>
                  </a:cubicBezTo>
                  <a:cubicBezTo>
                    <a:pt x="21" y="48"/>
                    <a:pt x="13" y="48"/>
                    <a:pt x="8" y="48"/>
                  </a:cubicBezTo>
                  <a:cubicBezTo>
                    <a:pt x="9" y="39"/>
                    <a:pt x="9" y="39"/>
                    <a:pt x="9" y="39"/>
                  </a:cubicBezTo>
                  <a:cubicBezTo>
                    <a:pt x="14" y="39"/>
                    <a:pt x="19" y="40"/>
                    <a:pt x="24" y="40"/>
                  </a:cubicBezTo>
                  <a:cubicBezTo>
                    <a:pt x="41" y="40"/>
                    <a:pt x="41" y="40"/>
                    <a:pt x="41" y="40"/>
                  </a:cubicBezTo>
                  <a:cubicBezTo>
                    <a:pt x="44" y="32"/>
                    <a:pt x="47" y="27"/>
                    <a:pt x="49" y="23"/>
                  </a:cubicBezTo>
                  <a:cubicBezTo>
                    <a:pt x="51" y="24"/>
                    <a:pt x="54" y="25"/>
                    <a:pt x="58" y="26"/>
                  </a:cubicBezTo>
                  <a:cubicBezTo>
                    <a:pt x="56" y="27"/>
                    <a:pt x="53" y="32"/>
                    <a:pt x="49" y="40"/>
                  </a:cubicBezTo>
                  <a:close/>
                  <a:moveTo>
                    <a:pt x="47" y="13"/>
                  </a:moveTo>
                  <a:cubicBezTo>
                    <a:pt x="54" y="13"/>
                    <a:pt x="61" y="13"/>
                    <a:pt x="67" y="12"/>
                  </a:cubicBezTo>
                  <a:cubicBezTo>
                    <a:pt x="65" y="21"/>
                    <a:pt x="65" y="21"/>
                    <a:pt x="65" y="21"/>
                  </a:cubicBezTo>
                  <a:cubicBezTo>
                    <a:pt x="59" y="21"/>
                    <a:pt x="54" y="21"/>
                    <a:pt x="50" y="21"/>
                  </a:cubicBezTo>
                  <a:cubicBezTo>
                    <a:pt x="29" y="21"/>
                    <a:pt x="29" y="21"/>
                    <a:pt x="29" y="21"/>
                  </a:cubicBezTo>
                  <a:cubicBezTo>
                    <a:pt x="24" y="21"/>
                    <a:pt x="19" y="21"/>
                    <a:pt x="14" y="21"/>
                  </a:cubicBezTo>
                  <a:cubicBezTo>
                    <a:pt x="15" y="12"/>
                    <a:pt x="15" y="12"/>
                    <a:pt x="15" y="12"/>
                  </a:cubicBezTo>
                  <a:cubicBezTo>
                    <a:pt x="20" y="13"/>
                    <a:pt x="25" y="13"/>
                    <a:pt x="30" y="13"/>
                  </a:cubicBezTo>
                  <a:cubicBezTo>
                    <a:pt x="38" y="13"/>
                    <a:pt x="38" y="13"/>
                    <a:pt x="38" y="13"/>
                  </a:cubicBezTo>
                  <a:cubicBezTo>
                    <a:pt x="38" y="10"/>
                    <a:pt x="38" y="6"/>
                    <a:pt x="37" y="3"/>
                  </a:cubicBezTo>
                  <a:cubicBezTo>
                    <a:pt x="40" y="2"/>
                    <a:pt x="43" y="1"/>
                    <a:pt x="47" y="0"/>
                  </a:cubicBezTo>
                  <a:cubicBezTo>
                    <a:pt x="47" y="6"/>
                    <a:pt x="47" y="11"/>
                    <a:pt x="47" y="13"/>
                  </a:cubicBezTo>
                  <a:close/>
                  <a:moveTo>
                    <a:pt x="32" y="36"/>
                  </a:moveTo>
                  <a:cubicBezTo>
                    <a:pt x="29" y="37"/>
                    <a:pt x="26" y="38"/>
                    <a:pt x="24" y="39"/>
                  </a:cubicBezTo>
                  <a:cubicBezTo>
                    <a:pt x="23" y="34"/>
                    <a:pt x="22" y="30"/>
                    <a:pt x="21" y="27"/>
                  </a:cubicBezTo>
                  <a:cubicBezTo>
                    <a:pt x="23" y="26"/>
                    <a:pt x="25" y="24"/>
                    <a:pt x="28" y="24"/>
                  </a:cubicBezTo>
                  <a:cubicBezTo>
                    <a:pt x="30" y="28"/>
                    <a:pt x="31" y="32"/>
                    <a:pt x="32" y="36"/>
                  </a:cubicBezTo>
                  <a:close/>
                  <a:moveTo>
                    <a:pt x="55" y="85"/>
                  </a:moveTo>
                  <a:cubicBezTo>
                    <a:pt x="52" y="87"/>
                    <a:pt x="49" y="89"/>
                    <a:pt x="47" y="91"/>
                  </a:cubicBezTo>
                  <a:cubicBezTo>
                    <a:pt x="45" y="86"/>
                    <a:pt x="43" y="81"/>
                    <a:pt x="40" y="76"/>
                  </a:cubicBezTo>
                  <a:cubicBezTo>
                    <a:pt x="42" y="74"/>
                    <a:pt x="45" y="72"/>
                    <a:pt x="47" y="71"/>
                  </a:cubicBezTo>
                  <a:cubicBezTo>
                    <a:pt x="50" y="75"/>
                    <a:pt x="53" y="80"/>
                    <a:pt x="55" y="85"/>
                  </a:cubicBezTo>
                  <a:close/>
                  <a:moveTo>
                    <a:pt x="83" y="14"/>
                  </a:moveTo>
                  <a:cubicBezTo>
                    <a:pt x="80" y="36"/>
                    <a:pt x="80" y="36"/>
                    <a:pt x="80" y="36"/>
                  </a:cubicBezTo>
                  <a:cubicBezTo>
                    <a:pt x="103" y="36"/>
                    <a:pt x="103" y="36"/>
                    <a:pt x="103" y="36"/>
                  </a:cubicBezTo>
                  <a:cubicBezTo>
                    <a:pt x="106" y="36"/>
                    <a:pt x="110" y="36"/>
                    <a:pt x="113" y="36"/>
                  </a:cubicBezTo>
                  <a:cubicBezTo>
                    <a:pt x="112" y="44"/>
                    <a:pt x="112" y="44"/>
                    <a:pt x="112" y="44"/>
                  </a:cubicBezTo>
                  <a:cubicBezTo>
                    <a:pt x="108" y="44"/>
                    <a:pt x="104" y="44"/>
                    <a:pt x="101" y="44"/>
                  </a:cubicBezTo>
                  <a:cubicBezTo>
                    <a:pt x="95" y="90"/>
                    <a:pt x="95" y="90"/>
                    <a:pt x="95" y="90"/>
                  </a:cubicBezTo>
                  <a:cubicBezTo>
                    <a:pt x="94" y="95"/>
                    <a:pt x="94" y="100"/>
                    <a:pt x="93" y="106"/>
                  </a:cubicBezTo>
                  <a:cubicBezTo>
                    <a:pt x="84" y="106"/>
                    <a:pt x="84" y="106"/>
                    <a:pt x="84" y="106"/>
                  </a:cubicBezTo>
                  <a:cubicBezTo>
                    <a:pt x="85" y="100"/>
                    <a:pt x="86" y="95"/>
                    <a:pt x="86" y="90"/>
                  </a:cubicBezTo>
                  <a:cubicBezTo>
                    <a:pt x="93" y="44"/>
                    <a:pt x="93" y="44"/>
                    <a:pt x="93" y="44"/>
                  </a:cubicBezTo>
                  <a:cubicBezTo>
                    <a:pt x="79" y="44"/>
                    <a:pt x="79" y="44"/>
                    <a:pt x="79" y="44"/>
                  </a:cubicBezTo>
                  <a:cubicBezTo>
                    <a:pt x="78" y="51"/>
                    <a:pt x="76" y="59"/>
                    <a:pt x="75" y="65"/>
                  </a:cubicBezTo>
                  <a:cubicBezTo>
                    <a:pt x="73" y="72"/>
                    <a:pt x="71" y="79"/>
                    <a:pt x="68" y="86"/>
                  </a:cubicBezTo>
                  <a:cubicBezTo>
                    <a:pt x="65" y="92"/>
                    <a:pt x="61" y="99"/>
                    <a:pt x="57" y="106"/>
                  </a:cubicBezTo>
                  <a:cubicBezTo>
                    <a:pt x="54" y="105"/>
                    <a:pt x="51" y="103"/>
                    <a:pt x="48" y="102"/>
                  </a:cubicBezTo>
                  <a:cubicBezTo>
                    <a:pt x="54" y="95"/>
                    <a:pt x="58" y="88"/>
                    <a:pt x="61" y="80"/>
                  </a:cubicBezTo>
                  <a:cubicBezTo>
                    <a:pt x="64" y="73"/>
                    <a:pt x="66" y="66"/>
                    <a:pt x="67" y="60"/>
                  </a:cubicBezTo>
                  <a:cubicBezTo>
                    <a:pt x="69" y="55"/>
                    <a:pt x="70" y="46"/>
                    <a:pt x="71" y="35"/>
                  </a:cubicBezTo>
                  <a:cubicBezTo>
                    <a:pt x="73" y="24"/>
                    <a:pt x="74" y="14"/>
                    <a:pt x="75" y="8"/>
                  </a:cubicBezTo>
                  <a:cubicBezTo>
                    <a:pt x="88" y="7"/>
                    <a:pt x="101" y="5"/>
                    <a:pt x="112" y="1"/>
                  </a:cubicBezTo>
                  <a:cubicBezTo>
                    <a:pt x="113" y="6"/>
                    <a:pt x="115" y="9"/>
                    <a:pt x="116" y="11"/>
                  </a:cubicBezTo>
                  <a:cubicBezTo>
                    <a:pt x="112" y="11"/>
                    <a:pt x="101" y="12"/>
                    <a:pt x="83" y="14"/>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59" name="Freeform 31"/>
            <p:cNvSpPr>
              <a:spLocks noEditPoints="1"/>
            </p:cNvSpPr>
            <p:nvPr/>
          </p:nvSpPr>
          <p:spPr bwMode="auto">
            <a:xfrm>
              <a:off x="9665851" y="4546970"/>
              <a:ext cx="35951" cy="34051"/>
            </a:xfrm>
            <a:custGeom>
              <a:avLst/>
              <a:gdLst>
                <a:gd name="T0" fmla="*/ 85 w 104"/>
                <a:gd name="T1" fmla="*/ 0 h 98"/>
                <a:gd name="T2" fmla="*/ 80 w 104"/>
                <a:gd name="T3" fmla="*/ 32 h 98"/>
                <a:gd name="T4" fmla="*/ 91 w 104"/>
                <a:gd name="T5" fmla="*/ 32 h 98"/>
                <a:gd name="T6" fmla="*/ 104 w 104"/>
                <a:gd name="T7" fmla="*/ 31 h 98"/>
                <a:gd name="T8" fmla="*/ 103 w 104"/>
                <a:gd name="T9" fmla="*/ 40 h 98"/>
                <a:gd name="T10" fmla="*/ 90 w 104"/>
                <a:gd name="T11" fmla="*/ 40 h 98"/>
                <a:gd name="T12" fmla="*/ 79 w 104"/>
                <a:gd name="T13" fmla="*/ 40 h 98"/>
                <a:gd name="T14" fmla="*/ 75 w 104"/>
                <a:gd name="T15" fmla="*/ 74 h 98"/>
                <a:gd name="T16" fmla="*/ 35 w 104"/>
                <a:gd name="T17" fmla="*/ 74 h 98"/>
                <a:gd name="T18" fmla="*/ 40 w 104"/>
                <a:gd name="T19" fmla="*/ 40 h 98"/>
                <a:gd name="T20" fmla="*/ 23 w 104"/>
                <a:gd name="T21" fmla="*/ 40 h 98"/>
                <a:gd name="T22" fmla="*/ 16 w 104"/>
                <a:gd name="T23" fmla="*/ 90 h 98"/>
                <a:gd name="T24" fmla="*/ 72 w 104"/>
                <a:gd name="T25" fmla="*/ 90 h 98"/>
                <a:gd name="T26" fmla="*/ 89 w 104"/>
                <a:gd name="T27" fmla="*/ 89 h 98"/>
                <a:gd name="T28" fmla="*/ 88 w 104"/>
                <a:gd name="T29" fmla="*/ 98 h 98"/>
                <a:gd name="T30" fmla="*/ 71 w 104"/>
                <a:gd name="T31" fmla="*/ 98 h 98"/>
                <a:gd name="T32" fmla="*/ 4 w 104"/>
                <a:gd name="T33" fmla="*/ 98 h 98"/>
                <a:gd name="T34" fmla="*/ 7 w 104"/>
                <a:gd name="T35" fmla="*/ 84 h 98"/>
                <a:gd name="T36" fmla="*/ 14 w 104"/>
                <a:gd name="T37" fmla="*/ 40 h 98"/>
                <a:gd name="T38" fmla="*/ 0 w 104"/>
                <a:gd name="T39" fmla="*/ 40 h 98"/>
                <a:gd name="T40" fmla="*/ 1 w 104"/>
                <a:gd name="T41" fmla="*/ 31 h 98"/>
                <a:gd name="T42" fmla="*/ 15 w 104"/>
                <a:gd name="T43" fmla="*/ 32 h 98"/>
                <a:gd name="T44" fmla="*/ 18 w 104"/>
                <a:gd name="T45" fmla="*/ 5 h 98"/>
                <a:gd name="T46" fmla="*/ 29 w 104"/>
                <a:gd name="T47" fmla="*/ 5 h 98"/>
                <a:gd name="T48" fmla="*/ 24 w 104"/>
                <a:gd name="T49" fmla="*/ 32 h 98"/>
                <a:gd name="T50" fmla="*/ 41 w 104"/>
                <a:gd name="T51" fmla="*/ 32 h 98"/>
                <a:gd name="T52" fmla="*/ 45 w 104"/>
                <a:gd name="T53" fmla="*/ 0 h 98"/>
                <a:gd name="T54" fmla="*/ 56 w 104"/>
                <a:gd name="T55" fmla="*/ 0 h 98"/>
                <a:gd name="T56" fmla="*/ 51 w 104"/>
                <a:gd name="T57" fmla="*/ 32 h 98"/>
                <a:gd name="T58" fmla="*/ 70 w 104"/>
                <a:gd name="T59" fmla="*/ 32 h 98"/>
                <a:gd name="T60" fmla="*/ 74 w 104"/>
                <a:gd name="T61" fmla="*/ 0 h 98"/>
                <a:gd name="T62" fmla="*/ 85 w 104"/>
                <a:gd name="T63" fmla="*/ 0 h 98"/>
                <a:gd name="T64" fmla="*/ 66 w 104"/>
                <a:gd name="T65" fmla="*/ 66 h 98"/>
                <a:gd name="T66" fmla="*/ 69 w 104"/>
                <a:gd name="T67" fmla="*/ 40 h 98"/>
                <a:gd name="T68" fmla="*/ 50 w 104"/>
                <a:gd name="T69" fmla="*/ 40 h 98"/>
                <a:gd name="T70" fmla="*/ 46 w 104"/>
                <a:gd name="T71" fmla="*/ 66 h 98"/>
                <a:gd name="T72" fmla="*/ 66 w 104"/>
                <a:gd name="T73"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 h="98">
                  <a:moveTo>
                    <a:pt x="85" y="0"/>
                  </a:moveTo>
                  <a:cubicBezTo>
                    <a:pt x="84" y="4"/>
                    <a:pt x="82" y="15"/>
                    <a:pt x="80" y="32"/>
                  </a:cubicBezTo>
                  <a:cubicBezTo>
                    <a:pt x="91" y="32"/>
                    <a:pt x="91" y="32"/>
                    <a:pt x="91" y="32"/>
                  </a:cubicBezTo>
                  <a:cubicBezTo>
                    <a:pt x="94" y="32"/>
                    <a:pt x="98" y="32"/>
                    <a:pt x="104" y="31"/>
                  </a:cubicBezTo>
                  <a:cubicBezTo>
                    <a:pt x="103" y="40"/>
                    <a:pt x="103" y="40"/>
                    <a:pt x="103" y="40"/>
                  </a:cubicBezTo>
                  <a:cubicBezTo>
                    <a:pt x="98" y="40"/>
                    <a:pt x="94" y="40"/>
                    <a:pt x="90" y="40"/>
                  </a:cubicBezTo>
                  <a:cubicBezTo>
                    <a:pt x="79" y="40"/>
                    <a:pt x="79" y="40"/>
                    <a:pt x="79" y="40"/>
                  </a:cubicBezTo>
                  <a:cubicBezTo>
                    <a:pt x="76" y="58"/>
                    <a:pt x="75" y="69"/>
                    <a:pt x="75" y="74"/>
                  </a:cubicBezTo>
                  <a:cubicBezTo>
                    <a:pt x="35" y="74"/>
                    <a:pt x="35" y="74"/>
                    <a:pt x="35" y="74"/>
                  </a:cubicBezTo>
                  <a:cubicBezTo>
                    <a:pt x="36" y="70"/>
                    <a:pt x="38" y="58"/>
                    <a:pt x="40" y="40"/>
                  </a:cubicBezTo>
                  <a:cubicBezTo>
                    <a:pt x="23" y="40"/>
                    <a:pt x="23" y="40"/>
                    <a:pt x="23" y="40"/>
                  </a:cubicBezTo>
                  <a:cubicBezTo>
                    <a:pt x="16" y="90"/>
                    <a:pt x="16" y="90"/>
                    <a:pt x="16" y="90"/>
                  </a:cubicBezTo>
                  <a:cubicBezTo>
                    <a:pt x="72" y="90"/>
                    <a:pt x="72" y="90"/>
                    <a:pt x="72" y="90"/>
                  </a:cubicBezTo>
                  <a:cubicBezTo>
                    <a:pt x="78" y="90"/>
                    <a:pt x="84" y="89"/>
                    <a:pt x="89" y="89"/>
                  </a:cubicBezTo>
                  <a:cubicBezTo>
                    <a:pt x="88" y="98"/>
                    <a:pt x="88" y="98"/>
                    <a:pt x="88" y="98"/>
                  </a:cubicBezTo>
                  <a:cubicBezTo>
                    <a:pt x="82" y="98"/>
                    <a:pt x="77" y="98"/>
                    <a:pt x="71" y="98"/>
                  </a:cubicBezTo>
                  <a:cubicBezTo>
                    <a:pt x="4" y="98"/>
                    <a:pt x="4" y="98"/>
                    <a:pt x="4" y="98"/>
                  </a:cubicBezTo>
                  <a:cubicBezTo>
                    <a:pt x="6" y="94"/>
                    <a:pt x="7" y="89"/>
                    <a:pt x="7" y="84"/>
                  </a:cubicBezTo>
                  <a:cubicBezTo>
                    <a:pt x="14" y="40"/>
                    <a:pt x="14" y="40"/>
                    <a:pt x="14" y="40"/>
                  </a:cubicBezTo>
                  <a:cubicBezTo>
                    <a:pt x="9" y="40"/>
                    <a:pt x="4" y="40"/>
                    <a:pt x="0" y="40"/>
                  </a:cubicBezTo>
                  <a:cubicBezTo>
                    <a:pt x="1" y="31"/>
                    <a:pt x="1" y="31"/>
                    <a:pt x="1" y="31"/>
                  </a:cubicBezTo>
                  <a:cubicBezTo>
                    <a:pt x="5" y="32"/>
                    <a:pt x="10" y="32"/>
                    <a:pt x="15" y="32"/>
                  </a:cubicBezTo>
                  <a:cubicBezTo>
                    <a:pt x="17" y="18"/>
                    <a:pt x="18" y="9"/>
                    <a:pt x="18" y="5"/>
                  </a:cubicBezTo>
                  <a:cubicBezTo>
                    <a:pt x="29" y="5"/>
                    <a:pt x="29" y="5"/>
                    <a:pt x="29" y="5"/>
                  </a:cubicBezTo>
                  <a:cubicBezTo>
                    <a:pt x="28" y="8"/>
                    <a:pt x="26" y="17"/>
                    <a:pt x="24" y="32"/>
                  </a:cubicBezTo>
                  <a:cubicBezTo>
                    <a:pt x="41" y="32"/>
                    <a:pt x="41" y="32"/>
                    <a:pt x="41" y="32"/>
                  </a:cubicBezTo>
                  <a:cubicBezTo>
                    <a:pt x="44" y="15"/>
                    <a:pt x="45" y="4"/>
                    <a:pt x="45" y="0"/>
                  </a:cubicBezTo>
                  <a:cubicBezTo>
                    <a:pt x="56" y="0"/>
                    <a:pt x="56" y="0"/>
                    <a:pt x="56" y="0"/>
                  </a:cubicBezTo>
                  <a:cubicBezTo>
                    <a:pt x="55" y="4"/>
                    <a:pt x="53" y="14"/>
                    <a:pt x="51" y="32"/>
                  </a:cubicBezTo>
                  <a:cubicBezTo>
                    <a:pt x="70" y="32"/>
                    <a:pt x="70" y="32"/>
                    <a:pt x="70" y="32"/>
                  </a:cubicBezTo>
                  <a:cubicBezTo>
                    <a:pt x="73" y="15"/>
                    <a:pt x="74" y="5"/>
                    <a:pt x="74" y="0"/>
                  </a:cubicBezTo>
                  <a:lnTo>
                    <a:pt x="85" y="0"/>
                  </a:lnTo>
                  <a:close/>
                  <a:moveTo>
                    <a:pt x="66" y="66"/>
                  </a:moveTo>
                  <a:cubicBezTo>
                    <a:pt x="69" y="40"/>
                    <a:pt x="69" y="40"/>
                    <a:pt x="69" y="40"/>
                  </a:cubicBezTo>
                  <a:cubicBezTo>
                    <a:pt x="50" y="40"/>
                    <a:pt x="50" y="40"/>
                    <a:pt x="50" y="40"/>
                  </a:cubicBezTo>
                  <a:cubicBezTo>
                    <a:pt x="46" y="66"/>
                    <a:pt x="46" y="66"/>
                    <a:pt x="46" y="66"/>
                  </a:cubicBezTo>
                  <a:lnTo>
                    <a:pt x="66" y="66"/>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60" name="Freeform 32"/>
            <p:cNvSpPr>
              <a:spLocks noEditPoints="1"/>
            </p:cNvSpPr>
            <p:nvPr/>
          </p:nvSpPr>
          <p:spPr bwMode="auto">
            <a:xfrm>
              <a:off x="9759236" y="4546386"/>
              <a:ext cx="35951" cy="35659"/>
            </a:xfrm>
            <a:custGeom>
              <a:avLst/>
              <a:gdLst>
                <a:gd name="T0" fmla="*/ 79 w 104"/>
                <a:gd name="T1" fmla="*/ 58 h 103"/>
                <a:gd name="T2" fmla="*/ 104 w 104"/>
                <a:gd name="T3" fmla="*/ 65 h 103"/>
                <a:gd name="T4" fmla="*/ 97 w 104"/>
                <a:gd name="T5" fmla="*/ 74 h 103"/>
                <a:gd name="T6" fmla="*/ 76 w 104"/>
                <a:gd name="T7" fmla="*/ 66 h 103"/>
                <a:gd name="T8" fmla="*/ 75 w 104"/>
                <a:gd name="T9" fmla="*/ 74 h 103"/>
                <a:gd name="T10" fmla="*/ 73 w 104"/>
                <a:gd name="T11" fmla="*/ 87 h 103"/>
                <a:gd name="T12" fmla="*/ 71 w 104"/>
                <a:gd name="T13" fmla="*/ 101 h 103"/>
                <a:gd name="T14" fmla="*/ 61 w 104"/>
                <a:gd name="T15" fmla="*/ 101 h 103"/>
                <a:gd name="T16" fmla="*/ 64 w 104"/>
                <a:gd name="T17" fmla="*/ 87 h 103"/>
                <a:gd name="T18" fmla="*/ 65 w 104"/>
                <a:gd name="T19" fmla="*/ 75 h 103"/>
                <a:gd name="T20" fmla="*/ 66 w 104"/>
                <a:gd name="T21" fmla="*/ 64 h 103"/>
                <a:gd name="T22" fmla="*/ 72 w 104"/>
                <a:gd name="T23" fmla="*/ 64 h 103"/>
                <a:gd name="T24" fmla="*/ 52 w 104"/>
                <a:gd name="T25" fmla="*/ 51 h 103"/>
                <a:gd name="T26" fmla="*/ 32 w 104"/>
                <a:gd name="T27" fmla="*/ 62 h 103"/>
                <a:gd name="T28" fmla="*/ 5 w 104"/>
                <a:gd name="T29" fmla="*/ 72 h 103"/>
                <a:gd name="T30" fmla="*/ 0 w 104"/>
                <a:gd name="T31" fmla="*/ 65 h 103"/>
                <a:gd name="T32" fmla="*/ 19 w 104"/>
                <a:gd name="T33" fmla="*/ 59 h 103"/>
                <a:gd name="T34" fmla="*/ 39 w 104"/>
                <a:gd name="T35" fmla="*/ 50 h 103"/>
                <a:gd name="T36" fmla="*/ 52 w 104"/>
                <a:gd name="T37" fmla="*/ 40 h 103"/>
                <a:gd name="T38" fmla="*/ 60 w 104"/>
                <a:gd name="T39" fmla="*/ 45 h 103"/>
                <a:gd name="T40" fmla="*/ 58 w 104"/>
                <a:gd name="T41" fmla="*/ 46 h 103"/>
                <a:gd name="T42" fmla="*/ 79 w 104"/>
                <a:gd name="T43" fmla="*/ 58 h 103"/>
                <a:gd name="T44" fmla="*/ 35 w 104"/>
                <a:gd name="T45" fmla="*/ 72 h 103"/>
                <a:gd name="T46" fmla="*/ 33 w 104"/>
                <a:gd name="T47" fmla="*/ 81 h 103"/>
                <a:gd name="T48" fmla="*/ 27 w 104"/>
                <a:gd name="T49" fmla="*/ 91 h 103"/>
                <a:gd name="T50" fmla="*/ 13 w 104"/>
                <a:gd name="T51" fmla="*/ 103 h 103"/>
                <a:gd name="T52" fmla="*/ 7 w 104"/>
                <a:gd name="T53" fmla="*/ 96 h 103"/>
                <a:gd name="T54" fmla="*/ 19 w 104"/>
                <a:gd name="T55" fmla="*/ 88 h 103"/>
                <a:gd name="T56" fmla="*/ 25 w 104"/>
                <a:gd name="T57" fmla="*/ 79 h 103"/>
                <a:gd name="T58" fmla="*/ 27 w 104"/>
                <a:gd name="T59" fmla="*/ 72 h 103"/>
                <a:gd name="T60" fmla="*/ 29 w 104"/>
                <a:gd name="T61" fmla="*/ 64 h 103"/>
                <a:gd name="T62" fmla="*/ 37 w 104"/>
                <a:gd name="T63" fmla="*/ 66 h 103"/>
                <a:gd name="T64" fmla="*/ 35 w 104"/>
                <a:gd name="T65" fmla="*/ 72 h 103"/>
                <a:gd name="T66" fmla="*/ 97 w 104"/>
                <a:gd name="T67" fmla="*/ 15 h 103"/>
                <a:gd name="T68" fmla="*/ 96 w 104"/>
                <a:gd name="T69" fmla="*/ 25 h 103"/>
                <a:gd name="T70" fmla="*/ 95 w 104"/>
                <a:gd name="T71" fmla="*/ 39 h 103"/>
                <a:gd name="T72" fmla="*/ 16 w 104"/>
                <a:gd name="T73" fmla="*/ 39 h 103"/>
                <a:gd name="T74" fmla="*/ 18 w 104"/>
                <a:gd name="T75" fmla="*/ 24 h 103"/>
                <a:gd name="T76" fmla="*/ 20 w 104"/>
                <a:gd name="T77" fmla="*/ 15 h 103"/>
                <a:gd name="T78" fmla="*/ 21 w 104"/>
                <a:gd name="T79" fmla="*/ 0 h 103"/>
                <a:gd name="T80" fmla="*/ 100 w 104"/>
                <a:gd name="T81" fmla="*/ 0 h 103"/>
                <a:gd name="T82" fmla="*/ 97 w 104"/>
                <a:gd name="T83" fmla="*/ 15 h 103"/>
                <a:gd name="T84" fmla="*/ 54 w 104"/>
                <a:gd name="T85" fmla="*/ 16 h 103"/>
                <a:gd name="T86" fmla="*/ 55 w 104"/>
                <a:gd name="T87" fmla="*/ 6 h 103"/>
                <a:gd name="T88" fmla="*/ 30 w 104"/>
                <a:gd name="T89" fmla="*/ 6 h 103"/>
                <a:gd name="T90" fmla="*/ 28 w 104"/>
                <a:gd name="T91" fmla="*/ 16 h 103"/>
                <a:gd name="T92" fmla="*/ 54 w 104"/>
                <a:gd name="T93" fmla="*/ 16 h 103"/>
                <a:gd name="T94" fmla="*/ 51 w 104"/>
                <a:gd name="T95" fmla="*/ 33 h 103"/>
                <a:gd name="T96" fmla="*/ 53 w 104"/>
                <a:gd name="T97" fmla="*/ 22 h 103"/>
                <a:gd name="T98" fmla="*/ 27 w 104"/>
                <a:gd name="T99" fmla="*/ 22 h 103"/>
                <a:gd name="T100" fmla="*/ 26 w 104"/>
                <a:gd name="T101" fmla="*/ 33 h 103"/>
                <a:gd name="T102" fmla="*/ 51 w 104"/>
                <a:gd name="T103" fmla="*/ 33 h 103"/>
                <a:gd name="T104" fmla="*/ 88 w 104"/>
                <a:gd name="T105" fmla="*/ 16 h 103"/>
                <a:gd name="T106" fmla="*/ 90 w 104"/>
                <a:gd name="T107" fmla="*/ 6 h 103"/>
                <a:gd name="T108" fmla="*/ 64 w 104"/>
                <a:gd name="T109" fmla="*/ 6 h 103"/>
                <a:gd name="T110" fmla="*/ 62 w 104"/>
                <a:gd name="T111" fmla="*/ 16 h 103"/>
                <a:gd name="T112" fmla="*/ 88 w 104"/>
                <a:gd name="T113" fmla="*/ 16 h 103"/>
                <a:gd name="T114" fmla="*/ 86 w 104"/>
                <a:gd name="T115" fmla="*/ 33 h 103"/>
                <a:gd name="T116" fmla="*/ 87 w 104"/>
                <a:gd name="T117" fmla="*/ 22 h 103"/>
                <a:gd name="T118" fmla="*/ 61 w 104"/>
                <a:gd name="T119" fmla="*/ 22 h 103"/>
                <a:gd name="T120" fmla="*/ 60 w 104"/>
                <a:gd name="T121" fmla="*/ 33 h 103"/>
                <a:gd name="T122" fmla="*/ 86 w 104"/>
                <a:gd name="T123" fmla="*/ 3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 h="103">
                  <a:moveTo>
                    <a:pt x="79" y="58"/>
                  </a:moveTo>
                  <a:cubicBezTo>
                    <a:pt x="89" y="62"/>
                    <a:pt x="97" y="64"/>
                    <a:pt x="104" y="65"/>
                  </a:cubicBezTo>
                  <a:cubicBezTo>
                    <a:pt x="101" y="67"/>
                    <a:pt x="99" y="70"/>
                    <a:pt x="97" y="74"/>
                  </a:cubicBezTo>
                  <a:cubicBezTo>
                    <a:pt x="90" y="72"/>
                    <a:pt x="83" y="69"/>
                    <a:pt x="76" y="66"/>
                  </a:cubicBezTo>
                  <a:cubicBezTo>
                    <a:pt x="75" y="68"/>
                    <a:pt x="75" y="71"/>
                    <a:pt x="75" y="74"/>
                  </a:cubicBezTo>
                  <a:cubicBezTo>
                    <a:pt x="73" y="87"/>
                    <a:pt x="73" y="87"/>
                    <a:pt x="73" y="87"/>
                  </a:cubicBezTo>
                  <a:cubicBezTo>
                    <a:pt x="72" y="92"/>
                    <a:pt x="71" y="96"/>
                    <a:pt x="71" y="101"/>
                  </a:cubicBezTo>
                  <a:cubicBezTo>
                    <a:pt x="61" y="101"/>
                    <a:pt x="61" y="101"/>
                    <a:pt x="61" y="101"/>
                  </a:cubicBezTo>
                  <a:cubicBezTo>
                    <a:pt x="62" y="97"/>
                    <a:pt x="63" y="92"/>
                    <a:pt x="64" y="87"/>
                  </a:cubicBezTo>
                  <a:cubicBezTo>
                    <a:pt x="65" y="75"/>
                    <a:pt x="65" y="75"/>
                    <a:pt x="65" y="75"/>
                  </a:cubicBezTo>
                  <a:cubicBezTo>
                    <a:pt x="66" y="72"/>
                    <a:pt x="66" y="68"/>
                    <a:pt x="66" y="64"/>
                  </a:cubicBezTo>
                  <a:cubicBezTo>
                    <a:pt x="72" y="64"/>
                    <a:pt x="72" y="64"/>
                    <a:pt x="72" y="64"/>
                  </a:cubicBezTo>
                  <a:cubicBezTo>
                    <a:pt x="66" y="62"/>
                    <a:pt x="59" y="57"/>
                    <a:pt x="52" y="51"/>
                  </a:cubicBezTo>
                  <a:cubicBezTo>
                    <a:pt x="47" y="54"/>
                    <a:pt x="40" y="58"/>
                    <a:pt x="32" y="62"/>
                  </a:cubicBezTo>
                  <a:cubicBezTo>
                    <a:pt x="24" y="66"/>
                    <a:pt x="15" y="69"/>
                    <a:pt x="5" y="72"/>
                  </a:cubicBezTo>
                  <a:cubicBezTo>
                    <a:pt x="4" y="70"/>
                    <a:pt x="2" y="67"/>
                    <a:pt x="0" y="65"/>
                  </a:cubicBezTo>
                  <a:cubicBezTo>
                    <a:pt x="5" y="64"/>
                    <a:pt x="11" y="62"/>
                    <a:pt x="19" y="59"/>
                  </a:cubicBezTo>
                  <a:cubicBezTo>
                    <a:pt x="26" y="57"/>
                    <a:pt x="33" y="54"/>
                    <a:pt x="39" y="50"/>
                  </a:cubicBezTo>
                  <a:cubicBezTo>
                    <a:pt x="45" y="46"/>
                    <a:pt x="49" y="43"/>
                    <a:pt x="52" y="40"/>
                  </a:cubicBezTo>
                  <a:cubicBezTo>
                    <a:pt x="54" y="42"/>
                    <a:pt x="57" y="43"/>
                    <a:pt x="60" y="45"/>
                  </a:cubicBezTo>
                  <a:cubicBezTo>
                    <a:pt x="58" y="46"/>
                    <a:pt x="58" y="46"/>
                    <a:pt x="58" y="46"/>
                  </a:cubicBezTo>
                  <a:cubicBezTo>
                    <a:pt x="63" y="51"/>
                    <a:pt x="70" y="55"/>
                    <a:pt x="79" y="58"/>
                  </a:cubicBezTo>
                  <a:close/>
                  <a:moveTo>
                    <a:pt x="35" y="72"/>
                  </a:moveTo>
                  <a:cubicBezTo>
                    <a:pt x="35" y="75"/>
                    <a:pt x="34" y="77"/>
                    <a:pt x="33" y="81"/>
                  </a:cubicBezTo>
                  <a:cubicBezTo>
                    <a:pt x="32" y="84"/>
                    <a:pt x="30" y="87"/>
                    <a:pt x="27" y="91"/>
                  </a:cubicBezTo>
                  <a:cubicBezTo>
                    <a:pt x="24" y="94"/>
                    <a:pt x="19" y="98"/>
                    <a:pt x="13" y="103"/>
                  </a:cubicBezTo>
                  <a:cubicBezTo>
                    <a:pt x="11" y="100"/>
                    <a:pt x="9" y="98"/>
                    <a:pt x="7" y="96"/>
                  </a:cubicBezTo>
                  <a:cubicBezTo>
                    <a:pt x="12" y="93"/>
                    <a:pt x="16" y="90"/>
                    <a:pt x="19" y="88"/>
                  </a:cubicBezTo>
                  <a:cubicBezTo>
                    <a:pt x="22" y="85"/>
                    <a:pt x="24" y="82"/>
                    <a:pt x="25" y="79"/>
                  </a:cubicBezTo>
                  <a:cubicBezTo>
                    <a:pt x="26" y="77"/>
                    <a:pt x="27" y="74"/>
                    <a:pt x="27" y="72"/>
                  </a:cubicBezTo>
                  <a:cubicBezTo>
                    <a:pt x="28" y="71"/>
                    <a:pt x="28" y="68"/>
                    <a:pt x="29" y="64"/>
                  </a:cubicBezTo>
                  <a:cubicBezTo>
                    <a:pt x="32" y="65"/>
                    <a:pt x="35" y="65"/>
                    <a:pt x="37" y="66"/>
                  </a:cubicBezTo>
                  <a:cubicBezTo>
                    <a:pt x="36" y="68"/>
                    <a:pt x="36" y="70"/>
                    <a:pt x="35" y="72"/>
                  </a:cubicBezTo>
                  <a:close/>
                  <a:moveTo>
                    <a:pt x="97" y="15"/>
                  </a:moveTo>
                  <a:cubicBezTo>
                    <a:pt x="96" y="25"/>
                    <a:pt x="96" y="25"/>
                    <a:pt x="96" y="25"/>
                  </a:cubicBezTo>
                  <a:cubicBezTo>
                    <a:pt x="96" y="29"/>
                    <a:pt x="95" y="33"/>
                    <a:pt x="95" y="39"/>
                  </a:cubicBezTo>
                  <a:cubicBezTo>
                    <a:pt x="16" y="39"/>
                    <a:pt x="16" y="39"/>
                    <a:pt x="16" y="39"/>
                  </a:cubicBezTo>
                  <a:cubicBezTo>
                    <a:pt x="17" y="33"/>
                    <a:pt x="18" y="28"/>
                    <a:pt x="18" y="24"/>
                  </a:cubicBezTo>
                  <a:cubicBezTo>
                    <a:pt x="20" y="15"/>
                    <a:pt x="20" y="15"/>
                    <a:pt x="20" y="15"/>
                  </a:cubicBezTo>
                  <a:cubicBezTo>
                    <a:pt x="20" y="9"/>
                    <a:pt x="21" y="4"/>
                    <a:pt x="21" y="0"/>
                  </a:cubicBezTo>
                  <a:cubicBezTo>
                    <a:pt x="100" y="0"/>
                    <a:pt x="100" y="0"/>
                    <a:pt x="100" y="0"/>
                  </a:cubicBezTo>
                  <a:cubicBezTo>
                    <a:pt x="99" y="3"/>
                    <a:pt x="98" y="8"/>
                    <a:pt x="97" y="15"/>
                  </a:cubicBezTo>
                  <a:close/>
                  <a:moveTo>
                    <a:pt x="54" y="16"/>
                  </a:moveTo>
                  <a:cubicBezTo>
                    <a:pt x="55" y="6"/>
                    <a:pt x="55" y="6"/>
                    <a:pt x="55" y="6"/>
                  </a:cubicBezTo>
                  <a:cubicBezTo>
                    <a:pt x="30" y="6"/>
                    <a:pt x="30" y="6"/>
                    <a:pt x="30" y="6"/>
                  </a:cubicBezTo>
                  <a:cubicBezTo>
                    <a:pt x="28" y="16"/>
                    <a:pt x="28" y="16"/>
                    <a:pt x="28" y="16"/>
                  </a:cubicBezTo>
                  <a:lnTo>
                    <a:pt x="54" y="16"/>
                  </a:lnTo>
                  <a:close/>
                  <a:moveTo>
                    <a:pt x="51" y="33"/>
                  </a:moveTo>
                  <a:cubicBezTo>
                    <a:pt x="53" y="22"/>
                    <a:pt x="53" y="22"/>
                    <a:pt x="53" y="22"/>
                  </a:cubicBezTo>
                  <a:cubicBezTo>
                    <a:pt x="27" y="22"/>
                    <a:pt x="27" y="22"/>
                    <a:pt x="27" y="22"/>
                  </a:cubicBezTo>
                  <a:cubicBezTo>
                    <a:pt x="26" y="33"/>
                    <a:pt x="26" y="33"/>
                    <a:pt x="26" y="33"/>
                  </a:cubicBezTo>
                  <a:lnTo>
                    <a:pt x="51" y="33"/>
                  </a:lnTo>
                  <a:close/>
                  <a:moveTo>
                    <a:pt x="88" y="16"/>
                  </a:moveTo>
                  <a:cubicBezTo>
                    <a:pt x="90" y="6"/>
                    <a:pt x="90" y="6"/>
                    <a:pt x="90" y="6"/>
                  </a:cubicBezTo>
                  <a:cubicBezTo>
                    <a:pt x="64" y="6"/>
                    <a:pt x="64" y="6"/>
                    <a:pt x="64" y="6"/>
                  </a:cubicBezTo>
                  <a:cubicBezTo>
                    <a:pt x="62" y="16"/>
                    <a:pt x="62" y="16"/>
                    <a:pt x="62" y="16"/>
                  </a:cubicBezTo>
                  <a:lnTo>
                    <a:pt x="88" y="16"/>
                  </a:lnTo>
                  <a:close/>
                  <a:moveTo>
                    <a:pt x="86" y="33"/>
                  </a:moveTo>
                  <a:cubicBezTo>
                    <a:pt x="87" y="22"/>
                    <a:pt x="87" y="22"/>
                    <a:pt x="87" y="22"/>
                  </a:cubicBezTo>
                  <a:cubicBezTo>
                    <a:pt x="61" y="22"/>
                    <a:pt x="61" y="22"/>
                    <a:pt x="61" y="22"/>
                  </a:cubicBezTo>
                  <a:cubicBezTo>
                    <a:pt x="60" y="33"/>
                    <a:pt x="60" y="33"/>
                    <a:pt x="60" y="33"/>
                  </a:cubicBezTo>
                  <a:lnTo>
                    <a:pt x="86" y="33"/>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61" name="Line 33"/>
            <p:cNvSpPr>
              <a:spLocks noChangeShapeType="1"/>
            </p:cNvSpPr>
            <p:nvPr/>
          </p:nvSpPr>
          <p:spPr bwMode="auto">
            <a:xfrm flipH="1">
              <a:off x="9255481" y="4548432"/>
              <a:ext cx="4530" cy="31129"/>
            </a:xfrm>
            <a:prstGeom prst="line">
              <a:avLst/>
            </a:prstGeom>
            <a:noFill/>
            <a:ln w="14288"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62" name="Line 34"/>
            <p:cNvSpPr>
              <a:spLocks noChangeShapeType="1"/>
            </p:cNvSpPr>
            <p:nvPr/>
          </p:nvSpPr>
          <p:spPr bwMode="auto">
            <a:xfrm flipH="1">
              <a:off x="9348136" y="4548432"/>
              <a:ext cx="4530" cy="31129"/>
            </a:xfrm>
            <a:prstGeom prst="line">
              <a:avLst/>
            </a:prstGeom>
            <a:noFill/>
            <a:ln w="14288"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63" name="Line 35"/>
            <p:cNvSpPr>
              <a:spLocks noChangeShapeType="1"/>
            </p:cNvSpPr>
            <p:nvPr/>
          </p:nvSpPr>
          <p:spPr bwMode="auto">
            <a:xfrm flipH="1">
              <a:off x="9443129" y="4548432"/>
              <a:ext cx="4530" cy="31129"/>
            </a:xfrm>
            <a:prstGeom prst="line">
              <a:avLst/>
            </a:prstGeom>
            <a:noFill/>
            <a:ln w="14288"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64" name="Line 36"/>
            <p:cNvSpPr>
              <a:spLocks noChangeShapeType="1"/>
            </p:cNvSpPr>
            <p:nvPr/>
          </p:nvSpPr>
          <p:spPr bwMode="auto">
            <a:xfrm flipH="1">
              <a:off x="9538268" y="4548432"/>
              <a:ext cx="4092" cy="31129"/>
            </a:xfrm>
            <a:prstGeom prst="line">
              <a:avLst/>
            </a:prstGeom>
            <a:noFill/>
            <a:ln w="14288"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65" name="Line 37"/>
            <p:cNvSpPr>
              <a:spLocks noChangeShapeType="1"/>
            </p:cNvSpPr>
            <p:nvPr/>
          </p:nvSpPr>
          <p:spPr bwMode="auto">
            <a:xfrm flipH="1">
              <a:off x="9633700" y="4548432"/>
              <a:ext cx="4092" cy="31129"/>
            </a:xfrm>
            <a:prstGeom prst="line">
              <a:avLst/>
            </a:prstGeom>
            <a:noFill/>
            <a:ln w="14288"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sp>
          <p:nvSpPr>
            <p:cNvPr id="66" name="Line 38"/>
            <p:cNvSpPr>
              <a:spLocks noChangeShapeType="1"/>
            </p:cNvSpPr>
            <p:nvPr/>
          </p:nvSpPr>
          <p:spPr bwMode="auto">
            <a:xfrm flipH="1">
              <a:off x="9728108" y="4548432"/>
              <a:ext cx="4384" cy="31129"/>
            </a:xfrm>
            <a:prstGeom prst="line">
              <a:avLst/>
            </a:prstGeom>
            <a:noFill/>
            <a:ln w="14288"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FFFFFF"/>
                </a:solidFill>
              </a:endParaRPr>
            </a:p>
          </p:txBody>
        </p:sp>
      </p:grpSp>
      <p:pic>
        <p:nvPicPr>
          <p:cNvPr id="69" name="Picture 3" descr="C:\Documents and Settings\tdz\桌面\未标题-2.png" hidden="1"/>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480114" y="6542476"/>
            <a:ext cx="253705" cy="216000"/>
          </a:xfrm>
          <a:prstGeom prst="rect">
            <a:avLst/>
          </a:prstGeom>
          <a:noFill/>
          <a:extLst>
            <a:ext uri="{909E8E84-426E-40DD-AFC4-6F175D3DCCD1}">
              <a14:hiddenFill xmlns:a14="http://schemas.microsoft.com/office/drawing/2010/main">
                <a:solidFill>
                  <a:srgbClr val="FFFFFF"/>
                </a:solidFill>
              </a14:hiddenFill>
            </a:ext>
          </a:extLst>
        </p:spPr>
      </p:pic>
      <p:sp>
        <p:nvSpPr>
          <p:cNvPr id="11" name="内容占位符 10"/>
          <p:cNvSpPr>
            <a:spLocks noGrp="1"/>
          </p:cNvSpPr>
          <p:nvPr>
            <p:ph sz="quarter" idx="10"/>
          </p:nvPr>
        </p:nvSpPr>
        <p:spPr>
          <a:xfrm>
            <a:off x="8377547" y="464837"/>
            <a:ext cx="3553195" cy="430338"/>
          </a:xfrm>
        </p:spPr>
        <p:txBody>
          <a:bodyPr>
            <a:noAutofit/>
            <a:scene3d>
              <a:camera prst="orthographicFront"/>
              <a:lightRig rig="threePt" dir="t">
                <a:rot lat="0" lon="0" rev="2700000"/>
              </a:lightRig>
            </a:scene3d>
            <a:sp3d/>
          </a:bodyPr>
          <a:lstStyle>
            <a:lvl1pPr marL="0" indent="0" algn="l">
              <a:buNone/>
              <a:defRPr sz="3600">
                <a:solidFill>
                  <a:schemeClr val="bg1"/>
                </a:solidFill>
                <a:effectLst>
                  <a:innerShdw blurRad="25400" dist="12700" dir="13500000">
                    <a:prstClr val="black">
                      <a:alpha val="50000"/>
                    </a:prstClr>
                  </a:innerShdw>
                </a:effectLst>
                <a:latin typeface="方正美黑简体" panose="03000509000000000000" pitchFamily="65" charset="-122"/>
                <a:ea typeface="方正美黑简体" panose="03000509000000000000" pitchFamily="65"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smtClean="0"/>
              <a:t>单击此处编辑母</a:t>
            </a:r>
          </a:p>
        </p:txBody>
      </p:sp>
      <p:grpSp>
        <p:nvGrpSpPr>
          <p:cNvPr id="80" name="组合 79"/>
          <p:cNvGrpSpPr/>
          <p:nvPr userDrawn="1"/>
        </p:nvGrpSpPr>
        <p:grpSpPr>
          <a:xfrm flipH="1">
            <a:off x="11767439" y="569466"/>
            <a:ext cx="424561" cy="355906"/>
            <a:chOff x="0" y="291031"/>
            <a:chExt cx="424561" cy="355906"/>
          </a:xfrm>
        </p:grpSpPr>
        <p:sp>
          <p:nvSpPr>
            <p:cNvPr id="81" name="椭圆 80"/>
            <p:cNvSpPr/>
            <p:nvPr/>
          </p:nvSpPr>
          <p:spPr>
            <a:xfrm rot="16200000">
              <a:off x="268364" y="49074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椭圆 81"/>
            <p:cNvSpPr/>
            <p:nvPr/>
          </p:nvSpPr>
          <p:spPr>
            <a:xfrm rot="16200000">
              <a:off x="282563" y="504942"/>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椭圆 83"/>
            <p:cNvSpPr/>
            <p:nvPr/>
          </p:nvSpPr>
          <p:spPr>
            <a:xfrm rot="16200000">
              <a:off x="268364" y="291032"/>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椭圆 84"/>
            <p:cNvSpPr/>
            <p:nvPr/>
          </p:nvSpPr>
          <p:spPr>
            <a:xfrm rot="16200000">
              <a:off x="282563" y="305235"/>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圆角矩形 85"/>
            <p:cNvSpPr/>
            <p:nvPr/>
          </p:nvSpPr>
          <p:spPr>
            <a:xfrm rot="16200000">
              <a:off x="166643" y="421630"/>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圆角矩形 86"/>
            <p:cNvSpPr/>
            <p:nvPr/>
          </p:nvSpPr>
          <p:spPr>
            <a:xfrm rot="16200000">
              <a:off x="166643" y="37158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8" name="圆角矩形 87"/>
            <p:cNvSpPr/>
            <p:nvPr/>
          </p:nvSpPr>
          <p:spPr>
            <a:xfrm rot="16200000">
              <a:off x="166643" y="217207"/>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 name="圆角矩形 88"/>
            <p:cNvSpPr/>
            <p:nvPr/>
          </p:nvSpPr>
          <p:spPr>
            <a:xfrm rot="16200000">
              <a:off x="166643" y="167164"/>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4" name="文本框 93"/>
          <p:cNvSpPr txBox="1">
            <a:spLocks noChangeAspect="1"/>
          </p:cNvSpPr>
          <p:nvPr userDrawn="1"/>
        </p:nvSpPr>
        <p:spPr>
          <a:xfrm>
            <a:off x="1194133" y="614901"/>
            <a:ext cx="1379221" cy="252000"/>
          </a:xfrm>
          <a:custGeom>
            <a:avLst/>
            <a:gdLst/>
            <a:ahLst/>
            <a:cxnLst/>
            <a:rect l="l" t="t" r="r" b="b"/>
            <a:pathLst>
              <a:path w="1535834" h="280615">
                <a:moveTo>
                  <a:pt x="1305601" y="49220"/>
                </a:moveTo>
                <a:cubicBezTo>
                  <a:pt x="1305966" y="50951"/>
                  <a:pt x="1306257" y="52896"/>
                  <a:pt x="1306472" y="55055"/>
                </a:cubicBezTo>
                <a:cubicBezTo>
                  <a:pt x="1306688" y="57214"/>
                  <a:pt x="1306796" y="59211"/>
                  <a:pt x="1306796" y="61046"/>
                </a:cubicBezTo>
                <a:cubicBezTo>
                  <a:pt x="1306796" y="67110"/>
                  <a:pt x="1305982" y="72585"/>
                  <a:pt x="1304353" y="77469"/>
                </a:cubicBezTo>
                <a:lnTo>
                  <a:pt x="1300056" y="85435"/>
                </a:lnTo>
                <a:lnTo>
                  <a:pt x="1435103" y="85435"/>
                </a:lnTo>
                <a:lnTo>
                  <a:pt x="1454486" y="57998"/>
                </a:lnTo>
                <a:lnTo>
                  <a:pt x="1469631" y="69061"/>
                </a:lnTo>
                <a:lnTo>
                  <a:pt x="1475622" y="49220"/>
                </a:lnTo>
                <a:close/>
                <a:moveTo>
                  <a:pt x="285911" y="47944"/>
                </a:moveTo>
                <a:lnTo>
                  <a:pt x="285911" y="150695"/>
                </a:lnTo>
                <a:lnTo>
                  <a:pt x="296651" y="150695"/>
                </a:lnTo>
                <a:cubicBezTo>
                  <a:pt x="328096" y="149406"/>
                  <a:pt x="343914" y="131583"/>
                  <a:pt x="344104" y="97226"/>
                </a:cubicBezTo>
                <a:cubicBezTo>
                  <a:pt x="343917" y="64559"/>
                  <a:pt x="328172" y="48131"/>
                  <a:pt x="296870" y="47944"/>
                </a:cubicBezTo>
                <a:close/>
                <a:moveTo>
                  <a:pt x="76361" y="47944"/>
                </a:moveTo>
                <a:lnTo>
                  <a:pt x="76361" y="150695"/>
                </a:lnTo>
                <a:lnTo>
                  <a:pt x="87101" y="150695"/>
                </a:lnTo>
                <a:cubicBezTo>
                  <a:pt x="118546" y="149406"/>
                  <a:pt x="134364" y="131583"/>
                  <a:pt x="134554" y="97226"/>
                </a:cubicBezTo>
                <a:cubicBezTo>
                  <a:pt x="134367" y="64559"/>
                  <a:pt x="118622" y="48131"/>
                  <a:pt x="87320" y="47944"/>
                </a:cubicBezTo>
                <a:close/>
                <a:moveTo>
                  <a:pt x="418080" y="26903"/>
                </a:moveTo>
                <a:lnTo>
                  <a:pt x="613071" y="26903"/>
                </a:lnTo>
                <a:lnTo>
                  <a:pt x="618058" y="114410"/>
                </a:lnTo>
                <a:lnTo>
                  <a:pt x="600032" y="121501"/>
                </a:lnTo>
                <a:cubicBezTo>
                  <a:pt x="588052" y="73438"/>
                  <a:pt x="567947" y="49219"/>
                  <a:pt x="539715" y="48844"/>
                </a:cubicBezTo>
                <a:lnTo>
                  <a:pt x="539715" y="214679"/>
                </a:lnTo>
                <a:cubicBezTo>
                  <a:pt x="539499" y="228741"/>
                  <a:pt x="541359" y="237650"/>
                  <a:pt x="545296" y="241406"/>
                </a:cubicBezTo>
                <a:cubicBezTo>
                  <a:pt x="548735" y="245362"/>
                  <a:pt x="557041" y="247448"/>
                  <a:pt x="570214" y="247664"/>
                </a:cubicBezTo>
                <a:lnTo>
                  <a:pt x="570214" y="266819"/>
                </a:lnTo>
                <a:lnTo>
                  <a:pt x="458866" y="266819"/>
                </a:lnTo>
                <a:lnTo>
                  <a:pt x="458866" y="247574"/>
                </a:lnTo>
                <a:cubicBezTo>
                  <a:pt x="472436" y="247574"/>
                  <a:pt x="480869" y="245580"/>
                  <a:pt x="484165" y="241592"/>
                </a:cubicBezTo>
                <a:cubicBezTo>
                  <a:pt x="487832" y="238106"/>
                  <a:pt x="489566" y="229767"/>
                  <a:pt x="489365" y="216575"/>
                </a:cubicBezTo>
                <a:lnTo>
                  <a:pt x="489365" y="48844"/>
                </a:lnTo>
                <a:cubicBezTo>
                  <a:pt x="459228" y="48844"/>
                  <a:pt x="440016" y="73063"/>
                  <a:pt x="431730" y="121501"/>
                </a:cubicBezTo>
                <a:lnTo>
                  <a:pt x="412223" y="115824"/>
                </a:lnTo>
                <a:close/>
                <a:moveTo>
                  <a:pt x="210745" y="26903"/>
                </a:moveTo>
                <a:lnTo>
                  <a:pt x="309238" y="26903"/>
                </a:lnTo>
                <a:cubicBezTo>
                  <a:pt x="367842" y="26313"/>
                  <a:pt x="397041" y="50027"/>
                  <a:pt x="396835" y="98046"/>
                </a:cubicBezTo>
                <a:cubicBezTo>
                  <a:pt x="397838" y="149366"/>
                  <a:pt x="364086" y="173930"/>
                  <a:pt x="295579" y="171736"/>
                </a:cubicBezTo>
                <a:lnTo>
                  <a:pt x="285911" y="171736"/>
                </a:lnTo>
                <a:lnTo>
                  <a:pt x="285911" y="213479"/>
                </a:lnTo>
                <a:cubicBezTo>
                  <a:pt x="285692" y="228389"/>
                  <a:pt x="287400" y="237747"/>
                  <a:pt x="291036" y="241554"/>
                </a:cubicBezTo>
                <a:cubicBezTo>
                  <a:pt x="294354" y="245567"/>
                  <a:pt x="302314" y="247574"/>
                  <a:pt x="314915" y="247574"/>
                </a:cubicBezTo>
                <a:lnTo>
                  <a:pt x="314915" y="266819"/>
                </a:lnTo>
                <a:lnTo>
                  <a:pt x="209549" y="266819"/>
                </a:lnTo>
                <a:lnTo>
                  <a:pt x="209549" y="247269"/>
                </a:lnTo>
                <a:cubicBezTo>
                  <a:pt x="228288" y="248466"/>
                  <a:pt x="237259" y="238666"/>
                  <a:pt x="236462" y="217870"/>
                </a:cubicBezTo>
                <a:lnTo>
                  <a:pt x="236462" y="78686"/>
                </a:lnTo>
                <a:cubicBezTo>
                  <a:pt x="236662" y="65719"/>
                  <a:pt x="235142" y="57442"/>
                  <a:pt x="231900" y="53854"/>
                </a:cubicBezTo>
                <a:cubicBezTo>
                  <a:pt x="229274" y="49914"/>
                  <a:pt x="222223" y="47944"/>
                  <a:pt x="210745" y="47944"/>
                </a:cubicBezTo>
                <a:close/>
                <a:moveTo>
                  <a:pt x="1195" y="26903"/>
                </a:moveTo>
                <a:lnTo>
                  <a:pt x="99688" y="26903"/>
                </a:lnTo>
                <a:cubicBezTo>
                  <a:pt x="158292" y="26313"/>
                  <a:pt x="187491" y="50027"/>
                  <a:pt x="187285" y="98046"/>
                </a:cubicBezTo>
                <a:cubicBezTo>
                  <a:pt x="188288" y="149366"/>
                  <a:pt x="154536" y="173930"/>
                  <a:pt x="86029" y="171736"/>
                </a:cubicBezTo>
                <a:lnTo>
                  <a:pt x="76361" y="171736"/>
                </a:lnTo>
                <a:lnTo>
                  <a:pt x="76361" y="213479"/>
                </a:lnTo>
                <a:cubicBezTo>
                  <a:pt x="76142" y="228389"/>
                  <a:pt x="77851" y="237747"/>
                  <a:pt x="81486" y="241554"/>
                </a:cubicBezTo>
                <a:cubicBezTo>
                  <a:pt x="84804" y="245567"/>
                  <a:pt x="92764" y="247574"/>
                  <a:pt x="105365" y="247574"/>
                </a:cubicBezTo>
                <a:lnTo>
                  <a:pt x="105365" y="266819"/>
                </a:lnTo>
                <a:lnTo>
                  <a:pt x="0" y="266819"/>
                </a:lnTo>
                <a:lnTo>
                  <a:pt x="0" y="247269"/>
                </a:lnTo>
                <a:cubicBezTo>
                  <a:pt x="18738" y="248466"/>
                  <a:pt x="27709" y="238666"/>
                  <a:pt x="26912" y="217870"/>
                </a:cubicBezTo>
                <a:lnTo>
                  <a:pt x="26912" y="78686"/>
                </a:lnTo>
                <a:cubicBezTo>
                  <a:pt x="27112" y="65719"/>
                  <a:pt x="25592" y="57442"/>
                  <a:pt x="22350" y="53854"/>
                </a:cubicBezTo>
                <a:cubicBezTo>
                  <a:pt x="19724" y="49914"/>
                  <a:pt x="12673" y="47944"/>
                  <a:pt x="1195" y="47944"/>
                </a:cubicBezTo>
                <a:close/>
                <a:moveTo>
                  <a:pt x="866236" y="8658"/>
                </a:moveTo>
                <a:lnTo>
                  <a:pt x="905903" y="42196"/>
                </a:lnTo>
                <a:cubicBezTo>
                  <a:pt x="905903" y="42196"/>
                  <a:pt x="902598" y="43558"/>
                  <a:pt x="895988" y="46282"/>
                </a:cubicBezTo>
                <a:lnTo>
                  <a:pt x="806934" y="46282"/>
                </a:lnTo>
                <a:lnTo>
                  <a:pt x="806934" y="256713"/>
                </a:lnTo>
                <a:lnTo>
                  <a:pt x="861388" y="256713"/>
                </a:lnTo>
                <a:lnTo>
                  <a:pt x="884534" y="224247"/>
                </a:lnTo>
                <a:lnTo>
                  <a:pt x="925939" y="259432"/>
                </a:lnTo>
                <a:cubicBezTo>
                  <a:pt x="925939" y="259432"/>
                  <a:pt x="922632" y="260942"/>
                  <a:pt x="916019" y="263962"/>
                </a:cubicBezTo>
                <a:lnTo>
                  <a:pt x="637875" y="263962"/>
                </a:lnTo>
                <a:lnTo>
                  <a:pt x="637875" y="256713"/>
                </a:lnTo>
                <a:lnTo>
                  <a:pt x="757780" y="256713"/>
                </a:lnTo>
                <a:lnTo>
                  <a:pt x="757780" y="46282"/>
                </a:lnTo>
                <a:lnTo>
                  <a:pt x="658806" y="46282"/>
                </a:lnTo>
                <a:lnTo>
                  <a:pt x="658806" y="39033"/>
                </a:lnTo>
                <a:lnTo>
                  <a:pt x="845200" y="39033"/>
                </a:lnTo>
                <a:close/>
                <a:moveTo>
                  <a:pt x="996515" y="3877"/>
                </a:moveTo>
                <a:lnTo>
                  <a:pt x="1054922" y="21550"/>
                </a:lnTo>
                <a:lnTo>
                  <a:pt x="1039953" y="34652"/>
                </a:lnTo>
                <a:cubicBezTo>
                  <a:pt x="1030990" y="54527"/>
                  <a:pt x="1021129" y="71893"/>
                  <a:pt x="1010369" y="86749"/>
                </a:cubicBezTo>
                <a:lnTo>
                  <a:pt x="1032495" y="91502"/>
                </a:lnTo>
                <a:lnTo>
                  <a:pt x="1022927" y="103308"/>
                </a:lnTo>
                <a:lnTo>
                  <a:pt x="1022927" y="263471"/>
                </a:lnTo>
                <a:cubicBezTo>
                  <a:pt x="1022927" y="267903"/>
                  <a:pt x="1022162" y="271164"/>
                  <a:pt x="1020630" y="273253"/>
                </a:cubicBezTo>
                <a:cubicBezTo>
                  <a:pt x="1019098" y="275342"/>
                  <a:pt x="1016271" y="276870"/>
                  <a:pt x="1012150" y="277835"/>
                </a:cubicBezTo>
                <a:cubicBezTo>
                  <a:pt x="1010239" y="278257"/>
                  <a:pt x="1007999" y="278616"/>
                  <a:pt x="1005432" y="278911"/>
                </a:cubicBezTo>
                <a:cubicBezTo>
                  <a:pt x="1002865" y="279206"/>
                  <a:pt x="1000184" y="279457"/>
                  <a:pt x="997389" y="279664"/>
                </a:cubicBezTo>
                <a:cubicBezTo>
                  <a:pt x="994593" y="279870"/>
                  <a:pt x="991882" y="280024"/>
                  <a:pt x="989257" y="280126"/>
                </a:cubicBezTo>
                <a:cubicBezTo>
                  <a:pt x="986631" y="280227"/>
                  <a:pt x="983364" y="280278"/>
                  <a:pt x="979455" y="280278"/>
                </a:cubicBezTo>
                <a:cubicBezTo>
                  <a:pt x="979852" y="252728"/>
                  <a:pt x="980151" y="230681"/>
                  <a:pt x="980351" y="214136"/>
                </a:cubicBezTo>
                <a:cubicBezTo>
                  <a:pt x="980551" y="197591"/>
                  <a:pt x="980651" y="184734"/>
                  <a:pt x="980651" y="175565"/>
                </a:cubicBezTo>
                <a:lnTo>
                  <a:pt x="980651" y="123896"/>
                </a:lnTo>
                <a:cubicBezTo>
                  <a:pt x="973123" y="136708"/>
                  <a:pt x="962026" y="149465"/>
                  <a:pt x="947361" y="162168"/>
                </a:cubicBezTo>
                <a:lnTo>
                  <a:pt x="942675" y="158825"/>
                </a:lnTo>
                <a:cubicBezTo>
                  <a:pt x="953520" y="135358"/>
                  <a:pt x="962572" y="114578"/>
                  <a:pt x="969828" y="96484"/>
                </a:cubicBezTo>
                <a:cubicBezTo>
                  <a:pt x="977084" y="78389"/>
                  <a:pt x="983116" y="61535"/>
                  <a:pt x="987923" y="45920"/>
                </a:cubicBezTo>
                <a:cubicBezTo>
                  <a:pt x="990111" y="38560"/>
                  <a:pt x="991890" y="31794"/>
                  <a:pt x="993262" y="25620"/>
                </a:cubicBezTo>
                <a:cubicBezTo>
                  <a:pt x="994633" y="19446"/>
                  <a:pt x="995718" y="12198"/>
                  <a:pt x="996515" y="3877"/>
                </a:cubicBezTo>
                <a:close/>
                <a:moveTo>
                  <a:pt x="1078534" y="2977"/>
                </a:moveTo>
                <a:lnTo>
                  <a:pt x="1137147" y="19026"/>
                </a:lnTo>
                <a:lnTo>
                  <a:pt x="1122511" y="32214"/>
                </a:lnTo>
                <a:cubicBezTo>
                  <a:pt x="1117514" y="42948"/>
                  <a:pt x="1111927" y="53313"/>
                  <a:pt x="1105752" y="63308"/>
                </a:cubicBezTo>
                <a:lnTo>
                  <a:pt x="1172470" y="63308"/>
                </a:lnTo>
                <a:lnTo>
                  <a:pt x="1193230" y="34376"/>
                </a:lnTo>
                <a:lnTo>
                  <a:pt x="1230139" y="65918"/>
                </a:lnTo>
                <a:cubicBezTo>
                  <a:pt x="1230139" y="65918"/>
                  <a:pt x="1227132" y="67428"/>
                  <a:pt x="1221119" y="70447"/>
                </a:cubicBezTo>
                <a:lnTo>
                  <a:pt x="1140437" y="70447"/>
                </a:lnTo>
                <a:lnTo>
                  <a:pt x="1140437" y="126397"/>
                </a:lnTo>
                <a:lnTo>
                  <a:pt x="1166483" y="126397"/>
                </a:lnTo>
                <a:lnTo>
                  <a:pt x="1185472" y="99855"/>
                </a:lnTo>
                <a:lnTo>
                  <a:pt x="1219076" y="129483"/>
                </a:lnTo>
                <a:cubicBezTo>
                  <a:pt x="1219076" y="129483"/>
                  <a:pt x="1216044" y="130834"/>
                  <a:pt x="1209979" y="133536"/>
                </a:cubicBezTo>
                <a:lnTo>
                  <a:pt x="1140437" y="133536"/>
                </a:lnTo>
                <a:lnTo>
                  <a:pt x="1140437" y="190686"/>
                </a:lnTo>
                <a:lnTo>
                  <a:pt x="1173708" y="190686"/>
                </a:lnTo>
                <a:lnTo>
                  <a:pt x="1195178" y="162949"/>
                </a:lnTo>
                <a:lnTo>
                  <a:pt x="1228344" y="193824"/>
                </a:lnTo>
                <a:cubicBezTo>
                  <a:pt x="1228344" y="193824"/>
                  <a:pt x="1225311" y="195158"/>
                  <a:pt x="1219247" y="197825"/>
                </a:cubicBezTo>
                <a:lnTo>
                  <a:pt x="1140437" y="197825"/>
                </a:lnTo>
                <a:lnTo>
                  <a:pt x="1140437" y="264071"/>
                </a:lnTo>
                <a:cubicBezTo>
                  <a:pt x="1140437" y="268411"/>
                  <a:pt x="1139433" y="271720"/>
                  <a:pt x="1137425" y="273999"/>
                </a:cubicBezTo>
                <a:cubicBezTo>
                  <a:pt x="1135417" y="276277"/>
                  <a:pt x="1132275" y="277771"/>
                  <a:pt x="1127998" y="278482"/>
                </a:cubicBezTo>
                <a:cubicBezTo>
                  <a:pt x="1123534" y="279257"/>
                  <a:pt x="1118408" y="279849"/>
                  <a:pt x="1112622" y="280259"/>
                </a:cubicBezTo>
                <a:cubicBezTo>
                  <a:pt x="1106836" y="280668"/>
                  <a:pt x="1100918" y="280726"/>
                  <a:pt x="1094870" y="280430"/>
                </a:cubicBezTo>
                <a:cubicBezTo>
                  <a:pt x="1095270" y="248595"/>
                  <a:pt x="1095570" y="223806"/>
                  <a:pt x="1095770" y="206064"/>
                </a:cubicBezTo>
                <a:cubicBezTo>
                  <a:pt x="1095970" y="188322"/>
                  <a:pt x="1096070" y="175465"/>
                  <a:pt x="1096070" y="167492"/>
                </a:cubicBezTo>
                <a:lnTo>
                  <a:pt x="1096070" y="73362"/>
                </a:lnTo>
                <a:cubicBezTo>
                  <a:pt x="1092216" y="85430"/>
                  <a:pt x="1084334" y="98327"/>
                  <a:pt x="1072424" y="112055"/>
                </a:cubicBezTo>
                <a:cubicBezTo>
                  <a:pt x="1060515" y="125782"/>
                  <a:pt x="1046997" y="138598"/>
                  <a:pt x="1031871" y="150505"/>
                </a:cubicBezTo>
                <a:lnTo>
                  <a:pt x="1027295" y="147123"/>
                </a:lnTo>
                <a:cubicBezTo>
                  <a:pt x="1038299" y="124943"/>
                  <a:pt x="1047893" y="103924"/>
                  <a:pt x="1056077" y="84068"/>
                </a:cubicBezTo>
                <a:cubicBezTo>
                  <a:pt x="1064260" y="64211"/>
                  <a:pt x="1070530" y="44675"/>
                  <a:pt x="1074886" y="25460"/>
                </a:cubicBezTo>
                <a:cubicBezTo>
                  <a:pt x="1075658" y="22181"/>
                  <a:pt x="1076305" y="18760"/>
                  <a:pt x="1076827" y="15200"/>
                </a:cubicBezTo>
                <a:cubicBezTo>
                  <a:pt x="1077349" y="11639"/>
                  <a:pt x="1077918" y="7564"/>
                  <a:pt x="1078534" y="2977"/>
                </a:cubicBezTo>
                <a:close/>
                <a:moveTo>
                  <a:pt x="1362803" y="0"/>
                </a:moveTo>
                <a:cubicBezTo>
                  <a:pt x="1383009" y="435"/>
                  <a:pt x="1397165" y="2679"/>
                  <a:pt x="1405270" y="6732"/>
                </a:cubicBezTo>
                <a:cubicBezTo>
                  <a:pt x="1413376" y="10785"/>
                  <a:pt x="1417429" y="16729"/>
                  <a:pt x="1417429" y="24565"/>
                </a:cubicBezTo>
                <a:cubicBezTo>
                  <a:pt x="1417429" y="33376"/>
                  <a:pt x="1413443" y="39214"/>
                  <a:pt x="1405471" y="42081"/>
                </a:cubicBezTo>
                <a:lnTo>
                  <a:pt x="1474032" y="42081"/>
                </a:lnTo>
                <a:lnTo>
                  <a:pt x="1491234" y="20022"/>
                </a:lnTo>
                <a:lnTo>
                  <a:pt x="1535834" y="58874"/>
                </a:lnTo>
                <a:lnTo>
                  <a:pt x="1514694" y="64256"/>
                </a:lnTo>
                <a:cubicBezTo>
                  <a:pt x="1509779" y="67005"/>
                  <a:pt x="1504264" y="69783"/>
                  <a:pt x="1498149" y="72590"/>
                </a:cubicBezTo>
                <a:cubicBezTo>
                  <a:pt x="1492034" y="75397"/>
                  <a:pt x="1486755" y="77407"/>
                  <a:pt x="1482313" y="78619"/>
                </a:cubicBezTo>
                <a:lnTo>
                  <a:pt x="1491881" y="87811"/>
                </a:lnTo>
                <a:cubicBezTo>
                  <a:pt x="1491881" y="87811"/>
                  <a:pt x="1488800" y="89398"/>
                  <a:pt x="1482637" y="92574"/>
                </a:cubicBezTo>
                <a:lnTo>
                  <a:pt x="1403794" y="92574"/>
                </a:lnTo>
                <a:cubicBezTo>
                  <a:pt x="1390599" y="103197"/>
                  <a:pt x="1377783" y="112190"/>
                  <a:pt x="1365346" y="119553"/>
                </a:cubicBezTo>
                <a:cubicBezTo>
                  <a:pt x="1352910" y="126916"/>
                  <a:pt x="1340170" y="132012"/>
                  <a:pt x="1327127" y="134841"/>
                </a:cubicBezTo>
                <a:lnTo>
                  <a:pt x="1439737" y="130640"/>
                </a:lnTo>
                <a:cubicBezTo>
                  <a:pt x="1436324" y="128729"/>
                  <a:pt x="1432410" y="125517"/>
                  <a:pt x="1427997" y="121006"/>
                </a:cubicBezTo>
                <a:cubicBezTo>
                  <a:pt x="1423584" y="116494"/>
                  <a:pt x="1418229" y="111269"/>
                  <a:pt x="1411933" y="105332"/>
                </a:cubicBezTo>
                <a:lnTo>
                  <a:pt x="1414753" y="101056"/>
                </a:lnTo>
                <a:cubicBezTo>
                  <a:pt x="1433114" y="104761"/>
                  <a:pt x="1447784" y="108528"/>
                  <a:pt x="1458763" y="112357"/>
                </a:cubicBezTo>
                <a:cubicBezTo>
                  <a:pt x="1469742" y="116186"/>
                  <a:pt x="1478526" y="120088"/>
                  <a:pt x="1485116" y="124063"/>
                </a:cubicBezTo>
                <a:cubicBezTo>
                  <a:pt x="1491706" y="128038"/>
                  <a:pt x="1496325" y="132176"/>
                  <a:pt x="1498973" y="136477"/>
                </a:cubicBezTo>
                <a:cubicBezTo>
                  <a:pt x="1501621" y="140777"/>
                  <a:pt x="1502945" y="145036"/>
                  <a:pt x="1502945" y="149252"/>
                </a:cubicBezTo>
                <a:cubicBezTo>
                  <a:pt x="1502945" y="156859"/>
                  <a:pt x="1500565" y="163156"/>
                  <a:pt x="1495806" y="168142"/>
                </a:cubicBezTo>
                <a:cubicBezTo>
                  <a:pt x="1491046" y="173129"/>
                  <a:pt x="1485433" y="175622"/>
                  <a:pt x="1478965" y="175622"/>
                </a:cubicBezTo>
                <a:cubicBezTo>
                  <a:pt x="1474911" y="175622"/>
                  <a:pt x="1471630" y="174785"/>
                  <a:pt x="1469121" y="173112"/>
                </a:cubicBezTo>
                <a:cubicBezTo>
                  <a:pt x="1466613" y="171439"/>
                  <a:pt x="1464256" y="168835"/>
                  <a:pt x="1462049" y="165302"/>
                </a:cubicBezTo>
                <a:cubicBezTo>
                  <a:pt x="1459106" y="161098"/>
                  <a:pt x="1456392" y="157109"/>
                  <a:pt x="1453907" y="153333"/>
                </a:cubicBezTo>
                <a:cubicBezTo>
                  <a:pt x="1451423" y="149558"/>
                  <a:pt x="1449413" y="146523"/>
                  <a:pt x="1447876" y="144228"/>
                </a:cubicBezTo>
                <a:cubicBezTo>
                  <a:pt x="1437579" y="147091"/>
                  <a:pt x="1426300" y="149919"/>
                  <a:pt x="1414038" y="152710"/>
                </a:cubicBezTo>
                <a:cubicBezTo>
                  <a:pt x="1401776" y="155500"/>
                  <a:pt x="1389560" y="158173"/>
                  <a:pt x="1377388" y="160727"/>
                </a:cubicBezTo>
                <a:lnTo>
                  <a:pt x="1375980" y="161004"/>
                </a:lnTo>
                <a:lnTo>
                  <a:pt x="1425202" y="168983"/>
                </a:lnTo>
                <a:lnTo>
                  <a:pt x="1412943" y="184004"/>
                </a:lnTo>
                <a:lnTo>
                  <a:pt x="1412943" y="205935"/>
                </a:lnTo>
                <a:lnTo>
                  <a:pt x="1453067" y="205935"/>
                </a:lnTo>
                <a:lnTo>
                  <a:pt x="1472784" y="177898"/>
                </a:lnTo>
                <a:lnTo>
                  <a:pt x="1513413" y="208569"/>
                </a:lnTo>
                <a:cubicBezTo>
                  <a:pt x="1513413" y="208569"/>
                  <a:pt x="1510082" y="210071"/>
                  <a:pt x="1503421" y="213074"/>
                </a:cubicBezTo>
                <a:lnTo>
                  <a:pt x="1412943" y="213074"/>
                </a:lnTo>
                <a:lnTo>
                  <a:pt x="1412943" y="259161"/>
                </a:lnTo>
                <a:lnTo>
                  <a:pt x="1474593" y="259161"/>
                </a:lnTo>
                <a:lnTo>
                  <a:pt x="1494953" y="230224"/>
                </a:lnTo>
                <a:lnTo>
                  <a:pt x="1535539" y="261818"/>
                </a:lnTo>
                <a:cubicBezTo>
                  <a:pt x="1535539" y="261818"/>
                  <a:pt x="1532209" y="263312"/>
                  <a:pt x="1525547" y="266300"/>
                </a:cubicBezTo>
                <a:lnTo>
                  <a:pt x="1256747" y="266300"/>
                </a:lnTo>
                <a:lnTo>
                  <a:pt x="1256747" y="259161"/>
                </a:lnTo>
                <a:lnTo>
                  <a:pt x="1368875" y="259161"/>
                </a:lnTo>
                <a:lnTo>
                  <a:pt x="1368875" y="216827"/>
                </a:lnTo>
                <a:lnTo>
                  <a:pt x="1368875" y="213074"/>
                </a:lnTo>
                <a:lnTo>
                  <a:pt x="1281265" y="213074"/>
                </a:lnTo>
                <a:lnTo>
                  <a:pt x="1281265" y="205935"/>
                </a:lnTo>
                <a:lnTo>
                  <a:pt x="1368875" y="205935"/>
                </a:lnTo>
                <a:cubicBezTo>
                  <a:pt x="1368875" y="202297"/>
                  <a:pt x="1368827" y="198530"/>
                  <a:pt x="1368730" y="194636"/>
                </a:cubicBezTo>
                <a:cubicBezTo>
                  <a:pt x="1368633" y="190742"/>
                  <a:pt x="1368484" y="186840"/>
                  <a:pt x="1368283" y="182930"/>
                </a:cubicBezTo>
                <a:cubicBezTo>
                  <a:pt x="1368081" y="179020"/>
                  <a:pt x="1367930" y="175347"/>
                  <a:pt x="1367830" y="171910"/>
                </a:cubicBezTo>
                <a:lnTo>
                  <a:pt x="1367716" y="162625"/>
                </a:lnTo>
                <a:lnTo>
                  <a:pt x="1343620" y="167354"/>
                </a:lnTo>
                <a:cubicBezTo>
                  <a:pt x="1333279" y="169218"/>
                  <a:pt x="1324038" y="170718"/>
                  <a:pt x="1315897" y="171855"/>
                </a:cubicBezTo>
                <a:lnTo>
                  <a:pt x="1303996" y="184595"/>
                </a:lnTo>
                <a:lnTo>
                  <a:pt x="1285751" y="135388"/>
                </a:lnTo>
                <a:cubicBezTo>
                  <a:pt x="1291472" y="134515"/>
                  <a:pt x="1296090" y="133768"/>
                  <a:pt x="1299605" y="133148"/>
                </a:cubicBezTo>
                <a:cubicBezTo>
                  <a:pt x="1303120" y="132527"/>
                  <a:pt x="1306107" y="131807"/>
                  <a:pt x="1308566" y="130988"/>
                </a:cubicBezTo>
                <a:cubicBezTo>
                  <a:pt x="1311025" y="130169"/>
                  <a:pt x="1313238" y="129197"/>
                  <a:pt x="1315204" y="128073"/>
                </a:cubicBezTo>
                <a:cubicBezTo>
                  <a:pt x="1317171" y="126949"/>
                  <a:pt x="1318830" y="125849"/>
                  <a:pt x="1320179" y="124773"/>
                </a:cubicBezTo>
                <a:cubicBezTo>
                  <a:pt x="1325595" y="120185"/>
                  <a:pt x="1330337" y="115083"/>
                  <a:pt x="1334404" y="109466"/>
                </a:cubicBezTo>
                <a:cubicBezTo>
                  <a:pt x="1338472" y="103850"/>
                  <a:pt x="1342188" y="98219"/>
                  <a:pt x="1345553" y="92574"/>
                </a:cubicBezTo>
                <a:lnTo>
                  <a:pt x="1298605" y="92574"/>
                </a:lnTo>
                <a:lnTo>
                  <a:pt x="1298605" y="88125"/>
                </a:lnTo>
                <a:lnTo>
                  <a:pt x="1297679" y="89842"/>
                </a:lnTo>
                <a:cubicBezTo>
                  <a:pt x="1294858" y="93206"/>
                  <a:pt x="1291653" y="95786"/>
                  <a:pt x="1288065" y="97581"/>
                </a:cubicBezTo>
                <a:cubicBezTo>
                  <a:pt x="1284478" y="99377"/>
                  <a:pt x="1280636" y="100274"/>
                  <a:pt x="1276540" y="100274"/>
                </a:cubicBezTo>
                <a:cubicBezTo>
                  <a:pt x="1269831" y="100274"/>
                  <a:pt x="1264506" y="98073"/>
                  <a:pt x="1260564" y="93669"/>
                </a:cubicBezTo>
                <a:cubicBezTo>
                  <a:pt x="1256623" y="89265"/>
                  <a:pt x="1254652" y="83772"/>
                  <a:pt x="1254652" y="77191"/>
                </a:cubicBezTo>
                <a:cubicBezTo>
                  <a:pt x="1254652" y="72371"/>
                  <a:pt x="1255655" y="68177"/>
                  <a:pt x="1257662" y="64608"/>
                </a:cubicBezTo>
                <a:cubicBezTo>
                  <a:pt x="1259668" y="61039"/>
                  <a:pt x="1263070" y="57698"/>
                  <a:pt x="1267868" y="54583"/>
                </a:cubicBezTo>
                <a:cubicBezTo>
                  <a:pt x="1272941" y="51605"/>
                  <a:pt x="1277285" y="47596"/>
                  <a:pt x="1280898" y="42558"/>
                </a:cubicBezTo>
                <a:cubicBezTo>
                  <a:pt x="1284511" y="37519"/>
                  <a:pt x="1287880" y="30309"/>
                  <a:pt x="1291004" y="20926"/>
                </a:cubicBezTo>
                <a:lnTo>
                  <a:pt x="1296514" y="20926"/>
                </a:lnTo>
                <a:cubicBezTo>
                  <a:pt x="1298584" y="25673"/>
                  <a:pt x="1300134" y="29445"/>
                  <a:pt x="1301162" y="32242"/>
                </a:cubicBezTo>
                <a:cubicBezTo>
                  <a:pt x="1302191" y="35039"/>
                  <a:pt x="1303269" y="38319"/>
                  <a:pt x="1304396" y="42081"/>
                </a:cubicBezTo>
                <a:lnTo>
                  <a:pt x="1373657" y="42081"/>
                </a:lnTo>
                <a:cubicBezTo>
                  <a:pt x="1371514" y="40862"/>
                  <a:pt x="1370231" y="38149"/>
                  <a:pt x="1369809" y="33942"/>
                </a:cubicBezTo>
                <a:cubicBezTo>
                  <a:pt x="1369212" y="28773"/>
                  <a:pt x="1368334" y="23919"/>
                  <a:pt x="1367175" y="19379"/>
                </a:cubicBezTo>
                <a:cubicBezTo>
                  <a:pt x="1366016" y="14838"/>
                  <a:pt x="1363792" y="9676"/>
                  <a:pt x="1360503" y="3891"/>
                </a:cubicBezTo>
                <a:close/>
              </a:path>
            </a:pathLst>
          </a:custGeom>
          <a:solidFill>
            <a:schemeClr val="accent6"/>
          </a:solidFill>
          <a:ln>
            <a:noFill/>
          </a:ln>
          <a:effectLst>
            <a:reflection blurRad="25400" stA="50000" endA="300" endPos="36000" dist="12700" dir="5400000" sy="-100000" algn="bl" rotWithShape="0"/>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400" b="1" dirty="0">
              <a:solidFill>
                <a:srgbClr val="F17475">
                  <a:lumMod val="75000"/>
                </a:srgbClr>
              </a:solidFill>
              <a:latin typeface="方正风雅宋简体" panose="02000000000000000000" pitchFamily="2" charset="-122"/>
              <a:ea typeface="方正风雅宋简体" panose="02000000000000000000" pitchFamily="2" charset="-122"/>
            </a:endParaRPr>
          </a:p>
        </p:txBody>
      </p:sp>
      <p:sp>
        <p:nvSpPr>
          <p:cNvPr id="8" name="日期占位符 7"/>
          <p:cNvSpPr>
            <a:spLocks noGrp="1"/>
          </p:cNvSpPr>
          <p:nvPr>
            <p:ph type="dt" sz="half" idx="11"/>
          </p:nvPr>
        </p:nvSpPr>
        <p:spPr/>
        <p:txBody>
          <a:bodyPr/>
          <a:lstStyle/>
          <a:p>
            <a:fld id="{618F58CE-AA9F-44F2-B75A-34227CEABCB3}" type="datetimeFigureOut">
              <a:rPr lang="zh-CN" altLang="en-US" smtClean="0">
                <a:solidFill>
                  <a:srgbClr val="000000">
                    <a:tint val="75000"/>
                  </a:srgbClr>
                </a:solidFill>
              </a:rPr>
              <a:pPr/>
              <a:t>2019/9/11</a:t>
            </a:fld>
            <a:endParaRPr lang="zh-CN" altLang="en-US">
              <a:solidFill>
                <a:srgbClr val="000000">
                  <a:tint val="75000"/>
                </a:srgbClr>
              </a:solidFill>
            </a:endParaRPr>
          </a:p>
        </p:txBody>
      </p:sp>
      <p:sp>
        <p:nvSpPr>
          <p:cNvPr id="9" name="页脚占位符 8"/>
          <p:cNvSpPr>
            <a:spLocks noGrp="1"/>
          </p:cNvSpPr>
          <p:nvPr>
            <p:ph type="ftr" sz="quarter" idx="12"/>
          </p:nvPr>
        </p:nvSpPr>
        <p:spPr/>
        <p:txBody>
          <a:bodyPr/>
          <a:lstStyle/>
          <a:p>
            <a:endParaRPr lang="zh-CN" altLang="en-US" dirty="0">
              <a:solidFill>
                <a:srgbClr val="000000">
                  <a:tint val="75000"/>
                </a:srgbClr>
              </a:solidFill>
            </a:endParaRPr>
          </a:p>
        </p:txBody>
      </p:sp>
      <p:sp>
        <p:nvSpPr>
          <p:cNvPr id="73" name="Slide Number Placeholder 5"/>
          <p:cNvSpPr txBox="1">
            <a:spLocks/>
          </p:cNvSpPr>
          <p:nvPr userDrawn="1"/>
        </p:nvSpPr>
        <p:spPr>
          <a:xfrm>
            <a:off x="11214074" y="6101328"/>
            <a:ext cx="436212" cy="304800"/>
          </a:xfrm>
          <a:prstGeom prst="rect">
            <a:avLst/>
          </a:prstGeom>
        </p:spPr>
        <p:txBody>
          <a:bodyPr vert="horz" lIns="91440" tIns="45720" rIns="91440" bIns="45720" rtlCol="0" anchor="ctr"/>
          <a:lstStyle>
            <a:defPPr>
              <a:defRPr lang="zh-CN"/>
            </a:defPPr>
            <a:lvl1pPr marL="0" algn="r" defTabSz="914400" rtl="0" eaLnBrk="1" latinLnBrk="0" hangingPunct="1">
              <a:defRPr sz="1400" kern="1200">
                <a:solidFill>
                  <a:schemeClr val="tx1">
                    <a:lumMod val="50000"/>
                    <a:lumOff val="50000"/>
                  </a:schemeClr>
                </a:solidFill>
                <a:latin typeface="Impact" panose="020B080603090205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57B18ED-D931-45F4-8873-1BEDAB4DC03E}" type="slidenum">
              <a:rPr lang="en-JM" sz="1100" smtClean="0">
                <a:solidFill>
                  <a:prstClr val="black">
                    <a:lumMod val="50000"/>
                    <a:lumOff val="50000"/>
                  </a:prstClr>
                </a:solidFill>
              </a:rPr>
              <a:pPr algn="ctr"/>
              <a:t>‹#›</a:t>
            </a:fld>
            <a:endParaRPr lang="en-JM" sz="1100" dirty="0">
              <a:solidFill>
                <a:prstClr val="black">
                  <a:lumMod val="50000"/>
                  <a:lumOff val="50000"/>
                </a:prstClr>
              </a:solidFill>
            </a:endParaRPr>
          </a:p>
        </p:txBody>
      </p:sp>
      <p:sp>
        <p:nvSpPr>
          <p:cNvPr id="74" name="任意多边形 73" hidden="1"/>
          <p:cNvSpPr/>
          <p:nvPr userDrawn="1"/>
        </p:nvSpPr>
        <p:spPr>
          <a:xfrm rot="894806">
            <a:off x="779120" y="139286"/>
            <a:ext cx="541052" cy="828000"/>
          </a:xfrm>
          <a:custGeom>
            <a:avLst/>
            <a:gdLst>
              <a:gd name="connsiteX0" fmla="*/ 1651515 w 2990085"/>
              <a:gd name="connsiteY0" fmla="*/ 74436 h 4575877"/>
              <a:gd name="connsiteX1" fmla="*/ 2523002 w 2990085"/>
              <a:gd name="connsiteY1" fmla="*/ 57726 h 4575877"/>
              <a:gd name="connsiteX2" fmla="*/ 2960293 w 2990085"/>
              <a:gd name="connsiteY2" fmla="*/ 524262 h 4575877"/>
              <a:gd name="connsiteX3" fmla="*/ 2750515 w 2990085"/>
              <a:gd name="connsiteY3" fmla="*/ 1375655 h 4575877"/>
              <a:gd name="connsiteX4" fmla="*/ 1825757 w 2990085"/>
              <a:gd name="connsiteY4" fmla="*/ 1957962 h 4575877"/>
              <a:gd name="connsiteX5" fmla="*/ 1624453 w 2990085"/>
              <a:gd name="connsiteY5" fmla="*/ 2000087 h 4575877"/>
              <a:gd name="connsiteX6" fmla="*/ 1637767 w 2990085"/>
              <a:gd name="connsiteY6" fmla="*/ 2869607 h 4575877"/>
              <a:gd name="connsiteX7" fmla="*/ 1636496 w 2990085"/>
              <a:gd name="connsiteY7" fmla="*/ 2945690 h 4575877"/>
              <a:gd name="connsiteX8" fmla="*/ 1633673 w 2990085"/>
              <a:gd name="connsiteY8" fmla="*/ 2946442 h 4575877"/>
              <a:gd name="connsiteX9" fmla="*/ 1633673 w 2990085"/>
              <a:gd name="connsiteY9" fmla="*/ 3401224 h 4575877"/>
              <a:gd name="connsiteX10" fmla="*/ 1630823 w 2990085"/>
              <a:gd name="connsiteY10" fmla="*/ 3401224 h 4575877"/>
              <a:gd name="connsiteX11" fmla="*/ 1635750 w 2990085"/>
              <a:gd name="connsiteY11" fmla="*/ 3723073 h 4575877"/>
              <a:gd name="connsiteX12" fmla="*/ 1626318 w 2990085"/>
              <a:gd name="connsiteY12" fmla="*/ 4162116 h 4575877"/>
              <a:gd name="connsiteX13" fmla="*/ 1998521 w 2990085"/>
              <a:gd name="connsiteY13" fmla="*/ 4114682 h 4575877"/>
              <a:gd name="connsiteX14" fmla="*/ 2387572 w 2990085"/>
              <a:gd name="connsiteY14" fmla="*/ 3936393 h 4575877"/>
              <a:gd name="connsiteX15" fmla="*/ 2393959 w 2990085"/>
              <a:gd name="connsiteY15" fmla="*/ 4089779 h 4575877"/>
              <a:gd name="connsiteX16" fmla="*/ 2032803 w 2990085"/>
              <a:gd name="connsiteY16" fmla="*/ 4243403 h 4575877"/>
              <a:gd name="connsiteX17" fmla="*/ 1655587 w 2990085"/>
              <a:gd name="connsiteY17" fmla="*/ 4315149 h 4575877"/>
              <a:gd name="connsiteX18" fmla="*/ 1273004 w 2990085"/>
              <a:gd name="connsiteY18" fmla="*/ 4388324 h 4575877"/>
              <a:gd name="connsiteX19" fmla="*/ 806011 w 2990085"/>
              <a:gd name="connsiteY19" fmla="*/ 4575877 h 4575877"/>
              <a:gd name="connsiteX20" fmla="*/ 801054 w 2990085"/>
              <a:gd name="connsiteY20" fmla="*/ 4427857 h 4575877"/>
              <a:gd name="connsiteX21" fmla="*/ 1160457 w 2990085"/>
              <a:gd name="connsiteY21" fmla="*/ 4159821 h 4575877"/>
              <a:gd name="connsiteX22" fmla="*/ 1241769 w 2990085"/>
              <a:gd name="connsiteY22" fmla="*/ 3667174 h 4575877"/>
              <a:gd name="connsiteX23" fmla="*/ 1237922 w 2990085"/>
              <a:gd name="connsiteY23" fmla="*/ 3428438 h 4575877"/>
              <a:gd name="connsiteX24" fmla="*/ 1240031 w 2990085"/>
              <a:gd name="connsiteY24" fmla="*/ 3428438 h 4575877"/>
              <a:gd name="connsiteX25" fmla="*/ 1240031 w 2990085"/>
              <a:gd name="connsiteY25" fmla="*/ 3401224 h 4575877"/>
              <a:gd name="connsiteX26" fmla="*/ 1239219 w 2990085"/>
              <a:gd name="connsiteY26" fmla="*/ 3401224 h 4575877"/>
              <a:gd name="connsiteX27" fmla="*/ 1239219 w 2990085"/>
              <a:gd name="connsiteY27" fmla="*/ 2606619 h 4575877"/>
              <a:gd name="connsiteX28" fmla="*/ 1240448 w 2990085"/>
              <a:gd name="connsiteY28" fmla="*/ 2606619 h 4575877"/>
              <a:gd name="connsiteX29" fmla="*/ 1216781 w 2990085"/>
              <a:gd name="connsiteY29" fmla="*/ 1137952 h 4575877"/>
              <a:gd name="connsiteX30" fmla="*/ 1205031 w 2990085"/>
              <a:gd name="connsiteY30" fmla="*/ 986000 h 4575877"/>
              <a:gd name="connsiteX31" fmla="*/ 1010196 w 2990085"/>
              <a:gd name="connsiteY31" fmla="*/ 923011 h 4575877"/>
              <a:gd name="connsiteX32" fmla="*/ 1010953 w 2990085"/>
              <a:gd name="connsiteY32" fmla="*/ 796446 h 4575877"/>
              <a:gd name="connsiteX33" fmla="*/ 1631355 w 2990085"/>
              <a:gd name="connsiteY33" fmla="*/ 516335 h 4575877"/>
              <a:gd name="connsiteX34" fmla="*/ 1619038 w 2990085"/>
              <a:gd name="connsiteY34" fmla="*/ 1030819 h 4575877"/>
              <a:gd name="connsiteX35" fmla="*/ 1617716 w 2990085"/>
              <a:gd name="connsiteY35" fmla="*/ 1823823 h 4575877"/>
              <a:gd name="connsiteX36" fmla="*/ 1868719 w 2990085"/>
              <a:gd name="connsiteY36" fmla="*/ 1774203 h 4575877"/>
              <a:gd name="connsiteX37" fmla="*/ 2397287 w 2990085"/>
              <a:gd name="connsiteY37" fmla="*/ 1343368 h 4575877"/>
              <a:gd name="connsiteX38" fmla="*/ 2504404 w 2990085"/>
              <a:gd name="connsiteY38" fmla="*/ 645679 h 4575877"/>
              <a:gd name="connsiteX39" fmla="*/ 2200442 w 2990085"/>
              <a:gd name="connsiteY39" fmla="*/ 269996 h 4575877"/>
              <a:gd name="connsiteX40" fmla="*/ 1592464 w 2990085"/>
              <a:gd name="connsiteY40" fmla="*/ 262479 h 4575877"/>
              <a:gd name="connsiteX41" fmla="*/ 774828 w 2990085"/>
              <a:gd name="connsiteY41" fmla="*/ 718607 h 4575877"/>
              <a:gd name="connsiteX42" fmla="*/ 255817 w 2990085"/>
              <a:gd name="connsiteY42" fmla="*/ 1465682 h 4575877"/>
              <a:gd name="connsiteX43" fmla="*/ 203204 w 2990085"/>
              <a:gd name="connsiteY43" fmla="*/ 2206292 h 4575877"/>
              <a:gd name="connsiteX44" fmla="*/ 348810 w 2990085"/>
              <a:gd name="connsiteY44" fmla="*/ 2483428 h 4575877"/>
              <a:gd name="connsiteX45" fmla="*/ 622088 w 2990085"/>
              <a:gd name="connsiteY45" fmla="*/ 2657629 h 4575877"/>
              <a:gd name="connsiteX46" fmla="*/ 800805 w 2990085"/>
              <a:gd name="connsiteY46" fmla="*/ 2811066 h 4575877"/>
              <a:gd name="connsiteX47" fmla="*/ 779502 w 2990085"/>
              <a:gd name="connsiteY47" fmla="*/ 2914384 h 4575877"/>
              <a:gd name="connsiteX48" fmla="*/ 686344 w 2990085"/>
              <a:gd name="connsiteY48" fmla="*/ 2985143 h 4575877"/>
              <a:gd name="connsiteX49" fmla="*/ 347086 w 2990085"/>
              <a:gd name="connsiteY49" fmla="*/ 2854362 h 4575877"/>
              <a:gd name="connsiteX50" fmla="*/ 51924 w 2990085"/>
              <a:gd name="connsiteY50" fmla="*/ 2349974 h 4575877"/>
              <a:gd name="connsiteX51" fmla="*/ 301903 w 2990085"/>
              <a:gd name="connsiteY51" fmla="*/ 1002519 h 4575877"/>
              <a:gd name="connsiteX52" fmla="*/ 1651515 w 2990085"/>
              <a:gd name="connsiteY52" fmla="*/ 74436 h 4575877"/>
              <a:gd name="connsiteX0" fmla="*/ 1651515 w 2990085"/>
              <a:gd name="connsiteY0" fmla="*/ 74436 h 4575877"/>
              <a:gd name="connsiteX1" fmla="*/ 2523002 w 2990085"/>
              <a:gd name="connsiteY1" fmla="*/ 57726 h 4575877"/>
              <a:gd name="connsiteX2" fmla="*/ 2960293 w 2990085"/>
              <a:gd name="connsiteY2" fmla="*/ 524262 h 4575877"/>
              <a:gd name="connsiteX3" fmla="*/ 2750515 w 2990085"/>
              <a:gd name="connsiteY3" fmla="*/ 1375655 h 4575877"/>
              <a:gd name="connsiteX4" fmla="*/ 1825757 w 2990085"/>
              <a:gd name="connsiteY4" fmla="*/ 1957962 h 4575877"/>
              <a:gd name="connsiteX5" fmla="*/ 1624453 w 2990085"/>
              <a:gd name="connsiteY5" fmla="*/ 2000087 h 4575877"/>
              <a:gd name="connsiteX6" fmla="*/ 1637767 w 2990085"/>
              <a:gd name="connsiteY6" fmla="*/ 2869607 h 4575877"/>
              <a:gd name="connsiteX7" fmla="*/ 1636496 w 2990085"/>
              <a:gd name="connsiteY7" fmla="*/ 2945690 h 4575877"/>
              <a:gd name="connsiteX8" fmla="*/ 1633673 w 2990085"/>
              <a:gd name="connsiteY8" fmla="*/ 3401224 h 4575877"/>
              <a:gd name="connsiteX9" fmla="*/ 1630823 w 2990085"/>
              <a:gd name="connsiteY9" fmla="*/ 3401224 h 4575877"/>
              <a:gd name="connsiteX10" fmla="*/ 1635750 w 2990085"/>
              <a:gd name="connsiteY10" fmla="*/ 3723073 h 4575877"/>
              <a:gd name="connsiteX11" fmla="*/ 1626318 w 2990085"/>
              <a:gd name="connsiteY11" fmla="*/ 4162116 h 4575877"/>
              <a:gd name="connsiteX12" fmla="*/ 1998521 w 2990085"/>
              <a:gd name="connsiteY12" fmla="*/ 4114682 h 4575877"/>
              <a:gd name="connsiteX13" fmla="*/ 2387572 w 2990085"/>
              <a:gd name="connsiteY13" fmla="*/ 3936393 h 4575877"/>
              <a:gd name="connsiteX14" fmla="*/ 2393959 w 2990085"/>
              <a:gd name="connsiteY14" fmla="*/ 4089779 h 4575877"/>
              <a:gd name="connsiteX15" fmla="*/ 2032803 w 2990085"/>
              <a:gd name="connsiteY15" fmla="*/ 4243403 h 4575877"/>
              <a:gd name="connsiteX16" fmla="*/ 1655587 w 2990085"/>
              <a:gd name="connsiteY16" fmla="*/ 4315149 h 4575877"/>
              <a:gd name="connsiteX17" fmla="*/ 1273004 w 2990085"/>
              <a:gd name="connsiteY17" fmla="*/ 4388324 h 4575877"/>
              <a:gd name="connsiteX18" fmla="*/ 806011 w 2990085"/>
              <a:gd name="connsiteY18" fmla="*/ 4575877 h 4575877"/>
              <a:gd name="connsiteX19" fmla="*/ 801054 w 2990085"/>
              <a:gd name="connsiteY19" fmla="*/ 4427857 h 4575877"/>
              <a:gd name="connsiteX20" fmla="*/ 1160457 w 2990085"/>
              <a:gd name="connsiteY20" fmla="*/ 4159821 h 4575877"/>
              <a:gd name="connsiteX21" fmla="*/ 1241769 w 2990085"/>
              <a:gd name="connsiteY21" fmla="*/ 3667174 h 4575877"/>
              <a:gd name="connsiteX22" fmla="*/ 1237922 w 2990085"/>
              <a:gd name="connsiteY22" fmla="*/ 3428438 h 4575877"/>
              <a:gd name="connsiteX23" fmla="*/ 1240031 w 2990085"/>
              <a:gd name="connsiteY23" fmla="*/ 3428438 h 4575877"/>
              <a:gd name="connsiteX24" fmla="*/ 1240031 w 2990085"/>
              <a:gd name="connsiteY24" fmla="*/ 3401224 h 4575877"/>
              <a:gd name="connsiteX25" fmla="*/ 1239219 w 2990085"/>
              <a:gd name="connsiteY25" fmla="*/ 3401224 h 4575877"/>
              <a:gd name="connsiteX26" fmla="*/ 1239219 w 2990085"/>
              <a:gd name="connsiteY26" fmla="*/ 2606619 h 4575877"/>
              <a:gd name="connsiteX27" fmla="*/ 1240448 w 2990085"/>
              <a:gd name="connsiteY27" fmla="*/ 2606619 h 4575877"/>
              <a:gd name="connsiteX28" fmla="*/ 1216781 w 2990085"/>
              <a:gd name="connsiteY28" fmla="*/ 1137952 h 4575877"/>
              <a:gd name="connsiteX29" fmla="*/ 1205031 w 2990085"/>
              <a:gd name="connsiteY29" fmla="*/ 986000 h 4575877"/>
              <a:gd name="connsiteX30" fmla="*/ 1010196 w 2990085"/>
              <a:gd name="connsiteY30" fmla="*/ 923011 h 4575877"/>
              <a:gd name="connsiteX31" fmla="*/ 1010953 w 2990085"/>
              <a:gd name="connsiteY31" fmla="*/ 796446 h 4575877"/>
              <a:gd name="connsiteX32" fmla="*/ 1631355 w 2990085"/>
              <a:gd name="connsiteY32" fmla="*/ 516335 h 4575877"/>
              <a:gd name="connsiteX33" fmla="*/ 1619038 w 2990085"/>
              <a:gd name="connsiteY33" fmla="*/ 1030819 h 4575877"/>
              <a:gd name="connsiteX34" fmla="*/ 1617716 w 2990085"/>
              <a:gd name="connsiteY34" fmla="*/ 1823823 h 4575877"/>
              <a:gd name="connsiteX35" fmla="*/ 1868719 w 2990085"/>
              <a:gd name="connsiteY35" fmla="*/ 1774203 h 4575877"/>
              <a:gd name="connsiteX36" fmla="*/ 2397287 w 2990085"/>
              <a:gd name="connsiteY36" fmla="*/ 1343368 h 4575877"/>
              <a:gd name="connsiteX37" fmla="*/ 2504404 w 2990085"/>
              <a:gd name="connsiteY37" fmla="*/ 645679 h 4575877"/>
              <a:gd name="connsiteX38" fmla="*/ 2200442 w 2990085"/>
              <a:gd name="connsiteY38" fmla="*/ 269996 h 4575877"/>
              <a:gd name="connsiteX39" fmla="*/ 1592464 w 2990085"/>
              <a:gd name="connsiteY39" fmla="*/ 262479 h 4575877"/>
              <a:gd name="connsiteX40" fmla="*/ 774828 w 2990085"/>
              <a:gd name="connsiteY40" fmla="*/ 718607 h 4575877"/>
              <a:gd name="connsiteX41" fmla="*/ 255817 w 2990085"/>
              <a:gd name="connsiteY41" fmla="*/ 1465682 h 4575877"/>
              <a:gd name="connsiteX42" fmla="*/ 203204 w 2990085"/>
              <a:gd name="connsiteY42" fmla="*/ 2206292 h 4575877"/>
              <a:gd name="connsiteX43" fmla="*/ 348810 w 2990085"/>
              <a:gd name="connsiteY43" fmla="*/ 2483428 h 4575877"/>
              <a:gd name="connsiteX44" fmla="*/ 622088 w 2990085"/>
              <a:gd name="connsiteY44" fmla="*/ 2657629 h 4575877"/>
              <a:gd name="connsiteX45" fmla="*/ 800805 w 2990085"/>
              <a:gd name="connsiteY45" fmla="*/ 2811066 h 4575877"/>
              <a:gd name="connsiteX46" fmla="*/ 779502 w 2990085"/>
              <a:gd name="connsiteY46" fmla="*/ 2914384 h 4575877"/>
              <a:gd name="connsiteX47" fmla="*/ 686344 w 2990085"/>
              <a:gd name="connsiteY47" fmla="*/ 2985143 h 4575877"/>
              <a:gd name="connsiteX48" fmla="*/ 347086 w 2990085"/>
              <a:gd name="connsiteY48" fmla="*/ 2854362 h 4575877"/>
              <a:gd name="connsiteX49" fmla="*/ 51924 w 2990085"/>
              <a:gd name="connsiteY49" fmla="*/ 2349974 h 4575877"/>
              <a:gd name="connsiteX50" fmla="*/ 301903 w 2990085"/>
              <a:gd name="connsiteY50" fmla="*/ 1002519 h 4575877"/>
              <a:gd name="connsiteX51" fmla="*/ 1651515 w 2990085"/>
              <a:gd name="connsiteY51" fmla="*/ 74436 h 4575877"/>
              <a:gd name="connsiteX0" fmla="*/ 1651515 w 2990085"/>
              <a:gd name="connsiteY0" fmla="*/ 74436 h 4575877"/>
              <a:gd name="connsiteX1" fmla="*/ 2523002 w 2990085"/>
              <a:gd name="connsiteY1" fmla="*/ 57726 h 4575877"/>
              <a:gd name="connsiteX2" fmla="*/ 2960293 w 2990085"/>
              <a:gd name="connsiteY2" fmla="*/ 524262 h 4575877"/>
              <a:gd name="connsiteX3" fmla="*/ 2750515 w 2990085"/>
              <a:gd name="connsiteY3" fmla="*/ 1375655 h 4575877"/>
              <a:gd name="connsiteX4" fmla="*/ 1825757 w 2990085"/>
              <a:gd name="connsiteY4" fmla="*/ 1957962 h 4575877"/>
              <a:gd name="connsiteX5" fmla="*/ 1624453 w 2990085"/>
              <a:gd name="connsiteY5" fmla="*/ 2000087 h 4575877"/>
              <a:gd name="connsiteX6" fmla="*/ 1637767 w 2990085"/>
              <a:gd name="connsiteY6" fmla="*/ 2869607 h 4575877"/>
              <a:gd name="connsiteX7" fmla="*/ 1633673 w 2990085"/>
              <a:gd name="connsiteY7" fmla="*/ 3401224 h 4575877"/>
              <a:gd name="connsiteX8" fmla="*/ 1630823 w 2990085"/>
              <a:gd name="connsiteY8" fmla="*/ 3401224 h 4575877"/>
              <a:gd name="connsiteX9" fmla="*/ 1635750 w 2990085"/>
              <a:gd name="connsiteY9" fmla="*/ 3723073 h 4575877"/>
              <a:gd name="connsiteX10" fmla="*/ 1626318 w 2990085"/>
              <a:gd name="connsiteY10" fmla="*/ 4162116 h 4575877"/>
              <a:gd name="connsiteX11" fmla="*/ 1998521 w 2990085"/>
              <a:gd name="connsiteY11" fmla="*/ 4114682 h 4575877"/>
              <a:gd name="connsiteX12" fmla="*/ 2387572 w 2990085"/>
              <a:gd name="connsiteY12" fmla="*/ 3936393 h 4575877"/>
              <a:gd name="connsiteX13" fmla="*/ 2393959 w 2990085"/>
              <a:gd name="connsiteY13" fmla="*/ 4089779 h 4575877"/>
              <a:gd name="connsiteX14" fmla="*/ 2032803 w 2990085"/>
              <a:gd name="connsiteY14" fmla="*/ 4243403 h 4575877"/>
              <a:gd name="connsiteX15" fmla="*/ 1655587 w 2990085"/>
              <a:gd name="connsiteY15" fmla="*/ 4315149 h 4575877"/>
              <a:gd name="connsiteX16" fmla="*/ 1273004 w 2990085"/>
              <a:gd name="connsiteY16" fmla="*/ 4388324 h 4575877"/>
              <a:gd name="connsiteX17" fmla="*/ 806011 w 2990085"/>
              <a:gd name="connsiteY17" fmla="*/ 4575877 h 4575877"/>
              <a:gd name="connsiteX18" fmla="*/ 801054 w 2990085"/>
              <a:gd name="connsiteY18" fmla="*/ 4427857 h 4575877"/>
              <a:gd name="connsiteX19" fmla="*/ 1160457 w 2990085"/>
              <a:gd name="connsiteY19" fmla="*/ 4159821 h 4575877"/>
              <a:gd name="connsiteX20" fmla="*/ 1241769 w 2990085"/>
              <a:gd name="connsiteY20" fmla="*/ 3667174 h 4575877"/>
              <a:gd name="connsiteX21" fmla="*/ 1237922 w 2990085"/>
              <a:gd name="connsiteY21" fmla="*/ 3428438 h 4575877"/>
              <a:gd name="connsiteX22" fmla="*/ 1240031 w 2990085"/>
              <a:gd name="connsiteY22" fmla="*/ 3428438 h 4575877"/>
              <a:gd name="connsiteX23" fmla="*/ 1240031 w 2990085"/>
              <a:gd name="connsiteY23" fmla="*/ 3401224 h 4575877"/>
              <a:gd name="connsiteX24" fmla="*/ 1239219 w 2990085"/>
              <a:gd name="connsiteY24" fmla="*/ 3401224 h 4575877"/>
              <a:gd name="connsiteX25" fmla="*/ 1239219 w 2990085"/>
              <a:gd name="connsiteY25" fmla="*/ 2606619 h 4575877"/>
              <a:gd name="connsiteX26" fmla="*/ 1240448 w 2990085"/>
              <a:gd name="connsiteY26" fmla="*/ 2606619 h 4575877"/>
              <a:gd name="connsiteX27" fmla="*/ 1216781 w 2990085"/>
              <a:gd name="connsiteY27" fmla="*/ 1137952 h 4575877"/>
              <a:gd name="connsiteX28" fmla="*/ 1205031 w 2990085"/>
              <a:gd name="connsiteY28" fmla="*/ 986000 h 4575877"/>
              <a:gd name="connsiteX29" fmla="*/ 1010196 w 2990085"/>
              <a:gd name="connsiteY29" fmla="*/ 923011 h 4575877"/>
              <a:gd name="connsiteX30" fmla="*/ 1010953 w 2990085"/>
              <a:gd name="connsiteY30" fmla="*/ 796446 h 4575877"/>
              <a:gd name="connsiteX31" fmla="*/ 1631355 w 2990085"/>
              <a:gd name="connsiteY31" fmla="*/ 516335 h 4575877"/>
              <a:gd name="connsiteX32" fmla="*/ 1619038 w 2990085"/>
              <a:gd name="connsiteY32" fmla="*/ 1030819 h 4575877"/>
              <a:gd name="connsiteX33" fmla="*/ 1617716 w 2990085"/>
              <a:gd name="connsiteY33" fmla="*/ 1823823 h 4575877"/>
              <a:gd name="connsiteX34" fmla="*/ 1868719 w 2990085"/>
              <a:gd name="connsiteY34" fmla="*/ 1774203 h 4575877"/>
              <a:gd name="connsiteX35" fmla="*/ 2397287 w 2990085"/>
              <a:gd name="connsiteY35" fmla="*/ 1343368 h 4575877"/>
              <a:gd name="connsiteX36" fmla="*/ 2504404 w 2990085"/>
              <a:gd name="connsiteY36" fmla="*/ 645679 h 4575877"/>
              <a:gd name="connsiteX37" fmla="*/ 2200442 w 2990085"/>
              <a:gd name="connsiteY37" fmla="*/ 269996 h 4575877"/>
              <a:gd name="connsiteX38" fmla="*/ 1592464 w 2990085"/>
              <a:gd name="connsiteY38" fmla="*/ 262479 h 4575877"/>
              <a:gd name="connsiteX39" fmla="*/ 774828 w 2990085"/>
              <a:gd name="connsiteY39" fmla="*/ 718607 h 4575877"/>
              <a:gd name="connsiteX40" fmla="*/ 255817 w 2990085"/>
              <a:gd name="connsiteY40" fmla="*/ 1465682 h 4575877"/>
              <a:gd name="connsiteX41" fmla="*/ 203204 w 2990085"/>
              <a:gd name="connsiteY41" fmla="*/ 2206292 h 4575877"/>
              <a:gd name="connsiteX42" fmla="*/ 348810 w 2990085"/>
              <a:gd name="connsiteY42" fmla="*/ 2483428 h 4575877"/>
              <a:gd name="connsiteX43" fmla="*/ 622088 w 2990085"/>
              <a:gd name="connsiteY43" fmla="*/ 2657629 h 4575877"/>
              <a:gd name="connsiteX44" fmla="*/ 800805 w 2990085"/>
              <a:gd name="connsiteY44" fmla="*/ 2811066 h 4575877"/>
              <a:gd name="connsiteX45" fmla="*/ 779502 w 2990085"/>
              <a:gd name="connsiteY45" fmla="*/ 2914384 h 4575877"/>
              <a:gd name="connsiteX46" fmla="*/ 686344 w 2990085"/>
              <a:gd name="connsiteY46" fmla="*/ 2985143 h 4575877"/>
              <a:gd name="connsiteX47" fmla="*/ 347086 w 2990085"/>
              <a:gd name="connsiteY47" fmla="*/ 2854362 h 4575877"/>
              <a:gd name="connsiteX48" fmla="*/ 51924 w 2990085"/>
              <a:gd name="connsiteY48" fmla="*/ 2349974 h 4575877"/>
              <a:gd name="connsiteX49" fmla="*/ 301903 w 2990085"/>
              <a:gd name="connsiteY49" fmla="*/ 1002519 h 4575877"/>
              <a:gd name="connsiteX50" fmla="*/ 1651515 w 2990085"/>
              <a:gd name="connsiteY50" fmla="*/ 74436 h 4575877"/>
              <a:gd name="connsiteX0" fmla="*/ 1651515 w 2990085"/>
              <a:gd name="connsiteY0" fmla="*/ 74436 h 4575877"/>
              <a:gd name="connsiteX1" fmla="*/ 2523002 w 2990085"/>
              <a:gd name="connsiteY1" fmla="*/ 57726 h 4575877"/>
              <a:gd name="connsiteX2" fmla="*/ 2960293 w 2990085"/>
              <a:gd name="connsiteY2" fmla="*/ 524262 h 4575877"/>
              <a:gd name="connsiteX3" fmla="*/ 2750515 w 2990085"/>
              <a:gd name="connsiteY3" fmla="*/ 1375655 h 4575877"/>
              <a:gd name="connsiteX4" fmla="*/ 1825757 w 2990085"/>
              <a:gd name="connsiteY4" fmla="*/ 1957962 h 4575877"/>
              <a:gd name="connsiteX5" fmla="*/ 1624453 w 2990085"/>
              <a:gd name="connsiteY5" fmla="*/ 2000087 h 4575877"/>
              <a:gd name="connsiteX6" fmla="*/ 1633673 w 2990085"/>
              <a:gd name="connsiteY6" fmla="*/ 3401224 h 4575877"/>
              <a:gd name="connsiteX7" fmla="*/ 1630823 w 2990085"/>
              <a:gd name="connsiteY7" fmla="*/ 3401224 h 4575877"/>
              <a:gd name="connsiteX8" fmla="*/ 1635750 w 2990085"/>
              <a:gd name="connsiteY8" fmla="*/ 3723073 h 4575877"/>
              <a:gd name="connsiteX9" fmla="*/ 1626318 w 2990085"/>
              <a:gd name="connsiteY9" fmla="*/ 4162116 h 4575877"/>
              <a:gd name="connsiteX10" fmla="*/ 1998521 w 2990085"/>
              <a:gd name="connsiteY10" fmla="*/ 4114682 h 4575877"/>
              <a:gd name="connsiteX11" fmla="*/ 2387572 w 2990085"/>
              <a:gd name="connsiteY11" fmla="*/ 3936393 h 4575877"/>
              <a:gd name="connsiteX12" fmla="*/ 2393959 w 2990085"/>
              <a:gd name="connsiteY12" fmla="*/ 4089779 h 4575877"/>
              <a:gd name="connsiteX13" fmla="*/ 2032803 w 2990085"/>
              <a:gd name="connsiteY13" fmla="*/ 4243403 h 4575877"/>
              <a:gd name="connsiteX14" fmla="*/ 1655587 w 2990085"/>
              <a:gd name="connsiteY14" fmla="*/ 4315149 h 4575877"/>
              <a:gd name="connsiteX15" fmla="*/ 1273004 w 2990085"/>
              <a:gd name="connsiteY15" fmla="*/ 4388324 h 4575877"/>
              <a:gd name="connsiteX16" fmla="*/ 806011 w 2990085"/>
              <a:gd name="connsiteY16" fmla="*/ 4575877 h 4575877"/>
              <a:gd name="connsiteX17" fmla="*/ 801054 w 2990085"/>
              <a:gd name="connsiteY17" fmla="*/ 4427857 h 4575877"/>
              <a:gd name="connsiteX18" fmla="*/ 1160457 w 2990085"/>
              <a:gd name="connsiteY18" fmla="*/ 4159821 h 4575877"/>
              <a:gd name="connsiteX19" fmla="*/ 1241769 w 2990085"/>
              <a:gd name="connsiteY19" fmla="*/ 3667174 h 4575877"/>
              <a:gd name="connsiteX20" fmla="*/ 1237922 w 2990085"/>
              <a:gd name="connsiteY20" fmla="*/ 3428438 h 4575877"/>
              <a:gd name="connsiteX21" fmla="*/ 1240031 w 2990085"/>
              <a:gd name="connsiteY21" fmla="*/ 3428438 h 4575877"/>
              <a:gd name="connsiteX22" fmla="*/ 1240031 w 2990085"/>
              <a:gd name="connsiteY22" fmla="*/ 3401224 h 4575877"/>
              <a:gd name="connsiteX23" fmla="*/ 1239219 w 2990085"/>
              <a:gd name="connsiteY23" fmla="*/ 3401224 h 4575877"/>
              <a:gd name="connsiteX24" fmla="*/ 1239219 w 2990085"/>
              <a:gd name="connsiteY24" fmla="*/ 2606619 h 4575877"/>
              <a:gd name="connsiteX25" fmla="*/ 1240448 w 2990085"/>
              <a:gd name="connsiteY25" fmla="*/ 2606619 h 4575877"/>
              <a:gd name="connsiteX26" fmla="*/ 1216781 w 2990085"/>
              <a:gd name="connsiteY26" fmla="*/ 1137952 h 4575877"/>
              <a:gd name="connsiteX27" fmla="*/ 1205031 w 2990085"/>
              <a:gd name="connsiteY27" fmla="*/ 986000 h 4575877"/>
              <a:gd name="connsiteX28" fmla="*/ 1010196 w 2990085"/>
              <a:gd name="connsiteY28" fmla="*/ 923011 h 4575877"/>
              <a:gd name="connsiteX29" fmla="*/ 1010953 w 2990085"/>
              <a:gd name="connsiteY29" fmla="*/ 796446 h 4575877"/>
              <a:gd name="connsiteX30" fmla="*/ 1631355 w 2990085"/>
              <a:gd name="connsiteY30" fmla="*/ 516335 h 4575877"/>
              <a:gd name="connsiteX31" fmla="*/ 1619038 w 2990085"/>
              <a:gd name="connsiteY31" fmla="*/ 1030819 h 4575877"/>
              <a:gd name="connsiteX32" fmla="*/ 1617716 w 2990085"/>
              <a:gd name="connsiteY32" fmla="*/ 1823823 h 4575877"/>
              <a:gd name="connsiteX33" fmla="*/ 1868719 w 2990085"/>
              <a:gd name="connsiteY33" fmla="*/ 1774203 h 4575877"/>
              <a:gd name="connsiteX34" fmla="*/ 2397287 w 2990085"/>
              <a:gd name="connsiteY34" fmla="*/ 1343368 h 4575877"/>
              <a:gd name="connsiteX35" fmla="*/ 2504404 w 2990085"/>
              <a:gd name="connsiteY35" fmla="*/ 645679 h 4575877"/>
              <a:gd name="connsiteX36" fmla="*/ 2200442 w 2990085"/>
              <a:gd name="connsiteY36" fmla="*/ 269996 h 4575877"/>
              <a:gd name="connsiteX37" fmla="*/ 1592464 w 2990085"/>
              <a:gd name="connsiteY37" fmla="*/ 262479 h 4575877"/>
              <a:gd name="connsiteX38" fmla="*/ 774828 w 2990085"/>
              <a:gd name="connsiteY38" fmla="*/ 718607 h 4575877"/>
              <a:gd name="connsiteX39" fmla="*/ 255817 w 2990085"/>
              <a:gd name="connsiteY39" fmla="*/ 1465682 h 4575877"/>
              <a:gd name="connsiteX40" fmla="*/ 203204 w 2990085"/>
              <a:gd name="connsiteY40" fmla="*/ 2206292 h 4575877"/>
              <a:gd name="connsiteX41" fmla="*/ 348810 w 2990085"/>
              <a:gd name="connsiteY41" fmla="*/ 2483428 h 4575877"/>
              <a:gd name="connsiteX42" fmla="*/ 622088 w 2990085"/>
              <a:gd name="connsiteY42" fmla="*/ 2657629 h 4575877"/>
              <a:gd name="connsiteX43" fmla="*/ 800805 w 2990085"/>
              <a:gd name="connsiteY43" fmla="*/ 2811066 h 4575877"/>
              <a:gd name="connsiteX44" fmla="*/ 779502 w 2990085"/>
              <a:gd name="connsiteY44" fmla="*/ 2914384 h 4575877"/>
              <a:gd name="connsiteX45" fmla="*/ 686344 w 2990085"/>
              <a:gd name="connsiteY45" fmla="*/ 2985143 h 4575877"/>
              <a:gd name="connsiteX46" fmla="*/ 347086 w 2990085"/>
              <a:gd name="connsiteY46" fmla="*/ 2854362 h 4575877"/>
              <a:gd name="connsiteX47" fmla="*/ 51924 w 2990085"/>
              <a:gd name="connsiteY47" fmla="*/ 2349974 h 4575877"/>
              <a:gd name="connsiteX48" fmla="*/ 301903 w 2990085"/>
              <a:gd name="connsiteY48" fmla="*/ 1002519 h 4575877"/>
              <a:gd name="connsiteX49" fmla="*/ 1651515 w 2990085"/>
              <a:gd name="connsiteY49" fmla="*/ 74436 h 4575877"/>
              <a:gd name="connsiteX0" fmla="*/ 1651515 w 2990085"/>
              <a:gd name="connsiteY0" fmla="*/ 74436 h 4575877"/>
              <a:gd name="connsiteX1" fmla="*/ 2523002 w 2990085"/>
              <a:gd name="connsiteY1" fmla="*/ 57726 h 4575877"/>
              <a:gd name="connsiteX2" fmla="*/ 2960293 w 2990085"/>
              <a:gd name="connsiteY2" fmla="*/ 524262 h 4575877"/>
              <a:gd name="connsiteX3" fmla="*/ 2750515 w 2990085"/>
              <a:gd name="connsiteY3" fmla="*/ 1375655 h 4575877"/>
              <a:gd name="connsiteX4" fmla="*/ 1825757 w 2990085"/>
              <a:gd name="connsiteY4" fmla="*/ 1957962 h 4575877"/>
              <a:gd name="connsiteX5" fmla="*/ 1624453 w 2990085"/>
              <a:gd name="connsiteY5" fmla="*/ 2000087 h 4575877"/>
              <a:gd name="connsiteX6" fmla="*/ 1633673 w 2990085"/>
              <a:gd name="connsiteY6" fmla="*/ 3401224 h 4575877"/>
              <a:gd name="connsiteX7" fmla="*/ 1630823 w 2990085"/>
              <a:gd name="connsiteY7" fmla="*/ 3401224 h 4575877"/>
              <a:gd name="connsiteX8" fmla="*/ 1635750 w 2990085"/>
              <a:gd name="connsiteY8" fmla="*/ 3723073 h 4575877"/>
              <a:gd name="connsiteX9" fmla="*/ 1626318 w 2990085"/>
              <a:gd name="connsiteY9" fmla="*/ 4162116 h 4575877"/>
              <a:gd name="connsiteX10" fmla="*/ 1998521 w 2990085"/>
              <a:gd name="connsiteY10" fmla="*/ 4114682 h 4575877"/>
              <a:gd name="connsiteX11" fmla="*/ 2387572 w 2990085"/>
              <a:gd name="connsiteY11" fmla="*/ 3936393 h 4575877"/>
              <a:gd name="connsiteX12" fmla="*/ 2393959 w 2990085"/>
              <a:gd name="connsiteY12" fmla="*/ 4089779 h 4575877"/>
              <a:gd name="connsiteX13" fmla="*/ 2032803 w 2990085"/>
              <a:gd name="connsiteY13" fmla="*/ 4243403 h 4575877"/>
              <a:gd name="connsiteX14" fmla="*/ 1655587 w 2990085"/>
              <a:gd name="connsiteY14" fmla="*/ 4315149 h 4575877"/>
              <a:gd name="connsiteX15" fmla="*/ 1273004 w 2990085"/>
              <a:gd name="connsiteY15" fmla="*/ 4388324 h 4575877"/>
              <a:gd name="connsiteX16" fmla="*/ 806011 w 2990085"/>
              <a:gd name="connsiteY16" fmla="*/ 4575877 h 4575877"/>
              <a:gd name="connsiteX17" fmla="*/ 801054 w 2990085"/>
              <a:gd name="connsiteY17" fmla="*/ 4427857 h 4575877"/>
              <a:gd name="connsiteX18" fmla="*/ 1160457 w 2990085"/>
              <a:gd name="connsiteY18" fmla="*/ 4159821 h 4575877"/>
              <a:gd name="connsiteX19" fmla="*/ 1241769 w 2990085"/>
              <a:gd name="connsiteY19" fmla="*/ 3667174 h 4575877"/>
              <a:gd name="connsiteX20" fmla="*/ 1237922 w 2990085"/>
              <a:gd name="connsiteY20" fmla="*/ 3428438 h 4575877"/>
              <a:gd name="connsiteX21" fmla="*/ 1240031 w 2990085"/>
              <a:gd name="connsiteY21" fmla="*/ 3428438 h 4575877"/>
              <a:gd name="connsiteX22" fmla="*/ 1240031 w 2990085"/>
              <a:gd name="connsiteY22" fmla="*/ 3401224 h 4575877"/>
              <a:gd name="connsiteX23" fmla="*/ 1239219 w 2990085"/>
              <a:gd name="connsiteY23" fmla="*/ 2606619 h 4575877"/>
              <a:gd name="connsiteX24" fmla="*/ 1240448 w 2990085"/>
              <a:gd name="connsiteY24" fmla="*/ 2606619 h 4575877"/>
              <a:gd name="connsiteX25" fmla="*/ 1216781 w 2990085"/>
              <a:gd name="connsiteY25" fmla="*/ 1137952 h 4575877"/>
              <a:gd name="connsiteX26" fmla="*/ 1205031 w 2990085"/>
              <a:gd name="connsiteY26" fmla="*/ 986000 h 4575877"/>
              <a:gd name="connsiteX27" fmla="*/ 1010196 w 2990085"/>
              <a:gd name="connsiteY27" fmla="*/ 923011 h 4575877"/>
              <a:gd name="connsiteX28" fmla="*/ 1010953 w 2990085"/>
              <a:gd name="connsiteY28" fmla="*/ 796446 h 4575877"/>
              <a:gd name="connsiteX29" fmla="*/ 1631355 w 2990085"/>
              <a:gd name="connsiteY29" fmla="*/ 516335 h 4575877"/>
              <a:gd name="connsiteX30" fmla="*/ 1619038 w 2990085"/>
              <a:gd name="connsiteY30" fmla="*/ 1030819 h 4575877"/>
              <a:gd name="connsiteX31" fmla="*/ 1617716 w 2990085"/>
              <a:gd name="connsiteY31" fmla="*/ 1823823 h 4575877"/>
              <a:gd name="connsiteX32" fmla="*/ 1868719 w 2990085"/>
              <a:gd name="connsiteY32" fmla="*/ 1774203 h 4575877"/>
              <a:gd name="connsiteX33" fmla="*/ 2397287 w 2990085"/>
              <a:gd name="connsiteY33" fmla="*/ 1343368 h 4575877"/>
              <a:gd name="connsiteX34" fmla="*/ 2504404 w 2990085"/>
              <a:gd name="connsiteY34" fmla="*/ 645679 h 4575877"/>
              <a:gd name="connsiteX35" fmla="*/ 2200442 w 2990085"/>
              <a:gd name="connsiteY35" fmla="*/ 269996 h 4575877"/>
              <a:gd name="connsiteX36" fmla="*/ 1592464 w 2990085"/>
              <a:gd name="connsiteY36" fmla="*/ 262479 h 4575877"/>
              <a:gd name="connsiteX37" fmla="*/ 774828 w 2990085"/>
              <a:gd name="connsiteY37" fmla="*/ 718607 h 4575877"/>
              <a:gd name="connsiteX38" fmla="*/ 255817 w 2990085"/>
              <a:gd name="connsiteY38" fmla="*/ 1465682 h 4575877"/>
              <a:gd name="connsiteX39" fmla="*/ 203204 w 2990085"/>
              <a:gd name="connsiteY39" fmla="*/ 2206292 h 4575877"/>
              <a:gd name="connsiteX40" fmla="*/ 348810 w 2990085"/>
              <a:gd name="connsiteY40" fmla="*/ 2483428 h 4575877"/>
              <a:gd name="connsiteX41" fmla="*/ 622088 w 2990085"/>
              <a:gd name="connsiteY41" fmla="*/ 2657629 h 4575877"/>
              <a:gd name="connsiteX42" fmla="*/ 800805 w 2990085"/>
              <a:gd name="connsiteY42" fmla="*/ 2811066 h 4575877"/>
              <a:gd name="connsiteX43" fmla="*/ 779502 w 2990085"/>
              <a:gd name="connsiteY43" fmla="*/ 2914384 h 4575877"/>
              <a:gd name="connsiteX44" fmla="*/ 686344 w 2990085"/>
              <a:gd name="connsiteY44" fmla="*/ 2985143 h 4575877"/>
              <a:gd name="connsiteX45" fmla="*/ 347086 w 2990085"/>
              <a:gd name="connsiteY45" fmla="*/ 2854362 h 4575877"/>
              <a:gd name="connsiteX46" fmla="*/ 51924 w 2990085"/>
              <a:gd name="connsiteY46" fmla="*/ 2349974 h 4575877"/>
              <a:gd name="connsiteX47" fmla="*/ 301903 w 2990085"/>
              <a:gd name="connsiteY47" fmla="*/ 1002519 h 4575877"/>
              <a:gd name="connsiteX48" fmla="*/ 1651515 w 2990085"/>
              <a:gd name="connsiteY48" fmla="*/ 74436 h 4575877"/>
              <a:gd name="connsiteX0" fmla="*/ 1651515 w 2990085"/>
              <a:gd name="connsiteY0" fmla="*/ 74436 h 4575877"/>
              <a:gd name="connsiteX1" fmla="*/ 2523002 w 2990085"/>
              <a:gd name="connsiteY1" fmla="*/ 57726 h 4575877"/>
              <a:gd name="connsiteX2" fmla="*/ 2960293 w 2990085"/>
              <a:gd name="connsiteY2" fmla="*/ 524262 h 4575877"/>
              <a:gd name="connsiteX3" fmla="*/ 2750515 w 2990085"/>
              <a:gd name="connsiteY3" fmla="*/ 1375655 h 4575877"/>
              <a:gd name="connsiteX4" fmla="*/ 1825757 w 2990085"/>
              <a:gd name="connsiteY4" fmla="*/ 1957962 h 4575877"/>
              <a:gd name="connsiteX5" fmla="*/ 1624453 w 2990085"/>
              <a:gd name="connsiteY5" fmla="*/ 2000087 h 4575877"/>
              <a:gd name="connsiteX6" fmla="*/ 1633673 w 2990085"/>
              <a:gd name="connsiteY6" fmla="*/ 3401224 h 4575877"/>
              <a:gd name="connsiteX7" fmla="*/ 1630823 w 2990085"/>
              <a:gd name="connsiteY7" fmla="*/ 3401224 h 4575877"/>
              <a:gd name="connsiteX8" fmla="*/ 1635750 w 2990085"/>
              <a:gd name="connsiteY8" fmla="*/ 3723073 h 4575877"/>
              <a:gd name="connsiteX9" fmla="*/ 1626318 w 2990085"/>
              <a:gd name="connsiteY9" fmla="*/ 4162116 h 4575877"/>
              <a:gd name="connsiteX10" fmla="*/ 1998521 w 2990085"/>
              <a:gd name="connsiteY10" fmla="*/ 4114682 h 4575877"/>
              <a:gd name="connsiteX11" fmla="*/ 2387572 w 2990085"/>
              <a:gd name="connsiteY11" fmla="*/ 3936393 h 4575877"/>
              <a:gd name="connsiteX12" fmla="*/ 2393959 w 2990085"/>
              <a:gd name="connsiteY12" fmla="*/ 4089779 h 4575877"/>
              <a:gd name="connsiteX13" fmla="*/ 2032803 w 2990085"/>
              <a:gd name="connsiteY13" fmla="*/ 4243403 h 4575877"/>
              <a:gd name="connsiteX14" fmla="*/ 1655587 w 2990085"/>
              <a:gd name="connsiteY14" fmla="*/ 4315149 h 4575877"/>
              <a:gd name="connsiteX15" fmla="*/ 1273004 w 2990085"/>
              <a:gd name="connsiteY15" fmla="*/ 4388324 h 4575877"/>
              <a:gd name="connsiteX16" fmla="*/ 806011 w 2990085"/>
              <a:gd name="connsiteY16" fmla="*/ 4575877 h 4575877"/>
              <a:gd name="connsiteX17" fmla="*/ 801054 w 2990085"/>
              <a:gd name="connsiteY17" fmla="*/ 4427857 h 4575877"/>
              <a:gd name="connsiteX18" fmla="*/ 1160457 w 2990085"/>
              <a:gd name="connsiteY18" fmla="*/ 4159821 h 4575877"/>
              <a:gd name="connsiteX19" fmla="*/ 1241769 w 2990085"/>
              <a:gd name="connsiteY19" fmla="*/ 3667174 h 4575877"/>
              <a:gd name="connsiteX20" fmla="*/ 1237922 w 2990085"/>
              <a:gd name="connsiteY20" fmla="*/ 3428438 h 4575877"/>
              <a:gd name="connsiteX21" fmla="*/ 1240031 w 2990085"/>
              <a:gd name="connsiteY21" fmla="*/ 3428438 h 4575877"/>
              <a:gd name="connsiteX22" fmla="*/ 1239219 w 2990085"/>
              <a:gd name="connsiteY22" fmla="*/ 2606619 h 4575877"/>
              <a:gd name="connsiteX23" fmla="*/ 1240448 w 2990085"/>
              <a:gd name="connsiteY23" fmla="*/ 2606619 h 4575877"/>
              <a:gd name="connsiteX24" fmla="*/ 1216781 w 2990085"/>
              <a:gd name="connsiteY24" fmla="*/ 1137952 h 4575877"/>
              <a:gd name="connsiteX25" fmla="*/ 1205031 w 2990085"/>
              <a:gd name="connsiteY25" fmla="*/ 986000 h 4575877"/>
              <a:gd name="connsiteX26" fmla="*/ 1010196 w 2990085"/>
              <a:gd name="connsiteY26" fmla="*/ 923011 h 4575877"/>
              <a:gd name="connsiteX27" fmla="*/ 1010953 w 2990085"/>
              <a:gd name="connsiteY27" fmla="*/ 796446 h 4575877"/>
              <a:gd name="connsiteX28" fmla="*/ 1631355 w 2990085"/>
              <a:gd name="connsiteY28" fmla="*/ 516335 h 4575877"/>
              <a:gd name="connsiteX29" fmla="*/ 1619038 w 2990085"/>
              <a:gd name="connsiteY29" fmla="*/ 1030819 h 4575877"/>
              <a:gd name="connsiteX30" fmla="*/ 1617716 w 2990085"/>
              <a:gd name="connsiteY30" fmla="*/ 1823823 h 4575877"/>
              <a:gd name="connsiteX31" fmla="*/ 1868719 w 2990085"/>
              <a:gd name="connsiteY31" fmla="*/ 1774203 h 4575877"/>
              <a:gd name="connsiteX32" fmla="*/ 2397287 w 2990085"/>
              <a:gd name="connsiteY32" fmla="*/ 1343368 h 4575877"/>
              <a:gd name="connsiteX33" fmla="*/ 2504404 w 2990085"/>
              <a:gd name="connsiteY33" fmla="*/ 645679 h 4575877"/>
              <a:gd name="connsiteX34" fmla="*/ 2200442 w 2990085"/>
              <a:gd name="connsiteY34" fmla="*/ 269996 h 4575877"/>
              <a:gd name="connsiteX35" fmla="*/ 1592464 w 2990085"/>
              <a:gd name="connsiteY35" fmla="*/ 262479 h 4575877"/>
              <a:gd name="connsiteX36" fmla="*/ 774828 w 2990085"/>
              <a:gd name="connsiteY36" fmla="*/ 718607 h 4575877"/>
              <a:gd name="connsiteX37" fmla="*/ 255817 w 2990085"/>
              <a:gd name="connsiteY37" fmla="*/ 1465682 h 4575877"/>
              <a:gd name="connsiteX38" fmla="*/ 203204 w 2990085"/>
              <a:gd name="connsiteY38" fmla="*/ 2206292 h 4575877"/>
              <a:gd name="connsiteX39" fmla="*/ 348810 w 2990085"/>
              <a:gd name="connsiteY39" fmla="*/ 2483428 h 4575877"/>
              <a:gd name="connsiteX40" fmla="*/ 622088 w 2990085"/>
              <a:gd name="connsiteY40" fmla="*/ 2657629 h 4575877"/>
              <a:gd name="connsiteX41" fmla="*/ 800805 w 2990085"/>
              <a:gd name="connsiteY41" fmla="*/ 2811066 h 4575877"/>
              <a:gd name="connsiteX42" fmla="*/ 779502 w 2990085"/>
              <a:gd name="connsiteY42" fmla="*/ 2914384 h 4575877"/>
              <a:gd name="connsiteX43" fmla="*/ 686344 w 2990085"/>
              <a:gd name="connsiteY43" fmla="*/ 2985143 h 4575877"/>
              <a:gd name="connsiteX44" fmla="*/ 347086 w 2990085"/>
              <a:gd name="connsiteY44" fmla="*/ 2854362 h 4575877"/>
              <a:gd name="connsiteX45" fmla="*/ 51924 w 2990085"/>
              <a:gd name="connsiteY45" fmla="*/ 2349974 h 4575877"/>
              <a:gd name="connsiteX46" fmla="*/ 301903 w 2990085"/>
              <a:gd name="connsiteY46" fmla="*/ 1002519 h 4575877"/>
              <a:gd name="connsiteX47" fmla="*/ 1651515 w 2990085"/>
              <a:gd name="connsiteY47" fmla="*/ 74436 h 4575877"/>
              <a:gd name="connsiteX0" fmla="*/ 1651515 w 2990085"/>
              <a:gd name="connsiteY0" fmla="*/ 74436 h 4575877"/>
              <a:gd name="connsiteX1" fmla="*/ 2523002 w 2990085"/>
              <a:gd name="connsiteY1" fmla="*/ 57726 h 4575877"/>
              <a:gd name="connsiteX2" fmla="*/ 2960293 w 2990085"/>
              <a:gd name="connsiteY2" fmla="*/ 524262 h 4575877"/>
              <a:gd name="connsiteX3" fmla="*/ 2750515 w 2990085"/>
              <a:gd name="connsiteY3" fmla="*/ 1375655 h 4575877"/>
              <a:gd name="connsiteX4" fmla="*/ 1825757 w 2990085"/>
              <a:gd name="connsiteY4" fmla="*/ 1957962 h 4575877"/>
              <a:gd name="connsiteX5" fmla="*/ 1624453 w 2990085"/>
              <a:gd name="connsiteY5" fmla="*/ 2000087 h 4575877"/>
              <a:gd name="connsiteX6" fmla="*/ 1633673 w 2990085"/>
              <a:gd name="connsiteY6" fmla="*/ 3401224 h 4575877"/>
              <a:gd name="connsiteX7" fmla="*/ 1630823 w 2990085"/>
              <a:gd name="connsiteY7" fmla="*/ 3401224 h 4575877"/>
              <a:gd name="connsiteX8" fmla="*/ 1635750 w 2990085"/>
              <a:gd name="connsiteY8" fmla="*/ 3723073 h 4575877"/>
              <a:gd name="connsiteX9" fmla="*/ 1626318 w 2990085"/>
              <a:gd name="connsiteY9" fmla="*/ 4162116 h 4575877"/>
              <a:gd name="connsiteX10" fmla="*/ 1998521 w 2990085"/>
              <a:gd name="connsiteY10" fmla="*/ 4114682 h 4575877"/>
              <a:gd name="connsiteX11" fmla="*/ 2387572 w 2990085"/>
              <a:gd name="connsiteY11" fmla="*/ 3936393 h 4575877"/>
              <a:gd name="connsiteX12" fmla="*/ 2393959 w 2990085"/>
              <a:gd name="connsiteY12" fmla="*/ 4089779 h 4575877"/>
              <a:gd name="connsiteX13" fmla="*/ 2032803 w 2990085"/>
              <a:gd name="connsiteY13" fmla="*/ 4243403 h 4575877"/>
              <a:gd name="connsiteX14" fmla="*/ 1655587 w 2990085"/>
              <a:gd name="connsiteY14" fmla="*/ 4315149 h 4575877"/>
              <a:gd name="connsiteX15" fmla="*/ 1273004 w 2990085"/>
              <a:gd name="connsiteY15" fmla="*/ 4388324 h 4575877"/>
              <a:gd name="connsiteX16" fmla="*/ 806011 w 2990085"/>
              <a:gd name="connsiteY16" fmla="*/ 4575877 h 4575877"/>
              <a:gd name="connsiteX17" fmla="*/ 801054 w 2990085"/>
              <a:gd name="connsiteY17" fmla="*/ 4427857 h 4575877"/>
              <a:gd name="connsiteX18" fmla="*/ 1160457 w 2990085"/>
              <a:gd name="connsiteY18" fmla="*/ 4159821 h 4575877"/>
              <a:gd name="connsiteX19" fmla="*/ 1241769 w 2990085"/>
              <a:gd name="connsiteY19" fmla="*/ 3667174 h 4575877"/>
              <a:gd name="connsiteX20" fmla="*/ 1237922 w 2990085"/>
              <a:gd name="connsiteY20" fmla="*/ 3428438 h 4575877"/>
              <a:gd name="connsiteX21" fmla="*/ 1239219 w 2990085"/>
              <a:gd name="connsiteY21" fmla="*/ 2606619 h 4575877"/>
              <a:gd name="connsiteX22" fmla="*/ 1240448 w 2990085"/>
              <a:gd name="connsiteY22" fmla="*/ 2606619 h 4575877"/>
              <a:gd name="connsiteX23" fmla="*/ 1216781 w 2990085"/>
              <a:gd name="connsiteY23" fmla="*/ 1137952 h 4575877"/>
              <a:gd name="connsiteX24" fmla="*/ 1205031 w 2990085"/>
              <a:gd name="connsiteY24" fmla="*/ 986000 h 4575877"/>
              <a:gd name="connsiteX25" fmla="*/ 1010196 w 2990085"/>
              <a:gd name="connsiteY25" fmla="*/ 923011 h 4575877"/>
              <a:gd name="connsiteX26" fmla="*/ 1010953 w 2990085"/>
              <a:gd name="connsiteY26" fmla="*/ 796446 h 4575877"/>
              <a:gd name="connsiteX27" fmla="*/ 1631355 w 2990085"/>
              <a:gd name="connsiteY27" fmla="*/ 516335 h 4575877"/>
              <a:gd name="connsiteX28" fmla="*/ 1619038 w 2990085"/>
              <a:gd name="connsiteY28" fmla="*/ 1030819 h 4575877"/>
              <a:gd name="connsiteX29" fmla="*/ 1617716 w 2990085"/>
              <a:gd name="connsiteY29" fmla="*/ 1823823 h 4575877"/>
              <a:gd name="connsiteX30" fmla="*/ 1868719 w 2990085"/>
              <a:gd name="connsiteY30" fmla="*/ 1774203 h 4575877"/>
              <a:gd name="connsiteX31" fmla="*/ 2397287 w 2990085"/>
              <a:gd name="connsiteY31" fmla="*/ 1343368 h 4575877"/>
              <a:gd name="connsiteX32" fmla="*/ 2504404 w 2990085"/>
              <a:gd name="connsiteY32" fmla="*/ 645679 h 4575877"/>
              <a:gd name="connsiteX33" fmla="*/ 2200442 w 2990085"/>
              <a:gd name="connsiteY33" fmla="*/ 269996 h 4575877"/>
              <a:gd name="connsiteX34" fmla="*/ 1592464 w 2990085"/>
              <a:gd name="connsiteY34" fmla="*/ 262479 h 4575877"/>
              <a:gd name="connsiteX35" fmla="*/ 774828 w 2990085"/>
              <a:gd name="connsiteY35" fmla="*/ 718607 h 4575877"/>
              <a:gd name="connsiteX36" fmla="*/ 255817 w 2990085"/>
              <a:gd name="connsiteY36" fmla="*/ 1465682 h 4575877"/>
              <a:gd name="connsiteX37" fmla="*/ 203204 w 2990085"/>
              <a:gd name="connsiteY37" fmla="*/ 2206292 h 4575877"/>
              <a:gd name="connsiteX38" fmla="*/ 348810 w 2990085"/>
              <a:gd name="connsiteY38" fmla="*/ 2483428 h 4575877"/>
              <a:gd name="connsiteX39" fmla="*/ 622088 w 2990085"/>
              <a:gd name="connsiteY39" fmla="*/ 2657629 h 4575877"/>
              <a:gd name="connsiteX40" fmla="*/ 800805 w 2990085"/>
              <a:gd name="connsiteY40" fmla="*/ 2811066 h 4575877"/>
              <a:gd name="connsiteX41" fmla="*/ 779502 w 2990085"/>
              <a:gd name="connsiteY41" fmla="*/ 2914384 h 4575877"/>
              <a:gd name="connsiteX42" fmla="*/ 686344 w 2990085"/>
              <a:gd name="connsiteY42" fmla="*/ 2985143 h 4575877"/>
              <a:gd name="connsiteX43" fmla="*/ 347086 w 2990085"/>
              <a:gd name="connsiteY43" fmla="*/ 2854362 h 4575877"/>
              <a:gd name="connsiteX44" fmla="*/ 51924 w 2990085"/>
              <a:gd name="connsiteY44" fmla="*/ 2349974 h 4575877"/>
              <a:gd name="connsiteX45" fmla="*/ 301903 w 2990085"/>
              <a:gd name="connsiteY45" fmla="*/ 1002519 h 4575877"/>
              <a:gd name="connsiteX46" fmla="*/ 1651515 w 2990085"/>
              <a:gd name="connsiteY46" fmla="*/ 74436 h 4575877"/>
              <a:gd name="connsiteX0" fmla="*/ 1651515 w 2990085"/>
              <a:gd name="connsiteY0" fmla="*/ 74436 h 4575877"/>
              <a:gd name="connsiteX1" fmla="*/ 2523002 w 2990085"/>
              <a:gd name="connsiteY1" fmla="*/ 57726 h 4575877"/>
              <a:gd name="connsiteX2" fmla="*/ 2960293 w 2990085"/>
              <a:gd name="connsiteY2" fmla="*/ 524262 h 4575877"/>
              <a:gd name="connsiteX3" fmla="*/ 2750515 w 2990085"/>
              <a:gd name="connsiteY3" fmla="*/ 1375655 h 4575877"/>
              <a:gd name="connsiteX4" fmla="*/ 1825757 w 2990085"/>
              <a:gd name="connsiteY4" fmla="*/ 1957962 h 4575877"/>
              <a:gd name="connsiteX5" fmla="*/ 1624453 w 2990085"/>
              <a:gd name="connsiteY5" fmla="*/ 2000087 h 4575877"/>
              <a:gd name="connsiteX6" fmla="*/ 1633673 w 2990085"/>
              <a:gd name="connsiteY6" fmla="*/ 3401224 h 4575877"/>
              <a:gd name="connsiteX7" fmla="*/ 1630823 w 2990085"/>
              <a:gd name="connsiteY7" fmla="*/ 3401224 h 4575877"/>
              <a:gd name="connsiteX8" fmla="*/ 1635750 w 2990085"/>
              <a:gd name="connsiteY8" fmla="*/ 3723073 h 4575877"/>
              <a:gd name="connsiteX9" fmla="*/ 1626318 w 2990085"/>
              <a:gd name="connsiteY9" fmla="*/ 4162116 h 4575877"/>
              <a:gd name="connsiteX10" fmla="*/ 1998521 w 2990085"/>
              <a:gd name="connsiteY10" fmla="*/ 4114682 h 4575877"/>
              <a:gd name="connsiteX11" fmla="*/ 2387572 w 2990085"/>
              <a:gd name="connsiteY11" fmla="*/ 3936393 h 4575877"/>
              <a:gd name="connsiteX12" fmla="*/ 2393959 w 2990085"/>
              <a:gd name="connsiteY12" fmla="*/ 4089779 h 4575877"/>
              <a:gd name="connsiteX13" fmla="*/ 2032803 w 2990085"/>
              <a:gd name="connsiteY13" fmla="*/ 4243403 h 4575877"/>
              <a:gd name="connsiteX14" fmla="*/ 1655587 w 2990085"/>
              <a:gd name="connsiteY14" fmla="*/ 4315149 h 4575877"/>
              <a:gd name="connsiteX15" fmla="*/ 1273004 w 2990085"/>
              <a:gd name="connsiteY15" fmla="*/ 4388324 h 4575877"/>
              <a:gd name="connsiteX16" fmla="*/ 806011 w 2990085"/>
              <a:gd name="connsiteY16" fmla="*/ 4575877 h 4575877"/>
              <a:gd name="connsiteX17" fmla="*/ 801054 w 2990085"/>
              <a:gd name="connsiteY17" fmla="*/ 4427857 h 4575877"/>
              <a:gd name="connsiteX18" fmla="*/ 1160457 w 2990085"/>
              <a:gd name="connsiteY18" fmla="*/ 4159821 h 4575877"/>
              <a:gd name="connsiteX19" fmla="*/ 1241769 w 2990085"/>
              <a:gd name="connsiteY19" fmla="*/ 3667174 h 4575877"/>
              <a:gd name="connsiteX20" fmla="*/ 1239219 w 2990085"/>
              <a:gd name="connsiteY20" fmla="*/ 2606619 h 4575877"/>
              <a:gd name="connsiteX21" fmla="*/ 1240448 w 2990085"/>
              <a:gd name="connsiteY21" fmla="*/ 2606619 h 4575877"/>
              <a:gd name="connsiteX22" fmla="*/ 1216781 w 2990085"/>
              <a:gd name="connsiteY22" fmla="*/ 1137952 h 4575877"/>
              <a:gd name="connsiteX23" fmla="*/ 1205031 w 2990085"/>
              <a:gd name="connsiteY23" fmla="*/ 986000 h 4575877"/>
              <a:gd name="connsiteX24" fmla="*/ 1010196 w 2990085"/>
              <a:gd name="connsiteY24" fmla="*/ 923011 h 4575877"/>
              <a:gd name="connsiteX25" fmla="*/ 1010953 w 2990085"/>
              <a:gd name="connsiteY25" fmla="*/ 796446 h 4575877"/>
              <a:gd name="connsiteX26" fmla="*/ 1631355 w 2990085"/>
              <a:gd name="connsiteY26" fmla="*/ 516335 h 4575877"/>
              <a:gd name="connsiteX27" fmla="*/ 1619038 w 2990085"/>
              <a:gd name="connsiteY27" fmla="*/ 1030819 h 4575877"/>
              <a:gd name="connsiteX28" fmla="*/ 1617716 w 2990085"/>
              <a:gd name="connsiteY28" fmla="*/ 1823823 h 4575877"/>
              <a:gd name="connsiteX29" fmla="*/ 1868719 w 2990085"/>
              <a:gd name="connsiteY29" fmla="*/ 1774203 h 4575877"/>
              <a:gd name="connsiteX30" fmla="*/ 2397287 w 2990085"/>
              <a:gd name="connsiteY30" fmla="*/ 1343368 h 4575877"/>
              <a:gd name="connsiteX31" fmla="*/ 2504404 w 2990085"/>
              <a:gd name="connsiteY31" fmla="*/ 645679 h 4575877"/>
              <a:gd name="connsiteX32" fmla="*/ 2200442 w 2990085"/>
              <a:gd name="connsiteY32" fmla="*/ 269996 h 4575877"/>
              <a:gd name="connsiteX33" fmla="*/ 1592464 w 2990085"/>
              <a:gd name="connsiteY33" fmla="*/ 262479 h 4575877"/>
              <a:gd name="connsiteX34" fmla="*/ 774828 w 2990085"/>
              <a:gd name="connsiteY34" fmla="*/ 718607 h 4575877"/>
              <a:gd name="connsiteX35" fmla="*/ 255817 w 2990085"/>
              <a:gd name="connsiteY35" fmla="*/ 1465682 h 4575877"/>
              <a:gd name="connsiteX36" fmla="*/ 203204 w 2990085"/>
              <a:gd name="connsiteY36" fmla="*/ 2206292 h 4575877"/>
              <a:gd name="connsiteX37" fmla="*/ 348810 w 2990085"/>
              <a:gd name="connsiteY37" fmla="*/ 2483428 h 4575877"/>
              <a:gd name="connsiteX38" fmla="*/ 622088 w 2990085"/>
              <a:gd name="connsiteY38" fmla="*/ 2657629 h 4575877"/>
              <a:gd name="connsiteX39" fmla="*/ 800805 w 2990085"/>
              <a:gd name="connsiteY39" fmla="*/ 2811066 h 4575877"/>
              <a:gd name="connsiteX40" fmla="*/ 779502 w 2990085"/>
              <a:gd name="connsiteY40" fmla="*/ 2914384 h 4575877"/>
              <a:gd name="connsiteX41" fmla="*/ 686344 w 2990085"/>
              <a:gd name="connsiteY41" fmla="*/ 2985143 h 4575877"/>
              <a:gd name="connsiteX42" fmla="*/ 347086 w 2990085"/>
              <a:gd name="connsiteY42" fmla="*/ 2854362 h 4575877"/>
              <a:gd name="connsiteX43" fmla="*/ 51924 w 2990085"/>
              <a:gd name="connsiteY43" fmla="*/ 2349974 h 4575877"/>
              <a:gd name="connsiteX44" fmla="*/ 301903 w 2990085"/>
              <a:gd name="connsiteY44" fmla="*/ 1002519 h 4575877"/>
              <a:gd name="connsiteX45" fmla="*/ 1651515 w 2990085"/>
              <a:gd name="connsiteY45" fmla="*/ 74436 h 4575877"/>
              <a:gd name="connsiteX0" fmla="*/ 1651515 w 2990085"/>
              <a:gd name="connsiteY0" fmla="*/ 74436 h 4575877"/>
              <a:gd name="connsiteX1" fmla="*/ 2523002 w 2990085"/>
              <a:gd name="connsiteY1" fmla="*/ 57726 h 4575877"/>
              <a:gd name="connsiteX2" fmla="*/ 2960293 w 2990085"/>
              <a:gd name="connsiteY2" fmla="*/ 524262 h 4575877"/>
              <a:gd name="connsiteX3" fmla="*/ 2750515 w 2990085"/>
              <a:gd name="connsiteY3" fmla="*/ 1375655 h 4575877"/>
              <a:gd name="connsiteX4" fmla="*/ 1825757 w 2990085"/>
              <a:gd name="connsiteY4" fmla="*/ 1957962 h 4575877"/>
              <a:gd name="connsiteX5" fmla="*/ 1624453 w 2990085"/>
              <a:gd name="connsiteY5" fmla="*/ 2000087 h 4575877"/>
              <a:gd name="connsiteX6" fmla="*/ 1633673 w 2990085"/>
              <a:gd name="connsiteY6" fmla="*/ 3401224 h 4575877"/>
              <a:gd name="connsiteX7" fmla="*/ 1635750 w 2990085"/>
              <a:gd name="connsiteY7" fmla="*/ 3723073 h 4575877"/>
              <a:gd name="connsiteX8" fmla="*/ 1626318 w 2990085"/>
              <a:gd name="connsiteY8" fmla="*/ 4162116 h 4575877"/>
              <a:gd name="connsiteX9" fmla="*/ 1998521 w 2990085"/>
              <a:gd name="connsiteY9" fmla="*/ 4114682 h 4575877"/>
              <a:gd name="connsiteX10" fmla="*/ 2387572 w 2990085"/>
              <a:gd name="connsiteY10" fmla="*/ 3936393 h 4575877"/>
              <a:gd name="connsiteX11" fmla="*/ 2393959 w 2990085"/>
              <a:gd name="connsiteY11" fmla="*/ 4089779 h 4575877"/>
              <a:gd name="connsiteX12" fmla="*/ 2032803 w 2990085"/>
              <a:gd name="connsiteY12" fmla="*/ 4243403 h 4575877"/>
              <a:gd name="connsiteX13" fmla="*/ 1655587 w 2990085"/>
              <a:gd name="connsiteY13" fmla="*/ 4315149 h 4575877"/>
              <a:gd name="connsiteX14" fmla="*/ 1273004 w 2990085"/>
              <a:gd name="connsiteY14" fmla="*/ 4388324 h 4575877"/>
              <a:gd name="connsiteX15" fmla="*/ 806011 w 2990085"/>
              <a:gd name="connsiteY15" fmla="*/ 4575877 h 4575877"/>
              <a:gd name="connsiteX16" fmla="*/ 801054 w 2990085"/>
              <a:gd name="connsiteY16" fmla="*/ 4427857 h 4575877"/>
              <a:gd name="connsiteX17" fmla="*/ 1160457 w 2990085"/>
              <a:gd name="connsiteY17" fmla="*/ 4159821 h 4575877"/>
              <a:gd name="connsiteX18" fmla="*/ 1241769 w 2990085"/>
              <a:gd name="connsiteY18" fmla="*/ 3667174 h 4575877"/>
              <a:gd name="connsiteX19" fmla="*/ 1239219 w 2990085"/>
              <a:gd name="connsiteY19" fmla="*/ 2606619 h 4575877"/>
              <a:gd name="connsiteX20" fmla="*/ 1240448 w 2990085"/>
              <a:gd name="connsiteY20" fmla="*/ 2606619 h 4575877"/>
              <a:gd name="connsiteX21" fmla="*/ 1216781 w 2990085"/>
              <a:gd name="connsiteY21" fmla="*/ 1137952 h 4575877"/>
              <a:gd name="connsiteX22" fmla="*/ 1205031 w 2990085"/>
              <a:gd name="connsiteY22" fmla="*/ 986000 h 4575877"/>
              <a:gd name="connsiteX23" fmla="*/ 1010196 w 2990085"/>
              <a:gd name="connsiteY23" fmla="*/ 923011 h 4575877"/>
              <a:gd name="connsiteX24" fmla="*/ 1010953 w 2990085"/>
              <a:gd name="connsiteY24" fmla="*/ 796446 h 4575877"/>
              <a:gd name="connsiteX25" fmla="*/ 1631355 w 2990085"/>
              <a:gd name="connsiteY25" fmla="*/ 516335 h 4575877"/>
              <a:gd name="connsiteX26" fmla="*/ 1619038 w 2990085"/>
              <a:gd name="connsiteY26" fmla="*/ 1030819 h 4575877"/>
              <a:gd name="connsiteX27" fmla="*/ 1617716 w 2990085"/>
              <a:gd name="connsiteY27" fmla="*/ 1823823 h 4575877"/>
              <a:gd name="connsiteX28" fmla="*/ 1868719 w 2990085"/>
              <a:gd name="connsiteY28" fmla="*/ 1774203 h 4575877"/>
              <a:gd name="connsiteX29" fmla="*/ 2397287 w 2990085"/>
              <a:gd name="connsiteY29" fmla="*/ 1343368 h 4575877"/>
              <a:gd name="connsiteX30" fmla="*/ 2504404 w 2990085"/>
              <a:gd name="connsiteY30" fmla="*/ 645679 h 4575877"/>
              <a:gd name="connsiteX31" fmla="*/ 2200442 w 2990085"/>
              <a:gd name="connsiteY31" fmla="*/ 269996 h 4575877"/>
              <a:gd name="connsiteX32" fmla="*/ 1592464 w 2990085"/>
              <a:gd name="connsiteY32" fmla="*/ 262479 h 4575877"/>
              <a:gd name="connsiteX33" fmla="*/ 774828 w 2990085"/>
              <a:gd name="connsiteY33" fmla="*/ 718607 h 4575877"/>
              <a:gd name="connsiteX34" fmla="*/ 255817 w 2990085"/>
              <a:gd name="connsiteY34" fmla="*/ 1465682 h 4575877"/>
              <a:gd name="connsiteX35" fmla="*/ 203204 w 2990085"/>
              <a:gd name="connsiteY35" fmla="*/ 2206292 h 4575877"/>
              <a:gd name="connsiteX36" fmla="*/ 348810 w 2990085"/>
              <a:gd name="connsiteY36" fmla="*/ 2483428 h 4575877"/>
              <a:gd name="connsiteX37" fmla="*/ 622088 w 2990085"/>
              <a:gd name="connsiteY37" fmla="*/ 2657629 h 4575877"/>
              <a:gd name="connsiteX38" fmla="*/ 800805 w 2990085"/>
              <a:gd name="connsiteY38" fmla="*/ 2811066 h 4575877"/>
              <a:gd name="connsiteX39" fmla="*/ 779502 w 2990085"/>
              <a:gd name="connsiteY39" fmla="*/ 2914384 h 4575877"/>
              <a:gd name="connsiteX40" fmla="*/ 686344 w 2990085"/>
              <a:gd name="connsiteY40" fmla="*/ 2985143 h 4575877"/>
              <a:gd name="connsiteX41" fmla="*/ 347086 w 2990085"/>
              <a:gd name="connsiteY41" fmla="*/ 2854362 h 4575877"/>
              <a:gd name="connsiteX42" fmla="*/ 51924 w 2990085"/>
              <a:gd name="connsiteY42" fmla="*/ 2349974 h 4575877"/>
              <a:gd name="connsiteX43" fmla="*/ 301903 w 2990085"/>
              <a:gd name="connsiteY43" fmla="*/ 1002519 h 4575877"/>
              <a:gd name="connsiteX44" fmla="*/ 1651515 w 2990085"/>
              <a:gd name="connsiteY44" fmla="*/ 74436 h 4575877"/>
              <a:gd name="connsiteX0" fmla="*/ 1651515 w 2990085"/>
              <a:gd name="connsiteY0" fmla="*/ 74436 h 4575877"/>
              <a:gd name="connsiteX1" fmla="*/ 2523002 w 2990085"/>
              <a:gd name="connsiteY1" fmla="*/ 57726 h 4575877"/>
              <a:gd name="connsiteX2" fmla="*/ 2960293 w 2990085"/>
              <a:gd name="connsiteY2" fmla="*/ 524262 h 4575877"/>
              <a:gd name="connsiteX3" fmla="*/ 2750515 w 2990085"/>
              <a:gd name="connsiteY3" fmla="*/ 1375655 h 4575877"/>
              <a:gd name="connsiteX4" fmla="*/ 1825757 w 2990085"/>
              <a:gd name="connsiteY4" fmla="*/ 1957962 h 4575877"/>
              <a:gd name="connsiteX5" fmla="*/ 1624453 w 2990085"/>
              <a:gd name="connsiteY5" fmla="*/ 2000087 h 4575877"/>
              <a:gd name="connsiteX6" fmla="*/ 1635750 w 2990085"/>
              <a:gd name="connsiteY6" fmla="*/ 3723073 h 4575877"/>
              <a:gd name="connsiteX7" fmla="*/ 1626318 w 2990085"/>
              <a:gd name="connsiteY7" fmla="*/ 4162116 h 4575877"/>
              <a:gd name="connsiteX8" fmla="*/ 1998521 w 2990085"/>
              <a:gd name="connsiteY8" fmla="*/ 4114682 h 4575877"/>
              <a:gd name="connsiteX9" fmla="*/ 2387572 w 2990085"/>
              <a:gd name="connsiteY9" fmla="*/ 3936393 h 4575877"/>
              <a:gd name="connsiteX10" fmla="*/ 2393959 w 2990085"/>
              <a:gd name="connsiteY10" fmla="*/ 4089779 h 4575877"/>
              <a:gd name="connsiteX11" fmla="*/ 2032803 w 2990085"/>
              <a:gd name="connsiteY11" fmla="*/ 4243403 h 4575877"/>
              <a:gd name="connsiteX12" fmla="*/ 1655587 w 2990085"/>
              <a:gd name="connsiteY12" fmla="*/ 4315149 h 4575877"/>
              <a:gd name="connsiteX13" fmla="*/ 1273004 w 2990085"/>
              <a:gd name="connsiteY13" fmla="*/ 4388324 h 4575877"/>
              <a:gd name="connsiteX14" fmla="*/ 806011 w 2990085"/>
              <a:gd name="connsiteY14" fmla="*/ 4575877 h 4575877"/>
              <a:gd name="connsiteX15" fmla="*/ 801054 w 2990085"/>
              <a:gd name="connsiteY15" fmla="*/ 4427857 h 4575877"/>
              <a:gd name="connsiteX16" fmla="*/ 1160457 w 2990085"/>
              <a:gd name="connsiteY16" fmla="*/ 4159821 h 4575877"/>
              <a:gd name="connsiteX17" fmla="*/ 1241769 w 2990085"/>
              <a:gd name="connsiteY17" fmla="*/ 3667174 h 4575877"/>
              <a:gd name="connsiteX18" fmla="*/ 1239219 w 2990085"/>
              <a:gd name="connsiteY18" fmla="*/ 2606619 h 4575877"/>
              <a:gd name="connsiteX19" fmla="*/ 1240448 w 2990085"/>
              <a:gd name="connsiteY19" fmla="*/ 2606619 h 4575877"/>
              <a:gd name="connsiteX20" fmla="*/ 1216781 w 2990085"/>
              <a:gd name="connsiteY20" fmla="*/ 1137952 h 4575877"/>
              <a:gd name="connsiteX21" fmla="*/ 1205031 w 2990085"/>
              <a:gd name="connsiteY21" fmla="*/ 986000 h 4575877"/>
              <a:gd name="connsiteX22" fmla="*/ 1010196 w 2990085"/>
              <a:gd name="connsiteY22" fmla="*/ 923011 h 4575877"/>
              <a:gd name="connsiteX23" fmla="*/ 1010953 w 2990085"/>
              <a:gd name="connsiteY23" fmla="*/ 796446 h 4575877"/>
              <a:gd name="connsiteX24" fmla="*/ 1631355 w 2990085"/>
              <a:gd name="connsiteY24" fmla="*/ 516335 h 4575877"/>
              <a:gd name="connsiteX25" fmla="*/ 1619038 w 2990085"/>
              <a:gd name="connsiteY25" fmla="*/ 1030819 h 4575877"/>
              <a:gd name="connsiteX26" fmla="*/ 1617716 w 2990085"/>
              <a:gd name="connsiteY26" fmla="*/ 1823823 h 4575877"/>
              <a:gd name="connsiteX27" fmla="*/ 1868719 w 2990085"/>
              <a:gd name="connsiteY27" fmla="*/ 1774203 h 4575877"/>
              <a:gd name="connsiteX28" fmla="*/ 2397287 w 2990085"/>
              <a:gd name="connsiteY28" fmla="*/ 1343368 h 4575877"/>
              <a:gd name="connsiteX29" fmla="*/ 2504404 w 2990085"/>
              <a:gd name="connsiteY29" fmla="*/ 645679 h 4575877"/>
              <a:gd name="connsiteX30" fmla="*/ 2200442 w 2990085"/>
              <a:gd name="connsiteY30" fmla="*/ 269996 h 4575877"/>
              <a:gd name="connsiteX31" fmla="*/ 1592464 w 2990085"/>
              <a:gd name="connsiteY31" fmla="*/ 262479 h 4575877"/>
              <a:gd name="connsiteX32" fmla="*/ 774828 w 2990085"/>
              <a:gd name="connsiteY32" fmla="*/ 718607 h 4575877"/>
              <a:gd name="connsiteX33" fmla="*/ 255817 w 2990085"/>
              <a:gd name="connsiteY33" fmla="*/ 1465682 h 4575877"/>
              <a:gd name="connsiteX34" fmla="*/ 203204 w 2990085"/>
              <a:gd name="connsiteY34" fmla="*/ 2206292 h 4575877"/>
              <a:gd name="connsiteX35" fmla="*/ 348810 w 2990085"/>
              <a:gd name="connsiteY35" fmla="*/ 2483428 h 4575877"/>
              <a:gd name="connsiteX36" fmla="*/ 622088 w 2990085"/>
              <a:gd name="connsiteY36" fmla="*/ 2657629 h 4575877"/>
              <a:gd name="connsiteX37" fmla="*/ 800805 w 2990085"/>
              <a:gd name="connsiteY37" fmla="*/ 2811066 h 4575877"/>
              <a:gd name="connsiteX38" fmla="*/ 779502 w 2990085"/>
              <a:gd name="connsiteY38" fmla="*/ 2914384 h 4575877"/>
              <a:gd name="connsiteX39" fmla="*/ 686344 w 2990085"/>
              <a:gd name="connsiteY39" fmla="*/ 2985143 h 4575877"/>
              <a:gd name="connsiteX40" fmla="*/ 347086 w 2990085"/>
              <a:gd name="connsiteY40" fmla="*/ 2854362 h 4575877"/>
              <a:gd name="connsiteX41" fmla="*/ 51924 w 2990085"/>
              <a:gd name="connsiteY41" fmla="*/ 2349974 h 4575877"/>
              <a:gd name="connsiteX42" fmla="*/ 301903 w 2990085"/>
              <a:gd name="connsiteY42" fmla="*/ 1002519 h 4575877"/>
              <a:gd name="connsiteX43" fmla="*/ 1651515 w 2990085"/>
              <a:gd name="connsiteY43" fmla="*/ 74436 h 4575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990085" h="4575877">
                <a:moveTo>
                  <a:pt x="1651515" y="74436"/>
                </a:moveTo>
                <a:cubicBezTo>
                  <a:pt x="2001923" y="-18889"/>
                  <a:pt x="2292418" y="-24460"/>
                  <a:pt x="2523002" y="57726"/>
                </a:cubicBezTo>
                <a:cubicBezTo>
                  <a:pt x="2753585" y="139913"/>
                  <a:pt x="2899346" y="295422"/>
                  <a:pt x="2960293" y="524262"/>
                </a:cubicBezTo>
                <a:cubicBezTo>
                  <a:pt x="3036476" y="810310"/>
                  <a:pt x="2966550" y="1094107"/>
                  <a:pt x="2750515" y="1375655"/>
                </a:cubicBezTo>
                <a:cubicBezTo>
                  <a:pt x="2534478" y="1657199"/>
                  <a:pt x="2226227" y="1851304"/>
                  <a:pt x="1825757" y="1957962"/>
                </a:cubicBezTo>
                <a:cubicBezTo>
                  <a:pt x="1761397" y="1975103"/>
                  <a:pt x="1694293" y="1989146"/>
                  <a:pt x="1624453" y="2000087"/>
                </a:cubicBezTo>
                <a:cubicBezTo>
                  <a:pt x="1592785" y="2294272"/>
                  <a:pt x="1635439" y="3362735"/>
                  <a:pt x="1635750" y="3723073"/>
                </a:cubicBezTo>
                <a:cubicBezTo>
                  <a:pt x="1632335" y="3969049"/>
                  <a:pt x="1629193" y="4115396"/>
                  <a:pt x="1626318" y="4162116"/>
                </a:cubicBezTo>
                <a:cubicBezTo>
                  <a:pt x="1763609" y="4160011"/>
                  <a:pt x="1887678" y="4144203"/>
                  <a:pt x="1998521" y="4114682"/>
                </a:cubicBezTo>
                <a:cubicBezTo>
                  <a:pt x="2127246" y="4080399"/>
                  <a:pt x="2256927" y="4020966"/>
                  <a:pt x="2387572" y="3936393"/>
                </a:cubicBezTo>
                <a:lnTo>
                  <a:pt x="2393959" y="4089779"/>
                </a:lnTo>
                <a:cubicBezTo>
                  <a:pt x="2274760" y="4159815"/>
                  <a:pt x="2154376" y="4211024"/>
                  <a:pt x="2032803" y="4243403"/>
                </a:cubicBezTo>
                <a:cubicBezTo>
                  <a:pt x="1939841" y="4268162"/>
                  <a:pt x="1814099" y="4292074"/>
                  <a:pt x="1655587" y="4315149"/>
                </a:cubicBezTo>
                <a:cubicBezTo>
                  <a:pt x="1507801" y="4335361"/>
                  <a:pt x="1380275" y="4359754"/>
                  <a:pt x="1273004" y="4388324"/>
                </a:cubicBezTo>
                <a:cubicBezTo>
                  <a:pt x="1126405" y="4427368"/>
                  <a:pt x="970743" y="4489885"/>
                  <a:pt x="806011" y="4575877"/>
                </a:cubicBezTo>
                <a:lnTo>
                  <a:pt x="801054" y="4427857"/>
                </a:lnTo>
                <a:cubicBezTo>
                  <a:pt x="983894" y="4352360"/>
                  <a:pt x="1103696" y="4263011"/>
                  <a:pt x="1160457" y="4159821"/>
                </a:cubicBezTo>
                <a:cubicBezTo>
                  <a:pt x="1217214" y="4056636"/>
                  <a:pt x="1244321" y="3892418"/>
                  <a:pt x="1241769" y="3667174"/>
                </a:cubicBezTo>
                <a:cubicBezTo>
                  <a:pt x="1254896" y="3408307"/>
                  <a:pt x="1239439" y="2783378"/>
                  <a:pt x="1239219" y="2606619"/>
                </a:cubicBezTo>
                <a:lnTo>
                  <a:pt x="1240448" y="2606619"/>
                </a:lnTo>
                <a:lnTo>
                  <a:pt x="1216781" y="1137952"/>
                </a:lnTo>
                <a:cubicBezTo>
                  <a:pt x="1218472" y="1072405"/>
                  <a:pt x="1214553" y="1021753"/>
                  <a:pt x="1205031" y="986000"/>
                </a:cubicBezTo>
                <a:cubicBezTo>
                  <a:pt x="1183128" y="903760"/>
                  <a:pt x="1118185" y="882762"/>
                  <a:pt x="1010196" y="923011"/>
                </a:cubicBezTo>
                <a:cubicBezTo>
                  <a:pt x="1010448" y="880823"/>
                  <a:pt x="1010701" y="838634"/>
                  <a:pt x="1010953" y="796446"/>
                </a:cubicBezTo>
                <a:cubicBezTo>
                  <a:pt x="1275080" y="695466"/>
                  <a:pt x="1481880" y="602099"/>
                  <a:pt x="1631355" y="516335"/>
                </a:cubicBezTo>
                <a:cubicBezTo>
                  <a:pt x="1622751" y="599041"/>
                  <a:pt x="1618641" y="770534"/>
                  <a:pt x="1619038" y="1030819"/>
                </a:cubicBezTo>
                <a:cubicBezTo>
                  <a:pt x="1618597" y="1295154"/>
                  <a:pt x="1618157" y="1559488"/>
                  <a:pt x="1617716" y="1823823"/>
                </a:cubicBezTo>
                <a:lnTo>
                  <a:pt x="1868719" y="1774203"/>
                </a:lnTo>
                <a:cubicBezTo>
                  <a:pt x="2089688" y="1726840"/>
                  <a:pt x="2265876" y="1583226"/>
                  <a:pt x="2397287" y="1343368"/>
                </a:cubicBezTo>
                <a:cubicBezTo>
                  <a:pt x="2528693" y="1103506"/>
                  <a:pt x="2564398" y="870943"/>
                  <a:pt x="2504404" y="645679"/>
                </a:cubicBezTo>
                <a:cubicBezTo>
                  <a:pt x="2456790" y="466901"/>
                  <a:pt x="2355470" y="341669"/>
                  <a:pt x="2200442" y="269996"/>
                </a:cubicBezTo>
                <a:cubicBezTo>
                  <a:pt x="2045415" y="198323"/>
                  <a:pt x="1842759" y="195818"/>
                  <a:pt x="1592464" y="262479"/>
                </a:cubicBezTo>
                <a:cubicBezTo>
                  <a:pt x="1299263" y="340567"/>
                  <a:pt x="1026718" y="492610"/>
                  <a:pt x="774828" y="718607"/>
                </a:cubicBezTo>
                <a:cubicBezTo>
                  <a:pt x="522934" y="944610"/>
                  <a:pt x="349932" y="1193633"/>
                  <a:pt x="255817" y="1465682"/>
                </a:cubicBezTo>
                <a:cubicBezTo>
                  <a:pt x="161699" y="1737738"/>
                  <a:pt x="144162" y="1984605"/>
                  <a:pt x="203204" y="2206292"/>
                </a:cubicBezTo>
                <a:cubicBezTo>
                  <a:pt x="233678" y="2320714"/>
                  <a:pt x="282216" y="2413090"/>
                  <a:pt x="348810" y="2483428"/>
                </a:cubicBezTo>
                <a:cubicBezTo>
                  <a:pt x="415407" y="2553758"/>
                  <a:pt x="506504" y="2611828"/>
                  <a:pt x="622088" y="2657629"/>
                </a:cubicBezTo>
                <a:cubicBezTo>
                  <a:pt x="725045" y="2699134"/>
                  <a:pt x="784616" y="2750282"/>
                  <a:pt x="800805" y="2811066"/>
                </a:cubicBezTo>
                <a:cubicBezTo>
                  <a:pt x="809375" y="2843244"/>
                  <a:pt x="802275" y="2877683"/>
                  <a:pt x="779502" y="2914384"/>
                </a:cubicBezTo>
                <a:cubicBezTo>
                  <a:pt x="756727" y="2951080"/>
                  <a:pt x="725673" y="2974669"/>
                  <a:pt x="686344" y="2985143"/>
                </a:cubicBezTo>
                <a:cubicBezTo>
                  <a:pt x="596952" y="3008951"/>
                  <a:pt x="483868" y="2965356"/>
                  <a:pt x="347086" y="2854362"/>
                </a:cubicBezTo>
                <a:cubicBezTo>
                  <a:pt x="210304" y="2743365"/>
                  <a:pt x="111918" y="2575238"/>
                  <a:pt x="51924" y="2349974"/>
                </a:cubicBezTo>
                <a:cubicBezTo>
                  <a:pt x="-66161" y="1906597"/>
                  <a:pt x="17164" y="1457447"/>
                  <a:pt x="301903" y="1002519"/>
                </a:cubicBezTo>
                <a:cubicBezTo>
                  <a:pt x="586642" y="547591"/>
                  <a:pt x="1036512" y="238230"/>
                  <a:pt x="1651515" y="74436"/>
                </a:cubicBezTo>
                <a:close/>
              </a:path>
            </a:pathLst>
          </a:custGeom>
          <a:gradFill flip="none" rotWithShape="1">
            <a:gsLst>
              <a:gs pos="67000">
                <a:schemeClr val="accent2">
                  <a:lumMod val="75000"/>
                </a:schemeClr>
              </a:gs>
              <a:gs pos="34000">
                <a:schemeClr val="accent2">
                  <a:lumMod val="50000"/>
                </a:schemeClr>
              </a:gs>
              <a:gs pos="81000">
                <a:schemeClr val="accent2">
                  <a:lumMod val="60000"/>
                  <a:lumOff val="40000"/>
                </a:schemeClr>
              </a:gs>
            </a:gsLst>
            <a:path path="circle">
              <a:fillToRect l="100000" t="100000"/>
            </a:path>
            <a:tileRect r="-100000" b="-100000"/>
          </a:gradFill>
          <a:ln>
            <a:noFill/>
          </a:ln>
          <a:effectLst>
            <a:innerShdw blurRad="63500" dist="254000" dir="13500000">
              <a:prstClr val="black">
                <a:alpha val="50000"/>
              </a:prstClr>
            </a:innerShdw>
          </a:effectLst>
          <a:scene3d>
            <a:camera prst="orthographicFront">
              <a:rot lat="0" lon="20399994" rev="0"/>
            </a:camera>
            <a:lightRig rig="threePt" dir="t"/>
          </a:scene3d>
          <a:sp3d extrusionH="88900">
            <a:bevelT w="19050" h="381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ffectLst>
                <a:innerShdw blurRad="63500" dist="215900" dir="13500000">
                  <a:prstClr val="black">
                    <a:alpha val="50000"/>
                  </a:prstClr>
                </a:innerShdw>
              </a:effectLst>
            </a:endParaRPr>
          </a:p>
        </p:txBody>
      </p:sp>
      <p:sp>
        <p:nvSpPr>
          <p:cNvPr id="76" name="文本框 75" hidden="1"/>
          <p:cNvSpPr txBox="1"/>
          <p:nvPr/>
        </p:nvSpPr>
        <p:spPr>
          <a:xfrm>
            <a:off x="1150276" y="593118"/>
            <a:ext cx="587795" cy="287998"/>
          </a:xfrm>
          <a:custGeom>
            <a:avLst/>
            <a:gdLst>
              <a:gd name="connsiteX0" fmla="*/ 1163985 w 1318021"/>
              <a:gd name="connsiteY0" fmla="*/ 451396 h 632893"/>
              <a:gd name="connsiteX1" fmla="*/ 1233637 w 1318021"/>
              <a:gd name="connsiteY1" fmla="*/ 451396 h 632893"/>
              <a:gd name="connsiteX2" fmla="*/ 1280517 w 1318021"/>
              <a:gd name="connsiteY2" fmla="*/ 479524 h 632893"/>
              <a:gd name="connsiteX3" fmla="*/ 1311325 w 1318021"/>
              <a:gd name="connsiteY3" fmla="*/ 632222 h 632893"/>
              <a:gd name="connsiteX4" fmla="*/ 1203499 w 1318021"/>
              <a:gd name="connsiteY4" fmla="*/ 632222 h 632893"/>
              <a:gd name="connsiteX5" fmla="*/ 862608 w 1318021"/>
              <a:gd name="connsiteY5" fmla="*/ 451396 h 632893"/>
              <a:gd name="connsiteX6" fmla="*/ 964406 w 1318021"/>
              <a:gd name="connsiteY6" fmla="*/ 451396 h 632893"/>
              <a:gd name="connsiteX7" fmla="*/ 936278 w 1318021"/>
              <a:gd name="connsiteY7" fmla="*/ 632222 h 632893"/>
              <a:gd name="connsiteX8" fmla="*/ 828452 w 1318021"/>
              <a:gd name="connsiteY8" fmla="*/ 632222 h 632893"/>
              <a:gd name="connsiteX9" fmla="*/ 946995 w 1318021"/>
              <a:gd name="connsiteY9" fmla="*/ 309415 h 632893"/>
              <a:gd name="connsiteX10" fmla="*/ 946995 w 1318021"/>
              <a:gd name="connsiteY10" fmla="*/ 341562 h 632893"/>
              <a:gd name="connsiteX11" fmla="*/ 1202160 w 1318021"/>
              <a:gd name="connsiteY11" fmla="*/ 341562 h 632893"/>
              <a:gd name="connsiteX12" fmla="*/ 1202160 w 1318021"/>
              <a:gd name="connsiteY12" fmla="*/ 332185 h 632893"/>
              <a:gd name="connsiteX13" fmla="*/ 1168004 w 1318021"/>
              <a:gd name="connsiteY13" fmla="*/ 309415 h 632893"/>
              <a:gd name="connsiteX14" fmla="*/ 391122 w 1318021"/>
              <a:gd name="connsiteY14" fmla="*/ 289323 h 632893"/>
              <a:gd name="connsiteX15" fmla="*/ 506315 w 1318021"/>
              <a:gd name="connsiteY15" fmla="*/ 289323 h 632893"/>
              <a:gd name="connsiteX16" fmla="*/ 475507 w 1318021"/>
              <a:gd name="connsiteY16" fmla="*/ 336204 h 632893"/>
              <a:gd name="connsiteX17" fmla="*/ 391122 w 1318021"/>
              <a:gd name="connsiteY17" fmla="*/ 336204 h 632893"/>
              <a:gd name="connsiteX18" fmla="*/ 123230 w 1318021"/>
              <a:gd name="connsiteY18" fmla="*/ 289323 h 632893"/>
              <a:gd name="connsiteX19" fmla="*/ 241102 w 1318021"/>
              <a:gd name="connsiteY19" fmla="*/ 289323 h 632893"/>
              <a:gd name="connsiteX20" fmla="*/ 207616 w 1318021"/>
              <a:gd name="connsiteY20" fmla="*/ 336204 h 632893"/>
              <a:gd name="connsiteX21" fmla="*/ 123230 w 1318021"/>
              <a:gd name="connsiteY21" fmla="*/ 336204 h 632893"/>
              <a:gd name="connsiteX22" fmla="*/ 391122 w 1318021"/>
              <a:gd name="connsiteY22" fmla="*/ 215653 h 632893"/>
              <a:gd name="connsiteX23" fmla="*/ 506315 w 1318021"/>
              <a:gd name="connsiteY23" fmla="*/ 215653 h 632893"/>
              <a:gd name="connsiteX24" fmla="*/ 474168 w 1318021"/>
              <a:gd name="connsiteY24" fmla="*/ 261194 h 632893"/>
              <a:gd name="connsiteX25" fmla="*/ 391122 w 1318021"/>
              <a:gd name="connsiteY25" fmla="*/ 261194 h 632893"/>
              <a:gd name="connsiteX26" fmla="*/ 123230 w 1318021"/>
              <a:gd name="connsiteY26" fmla="*/ 215653 h 632893"/>
              <a:gd name="connsiteX27" fmla="*/ 241102 w 1318021"/>
              <a:gd name="connsiteY27" fmla="*/ 215653 h 632893"/>
              <a:gd name="connsiteX28" fmla="*/ 209625 w 1318021"/>
              <a:gd name="connsiteY28" fmla="*/ 261194 h 632893"/>
              <a:gd name="connsiteX29" fmla="*/ 123230 w 1318021"/>
              <a:gd name="connsiteY29" fmla="*/ 261194 h 632893"/>
              <a:gd name="connsiteX30" fmla="*/ 946995 w 1318021"/>
              <a:gd name="connsiteY30" fmla="*/ 203598 h 632893"/>
              <a:gd name="connsiteX31" fmla="*/ 946995 w 1318021"/>
              <a:gd name="connsiteY31" fmla="*/ 235745 h 632893"/>
              <a:gd name="connsiteX32" fmla="*/ 1202160 w 1318021"/>
              <a:gd name="connsiteY32" fmla="*/ 235745 h 632893"/>
              <a:gd name="connsiteX33" fmla="*/ 1202160 w 1318021"/>
              <a:gd name="connsiteY33" fmla="*/ 226369 h 632893"/>
              <a:gd name="connsiteX34" fmla="*/ 1168004 w 1318021"/>
              <a:gd name="connsiteY34" fmla="*/ 203598 h 632893"/>
              <a:gd name="connsiteX35" fmla="*/ 871316 w 1318021"/>
              <a:gd name="connsiteY35" fmla="*/ 104478 h 632893"/>
              <a:gd name="connsiteX36" fmla="*/ 975793 w 1318021"/>
              <a:gd name="connsiteY36" fmla="*/ 104478 h 632893"/>
              <a:gd name="connsiteX37" fmla="*/ 962398 w 1318021"/>
              <a:gd name="connsiteY37" fmla="*/ 131267 h 632893"/>
              <a:gd name="connsiteX38" fmla="*/ 1212206 w 1318021"/>
              <a:gd name="connsiteY38" fmla="*/ 131267 h 632893"/>
              <a:gd name="connsiteX39" fmla="*/ 1307977 w 1318021"/>
              <a:gd name="connsiteY39" fmla="*/ 214313 h 632893"/>
              <a:gd name="connsiteX40" fmla="*/ 1308647 w 1318021"/>
              <a:gd name="connsiteY40" fmla="*/ 413892 h 632893"/>
              <a:gd name="connsiteX41" fmla="*/ 1121793 w 1318021"/>
              <a:gd name="connsiteY41" fmla="*/ 413892 h 632893"/>
              <a:gd name="connsiteX42" fmla="*/ 1121793 w 1318021"/>
              <a:gd name="connsiteY42" fmla="*/ 632893 h 632893"/>
              <a:gd name="connsiteX43" fmla="*/ 1009279 w 1318021"/>
              <a:gd name="connsiteY43" fmla="*/ 632223 h 632893"/>
              <a:gd name="connsiteX44" fmla="*/ 1009279 w 1318021"/>
              <a:gd name="connsiteY44" fmla="*/ 467470 h 632893"/>
              <a:gd name="connsiteX45" fmla="*/ 942976 w 1318021"/>
              <a:gd name="connsiteY45" fmla="*/ 413892 h 632893"/>
              <a:gd name="connsiteX46" fmla="*/ 834481 w 1318021"/>
              <a:gd name="connsiteY46" fmla="*/ 413892 h 632893"/>
              <a:gd name="connsiteX47" fmla="*/ 834481 w 1318021"/>
              <a:gd name="connsiteY47" fmla="*/ 377727 h 632893"/>
              <a:gd name="connsiteX48" fmla="*/ 834481 w 1318021"/>
              <a:gd name="connsiteY48" fmla="*/ 341562 h 632893"/>
              <a:gd name="connsiteX49" fmla="*/ 834481 w 1318021"/>
              <a:gd name="connsiteY49" fmla="*/ 249139 h 632893"/>
              <a:gd name="connsiteX50" fmla="*/ 810370 w 1318021"/>
              <a:gd name="connsiteY50" fmla="*/ 265213 h 632893"/>
              <a:gd name="connsiteX51" fmla="*/ 810370 w 1318021"/>
              <a:gd name="connsiteY51" fmla="*/ 162075 h 632893"/>
              <a:gd name="connsiteX52" fmla="*/ 871316 w 1318021"/>
              <a:gd name="connsiteY52" fmla="*/ 104478 h 632893"/>
              <a:gd name="connsiteX53" fmla="*/ 798983 w 1318021"/>
              <a:gd name="connsiteY53" fmla="*/ 0 h 632893"/>
              <a:gd name="connsiteX54" fmla="*/ 1318021 w 1318021"/>
              <a:gd name="connsiteY54" fmla="*/ 0 h 632893"/>
              <a:gd name="connsiteX55" fmla="*/ 1318021 w 1318021"/>
              <a:gd name="connsiteY55" fmla="*/ 83046 h 632893"/>
              <a:gd name="connsiteX56" fmla="*/ 792286 w 1318021"/>
              <a:gd name="connsiteY56" fmla="*/ 83046 h 632893"/>
              <a:gd name="connsiteX57" fmla="*/ 792286 w 1318021"/>
              <a:gd name="connsiteY57" fmla="*/ 567928 h 632893"/>
              <a:gd name="connsiteX58" fmla="*/ 732680 w 1318021"/>
              <a:gd name="connsiteY58" fmla="*/ 632222 h 632893"/>
              <a:gd name="connsiteX59" fmla="*/ 608113 w 1318021"/>
              <a:gd name="connsiteY59" fmla="*/ 632222 h 632893"/>
              <a:gd name="connsiteX60" fmla="*/ 602455 w 1318021"/>
              <a:gd name="connsiteY60" fmla="*/ 632222 h 632893"/>
              <a:gd name="connsiteX61" fmla="*/ 8038 w 1318021"/>
              <a:gd name="connsiteY61" fmla="*/ 632222 h 632893"/>
              <a:gd name="connsiteX62" fmla="*/ 8038 w 1318021"/>
              <a:gd name="connsiteY62" fmla="*/ 562570 h 632893"/>
              <a:gd name="connsiteX63" fmla="*/ 498948 w 1318021"/>
              <a:gd name="connsiteY63" fmla="*/ 562570 h 632893"/>
              <a:gd name="connsiteX64" fmla="*/ 498948 w 1318021"/>
              <a:gd name="connsiteY64" fmla="*/ 556904 h 632893"/>
              <a:gd name="connsiteX65" fmla="*/ 496818 w 1318021"/>
              <a:gd name="connsiteY65" fmla="*/ 555900 h 632893"/>
              <a:gd name="connsiteX66" fmla="*/ 498948 w 1318021"/>
              <a:gd name="connsiteY66" fmla="*/ 555815 h 632893"/>
              <a:gd name="connsiteX67" fmla="*/ 498948 w 1318021"/>
              <a:gd name="connsiteY67" fmla="*/ 553194 h 632893"/>
              <a:gd name="connsiteX68" fmla="*/ 461443 w 1318021"/>
              <a:gd name="connsiteY68" fmla="*/ 531763 h 632893"/>
              <a:gd name="connsiteX69" fmla="*/ 18084 w 1318021"/>
              <a:gd name="connsiteY69" fmla="*/ 531763 h 632893"/>
              <a:gd name="connsiteX70" fmla="*/ 18084 w 1318021"/>
              <a:gd name="connsiteY70" fmla="*/ 452735 h 632893"/>
              <a:gd name="connsiteX71" fmla="*/ 498948 w 1318021"/>
              <a:gd name="connsiteY71" fmla="*/ 452735 h 632893"/>
              <a:gd name="connsiteX72" fmla="*/ 498948 w 1318021"/>
              <a:gd name="connsiteY72" fmla="*/ 443359 h 632893"/>
              <a:gd name="connsiteX73" fmla="*/ 456755 w 1318021"/>
              <a:gd name="connsiteY73" fmla="*/ 419249 h 632893"/>
              <a:gd name="connsiteX74" fmla="*/ 8038 w 1318021"/>
              <a:gd name="connsiteY74" fmla="*/ 419249 h 632893"/>
              <a:gd name="connsiteX75" fmla="*/ 8038 w 1318021"/>
              <a:gd name="connsiteY75" fmla="*/ 348258 h 632893"/>
              <a:gd name="connsiteX76" fmla="*/ 511672 w 1318021"/>
              <a:gd name="connsiteY76" fmla="*/ 348258 h 632893"/>
              <a:gd name="connsiteX77" fmla="*/ 608783 w 1318021"/>
              <a:gd name="connsiteY77" fmla="*/ 446038 h 632893"/>
              <a:gd name="connsiteX78" fmla="*/ 608354 w 1318021"/>
              <a:gd name="connsiteY78" fmla="*/ 565351 h 632893"/>
              <a:gd name="connsiteX79" fmla="*/ 630169 w 1318021"/>
              <a:gd name="connsiteY79" fmla="*/ 564102 h 632893"/>
              <a:gd name="connsiteX80" fmla="*/ 683651 w 1318021"/>
              <a:gd name="connsiteY80" fmla="*/ 533315 h 632893"/>
              <a:gd name="connsiteX81" fmla="*/ 685799 w 1318021"/>
              <a:gd name="connsiteY81" fmla="*/ 111175 h 632893"/>
              <a:gd name="connsiteX82" fmla="*/ 798983 w 1318021"/>
              <a:gd name="connsiteY82" fmla="*/ 0 h 632893"/>
              <a:gd name="connsiteX83" fmla="*/ 0 w 1318021"/>
              <a:gd name="connsiteY83" fmla="*/ 0 h 632893"/>
              <a:gd name="connsiteX84" fmla="*/ 632222 w 1318021"/>
              <a:gd name="connsiteY84" fmla="*/ 0 h 632893"/>
              <a:gd name="connsiteX85" fmla="*/ 632222 w 1318021"/>
              <a:gd name="connsiteY85" fmla="*/ 84386 h 632893"/>
              <a:gd name="connsiteX86" fmla="*/ 369689 w 1318021"/>
              <a:gd name="connsiteY86" fmla="*/ 84386 h 632893"/>
              <a:gd name="connsiteX87" fmla="*/ 369689 w 1318021"/>
              <a:gd name="connsiteY87" fmla="*/ 112514 h 632893"/>
              <a:gd name="connsiteX88" fmla="*/ 523727 w 1318021"/>
              <a:gd name="connsiteY88" fmla="*/ 112514 h 632893"/>
              <a:gd name="connsiteX89" fmla="*/ 620167 w 1318021"/>
              <a:gd name="connsiteY89" fmla="*/ 207615 h 632893"/>
              <a:gd name="connsiteX90" fmla="*/ 620167 w 1318021"/>
              <a:gd name="connsiteY90" fmla="*/ 332184 h 632893"/>
              <a:gd name="connsiteX91" fmla="*/ 522387 w 1318021"/>
              <a:gd name="connsiteY91" fmla="*/ 332184 h 632893"/>
              <a:gd name="connsiteX92" fmla="*/ 522387 w 1318021"/>
              <a:gd name="connsiteY92" fmla="*/ 221010 h 632893"/>
              <a:gd name="connsiteX93" fmla="*/ 483543 w 1318021"/>
              <a:gd name="connsiteY93" fmla="*/ 184844 h 632893"/>
              <a:gd name="connsiteX94" fmla="*/ 369689 w 1318021"/>
              <a:gd name="connsiteY94" fmla="*/ 184844 h 632893"/>
              <a:gd name="connsiteX95" fmla="*/ 369689 w 1318021"/>
              <a:gd name="connsiteY95" fmla="*/ 332184 h 632893"/>
              <a:gd name="connsiteX96" fmla="*/ 260524 w 1318021"/>
              <a:gd name="connsiteY96" fmla="*/ 332184 h 632893"/>
              <a:gd name="connsiteX97" fmla="*/ 260524 w 1318021"/>
              <a:gd name="connsiteY97" fmla="*/ 239762 h 632893"/>
              <a:gd name="connsiteX98" fmla="*/ 200249 w 1318021"/>
              <a:gd name="connsiteY98" fmla="*/ 184844 h 632893"/>
              <a:gd name="connsiteX99" fmla="*/ 101129 w 1318021"/>
              <a:gd name="connsiteY99" fmla="*/ 184844 h 632893"/>
              <a:gd name="connsiteX100" fmla="*/ 101129 w 1318021"/>
              <a:gd name="connsiteY100" fmla="*/ 332184 h 632893"/>
              <a:gd name="connsiteX101" fmla="*/ 4688 w 1318021"/>
              <a:gd name="connsiteY101" fmla="*/ 332184 h 632893"/>
              <a:gd name="connsiteX102" fmla="*/ 4688 w 1318021"/>
              <a:gd name="connsiteY102" fmla="*/ 204936 h 632893"/>
              <a:gd name="connsiteX103" fmla="*/ 92423 w 1318021"/>
              <a:gd name="connsiteY103" fmla="*/ 112514 h 632893"/>
              <a:gd name="connsiteX104" fmla="*/ 260524 w 1318021"/>
              <a:gd name="connsiteY104" fmla="*/ 112514 h 632893"/>
              <a:gd name="connsiteX105" fmla="*/ 198909 w 1318021"/>
              <a:gd name="connsiteY105" fmla="*/ 84386 h 632893"/>
              <a:gd name="connsiteX106" fmla="*/ 0 w 1318021"/>
              <a:gd name="connsiteY106" fmla="*/ 84386 h 632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1318021" h="632893">
                <a:moveTo>
                  <a:pt x="1163985" y="451396"/>
                </a:moveTo>
                <a:lnTo>
                  <a:pt x="1233637" y="451396"/>
                </a:lnTo>
                <a:cubicBezTo>
                  <a:pt x="1259533" y="451396"/>
                  <a:pt x="1275160" y="460772"/>
                  <a:pt x="1280517" y="479524"/>
                </a:cubicBezTo>
                <a:lnTo>
                  <a:pt x="1311325" y="632222"/>
                </a:lnTo>
                <a:lnTo>
                  <a:pt x="1203499" y="632222"/>
                </a:lnTo>
                <a:close/>
                <a:moveTo>
                  <a:pt x="862608" y="451396"/>
                </a:moveTo>
                <a:lnTo>
                  <a:pt x="964406" y="451396"/>
                </a:lnTo>
                <a:lnTo>
                  <a:pt x="936278" y="632222"/>
                </a:lnTo>
                <a:lnTo>
                  <a:pt x="828452" y="632222"/>
                </a:lnTo>
                <a:close/>
                <a:moveTo>
                  <a:pt x="946995" y="309415"/>
                </a:moveTo>
                <a:lnTo>
                  <a:pt x="946995" y="341562"/>
                </a:lnTo>
                <a:lnTo>
                  <a:pt x="1202160" y="341562"/>
                </a:lnTo>
                <a:lnTo>
                  <a:pt x="1202160" y="332185"/>
                </a:lnTo>
                <a:cubicBezTo>
                  <a:pt x="1202160" y="317005"/>
                  <a:pt x="1190775" y="309415"/>
                  <a:pt x="1168004" y="309415"/>
                </a:cubicBezTo>
                <a:close/>
                <a:moveTo>
                  <a:pt x="391122" y="289323"/>
                </a:moveTo>
                <a:lnTo>
                  <a:pt x="506315" y="289323"/>
                </a:lnTo>
                <a:cubicBezTo>
                  <a:pt x="506315" y="320577"/>
                  <a:pt x="496045" y="336204"/>
                  <a:pt x="475507" y="336204"/>
                </a:cubicBezTo>
                <a:lnTo>
                  <a:pt x="391122" y="336204"/>
                </a:lnTo>
                <a:close/>
                <a:moveTo>
                  <a:pt x="123230" y="289323"/>
                </a:moveTo>
                <a:lnTo>
                  <a:pt x="241102" y="289323"/>
                </a:lnTo>
                <a:cubicBezTo>
                  <a:pt x="241102" y="320577"/>
                  <a:pt x="229940" y="336204"/>
                  <a:pt x="207616" y="336204"/>
                </a:cubicBezTo>
                <a:lnTo>
                  <a:pt x="123230" y="336204"/>
                </a:lnTo>
                <a:close/>
                <a:moveTo>
                  <a:pt x="391122" y="215653"/>
                </a:moveTo>
                <a:lnTo>
                  <a:pt x="506315" y="215653"/>
                </a:lnTo>
                <a:cubicBezTo>
                  <a:pt x="506315" y="246014"/>
                  <a:pt x="495599" y="261194"/>
                  <a:pt x="474168" y="261194"/>
                </a:cubicBezTo>
                <a:lnTo>
                  <a:pt x="391122" y="261194"/>
                </a:lnTo>
                <a:close/>
                <a:moveTo>
                  <a:pt x="123230" y="215653"/>
                </a:moveTo>
                <a:lnTo>
                  <a:pt x="241102" y="215653"/>
                </a:lnTo>
                <a:cubicBezTo>
                  <a:pt x="241102" y="246014"/>
                  <a:pt x="230609" y="261194"/>
                  <a:pt x="209625" y="261194"/>
                </a:cubicBezTo>
                <a:lnTo>
                  <a:pt x="123230" y="261194"/>
                </a:lnTo>
                <a:close/>
                <a:moveTo>
                  <a:pt x="946995" y="203598"/>
                </a:moveTo>
                <a:lnTo>
                  <a:pt x="946995" y="235745"/>
                </a:lnTo>
                <a:lnTo>
                  <a:pt x="1202160" y="235745"/>
                </a:lnTo>
                <a:lnTo>
                  <a:pt x="1202160" y="226369"/>
                </a:lnTo>
                <a:cubicBezTo>
                  <a:pt x="1202160" y="211188"/>
                  <a:pt x="1190775" y="203598"/>
                  <a:pt x="1168004" y="203598"/>
                </a:cubicBezTo>
                <a:close/>
                <a:moveTo>
                  <a:pt x="871316" y="104478"/>
                </a:moveTo>
                <a:lnTo>
                  <a:pt x="975793" y="104478"/>
                </a:lnTo>
                <a:lnTo>
                  <a:pt x="962398" y="131267"/>
                </a:lnTo>
                <a:lnTo>
                  <a:pt x="1212206" y="131267"/>
                </a:lnTo>
                <a:cubicBezTo>
                  <a:pt x="1275607" y="131267"/>
                  <a:pt x="1307531" y="158949"/>
                  <a:pt x="1307977" y="214313"/>
                </a:cubicBezTo>
                <a:lnTo>
                  <a:pt x="1308647" y="413892"/>
                </a:lnTo>
                <a:lnTo>
                  <a:pt x="1121793" y="413892"/>
                </a:lnTo>
                <a:lnTo>
                  <a:pt x="1121793" y="632893"/>
                </a:lnTo>
                <a:lnTo>
                  <a:pt x="1009279" y="632223"/>
                </a:lnTo>
                <a:lnTo>
                  <a:pt x="1009279" y="467470"/>
                </a:lnTo>
                <a:cubicBezTo>
                  <a:pt x="1009279" y="431751"/>
                  <a:pt x="987178" y="413892"/>
                  <a:pt x="942976" y="413892"/>
                </a:cubicBezTo>
                <a:lnTo>
                  <a:pt x="834481" y="413892"/>
                </a:lnTo>
                <a:lnTo>
                  <a:pt x="834481" y="377727"/>
                </a:lnTo>
                <a:lnTo>
                  <a:pt x="834481" y="341562"/>
                </a:lnTo>
                <a:lnTo>
                  <a:pt x="834481" y="249139"/>
                </a:lnTo>
                <a:lnTo>
                  <a:pt x="810370" y="265213"/>
                </a:lnTo>
                <a:lnTo>
                  <a:pt x="810370" y="162075"/>
                </a:lnTo>
                <a:cubicBezTo>
                  <a:pt x="833141" y="149573"/>
                  <a:pt x="853456" y="130374"/>
                  <a:pt x="871316" y="104478"/>
                </a:cubicBezTo>
                <a:close/>
                <a:moveTo>
                  <a:pt x="798983" y="0"/>
                </a:moveTo>
                <a:lnTo>
                  <a:pt x="1318021" y="0"/>
                </a:lnTo>
                <a:lnTo>
                  <a:pt x="1318021" y="83046"/>
                </a:lnTo>
                <a:lnTo>
                  <a:pt x="792286" y="83046"/>
                </a:lnTo>
                <a:lnTo>
                  <a:pt x="792286" y="567928"/>
                </a:lnTo>
                <a:cubicBezTo>
                  <a:pt x="791839" y="610791"/>
                  <a:pt x="771971" y="632222"/>
                  <a:pt x="732680" y="632222"/>
                </a:cubicBezTo>
                <a:lnTo>
                  <a:pt x="608113" y="632222"/>
                </a:lnTo>
                <a:lnTo>
                  <a:pt x="602455" y="632222"/>
                </a:lnTo>
                <a:lnTo>
                  <a:pt x="8038" y="632222"/>
                </a:lnTo>
                <a:lnTo>
                  <a:pt x="8038" y="562570"/>
                </a:lnTo>
                <a:lnTo>
                  <a:pt x="498948" y="562570"/>
                </a:lnTo>
                <a:lnTo>
                  <a:pt x="498948" y="556904"/>
                </a:lnTo>
                <a:lnTo>
                  <a:pt x="496818" y="555900"/>
                </a:lnTo>
                <a:lnTo>
                  <a:pt x="498948" y="555815"/>
                </a:lnTo>
                <a:lnTo>
                  <a:pt x="498948" y="553194"/>
                </a:lnTo>
                <a:cubicBezTo>
                  <a:pt x="498948" y="538907"/>
                  <a:pt x="486446" y="531763"/>
                  <a:pt x="461443" y="531763"/>
                </a:cubicBezTo>
                <a:lnTo>
                  <a:pt x="18084" y="531763"/>
                </a:lnTo>
                <a:lnTo>
                  <a:pt x="18084" y="452735"/>
                </a:lnTo>
                <a:lnTo>
                  <a:pt x="498948" y="452735"/>
                </a:lnTo>
                <a:lnTo>
                  <a:pt x="498948" y="443359"/>
                </a:lnTo>
                <a:cubicBezTo>
                  <a:pt x="498948" y="427285"/>
                  <a:pt x="484883" y="419249"/>
                  <a:pt x="456755" y="419249"/>
                </a:cubicBezTo>
                <a:lnTo>
                  <a:pt x="8038" y="419249"/>
                </a:lnTo>
                <a:lnTo>
                  <a:pt x="8038" y="348258"/>
                </a:lnTo>
                <a:lnTo>
                  <a:pt x="511672" y="348258"/>
                </a:lnTo>
                <a:cubicBezTo>
                  <a:pt x="576413" y="348258"/>
                  <a:pt x="608783" y="380851"/>
                  <a:pt x="608783" y="446038"/>
                </a:cubicBezTo>
                <a:lnTo>
                  <a:pt x="608354" y="565351"/>
                </a:lnTo>
                <a:lnTo>
                  <a:pt x="630169" y="564102"/>
                </a:lnTo>
                <a:cubicBezTo>
                  <a:pt x="659384" y="560083"/>
                  <a:pt x="682173" y="551004"/>
                  <a:pt x="683651" y="533315"/>
                </a:cubicBezTo>
                <a:cubicBezTo>
                  <a:pt x="685636" y="429805"/>
                  <a:pt x="685877" y="240776"/>
                  <a:pt x="685799" y="111175"/>
                </a:cubicBezTo>
                <a:cubicBezTo>
                  <a:pt x="685799" y="37058"/>
                  <a:pt x="723527" y="0"/>
                  <a:pt x="798983" y="0"/>
                </a:cubicBezTo>
                <a:close/>
                <a:moveTo>
                  <a:pt x="0" y="0"/>
                </a:moveTo>
                <a:lnTo>
                  <a:pt x="632222" y="0"/>
                </a:lnTo>
                <a:lnTo>
                  <a:pt x="632222" y="84386"/>
                </a:lnTo>
                <a:lnTo>
                  <a:pt x="369689" y="84386"/>
                </a:lnTo>
                <a:lnTo>
                  <a:pt x="369689" y="112514"/>
                </a:lnTo>
                <a:lnTo>
                  <a:pt x="523727" y="112514"/>
                </a:lnTo>
                <a:cubicBezTo>
                  <a:pt x="588020" y="112514"/>
                  <a:pt x="620167" y="144214"/>
                  <a:pt x="620167" y="207615"/>
                </a:cubicBezTo>
                <a:lnTo>
                  <a:pt x="620167" y="332184"/>
                </a:lnTo>
                <a:lnTo>
                  <a:pt x="522387" y="332184"/>
                </a:lnTo>
                <a:lnTo>
                  <a:pt x="522387" y="221010"/>
                </a:lnTo>
                <a:cubicBezTo>
                  <a:pt x="523280" y="196900"/>
                  <a:pt x="510332" y="184844"/>
                  <a:pt x="483543" y="184844"/>
                </a:cubicBezTo>
                <a:lnTo>
                  <a:pt x="369689" y="184844"/>
                </a:lnTo>
                <a:lnTo>
                  <a:pt x="369689" y="332184"/>
                </a:lnTo>
                <a:lnTo>
                  <a:pt x="260524" y="332184"/>
                </a:lnTo>
                <a:lnTo>
                  <a:pt x="260524" y="239762"/>
                </a:lnTo>
                <a:cubicBezTo>
                  <a:pt x="260524" y="203150"/>
                  <a:pt x="240432" y="184844"/>
                  <a:pt x="200249" y="184844"/>
                </a:cubicBezTo>
                <a:lnTo>
                  <a:pt x="101129" y="184844"/>
                </a:lnTo>
                <a:lnTo>
                  <a:pt x="101129" y="332184"/>
                </a:lnTo>
                <a:lnTo>
                  <a:pt x="4688" y="332184"/>
                </a:lnTo>
                <a:lnTo>
                  <a:pt x="4688" y="204936"/>
                </a:lnTo>
                <a:cubicBezTo>
                  <a:pt x="4688" y="143321"/>
                  <a:pt x="33933" y="112514"/>
                  <a:pt x="92423" y="112514"/>
                </a:cubicBezTo>
                <a:lnTo>
                  <a:pt x="260524" y="112514"/>
                </a:lnTo>
                <a:cubicBezTo>
                  <a:pt x="260524" y="93762"/>
                  <a:pt x="239986" y="84386"/>
                  <a:pt x="198909" y="84386"/>
                </a:cubicBezTo>
                <a:lnTo>
                  <a:pt x="0" y="84386"/>
                </a:lnTo>
                <a:close/>
              </a:path>
            </a:pathLst>
          </a:custGeom>
          <a:gradFill>
            <a:gsLst>
              <a:gs pos="81000">
                <a:schemeClr val="accent4">
                  <a:lumMod val="50000"/>
                </a:schemeClr>
              </a:gs>
              <a:gs pos="32130">
                <a:schemeClr val="accent4"/>
              </a:gs>
              <a:gs pos="68000">
                <a:schemeClr val="accent4">
                  <a:lumMod val="75000"/>
                </a:schemeClr>
              </a:gs>
              <a:gs pos="4000">
                <a:schemeClr val="accent4">
                  <a:lumMod val="60000"/>
                  <a:lumOff val="40000"/>
                </a:schemeClr>
              </a:gs>
            </a:gsLst>
            <a:lin ang="2700000" scaled="1"/>
          </a:gradFill>
          <a:ln>
            <a:noFill/>
          </a:ln>
          <a:effectLst/>
          <a:scene3d>
            <a:camera prst="orthographicFront">
              <a:rot lat="0" lon="20699996" rev="0"/>
            </a:camera>
            <a:lightRig rig="threePt" dir="t">
              <a:rot lat="0" lon="0" rev="17400000"/>
            </a:lightRig>
          </a:scene3d>
          <a:sp3d extrusionH="76200">
            <a:bevelT w="19050" h="6350" prst="coolSlant"/>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400" dirty="0">
              <a:solidFill>
                <a:srgbClr val="000000"/>
              </a:solidFill>
              <a:latin typeface="汉真广标" panose="02010609000101010101" pitchFamily="49" charset="-122"/>
              <a:ea typeface="汉真广标" panose="02010609000101010101" pitchFamily="49" charset="-122"/>
            </a:endParaRPr>
          </a:p>
        </p:txBody>
      </p:sp>
      <p:sp>
        <p:nvSpPr>
          <p:cNvPr id="2" name="文本框 1"/>
          <p:cNvSpPr txBox="1"/>
          <p:nvPr userDrawn="1"/>
        </p:nvSpPr>
        <p:spPr>
          <a:xfrm>
            <a:off x="762620" y="470360"/>
            <a:ext cx="410369" cy="492443"/>
          </a:xfrm>
          <a:prstGeom prst="rect">
            <a:avLst/>
          </a:prstGeom>
          <a:noFill/>
        </p:spPr>
        <p:txBody>
          <a:bodyPr wrap="none" lIns="0" tIns="0" rIns="0" bIns="0" rtlCol="0">
            <a:spAutoFit/>
            <a:scene3d>
              <a:camera prst="orthographicFront">
                <a:rot lat="21299999" lon="0" rev="0"/>
              </a:camera>
              <a:lightRig rig="threePt" dir="t"/>
            </a:scene3d>
            <a:sp3d extrusionH="63500">
              <a:bevelT w="25400" h="6350" prst="coolSlant"/>
            </a:sp3d>
          </a:bodyPr>
          <a:lstStyle>
            <a:defPPr>
              <a:defRPr lang="zh-CN"/>
            </a:defPPr>
            <a:lvl1pPr lvl="0">
              <a:defRPr sz="3200">
                <a:gradFill flip="none" rotWithShape="1">
                  <a:gsLst>
                    <a:gs pos="79000">
                      <a:schemeClr val="accent5"/>
                    </a:gs>
                    <a:gs pos="46000">
                      <a:schemeClr val="accent1">
                        <a:lumMod val="75000"/>
                      </a:schemeClr>
                    </a:gs>
                    <a:gs pos="23000">
                      <a:schemeClr val="accent2"/>
                    </a:gs>
                  </a:gsLst>
                  <a:lin ang="2700000" scaled="1"/>
                  <a:tileRect/>
                </a:gradFill>
                <a:effectLst>
                  <a:outerShdw blurRad="152400" dist="63500" dir="15000000" sy="30000" kx="-1800000" algn="bl" rotWithShape="0">
                    <a:prstClr val="black">
                      <a:alpha val="32000"/>
                    </a:prstClr>
                  </a:outerShdw>
                </a:effectLst>
                <a:latin typeface="汉仪雪峰体简" panose="02010609000101010101" pitchFamily="49" charset="-122"/>
                <a:ea typeface="汉仪雪峰体简" panose="02010609000101010101" pitchFamily="49" charset="-122"/>
              </a:defRPr>
            </a:lvl1pPr>
          </a:lstStyle>
          <a:p>
            <a:r>
              <a:rPr lang="zh-CN" altLang="en-US" dirty="0" smtClean="0">
                <a:gradFill flip="none" rotWithShape="1">
                  <a:gsLst>
                    <a:gs pos="79000">
                      <a:srgbClr val="C65885"/>
                    </a:gs>
                    <a:gs pos="46000">
                      <a:srgbClr val="FFBF53">
                        <a:lumMod val="75000"/>
                      </a:srgbClr>
                    </a:gs>
                    <a:gs pos="23000">
                      <a:srgbClr val="F17475"/>
                    </a:gs>
                  </a:gsLst>
                  <a:lin ang="2700000" scaled="1"/>
                  <a:tileRect/>
                </a:gradFill>
                <a:effectLst>
                  <a:outerShdw blurRad="152400" dist="63500" sy="30000" kx="-1800000" algn="bl" rotWithShape="0">
                    <a:prstClr val="black">
                      <a:alpha val="32000"/>
                    </a:prstClr>
                  </a:outerShdw>
                </a:effectLst>
              </a:rPr>
              <a:t>原</a:t>
            </a:r>
            <a:endParaRPr lang="zh-CN" altLang="en-US" dirty="0">
              <a:gradFill flip="none" rotWithShape="1">
                <a:gsLst>
                  <a:gs pos="79000">
                    <a:srgbClr val="C65885"/>
                  </a:gs>
                  <a:gs pos="46000">
                    <a:srgbClr val="FFBF53">
                      <a:lumMod val="75000"/>
                    </a:srgbClr>
                  </a:gs>
                  <a:gs pos="23000">
                    <a:srgbClr val="F17475"/>
                  </a:gs>
                </a:gsLst>
                <a:lin ang="2700000" scaled="1"/>
                <a:tileRect/>
              </a:gradFill>
              <a:effectLst>
                <a:outerShdw blurRad="152400" dist="63500" sy="30000" kx="-1800000" algn="bl" rotWithShape="0">
                  <a:prstClr val="black">
                    <a:alpha val="32000"/>
                  </a:prstClr>
                </a:outerShdw>
              </a:effectLst>
            </a:endParaRPr>
          </a:p>
        </p:txBody>
      </p:sp>
      <p:sp>
        <p:nvSpPr>
          <p:cNvPr id="4" name="矩形 3"/>
          <p:cNvSpPr/>
          <p:nvPr userDrawn="1"/>
        </p:nvSpPr>
        <p:spPr>
          <a:xfrm>
            <a:off x="374783" y="470360"/>
            <a:ext cx="410369" cy="492443"/>
          </a:xfrm>
          <a:prstGeom prst="rect">
            <a:avLst/>
          </a:prstGeom>
          <a:noFill/>
        </p:spPr>
        <p:txBody>
          <a:bodyPr wrap="none" lIns="0" tIns="0" rIns="0" bIns="0" rtlCol="0">
            <a:spAutoFit/>
            <a:scene3d>
              <a:camera prst="orthographicFront">
                <a:rot lat="21299999" lon="0" rev="0"/>
              </a:camera>
              <a:lightRig rig="threePt" dir="t"/>
            </a:scene3d>
            <a:sp3d extrusionH="63500">
              <a:bevelT w="25400" h="6350" prst="coolSlant"/>
            </a:sp3d>
          </a:bodyPr>
          <a:lstStyle/>
          <a:p>
            <a:r>
              <a:rPr lang="zh-CN" altLang="en-US" sz="3200" dirty="0">
                <a:gradFill flip="none" rotWithShape="1">
                  <a:gsLst>
                    <a:gs pos="79000">
                      <a:srgbClr val="C65885"/>
                    </a:gs>
                    <a:gs pos="46000">
                      <a:srgbClr val="FFBF53">
                        <a:lumMod val="75000"/>
                      </a:srgbClr>
                    </a:gs>
                    <a:gs pos="23000">
                      <a:srgbClr val="F17475"/>
                    </a:gs>
                  </a:gsLst>
                  <a:lin ang="2700000" scaled="1"/>
                  <a:tileRect/>
                </a:gradFill>
                <a:effectLst>
                  <a:outerShdw blurRad="152400" dist="63500" sy="30000" kx="-1800000" algn="bl" rotWithShape="0">
                    <a:prstClr val="black">
                      <a:alpha val="32000"/>
                    </a:prstClr>
                  </a:outerShdw>
                </a:effectLst>
                <a:latin typeface="汉仪雪峰体简" panose="02010609000101010101" pitchFamily="49" charset="-122"/>
                <a:ea typeface="汉仪雪峰体简" panose="02010609000101010101" pitchFamily="49" charset="-122"/>
              </a:rPr>
              <a:t>雪</a:t>
            </a:r>
          </a:p>
        </p:txBody>
      </p:sp>
    </p:spTree>
    <p:extLst>
      <p:ext uri="{BB962C8B-B14F-4D97-AF65-F5344CB8AC3E}">
        <p14:creationId xmlns:p14="http://schemas.microsoft.com/office/powerpoint/2010/main" val="3560505603"/>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280899" cy="6858000"/>
          </a:xfrm>
          <a:prstGeom prst="rect">
            <a:avLst/>
          </a:prstGeom>
        </p:spPr>
      </p:pic>
      <p:grpSp>
        <p:nvGrpSpPr>
          <p:cNvPr id="3" name="组合 2"/>
          <p:cNvGrpSpPr/>
          <p:nvPr userDrawn="1"/>
        </p:nvGrpSpPr>
        <p:grpSpPr>
          <a:xfrm>
            <a:off x="305597" y="6338570"/>
            <a:ext cx="888204" cy="338473"/>
            <a:chOff x="1062070" y="2555422"/>
            <a:chExt cx="2815081" cy="590550"/>
          </a:xfrm>
        </p:grpSpPr>
        <p:sp>
          <p:nvSpPr>
            <p:cNvPr id="4" name="圆角矩形 3"/>
            <p:cNvSpPr/>
            <p:nvPr/>
          </p:nvSpPr>
          <p:spPr>
            <a:xfrm>
              <a:off x="1081120" y="2574472"/>
              <a:ext cx="2796031" cy="571500"/>
            </a:xfrm>
            <a:prstGeom prst="roundRect">
              <a:avLst>
                <a:gd name="adj" fmla="val 50000"/>
              </a:avLst>
            </a:prstGeom>
            <a:solidFill>
              <a:srgbClr val="F3F3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 name="圆角矩形 4"/>
            <p:cNvSpPr/>
            <p:nvPr/>
          </p:nvSpPr>
          <p:spPr>
            <a:xfrm>
              <a:off x="1062070" y="2555422"/>
              <a:ext cx="2796031" cy="571500"/>
            </a:xfrm>
            <a:prstGeom prst="roundRect">
              <a:avLst>
                <a:gd name="adj" fmla="val 50000"/>
              </a:avLst>
            </a:prstGeom>
            <a:solidFill>
              <a:srgbClr val="D7D7D7"/>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 name="圆角矩形 5"/>
            <p:cNvSpPr/>
            <p:nvPr/>
          </p:nvSpPr>
          <p:spPr>
            <a:xfrm>
              <a:off x="1162526" y="2622097"/>
              <a:ext cx="2609850" cy="438150"/>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9" name="灯片编号占位符 8"/>
          <p:cNvSpPr>
            <a:spLocks noGrp="1"/>
          </p:cNvSpPr>
          <p:nvPr>
            <p:ph type="sldNum" sz="quarter" idx="12"/>
          </p:nvPr>
        </p:nvSpPr>
        <p:spPr>
          <a:xfrm>
            <a:off x="457768" y="6319784"/>
            <a:ext cx="577850" cy="365125"/>
          </a:xfrm>
        </p:spPr>
        <p:txBody>
          <a:bodyPr/>
          <a:lstStyle>
            <a:lvl1pPr algn="ctr">
              <a:defRPr sz="1600">
                <a:latin typeface="Humnst777 BT" panose="020B0603030504020204" pitchFamily="34" charset="0"/>
              </a:defRPr>
            </a:lvl1pPr>
          </a:lstStyle>
          <a:p>
            <a:fld id="{0DDA7A1F-FF36-4E04-98C2-D7DD4B94E4CC}" type="slidenum">
              <a:rPr lang="zh-CN" altLang="en-US" smtClean="0">
                <a:solidFill>
                  <a:srgbClr val="000000">
                    <a:tint val="75000"/>
                  </a:srgbClr>
                </a:solidFill>
              </a:rPr>
              <a:pPr/>
              <a:t>‹#›</a:t>
            </a:fld>
            <a:endParaRPr lang="zh-CN" altLang="en-US" dirty="0">
              <a:solidFill>
                <a:srgbClr val="000000">
                  <a:tint val="75000"/>
                </a:srgbClr>
              </a:solidFill>
            </a:endParaRPr>
          </a:p>
        </p:txBody>
      </p:sp>
      <p:grpSp>
        <p:nvGrpSpPr>
          <p:cNvPr id="18" name="组合 17"/>
          <p:cNvGrpSpPr/>
          <p:nvPr userDrawn="1"/>
        </p:nvGrpSpPr>
        <p:grpSpPr>
          <a:xfrm>
            <a:off x="10337523" y="161637"/>
            <a:ext cx="1543775" cy="502874"/>
            <a:chOff x="10356573" y="56862"/>
            <a:chExt cx="1543775" cy="502874"/>
          </a:xfrm>
        </p:grpSpPr>
        <p:pic>
          <p:nvPicPr>
            <p:cNvPr id="2" name="图片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56573" y="121155"/>
              <a:ext cx="394252" cy="400663"/>
            </a:xfrm>
            <a:prstGeom prst="rect">
              <a:avLst/>
            </a:prstGeom>
          </p:spPr>
        </p:pic>
        <p:sp>
          <p:nvSpPr>
            <p:cNvPr id="8" name="文本框 7"/>
            <p:cNvSpPr txBox="1"/>
            <p:nvPr userDrawn="1"/>
          </p:nvSpPr>
          <p:spPr>
            <a:xfrm>
              <a:off x="10734156" y="56862"/>
              <a:ext cx="1166192" cy="338554"/>
            </a:xfrm>
            <a:prstGeom prst="rect">
              <a:avLst/>
            </a:prstGeom>
            <a:noFill/>
          </p:spPr>
          <p:txBody>
            <a:bodyPr wrap="square" rtlCol="0">
              <a:spAutoFit/>
            </a:bodyPr>
            <a:lstStyle/>
            <a:p>
              <a:r>
                <a:rPr lang="zh-CN" altLang="en-US" sz="1600" b="1" spc="300" dirty="0">
                  <a:solidFill>
                    <a:srgbClr val="000000">
                      <a:lumMod val="65000"/>
                      <a:lumOff val="35000"/>
                    </a:srgbClr>
                  </a:solidFill>
                </a:rPr>
                <a:t>璞石作品</a:t>
              </a:r>
            </a:p>
          </p:txBody>
        </p:sp>
        <p:cxnSp>
          <p:nvCxnSpPr>
            <p:cNvPr id="11" name="直接连接符 10"/>
            <p:cNvCxnSpPr/>
            <p:nvPr userDrawn="1"/>
          </p:nvCxnSpPr>
          <p:spPr>
            <a:xfrm>
              <a:off x="10772775" y="364330"/>
              <a:ext cx="10572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任意多边形 16"/>
            <p:cNvSpPr/>
            <p:nvPr userDrawn="1"/>
          </p:nvSpPr>
          <p:spPr>
            <a:xfrm>
              <a:off x="10772775" y="392905"/>
              <a:ext cx="1057275" cy="126206"/>
            </a:xfrm>
            <a:custGeom>
              <a:avLst/>
              <a:gdLst>
                <a:gd name="connsiteX0" fmla="*/ 1012735 w 1057275"/>
                <a:gd name="connsiteY0" fmla="*/ 0 h 126206"/>
                <a:gd name="connsiteX1" fmla="*/ 1057275 w 1057275"/>
                <a:gd name="connsiteY1" fmla="*/ 0 h 126206"/>
                <a:gd name="connsiteX2" fmla="*/ 1057275 w 1057275"/>
                <a:gd name="connsiteY2" fmla="*/ 51276 h 126206"/>
                <a:gd name="connsiteX3" fmla="*/ 0 w 1057275"/>
                <a:gd name="connsiteY3" fmla="*/ 0 h 126206"/>
                <a:gd name="connsiteX4" fmla="*/ 989389 w 1057275"/>
                <a:gd name="connsiteY4" fmla="*/ 0 h 126206"/>
                <a:gd name="connsiteX5" fmla="*/ 1057275 w 1057275"/>
                <a:gd name="connsiteY5" fmla="*/ 78153 h 126206"/>
                <a:gd name="connsiteX6" fmla="*/ 1057275 w 1057275"/>
                <a:gd name="connsiteY6" fmla="*/ 126206 h 126206"/>
                <a:gd name="connsiteX7" fmla="*/ 0 w 1057275"/>
                <a:gd name="connsiteY7" fmla="*/ 126206 h 126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7275" h="126206">
                  <a:moveTo>
                    <a:pt x="1012735" y="0"/>
                  </a:moveTo>
                  <a:lnTo>
                    <a:pt x="1057275" y="0"/>
                  </a:lnTo>
                  <a:lnTo>
                    <a:pt x="1057275" y="51276"/>
                  </a:lnTo>
                  <a:close/>
                  <a:moveTo>
                    <a:pt x="0" y="0"/>
                  </a:moveTo>
                  <a:lnTo>
                    <a:pt x="989389" y="0"/>
                  </a:lnTo>
                  <a:lnTo>
                    <a:pt x="1057275" y="78153"/>
                  </a:lnTo>
                  <a:lnTo>
                    <a:pt x="1057275" y="126206"/>
                  </a:lnTo>
                  <a:lnTo>
                    <a:pt x="0" y="126206"/>
                  </a:lnTo>
                  <a:close/>
                </a:path>
              </a:pathLst>
            </a:custGeom>
            <a:solidFill>
              <a:schemeClr val="tx1">
                <a:lumMod val="75000"/>
                <a:lumOff val="2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4" name="文本框 13"/>
            <p:cNvSpPr txBox="1"/>
            <p:nvPr userDrawn="1"/>
          </p:nvSpPr>
          <p:spPr>
            <a:xfrm>
              <a:off x="10754108" y="359681"/>
              <a:ext cx="1071158" cy="200055"/>
            </a:xfrm>
            <a:prstGeom prst="rect">
              <a:avLst/>
            </a:prstGeom>
            <a:noFill/>
          </p:spPr>
          <p:txBody>
            <a:bodyPr wrap="square" rtlCol="0">
              <a:spAutoFit/>
            </a:bodyPr>
            <a:lstStyle/>
            <a:p>
              <a:pPr algn="dist"/>
              <a:r>
                <a:rPr lang="zh-CN" altLang="en-US" sz="700" dirty="0">
                  <a:solidFill>
                    <a:srgbClr val="FFFFFF">
                      <a:lumMod val="95000"/>
                    </a:srgbClr>
                  </a:solidFill>
                </a:rPr>
                <a:t>免费分享 勿做商用</a:t>
              </a:r>
            </a:p>
          </p:txBody>
        </p:sp>
      </p:grpSp>
    </p:spTree>
    <p:extLst>
      <p:ext uri="{BB962C8B-B14F-4D97-AF65-F5344CB8AC3E}">
        <p14:creationId xmlns:p14="http://schemas.microsoft.com/office/powerpoint/2010/main" val="128506949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8" name="矩形 7"/>
          <p:cNvSpPr/>
          <p:nvPr userDrawn="1"/>
        </p:nvSpPr>
        <p:spPr>
          <a:xfrm>
            <a:off x="433427" y="6443005"/>
            <a:ext cx="11263531" cy="414997"/>
          </a:xfrm>
          <a:prstGeom prst="rect">
            <a:avLst/>
          </a:prstGeom>
          <a:solidFill>
            <a:schemeClr val="bg1">
              <a:lumMod val="6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endParaRPr lang="zh-CN" altLang="en-US" dirty="0">
              <a:solidFill>
                <a:srgbClr val="FFFFFF"/>
              </a:solidFill>
            </a:endParaRPr>
          </a:p>
        </p:txBody>
      </p:sp>
      <p:sp>
        <p:nvSpPr>
          <p:cNvPr id="9" name="矩形 8"/>
          <p:cNvSpPr/>
          <p:nvPr userDrawn="1"/>
        </p:nvSpPr>
        <p:spPr>
          <a:xfrm>
            <a:off x="-16540" y="400932"/>
            <a:ext cx="858129" cy="675249"/>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endParaRPr>
          </a:p>
        </p:txBody>
      </p:sp>
      <p:sp>
        <p:nvSpPr>
          <p:cNvPr id="10" name="矩形 9"/>
          <p:cNvSpPr/>
          <p:nvPr userDrawn="1"/>
        </p:nvSpPr>
        <p:spPr>
          <a:xfrm>
            <a:off x="-16540" y="6450039"/>
            <a:ext cx="464235" cy="414997"/>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endParaRPr>
          </a:p>
        </p:txBody>
      </p:sp>
      <p:sp>
        <p:nvSpPr>
          <p:cNvPr id="11" name="矩形 10"/>
          <p:cNvSpPr/>
          <p:nvPr userDrawn="1"/>
        </p:nvSpPr>
        <p:spPr>
          <a:xfrm>
            <a:off x="11711225" y="6450039"/>
            <a:ext cx="464235" cy="414997"/>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endParaRPr>
          </a:p>
        </p:txBody>
      </p:sp>
      <p:sp>
        <p:nvSpPr>
          <p:cNvPr id="12" name="矩形 11"/>
          <p:cNvSpPr/>
          <p:nvPr userDrawn="1"/>
        </p:nvSpPr>
        <p:spPr>
          <a:xfrm>
            <a:off x="954131" y="400932"/>
            <a:ext cx="36000" cy="675249"/>
          </a:xfrm>
          <a:prstGeom prst="rect">
            <a:avLst/>
          </a:prstGeom>
          <a:solidFill>
            <a:schemeClr val="tx1">
              <a:lumMod val="95000"/>
              <a:lumOff val="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endParaRPr>
          </a:p>
        </p:txBody>
      </p:sp>
      <p:sp>
        <p:nvSpPr>
          <p:cNvPr id="13" name="矩形 12"/>
          <p:cNvSpPr/>
          <p:nvPr userDrawn="1"/>
        </p:nvSpPr>
        <p:spPr>
          <a:xfrm>
            <a:off x="12104888" y="400932"/>
            <a:ext cx="72000" cy="675249"/>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endParaRPr>
          </a:p>
        </p:txBody>
      </p:sp>
      <p:sp>
        <p:nvSpPr>
          <p:cNvPr id="14" name="矩形 13"/>
          <p:cNvSpPr/>
          <p:nvPr userDrawn="1"/>
        </p:nvSpPr>
        <p:spPr>
          <a:xfrm>
            <a:off x="12037236" y="400932"/>
            <a:ext cx="36000" cy="675249"/>
          </a:xfrm>
          <a:prstGeom prst="rect">
            <a:avLst/>
          </a:prstGeom>
          <a:solidFill>
            <a:schemeClr val="tx1">
              <a:lumMod val="95000"/>
              <a:lumOff val="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endParaRPr>
          </a:p>
        </p:txBody>
      </p:sp>
      <p:sp>
        <p:nvSpPr>
          <p:cNvPr id="17" name="等腰三角形 16"/>
          <p:cNvSpPr/>
          <p:nvPr userDrawn="1"/>
        </p:nvSpPr>
        <p:spPr>
          <a:xfrm rot="5400000" flipH="1">
            <a:off x="11834072" y="6502260"/>
            <a:ext cx="302811" cy="310551"/>
          </a:xfrm>
          <a:prstGeom prst="triangl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endParaRPr>
          </a:p>
        </p:txBody>
      </p:sp>
      <p:sp>
        <p:nvSpPr>
          <p:cNvPr id="18" name="等腰三角形 17"/>
          <p:cNvSpPr/>
          <p:nvPr userDrawn="1"/>
        </p:nvSpPr>
        <p:spPr>
          <a:xfrm rot="16200000">
            <a:off x="64172" y="6502261"/>
            <a:ext cx="302811" cy="310551"/>
          </a:xfrm>
          <a:prstGeom prst="triangl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endParaRPr>
          </a:p>
        </p:txBody>
      </p:sp>
      <p:sp>
        <p:nvSpPr>
          <p:cNvPr id="148" name="椭圆 147"/>
          <p:cNvSpPr>
            <a:spLocks noChangeAspect="1"/>
          </p:cNvSpPr>
          <p:nvPr userDrawn="1"/>
        </p:nvSpPr>
        <p:spPr>
          <a:xfrm>
            <a:off x="1149362" y="968876"/>
            <a:ext cx="445765" cy="180000"/>
          </a:xfrm>
          <a:prstGeom prst="ellipse">
            <a:avLst/>
          </a:prstGeom>
          <a:gradFill flip="none" rotWithShape="1">
            <a:gsLst>
              <a:gs pos="23000">
                <a:schemeClr val="bg1">
                  <a:lumMod val="65000"/>
                  <a:alpha val="43000"/>
                </a:schemeClr>
              </a:gs>
              <a:gs pos="100000">
                <a:schemeClr val="bg1">
                  <a:lumMod val="9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5" name="文本框 154"/>
          <p:cNvSpPr txBox="1"/>
          <p:nvPr userDrawn="1"/>
        </p:nvSpPr>
        <p:spPr>
          <a:xfrm>
            <a:off x="1795480" y="376257"/>
            <a:ext cx="1972015" cy="400110"/>
          </a:xfrm>
          <a:prstGeom prst="rect">
            <a:avLst/>
          </a:prstGeom>
          <a:noFill/>
        </p:spPr>
        <p:txBody>
          <a:bodyPr wrap="none" rtlCol="0">
            <a:spAutoFit/>
          </a:bodyPr>
          <a:lstStyle/>
          <a:p>
            <a:r>
              <a:rPr lang="en-US" altLang="zh-CN" sz="2000" dirty="0">
                <a:solidFill>
                  <a:srgbClr val="000000">
                    <a:lumMod val="50000"/>
                    <a:lumOff val="50000"/>
                  </a:srgbClr>
                </a:solidFill>
                <a:latin typeface="方正粗活意简体"/>
                <a:ea typeface="时尚中黑简体" panose="01010104010101010101" pitchFamily="2" charset="-122"/>
              </a:rPr>
              <a:t>PPT</a:t>
            </a:r>
            <a:r>
              <a:rPr lang="zh-CN" altLang="en-US" sz="2000" dirty="0">
                <a:solidFill>
                  <a:srgbClr val="000000">
                    <a:lumMod val="50000"/>
                    <a:lumOff val="50000"/>
                  </a:srgbClr>
                </a:solidFill>
                <a:latin typeface="方正粗活意简体"/>
                <a:ea typeface="时尚中黑简体" panose="01010104010101010101" pitchFamily="2" charset="-122"/>
              </a:rPr>
              <a:t>图表研究院</a:t>
            </a:r>
          </a:p>
        </p:txBody>
      </p:sp>
      <p:sp>
        <p:nvSpPr>
          <p:cNvPr id="156" name="文本框 155"/>
          <p:cNvSpPr txBox="1"/>
          <p:nvPr userDrawn="1"/>
        </p:nvSpPr>
        <p:spPr>
          <a:xfrm>
            <a:off x="1809103" y="745589"/>
            <a:ext cx="1757212" cy="261610"/>
          </a:xfrm>
          <a:prstGeom prst="rect">
            <a:avLst/>
          </a:prstGeom>
          <a:noFill/>
        </p:spPr>
        <p:txBody>
          <a:bodyPr wrap="none" rtlCol="0">
            <a:spAutoFit/>
          </a:bodyPr>
          <a:lstStyle>
            <a:defPPr>
              <a:defRPr lang="zh-CN"/>
            </a:defPPr>
            <a:lvl1pPr>
              <a:defRPr sz="2000">
                <a:solidFill>
                  <a:schemeClr val="tx1">
                    <a:lumMod val="50000"/>
                    <a:lumOff val="50000"/>
                  </a:schemeClr>
                </a:solidFill>
                <a:effectLst>
                  <a:outerShdw blurRad="355600" dist="190500" dir="3000000" algn="t" rotWithShape="0">
                    <a:prstClr val="black">
                      <a:alpha val="40000"/>
                    </a:prstClr>
                  </a:outerShdw>
                </a:effectLst>
                <a:latin typeface="迷你简粗倩" panose="03000509000000000000" pitchFamily="65" charset="-122"/>
                <a:ea typeface="迷你简粗倩" panose="03000509000000000000" pitchFamily="65" charset="-122"/>
              </a:defRPr>
            </a:lvl1pPr>
          </a:lstStyle>
          <a:p>
            <a:r>
              <a:rPr lang="en-US" altLang="zh-CN" sz="1100" dirty="0" smtClean="0">
                <a:solidFill>
                  <a:srgbClr val="000000">
                    <a:lumMod val="50000"/>
                    <a:lumOff val="50000"/>
                  </a:srgbClr>
                </a:solidFill>
                <a:effectLst/>
                <a:latin typeface="时尚中黑简体" panose="01010104010101010101" pitchFamily="2" charset="-122"/>
                <a:ea typeface="时尚中黑简体" panose="01010104010101010101" pitchFamily="2" charset="-122"/>
                <a:cs typeface="Verdana" panose="020B0604030504040204" pitchFamily="34" charset="0"/>
              </a:rPr>
              <a:t>PPT CHART ACADEMY</a:t>
            </a:r>
            <a:endParaRPr lang="zh-CN" altLang="en-US" sz="1100" dirty="0">
              <a:solidFill>
                <a:srgbClr val="000000">
                  <a:lumMod val="50000"/>
                  <a:lumOff val="50000"/>
                </a:srgbClr>
              </a:solidFill>
              <a:effectLst/>
              <a:latin typeface="时尚中黑简体" panose="01010104010101010101" pitchFamily="2" charset="-122"/>
              <a:ea typeface="时尚中黑简体" panose="01010104010101010101" pitchFamily="2" charset="-122"/>
              <a:cs typeface="Verdana" panose="020B0604030504040204" pitchFamily="34" charset="0"/>
            </a:endParaRPr>
          </a:p>
        </p:txBody>
      </p:sp>
      <p:pic>
        <p:nvPicPr>
          <p:cNvPr id="8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67317" y="350517"/>
            <a:ext cx="796511" cy="68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文本框 1"/>
          <p:cNvSpPr txBox="1"/>
          <p:nvPr userDrawn="1"/>
        </p:nvSpPr>
        <p:spPr>
          <a:xfrm>
            <a:off x="7689666" y="6485775"/>
            <a:ext cx="3926461" cy="646331"/>
          </a:xfrm>
          <a:prstGeom prst="rect">
            <a:avLst/>
          </a:prstGeom>
          <a:noFill/>
        </p:spPr>
        <p:txBody>
          <a:bodyPr wrap="none" rtlCol="0">
            <a:spAutoFit/>
          </a:bodyPr>
          <a:lstStyle/>
          <a:p>
            <a:pPr>
              <a:defRPr/>
            </a:pPr>
            <a:r>
              <a:rPr lang="en-US" altLang="zh-CN" dirty="0">
                <a:solidFill>
                  <a:srgbClr val="FFFFFF"/>
                </a:solidFill>
              </a:rPr>
              <a:t>XYPPT.YANJ.CN  </a:t>
            </a:r>
            <a:r>
              <a:rPr lang="zh-CN" altLang="en-US" dirty="0">
                <a:solidFill>
                  <a:srgbClr val="FFFFFF"/>
                </a:solidFill>
              </a:rPr>
              <a:t>新浪微博</a:t>
            </a:r>
            <a:r>
              <a:rPr lang="en-US" altLang="zh-CN" dirty="0">
                <a:solidFill>
                  <a:srgbClr val="FFFFFF"/>
                </a:solidFill>
              </a:rPr>
              <a:t>@</a:t>
            </a:r>
            <a:r>
              <a:rPr lang="zh-CN" altLang="en-US" dirty="0">
                <a:solidFill>
                  <a:srgbClr val="FFFFFF"/>
                </a:solidFill>
              </a:rPr>
              <a:t>六月雪</a:t>
            </a:r>
            <a:r>
              <a:rPr lang="en-US" altLang="zh-CN" dirty="0">
                <a:solidFill>
                  <a:srgbClr val="FFFFFF"/>
                </a:solidFill>
              </a:rPr>
              <a:t>_1    </a:t>
            </a:r>
            <a:endParaRPr lang="zh-CN" altLang="en-US" dirty="0">
              <a:solidFill>
                <a:srgbClr val="FFFFFF"/>
              </a:solidFill>
            </a:endParaRPr>
          </a:p>
          <a:p>
            <a:endParaRPr lang="zh-CN" altLang="en-US" dirty="0">
              <a:solidFill>
                <a:srgbClr val="000000"/>
              </a:solidFill>
            </a:endParaRPr>
          </a:p>
        </p:txBody>
      </p:sp>
    </p:spTree>
    <p:extLst>
      <p:ext uri="{BB962C8B-B14F-4D97-AF65-F5344CB8AC3E}">
        <p14:creationId xmlns:p14="http://schemas.microsoft.com/office/powerpoint/2010/main" val="106307420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仅标题">
    <p:spTree>
      <p:nvGrpSpPr>
        <p:cNvPr id="1" name=""/>
        <p:cNvGrpSpPr/>
        <p:nvPr/>
      </p:nvGrpSpPr>
      <p:grpSpPr>
        <a:xfrm>
          <a:off x="0" y="0"/>
          <a:ext cx="0" cy="0"/>
          <a:chOff x="0" y="0"/>
          <a:chExt cx="0" cy="0"/>
        </a:xfrm>
      </p:grpSpPr>
      <p:grpSp>
        <p:nvGrpSpPr>
          <p:cNvPr id="15" name="Group 14"/>
          <p:cNvGrpSpPr/>
          <p:nvPr/>
        </p:nvGrpSpPr>
        <p:grpSpPr>
          <a:xfrm>
            <a:off x="11264456" y="675577"/>
            <a:ext cx="484632" cy="471563"/>
            <a:chOff x="3303354" y="2367094"/>
            <a:chExt cx="484632" cy="471563"/>
          </a:xfrm>
        </p:grpSpPr>
        <p:sp>
          <p:nvSpPr>
            <p:cNvPr id="13" name="Pentagon 12"/>
            <p:cNvSpPr/>
            <p:nvPr/>
          </p:nvSpPr>
          <p:spPr>
            <a:xfrm rot="5400000">
              <a:off x="3336545" y="2387216"/>
              <a:ext cx="418250" cy="484632"/>
            </a:xfrm>
            <a:prstGeom prst="homePlate">
              <a:avLst>
                <a:gd name="adj" fmla="val 2554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1">
                <a:solidFill>
                  <a:srgbClr val="FFFFFF"/>
                </a:solidFill>
              </a:endParaRPr>
            </a:p>
          </p:txBody>
        </p:sp>
        <p:sp>
          <p:nvSpPr>
            <p:cNvPr id="14" name="Rectangle 13"/>
            <p:cNvSpPr/>
            <p:nvPr/>
          </p:nvSpPr>
          <p:spPr>
            <a:xfrm>
              <a:off x="3303354" y="2367094"/>
              <a:ext cx="484632" cy="106624"/>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1">
                <a:solidFill>
                  <a:srgbClr val="FFFFFF"/>
                </a:solidFill>
              </a:endParaRPr>
            </a:p>
          </p:txBody>
        </p:sp>
      </p:grpSp>
      <p:sp>
        <p:nvSpPr>
          <p:cNvPr id="5" name="Slide Number Placeholder 4"/>
          <p:cNvSpPr>
            <a:spLocks noGrp="1"/>
          </p:cNvSpPr>
          <p:nvPr>
            <p:ph type="sldNum" sz="quarter" idx="12"/>
          </p:nvPr>
        </p:nvSpPr>
        <p:spPr>
          <a:xfrm>
            <a:off x="11235882" y="675577"/>
            <a:ext cx="556069" cy="471563"/>
          </a:xfrm>
          <a:prstGeom prst="rect">
            <a:avLst/>
          </a:prstGeom>
        </p:spPr>
        <p:txBody>
          <a:bodyPr/>
          <a:lstStyle>
            <a:lvl1pPr algn="ctr">
              <a:defRPr sz="1800">
                <a:solidFill>
                  <a:schemeClr val="bg1"/>
                </a:solidFill>
              </a:defRPr>
            </a:lvl1pPr>
          </a:lstStyle>
          <a:p>
            <a:fld id="{5DE872C3-2ED1-43FB-B3C4-BA6F078D7CD3}" type="slidenum">
              <a:rPr lang="en-US" smtClean="0">
                <a:solidFill>
                  <a:srgbClr val="FFFFFF"/>
                </a:solidFill>
              </a:rPr>
              <a:pPr/>
              <a:t>‹#›</a:t>
            </a:fld>
            <a:endParaRPr lang="en-US" dirty="0">
              <a:solidFill>
                <a:srgbClr val="FFFFFF"/>
              </a:solidFill>
            </a:endParaRPr>
          </a:p>
        </p:txBody>
      </p:sp>
      <p:grpSp>
        <p:nvGrpSpPr>
          <p:cNvPr id="3" name="Group 2"/>
          <p:cNvGrpSpPr/>
          <p:nvPr/>
        </p:nvGrpSpPr>
        <p:grpSpPr>
          <a:xfrm>
            <a:off x="0" y="6725538"/>
            <a:ext cx="12192000" cy="132463"/>
            <a:chOff x="0" y="6725537"/>
            <a:chExt cx="12192000" cy="132463"/>
          </a:xfrm>
        </p:grpSpPr>
        <p:sp>
          <p:nvSpPr>
            <p:cNvPr id="7" name="Rectangle 6"/>
            <p:cNvSpPr/>
            <p:nvPr/>
          </p:nvSpPr>
          <p:spPr>
            <a:xfrm>
              <a:off x="0" y="6725538"/>
              <a:ext cx="2418460" cy="1324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1">
                <a:solidFill>
                  <a:srgbClr val="FFFFFF"/>
                </a:solidFill>
              </a:endParaRPr>
            </a:p>
          </p:txBody>
        </p:sp>
        <p:sp>
          <p:nvSpPr>
            <p:cNvPr id="8" name="Rectangle 7"/>
            <p:cNvSpPr/>
            <p:nvPr/>
          </p:nvSpPr>
          <p:spPr>
            <a:xfrm>
              <a:off x="4836919" y="6725537"/>
              <a:ext cx="2596813" cy="1324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1">
                <a:solidFill>
                  <a:srgbClr val="FFFFFF"/>
                </a:solidFill>
              </a:endParaRPr>
            </a:p>
          </p:txBody>
        </p:sp>
        <p:sp>
          <p:nvSpPr>
            <p:cNvPr id="9" name="Rectangle 8"/>
            <p:cNvSpPr/>
            <p:nvPr/>
          </p:nvSpPr>
          <p:spPr>
            <a:xfrm>
              <a:off x="9773540" y="6725537"/>
              <a:ext cx="2418460" cy="132463"/>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1">
                <a:solidFill>
                  <a:srgbClr val="FFFFFF"/>
                </a:solidFill>
              </a:endParaRPr>
            </a:p>
          </p:txBody>
        </p:sp>
        <p:sp>
          <p:nvSpPr>
            <p:cNvPr id="10" name="Rectangle 9"/>
            <p:cNvSpPr/>
            <p:nvPr/>
          </p:nvSpPr>
          <p:spPr>
            <a:xfrm>
              <a:off x="7355080" y="6725537"/>
              <a:ext cx="2418460" cy="1324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1">
                <a:solidFill>
                  <a:srgbClr val="FFFFFF"/>
                </a:solidFill>
              </a:endParaRPr>
            </a:p>
          </p:txBody>
        </p:sp>
        <p:sp>
          <p:nvSpPr>
            <p:cNvPr id="11" name="Rectangle 10"/>
            <p:cNvSpPr/>
            <p:nvPr/>
          </p:nvSpPr>
          <p:spPr>
            <a:xfrm>
              <a:off x="2418460" y="6725538"/>
              <a:ext cx="2418460" cy="1324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1">
                <a:solidFill>
                  <a:srgbClr val="FFFFFF"/>
                </a:solidFill>
              </a:endParaRPr>
            </a:p>
          </p:txBody>
        </p:sp>
      </p:grpSp>
      <p:sp>
        <p:nvSpPr>
          <p:cNvPr id="4" name="文本框 3"/>
          <p:cNvSpPr txBox="1"/>
          <p:nvPr userDrawn="1"/>
        </p:nvSpPr>
        <p:spPr>
          <a:xfrm>
            <a:off x="800100" y="620184"/>
            <a:ext cx="7363968" cy="584775"/>
          </a:xfrm>
          <a:prstGeom prst="rect">
            <a:avLst/>
          </a:prstGeom>
          <a:noFill/>
        </p:spPr>
        <p:txBody>
          <a:bodyPr wrap="square" rtlCol="0">
            <a:spAutoFit/>
          </a:bodyPr>
          <a:lstStyle/>
          <a:p>
            <a:r>
              <a:rPr lang="zh-CN" altLang="en-US" sz="3200" dirty="0">
                <a:solidFill>
                  <a:srgbClr val="C65885"/>
                </a:solidFill>
                <a:ea typeface="冬青黑体简体中文 W6"/>
                <a:cs typeface="+mj-cs"/>
              </a:rPr>
              <a:t>商务扁平多彩信息图表设计</a:t>
            </a:r>
            <a:endParaRPr lang="zh-CN" altLang="en-US" sz="1400" dirty="0">
              <a:solidFill>
                <a:srgbClr val="C65885"/>
              </a:solidFill>
            </a:endParaRPr>
          </a:p>
        </p:txBody>
      </p:sp>
    </p:spTree>
    <p:extLst>
      <p:ext uri="{BB962C8B-B14F-4D97-AF65-F5344CB8AC3E}">
        <p14:creationId xmlns:p14="http://schemas.microsoft.com/office/powerpoint/2010/main" val="358265276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par>
    </p:tnLst>
  </p:timing>
  <p:extLst mod="1">
    <p:ext uri="{DCECCB84-F9BA-43D5-87BE-67443E8EF086}">
      <p15:sldGuideLst xmlns:p15="http://schemas.microsoft.com/office/powerpoint/2012/main">
        <p15:guide id="1" orient="horz" pos="1620">
          <p15:clr>
            <a:srgbClr val="FBAE40"/>
          </p15:clr>
        </p15:guide>
        <p15:guide id="2" orient="horz" pos="293">
          <p15:clr>
            <a:srgbClr val="FBAE40"/>
          </p15:clr>
        </p15:guide>
        <p15:guide id="3" pos="378">
          <p15:clr>
            <a:srgbClr val="FBAE40"/>
          </p15:clr>
        </p15:guide>
        <p15:guide id="4" pos="5382">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542672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1_空白">
    <p:spTree>
      <p:nvGrpSpPr>
        <p:cNvPr id="1" name=""/>
        <p:cNvGrpSpPr/>
        <p:nvPr/>
      </p:nvGrpSpPr>
      <p:grpSpPr>
        <a:xfrm>
          <a:off x="0" y="0"/>
          <a:ext cx="0" cy="0"/>
          <a:chOff x="0" y="0"/>
          <a:chExt cx="0" cy="0"/>
        </a:xfrm>
      </p:grpSpPr>
      <p:cxnSp>
        <p:nvCxnSpPr>
          <p:cNvPr id="24" name="直接连接符 23"/>
          <p:cNvCxnSpPr/>
          <p:nvPr userDrawn="1"/>
        </p:nvCxnSpPr>
        <p:spPr>
          <a:xfrm flipV="1">
            <a:off x="3025297" y="479824"/>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pPr/>
              <a:t>2019/9/11</a:t>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6" name="组合 5"/>
          <p:cNvGrpSpPr/>
          <p:nvPr userDrawn="1"/>
        </p:nvGrpSpPr>
        <p:grpSpPr>
          <a:xfrm>
            <a:off x="1" y="195106"/>
            <a:ext cx="3126179" cy="569433"/>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endParaRPr>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sp>
        <p:nvSpPr>
          <p:cNvPr id="25" name="标题占位符 1"/>
          <p:cNvSpPr>
            <a:spLocks noGrp="1"/>
          </p:cNvSpPr>
          <p:nvPr>
            <p:ph type="title"/>
          </p:nvPr>
        </p:nvSpPr>
        <p:spPr>
          <a:xfrm>
            <a:off x="268367" y="206334"/>
            <a:ext cx="3050788" cy="546975"/>
          </a:xfrm>
          <a:prstGeom prst="rect">
            <a:avLst/>
          </a:prstGeom>
        </p:spPr>
        <p:txBody>
          <a:bodyPr vert="horz" lIns="68580" tIns="34290" rIns="68580" bIns="34290" rtlCol="0" anchor="ctr">
            <a:normAutofit/>
          </a:bodyPr>
          <a:lstStyle>
            <a:lvl1pPr>
              <a:defRPr sz="16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
        <p:nvSpPr>
          <p:cNvPr id="3" name="TextBox 2"/>
          <p:cNvSpPr txBox="1"/>
          <p:nvPr userDrawn="1"/>
        </p:nvSpPr>
        <p:spPr>
          <a:xfrm>
            <a:off x="11299875" y="233505"/>
            <a:ext cx="829458" cy="420564"/>
          </a:xfrm>
          <a:prstGeom prst="rect">
            <a:avLst/>
          </a:prstGeom>
          <a:noFill/>
        </p:spPr>
        <p:txBody>
          <a:bodyPr wrap="none" rtlCol="0">
            <a:spAutoFit/>
          </a:bodyPr>
          <a:lstStyle/>
          <a:p>
            <a:r>
              <a:rPr lang="en-US" altLang="zh-CN" sz="2133" dirty="0">
                <a:solidFill>
                  <a:srgbClr val="000000"/>
                </a:solidFill>
              </a:rPr>
              <a:t>LOGO</a:t>
            </a:r>
            <a:endParaRPr lang="zh-CN" altLang="en-US" sz="2133" dirty="0">
              <a:solidFill>
                <a:srgbClr val="000000"/>
              </a:solidFill>
            </a:endParaRPr>
          </a:p>
        </p:txBody>
      </p:sp>
    </p:spTree>
    <p:extLst>
      <p:ext uri="{BB962C8B-B14F-4D97-AF65-F5344CB8AC3E}">
        <p14:creationId xmlns:p14="http://schemas.microsoft.com/office/powerpoint/2010/main" val="29906510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2_空白">
    <p:spTree>
      <p:nvGrpSpPr>
        <p:cNvPr id="1" name=""/>
        <p:cNvGrpSpPr/>
        <p:nvPr/>
      </p:nvGrpSpPr>
      <p:grpSpPr>
        <a:xfrm>
          <a:off x="0" y="0"/>
          <a:ext cx="0" cy="0"/>
          <a:chOff x="0" y="0"/>
          <a:chExt cx="0" cy="0"/>
        </a:xfrm>
      </p:grpSpPr>
      <p:cxnSp>
        <p:nvCxnSpPr>
          <p:cNvPr id="24" name="直接连接符 23"/>
          <p:cNvCxnSpPr/>
          <p:nvPr userDrawn="1"/>
        </p:nvCxnSpPr>
        <p:spPr>
          <a:xfrm flipV="1">
            <a:off x="3025297" y="479824"/>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 name="组合 5"/>
          <p:cNvGrpSpPr/>
          <p:nvPr userDrawn="1"/>
        </p:nvGrpSpPr>
        <p:grpSpPr>
          <a:xfrm>
            <a:off x="1" y="195106"/>
            <a:ext cx="3126179" cy="569433"/>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endParaRPr>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sp>
        <p:nvSpPr>
          <p:cNvPr id="25" name="标题占位符 1"/>
          <p:cNvSpPr>
            <a:spLocks noGrp="1"/>
          </p:cNvSpPr>
          <p:nvPr>
            <p:ph type="title"/>
          </p:nvPr>
        </p:nvSpPr>
        <p:spPr>
          <a:xfrm>
            <a:off x="416313" y="206334"/>
            <a:ext cx="3050788" cy="546975"/>
          </a:xfrm>
          <a:prstGeom prst="rect">
            <a:avLst/>
          </a:prstGeom>
        </p:spPr>
        <p:txBody>
          <a:bodyPr vert="horz" lIns="68580" tIns="34290" rIns="68580" bIns="34290" rtlCol="0" anchor="ctr">
            <a:normAutofit/>
          </a:bodyPr>
          <a:lstStyle>
            <a:lvl1pPr>
              <a:defRPr sz="16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11299875" y="233505"/>
            <a:ext cx="829458" cy="420564"/>
          </a:xfrm>
          <a:prstGeom prst="rect">
            <a:avLst/>
          </a:prstGeom>
          <a:noFill/>
        </p:spPr>
        <p:txBody>
          <a:bodyPr wrap="none" rtlCol="0">
            <a:spAutoFit/>
          </a:bodyPr>
          <a:lstStyle/>
          <a:p>
            <a:r>
              <a:rPr lang="en-US" altLang="zh-CN" sz="2133" dirty="0">
                <a:solidFill>
                  <a:srgbClr val="000000"/>
                </a:solidFill>
              </a:rPr>
              <a:t>LOGO</a:t>
            </a:r>
            <a:endParaRPr lang="zh-CN" altLang="en-US" sz="2133" dirty="0">
              <a:solidFill>
                <a:srgbClr val="000000"/>
              </a:solidFill>
            </a:endParaRPr>
          </a:p>
        </p:txBody>
      </p:sp>
    </p:spTree>
    <p:extLst>
      <p:ext uri="{BB962C8B-B14F-4D97-AF65-F5344CB8AC3E}">
        <p14:creationId xmlns:p14="http://schemas.microsoft.com/office/powerpoint/2010/main" val="122712757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4E402B-9921-40FA-8360-131077676729}" type="datetimeFigureOut">
              <a:rPr lang="en-US" smtClean="0">
                <a:solidFill>
                  <a:prstClr val="black">
                    <a:tint val="75000"/>
                  </a:prstClr>
                </a:solidFill>
              </a:rPr>
              <a:pPr/>
              <a:t>9/11/2019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39981701"/>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3_空白">
    <p:spTree>
      <p:nvGrpSpPr>
        <p:cNvPr id="1" name=""/>
        <p:cNvGrpSpPr/>
        <p:nvPr/>
      </p:nvGrpSpPr>
      <p:grpSpPr>
        <a:xfrm>
          <a:off x="0" y="0"/>
          <a:ext cx="0" cy="0"/>
          <a:chOff x="0" y="0"/>
          <a:chExt cx="0" cy="0"/>
        </a:xfrm>
      </p:grpSpPr>
      <p:cxnSp>
        <p:nvCxnSpPr>
          <p:cNvPr id="24" name="直接连接符 23"/>
          <p:cNvCxnSpPr/>
          <p:nvPr userDrawn="1"/>
        </p:nvCxnSpPr>
        <p:spPr>
          <a:xfrm flipV="1">
            <a:off x="3025297" y="479824"/>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pPr/>
              <a:t>2019/9/11</a:t>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6" name="组合 5"/>
          <p:cNvGrpSpPr/>
          <p:nvPr userDrawn="1"/>
        </p:nvGrpSpPr>
        <p:grpSpPr>
          <a:xfrm>
            <a:off x="1" y="195106"/>
            <a:ext cx="3126179" cy="569433"/>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endParaRPr>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sp>
        <p:nvSpPr>
          <p:cNvPr id="25" name="标题占位符 1"/>
          <p:cNvSpPr>
            <a:spLocks noGrp="1"/>
          </p:cNvSpPr>
          <p:nvPr>
            <p:ph type="title"/>
          </p:nvPr>
        </p:nvSpPr>
        <p:spPr>
          <a:xfrm>
            <a:off x="416313" y="206334"/>
            <a:ext cx="3050788" cy="546975"/>
          </a:xfrm>
          <a:prstGeom prst="rect">
            <a:avLst/>
          </a:prstGeom>
        </p:spPr>
        <p:txBody>
          <a:bodyPr vert="horz" lIns="68580" tIns="34290" rIns="68580" bIns="34290" rtlCol="0" anchor="ctr">
            <a:normAutofit/>
          </a:bodyPr>
          <a:lstStyle>
            <a:lvl1pPr>
              <a:defRPr sz="16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11299875" y="233505"/>
            <a:ext cx="829458" cy="420564"/>
          </a:xfrm>
          <a:prstGeom prst="rect">
            <a:avLst/>
          </a:prstGeom>
          <a:noFill/>
        </p:spPr>
        <p:txBody>
          <a:bodyPr wrap="none" rtlCol="0">
            <a:spAutoFit/>
          </a:bodyPr>
          <a:lstStyle/>
          <a:p>
            <a:r>
              <a:rPr lang="en-US" altLang="zh-CN" sz="2133" dirty="0">
                <a:solidFill>
                  <a:srgbClr val="000000"/>
                </a:solidFill>
              </a:rPr>
              <a:t>LOGO</a:t>
            </a:r>
            <a:endParaRPr lang="zh-CN" altLang="en-US" sz="2133" dirty="0">
              <a:solidFill>
                <a:srgbClr val="000000"/>
              </a:solidFill>
            </a:endParaRPr>
          </a:p>
        </p:txBody>
      </p:sp>
    </p:spTree>
    <p:extLst>
      <p:ext uri="{BB962C8B-B14F-4D97-AF65-F5344CB8AC3E}">
        <p14:creationId xmlns:p14="http://schemas.microsoft.com/office/powerpoint/2010/main" val="103179164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3"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4_空白">
    <p:spTree>
      <p:nvGrpSpPr>
        <p:cNvPr id="1" name=""/>
        <p:cNvGrpSpPr/>
        <p:nvPr/>
      </p:nvGrpSpPr>
      <p:grpSpPr>
        <a:xfrm>
          <a:off x="0" y="0"/>
          <a:ext cx="0" cy="0"/>
          <a:chOff x="0" y="0"/>
          <a:chExt cx="0" cy="0"/>
        </a:xfrm>
      </p:grpSpPr>
      <p:cxnSp>
        <p:nvCxnSpPr>
          <p:cNvPr id="24" name="直接连接符 23"/>
          <p:cNvCxnSpPr/>
          <p:nvPr userDrawn="1"/>
        </p:nvCxnSpPr>
        <p:spPr>
          <a:xfrm flipV="1">
            <a:off x="3025297" y="479824"/>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pPr/>
              <a:t>2019/9/11</a:t>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6" name="组合 5"/>
          <p:cNvGrpSpPr/>
          <p:nvPr userDrawn="1"/>
        </p:nvGrpSpPr>
        <p:grpSpPr>
          <a:xfrm>
            <a:off x="1" y="195106"/>
            <a:ext cx="3126179" cy="569433"/>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endParaRPr>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sp>
        <p:nvSpPr>
          <p:cNvPr id="25" name="标题占位符 1"/>
          <p:cNvSpPr>
            <a:spLocks noGrp="1"/>
          </p:cNvSpPr>
          <p:nvPr>
            <p:ph type="title"/>
          </p:nvPr>
        </p:nvSpPr>
        <p:spPr>
          <a:xfrm>
            <a:off x="416313" y="206334"/>
            <a:ext cx="3050788" cy="546975"/>
          </a:xfrm>
          <a:prstGeom prst="rect">
            <a:avLst/>
          </a:prstGeom>
        </p:spPr>
        <p:txBody>
          <a:bodyPr vert="horz" lIns="68580" tIns="34290" rIns="68580" bIns="34290" rtlCol="0" anchor="ctr">
            <a:normAutofit/>
          </a:bodyPr>
          <a:lstStyle>
            <a:lvl1pPr>
              <a:defRPr sz="16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11299875" y="233505"/>
            <a:ext cx="829458" cy="420564"/>
          </a:xfrm>
          <a:prstGeom prst="rect">
            <a:avLst/>
          </a:prstGeom>
          <a:noFill/>
        </p:spPr>
        <p:txBody>
          <a:bodyPr wrap="none" rtlCol="0">
            <a:spAutoFit/>
          </a:bodyPr>
          <a:lstStyle/>
          <a:p>
            <a:r>
              <a:rPr lang="en-US" altLang="zh-CN" sz="2133" dirty="0">
                <a:solidFill>
                  <a:srgbClr val="000000"/>
                </a:solidFill>
              </a:rPr>
              <a:t>LOGO</a:t>
            </a:r>
            <a:endParaRPr lang="zh-CN" altLang="en-US" sz="2133" dirty="0">
              <a:solidFill>
                <a:srgbClr val="000000"/>
              </a:solidFill>
            </a:endParaRPr>
          </a:p>
        </p:txBody>
      </p:sp>
    </p:spTree>
    <p:extLst>
      <p:ext uri="{BB962C8B-B14F-4D97-AF65-F5344CB8AC3E}">
        <p14:creationId xmlns:p14="http://schemas.microsoft.com/office/powerpoint/2010/main" val="63187995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5_空白">
    <p:spTree>
      <p:nvGrpSpPr>
        <p:cNvPr id="1" name=""/>
        <p:cNvGrpSpPr/>
        <p:nvPr/>
      </p:nvGrpSpPr>
      <p:grpSpPr>
        <a:xfrm>
          <a:off x="0" y="0"/>
          <a:ext cx="0" cy="0"/>
          <a:chOff x="0" y="0"/>
          <a:chExt cx="0" cy="0"/>
        </a:xfrm>
      </p:grpSpPr>
      <p:cxnSp>
        <p:nvCxnSpPr>
          <p:cNvPr id="24" name="直接连接符 23"/>
          <p:cNvCxnSpPr/>
          <p:nvPr userDrawn="1"/>
        </p:nvCxnSpPr>
        <p:spPr>
          <a:xfrm flipV="1">
            <a:off x="3025297" y="479824"/>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pPr/>
              <a:t>2019/9/11</a:t>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6" name="组合 5"/>
          <p:cNvGrpSpPr/>
          <p:nvPr userDrawn="1"/>
        </p:nvGrpSpPr>
        <p:grpSpPr>
          <a:xfrm>
            <a:off x="1" y="195106"/>
            <a:ext cx="3126179" cy="569433"/>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endParaRPr>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sp>
        <p:nvSpPr>
          <p:cNvPr id="25" name="标题占位符 1"/>
          <p:cNvSpPr>
            <a:spLocks noGrp="1"/>
          </p:cNvSpPr>
          <p:nvPr>
            <p:ph type="title"/>
          </p:nvPr>
        </p:nvSpPr>
        <p:spPr>
          <a:xfrm>
            <a:off x="416313" y="206334"/>
            <a:ext cx="3050788" cy="546975"/>
          </a:xfrm>
          <a:prstGeom prst="rect">
            <a:avLst/>
          </a:prstGeom>
        </p:spPr>
        <p:txBody>
          <a:bodyPr vert="horz" lIns="68580" tIns="34290" rIns="68580" bIns="34290" rtlCol="0" anchor="ctr">
            <a:normAutofit/>
          </a:bodyPr>
          <a:lstStyle>
            <a:lvl1pPr>
              <a:defRPr sz="16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11299875" y="233505"/>
            <a:ext cx="829458" cy="420564"/>
          </a:xfrm>
          <a:prstGeom prst="rect">
            <a:avLst/>
          </a:prstGeom>
          <a:noFill/>
        </p:spPr>
        <p:txBody>
          <a:bodyPr wrap="none" rtlCol="0">
            <a:spAutoFit/>
          </a:bodyPr>
          <a:lstStyle/>
          <a:p>
            <a:r>
              <a:rPr lang="en-US" altLang="zh-CN" sz="2133" dirty="0">
                <a:solidFill>
                  <a:srgbClr val="000000"/>
                </a:solidFill>
              </a:rPr>
              <a:t>LOGO</a:t>
            </a:r>
            <a:endParaRPr lang="zh-CN" altLang="en-US" sz="2133" dirty="0">
              <a:solidFill>
                <a:srgbClr val="000000"/>
              </a:solidFill>
            </a:endParaRPr>
          </a:p>
        </p:txBody>
      </p:sp>
    </p:spTree>
    <p:extLst>
      <p:ext uri="{BB962C8B-B14F-4D97-AF65-F5344CB8AC3E}">
        <p14:creationId xmlns:p14="http://schemas.microsoft.com/office/powerpoint/2010/main" val="373045366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6_空白">
    <p:spTree>
      <p:nvGrpSpPr>
        <p:cNvPr id="1" name=""/>
        <p:cNvGrpSpPr/>
        <p:nvPr/>
      </p:nvGrpSpPr>
      <p:grpSpPr>
        <a:xfrm>
          <a:off x="0" y="0"/>
          <a:ext cx="0" cy="0"/>
          <a:chOff x="0" y="0"/>
          <a:chExt cx="0" cy="0"/>
        </a:xfrm>
      </p:grpSpPr>
      <p:cxnSp>
        <p:nvCxnSpPr>
          <p:cNvPr id="24" name="直接连接符 23"/>
          <p:cNvCxnSpPr/>
          <p:nvPr userDrawn="1"/>
        </p:nvCxnSpPr>
        <p:spPr>
          <a:xfrm flipV="1">
            <a:off x="3025297" y="479824"/>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pPr/>
              <a:t>2019/9/11</a:t>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6" name="组合 5"/>
          <p:cNvGrpSpPr/>
          <p:nvPr userDrawn="1"/>
        </p:nvGrpSpPr>
        <p:grpSpPr>
          <a:xfrm>
            <a:off x="1" y="195106"/>
            <a:ext cx="3126179" cy="569433"/>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endParaRPr>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sp>
        <p:nvSpPr>
          <p:cNvPr id="25" name="标题占位符 1"/>
          <p:cNvSpPr>
            <a:spLocks noGrp="1"/>
          </p:cNvSpPr>
          <p:nvPr>
            <p:ph type="title"/>
          </p:nvPr>
        </p:nvSpPr>
        <p:spPr>
          <a:xfrm>
            <a:off x="416313" y="206334"/>
            <a:ext cx="3050788" cy="546975"/>
          </a:xfrm>
          <a:prstGeom prst="rect">
            <a:avLst/>
          </a:prstGeom>
        </p:spPr>
        <p:txBody>
          <a:bodyPr vert="horz" lIns="68580" tIns="34290" rIns="68580" bIns="34290" rtlCol="0" anchor="ctr">
            <a:normAutofit/>
          </a:bodyPr>
          <a:lstStyle>
            <a:lvl1pPr>
              <a:defRPr sz="16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11299875" y="233505"/>
            <a:ext cx="829458" cy="420564"/>
          </a:xfrm>
          <a:prstGeom prst="rect">
            <a:avLst/>
          </a:prstGeom>
          <a:noFill/>
        </p:spPr>
        <p:txBody>
          <a:bodyPr wrap="none" rtlCol="0">
            <a:spAutoFit/>
          </a:bodyPr>
          <a:lstStyle/>
          <a:p>
            <a:r>
              <a:rPr lang="en-US" altLang="zh-CN" sz="2133" dirty="0">
                <a:solidFill>
                  <a:srgbClr val="000000"/>
                </a:solidFill>
              </a:rPr>
              <a:t>LOGO</a:t>
            </a:r>
            <a:endParaRPr lang="zh-CN" altLang="en-US" sz="2133" dirty="0">
              <a:solidFill>
                <a:srgbClr val="000000"/>
              </a:solidFill>
            </a:endParaRPr>
          </a:p>
        </p:txBody>
      </p:sp>
    </p:spTree>
    <p:extLst>
      <p:ext uri="{BB962C8B-B14F-4D97-AF65-F5344CB8AC3E}">
        <p14:creationId xmlns:p14="http://schemas.microsoft.com/office/powerpoint/2010/main" val="85668048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7_空白">
    <p:spTree>
      <p:nvGrpSpPr>
        <p:cNvPr id="1" name=""/>
        <p:cNvGrpSpPr/>
        <p:nvPr/>
      </p:nvGrpSpPr>
      <p:grpSpPr>
        <a:xfrm>
          <a:off x="0" y="0"/>
          <a:ext cx="0" cy="0"/>
          <a:chOff x="0" y="0"/>
          <a:chExt cx="0" cy="0"/>
        </a:xfrm>
      </p:grpSpPr>
      <p:cxnSp>
        <p:nvCxnSpPr>
          <p:cNvPr id="24" name="直接连接符 23"/>
          <p:cNvCxnSpPr/>
          <p:nvPr userDrawn="1"/>
        </p:nvCxnSpPr>
        <p:spPr>
          <a:xfrm flipV="1">
            <a:off x="3025297" y="479824"/>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pPr/>
              <a:t>2019/9/11</a:t>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6" name="组合 5"/>
          <p:cNvGrpSpPr/>
          <p:nvPr userDrawn="1"/>
        </p:nvGrpSpPr>
        <p:grpSpPr>
          <a:xfrm>
            <a:off x="1" y="195106"/>
            <a:ext cx="3126179" cy="569433"/>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endParaRPr>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sp>
        <p:nvSpPr>
          <p:cNvPr id="25" name="标题占位符 1"/>
          <p:cNvSpPr>
            <a:spLocks noGrp="1"/>
          </p:cNvSpPr>
          <p:nvPr>
            <p:ph type="title"/>
          </p:nvPr>
        </p:nvSpPr>
        <p:spPr>
          <a:xfrm>
            <a:off x="416313" y="206334"/>
            <a:ext cx="3050788" cy="546975"/>
          </a:xfrm>
          <a:prstGeom prst="rect">
            <a:avLst/>
          </a:prstGeom>
        </p:spPr>
        <p:txBody>
          <a:bodyPr vert="horz" lIns="68580" tIns="34290" rIns="68580" bIns="34290" rtlCol="0" anchor="ctr">
            <a:normAutofit/>
          </a:bodyPr>
          <a:lstStyle>
            <a:lvl1pPr>
              <a:defRPr sz="16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11299875" y="233505"/>
            <a:ext cx="829458" cy="420564"/>
          </a:xfrm>
          <a:prstGeom prst="rect">
            <a:avLst/>
          </a:prstGeom>
          <a:noFill/>
        </p:spPr>
        <p:txBody>
          <a:bodyPr wrap="none" rtlCol="0">
            <a:spAutoFit/>
          </a:bodyPr>
          <a:lstStyle/>
          <a:p>
            <a:r>
              <a:rPr lang="en-US" altLang="zh-CN" sz="2133" dirty="0">
                <a:solidFill>
                  <a:srgbClr val="000000"/>
                </a:solidFill>
              </a:rPr>
              <a:t>LOGO</a:t>
            </a:r>
            <a:endParaRPr lang="zh-CN" altLang="en-US" sz="2133" dirty="0">
              <a:solidFill>
                <a:srgbClr val="000000"/>
              </a:solidFill>
            </a:endParaRPr>
          </a:p>
        </p:txBody>
      </p:sp>
    </p:spTree>
    <p:extLst>
      <p:ext uri="{BB962C8B-B14F-4D97-AF65-F5344CB8AC3E}">
        <p14:creationId xmlns:p14="http://schemas.microsoft.com/office/powerpoint/2010/main" val="171640039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8_空白">
    <p:spTree>
      <p:nvGrpSpPr>
        <p:cNvPr id="1" name=""/>
        <p:cNvGrpSpPr/>
        <p:nvPr/>
      </p:nvGrpSpPr>
      <p:grpSpPr>
        <a:xfrm>
          <a:off x="0" y="0"/>
          <a:ext cx="0" cy="0"/>
          <a:chOff x="0" y="0"/>
          <a:chExt cx="0" cy="0"/>
        </a:xfrm>
      </p:grpSpPr>
      <p:cxnSp>
        <p:nvCxnSpPr>
          <p:cNvPr id="24" name="直接连接符 23"/>
          <p:cNvCxnSpPr/>
          <p:nvPr userDrawn="1"/>
        </p:nvCxnSpPr>
        <p:spPr>
          <a:xfrm flipV="1">
            <a:off x="3025297" y="479824"/>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pPr/>
              <a:t>2019/9/11</a:t>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6" name="组合 5"/>
          <p:cNvGrpSpPr/>
          <p:nvPr userDrawn="1"/>
        </p:nvGrpSpPr>
        <p:grpSpPr>
          <a:xfrm>
            <a:off x="1" y="195106"/>
            <a:ext cx="3126179" cy="569433"/>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endParaRPr>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sp>
        <p:nvSpPr>
          <p:cNvPr id="25" name="标题占位符 1"/>
          <p:cNvSpPr>
            <a:spLocks noGrp="1"/>
          </p:cNvSpPr>
          <p:nvPr>
            <p:ph type="title"/>
          </p:nvPr>
        </p:nvSpPr>
        <p:spPr>
          <a:xfrm>
            <a:off x="416313" y="206334"/>
            <a:ext cx="3050788" cy="546975"/>
          </a:xfrm>
          <a:prstGeom prst="rect">
            <a:avLst/>
          </a:prstGeom>
        </p:spPr>
        <p:txBody>
          <a:bodyPr vert="horz" lIns="68580" tIns="34290" rIns="68580" bIns="34290" rtlCol="0" anchor="ctr">
            <a:normAutofit/>
          </a:bodyPr>
          <a:lstStyle>
            <a:lvl1pPr>
              <a:defRPr sz="16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11299875" y="233505"/>
            <a:ext cx="829458" cy="420564"/>
          </a:xfrm>
          <a:prstGeom prst="rect">
            <a:avLst/>
          </a:prstGeom>
          <a:noFill/>
        </p:spPr>
        <p:txBody>
          <a:bodyPr wrap="none" rtlCol="0">
            <a:spAutoFit/>
          </a:bodyPr>
          <a:lstStyle/>
          <a:p>
            <a:r>
              <a:rPr lang="en-US" altLang="zh-CN" sz="2133" dirty="0">
                <a:solidFill>
                  <a:srgbClr val="000000"/>
                </a:solidFill>
              </a:rPr>
              <a:t>LOGO</a:t>
            </a:r>
            <a:endParaRPr lang="zh-CN" altLang="en-US" sz="2133" dirty="0">
              <a:solidFill>
                <a:srgbClr val="000000"/>
              </a:solidFill>
            </a:endParaRPr>
          </a:p>
        </p:txBody>
      </p:sp>
    </p:spTree>
    <p:extLst>
      <p:ext uri="{BB962C8B-B14F-4D97-AF65-F5344CB8AC3E}">
        <p14:creationId xmlns:p14="http://schemas.microsoft.com/office/powerpoint/2010/main" val="164407699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3_节标题">
    <p:spTree>
      <p:nvGrpSpPr>
        <p:cNvPr id="1" name=""/>
        <p:cNvGrpSpPr/>
        <p:nvPr/>
      </p:nvGrpSpPr>
      <p:grpSpPr>
        <a:xfrm>
          <a:off x="0" y="0"/>
          <a:ext cx="0" cy="0"/>
          <a:chOff x="0" y="0"/>
          <a:chExt cx="0" cy="0"/>
        </a:xfrm>
      </p:grpSpPr>
      <p:grpSp>
        <p:nvGrpSpPr>
          <p:cNvPr id="2" name="组合 1"/>
          <p:cNvGrpSpPr/>
          <p:nvPr userDrawn="1"/>
        </p:nvGrpSpPr>
        <p:grpSpPr>
          <a:xfrm>
            <a:off x="720090" y="888365"/>
            <a:ext cx="10864851" cy="5410200"/>
            <a:chOff x="1009650" y="720725"/>
            <a:chExt cx="10864851" cy="5410200"/>
          </a:xfrm>
          <a:solidFill>
            <a:srgbClr val="DEDEDE"/>
          </a:solidFill>
        </p:grpSpPr>
        <p:sp>
          <p:nvSpPr>
            <p:cNvPr id="3" name="Freeform 5"/>
            <p:cNvSpPr>
              <a:spLocks/>
            </p:cNvSpPr>
            <p:nvPr/>
          </p:nvSpPr>
          <p:spPr bwMode="auto">
            <a:xfrm>
              <a:off x="7404100" y="4586288"/>
              <a:ext cx="220663" cy="423863"/>
            </a:xfrm>
            <a:custGeom>
              <a:avLst/>
              <a:gdLst>
                <a:gd name="T0" fmla="*/ 47 w 59"/>
                <a:gd name="T1" fmla="*/ 0 h 113"/>
                <a:gd name="T2" fmla="*/ 46 w 59"/>
                <a:gd name="T3" fmla="*/ 9 h 113"/>
                <a:gd name="T4" fmla="*/ 26 w 59"/>
                <a:gd name="T5" fmla="*/ 28 h 113"/>
                <a:gd name="T6" fmla="*/ 7 w 59"/>
                <a:gd name="T7" fmla="*/ 46 h 113"/>
                <a:gd name="T8" fmla="*/ 12 w 59"/>
                <a:gd name="T9" fmla="*/ 61 h 113"/>
                <a:gd name="T10" fmla="*/ 6 w 59"/>
                <a:gd name="T11" fmla="*/ 73 h 113"/>
                <a:gd name="T12" fmla="*/ 0 w 59"/>
                <a:gd name="T13" fmla="*/ 79 h 113"/>
                <a:gd name="T14" fmla="*/ 4 w 59"/>
                <a:gd name="T15" fmla="*/ 91 h 113"/>
                <a:gd name="T16" fmla="*/ 3 w 59"/>
                <a:gd name="T17" fmla="*/ 98 h 113"/>
                <a:gd name="T18" fmla="*/ 16 w 59"/>
                <a:gd name="T19" fmla="*/ 113 h 113"/>
                <a:gd name="T20" fmla="*/ 41 w 59"/>
                <a:gd name="T21" fmla="*/ 81 h 113"/>
                <a:gd name="T22" fmla="*/ 54 w 59"/>
                <a:gd name="T23" fmla="*/ 30 h 113"/>
                <a:gd name="T24" fmla="*/ 59 w 59"/>
                <a:gd name="T25" fmla="*/ 32 h 113"/>
                <a:gd name="T26" fmla="*/ 59 w 59"/>
                <a:gd name="T27" fmla="*/ 27 h 113"/>
                <a:gd name="T28" fmla="*/ 47 w 59"/>
                <a:gd name="T29"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113">
                  <a:moveTo>
                    <a:pt x="47" y="0"/>
                  </a:moveTo>
                  <a:cubicBezTo>
                    <a:pt x="46" y="3"/>
                    <a:pt x="47" y="7"/>
                    <a:pt x="46" y="9"/>
                  </a:cubicBezTo>
                  <a:cubicBezTo>
                    <a:pt x="41" y="13"/>
                    <a:pt x="32" y="24"/>
                    <a:pt x="26" y="28"/>
                  </a:cubicBezTo>
                  <a:cubicBezTo>
                    <a:pt x="18" y="33"/>
                    <a:pt x="7" y="32"/>
                    <a:pt x="7" y="46"/>
                  </a:cubicBezTo>
                  <a:cubicBezTo>
                    <a:pt x="7" y="50"/>
                    <a:pt x="12" y="58"/>
                    <a:pt x="12" y="61"/>
                  </a:cubicBezTo>
                  <a:cubicBezTo>
                    <a:pt x="12" y="61"/>
                    <a:pt x="6" y="73"/>
                    <a:pt x="6" y="73"/>
                  </a:cubicBezTo>
                  <a:cubicBezTo>
                    <a:pt x="5" y="73"/>
                    <a:pt x="0" y="78"/>
                    <a:pt x="0" y="79"/>
                  </a:cubicBezTo>
                  <a:cubicBezTo>
                    <a:pt x="0" y="83"/>
                    <a:pt x="0" y="88"/>
                    <a:pt x="4" y="91"/>
                  </a:cubicBezTo>
                  <a:cubicBezTo>
                    <a:pt x="4" y="92"/>
                    <a:pt x="3" y="94"/>
                    <a:pt x="3" y="98"/>
                  </a:cubicBezTo>
                  <a:cubicBezTo>
                    <a:pt x="3" y="105"/>
                    <a:pt x="9" y="113"/>
                    <a:pt x="16" y="113"/>
                  </a:cubicBezTo>
                  <a:cubicBezTo>
                    <a:pt x="34" y="113"/>
                    <a:pt x="36" y="94"/>
                    <a:pt x="41" y="81"/>
                  </a:cubicBezTo>
                  <a:cubicBezTo>
                    <a:pt x="48" y="65"/>
                    <a:pt x="54" y="51"/>
                    <a:pt x="54" y="30"/>
                  </a:cubicBezTo>
                  <a:cubicBezTo>
                    <a:pt x="55" y="30"/>
                    <a:pt x="58" y="31"/>
                    <a:pt x="59" y="32"/>
                  </a:cubicBezTo>
                  <a:cubicBezTo>
                    <a:pt x="59" y="27"/>
                    <a:pt x="59" y="27"/>
                    <a:pt x="59" y="27"/>
                  </a:cubicBezTo>
                  <a:cubicBezTo>
                    <a:pt x="56" y="20"/>
                    <a:pt x="57" y="1"/>
                    <a:pt x="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4" name="Freeform 6"/>
            <p:cNvSpPr>
              <a:spLocks/>
            </p:cNvSpPr>
            <p:nvPr/>
          </p:nvSpPr>
          <p:spPr bwMode="auto">
            <a:xfrm>
              <a:off x="5578475" y="3008313"/>
              <a:ext cx="2073275" cy="2317750"/>
            </a:xfrm>
            <a:custGeom>
              <a:avLst/>
              <a:gdLst>
                <a:gd name="T0" fmla="*/ 207 w 552"/>
                <a:gd name="T1" fmla="*/ 4 h 617"/>
                <a:gd name="T2" fmla="*/ 186 w 552"/>
                <a:gd name="T3" fmla="*/ 7 h 617"/>
                <a:gd name="T4" fmla="*/ 131 w 552"/>
                <a:gd name="T5" fmla="*/ 17 h 617"/>
                <a:gd name="T6" fmla="*/ 97 w 552"/>
                <a:gd name="T7" fmla="*/ 15 h 617"/>
                <a:gd name="T8" fmla="*/ 91 w 552"/>
                <a:gd name="T9" fmla="*/ 23 h 617"/>
                <a:gd name="T10" fmla="*/ 62 w 552"/>
                <a:gd name="T11" fmla="*/ 72 h 617"/>
                <a:gd name="T12" fmla="*/ 33 w 552"/>
                <a:gd name="T13" fmla="*/ 92 h 617"/>
                <a:gd name="T14" fmla="*/ 6 w 552"/>
                <a:gd name="T15" fmla="*/ 142 h 617"/>
                <a:gd name="T16" fmla="*/ 0 w 552"/>
                <a:gd name="T17" fmla="*/ 199 h 617"/>
                <a:gd name="T18" fmla="*/ 5 w 552"/>
                <a:gd name="T19" fmla="*/ 218 h 617"/>
                <a:gd name="T20" fmla="*/ 8 w 552"/>
                <a:gd name="T21" fmla="*/ 222 h 617"/>
                <a:gd name="T22" fmla="*/ 40 w 552"/>
                <a:gd name="T23" fmla="*/ 258 h 617"/>
                <a:gd name="T24" fmla="*/ 79 w 552"/>
                <a:gd name="T25" fmla="*/ 285 h 617"/>
                <a:gd name="T26" fmla="*/ 123 w 552"/>
                <a:gd name="T27" fmla="*/ 284 h 617"/>
                <a:gd name="T28" fmla="*/ 168 w 552"/>
                <a:gd name="T29" fmla="*/ 269 h 617"/>
                <a:gd name="T30" fmla="*/ 202 w 552"/>
                <a:gd name="T31" fmla="*/ 285 h 617"/>
                <a:gd name="T32" fmla="*/ 217 w 552"/>
                <a:gd name="T33" fmla="*/ 311 h 617"/>
                <a:gd name="T34" fmla="*/ 211 w 552"/>
                <a:gd name="T35" fmla="*/ 327 h 617"/>
                <a:gd name="T36" fmla="*/ 239 w 552"/>
                <a:gd name="T37" fmla="*/ 377 h 617"/>
                <a:gd name="T38" fmla="*/ 250 w 552"/>
                <a:gd name="T39" fmla="*/ 417 h 617"/>
                <a:gd name="T40" fmla="*/ 249 w 552"/>
                <a:gd name="T41" fmla="*/ 499 h 617"/>
                <a:gd name="T42" fmla="*/ 254 w 552"/>
                <a:gd name="T43" fmla="*/ 516 h 617"/>
                <a:gd name="T44" fmla="*/ 287 w 552"/>
                <a:gd name="T45" fmla="*/ 591 h 617"/>
                <a:gd name="T46" fmla="*/ 288 w 552"/>
                <a:gd name="T47" fmla="*/ 613 h 617"/>
                <a:gd name="T48" fmla="*/ 300 w 552"/>
                <a:gd name="T49" fmla="*/ 617 h 617"/>
                <a:gd name="T50" fmla="*/ 338 w 552"/>
                <a:gd name="T51" fmla="*/ 611 h 617"/>
                <a:gd name="T52" fmla="*/ 360 w 552"/>
                <a:gd name="T53" fmla="*/ 604 h 617"/>
                <a:gd name="T54" fmla="*/ 393 w 552"/>
                <a:gd name="T55" fmla="*/ 563 h 617"/>
                <a:gd name="T56" fmla="*/ 400 w 552"/>
                <a:gd name="T57" fmla="*/ 540 h 617"/>
                <a:gd name="T58" fmla="*/ 423 w 552"/>
                <a:gd name="T59" fmla="*/ 524 h 617"/>
                <a:gd name="T60" fmla="*/ 417 w 552"/>
                <a:gd name="T61" fmla="*/ 489 h 617"/>
                <a:gd name="T62" fmla="*/ 466 w 552"/>
                <a:gd name="T63" fmla="*/ 442 h 617"/>
                <a:gd name="T64" fmla="*/ 465 w 552"/>
                <a:gd name="T65" fmla="*/ 418 h 617"/>
                <a:gd name="T66" fmla="*/ 467 w 552"/>
                <a:gd name="T67" fmla="*/ 407 h 617"/>
                <a:gd name="T68" fmla="*/ 454 w 552"/>
                <a:gd name="T69" fmla="*/ 365 h 617"/>
                <a:gd name="T70" fmla="*/ 509 w 552"/>
                <a:gd name="T71" fmla="*/ 304 h 617"/>
                <a:gd name="T72" fmla="*/ 552 w 552"/>
                <a:gd name="T73" fmla="*/ 227 h 617"/>
                <a:gd name="T74" fmla="*/ 519 w 552"/>
                <a:gd name="T75" fmla="*/ 231 h 617"/>
                <a:gd name="T76" fmla="*/ 514 w 552"/>
                <a:gd name="T77" fmla="*/ 231 h 617"/>
                <a:gd name="T78" fmla="*/ 507 w 552"/>
                <a:gd name="T79" fmla="*/ 231 h 617"/>
                <a:gd name="T80" fmla="*/ 487 w 552"/>
                <a:gd name="T81" fmla="*/ 224 h 617"/>
                <a:gd name="T82" fmla="*/ 471 w 552"/>
                <a:gd name="T83" fmla="*/ 200 h 617"/>
                <a:gd name="T84" fmla="*/ 451 w 552"/>
                <a:gd name="T85" fmla="*/ 172 h 617"/>
                <a:gd name="T86" fmla="*/ 438 w 552"/>
                <a:gd name="T87" fmla="*/ 144 h 617"/>
                <a:gd name="T88" fmla="*/ 399 w 552"/>
                <a:gd name="T89" fmla="*/ 74 h 617"/>
                <a:gd name="T90" fmla="*/ 415 w 552"/>
                <a:gd name="T91" fmla="*/ 88 h 617"/>
                <a:gd name="T92" fmla="*/ 421 w 552"/>
                <a:gd name="T93" fmla="*/ 70 h 617"/>
                <a:gd name="T94" fmla="*/ 415 w 552"/>
                <a:gd name="T95" fmla="*/ 57 h 617"/>
                <a:gd name="T96" fmla="*/ 392 w 552"/>
                <a:gd name="T97" fmla="*/ 55 h 617"/>
                <a:gd name="T98" fmla="*/ 340 w 552"/>
                <a:gd name="T99" fmla="*/ 52 h 617"/>
                <a:gd name="T100" fmla="*/ 322 w 552"/>
                <a:gd name="T101" fmla="*/ 43 h 617"/>
                <a:gd name="T102" fmla="*/ 315 w 552"/>
                <a:gd name="T103" fmla="*/ 42 h 617"/>
                <a:gd name="T104" fmla="*/ 299 w 552"/>
                <a:gd name="T105" fmla="*/ 60 h 617"/>
                <a:gd name="T106" fmla="*/ 247 w 552"/>
                <a:gd name="T107" fmla="*/ 41 h 617"/>
                <a:gd name="T108" fmla="*/ 226 w 552"/>
                <a:gd name="T109" fmla="*/ 28 h 617"/>
                <a:gd name="T110" fmla="*/ 226 w 552"/>
                <a:gd name="T111" fmla="*/ 11 h 617"/>
                <a:gd name="T112" fmla="*/ 226 w 552"/>
                <a:gd name="T113" fmla="*/ 5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52" h="617">
                  <a:moveTo>
                    <a:pt x="218" y="0"/>
                  </a:moveTo>
                  <a:cubicBezTo>
                    <a:pt x="213" y="0"/>
                    <a:pt x="212" y="4"/>
                    <a:pt x="207" y="4"/>
                  </a:cubicBezTo>
                  <a:cubicBezTo>
                    <a:pt x="203" y="4"/>
                    <a:pt x="202" y="2"/>
                    <a:pt x="198" y="2"/>
                  </a:cubicBezTo>
                  <a:cubicBezTo>
                    <a:pt x="194" y="2"/>
                    <a:pt x="189" y="7"/>
                    <a:pt x="186" y="7"/>
                  </a:cubicBezTo>
                  <a:cubicBezTo>
                    <a:pt x="184" y="7"/>
                    <a:pt x="180" y="4"/>
                    <a:pt x="176" y="4"/>
                  </a:cubicBezTo>
                  <a:cubicBezTo>
                    <a:pt x="163" y="4"/>
                    <a:pt x="142" y="12"/>
                    <a:pt x="131" y="17"/>
                  </a:cubicBezTo>
                  <a:cubicBezTo>
                    <a:pt x="128" y="19"/>
                    <a:pt x="127" y="22"/>
                    <a:pt x="121" y="22"/>
                  </a:cubicBezTo>
                  <a:cubicBezTo>
                    <a:pt x="111" y="22"/>
                    <a:pt x="104" y="20"/>
                    <a:pt x="97" y="15"/>
                  </a:cubicBezTo>
                  <a:cubicBezTo>
                    <a:pt x="94" y="17"/>
                    <a:pt x="93" y="20"/>
                    <a:pt x="91" y="23"/>
                  </a:cubicBezTo>
                  <a:cubicBezTo>
                    <a:pt x="91" y="23"/>
                    <a:pt x="91" y="23"/>
                    <a:pt x="91" y="23"/>
                  </a:cubicBezTo>
                  <a:cubicBezTo>
                    <a:pt x="84" y="32"/>
                    <a:pt x="75" y="40"/>
                    <a:pt x="67" y="50"/>
                  </a:cubicBezTo>
                  <a:cubicBezTo>
                    <a:pt x="62" y="57"/>
                    <a:pt x="66" y="61"/>
                    <a:pt x="62" y="72"/>
                  </a:cubicBezTo>
                  <a:cubicBezTo>
                    <a:pt x="61" y="76"/>
                    <a:pt x="54" y="82"/>
                    <a:pt x="50" y="85"/>
                  </a:cubicBezTo>
                  <a:cubicBezTo>
                    <a:pt x="44" y="88"/>
                    <a:pt x="37" y="87"/>
                    <a:pt x="33" y="92"/>
                  </a:cubicBezTo>
                  <a:cubicBezTo>
                    <a:pt x="26" y="102"/>
                    <a:pt x="18" y="117"/>
                    <a:pt x="14" y="128"/>
                  </a:cubicBezTo>
                  <a:cubicBezTo>
                    <a:pt x="13" y="133"/>
                    <a:pt x="6" y="136"/>
                    <a:pt x="6" y="142"/>
                  </a:cubicBezTo>
                  <a:cubicBezTo>
                    <a:pt x="6" y="153"/>
                    <a:pt x="12" y="161"/>
                    <a:pt x="12" y="173"/>
                  </a:cubicBezTo>
                  <a:cubicBezTo>
                    <a:pt x="12" y="181"/>
                    <a:pt x="6" y="196"/>
                    <a:pt x="0" y="199"/>
                  </a:cubicBezTo>
                  <a:cubicBezTo>
                    <a:pt x="2" y="203"/>
                    <a:pt x="4" y="204"/>
                    <a:pt x="4" y="208"/>
                  </a:cubicBezTo>
                  <a:cubicBezTo>
                    <a:pt x="4" y="211"/>
                    <a:pt x="5" y="213"/>
                    <a:pt x="5" y="218"/>
                  </a:cubicBezTo>
                  <a:cubicBezTo>
                    <a:pt x="5" y="218"/>
                    <a:pt x="5" y="218"/>
                    <a:pt x="5" y="218"/>
                  </a:cubicBezTo>
                  <a:cubicBezTo>
                    <a:pt x="6" y="219"/>
                    <a:pt x="7" y="220"/>
                    <a:pt x="8" y="222"/>
                  </a:cubicBezTo>
                  <a:cubicBezTo>
                    <a:pt x="8" y="223"/>
                    <a:pt x="23" y="236"/>
                    <a:pt x="25" y="237"/>
                  </a:cubicBezTo>
                  <a:cubicBezTo>
                    <a:pt x="33" y="243"/>
                    <a:pt x="34" y="250"/>
                    <a:pt x="40" y="258"/>
                  </a:cubicBezTo>
                  <a:cubicBezTo>
                    <a:pt x="46" y="267"/>
                    <a:pt x="62" y="277"/>
                    <a:pt x="70" y="283"/>
                  </a:cubicBezTo>
                  <a:cubicBezTo>
                    <a:pt x="71" y="284"/>
                    <a:pt x="75" y="285"/>
                    <a:pt x="79" y="285"/>
                  </a:cubicBezTo>
                  <a:cubicBezTo>
                    <a:pt x="90" y="285"/>
                    <a:pt x="95" y="280"/>
                    <a:pt x="106" y="280"/>
                  </a:cubicBezTo>
                  <a:cubicBezTo>
                    <a:pt x="111" y="280"/>
                    <a:pt x="118" y="284"/>
                    <a:pt x="123" y="284"/>
                  </a:cubicBezTo>
                  <a:cubicBezTo>
                    <a:pt x="127" y="284"/>
                    <a:pt x="128" y="280"/>
                    <a:pt x="133" y="279"/>
                  </a:cubicBezTo>
                  <a:cubicBezTo>
                    <a:pt x="143" y="275"/>
                    <a:pt x="154" y="269"/>
                    <a:pt x="168" y="269"/>
                  </a:cubicBezTo>
                  <a:cubicBezTo>
                    <a:pt x="180" y="269"/>
                    <a:pt x="182" y="285"/>
                    <a:pt x="190" y="285"/>
                  </a:cubicBezTo>
                  <a:cubicBezTo>
                    <a:pt x="193" y="285"/>
                    <a:pt x="197" y="285"/>
                    <a:pt x="202" y="285"/>
                  </a:cubicBezTo>
                  <a:cubicBezTo>
                    <a:pt x="212" y="285"/>
                    <a:pt x="217" y="291"/>
                    <a:pt x="220" y="297"/>
                  </a:cubicBezTo>
                  <a:cubicBezTo>
                    <a:pt x="217" y="299"/>
                    <a:pt x="217" y="308"/>
                    <a:pt x="217" y="311"/>
                  </a:cubicBezTo>
                  <a:cubicBezTo>
                    <a:pt x="217" y="313"/>
                    <a:pt x="216" y="313"/>
                    <a:pt x="217" y="316"/>
                  </a:cubicBezTo>
                  <a:cubicBezTo>
                    <a:pt x="215" y="317"/>
                    <a:pt x="211" y="324"/>
                    <a:pt x="211" y="327"/>
                  </a:cubicBezTo>
                  <a:cubicBezTo>
                    <a:pt x="211" y="340"/>
                    <a:pt x="227" y="350"/>
                    <a:pt x="234" y="360"/>
                  </a:cubicBezTo>
                  <a:cubicBezTo>
                    <a:pt x="238" y="365"/>
                    <a:pt x="237" y="371"/>
                    <a:pt x="239" y="377"/>
                  </a:cubicBezTo>
                  <a:cubicBezTo>
                    <a:pt x="242" y="384"/>
                    <a:pt x="244" y="388"/>
                    <a:pt x="246" y="400"/>
                  </a:cubicBezTo>
                  <a:cubicBezTo>
                    <a:pt x="247" y="407"/>
                    <a:pt x="250" y="410"/>
                    <a:pt x="250" y="417"/>
                  </a:cubicBezTo>
                  <a:cubicBezTo>
                    <a:pt x="250" y="432"/>
                    <a:pt x="232" y="437"/>
                    <a:pt x="232" y="456"/>
                  </a:cubicBezTo>
                  <a:cubicBezTo>
                    <a:pt x="232" y="475"/>
                    <a:pt x="241" y="486"/>
                    <a:pt x="249" y="499"/>
                  </a:cubicBezTo>
                  <a:cubicBezTo>
                    <a:pt x="251" y="503"/>
                    <a:pt x="254" y="505"/>
                    <a:pt x="254" y="509"/>
                  </a:cubicBezTo>
                  <a:cubicBezTo>
                    <a:pt x="254" y="511"/>
                    <a:pt x="254" y="512"/>
                    <a:pt x="254" y="516"/>
                  </a:cubicBezTo>
                  <a:cubicBezTo>
                    <a:pt x="254" y="541"/>
                    <a:pt x="267" y="558"/>
                    <a:pt x="278" y="575"/>
                  </a:cubicBezTo>
                  <a:cubicBezTo>
                    <a:pt x="279" y="578"/>
                    <a:pt x="287" y="586"/>
                    <a:pt x="287" y="591"/>
                  </a:cubicBezTo>
                  <a:cubicBezTo>
                    <a:pt x="287" y="594"/>
                    <a:pt x="286" y="596"/>
                    <a:pt x="283" y="599"/>
                  </a:cubicBezTo>
                  <a:cubicBezTo>
                    <a:pt x="286" y="601"/>
                    <a:pt x="288" y="607"/>
                    <a:pt x="288" y="613"/>
                  </a:cubicBezTo>
                  <a:cubicBezTo>
                    <a:pt x="289" y="613"/>
                    <a:pt x="290" y="612"/>
                    <a:pt x="291" y="611"/>
                  </a:cubicBezTo>
                  <a:cubicBezTo>
                    <a:pt x="293" y="615"/>
                    <a:pt x="296" y="617"/>
                    <a:pt x="300" y="617"/>
                  </a:cubicBezTo>
                  <a:cubicBezTo>
                    <a:pt x="311" y="617"/>
                    <a:pt x="318" y="609"/>
                    <a:pt x="330" y="609"/>
                  </a:cubicBezTo>
                  <a:cubicBezTo>
                    <a:pt x="333" y="609"/>
                    <a:pt x="335" y="611"/>
                    <a:pt x="338" y="611"/>
                  </a:cubicBezTo>
                  <a:cubicBezTo>
                    <a:pt x="341" y="611"/>
                    <a:pt x="343" y="610"/>
                    <a:pt x="347" y="610"/>
                  </a:cubicBezTo>
                  <a:cubicBezTo>
                    <a:pt x="348" y="604"/>
                    <a:pt x="355" y="607"/>
                    <a:pt x="360" y="604"/>
                  </a:cubicBezTo>
                  <a:cubicBezTo>
                    <a:pt x="371" y="599"/>
                    <a:pt x="374" y="591"/>
                    <a:pt x="381" y="582"/>
                  </a:cubicBezTo>
                  <a:cubicBezTo>
                    <a:pt x="386" y="576"/>
                    <a:pt x="387" y="569"/>
                    <a:pt x="393" y="563"/>
                  </a:cubicBezTo>
                  <a:cubicBezTo>
                    <a:pt x="396" y="560"/>
                    <a:pt x="404" y="553"/>
                    <a:pt x="404" y="546"/>
                  </a:cubicBezTo>
                  <a:cubicBezTo>
                    <a:pt x="404" y="543"/>
                    <a:pt x="403" y="541"/>
                    <a:pt x="400" y="540"/>
                  </a:cubicBezTo>
                  <a:cubicBezTo>
                    <a:pt x="403" y="532"/>
                    <a:pt x="407" y="530"/>
                    <a:pt x="414" y="526"/>
                  </a:cubicBezTo>
                  <a:cubicBezTo>
                    <a:pt x="416" y="525"/>
                    <a:pt x="421" y="526"/>
                    <a:pt x="423" y="524"/>
                  </a:cubicBezTo>
                  <a:cubicBezTo>
                    <a:pt x="424" y="522"/>
                    <a:pt x="425" y="512"/>
                    <a:pt x="425" y="508"/>
                  </a:cubicBezTo>
                  <a:cubicBezTo>
                    <a:pt x="425" y="499"/>
                    <a:pt x="417" y="495"/>
                    <a:pt x="417" y="489"/>
                  </a:cubicBezTo>
                  <a:cubicBezTo>
                    <a:pt x="417" y="485"/>
                    <a:pt x="422" y="481"/>
                    <a:pt x="426" y="480"/>
                  </a:cubicBezTo>
                  <a:cubicBezTo>
                    <a:pt x="429" y="461"/>
                    <a:pt x="466" y="464"/>
                    <a:pt x="466" y="442"/>
                  </a:cubicBezTo>
                  <a:cubicBezTo>
                    <a:pt x="466" y="439"/>
                    <a:pt x="466" y="438"/>
                    <a:pt x="464" y="436"/>
                  </a:cubicBezTo>
                  <a:cubicBezTo>
                    <a:pt x="464" y="428"/>
                    <a:pt x="465" y="423"/>
                    <a:pt x="465" y="418"/>
                  </a:cubicBezTo>
                  <a:cubicBezTo>
                    <a:pt x="465" y="411"/>
                    <a:pt x="465" y="411"/>
                    <a:pt x="465" y="411"/>
                  </a:cubicBezTo>
                  <a:cubicBezTo>
                    <a:pt x="465" y="410"/>
                    <a:pt x="467" y="408"/>
                    <a:pt x="467" y="407"/>
                  </a:cubicBezTo>
                  <a:cubicBezTo>
                    <a:pt x="467" y="401"/>
                    <a:pt x="456" y="396"/>
                    <a:pt x="456" y="387"/>
                  </a:cubicBezTo>
                  <a:cubicBezTo>
                    <a:pt x="456" y="378"/>
                    <a:pt x="454" y="374"/>
                    <a:pt x="454" y="365"/>
                  </a:cubicBezTo>
                  <a:cubicBezTo>
                    <a:pt x="454" y="357"/>
                    <a:pt x="461" y="355"/>
                    <a:pt x="463" y="348"/>
                  </a:cubicBezTo>
                  <a:cubicBezTo>
                    <a:pt x="471" y="323"/>
                    <a:pt x="491" y="319"/>
                    <a:pt x="509" y="304"/>
                  </a:cubicBezTo>
                  <a:cubicBezTo>
                    <a:pt x="520" y="295"/>
                    <a:pt x="524" y="285"/>
                    <a:pt x="532" y="274"/>
                  </a:cubicBezTo>
                  <a:cubicBezTo>
                    <a:pt x="539" y="264"/>
                    <a:pt x="552" y="243"/>
                    <a:pt x="552" y="227"/>
                  </a:cubicBezTo>
                  <a:cubicBezTo>
                    <a:pt x="552" y="225"/>
                    <a:pt x="551" y="224"/>
                    <a:pt x="550" y="223"/>
                  </a:cubicBezTo>
                  <a:cubicBezTo>
                    <a:pt x="540" y="225"/>
                    <a:pt x="530" y="229"/>
                    <a:pt x="519" y="231"/>
                  </a:cubicBezTo>
                  <a:cubicBezTo>
                    <a:pt x="518" y="231"/>
                    <a:pt x="518" y="231"/>
                    <a:pt x="517" y="231"/>
                  </a:cubicBezTo>
                  <a:cubicBezTo>
                    <a:pt x="516" y="231"/>
                    <a:pt x="515" y="231"/>
                    <a:pt x="514" y="231"/>
                  </a:cubicBezTo>
                  <a:cubicBezTo>
                    <a:pt x="513" y="231"/>
                    <a:pt x="512" y="231"/>
                    <a:pt x="511" y="231"/>
                  </a:cubicBezTo>
                  <a:cubicBezTo>
                    <a:pt x="510" y="231"/>
                    <a:pt x="509" y="231"/>
                    <a:pt x="507" y="231"/>
                  </a:cubicBezTo>
                  <a:cubicBezTo>
                    <a:pt x="504" y="232"/>
                    <a:pt x="504" y="236"/>
                    <a:pt x="499" y="236"/>
                  </a:cubicBezTo>
                  <a:cubicBezTo>
                    <a:pt x="494" y="236"/>
                    <a:pt x="490" y="227"/>
                    <a:pt x="487" y="224"/>
                  </a:cubicBezTo>
                  <a:cubicBezTo>
                    <a:pt x="490" y="221"/>
                    <a:pt x="487" y="220"/>
                    <a:pt x="487" y="215"/>
                  </a:cubicBezTo>
                  <a:cubicBezTo>
                    <a:pt x="478" y="215"/>
                    <a:pt x="475" y="203"/>
                    <a:pt x="471" y="200"/>
                  </a:cubicBezTo>
                  <a:cubicBezTo>
                    <a:pt x="465" y="196"/>
                    <a:pt x="462" y="196"/>
                    <a:pt x="458" y="191"/>
                  </a:cubicBezTo>
                  <a:cubicBezTo>
                    <a:pt x="453" y="186"/>
                    <a:pt x="456" y="179"/>
                    <a:pt x="451" y="172"/>
                  </a:cubicBezTo>
                  <a:cubicBezTo>
                    <a:pt x="446" y="166"/>
                    <a:pt x="441" y="166"/>
                    <a:pt x="438" y="159"/>
                  </a:cubicBezTo>
                  <a:cubicBezTo>
                    <a:pt x="438" y="144"/>
                    <a:pt x="438" y="144"/>
                    <a:pt x="438" y="144"/>
                  </a:cubicBezTo>
                  <a:cubicBezTo>
                    <a:pt x="434" y="140"/>
                    <a:pt x="425" y="128"/>
                    <a:pt x="426" y="122"/>
                  </a:cubicBezTo>
                  <a:cubicBezTo>
                    <a:pt x="399" y="74"/>
                    <a:pt x="399" y="74"/>
                    <a:pt x="399" y="74"/>
                  </a:cubicBezTo>
                  <a:cubicBezTo>
                    <a:pt x="399" y="69"/>
                    <a:pt x="399" y="69"/>
                    <a:pt x="399" y="69"/>
                  </a:cubicBezTo>
                  <a:cubicBezTo>
                    <a:pt x="404" y="74"/>
                    <a:pt x="409" y="87"/>
                    <a:pt x="415" y="88"/>
                  </a:cubicBezTo>
                  <a:cubicBezTo>
                    <a:pt x="416" y="85"/>
                    <a:pt x="419" y="78"/>
                    <a:pt x="420" y="73"/>
                  </a:cubicBezTo>
                  <a:cubicBezTo>
                    <a:pt x="420" y="72"/>
                    <a:pt x="421" y="71"/>
                    <a:pt x="421" y="70"/>
                  </a:cubicBezTo>
                  <a:cubicBezTo>
                    <a:pt x="416" y="60"/>
                    <a:pt x="416" y="60"/>
                    <a:pt x="416" y="60"/>
                  </a:cubicBezTo>
                  <a:cubicBezTo>
                    <a:pt x="416" y="59"/>
                    <a:pt x="415" y="58"/>
                    <a:pt x="415" y="57"/>
                  </a:cubicBezTo>
                  <a:cubicBezTo>
                    <a:pt x="411" y="58"/>
                    <a:pt x="411" y="59"/>
                    <a:pt x="407" y="59"/>
                  </a:cubicBezTo>
                  <a:cubicBezTo>
                    <a:pt x="401" y="59"/>
                    <a:pt x="398" y="55"/>
                    <a:pt x="392" y="55"/>
                  </a:cubicBezTo>
                  <a:cubicBezTo>
                    <a:pt x="383" y="55"/>
                    <a:pt x="381" y="60"/>
                    <a:pt x="372" y="60"/>
                  </a:cubicBezTo>
                  <a:cubicBezTo>
                    <a:pt x="362" y="60"/>
                    <a:pt x="349" y="55"/>
                    <a:pt x="340" y="52"/>
                  </a:cubicBezTo>
                  <a:cubicBezTo>
                    <a:pt x="335" y="50"/>
                    <a:pt x="329" y="53"/>
                    <a:pt x="326" y="49"/>
                  </a:cubicBezTo>
                  <a:cubicBezTo>
                    <a:pt x="325" y="47"/>
                    <a:pt x="322" y="47"/>
                    <a:pt x="322" y="43"/>
                  </a:cubicBezTo>
                  <a:cubicBezTo>
                    <a:pt x="316" y="43"/>
                    <a:pt x="316" y="43"/>
                    <a:pt x="316" y="43"/>
                  </a:cubicBezTo>
                  <a:cubicBezTo>
                    <a:pt x="315" y="42"/>
                    <a:pt x="315" y="42"/>
                    <a:pt x="315" y="42"/>
                  </a:cubicBezTo>
                  <a:cubicBezTo>
                    <a:pt x="306" y="45"/>
                    <a:pt x="299" y="45"/>
                    <a:pt x="299" y="54"/>
                  </a:cubicBezTo>
                  <a:cubicBezTo>
                    <a:pt x="299" y="56"/>
                    <a:pt x="299" y="58"/>
                    <a:pt x="299" y="60"/>
                  </a:cubicBezTo>
                  <a:cubicBezTo>
                    <a:pt x="299" y="61"/>
                    <a:pt x="296" y="64"/>
                    <a:pt x="293" y="64"/>
                  </a:cubicBezTo>
                  <a:cubicBezTo>
                    <a:pt x="272" y="64"/>
                    <a:pt x="266" y="41"/>
                    <a:pt x="247" y="41"/>
                  </a:cubicBezTo>
                  <a:cubicBezTo>
                    <a:pt x="245" y="41"/>
                    <a:pt x="243" y="41"/>
                    <a:pt x="239" y="41"/>
                  </a:cubicBezTo>
                  <a:cubicBezTo>
                    <a:pt x="234" y="41"/>
                    <a:pt x="226" y="35"/>
                    <a:pt x="226" y="28"/>
                  </a:cubicBezTo>
                  <a:cubicBezTo>
                    <a:pt x="226" y="24"/>
                    <a:pt x="230" y="21"/>
                    <a:pt x="230" y="17"/>
                  </a:cubicBezTo>
                  <a:cubicBezTo>
                    <a:pt x="230" y="14"/>
                    <a:pt x="226" y="13"/>
                    <a:pt x="226" y="11"/>
                  </a:cubicBezTo>
                  <a:cubicBezTo>
                    <a:pt x="226" y="7"/>
                    <a:pt x="230" y="8"/>
                    <a:pt x="231" y="3"/>
                  </a:cubicBezTo>
                  <a:cubicBezTo>
                    <a:pt x="229" y="4"/>
                    <a:pt x="228" y="5"/>
                    <a:pt x="226" y="5"/>
                  </a:cubicBezTo>
                  <a:cubicBezTo>
                    <a:pt x="222" y="5"/>
                    <a:pt x="223" y="0"/>
                    <a:pt x="2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5" name="Freeform 7"/>
            <p:cNvSpPr>
              <a:spLocks/>
            </p:cNvSpPr>
            <p:nvPr/>
          </p:nvSpPr>
          <p:spPr bwMode="auto">
            <a:xfrm>
              <a:off x="6889750" y="2843213"/>
              <a:ext cx="1128713" cy="979488"/>
            </a:xfrm>
            <a:custGeom>
              <a:avLst/>
              <a:gdLst>
                <a:gd name="T0" fmla="*/ 40 w 301"/>
                <a:gd name="T1" fmla="*/ 8 h 261"/>
                <a:gd name="T2" fmla="*/ 24 w 301"/>
                <a:gd name="T3" fmla="*/ 10 h 261"/>
                <a:gd name="T4" fmla="*/ 4 w 301"/>
                <a:gd name="T5" fmla="*/ 24 h 261"/>
                <a:gd name="T6" fmla="*/ 0 w 301"/>
                <a:gd name="T7" fmla="*/ 35 h 261"/>
                <a:gd name="T8" fmla="*/ 14 w 301"/>
                <a:gd name="T9" fmla="*/ 51 h 261"/>
                <a:gd name="T10" fmla="*/ 31 w 301"/>
                <a:gd name="T11" fmla="*/ 56 h 261"/>
                <a:gd name="T12" fmla="*/ 69 w 301"/>
                <a:gd name="T13" fmla="*/ 50 h 261"/>
                <a:gd name="T14" fmla="*/ 80 w 301"/>
                <a:gd name="T15" fmla="*/ 52 h 261"/>
                <a:gd name="T16" fmla="*/ 72 w 301"/>
                <a:gd name="T17" fmla="*/ 81 h 261"/>
                <a:gd name="T18" fmla="*/ 67 w 301"/>
                <a:gd name="T19" fmla="*/ 104 h 261"/>
                <a:gd name="T20" fmla="*/ 70 w 301"/>
                <a:gd name="T21" fmla="*/ 126 h 261"/>
                <a:gd name="T22" fmla="*/ 88 w 301"/>
                <a:gd name="T23" fmla="*/ 154 h 261"/>
                <a:gd name="T24" fmla="*/ 99 w 301"/>
                <a:gd name="T25" fmla="*/ 167 h 261"/>
                <a:gd name="T26" fmla="*/ 127 w 301"/>
                <a:gd name="T27" fmla="*/ 219 h 261"/>
                <a:gd name="T28" fmla="*/ 139 w 301"/>
                <a:gd name="T29" fmla="*/ 254 h 261"/>
                <a:gd name="T30" fmla="*/ 150 w 301"/>
                <a:gd name="T31" fmla="*/ 260 h 261"/>
                <a:gd name="T32" fmla="*/ 189 w 301"/>
                <a:gd name="T33" fmla="*/ 244 h 261"/>
                <a:gd name="T34" fmla="*/ 235 w 301"/>
                <a:gd name="T35" fmla="*/ 224 h 261"/>
                <a:gd name="T36" fmla="*/ 256 w 301"/>
                <a:gd name="T37" fmla="*/ 199 h 261"/>
                <a:gd name="T38" fmla="*/ 267 w 301"/>
                <a:gd name="T39" fmla="*/ 174 h 261"/>
                <a:gd name="T40" fmla="*/ 244 w 301"/>
                <a:gd name="T41" fmla="*/ 155 h 261"/>
                <a:gd name="T42" fmla="*/ 201 w 301"/>
                <a:gd name="T43" fmla="*/ 158 h 261"/>
                <a:gd name="T44" fmla="*/ 197 w 301"/>
                <a:gd name="T45" fmla="*/ 151 h 261"/>
                <a:gd name="T46" fmla="*/ 179 w 301"/>
                <a:gd name="T47" fmla="*/ 118 h 261"/>
                <a:gd name="T48" fmla="*/ 203 w 301"/>
                <a:gd name="T49" fmla="*/ 129 h 261"/>
                <a:gd name="T50" fmla="*/ 238 w 301"/>
                <a:gd name="T51" fmla="*/ 142 h 261"/>
                <a:gd name="T52" fmla="*/ 263 w 301"/>
                <a:gd name="T53" fmla="*/ 151 h 261"/>
                <a:gd name="T54" fmla="*/ 289 w 301"/>
                <a:gd name="T55" fmla="*/ 150 h 261"/>
                <a:gd name="T56" fmla="*/ 301 w 301"/>
                <a:gd name="T57" fmla="*/ 139 h 261"/>
                <a:gd name="T58" fmla="*/ 283 w 301"/>
                <a:gd name="T59" fmla="*/ 111 h 261"/>
                <a:gd name="T60" fmla="*/ 283 w 301"/>
                <a:gd name="T61" fmla="*/ 96 h 261"/>
                <a:gd name="T62" fmla="*/ 280 w 301"/>
                <a:gd name="T63" fmla="*/ 77 h 261"/>
                <a:gd name="T64" fmla="*/ 280 w 301"/>
                <a:gd name="T65" fmla="*/ 76 h 261"/>
                <a:gd name="T66" fmla="*/ 280 w 301"/>
                <a:gd name="T67" fmla="*/ 74 h 261"/>
                <a:gd name="T68" fmla="*/ 285 w 301"/>
                <a:gd name="T69" fmla="*/ 51 h 261"/>
                <a:gd name="T70" fmla="*/ 265 w 301"/>
                <a:gd name="T71" fmla="*/ 39 h 261"/>
                <a:gd name="T72" fmla="*/ 231 w 301"/>
                <a:gd name="T73" fmla="*/ 40 h 261"/>
                <a:gd name="T74" fmla="*/ 212 w 301"/>
                <a:gd name="T75" fmla="*/ 51 h 261"/>
                <a:gd name="T76" fmla="*/ 194 w 301"/>
                <a:gd name="T77" fmla="*/ 44 h 261"/>
                <a:gd name="T78" fmla="*/ 190 w 301"/>
                <a:gd name="T79" fmla="*/ 44 h 261"/>
                <a:gd name="T80" fmla="*/ 181 w 301"/>
                <a:gd name="T81" fmla="*/ 28 h 261"/>
                <a:gd name="T82" fmla="*/ 179 w 301"/>
                <a:gd name="T83" fmla="*/ 21 h 261"/>
                <a:gd name="T84" fmla="*/ 150 w 301"/>
                <a:gd name="T85" fmla="*/ 18 h 261"/>
                <a:gd name="T86" fmla="*/ 132 w 301"/>
                <a:gd name="T87" fmla="*/ 2 h 261"/>
                <a:gd name="T88" fmla="*/ 132 w 301"/>
                <a:gd name="T89" fmla="*/ 2 h 261"/>
                <a:gd name="T90" fmla="*/ 132 w 301"/>
                <a:gd name="T91" fmla="*/ 2 h 261"/>
                <a:gd name="T92" fmla="*/ 132 w 301"/>
                <a:gd name="T93" fmla="*/ 2 h 261"/>
                <a:gd name="T94" fmla="*/ 131 w 301"/>
                <a:gd name="T95" fmla="*/ 2 h 261"/>
                <a:gd name="T96" fmla="*/ 130 w 301"/>
                <a:gd name="T97" fmla="*/ 2 h 261"/>
                <a:gd name="T98" fmla="*/ 130 w 301"/>
                <a:gd name="T99" fmla="*/ 2 h 261"/>
                <a:gd name="T100" fmla="*/ 130 w 301"/>
                <a:gd name="T101" fmla="*/ 2 h 261"/>
                <a:gd name="T102" fmla="*/ 130 w 301"/>
                <a:gd name="T103" fmla="*/ 2 h 261"/>
                <a:gd name="T104" fmla="*/ 96 w 301"/>
                <a:gd name="T105" fmla="*/ 1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1" h="261">
                  <a:moveTo>
                    <a:pt x="68" y="0"/>
                  </a:moveTo>
                  <a:cubicBezTo>
                    <a:pt x="63" y="0"/>
                    <a:pt x="55" y="0"/>
                    <a:pt x="51" y="2"/>
                  </a:cubicBezTo>
                  <a:cubicBezTo>
                    <a:pt x="48" y="4"/>
                    <a:pt x="43" y="8"/>
                    <a:pt x="40" y="8"/>
                  </a:cubicBezTo>
                  <a:cubicBezTo>
                    <a:pt x="40" y="8"/>
                    <a:pt x="34" y="8"/>
                    <a:pt x="31" y="8"/>
                  </a:cubicBezTo>
                  <a:cubicBezTo>
                    <a:pt x="30" y="8"/>
                    <a:pt x="29" y="8"/>
                    <a:pt x="27" y="8"/>
                  </a:cubicBezTo>
                  <a:cubicBezTo>
                    <a:pt x="25" y="8"/>
                    <a:pt x="24" y="8"/>
                    <a:pt x="24" y="10"/>
                  </a:cubicBezTo>
                  <a:cubicBezTo>
                    <a:pt x="24" y="12"/>
                    <a:pt x="26" y="11"/>
                    <a:pt x="26" y="13"/>
                  </a:cubicBezTo>
                  <a:cubicBezTo>
                    <a:pt x="21" y="16"/>
                    <a:pt x="1" y="14"/>
                    <a:pt x="1" y="23"/>
                  </a:cubicBezTo>
                  <a:cubicBezTo>
                    <a:pt x="1" y="24"/>
                    <a:pt x="2" y="24"/>
                    <a:pt x="4" y="24"/>
                  </a:cubicBezTo>
                  <a:cubicBezTo>
                    <a:pt x="4" y="24"/>
                    <a:pt x="5" y="24"/>
                    <a:pt x="5" y="24"/>
                  </a:cubicBezTo>
                  <a:cubicBezTo>
                    <a:pt x="5" y="25"/>
                    <a:pt x="5" y="25"/>
                    <a:pt x="5" y="27"/>
                  </a:cubicBezTo>
                  <a:cubicBezTo>
                    <a:pt x="5" y="33"/>
                    <a:pt x="2" y="32"/>
                    <a:pt x="0" y="35"/>
                  </a:cubicBezTo>
                  <a:cubicBezTo>
                    <a:pt x="3" y="37"/>
                    <a:pt x="7" y="37"/>
                    <a:pt x="9" y="41"/>
                  </a:cubicBezTo>
                  <a:cubicBezTo>
                    <a:pt x="6" y="43"/>
                    <a:pt x="15" y="48"/>
                    <a:pt x="16" y="49"/>
                  </a:cubicBezTo>
                  <a:cubicBezTo>
                    <a:pt x="16" y="50"/>
                    <a:pt x="15" y="51"/>
                    <a:pt x="14" y="51"/>
                  </a:cubicBezTo>
                  <a:cubicBezTo>
                    <a:pt x="17" y="51"/>
                    <a:pt x="17" y="51"/>
                    <a:pt x="17" y="51"/>
                  </a:cubicBezTo>
                  <a:cubicBezTo>
                    <a:pt x="18" y="51"/>
                    <a:pt x="19" y="51"/>
                    <a:pt x="19" y="51"/>
                  </a:cubicBezTo>
                  <a:cubicBezTo>
                    <a:pt x="23" y="51"/>
                    <a:pt x="26" y="56"/>
                    <a:pt x="31" y="56"/>
                  </a:cubicBezTo>
                  <a:cubicBezTo>
                    <a:pt x="36" y="56"/>
                    <a:pt x="35" y="50"/>
                    <a:pt x="41" y="50"/>
                  </a:cubicBezTo>
                  <a:cubicBezTo>
                    <a:pt x="47" y="50"/>
                    <a:pt x="49" y="57"/>
                    <a:pt x="55" y="57"/>
                  </a:cubicBezTo>
                  <a:cubicBezTo>
                    <a:pt x="63" y="57"/>
                    <a:pt x="65" y="53"/>
                    <a:pt x="69" y="50"/>
                  </a:cubicBezTo>
                  <a:cubicBezTo>
                    <a:pt x="70" y="51"/>
                    <a:pt x="72" y="52"/>
                    <a:pt x="75" y="52"/>
                  </a:cubicBezTo>
                  <a:cubicBezTo>
                    <a:pt x="77" y="52"/>
                    <a:pt x="78" y="50"/>
                    <a:pt x="80" y="49"/>
                  </a:cubicBezTo>
                  <a:cubicBezTo>
                    <a:pt x="80" y="52"/>
                    <a:pt x="80" y="52"/>
                    <a:pt x="80" y="52"/>
                  </a:cubicBezTo>
                  <a:cubicBezTo>
                    <a:pt x="80" y="53"/>
                    <a:pt x="78" y="53"/>
                    <a:pt x="78" y="55"/>
                  </a:cubicBezTo>
                  <a:cubicBezTo>
                    <a:pt x="78" y="58"/>
                    <a:pt x="80" y="62"/>
                    <a:pt x="80" y="67"/>
                  </a:cubicBezTo>
                  <a:cubicBezTo>
                    <a:pt x="80" y="74"/>
                    <a:pt x="74" y="75"/>
                    <a:pt x="72" y="81"/>
                  </a:cubicBezTo>
                  <a:cubicBezTo>
                    <a:pt x="71" y="87"/>
                    <a:pt x="70" y="90"/>
                    <a:pt x="68" y="96"/>
                  </a:cubicBezTo>
                  <a:cubicBezTo>
                    <a:pt x="67" y="97"/>
                    <a:pt x="65" y="97"/>
                    <a:pt x="65" y="99"/>
                  </a:cubicBezTo>
                  <a:cubicBezTo>
                    <a:pt x="67" y="104"/>
                    <a:pt x="67" y="104"/>
                    <a:pt x="67" y="104"/>
                  </a:cubicBezTo>
                  <a:cubicBezTo>
                    <a:pt x="72" y="114"/>
                    <a:pt x="72" y="114"/>
                    <a:pt x="72" y="114"/>
                  </a:cubicBezTo>
                  <a:cubicBezTo>
                    <a:pt x="72" y="115"/>
                    <a:pt x="71" y="116"/>
                    <a:pt x="71" y="117"/>
                  </a:cubicBezTo>
                  <a:cubicBezTo>
                    <a:pt x="71" y="121"/>
                    <a:pt x="70" y="125"/>
                    <a:pt x="70" y="126"/>
                  </a:cubicBezTo>
                  <a:cubicBezTo>
                    <a:pt x="70" y="127"/>
                    <a:pt x="74" y="132"/>
                    <a:pt x="75" y="133"/>
                  </a:cubicBezTo>
                  <a:cubicBezTo>
                    <a:pt x="78" y="138"/>
                    <a:pt x="81" y="142"/>
                    <a:pt x="84" y="148"/>
                  </a:cubicBezTo>
                  <a:cubicBezTo>
                    <a:pt x="85" y="149"/>
                    <a:pt x="87" y="151"/>
                    <a:pt x="88" y="154"/>
                  </a:cubicBezTo>
                  <a:cubicBezTo>
                    <a:pt x="89" y="156"/>
                    <a:pt x="88" y="160"/>
                    <a:pt x="90" y="162"/>
                  </a:cubicBezTo>
                  <a:cubicBezTo>
                    <a:pt x="91" y="163"/>
                    <a:pt x="94" y="162"/>
                    <a:pt x="95" y="163"/>
                  </a:cubicBezTo>
                  <a:cubicBezTo>
                    <a:pt x="96" y="164"/>
                    <a:pt x="98" y="166"/>
                    <a:pt x="99" y="167"/>
                  </a:cubicBezTo>
                  <a:cubicBezTo>
                    <a:pt x="100" y="173"/>
                    <a:pt x="104" y="174"/>
                    <a:pt x="104" y="180"/>
                  </a:cubicBezTo>
                  <a:cubicBezTo>
                    <a:pt x="104" y="191"/>
                    <a:pt x="106" y="197"/>
                    <a:pt x="116" y="199"/>
                  </a:cubicBezTo>
                  <a:cubicBezTo>
                    <a:pt x="116" y="206"/>
                    <a:pt x="124" y="216"/>
                    <a:pt x="127" y="219"/>
                  </a:cubicBezTo>
                  <a:cubicBezTo>
                    <a:pt x="131" y="223"/>
                    <a:pt x="135" y="225"/>
                    <a:pt x="134" y="231"/>
                  </a:cubicBezTo>
                  <a:cubicBezTo>
                    <a:pt x="133" y="234"/>
                    <a:pt x="131" y="239"/>
                    <a:pt x="134" y="240"/>
                  </a:cubicBezTo>
                  <a:cubicBezTo>
                    <a:pt x="134" y="245"/>
                    <a:pt x="136" y="250"/>
                    <a:pt x="139" y="254"/>
                  </a:cubicBezTo>
                  <a:cubicBezTo>
                    <a:pt x="141" y="257"/>
                    <a:pt x="139" y="257"/>
                    <a:pt x="140" y="257"/>
                  </a:cubicBezTo>
                  <a:cubicBezTo>
                    <a:pt x="140" y="258"/>
                    <a:pt x="148" y="261"/>
                    <a:pt x="149" y="261"/>
                  </a:cubicBezTo>
                  <a:cubicBezTo>
                    <a:pt x="150" y="260"/>
                    <a:pt x="150" y="260"/>
                    <a:pt x="150" y="260"/>
                  </a:cubicBezTo>
                  <a:cubicBezTo>
                    <a:pt x="156" y="260"/>
                    <a:pt x="157" y="258"/>
                    <a:pt x="162" y="254"/>
                  </a:cubicBezTo>
                  <a:cubicBezTo>
                    <a:pt x="171" y="254"/>
                    <a:pt x="171" y="254"/>
                    <a:pt x="171" y="254"/>
                  </a:cubicBezTo>
                  <a:cubicBezTo>
                    <a:pt x="174" y="253"/>
                    <a:pt x="186" y="245"/>
                    <a:pt x="189" y="244"/>
                  </a:cubicBezTo>
                  <a:cubicBezTo>
                    <a:pt x="196" y="242"/>
                    <a:pt x="205" y="240"/>
                    <a:pt x="211" y="237"/>
                  </a:cubicBezTo>
                  <a:cubicBezTo>
                    <a:pt x="211" y="237"/>
                    <a:pt x="210" y="235"/>
                    <a:pt x="210" y="235"/>
                  </a:cubicBezTo>
                  <a:cubicBezTo>
                    <a:pt x="210" y="228"/>
                    <a:pt x="228" y="225"/>
                    <a:pt x="235" y="224"/>
                  </a:cubicBezTo>
                  <a:cubicBezTo>
                    <a:pt x="235" y="220"/>
                    <a:pt x="241" y="215"/>
                    <a:pt x="243" y="215"/>
                  </a:cubicBezTo>
                  <a:cubicBezTo>
                    <a:pt x="248" y="215"/>
                    <a:pt x="247" y="207"/>
                    <a:pt x="251" y="207"/>
                  </a:cubicBezTo>
                  <a:cubicBezTo>
                    <a:pt x="255" y="207"/>
                    <a:pt x="255" y="202"/>
                    <a:pt x="256" y="199"/>
                  </a:cubicBezTo>
                  <a:cubicBezTo>
                    <a:pt x="257" y="196"/>
                    <a:pt x="260" y="194"/>
                    <a:pt x="264" y="194"/>
                  </a:cubicBezTo>
                  <a:cubicBezTo>
                    <a:pt x="264" y="188"/>
                    <a:pt x="272" y="185"/>
                    <a:pt x="272" y="179"/>
                  </a:cubicBezTo>
                  <a:cubicBezTo>
                    <a:pt x="272" y="176"/>
                    <a:pt x="268" y="177"/>
                    <a:pt x="267" y="174"/>
                  </a:cubicBezTo>
                  <a:cubicBezTo>
                    <a:pt x="267" y="175"/>
                    <a:pt x="267" y="175"/>
                    <a:pt x="267" y="175"/>
                  </a:cubicBezTo>
                  <a:cubicBezTo>
                    <a:pt x="265" y="173"/>
                    <a:pt x="265" y="169"/>
                    <a:pt x="261" y="168"/>
                  </a:cubicBezTo>
                  <a:cubicBezTo>
                    <a:pt x="253" y="165"/>
                    <a:pt x="248" y="164"/>
                    <a:pt x="244" y="155"/>
                  </a:cubicBezTo>
                  <a:cubicBezTo>
                    <a:pt x="244" y="145"/>
                    <a:pt x="244" y="145"/>
                    <a:pt x="244" y="145"/>
                  </a:cubicBezTo>
                  <a:cubicBezTo>
                    <a:pt x="234" y="153"/>
                    <a:pt x="232" y="164"/>
                    <a:pt x="213" y="164"/>
                  </a:cubicBezTo>
                  <a:cubicBezTo>
                    <a:pt x="209" y="164"/>
                    <a:pt x="201" y="162"/>
                    <a:pt x="201" y="158"/>
                  </a:cubicBezTo>
                  <a:cubicBezTo>
                    <a:pt x="201" y="155"/>
                    <a:pt x="203" y="153"/>
                    <a:pt x="203" y="149"/>
                  </a:cubicBezTo>
                  <a:cubicBezTo>
                    <a:pt x="203" y="148"/>
                    <a:pt x="203" y="147"/>
                    <a:pt x="203" y="146"/>
                  </a:cubicBezTo>
                  <a:cubicBezTo>
                    <a:pt x="200" y="147"/>
                    <a:pt x="201" y="150"/>
                    <a:pt x="197" y="151"/>
                  </a:cubicBezTo>
                  <a:cubicBezTo>
                    <a:pt x="197" y="149"/>
                    <a:pt x="195" y="148"/>
                    <a:pt x="195" y="145"/>
                  </a:cubicBezTo>
                  <a:cubicBezTo>
                    <a:pt x="189" y="143"/>
                    <a:pt x="181" y="131"/>
                    <a:pt x="179" y="124"/>
                  </a:cubicBezTo>
                  <a:cubicBezTo>
                    <a:pt x="179" y="122"/>
                    <a:pt x="179" y="120"/>
                    <a:pt x="179" y="118"/>
                  </a:cubicBezTo>
                  <a:cubicBezTo>
                    <a:pt x="179" y="114"/>
                    <a:pt x="180" y="109"/>
                    <a:pt x="184" y="109"/>
                  </a:cubicBezTo>
                  <a:cubicBezTo>
                    <a:pt x="192" y="109"/>
                    <a:pt x="199" y="117"/>
                    <a:pt x="202" y="124"/>
                  </a:cubicBezTo>
                  <a:cubicBezTo>
                    <a:pt x="202" y="125"/>
                    <a:pt x="201" y="127"/>
                    <a:pt x="203" y="129"/>
                  </a:cubicBezTo>
                  <a:cubicBezTo>
                    <a:pt x="206" y="132"/>
                    <a:pt x="211" y="130"/>
                    <a:pt x="214" y="134"/>
                  </a:cubicBezTo>
                  <a:cubicBezTo>
                    <a:pt x="217" y="136"/>
                    <a:pt x="219" y="140"/>
                    <a:pt x="224" y="142"/>
                  </a:cubicBezTo>
                  <a:cubicBezTo>
                    <a:pt x="238" y="142"/>
                    <a:pt x="238" y="142"/>
                    <a:pt x="238" y="142"/>
                  </a:cubicBezTo>
                  <a:cubicBezTo>
                    <a:pt x="240" y="140"/>
                    <a:pt x="241" y="137"/>
                    <a:pt x="244" y="137"/>
                  </a:cubicBezTo>
                  <a:cubicBezTo>
                    <a:pt x="250" y="137"/>
                    <a:pt x="250" y="146"/>
                    <a:pt x="253" y="149"/>
                  </a:cubicBezTo>
                  <a:cubicBezTo>
                    <a:pt x="253" y="149"/>
                    <a:pt x="261" y="151"/>
                    <a:pt x="263" y="151"/>
                  </a:cubicBezTo>
                  <a:cubicBezTo>
                    <a:pt x="271" y="151"/>
                    <a:pt x="283" y="155"/>
                    <a:pt x="288" y="155"/>
                  </a:cubicBezTo>
                  <a:cubicBezTo>
                    <a:pt x="290" y="155"/>
                    <a:pt x="290" y="155"/>
                    <a:pt x="290" y="155"/>
                  </a:cubicBezTo>
                  <a:cubicBezTo>
                    <a:pt x="290" y="153"/>
                    <a:pt x="289" y="152"/>
                    <a:pt x="289" y="150"/>
                  </a:cubicBezTo>
                  <a:cubicBezTo>
                    <a:pt x="289" y="150"/>
                    <a:pt x="289" y="150"/>
                    <a:pt x="289" y="150"/>
                  </a:cubicBezTo>
                  <a:cubicBezTo>
                    <a:pt x="289" y="150"/>
                    <a:pt x="289" y="150"/>
                    <a:pt x="289" y="150"/>
                  </a:cubicBezTo>
                  <a:cubicBezTo>
                    <a:pt x="289" y="142"/>
                    <a:pt x="294" y="140"/>
                    <a:pt x="301" y="139"/>
                  </a:cubicBezTo>
                  <a:cubicBezTo>
                    <a:pt x="301" y="126"/>
                    <a:pt x="291" y="125"/>
                    <a:pt x="286" y="116"/>
                  </a:cubicBezTo>
                  <a:cubicBezTo>
                    <a:pt x="286" y="114"/>
                    <a:pt x="283" y="114"/>
                    <a:pt x="283" y="111"/>
                  </a:cubicBezTo>
                  <a:cubicBezTo>
                    <a:pt x="283" y="111"/>
                    <a:pt x="283" y="111"/>
                    <a:pt x="283" y="111"/>
                  </a:cubicBezTo>
                  <a:cubicBezTo>
                    <a:pt x="283" y="111"/>
                    <a:pt x="283" y="111"/>
                    <a:pt x="283" y="111"/>
                  </a:cubicBezTo>
                  <a:cubicBezTo>
                    <a:pt x="283" y="105"/>
                    <a:pt x="289" y="107"/>
                    <a:pt x="289" y="101"/>
                  </a:cubicBezTo>
                  <a:cubicBezTo>
                    <a:pt x="289" y="96"/>
                    <a:pt x="284" y="98"/>
                    <a:pt x="283" y="96"/>
                  </a:cubicBezTo>
                  <a:cubicBezTo>
                    <a:pt x="281" y="93"/>
                    <a:pt x="282" y="91"/>
                    <a:pt x="281" y="89"/>
                  </a:cubicBezTo>
                  <a:cubicBezTo>
                    <a:pt x="281" y="80"/>
                    <a:pt x="281" y="80"/>
                    <a:pt x="281" y="80"/>
                  </a:cubicBezTo>
                  <a:cubicBezTo>
                    <a:pt x="281" y="79"/>
                    <a:pt x="281" y="78"/>
                    <a:pt x="280" y="77"/>
                  </a:cubicBezTo>
                  <a:cubicBezTo>
                    <a:pt x="280" y="77"/>
                    <a:pt x="280" y="77"/>
                    <a:pt x="280" y="77"/>
                  </a:cubicBezTo>
                  <a:cubicBezTo>
                    <a:pt x="280" y="77"/>
                    <a:pt x="280" y="77"/>
                    <a:pt x="280" y="77"/>
                  </a:cubicBezTo>
                  <a:cubicBezTo>
                    <a:pt x="280" y="76"/>
                    <a:pt x="280" y="76"/>
                    <a:pt x="280" y="76"/>
                  </a:cubicBezTo>
                  <a:cubicBezTo>
                    <a:pt x="280" y="75"/>
                    <a:pt x="280" y="74"/>
                    <a:pt x="280" y="74"/>
                  </a:cubicBezTo>
                  <a:cubicBezTo>
                    <a:pt x="280" y="74"/>
                    <a:pt x="280" y="74"/>
                    <a:pt x="280" y="74"/>
                  </a:cubicBezTo>
                  <a:cubicBezTo>
                    <a:pt x="280" y="74"/>
                    <a:pt x="280" y="74"/>
                    <a:pt x="280" y="74"/>
                  </a:cubicBezTo>
                  <a:cubicBezTo>
                    <a:pt x="280" y="73"/>
                    <a:pt x="284" y="63"/>
                    <a:pt x="286" y="62"/>
                  </a:cubicBezTo>
                  <a:cubicBezTo>
                    <a:pt x="286" y="60"/>
                    <a:pt x="286" y="59"/>
                    <a:pt x="286" y="57"/>
                  </a:cubicBezTo>
                  <a:cubicBezTo>
                    <a:pt x="286" y="55"/>
                    <a:pt x="286" y="53"/>
                    <a:pt x="285" y="51"/>
                  </a:cubicBezTo>
                  <a:cubicBezTo>
                    <a:pt x="285" y="51"/>
                    <a:pt x="285" y="51"/>
                    <a:pt x="285" y="51"/>
                  </a:cubicBezTo>
                  <a:cubicBezTo>
                    <a:pt x="285" y="50"/>
                    <a:pt x="283" y="49"/>
                    <a:pt x="283" y="47"/>
                  </a:cubicBezTo>
                  <a:cubicBezTo>
                    <a:pt x="275" y="47"/>
                    <a:pt x="272" y="41"/>
                    <a:pt x="265" y="39"/>
                  </a:cubicBezTo>
                  <a:cubicBezTo>
                    <a:pt x="259" y="37"/>
                    <a:pt x="256" y="37"/>
                    <a:pt x="250" y="33"/>
                  </a:cubicBezTo>
                  <a:cubicBezTo>
                    <a:pt x="245" y="36"/>
                    <a:pt x="242" y="35"/>
                    <a:pt x="237" y="37"/>
                  </a:cubicBezTo>
                  <a:cubicBezTo>
                    <a:pt x="234" y="38"/>
                    <a:pt x="235" y="39"/>
                    <a:pt x="231" y="40"/>
                  </a:cubicBezTo>
                  <a:cubicBezTo>
                    <a:pt x="229" y="41"/>
                    <a:pt x="225" y="41"/>
                    <a:pt x="225" y="44"/>
                  </a:cubicBezTo>
                  <a:cubicBezTo>
                    <a:pt x="225" y="46"/>
                    <a:pt x="225" y="46"/>
                    <a:pt x="225" y="49"/>
                  </a:cubicBezTo>
                  <a:cubicBezTo>
                    <a:pt x="222" y="50"/>
                    <a:pt x="217" y="51"/>
                    <a:pt x="212" y="51"/>
                  </a:cubicBezTo>
                  <a:cubicBezTo>
                    <a:pt x="211" y="51"/>
                    <a:pt x="209" y="51"/>
                    <a:pt x="207" y="51"/>
                  </a:cubicBezTo>
                  <a:cubicBezTo>
                    <a:pt x="204" y="51"/>
                    <a:pt x="200" y="50"/>
                    <a:pt x="199" y="49"/>
                  </a:cubicBezTo>
                  <a:cubicBezTo>
                    <a:pt x="197" y="47"/>
                    <a:pt x="197" y="44"/>
                    <a:pt x="194" y="44"/>
                  </a:cubicBezTo>
                  <a:cubicBezTo>
                    <a:pt x="193" y="44"/>
                    <a:pt x="193" y="44"/>
                    <a:pt x="192" y="44"/>
                  </a:cubicBezTo>
                  <a:cubicBezTo>
                    <a:pt x="192" y="44"/>
                    <a:pt x="191" y="44"/>
                    <a:pt x="191" y="44"/>
                  </a:cubicBezTo>
                  <a:cubicBezTo>
                    <a:pt x="190" y="44"/>
                    <a:pt x="190" y="44"/>
                    <a:pt x="190" y="44"/>
                  </a:cubicBezTo>
                  <a:cubicBezTo>
                    <a:pt x="188" y="44"/>
                    <a:pt x="187" y="43"/>
                    <a:pt x="186" y="42"/>
                  </a:cubicBezTo>
                  <a:cubicBezTo>
                    <a:pt x="184" y="38"/>
                    <a:pt x="187" y="36"/>
                    <a:pt x="184" y="33"/>
                  </a:cubicBezTo>
                  <a:cubicBezTo>
                    <a:pt x="183" y="30"/>
                    <a:pt x="181" y="31"/>
                    <a:pt x="181" y="28"/>
                  </a:cubicBezTo>
                  <a:cubicBezTo>
                    <a:pt x="181" y="27"/>
                    <a:pt x="181" y="27"/>
                    <a:pt x="181" y="27"/>
                  </a:cubicBezTo>
                  <a:cubicBezTo>
                    <a:pt x="181" y="26"/>
                    <a:pt x="181" y="26"/>
                    <a:pt x="181" y="26"/>
                  </a:cubicBezTo>
                  <a:cubicBezTo>
                    <a:pt x="180" y="25"/>
                    <a:pt x="180" y="23"/>
                    <a:pt x="179" y="21"/>
                  </a:cubicBezTo>
                  <a:cubicBezTo>
                    <a:pt x="177" y="21"/>
                    <a:pt x="177" y="21"/>
                    <a:pt x="175" y="22"/>
                  </a:cubicBezTo>
                  <a:cubicBezTo>
                    <a:pt x="170" y="23"/>
                    <a:pt x="171" y="28"/>
                    <a:pt x="164" y="28"/>
                  </a:cubicBezTo>
                  <a:cubicBezTo>
                    <a:pt x="157" y="28"/>
                    <a:pt x="155" y="20"/>
                    <a:pt x="150" y="18"/>
                  </a:cubicBezTo>
                  <a:cubicBezTo>
                    <a:pt x="150" y="18"/>
                    <a:pt x="144" y="15"/>
                    <a:pt x="143" y="14"/>
                  </a:cubicBezTo>
                  <a:cubicBezTo>
                    <a:pt x="141" y="8"/>
                    <a:pt x="141"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1" y="2"/>
                    <a:pt x="131" y="2"/>
                  </a:cubicBezTo>
                  <a:cubicBezTo>
                    <a:pt x="131" y="2"/>
                    <a:pt x="131" y="2"/>
                    <a:pt x="131" y="2"/>
                  </a:cubicBezTo>
                  <a:cubicBezTo>
                    <a:pt x="131" y="2"/>
                    <a:pt x="131" y="2"/>
                    <a:pt x="131" y="2"/>
                  </a:cubicBezTo>
                  <a:cubicBezTo>
                    <a:pt x="131" y="2"/>
                    <a:pt x="131" y="2"/>
                    <a:pt x="131" y="2"/>
                  </a:cubicBezTo>
                  <a:cubicBezTo>
                    <a:pt x="131" y="2"/>
                    <a:pt x="131" y="2"/>
                    <a:pt x="131" y="2"/>
                  </a:cubicBezTo>
                  <a:cubicBezTo>
                    <a:pt x="131" y="2"/>
                    <a:pt x="131"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23" y="3"/>
                    <a:pt x="119" y="10"/>
                    <a:pt x="112" y="10"/>
                  </a:cubicBezTo>
                  <a:cubicBezTo>
                    <a:pt x="109" y="10"/>
                    <a:pt x="104" y="10"/>
                    <a:pt x="96" y="10"/>
                  </a:cubicBezTo>
                  <a:cubicBezTo>
                    <a:pt x="93" y="10"/>
                    <a:pt x="82" y="8"/>
                    <a:pt x="82" y="4"/>
                  </a:cubicBezTo>
                  <a:cubicBezTo>
                    <a:pt x="75" y="4"/>
                    <a:pt x="75" y="0"/>
                    <a:pt x="6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6" name="Freeform 8"/>
            <p:cNvSpPr>
              <a:spLocks/>
            </p:cNvSpPr>
            <p:nvPr/>
          </p:nvSpPr>
          <p:spPr bwMode="auto">
            <a:xfrm>
              <a:off x="8515350" y="3910013"/>
              <a:ext cx="58738" cy="115888"/>
            </a:xfrm>
            <a:custGeom>
              <a:avLst/>
              <a:gdLst>
                <a:gd name="T0" fmla="*/ 4 w 16"/>
                <a:gd name="T1" fmla="*/ 0 h 31"/>
                <a:gd name="T2" fmla="*/ 0 w 16"/>
                <a:gd name="T3" fmla="*/ 23 h 31"/>
                <a:gd name="T4" fmla="*/ 7 w 16"/>
                <a:gd name="T5" fmla="*/ 31 h 31"/>
                <a:gd name="T6" fmla="*/ 16 w 16"/>
                <a:gd name="T7" fmla="*/ 19 h 31"/>
                <a:gd name="T8" fmla="*/ 4 w 16"/>
                <a:gd name="T9" fmla="*/ 0 h 31"/>
              </a:gdLst>
              <a:ahLst/>
              <a:cxnLst>
                <a:cxn ang="0">
                  <a:pos x="T0" y="T1"/>
                </a:cxn>
                <a:cxn ang="0">
                  <a:pos x="T2" y="T3"/>
                </a:cxn>
                <a:cxn ang="0">
                  <a:pos x="T4" y="T5"/>
                </a:cxn>
                <a:cxn ang="0">
                  <a:pos x="T6" y="T7"/>
                </a:cxn>
                <a:cxn ang="0">
                  <a:pos x="T8" y="T9"/>
                </a:cxn>
              </a:cxnLst>
              <a:rect l="0" t="0" r="r" b="b"/>
              <a:pathLst>
                <a:path w="16" h="31">
                  <a:moveTo>
                    <a:pt x="4" y="0"/>
                  </a:moveTo>
                  <a:cubicBezTo>
                    <a:pt x="4" y="9"/>
                    <a:pt x="0" y="15"/>
                    <a:pt x="0" y="23"/>
                  </a:cubicBezTo>
                  <a:cubicBezTo>
                    <a:pt x="0" y="27"/>
                    <a:pt x="3" y="31"/>
                    <a:pt x="7" y="31"/>
                  </a:cubicBezTo>
                  <a:cubicBezTo>
                    <a:pt x="13" y="31"/>
                    <a:pt x="16" y="24"/>
                    <a:pt x="16" y="19"/>
                  </a:cubicBezTo>
                  <a:cubicBezTo>
                    <a:pt x="16" y="10"/>
                    <a:pt x="8" y="7"/>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7" name="Freeform 9"/>
            <p:cNvSpPr>
              <a:spLocks/>
            </p:cNvSpPr>
            <p:nvPr/>
          </p:nvSpPr>
          <p:spPr bwMode="auto">
            <a:xfrm>
              <a:off x="7940675" y="2967038"/>
              <a:ext cx="1230313" cy="992188"/>
            </a:xfrm>
            <a:custGeom>
              <a:avLst/>
              <a:gdLst>
                <a:gd name="T0" fmla="*/ 74 w 328"/>
                <a:gd name="T1" fmla="*/ 7 h 264"/>
                <a:gd name="T2" fmla="*/ 74 w 328"/>
                <a:gd name="T3" fmla="*/ 7 h 264"/>
                <a:gd name="T4" fmla="*/ 73 w 328"/>
                <a:gd name="T5" fmla="*/ 6 h 264"/>
                <a:gd name="T6" fmla="*/ 54 w 328"/>
                <a:gd name="T7" fmla="*/ 11 h 264"/>
                <a:gd name="T8" fmla="*/ 50 w 328"/>
                <a:gd name="T9" fmla="*/ 11 h 264"/>
                <a:gd name="T10" fmla="*/ 47 w 328"/>
                <a:gd name="T11" fmla="*/ 9 h 264"/>
                <a:gd name="T12" fmla="*/ 15 w 328"/>
                <a:gd name="T13" fmla="*/ 29 h 264"/>
                <a:gd name="T14" fmla="*/ 0 w 328"/>
                <a:gd name="T15" fmla="*/ 41 h 264"/>
                <a:gd name="T16" fmla="*/ 0 w 328"/>
                <a:gd name="T17" fmla="*/ 44 h 264"/>
                <a:gd name="T18" fmla="*/ 9 w 328"/>
                <a:gd name="T19" fmla="*/ 68 h 264"/>
                <a:gd name="T20" fmla="*/ 6 w 328"/>
                <a:gd name="T21" fmla="*/ 83 h 264"/>
                <a:gd name="T22" fmla="*/ 9 w 328"/>
                <a:gd name="T23" fmla="*/ 117 h 264"/>
                <a:gd name="T24" fmla="*/ 30 w 328"/>
                <a:gd name="T25" fmla="*/ 121 h 264"/>
                <a:gd name="T26" fmla="*/ 53 w 328"/>
                <a:gd name="T27" fmla="*/ 130 h 264"/>
                <a:gd name="T28" fmla="*/ 70 w 328"/>
                <a:gd name="T29" fmla="*/ 146 h 264"/>
                <a:gd name="T30" fmla="*/ 82 w 328"/>
                <a:gd name="T31" fmla="*/ 159 h 264"/>
                <a:gd name="T32" fmla="*/ 97 w 328"/>
                <a:gd name="T33" fmla="*/ 162 h 264"/>
                <a:gd name="T34" fmla="*/ 100 w 328"/>
                <a:gd name="T35" fmla="*/ 190 h 264"/>
                <a:gd name="T36" fmla="*/ 122 w 328"/>
                <a:gd name="T37" fmla="*/ 240 h 264"/>
                <a:gd name="T38" fmla="*/ 136 w 328"/>
                <a:gd name="T39" fmla="*/ 264 h 264"/>
                <a:gd name="T40" fmla="*/ 153 w 328"/>
                <a:gd name="T41" fmla="*/ 244 h 264"/>
                <a:gd name="T42" fmla="*/ 155 w 328"/>
                <a:gd name="T43" fmla="*/ 207 h 264"/>
                <a:gd name="T44" fmla="*/ 207 w 328"/>
                <a:gd name="T45" fmla="*/ 164 h 264"/>
                <a:gd name="T46" fmla="*/ 242 w 328"/>
                <a:gd name="T47" fmla="*/ 140 h 264"/>
                <a:gd name="T48" fmla="*/ 272 w 328"/>
                <a:gd name="T49" fmla="*/ 182 h 264"/>
                <a:gd name="T50" fmla="*/ 292 w 328"/>
                <a:gd name="T51" fmla="*/ 188 h 264"/>
                <a:gd name="T52" fmla="*/ 307 w 328"/>
                <a:gd name="T53" fmla="*/ 236 h 264"/>
                <a:gd name="T54" fmla="*/ 315 w 328"/>
                <a:gd name="T55" fmla="*/ 231 h 264"/>
                <a:gd name="T56" fmla="*/ 304 w 328"/>
                <a:gd name="T57" fmla="*/ 206 h 264"/>
                <a:gd name="T58" fmla="*/ 305 w 328"/>
                <a:gd name="T59" fmla="*/ 186 h 264"/>
                <a:gd name="T60" fmla="*/ 304 w 328"/>
                <a:gd name="T61" fmla="*/ 166 h 264"/>
                <a:gd name="T62" fmla="*/ 314 w 328"/>
                <a:gd name="T63" fmla="*/ 137 h 264"/>
                <a:gd name="T64" fmla="*/ 301 w 328"/>
                <a:gd name="T65" fmla="*/ 127 h 264"/>
                <a:gd name="T66" fmla="*/ 287 w 328"/>
                <a:gd name="T67" fmla="*/ 81 h 264"/>
                <a:gd name="T68" fmla="*/ 283 w 328"/>
                <a:gd name="T69" fmla="*/ 83 h 264"/>
                <a:gd name="T70" fmla="*/ 281 w 328"/>
                <a:gd name="T71" fmla="*/ 83 h 264"/>
                <a:gd name="T72" fmla="*/ 278 w 328"/>
                <a:gd name="T73" fmla="*/ 83 h 264"/>
                <a:gd name="T74" fmla="*/ 276 w 328"/>
                <a:gd name="T75" fmla="*/ 83 h 264"/>
                <a:gd name="T76" fmla="*/ 273 w 328"/>
                <a:gd name="T77" fmla="*/ 84 h 264"/>
                <a:gd name="T78" fmla="*/ 228 w 328"/>
                <a:gd name="T79" fmla="*/ 100 h 264"/>
                <a:gd name="T80" fmla="*/ 195 w 328"/>
                <a:gd name="T81" fmla="*/ 88 h 264"/>
                <a:gd name="T82" fmla="*/ 193 w 328"/>
                <a:gd name="T83" fmla="*/ 88 h 264"/>
                <a:gd name="T84" fmla="*/ 193 w 328"/>
                <a:gd name="T85" fmla="*/ 88 h 264"/>
                <a:gd name="T86" fmla="*/ 192 w 328"/>
                <a:gd name="T87" fmla="*/ 88 h 264"/>
                <a:gd name="T88" fmla="*/ 191 w 328"/>
                <a:gd name="T89" fmla="*/ 87 h 264"/>
                <a:gd name="T90" fmla="*/ 190 w 328"/>
                <a:gd name="T91" fmla="*/ 87 h 264"/>
                <a:gd name="T92" fmla="*/ 152 w 328"/>
                <a:gd name="T93" fmla="*/ 68 h 264"/>
                <a:gd name="T94" fmla="*/ 146 w 328"/>
                <a:gd name="T95" fmla="*/ 54 h 264"/>
                <a:gd name="T96" fmla="*/ 148 w 328"/>
                <a:gd name="T97" fmla="*/ 55 h 264"/>
                <a:gd name="T98" fmla="*/ 148 w 328"/>
                <a:gd name="T99" fmla="*/ 44 h 264"/>
                <a:gd name="T100" fmla="*/ 125 w 328"/>
                <a:gd name="T101" fmla="*/ 21 h 264"/>
                <a:gd name="T102" fmla="*/ 91 w 328"/>
                <a:gd name="T103" fmla="*/ 1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28" h="264">
                  <a:moveTo>
                    <a:pt x="85" y="0"/>
                  </a:moveTo>
                  <a:cubicBezTo>
                    <a:pt x="79" y="0"/>
                    <a:pt x="78" y="6"/>
                    <a:pt x="75" y="6"/>
                  </a:cubicBezTo>
                  <a:cubicBezTo>
                    <a:pt x="75" y="6"/>
                    <a:pt x="75" y="6"/>
                    <a:pt x="74" y="6"/>
                  </a:cubicBezTo>
                  <a:cubicBezTo>
                    <a:pt x="74" y="7"/>
                    <a:pt x="74" y="7"/>
                    <a:pt x="74" y="7"/>
                  </a:cubicBezTo>
                  <a:cubicBezTo>
                    <a:pt x="74" y="7"/>
                    <a:pt x="74" y="7"/>
                    <a:pt x="74" y="7"/>
                  </a:cubicBezTo>
                  <a:cubicBezTo>
                    <a:pt x="74" y="7"/>
                    <a:pt x="74" y="7"/>
                    <a:pt x="74" y="7"/>
                  </a:cubicBezTo>
                  <a:cubicBezTo>
                    <a:pt x="74" y="7"/>
                    <a:pt x="74" y="7"/>
                    <a:pt x="74" y="7"/>
                  </a:cubicBezTo>
                  <a:cubicBezTo>
                    <a:pt x="74" y="7"/>
                    <a:pt x="74" y="7"/>
                    <a:pt x="74" y="7"/>
                  </a:cubicBezTo>
                  <a:cubicBezTo>
                    <a:pt x="74" y="7"/>
                    <a:pt x="74" y="7"/>
                    <a:pt x="73" y="6"/>
                  </a:cubicBezTo>
                  <a:cubicBezTo>
                    <a:pt x="73" y="6"/>
                    <a:pt x="73" y="6"/>
                    <a:pt x="73" y="6"/>
                  </a:cubicBezTo>
                  <a:cubicBezTo>
                    <a:pt x="73" y="6"/>
                    <a:pt x="73" y="6"/>
                    <a:pt x="73" y="6"/>
                  </a:cubicBezTo>
                  <a:cubicBezTo>
                    <a:pt x="73" y="6"/>
                    <a:pt x="73" y="6"/>
                    <a:pt x="73" y="6"/>
                  </a:cubicBezTo>
                  <a:cubicBezTo>
                    <a:pt x="73" y="6"/>
                    <a:pt x="73" y="6"/>
                    <a:pt x="73" y="6"/>
                  </a:cubicBezTo>
                  <a:cubicBezTo>
                    <a:pt x="71" y="10"/>
                    <a:pt x="66" y="14"/>
                    <a:pt x="61" y="14"/>
                  </a:cubicBezTo>
                  <a:cubicBezTo>
                    <a:pt x="59" y="14"/>
                    <a:pt x="58" y="10"/>
                    <a:pt x="56" y="10"/>
                  </a:cubicBezTo>
                  <a:cubicBezTo>
                    <a:pt x="55" y="10"/>
                    <a:pt x="55" y="11"/>
                    <a:pt x="54" y="11"/>
                  </a:cubicBezTo>
                  <a:cubicBezTo>
                    <a:pt x="53" y="11"/>
                    <a:pt x="51" y="11"/>
                    <a:pt x="50" y="11"/>
                  </a:cubicBezTo>
                  <a:cubicBezTo>
                    <a:pt x="50" y="11"/>
                    <a:pt x="50" y="11"/>
                    <a:pt x="50" y="11"/>
                  </a:cubicBezTo>
                  <a:cubicBezTo>
                    <a:pt x="50" y="11"/>
                    <a:pt x="50" y="11"/>
                    <a:pt x="50" y="11"/>
                  </a:cubicBezTo>
                  <a:cubicBezTo>
                    <a:pt x="50" y="11"/>
                    <a:pt x="50" y="11"/>
                    <a:pt x="50" y="11"/>
                  </a:cubicBezTo>
                  <a:cubicBezTo>
                    <a:pt x="50" y="11"/>
                    <a:pt x="50" y="11"/>
                    <a:pt x="50" y="11"/>
                  </a:cubicBezTo>
                  <a:cubicBezTo>
                    <a:pt x="48" y="11"/>
                    <a:pt x="47" y="11"/>
                    <a:pt x="47" y="9"/>
                  </a:cubicBezTo>
                  <a:cubicBezTo>
                    <a:pt x="47" y="9"/>
                    <a:pt x="47" y="9"/>
                    <a:pt x="47" y="9"/>
                  </a:cubicBezTo>
                  <a:cubicBezTo>
                    <a:pt x="47" y="9"/>
                    <a:pt x="47" y="9"/>
                    <a:pt x="47" y="9"/>
                  </a:cubicBezTo>
                  <a:cubicBezTo>
                    <a:pt x="44" y="9"/>
                    <a:pt x="45" y="8"/>
                    <a:pt x="42" y="8"/>
                  </a:cubicBezTo>
                  <a:cubicBezTo>
                    <a:pt x="35" y="8"/>
                    <a:pt x="34" y="16"/>
                    <a:pt x="30" y="20"/>
                  </a:cubicBezTo>
                  <a:cubicBezTo>
                    <a:pt x="27" y="23"/>
                    <a:pt x="24" y="23"/>
                    <a:pt x="22" y="25"/>
                  </a:cubicBezTo>
                  <a:cubicBezTo>
                    <a:pt x="20" y="27"/>
                    <a:pt x="18" y="29"/>
                    <a:pt x="15" y="29"/>
                  </a:cubicBezTo>
                  <a:cubicBezTo>
                    <a:pt x="12" y="29"/>
                    <a:pt x="11" y="27"/>
                    <a:pt x="8" y="27"/>
                  </a:cubicBezTo>
                  <a:cubicBezTo>
                    <a:pt x="7" y="27"/>
                    <a:pt x="7" y="29"/>
                    <a:pt x="6" y="29"/>
                  </a:cubicBezTo>
                  <a:cubicBezTo>
                    <a:pt x="6" y="29"/>
                    <a:pt x="6" y="29"/>
                    <a:pt x="6" y="29"/>
                  </a:cubicBezTo>
                  <a:cubicBezTo>
                    <a:pt x="4" y="30"/>
                    <a:pt x="0" y="40"/>
                    <a:pt x="0" y="41"/>
                  </a:cubicBezTo>
                  <a:cubicBezTo>
                    <a:pt x="0" y="41"/>
                    <a:pt x="0" y="41"/>
                    <a:pt x="0" y="41"/>
                  </a:cubicBezTo>
                  <a:cubicBezTo>
                    <a:pt x="0" y="41"/>
                    <a:pt x="0" y="42"/>
                    <a:pt x="0" y="43"/>
                  </a:cubicBezTo>
                  <a:cubicBezTo>
                    <a:pt x="0" y="43"/>
                    <a:pt x="0" y="43"/>
                    <a:pt x="0" y="44"/>
                  </a:cubicBezTo>
                  <a:cubicBezTo>
                    <a:pt x="0" y="44"/>
                    <a:pt x="0" y="44"/>
                    <a:pt x="0" y="44"/>
                  </a:cubicBezTo>
                  <a:cubicBezTo>
                    <a:pt x="1" y="45"/>
                    <a:pt x="1" y="46"/>
                    <a:pt x="1" y="47"/>
                  </a:cubicBezTo>
                  <a:cubicBezTo>
                    <a:pt x="1" y="56"/>
                    <a:pt x="1" y="56"/>
                    <a:pt x="1" y="56"/>
                  </a:cubicBezTo>
                  <a:cubicBezTo>
                    <a:pt x="2" y="58"/>
                    <a:pt x="1" y="60"/>
                    <a:pt x="3" y="63"/>
                  </a:cubicBezTo>
                  <a:cubicBezTo>
                    <a:pt x="4" y="65"/>
                    <a:pt x="9" y="63"/>
                    <a:pt x="9" y="68"/>
                  </a:cubicBezTo>
                  <a:cubicBezTo>
                    <a:pt x="9" y="68"/>
                    <a:pt x="9" y="68"/>
                    <a:pt x="9" y="68"/>
                  </a:cubicBezTo>
                  <a:cubicBezTo>
                    <a:pt x="9" y="74"/>
                    <a:pt x="3" y="72"/>
                    <a:pt x="3" y="78"/>
                  </a:cubicBezTo>
                  <a:cubicBezTo>
                    <a:pt x="3" y="78"/>
                    <a:pt x="3" y="78"/>
                    <a:pt x="3" y="78"/>
                  </a:cubicBezTo>
                  <a:cubicBezTo>
                    <a:pt x="3" y="81"/>
                    <a:pt x="6" y="81"/>
                    <a:pt x="6" y="83"/>
                  </a:cubicBezTo>
                  <a:cubicBezTo>
                    <a:pt x="11" y="92"/>
                    <a:pt x="21" y="93"/>
                    <a:pt x="21" y="106"/>
                  </a:cubicBezTo>
                  <a:cubicBezTo>
                    <a:pt x="21" y="106"/>
                    <a:pt x="21" y="106"/>
                    <a:pt x="21" y="106"/>
                  </a:cubicBezTo>
                  <a:cubicBezTo>
                    <a:pt x="14" y="107"/>
                    <a:pt x="9" y="109"/>
                    <a:pt x="9" y="117"/>
                  </a:cubicBezTo>
                  <a:cubicBezTo>
                    <a:pt x="9" y="117"/>
                    <a:pt x="9" y="117"/>
                    <a:pt x="9" y="117"/>
                  </a:cubicBezTo>
                  <a:cubicBezTo>
                    <a:pt x="9" y="119"/>
                    <a:pt x="10" y="120"/>
                    <a:pt x="10" y="122"/>
                  </a:cubicBezTo>
                  <a:cubicBezTo>
                    <a:pt x="20" y="121"/>
                    <a:pt x="20" y="121"/>
                    <a:pt x="20" y="121"/>
                  </a:cubicBezTo>
                  <a:cubicBezTo>
                    <a:pt x="20" y="120"/>
                    <a:pt x="21" y="120"/>
                    <a:pt x="22" y="119"/>
                  </a:cubicBezTo>
                  <a:cubicBezTo>
                    <a:pt x="30" y="121"/>
                    <a:pt x="30" y="121"/>
                    <a:pt x="30" y="121"/>
                  </a:cubicBezTo>
                  <a:cubicBezTo>
                    <a:pt x="33" y="121"/>
                    <a:pt x="33" y="119"/>
                    <a:pt x="37" y="119"/>
                  </a:cubicBezTo>
                  <a:cubicBezTo>
                    <a:pt x="39" y="119"/>
                    <a:pt x="40" y="119"/>
                    <a:pt x="42" y="119"/>
                  </a:cubicBezTo>
                  <a:cubicBezTo>
                    <a:pt x="43" y="119"/>
                    <a:pt x="44" y="119"/>
                    <a:pt x="45" y="119"/>
                  </a:cubicBezTo>
                  <a:cubicBezTo>
                    <a:pt x="49" y="120"/>
                    <a:pt x="51" y="127"/>
                    <a:pt x="53" y="130"/>
                  </a:cubicBezTo>
                  <a:cubicBezTo>
                    <a:pt x="56" y="135"/>
                    <a:pt x="64" y="140"/>
                    <a:pt x="70" y="140"/>
                  </a:cubicBezTo>
                  <a:cubicBezTo>
                    <a:pt x="72" y="140"/>
                    <a:pt x="74" y="140"/>
                    <a:pt x="76" y="141"/>
                  </a:cubicBezTo>
                  <a:cubicBezTo>
                    <a:pt x="75" y="142"/>
                    <a:pt x="75" y="145"/>
                    <a:pt x="72" y="145"/>
                  </a:cubicBezTo>
                  <a:cubicBezTo>
                    <a:pt x="72" y="145"/>
                    <a:pt x="71" y="146"/>
                    <a:pt x="70" y="146"/>
                  </a:cubicBezTo>
                  <a:cubicBezTo>
                    <a:pt x="70" y="146"/>
                    <a:pt x="70" y="146"/>
                    <a:pt x="69" y="145"/>
                  </a:cubicBezTo>
                  <a:cubicBezTo>
                    <a:pt x="69" y="145"/>
                    <a:pt x="69" y="145"/>
                    <a:pt x="68" y="145"/>
                  </a:cubicBezTo>
                  <a:cubicBezTo>
                    <a:pt x="67" y="145"/>
                    <a:pt x="66" y="146"/>
                    <a:pt x="65" y="146"/>
                  </a:cubicBezTo>
                  <a:cubicBezTo>
                    <a:pt x="70" y="151"/>
                    <a:pt x="73" y="159"/>
                    <a:pt x="82" y="159"/>
                  </a:cubicBezTo>
                  <a:cubicBezTo>
                    <a:pt x="89" y="159"/>
                    <a:pt x="90" y="150"/>
                    <a:pt x="93" y="146"/>
                  </a:cubicBezTo>
                  <a:cubicBezTo>
                    <a:pt x="95" y="146"/>
                    <a:pt x="95" y="146"/>
                    <a:pt x="95" y="146"/>
                  </a:cubicBezTo>
                  <a:cubicBezTo>
                    <a:pt x="95" y="147"/>
                    <a:pt x="94" y="149"/>
                    <a:pt x="94" y="150"/>
                  </a:cubicBezTo>
                  <a:cubicBezTo>
                    <a:pt x="94" y="154"/>
                    <a:pt x="97" y="157"/>
                    <a:pt x="97" y="162"/>
                  </a:cubicBezTo>
                  <a:cubicBezTo>
                    <a:pt x="97" y="165"/>
                    <a:pt x="95" y="166"/>
                    <a:pt x="95" y="170"/>
                  </a:cubicBezTo>
                  <a:cubicBezTo>
                    <a:pt x="95" y="170"/>
                    <a:pt x="95" y="170"/>
                    <a:pt x="95" y="170"/>
                  </a:cubicBezTo>
                  <a:cubicBezTo>
                    <a:pt x="95" y="170"/>
                    <a:pt x="95" y="173"/>
                    <a:pt x="95" y="174"/>
                  </a:cubicBezTo>
                  <a:cubicBezTo>
                    <a:pt x="95" y="179"/>
                    <a:pt x="99" y="184"/>
                    <a:pt x="100" y="190"/>
                  </a:cubicBezTo>
                  <a:cubicBezTo>
                    <a:pt x="102" y="196"/>
                    <a:pt x="107" y="206"/>
                    <a:pt x="109" y="210"/>
                  </a:cubicBezTo>
                  <a:cubicBezTo>
                    <a:pt x="110" y="214"/>
                    <a:pt x="110" y="215"/>
                    <a:pt x="112" y="219"/>
                  </a:cubicBezTo>
                  <a:cubicBezTo>
                    <a:pt x="115" y="223"/>
                    <a:pt x="113" y="226"/>
                    <a:pt x="115" y="231"/>
                  </a:cubicBezTo>
                  <a:cubicBezTo>
                    <a:pt x="117" y="233"/>
                    <a:pt x="121" y="236"/>
                    <a:pt x="122" y="240"/>
                  </a:cubicBezTo>
                  <a:cubicBezTo>
                    <a:pt x="124" y="246"/>
                    <a:pt x="127" y="252"/>
                    <a:pt x="129" y="258"/>
                  </a:cubicBezTo>
                  <a:cubicBezTo>
                    <a:pt x="129" y="259"/>
                    <a:pt x="130" y="261"/>
                    <a:pt x="132" y="261"/>
                  </a:cubicBezTo>
                  <a:cubicBezTo>
                    <a:pt x="132" y="263"/>
                    <a:pt x="133" y="264"/>
                    <a:pt x="135" y="264"/>
                  </a:cubicBezTo>
                  <a:cubicBezTo>
                    <a:pt x="135" y="264"/>
                    <a:pt x="136" y="264"/>
                    <a:pt x="136" y="264"/>
                  </a:cubicBezTo>
                  <a:cubicBezTo>
                    <a:pt x="138" y="264"/>
                    <a:pt x="138" y="261"/>
                    <a:pt x="140" y="258"/>
                  </a:cubicBezTo>
                  <a:cubicBezTo>
                    <a:pt x="141" y="256"/>
                    <a:pt x="142" y="257"/>
                    <a:pt x="145" y="255"/>
                  </a:cubicBezTo>
                  <a:cubicBezTo>
                    <a:pt x="147" y="254"/>
                    <a:pt x="146" y="246"/>
                    <a:pt x="150" y="245"/>
                  </a:cubicBezTo>
                  <a:cubicBezTo>
                    <a:pt x="151" y="245"/>
                    <a:pt x="153" y="245"/>
                    <a:pt x="153" y="244"/>
                  </a:cubicBezTo>
                  <a:cubicBezTo>
                    <a:pt x="155" y="244"/>
                    <a:pt x="155" y="244"/>
                    <a:pt x="155" y="244"/>
                  </a:cubicBezTo>
                  <a:cubicBezTo>
                    <a:pt x="153" y="237"/>
                    <a:pt x="153" y="237"/>
                    <a:pt x="153" y="237"/>
                  </a:cubicBezTo>
                  <a:cubicBezTo>
                    <a:pt x="153" y="231"/>
                    <a:pt x="157" y="227"/>
                    <a:pt x="157" y="219"/>
                  </a:cubicBezTo>
                  <a:cubicBezTo>
                    <a:pt x="157" y="215"/>
                    <a:pt x="155" y="212"/>
                    <a:pt x="155" y="207"/>
                  </a:cubicBezTo>
                  <a:cubicBezTo>
                    <a:pt x="155" y="201"/>
                    <a:pt x="161" y="200"/>
                    <a:pt x="166" y="198"/>
                  </a:cubicBezTo>
                  <a:cubicBezTo>
                    <a:pt x="168" y="198"/>
                    <a:pt x="171" y="194"/>
                    <a:pt x="173" y="192"/>
                  </a:cubicBezTo>
                  <a:cubicBezTo>
                    <a:pt x="179" y="187"/>
                    <a:pt x="184" y="181"/>
                    <a:pt x="189" y="175"/>
                  </a:cubicBezTo>
                  <a:cubicBezTo>
                    <a:pt x="194" y="171"/>
                    <a:pt x="202" y="169"/>
                    <a:pt x="207" y="164"/>
                  </a:cubicBezTo>
                  <a:cubicBezTo>
                    <a:pt x="210" y="162"/>
                    <a:pt x="210" y="159"/>
                    <a:pt x="211" y="155"/>
                  </a:cubicBezTo>
                  <a:cubicBezTo>
                    <a:pt x="212" y="152"/>
                    <a:pt x="218" y="152"/>
                    <a:pt x="219" y="147"/>
                  </a:cubicBezTo>
                  <a:cubicBezTo>
                    <a:pt x="222" y="149"/>
                    <a:pt x="222" y="150"/>
                    <a:pt x="226" y="150"/>
                  </a:cubicBezTo>
                  <a:cubicBezTo>
                    <a:pt x="234" y="150"/>
                    <a:pt x="242" y="149"/>
                    <a:pt x="242" y="140"/>
                  </a:cubicBezTo>
                  <a:cubicBezTo>
                    <a:pt x="246" y="141"/>
                    <a:pt x="251" y="143"/>
                    <a:pt x="252" y="147"/>
                  </a:cubicBezTo>
                  <a:cubicBezTo>
                    <a:pt x="253" y="150"/>
                    <a:pt x="252" y="155"/>
                    <a:pt x="255" y="158"/>
                  </a:cubicBezTo>
                  <a:cubicBezTo>
                    <a:pt x="257" y="162"/>
                    <a:pt x="260" y="164"/>
                    <a:pt x="264" y="167"/>
                  </a:cubicBezTo>
                  <a:cubicBezTo>
                    <a:pt x="267" y="172"/>
                    <a:pt x="270" y="176"/>
                    <a:pt x="272" y="182"/>
                  </a:cubicBezTo>
                  <a:cubicBezTo>
                    <a:pt x="273" y="184"/>
                    <a:pt x="274" y="184"/>
                    <a:pt x="274" y="186"/>
                  </a:cubicBezTo>
                  <a:cubicBezTo>
                    <a:pt x="274" y="189"/>
                    <a:pt x="273" y="191"/>
                    <a:pt x="273" y="194"/>
                  </a:cubicBezTo>
                  <a:cubicBezTo>
                    <a:pt x="273" y="198"/>
                    <a:pt x="273" y="202"/>
                    <a:pt x="277" y="202"/>
                  </a:cubicBezTo>
                  <a:cubicBezTo>
                    <a:pt x="285" y="202"/>
                    <a:pt x="287" y="193"/>
                    <a:pt x="292" y="188"/>
                  </a:cubicBezTo>
                  <a:cubicBezTo>
                    <a:pt x="294" y="190"/>
                    <a:pt x="293" y="191"/>
                    <a:pt x="295" y="193"/>
                  </a:cubicBezTo>
                  <a:cubicBezTo>
                    <a:pt x="295" y="194"/>
                    <a:pt x="297" y="193"/>
                    <a:pt x="298" y="194"/>
                  </a:cubicBezTo>
                  <a:cubicBezTo>
                    <a:pt x="301" y="199"/>
                    <a:pt x="296" y="207"/>
                    <a:pt x="300" y="207"/>
                  </a:cubicBezTo>
                  <a:cubicBezTo>
                    <a:pt x="300" y="216"/>
                    <a:pt x="307" y="224"/>
                    <a:pt x="307" y="236"/>
                  </a:cubicBezTo>
                  <a:cubicBezTo>
                    <a:pt x="307" y="239"/>
                    <a:pt x="305" y="246"/>
                    <a:pt x="307" y="247"/>
                  </a:cubicBezTo>
                  <a:cubicBezTo>
                    <a:pt x="307" y="247"/>
                    <a:pt x="307" y="247"/>
                    <a:pt x="307" y="247"/>
                  </a:cubicBezTo>
                  <a:cubicBezTo>
                    <a:pt x="310" y="242"/>
                    <a:pt x="311" y="239"/>
                    <a:pt x="313" y="234"/>
                  </a:cubicBezTo>
                  <a:cubicBezTo>
                    <a:pt x="313" y="233"/>
                    <a:pt x="315" y="232"/>
                    <a:pt x="315" y="231"/>
                  </a:cubicBezTo>
                  <a:cubicBezTo>
                    <a:pt x="315" y="228"/>
                    <a:pt x="311" y="215"/>
                    <a:pt x="309" y="213"/>
                  </a:cubicBezTo>
                  <a:cubicBezTo>
                    <a:pt x="307" y="211"/>
                    <a:pt x="304" y="209"/>
                    <a:pt x="304" y="206"/>
                  </a:cubicBezTo>
                  <a:cubicBezTo>
                    <a:pt x="304" y="206"/>
                    <a:pt x="304" y="206"/>
                    <a:pt x="304" y="206"/>
                  </a:cubicBezTo>
                  <a:cubicBezTo>
                    <a:pt x="304" y="206"/>
                    <a:pt x="304" y="206"/>
                    <a:pt x="304" y="206"/>
                  </a:cubicBezTo>
                  <a:cubicBezTo>
                    <a:pt x="304" y="206"/>
                    <a:pt x="305" y="205"/>
                    <a:pt x="305" y="204"/>
                  </a:cubicBezTo>
                  <a:cubicBezTo>
                    <a:pt x="305" y="204"/>
                    <a:pt x="305" y="204"/>
                    <a:pt x="305" y="204"/>
                  </a:cubicBezTo>
                  <a:cubicBezTo>
                    <a:pt x="305" y="204"/>
                    <a:pt x="307" y="200"/>
                    <a:pt x="307" y="198"/>
                  </a:cubicBezTo>
                  <a:cubicBezTo>
                    <a:pt x="307" y="195"/>
                    <a:pt x="307" y="189"/>
                    <a:pt x="305" y="186"/>
                  </a:cubicBezTo>
                  <a:cubicBezTo>
                    <a:pt x="303" y="183"/>
                    <a:pt x="300" y="183"/>
                    <a:pt x="300" y="178"/>
                  </a:cubicBezTo>
                  <a:cubicBezTo>
                    <a:pt x="300" y="178"/>
                    <a:pt x="300" y="178"/>
                    <a:pt x="300" y="178"/>
                  </a:cubicBezTo>
                  <a:cubicBezTo>
                    <a:pt x="300" y="178"/>
                    <a:pt x="300" y="178"/>
                    <a:pt x="300" y="178"/>
                  </a:cubicBezTo>
                  <a:cubicBezTo>
                    <a:pt x="300" y="173"/>
                    <a:pt x="301" y="169"/>
                    <a:pt x="304" y="166"/>
                  </a:cubicBezTo>
                  <a:cubicBezTo>
                    <a:pt x="306" y="165"/>
                    <a:pt x="309" y="165"/>
                    <a:pt x="311" y="164"/>
                  </a:cubicBezTo>
                  <a:cubicBezTo>
                    <a:pt x="318" y="159"/>
                    <a:pt x="322" y="157"/>
                    <a:pt x="328" y="148"/>
                  </a:cubicBezTo>
                  <a:cubicBezTo>
                    <a:pt x="326" y="148"/>
                    <a:pt x="326" y="149"/>
                    <a:pt x="324" y="149"/>
                  </a:cubicBezTo>
                  <a:cubicBezTo>
                    <a:pt x="318" y="149"/>
                    <a:pt x="314" y="143"/>
                    <a:pt x="314" y="137"/>
                  </a:cubicBezTo>
                  <a:cubicBezTo>
                    <a:pt x="311" y="136"/>
                    <a:pt x="311" y="128"/>
                    <a:pt x="309" y="128"/>
                  </a:cubicBezTo>
                  <a:cubicBezTo>
                    <a:pt x="306" y="128"/>
                    <a:pt x="305" y="130"/>
                    <a:pt x="303" y="130"/>
                  </a:cubicBezTo>
                  <a:cubicBezTo>
                    <a:pt x="302" y="130"/>
                    <a:pt x="301" y="128"/>
                    <a:pt x="301" y="127"/>
                  </a:cubicBezTo>
                  <a:cubicBezTo>
                    <a:pt x="301" y="127"/>
                    <a:pt x="301" y="127"/>
                    <a:pt x="301" y="127"/>
                  </a:cubicBezTo>
                  <a:cubicBezTo>
                    <a:pt x="301" y="127"/>
                    <a:pt x="301" y="127"/>
                    <a:pt x="301" y="127"/>
                  </a:cubicBezTo>
                  <a:cubicBezTo>
                    <a:pt x="301" y="116"/>
                    <a:pt x="309" y="116"/>
                    <a:pt x="309" y="105"/>
                  </a:cubicBezTo>
                  <a:cubicBezTo>
                    <a:pt x="309" y="99"/>
                    <a:pt x="305" y="97"/>
                    <a:pt x="302" y="93"/>
                  </a:cubicBezTo>
                  <a:cubicBezTo>
                    <a:pt x="295" y="89"/>
                    <a:pt x="289" y="90"/>
                    <a:pt x="287" y="81"/>
                  </a:cubicBezTo>
                  <a:cubicBezTo>
                    <a:pt x="285" y="81"/>
                    <a:pt x="285" y="81"/>
                    <a:pt x="285" y="81"/>
                  </a:cubicBezTo>
                  <a:cubicBezTo>
                    <a:pt x="283" y="83"/>
                    <a:pt x="283" y="83"/>
                    <a:pt x="283" y="83"/>
                  </a:cubicBezTo>
                  <a:cubicBezTo>
                    <a:pt x="283" y="83"/>
                    <a:pt x="283" y="83"/>
                    <a:pt x="283" y="83"/>
                  </a:cubicBezTo>
                  <a:cubicBezTo>
                    <a:pt x="283" y="83"/>
                    <a:pt x="283" y="83"/>
                    <a:pt x="283" y="83"/>
                  </a:cubicBezTo>
                  <a:cubicBezTo>
                    <a:pt x="283" y="83"/>
                    <a:pt x="283" y="83"/>
                    <a:pt x="282" y="83"/>
                  </a:cubicBezTo>
                  <a:cubicBezTo>
                    <a:pt x="282" y="83"/>
                    <a:pt x="282" y="83"/>
                    <a:pt x="281" y="83"/>
                  </a:cubicBezTo>
                  <a:cubicBezTo>
                    <a:pt x="281" y="83"/>
                    <a:pt x="281" y="83"/>
                    <a:pt x="281" y="83"/>
                  </a:cubicBezTo>
                  <a:cubicBezTo>
                    <a:pt x="281" y="83"/>
                    <a:pt x="281" y="83"/>
                    <a:pt x="281" y="83"/>
                  </a:cubicBezTo>
                  <a:cubicBezTo>
                    <a:pt x="281" y="83"/>
                    <a:pt x="281" y="83"/>
                    <a:pt x="281" y="83"/>
                  </a:cubicBezTo>
                  <a:cubicBezTo>
                    <a:pt x="280" y="83"/>
                    <a:pt x="279" y="83"/>
                    <a:pt x="278" y="83"/>
                  </a:cubicBezTo>
                  <a:cubicBezTo>
                    <a:pt x="278" y="83"/>
                    <a:pt x="278" y="83"/>
                    <a:pt x="278" y="83"/>
                  </a:cubicBezTo>
                  <a:cubicBezTo>
                    <a:pt x="278" y="83"/>
                    <a:pt x="278" y="83"/>
                    <a:pt x="278" y="83"/>
                  </a:cubicBezTo>
                  <a:cubicBezTo>
                    <a:pt x="278" y="83"/>
                    <a:pt x="278" y="83"/>
                    <a:pt x="278" y="83"/>
                  </a:cubicBezTo>
                  <a:cubicBezTo>
                    <a:pt x="278" y="83"/>
                    <a:pt x="278" y="83"/>
                    <a:pt x="278" y="83"/>
                  </a:cubicBezTo>
                  <a:cubicBezTo>
                    <a:pt x="278" y="83"/>
                    <a:pt x="278" y="83"/>
                    <a:pt x="278" y="83"/>
                  </a:cubicBezTo>
                  <a:cubicBezTo>
                    <a:pt x="277" y="83"/>
                    <a:pt x="276" y="83"/>
                    <a:pt x="276" y="83"/>
                  </a:cubicBezTo>
                  <a:cubicBezTo>
                    <a:pt x="276" y="83"/>
                    <a:pt x="275" y="83"/>
                    <a:pt x="275" y="83"/>
                  </a:cubicBezTo>
                  <a:cubicBezTo>
                    <a:pt x="275" y="83"/>
                    <a:pt x="275" y="83"/>
                    <a:pt x="275" y="83"/>
                  </a:cubicBezTo>
                  <a:cubicBezTo>
                    <a:pt x="275" y="83"/>
                    <a:pt x="274" y="83"/>
                    <a:pt x="273" y="83"/>
                  </a:cubicBezTo>
                  <a:cubicBezTo>
                    <a:pt x="273" y="83"/>
                    <a:pt x="273" y="84"/>
                    <a:pt x="273" y="84"/>
                  </a:cubicBezTo>
                  <a:cubicBezTo>
                    <a:pt x="272" y="85"/>
                    <a:pt x="272" y="86"/>
                    <a:pt x="270" y="87"/>
                  </a:cubicBezTo>
                  <a:cubicBezTo>
                    <a:pt x="268" y="88"/>
                    <a:pt x="258" y="96"/>
                    <a:pt x="254" y="96"/>
                  </a:cubicBezTo>
                  <a:cubicBezTo>
                    <a:pt x="250" y="96"/>
                    <a:pt x="247" y="93"/>
                    <a:pt x="241" y="93"/>
                  </a:cubicBezTo>
                  <a:cubicBezTo>
                    <a:pt x="233" y="93"/>
                    <a:pt x="232" y="98"/>
                    <a:pt x="228" y="100"/>
                  </a:cubicBezTo>
                  <a:cubicBezTo>
                    <a:pt x="228" y="98"/>
                    <a:pt x="227" y="93"/>
                    <a:pt x="225" y="93"/>
                  </a:cubicBezTo>
                  <a:cubicBezTo>
                    <a:pt x="224" y="93"/>
                    <a:pt x="223" y="95"/>
                    <a:pt x="220" y="95"/>
                  </a:cubicBezTo>
                  <a:cubicBezTo>
                    <a:pt x="216" y="95"/>
                    <a:pt x="212" y="95"/>
                    <a:pt x="208" y="95"/>
                  </a:cubicBezTo>
                  <a:cubicBezTo>
                    <a:pt x="202" y="95"/>
                    <a:pt x="199" y="91"/>
                    <a:pt x="195" y="88"/>
                  </a:cubicBezTo>
                  <a:cubicBezTo>
                    <a:pt x="195" y="88"/>
                    <a:pt x="195" y="88"/>
                    <a:pt x="194" y="88"/>
                  </a:cubicBezTo>
                  <a:cubicBezTo>
                    <a:pt x="194" y="88"/>
                    <a:pt x="194" y="88"/>
                    <a:pt x="194" y="88"/>
                  </a:cubicBezTo>
                  <a:cubicBezTo>
                    <a:pt x="194" y="88"/>
                    <a:pt x="194" y="88"/>
                    <a:pt x="194" y="88"/>
                  </a:cubicBezTo>
                  <a:cubicBezTo>
                    <a:pt x="194" y="88"/>
                    <a:pt x="194" y="88"/>
                    <a:pt x="193" y="88"/>
                  </a:cubicBezTo>
                  <a:cubicBezTo>
                    <a:pt x="193" y="88"/>
                    <a:pt x="193" y="88"/>
                    <a:pt x="193" y="88"/>
                  </a:cubicBezTo>
                  <a:cubicBezTo>
                    <a:pt x="193" y="88"/>
                    <a:pt x="193" y="88"/>
                    <a:pt x="193" y="88"/>
                  </a:cubicBezTo>
                  <a:cubicBezTo>
                    <a:pt x="193" y="88"/>
                    <a:pt x="193" y="88"/>
                    <a:pt x="193" y="88"/>
                  </a:cubicBezTo>
                  <a:cubicBezTo>
                    <a:pt x="193" y="88"/>
                    <a:pt x="193" y="88"/>
                    <a:pt x="193" y="88"/>
                  </a:cubicBezTo>
                  <a:cubicBezTo>
                    <a:pt x="193" y="88"/>
                    <a:pt x="193" y="88"/>
                    <a:pt x="193" y="88"/>
                  </a:cubicBezTo>
                  <a:cubicBezTo>
                    <a:pt x="193" y="88"/>
                    <a:pt x="193" y="88"/>
                    <a:pt x="193" y="88"/>
                  </a:cubicBezTo>
                  <a:cubicBezTo>
                    <a:pt x="192" y="88"/>
                    <a:pt x="192" y="88"/>
                    <a:pt x="192" y="88"/>
                  </a:cubicBezTo>
                  <a:cubicBezTo>
                    <a:pt x="192" y="88"/>
                    <a:pt x="192" y="88"/>
                    <a:pt x="192" y="88"/>
                  </a:cubicBezTo>
                  <a:cubicBezTo>
                    <a:pt x="192" y="88"/>
                    <a:pt x="192" y="88"/>
                    <a:pt x="192" y="88"/>
                  </a:cubicBezTo>
                  <a:cubicBezTo>
                    <a:pt x="192" y="88"/>
                    <a:pt x="192" y="88"/>
                    <a:pt x="192" y="88"/>
                  </a:cubicBezTo>
                  <a:cubicBezTo>
                    <a:pt x="192" y="88"/>
                    <a:pt x="192" y="88"/>
                    <a:pt x="192" y="88"/>
                  </a:cubicBezTo>
                  <a:cubicBezTo>
                    <a:pt x="191" y="88"/>
                    <a:pt x="191" y="88"/>
                    <a:pt x="191" y="87"/>
                  </a:cubicBezTo>
                  <a:cubicBezTo>
                    <a:pt x="191" y="87"/>
                    <a:pt x="191" y="87"/>
                    <a:pt x="191" y="87"/>
                  </a:cubicBezTo>
                  <a:cubicBezTo>
                    <a:pt x="191" y="87"/>
                    <a:pt x="191" y="87"/>
                    <a:pt x="191" y="87"/>
                  </a:cubicBezTo>
                  <a:cubicBezTo>
                    <a:pt x="191" y="87"/>
                    <a:pt x="191" y="87"/>
                    <a:pt x="190" y="87"/>
                  </a:cubicBezTo>
                  <a:cubicBezTo>
                    <a:pt x="190" y="87"/>
                    <a:pt x="190" y="87"/>
                    <a:pt x="190" y="87"/>
                  </a:cubicBezTo>
                  <a:cubicBezTo>
                    <a:pt x="189" y="85"/>
                    <a:pt x="189" y="83"/>
                    <a:pt x="187" y="82"/>
                  </a:cubicBezTo>
                  <a:cubicBezTo>
                    <a:pt x="183" y="80"/>
                    <a:pt x="180" y="81"/>
                    <a:pt x="177" y="78"/>
                  </a:cubicBezTo>
                  <a:cubicBezTo>
                    <a:pt x="173" y="74"/>
                    <a:pt x="170" y="76"/>
                    <a:pt x="164" y="74"/>
                  </a:cubicBezTo>
                  <a:cubicBezTo>
                    <a:pt x="159" y="73"/>
                    <a:pt x="157" y="70"/>
                    <a:pt x="152" y="68"/>
                  </a:cubicBezTo>
                  <a:cubicBezTo>
                    <a:pt x="151" y="68"/>
                    <a:pt x="148" y="68"/>
                    <a:pt x="148" y="66"/>
                  </a:cubicBezTo>
                  <a:cubicBezTo>
                    <a:pt x="146" y="63"/>
                    <a:pt x="147" y="60"/>
                    <a:pt x="146" y="57"/>
                  </a:cubicBezTo>
                  <a:cubicBezTo>
                    <a:pt x="146" y="54"/>
                    <a:pt x="146" y="54"/>
                    <a:pt x="146" y="54"/>
                  </a:cubicBezTo>
                  <a:cubicBezTo>
                    <a:pt x="146" y="54"/>
                    <a:pt x="146" y="54"/>
                    <a:pt x="146" y="54"/>
                  </a:cubicBezTo>
                  <a:cubicBezTo>
                    <a:pt x="146" y="54"/>
                    <a:pt x="147" y="54"/>
                    <a:pt x="147" y="55"/>
                  </a:cubicBezTo>
                  <a:cubicBezTo>
                    <a:pt x="147" y="55"/>
                    <a:pt x="148" y="55"/>
                    <a:pt x="148" y="55"/>
                  </a:cubicBezTo>
                  <a:cubicBezTo>
                    <a:pt x="148" y="55"/>
                    <a:pt x="148" y="55"/>
                    <a:pt x="148" y="55"/>
                  </a:cubicBezTo>
                  <a:cubicBezTo>
                    <a:pt x="148" y="55"/>
                    <a:pt x="148" y="55"/>
                    <a:pt x="148" y="55"/>
                  </a:cubicBezTo>
                  <a:cubicBezTo>
                    <a:pt x="150" y="55"/>
                    <a:pt x="152" y="54"/>
                    <a:pt x="152" y="51"/>
                  </a:cubicBezTo>
                  <a:cubicBezTo>
                    <a:pt x="152" y="48"/>
                    <a:pt x="148" y="47"/>
                    <a:pt x="148" y="44"/>
                  </a:cubicBezTo>
                  <a:cubicBezTo>
                    <a:pt x="148" y="44"/>
                    <a:pt x="148" y="44"/>
                    <a:pt x="148" y="44"/>
                  </a:cubicBezTo>
                  <a:cubicBezTo>
                    <a:pt x="148" y="44"/>
                    <a:pt x="148" y="44"/>
                    <a:pt x="148" y="44"/>
                  </a:cubicBezTo>
                  <a:cubicBezTo>
                    <a:pt x="148" y="37"/>
                    <a:pt x="159" y="38"/>
                    <a:pt x="159" y="30"/>
                  </a:cubicBezTo>
                  <a:cubicBezTo>
                    <a:pt x="159" y="27"/>
                    <a:pt x="152" y="22"/>
                    <a:pt x="150" y="22"/>
                  </a:cubicBezTo>
                  <a:cubicBezTo>
                    <a:pt x="145" y="22"/>
                    <a:pt x="143" y="27"/>
                    <a:pt x="138" y="27"/>
                  </a:cubicBezTo>
                  <a:cubicBezTo>
                    <a:pt x="132" y="26"/>
                    <a:pt x="129" y="26"/>
                    <a:pt x="125" y="21"/>
                  </a:cubicBezTo>
                  <a:cubicBezTo>
                    <a:pt x="123" y="20"/>
                    <a:pt x="125" y="16"/>
                    <a:pt x="122" y="15"/>
                  </a:cubicBezTo>
                  <a:cubicBezTo>
                    <a:pt x="117" y="14"/>
                    <a:pt x="115" y="15"/>
                    <a:pt x="115" y="10"/>
                  </a:cubicBezTo>
                  <a:cubicBezTo>
                    <a:pt x="111" y="10"/>
                    <a:pt x="109" y="10"/>
                    <a:pt x="105" y="10"/>
                  </a:cubicBezTo>
                  <a:cubicBezTo>
                    <a:pt x="99" y="10"/>
                    <a:pt x="97" y="14"/>
                    <a:pt x="91" y="14"/>
                  </a:cubicBezTo>
                  <a:cubicBezTo>
                    <a:pt x="88" y="14"/>
                    <a:pt x="87" y="11"/>
                    <a:pt x="87" y="8"/>
                  </a:cubicBezTo>
                  <a:cubicBezTo>
                    <a:pt x="87" y="7"/>
                    <a:pt x="87" y="6"/>
                    <a:pt x="87" y="5"/>
                  </a:cubicBezTo>
                  <a:cubicBezTo>
                    <a:pt x="87" y="2"/>
                    <a:pt x="87" y="0"/>
                    <a:pt x="8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8" name="Freeform 10"/>
            <p:cNvSpPr>
              <a:spLocks/>
            </p:cNvSpPr>
            <p:nvPr/>
          </p:nvSpPr>
          <p:spPr bwMode="auto">
            <a:xfrm>
              <a:off x="8991600" y="4033838"/>
              <a:ext cx="322263" cy="349250"/>
            </a:xfrm>
            <a:custGeom>
              <a:avLst/>
              <a:gdLst>
                <a:gd name="T0" fmla="*/ 2 w 86"/>
                <a:gd name="T1" fmla="*/ 0 h 93"/>
                <a:gd name="T2" fmla="*/ 0 w 86"/>
                <a:gd name="T3" fmla="*/ 0 h 93"/>
                <a:gd name="T4" fmla="*/ 0 w 86"/>
                <a:gd name="T5" fmla="*/ 2 h 93"/>
                <a:gd name="T6" fmla="*/ 7 w 86"/>
                <a:gd name="T7" fmla="*/ 14 h 93"/>
                <a:gd name="T8" fmla="*/ 14 w 86"/>
                <a:gd name="T9" fmla="*/ 16 h 93"/>
                <a:gd name="T10" fmla="*/ 18 w 86"/>
                <a:gd name="T11" fmla="*/ 25 h 93"/>
                <a:gd name="T12" fmla="*/ 29 w 86"/>
                <a:gd name="T13" fmla="*/ 34 h 93"/>
                <a:gd name="T14" fmla="*/ 33 w 86"/>
                <a:gd name="T15" fmla="*/ 44 h 93"/>
                <a:gd name="T16" fmla="*/ 37 w 86"/>
                <a:gd name="T17" fmla="*/ 46 h 93"/>
                <a:gd name="T18" fmla="*/ 38 w 86"/>
                <a:gd name="T19" fmla="*/ 48 h 93"/>
                <a:gd name="T20" fmla="*/ 43 w 86"/>
                <a:gd name="T21" fmla="*/ 55 h 93"/>
                <a:gd name="T22" fmla="*/ 54 w 86"/>
                <a:gd name="T23" fmla="*/ 73 h 93"/>
                <a:gd name="T24" fmla="*/ 70 w 86"/>
                <a:gd name="T25" fmla="*/ 85 h 93"/>
                <a:gd name="T26" fmla="*/ 77 w 86"/>
                <a:gd name="T27" fmla="*/ 93 h 93"/>
                <a:gd name="T28" fmla="*/ 84 w 86"/>
                <a:gd name="T29" fmla="*/ 89 h 93"/>
                <a:gd name="T30" fmla="*/ 86 w 86"/>
                <a:gd name="T31" fmla="*/ 81 h 93"/>
                <a:gd name="T32" fmla="*/ 86 w 86"/>
                <a:gd name="T33" fmla="*/ 69 h 93"/>
                <a:gd name="T34" fmla="*/ 80 w 86"/>
                <a:gd name="T35" fmla="*/ 63 h 93"/>
                <a:gd name="T36" fmla="*/ 73 w 86"/>
                <a:gd name="T37" fmla="*/ 53 h 93"/>
                <a:gd name="T38" fmla="*/ 68 w 86"/>
                <a:gd name="T39" fmla="*/ 48 h 93"/>
                <a:gd name="T40" fmla="*/ 69 w 86"/>
                <a:gd name="T41" fmla="*/ 45 h 93"/>
                <a:gd name="T42" fmla="*/ 67 w 86"/>
                <a:gd name="T43" fmla="*/ 43 h 93"/>
                <a:gd name="T44" fmla="*/ 64 w 86"/>
                <a:gd name="T45" fmla="*/ 43 h 93"/>
                <a:gd name="T46" fmla="*/ 65 w 86"/>
                <a:gd name="T47" fmla="*/ 41 h 93"/>
                <a:gd name="T48" fmla="*/ 56 w 86"/>
                <a:gd name="T49" fmla="*/ 34 h 93"/>
                <a:gd name="T50" fmla="*/ 39 w 86"/>
                <a:gd name="T51" fmla="*/ 22 h 93"/>
                <a:gd name="T52" fmla="*/ 30 w 86"/>
                <a:gd name="T53" fmla="*/ 15 h 93"/>
                <a:gd name="T54" fmla="*/ 27 w 86"/>
                <a:gd name="T55" fmla="*/ 13 h 93"/>
                <a:gd name="T56" fmla="*/ 17 w 86"/>
                <a:gd name="T57" fmla="*/ 3 h 93"/>
                <a:gd name="T58" fmla="*/ 7 w 86"/>
                <a:gd name="T59" fmla="*/ 3 h 93"/>
                <a:gd name="T60" fmla="*/ 2 w 86"/>
                <a:gd name="T61"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 h="93">
                  <a:moveTo>
                    <a:pt x="2" y="0"/>
                  </a:moveTo>
                  <a:cubicBezTo>
                    <a:pt x="1" y="0"/>
                    <a:pt x="0" y="0"/>
                    <a:pt x="0" y="0"/>
                  </a:cubicBezTo>
                  <a:cubicBezTo>
                    <a:pt x="0" y="2"/>
                    <a:pt x="0" y="2"/>
                    <a:pt x="0" y="2"/>
                  </a:cubicBezTo>
                  <a:cubicBezTo>
                    <a:pt x="1" y="5"/>
                    <a:pt x="5" y="13"/>
                    <a:pt x="7" y="14"/>
                  </a:cubicBezTo>
                  <a:cubicBezTo>
                    <a:pt x="10" y="14"/>
                    <a:pt x="13" y="14"/>
                    <a:pt x="14" y="16"/>
                  </a:cubicBezTo>
                  <a:cubicBezTo>
                    <a:pt x="16" y="20"/>
                    <a:pt x="17" y="21"/>
                    <a:pt x="18" y="25"/>
                  </a:cubicBezTo>
                  <a:cubicBezTo>
                    <a:pt x="20" y="29"/>
                    <a:pt x="27" y="28"/>
                    <a:pt x="29" y="34"/>
                  </a:cubicBezTo>
                  <a:cubicBezTo>
                    <a:pt x="29" y="36"/>
                    <a:pt x="31" y="43"/>
                    <a:pt x="33" y="44"/>
                  </a:cubicBezTo>
                  <a:cubicBezTo>
                    <a:pt x="34" y="45"/>
                    <a:pt x="37" y="45"/>
                    <a:pt x="37" y="46"/>
                  </a:cubicBezTo>
                  <a:cubicBezTo>
                    <a:pt x="38" y="46"/>
                    <a:pt x="37" y="48"/>
                    <a:pt x="38" y="48"/>
                  </a:cubicBezTo>
                  <a:cubicBezTo>
                    <a:pt x="39" y="48"/>
                    <a:pt x="42" y="54"/>
                    <a:pt x="43" y="55"/>
                  </a:cubicBezTo>
                  <a:cubicBezTo>
                    <a:pt x="46" y="62"/>
                    <a:pt x="48" y="67"/>
                    <a:pt x="54" y="73"/>
                  </a:cubicBezTo>
                  <a:cubicBezTo>
                    <a:pt x="59" y="78"/>
                    <a:pt x="64" y="80"/>
                    <a:pt x="70" y="85"/>
                  </a:cubicBezTo>
                  <a:cubicBezTo>
                    <a:pt x="70" y="86"/>
                    <a:pt x="75" y="93"/>
                    <a:pt x="77" y="93"/>
                  </a:cubicBezTo>
                  <a:cubicBezTo>
                    <a:pt x="79" y="93"/>
                    <a:pt x="84" y="92"/>
                    <a:pt x="84" y="89"/>
                  </a:cubicBezTo>
                  <a:cubicBezTo>
                    <a:pt x="84" y="86"/>
                    <a:pt x="83" y="82"/>
                    <a:pt x="86" y="81"/>
                  </a:cubicBezTo>
                  <a:cubicBezTo>
                    <a:pt x="86" y="75"/>
                    <a:pt x="86" y="73"/>
                    <a:pt x="86" y="69"/>
                  </a:cubicBezTo>
                  <a:cubicBezTo>
                    <a:pt x="86" y="66"/>
                    <a:pt x="82" y="65"/>
                    <a:pt x="80" y="63"/>
                  </a:cubicBezTo>
                  <a:cubicBezTo>
                    <a:pt x="77" y="60"/>
                    <a:pt x="73" y="59"/>
                    <a:pt x="73" y="53"/>
                  </a:cubicBezTo>
                  <a:cubicBezTo>
                    <a:pt x="70" y="53"/>
                    <a:pt x="68" y="52"/>
                    <a:pt x="68" y="48"/>
                  </a:cubicBezTo>
                  <a:cubicBezTo>
                    <a:pt x="69" y="45"/>
                    <a:pt x="69" y="45"/>
                    <a:pt x="69" y="45"/>
                  </a:cubicBezTo>
                  <a:cubicBezTo>
                    <a:pt x="69" y="44"/>
                    <a:pt x="68" y="43"/>
                    <a:pt x="67" y="43"/>
                  </a:cubicBezTo>
                  <a:cubicBezTo>
                    <a:pt x="66" y="43"/>
                    <a:pt x="65" y="43"/>
                    <a:pt x="64" y="43"/>
                  </a:cubicBezTo>
                  <a:cubicBezTo>
                    <a:pt x="65" y="41"/>
                    <a:pt x="65" y="41"/>
                    <a:pt x="65" y="41"/>
                  </a:cubicBezTo>
                  <a:cubicBezTo>
                    <a:pt x="65" y="37"/>
                    <a:pt x="60" y="36"/>
                    <a:pt x="56" y="34"/>
                  </a:cubicBezTo>
                  <a:cubicBezTo>
                    <a:pt x="48" y="32"/>
                    <a:pt x="45" y="28"/>
                    <a:pt x="39" y="22"/>
                  </a:cubicBezTo>
                  <a:cubicBezTo>
                    <a:pt x="36" y="20"/>
                    <a:pt x="34" y="16"/>
                    <a:pt x="30" y="15"/>
                  </a:cubicBezTo>
                  <a:cubicBezTo>
                    <a:pt x="29" y="15"/>
                    <a:pt x="28" y="15"/>
                    <a:pt x="27" y="13"/>
                  </a:cubicBezTo>
                  <a:cubicBezTo>
                    <a:pt x="25" y="9"/>
                    <a:pt x="23" y="5"/>
                    <a:pt x="17" y="3"/>
                  </a:cubicBezTo>
                  <a:cubicBezTo>
                    <a:pt x="7" y="3"/>
                    <a:pt x="7" y="3"/>
                    <a:pt x="7" y="3"/>
                  </a:cubicBezTo>
                  <a:cubicBezTo>
                    <a:pt x="5" y="1"/>
                    <a:pt x="4"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9" name="Freeform 11"/>
            <p:cNvSpPr>
              <a:spLocks/>
            </p:cNvSpPr>
            <p:nvPr/>
          </p:nvSpPr>
          <p:spPr bwMode="auto">
            <a:xfrm>
              <a:off x="9407525" y="3989388"/>
              <a:ext cx="307975" cy="341313"/>
            </a:xfrm>
            <a:custGeom>
              <a:avLst/>
              <a:gdLst>
                <a:gd name="T0" fmla="*/ 66 w 82"/>
                <a:gd name="T1" fmla="*/ 0 h 91"/>
                <a:gd name="T2" fmla="*/ 53 w 82"/>
                <a:gd name="T3" fmla="*/ 16 h 91"/>
                <a:gd name="T4" fmla="*/ 42 w 82"/>
                <a:gd name="T5" fmla="*/ 19 h 91"/>
                <a:gd name="T6" fmla="*/ 41 w 82"/>
                <a:gd name="T7" fmla="*/ 21 h 91"/>
                <a:gd name="T8" fmla="*/ 38 w 82"/>
                <a:gd name="T9" fmla="*/ 23 h 91"/>
                <a:gd name="T10" fmla="*/ 36 w 82"/>
                <a:gd name="T11" fmla="*/ 27 h 91"/>
                <a:gd name="T12" fmla="*/ 29 w 82"/>
                <a:gd name="T13" fmla="*/ 33 h 91"/>
                <a:gd name="T14" fmla="*/ 21 w 82"/>
                <a:gd name="T15" fmla="*/ 35 h 91"/>
                <a:gd name="T16" fmla="*/ 10 w 82"/>
                <a:gd name="T17" fmla="*/ 48 h 91"/>
                <a:gd name="T18" fmla="*/ 4 w 82"/>
                <a:gd name="T19" fmla="*/ 48 h 91"/>
                <a:gd name="T20" fmla="*/ 0 w 82"/>
                <a:gd name="T21" fmla="*/ 51 h 91"/>
                <a:gd name="T22" fmla="*/ 4 w 82"/>
                <a:gd name="T23" fmla="*/ 63 h 91"/>
                <a:gd name="T24" fmla="*/ 8 w 82"/>
                <a:gd name="T25" fmla="*/ 65 h 91"/>
                <a:gd name="T26" fmla="*/ 7 w 82"/>
                <a:gd name="T27" fmla="*/ 66 h 91"/>
                <a:gd name="T28" fmla="*/ 17 w 82"/>
                <a:gd name="T29" fmla="*/ 82 h 91"/>
                <a:gd name="T30" fmla="*/ 23 w 82"/>
                <a:gd name="T31" fmla="*/ 80 h 91"/>
                <a:gd name="T32" fmla="*/ 23 w 82"/>
                <a:gd name="T33" fmla="*/ 80 h 91"/>
                <a:gd name="T34" fmla="*/ 24 w 82"/>
                <a:gd name="T35" fmla="*/ 85 h 91"/>
                <a:gd name="T36" fmla="*/ 26 w 82"/>
                <a:gd name="T37" fmla="*/ 86 h 91"/>
                <a:gd name="T38" fmla="*/ 33 w 82"/>
                <a:gd name="T39" fmla="*/ 83 h 91"/>
                <a:gd name="T40" fmla="*/ 46 w 82"/>
                <a:gd name="T41" fmla="*/ 87 h 91"/>
                <a:gd name="T42" fmla="*/ 49 w 82"/>
                <a:gd name="T43" fmla="*/ 91 h 91"/>
                <a:gd name="T44" fmla="*/ 58 w 82"/>
                <a:gd name="T45" fmla="*/ 87 h 91"/>
                <a:gd name="T46" fmla="*/ 61 w 82"/>
                <a:gd name="T47" fmla="*/ 77 h 91"/>
                <a:gd name="T48" fmla="*/ 60 w 82"/>
                <a:gd name="T49" fmla="*/ 73 h 91"/>
                <a:gd name="T50" fmla="*/ 66 w 82"/>
                <a:gd name="T51" fmla="*/ 67 h 91"/>
                <a:gd name="T52" fmla="*/ 70 w 82"/>
                <a:gd name="T53" fmla="*/ 54 h 91"/>
                <a:gd name="T54" fmla="*/ 71 w 82"/>
                <a:gd name="T55" fmla="*/ 51 h 91"/>
                <a:gd name="T56" fmla="*/ 74 w 82"/>
                <a:gd name="T57" fmla="*/ 50 h 91"/>
                <a:gd name="T58" fmla="*/ 78 w 82"/>
                <a:gd name="T59" fmla="*/ 51 h 91"/>
                <a:gd name="T60" fmla="*/ 80 w 82"/>
                <a:gd name="T61" fmla="*/ 48 h 91"/>
                <a:gd name="T62" fmla="*/ 68 w 82"/>
                <a:gd name="T63" fmla="*/ 29 h 91"/>
                <a:gd name="T64" fmla="*/ 70 w 82"/>
                <a:gd name="T65" fmla="*/ 27 h 91"/>
                <a:gd name="T66" fmla="*/ 69 w 82"/>
                <a:gd name="T67" fmla="*/ 25 h 91"/>
                <a:gd name="T68" fmla="*/ 77 w 82"/>
                <a:gd name="T69" fmla="*/ 21 h 91"/>
                <a:gd name="T70" fmla="*/ 76 w 82"/>
                <a:gd name="T71" fmla="*/ 19 h 91"/>
                <a:gd name="T72" fmla="*/ 82 w 82"/>
                <a:gd name="T73" fmla="*/ 16 h 91"/>
                <a:gd name="T74" fmla="*/ 70 w 82"/>
                <a:gd name="T75" fmla="*/ 7 h 91"/>
                <a:gd name="T76" fmla="*/ 66 w 82"/>
                <a:gd name="T7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 h="91">
                  <a:moveTo>
                    <a:pt x="66" y="0"/>
                  </a:moveTo>
                  <a:cubicBezTo>
                    <a:pt x="61" y="0"/>
                    <a:pt x="55" y="11"/>
                    <a:pt x="53" y="16"/>
                  </a:cubicBezTo>
                  <a:cubicBezTo>
                    <a:pt x="51" y="18"/>
                    <a:pt x="45" y="17"/>
                    <a:pt x="42" y="19"/>
                  </a:cubicBezTo>
                  <a:cubicBezTo>
                    <a:pt x="42" y="20"/>
                    <a:pt x="42" y="21"/>
                    <a:pt x="41" y="21"/>
                  </a:cubicBezTo>
                  <a:cubicBezTo>
                    <a:pt x="39" y="22"/>
                    <a:pt x="40" y="23"/>
                    <a:pt x="38" y="23"/>
                  </a:cubicBezTo>
                  <a:cubicBezTo>
                    <a:pt x="38" y="23"/>
                    <a:pt x="35" y="26"/>
                    <a:pt x="36" y="27"/>
                  </a:cubicBezTo>
                  <a:cubicBezTo>
                    <a:pt x="34" y="29"/>
                    <a:pt x="34" y="32"/>
                    <a:pt x="29" y="33"/>
                  </a:cubicBezTo>
                  <a:cubicBezTo>
                    <a:pt x="26" y="33"/>
                    <a:pt x="23" y="33"/>
                    <a:pt x="21" y="35"/>
                  </a:cubicBezTo>
                  <a:cubicBezTo>
                    <a:pt x="17" y="39"/>
                    <a:pt x="18" y="48"/>
                    <a:pt x="10" y="48"/>
                  </a:cubicBezTo>
                  <a:cubicBezTo>
                    <a:pt x="8" y="48"/>
                    <a:pt x="6" y="48"/>
                    <a:pt x="4" y="48"/>
                  </a:cubicBezTo>
                  <a:cubicBezTo>
                    <a:pt x="2" y="48"/>
                    <a:pt x="0" y="48"/>
                    <a:pt x="0" y="51"/>
                  </a:cubicBezTo>
                  <a:cubicBezTo>
                    <a:pt x="0" y="52"/>
                    <a:pt x="3" y="63"/>
                    <a:pt x="4" y="63"/>
                  </a:cubicBezTo>
                  <a:cubicBezTo>
                    <a:pt x="5" y="63"/>
                    <a:pt x="7" y="63"/>
                    <a:pt x="8" y="65"/>
                  </a:cubicBezTo>
                  <a:cubicBezTo>
                    <a:pt x="7" y="66"/>
                    <a:pt x="7" y="66"/>
                    <a:pt x="7" y="66"/>
                  </a:cubicBezTo>
                  <a:cubicBezTo>
                    <a:pt x="11" y="72"/>
                    <a:pt x="7" y="82"/>
                    <a:pt x="17" y="82"/>
                  </a:cubicBezTo>
                  <a:cubicBezTo>
                    <a:pt x="19" y="82"/>
                    <a:pt x="21" y="80"/>
                    <a:pt x="23" y="80"/>
                  </a:cubicBezTo>
                  <a:cubicBezTo>
                    <a:pt x="23" y="80"/>
                    <a:pt x="23" y="80"/>
                    <a:pt x="23" y="80"/>
                  </a:cubicBezTo>
                  <a:cubicBezTo>
                    <a:pt x="23" y="81"/>
                    <a:pt x="23" y="85"/>
                    <a:pt x="24" y="85"/>
                  </a:cubicBezTo>
                  <a:cubicBezTo>
                    <a:pt x="24" y="85"/>
                    <a:pt x="25" y="86"/>
                    <a:pt x="26" y="86"/>
                  </a:cubicBezTo>
                  <a:cubicBezTo>
                    <a:pt x="29" y="86"/>
                    <a:pt x="31" y="83"/>
                    <a:pt x="33" y="83"/>
                  </a:cubicBezTo>
                  <a:cubicBezTo>
                    <a:pt x="38" y="83"/>
                    <a:pt x="41" y="86"/>
                    <a:pt x="46" y="87"/>
                  </a:cubicBezTo>
                  <a:cubicBezTo>
                    <a:pt x="46" y="89"/>
                    <a:pt x="46" y="91"/>
                    <a:pt x="49" y="91"/>
                  </a:cubicBezTo>
                  <a:cubicBezTo>
                    <a:pt x="53" y="91"/>
                    <a:pt x="53" y="88"/>
                    <a:pt x="58" y="87"/>
                  </a:cubicBezTo>
                  <a:cubicBezTo>
                    <a:pt x="58" y="84"/>
                    <a:pt x="61" y="79"/>
                    <a:pt x="61" y="77"/>
                  </a:cubicBezTo>
                  <a:cubicBezTo>
                    <a:pt x="61" y="76"/>
                    <a:pt x="60" y="75"/>
                    <a:pt x="60" y="73"/>
                  </a:cubicBezTo>
                  <a:cubicBezTo>
                    <a:pt x="60" y="71"/>
                    <a:pt x="63" y="67"/>
                    <a:pt x="66" y="67"/>
                  </a:cubicBezTo>
                  <a:cubicBezTo>
                    <a:pt x="66" y="62"/>
                    <a:pt x="69" y="60"/>
                    <a:pt x="70" y="54"/>
                  </a:cubicBezTo>
                  <a:cubicBezTo>
                    <a:pt x="71" y="51"/>
                    <a:pt x="71" y="51"/>
                    <a:pt x="71" y="51"/>
                  </a:cubicBezTo>
                  <a:cubicBezTo>
                    <a:pt x="72" y="51"/>
                    <a:pt x="73" y="50"/>
                    <a:pt x="74" y="50"/>
                  </a:cubicBezTo>
                  <a:cubicBezTo>
                    <a:pt x="75" y="50"/>
                    <a:pt x="77" y="51"/>
                    <a:pt x="78" y="51"/>
                  </a:cubicBezTo>
                  <a:cubicBezTo>
                    <a:pt x="79" y="51"/>
                    <a:pt x="80" y="50"/>
                    <a:pt x="80" y="48"/>
                  </a:cubicBezTo>
                  <a:cubicBezTo>
                    <a:pt x="75" y="48"/>
                    <a:pt x="68" y="33"/>
                    <a:pt x="68" y="29"/>
                  </a:cubicBezTo>
                  <a:cubicBezTo>
                    <a:pt x="68" y="28"/>
                    <a:pt x="69" y="27"/>
                    <a:pt x="70" y="27"/>
                  </a:cubicBezTo>
                  <a:cubicBezTo>
                    <a:pt x="69" y="26"/>
                    <a:pt x="69" y="25"/>
                    <a:pt x="69" y="25"/>
                  </a:cubicBezTo>
                  <a:cubicBezTo>
                    <a:pt x="69" y="25"/>
                    <a:pt x="76" y="21"/>
                    <a:pt x="77" y="21"/>
                  </a:cubicBezTo>
                  <a:cubicBezTo>
                    <a:pt x="76" y="21"/>
                    <a:pt x="76" y="20"/>
                    <a:pt x="76" y="19"/>
                  </a:cubicBezTo>
                  <a:cubicBezTo>
                    <a:pt x="76" y="17"/>
                    <a:pt x="82" y="18"/>
                    <a:pt x="82" y="16"/>
                  </a:cubicBezTo>
                  <a:cubicBezTo>
                    <a:pt x="82" y="10"/>
                    <a:pt x="70" y="13"/>
                    <a:pt x="70" y="7"/>
                  </a:cubicBezTo>
                  <a:cubicBezTo>
                    <a:pt x="70" y="3"/>
                    <a:pt x="71" y="0"/>
                    <a:pt x="6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0" name="Freeform 12"/>
            <p:cNvSpPr>
              <a:spLocks/>
            </p:cNvSpPr>
            <p:nvPr/>
          </p:nvSpPr>
          <p:spPr bwMode="auto">
            <a:xfrm>
              <a:off x="9704388" y="4154488"/>
              <a:ext cx="195263" cy="225425"/>
            </a:xfrm>
            <a:custGeom>
              <a:avLst/>
              <a:gdLst>
                <a:gd name="T0" fmla="*/ 52 w 52"/>
                <a:gd name="T1" fmla="*/ 0 h 60"/>
                <a:gd name="T2" fmla="*/ 50 w 52"/>
                <a:gd name="T3" fmla="*/ 0 h 60"/>
                <a:gd name="T4" fmla="*/ 41 w 52"/>
                <a:gd name="T5" fmla="*/ 6 h 60"/>
                <a:gd name="T6" fmla="*/ 38 w 52"/>
                <a:gd name="T7" fmla="*/ 6 h 60"/>
                <a:gd name="T8" fmla="*/ 19 w 52"/>
                <a:gd name="T9" fmla="*/ 3 h 60"/>
                <a:gd name="T10" fmla="*/ 8 w 52"/>
                <a:gd name="T11" fmla="*/ 19 h 60"/>
                <a:gd name="T12" fmla="*/ 5 w 52"/>
                <a:gd name="T13" fmla="*/ 23 h 60"/>
                <a:gd name="T14" fmla="*/ 0 w 52"/>
                <a:gd name="T15" fmla="*/ 39 h 60"/>
                <a:gd name="T16" fmla="*/ 6 w 52"/>
                <a:gd name="T17" fmla="*/ 43 h 60"/>
                <a:gd name="T18" fmla="*/ 6 w 52"/>
                <a:gd name="T19" fmla="*/ 56 h 60"/>
                <a:gd name="T20" fmla="*/ 10 w 52"/>
                <a:gd name="T21" fmla="*/ 60 h 60"/>
                <a:gd name="T22" fmla="*/ 15 w 52"/>
                <a:gd name="T23" fmla="*/ 49 h 60"/>
                <a:gd name="T24" fmla="*/ 12 w 52"/>
                <a:gd name="T25" fmla="*/ 39 h 60"/>
                <a:gd name="T26" fmla="*/ 16 w 52"/>
                <a:gd name="T27" fmla="*/ 36 h 60"/>
                <a:gd name="T28" fmla="*/ 18 w 52"/>
                <a:gd name="T29" fmla="*/ 36 h 60"/>
                <a:gd name="T30" fmla="*/ 19 w 52"/>
                <a:gd name="T31" fmla="*/ 36 h 60"/>
                <a:gd name="T32" fmla="*/ 17 w 52"/>
                <a:gd name="T33" fmla="*/ 42 h 60"/>
                <a:gd name="T34" fmla="*/ 22 w 52"/>
                <a:gd name="T35" fmla="*/ 50 h 60"/>
                <a:gd name="T36" fmla="*/ 22 w 52"/>
                <a:gd name="T37" fmla="*/ 53 h 60"/>
                <a:gd name="T38" fmla="*/ 26 w 52"/>
                <a:gd name="T39" fmla="*/ 53 h 60"/>
                <a:gd name="T40" fmla="*/ 32 w 52"/>
                <a:gd name="T41" fmla="*/ 47 h 60"/>
                <a:gd name="T42" fmla="*/ 28 w 52"/>
                <a:gd name="T43" fmla="*/ 42 h 60"/>
                <a:gd name="T44" fmla="*/ 29 w 52"/>
                <a:gd name="T45" fmla="*/ 40 h 60"/>
                <a:gd name="T46" fmla="*/ 22 w 52"/>
                <a:gd name="T47" fmla="*/ 28 h 60"/>
                <a:gd name="T48" fmla="*/ 37 w 52"/>
                <a:gd name="T49" fmla="*/ 20 h 60"/>
                <a:gd name="T50" fmla="*/ 37 w 52"/>
                <a:gd name="T51" fmla="*/ 18 h 60"/>
                <a:gd name="T52" fmla="*/ 37 w 52"/>
                <a:gd name="T53" fmla="*/ 18 h 60"/>
                <a:gd name="T54" fmla="*/ 20 w 52"/>
                <a:gd name="T55" fmla="*/ 23 h 60"/>
                <a:gd name="T56" fmla="*/ 21 w 52"/>
                <a:gd name="T57" fmla="*/ 22 h 60"/>
                <a:gd name="T58" fmla="*/ 17 w 52"/>
                <a:gd name="T59" fmla="*/ 25 h 60"/>
                <a:gd name="T60" fmla="*/ 11 w 52"/>
                <a:gd name="T61" fmla="*/ 15 h 60"/>
                <a:gd name="T62" fmla="*/ 17 w 52"/>
                <a:gd name="T63" fmla="*/ 10 h 60"/>
                <a:gd name="T64" fmla="*/ 21 w 52"/>
                <a:gd name="T65" fmla="*/ 10 h 60"/>
                <a:gd name="T66" fmla="*/ 32 w 52"/>
                <a:gd name="T67" fmla="*/ 9 h 60"/>
                <a:gd name="T68" fmla="*/ 42 w 52"/>
                <a:gd name="T69" fmla="*/ 11 h 60"/>
                <a:gd name="T70" fmla="*/ 50 w 52"/>
                <a:gd name="T71" fmla="*/ 2 h 60"/>
                <a:gd name="T72" fmla="*/ 52 w 52"/>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2" h="60">
                  <a:moveTo>
                    <a:pt x="52" y="0"/>
                  </a:moveTo>
                  <a:cubicBezTo>
                    <a:pt x="50" y="0"/>
                    <a:pt x="50" y="0"/>
                    <a:pt x="50" y="0"/>
                  </a:cubicBezTo>
                  <a:cubicBezTo>
                    <a:pt x="46" y="2"/>
                    <a:pt x="42" y="5"/>
                    <a:pt x="41" y="6"/>
                  </a:cubicBezTo>
                  <a:cubicBezTo>
                    <a:pt x="38" y="6"/>
                    <a:pt x="38" y="6"/>
                    <a:pt x="38" y="6"/>
                  </a:cubicBezTo>
                  <a:cubicBezTo>
                    <a:pt x="19" y="3"/>
                    <a:pt x="19" y="3"/>
                    <a:pt x="19" y="3"/>
                  </a:cubicBezTo>
                  <a:cubicBezTo>
                    <a:pt x="11" y="3"/>
                    <a:pt x="8" y="12"/>
                    <a:pt x="8" y="19"/>
                  </a:cubicBezTo>
                  <a:cubicBezTo>
                    <a:pt x="8" y="21"/>
                    <a:pt x="5" y="22"/>
                    <a:pt x="5" y="23"/>
                  </a:cubicBezTo>
                  <a:cubicBezTo>
                    <a:pt x="3" y="30"/>
                    <a:pt x="0" y="33"/>
                    <a:pt x="0" y="39"/>
                  </a:cubicBezTo>
                  <a:cubicBezTo>
                    <a:pt x="0" y="42"/>
                    <a:pt x="4" y="42"/>
                    <a:pt x="6" y="43"/>
                  </a:cubicBezTo>
                  <a:cubicBezTo>
                    <a:pt x="6" y="47"/>
                    <a:pt x="6" y="53"/>
                    <a:pt x="6" y="56"/>
                  </a:cubicBezTo>
                  <a:cubicBezTo>
                    <a:pt x="6" y="58"/>
                    <a:pt x="8" y="60"/>
                    <a:pt x="10" y="60"/>
                  </a:cubicBezTo>
                  <a:cubicBezTo>
                    <a:pt x="13" y="60"/>
                    <a:pt x="15" y="50"/>
                    <a:pt x="15" y="49"/>
                  </a:cubicBezTo>
                  <a:cubicBezTo>
                    <a:pt x="15" y="45"/>
                    <a:pt x="12" y="43"/>
                    <a:pt x="12" y="39"/>
                  </a:cubicBezTo>
                  <a:cubicBezTo>
                    <a:pt x="12" y="37"/>
                    <a:pt x="14" y="36"/>
                    <a:pt x="16" y="36"/>
                  </a:cubicBezTo>
                  <a:cubicBezTo>
                    <a:pt x="17" y="36"/>
                    <a:pt x="17" y="36"/>
                    <a:pt x="18" y="36"/>
                  </a:cubicBezTo>
                  <a:cubicBezTo>
                    <a:pt x="18" y="36"/>
                    <a:pt x="18" y="36"/>
                    <a:pt x="19" y="36"/>
                  </a:cubicBezTo>
                  <a:cubicBezTo>
                    <a:pt x="17" y="42"/>
                    <a:pt x="17" y="42"/>
                    <a:pt x="17" y="42"/>
                  </a:cubicBezTo>
                  <a:cubicBezTo>
                    <a:pt x="17" y="45"/>
                    <a:pt x="22" y="47"/>
                    <a:pt x="22" y="50"/>
                  </a:cubicBezTo>
                  <a:cubicBezTo>
                    <a:pt x="22" y="51"/>
                    <a:pt x="22" y="52"/>
                    <a:pt x="22" y="53"/>
                  </a:cubicBezTo>
                  <a:cubicBezTo>
                    <a:pt x="26" y="53"/>
                    <a:pt x="26" y="53"/>
                    <a:pt x="26" y="53"/>
                  </a:cubicBezTo>
                  <a:cubicBezTo>
                    <a:pt x="26" y="50"/>
                    <a:pt x="32" y="50"/>
                    <a:pt x="32" y="47"/>
                  </a:cubicBezTo>
                  <a:cubicBezTo>
                    <a:pt x="31" y="47"/>
                    <a:pt x="28" y="44"/>
                    <a:pt x="28" y="42"/>
                  </a:cubicBezTo>
                  <a:cubicBezTo>
                    <a:pt x="28" y="41"/>
                    <a:pt x="29" y="41"/>
                    <a:pt x="29" y="40"/>
                  </a:cubicBezTo>
                  <a:cubicBezTo>
                    <a:pt x="27" y="39"/>
                    <a:pt x="22" y="29"/>
                    <a:pt x="22" y="28"/>
                  </a:cubicBezTo>
                  <a:cubicBezTo>
                    <a:pt x="30" y="28"/>
                    <a:pt x="31" y="22"/>
                    <a:pt x="37" y="20"/>
                  </a:cubicBezTo>
                  <a:cubicBezTo>
                    <a:pt x="37" y="18"/>
                    <a:pt x="37" y="18"/>
                    <a:pt x="37" y="18"/>
                  </a:cubicBezTo>
                  <a:cubicBezTo>
                    <a:pt x="37" y="18"/>
                    <a:pt x="37" y="18"/>
                    <a:pt x="37" y="18"/>
                  </a:cubicBezTo>
                  <a:cubicBezTo>
                    <a:pt x="34" y="18"/>
                    <a:pt x="21" y="22"/>
                    <a:pt x="20" y="23"/>
                  </a:cubicBezTo>
                  <a:cubicBezTo>
                    <a:pt x="21" y="22"/>
                    <a:pt x="21" y="22"/>
                    <a:pt x="21" y="22"/>
                  </a:cubicBezTo>
                  <a:cubicBezTo>
                    <a:pt x="19" y="23"/>
                    <a:pt x="19" y="25"/>
                    <a:pt x="17" y="25"/>
                  </a:cubicBezTo>
                  <a:cubicBezTo>
                    <a:pt x="13" y="25"/>
                    <a:pt x="11" y="19"/>
                    <a:pt x="11" y="15"/>
                  </a:cubicBezTo>
                  <a:cubicBezTo>
                    <a:pt x="11" y="11"/>
                    <a:pt x="14" y="10"/>
                    <a:pt x="17" y="10"/>
                  </a:cubicBezTo>
                  <a:cubicBezTo>
                    <a:pt x="18" y="10"/>
                    <a:pt x="19" y="10"/>
                    <a:pt x="21" y="10"/>
                  </a:cubicBezTo>
                  <a:cubicBezTo>
                    <a:pt x="26" y="10"/>
                    <a:pt x="28" y="9"/>
                    <a:pt x="32" y="9"/>
                  </a:cubicBezTo>
                  <a:cubicBezTo>
                    <a:pt x="35" y="9"/>
                    <a:pt x="38" y="11"/>
                    <a:pt x="42" y="11"/>
                  </a:cubicBezTo>
                  <a:cubicBezTo>
                    <a:pt x="47" y="11"/>
                    <a:pt x="49" y="6"/>
                    <a:pt x="50" y="2"/>
                  </a:cubicBezTo>
                  <a:cubicBezTo>
                    <a:pt x="51" y="2"/>
                    <a:pt x="51" y="1"/>
                    <a:pt x="5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1" name="Freeform 13"/>
            <p:cNvSpPr>
              <a:spLocks/>
            </p:cNvSpPr>
            <p:nvPr/>
          </p:nvSpPr>
          <p:spPr bwMode="auto">
            <a:xfrm>
              <a:off x="9302750" y="4383088"/>
              <a:ext cx="307975" cy="90488"/>
            </a:xfrm>
            <a:custGeom>
              <a:avLst/>
              <a:gdLst>
                <a:gd name="T0" fmla="*/ 14 w 82"/>
                <a:gd name="T1" fmla="*/ 0 h 24"/>
                <a:gd name="T2" fmla="*/ 9 w 82"/>
                <a:gd name="T3" fmla="*/ 2 h 24"/>
                <a:gd name="T4" fmla="*/ 7 w 82"/>
                <a:gd name="T5" fmla="*/ 1 h 24"/>
                <a:gd name="T6" fmla="*/ 0 w 82"/>
                <a:gd name="T7" fmla="*/ 7 h 24"/>
                <a:gd name="T8" fmla="*/ 9 w 82"/>
                <a:gd name="T9" fmla="*/ 13 h 24"/>
                <a:gd name="T10" fmla="*/ 13 w 82"/>
                <a:gd name="T11" fmla="*/ 14 h 24"/>
                <a:gd name="T12" fmla="*/ 15 w 82"/>
                <a:gd name="T13" fmla="*/ 14 h 24"/>
                <a:gd name="T14" fmla="*/ 17 w 82"/>
                <a:gd name="T15" fmla="*/ 14 h 24"/>
                <a:gd name="T16" fmla="*/ 20 w 82"/>
                <a:gd name="T17" fmla="*/ 14 h 24"/>
                <a:gd name="T18" fmla="*/ 36 w 82"/>
                <a:gd name="T19" fmla="*/ 16 h 24"/>
                <a:gd name="T20" fmla="*/ 43 w 82"/>
                <a:gd name="T21" fmla="*/ 20 h 24"/>
                <a:gd name="T22" fmla="*/ 73 w 82"/>
                <a:gd name="T23" fmla="*/ 24 h 24"/>
                <a:gd name="T24" fmla="*/ 73 w 82"/>
                <a:gd name="T25" fmla="*/ 21 h 24"/>
                <a:gd name="T26" fmla="*/ 79 w 82"/>
                <a:gd name="T27" fmla="*/ 23 h 24"/>
                <a:gd name="T28" fmla="*/ 82 w 82"/>
                <a:gd name="T29" fmla="*/ 20 h 24"/>
                <a:gd name="T30" fmla="*/ 78 w 82"/>
                <a:gd name="T31" fmla="*/ 18 h 24"/>
                <a:gd name="T32" fmla="*/ 77 w 82"/>
                <a:gd name="T33" fmla="*/ 17 h 24"/>
                <a:gd name="T34" fmla="*/ 75 w 82"/>
                <a:gd name="T35" fmla="*/ 18 h 24"/>
                <a:gd name="T36" fmla="*/ 73 w 82"/>
                <a:gd name="T37" fmla="*/ 18 h 24"/>
                <a:gd name="T38" fmla="*/ 71 w 82"/>
                <a:gd name="T39" fmla="*/ 17 h 24"/>
                <a:gd name="T40" fmla="*/ 69 w 82"/>
                <a:gd name="T41" fmla="*/ 15 h 24"/>
                <a:gd name="T42" fmla="*/ 57 w 82"/>
                <a:gd name="T43" fmla="*/ 11 h 24"/>
                <a:gd name="T44" fmla="*/ 57 w 82"/>
                <a:gd name="T45" fmla="*/ 11 h 24"/>
                <a:gd name="T46" fmla="*/ 67 w 82"/>
                <a:gd name="T47" fmla="*/ 9 h 24"/>
                <a:gd name="T48" fmla="*/ 65 w 82"/>
                <a:gd name="T49" fmla="*/ 9 h 24"/>
                <a:gd name="T50" fmla="*/ 56 w 82"/>
                <a:gd name="T51" fmla="*/ 10 h 24"/>
                <a:gd name="T52" fmla="*/ 44 w 82"/>
                <a:gd name="T53" fmla="*/ 5 h 24"/>
                <a:gd name="T54" fmla="*/ 35 w 82"/>
                <a:gd name="T55" fmla="*/ 9 h 24"/>
                <a:gd name="T56" fmla="*/ 14 w 82"/>
                <a:gd name="T5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2" h="24">
                  <a:moveTo>
                    <a:pt x="14" y="0"/>
                  </a:moveTo>
                  <a:cubicBezTo>
                    <a:pt x="12" y="0"/>
                    <a:pt x="11" y="2"/>
                    <a:pt x="9" y="2"/>
                  </a:cubicBezTo>
                  <a:cubicBezTo>
                    <a:pt x="8" y="2"/>
                    <a:pt x="8" y="1"/>
                    <a:pt x="7" y="1"/>
                  </a:cubicBezTo>
                  <a:cubicBezTo>
                    <a:pt x="5" y="1"/>
                    <a:pt x="0" y="6"/>
                    <a:pt x="0" y="7"/>
                  </a:cubicBezTo>
                  <a:cubicBezTo>
                    <a:pt x="4" y="7"/>
                    <a:pt x="6" y="10"/>
                    <a:pt x="9" y="13"/>
                  </a:cubicBezTo>
                  <a:cubicBezTo>
                    <a:pt x="10" y="14"/>
                    <a:pt x="11" y="14"/>
                    <a:pt x="13" y="14"/>
                  </a:cubicBezTo>
                  <a:cubicBezTo>
                    <a:pt x="13" y="14"/>
                    <a:pt x="14" y="14"/>
                    <a:pt x="15" y="14"/>
                  </a:cubicBezTo>
                  <a:cubicBezTo>
                    <a:pt x="16" y="14"/>
                    <a:pt x="17" y="14"/>
                    <a:pt x="17" y="14"/>
                  </a:cubicBezTo>
                  <a:cubicBezTo>
                    <a:pt x="18" y="14"/>
                    <a:pt x="19" y="14"/>
                    <a:pt x="20" y="14"/>
                  </a:cubicBezTo>
                  <a:cubicBezTo>
                    <a:pt x="26" y="16"/>
                    <a:pt x="31" y="16"/>
                    <a:pt x="36" y="16"/>
                  </a:cubicBezTo>
                  <a:cubicBezTo>
                    <a:pt x="39" y="16"/>
                    <a:pt x="40" y="20"/>
                    <a:pt x="43" y="20"/>
                  </a:cubicBezTo>
                  <a:cubicBezTo>
                    <a:pt x="54" y="20"/>
                    <a:pt x="64" y="20"/>
                    <a:pt x="73" y="24"/>
                  </a:cubicBezTo>
                  <a:cubicBezTo>
                    <a:pt x="73" y="23"/>
                    <a:pt x="72" y="21"/>
                    <a:pt x="73" y="21"/>
                  </a:cubicBezTo>
                  <a:cubicBezTo>
                    <a:pt x="77" y="21"/>
                    <a:pt x="76" y="23"/>
                    <a:pt x="79" y="23"/>
                  </a:cubicBezTo>
                  <a:cubicBezTo>
                    <a:pt x="80" y="23"/>
                    <a:pt x="82" y="21"/>
                    <a:pt x="82" y="20"/>
                  </a:cubicBezTo>
                  <a:cubicBezTo>
                    <a:pt x="80" y="19"/>
                    <a:pt x="80" y="19"/>
                    <a:pt x="78" y="18"/>
                  </a:cubicBezTo>
                  <a:cubicBezTo>
                    <a:pt x="77" y="18"/>
                    <a:pt x="77" y="17"/>
                    <a:pt x="77" y="17"/>
                  </a:cubicBezTo>
                  <a:cubicBezTo>
                    <a:pt x="76" y="17"/>
                    <a:pt x="75" y="18"/>
                    <a:pt x="75" y="18"/>
                  </a:cubicBezTo>
                  <a:cubicBezTo>
                    <a:pt x="74" y="18"/>
                    <a:pt x="74" y="18"/>
                    <a:pt x="73" y="18"/>
                  </a:cubicBezTo>
                  <a:cubicBezTo>
                    <a:pt x="72" y="18"/>
                    <a:pt x="72" y="18"/>
                    <a:pt x="71" y="17"/>
                  </a:cubicBezTo>
                  <a:cubicBezTo>
                    <a:pt x="70" y="17"/>
                    <a:pt x="70" y="15"/>
                    <a:pt x="69" y="15"/>
                  </a:cubicBezTo>
                  <a:cubicBezTo>
                    <a:pt x="64" y="15"/>
                    <a:pt x="60" y="14"/>
                    <a:pt x="57" y="11"/>
                  </a:cubicBezTo>
                  <a:cubicBezTo>
                    <a:pt x="57" y="11"/>
                    <a:pt x="57" y="11"/>
                    <a:pt x="57" y="11"/>
                  </a:cubicBezTo>
                  <a:cubicBezTo>
                    <a:pt x="60" y="11"/>
                    <a:pt x="67" y="10"/>
                    <a:pt x="67" y="9"/>
                  </a:cubicBezTo>
                  <a:cubicBezTo>
                    <a:pt x="65" y="9"/>
                    <a:pt x="65" y="9"/>
                    <a:pt x="65" y="9"/>
                  </a:cubicBezTo>
                  <a:cubicBezTo>
                    <a:pt x="56" y="10"/>
                    <a:pt x="56" y="10"/>
                    <a:pt x="56" y="10"/>
                  </a:cubicBezTo>
                  <a:cubicBezTo>
                    <a:pt x="51" y="10"/>
                    <a:pt x="49" y="5"/>
                    <a:pt x="44" y="5"/>
                  </a:cubicBezTo>
                  <a:cubicBezTo>
                    <a:pt x="40" y="5"/>
                    <a:pt x="39" y="9"/>
                    <a:pt x="35" y="9"/>
                  </a:cubicBezTo>
                  <a:cubicBezTo>
                    <a:pt x="26" y="9"/>
                    <a:pt x="22"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2" name="Freeform 14"/>
            <p:cNvSpPr>
              <a:spLocks/>
            </p:cNvSpPr>
            <p:nvPr/>
          </p:nvSpPr>
          <p:spPr bwMode="auto">
            <a:xfrm>
              <a:off x="9737725" y="4454525"/>
              <a:ext cx="95250" cy="22225"/>
            </a:xfrm>
            <a:custGeom>
              <a:avLst/>
              <a:gdLst>
                <a:gd name="T0" fmla="*/ 25 w 25"/>
                <a:gd name="T1" fmla="*/ 0 h 6"/>
                <a:gd name="T2" fmla="*/ 17 w 25"/>
                <a:gd name="T3" fmla="*/ 3 h 6"/>
                <a:gd name="T4" fmla="*/ 6 w 25"/>
                <a:gd name="T5" fmla="*/ 1 h 6"/>
                <a:gd name="T6" fmla="*/ 4 w 25"/>
                <a:gd name="T7" fmla="*/ 1 h 6"/>
                <a:gd name="T8" fmla="*/ 0 w 25"/>
                <a:gd name="T9" fmla="*/ 3 h 6"/>
                <a:gd name="T10" fmla="*/ 6 w 25"/>
                <a:gd name="T11" fmla="*/ 6 h 6"/>
                <a:gd name="T12" fmla="*/ 7 w 25"/>
                <a:gd name="T13" fmla="*/ 6 h 6"/>
                <a:gd name="T14" fmla="*/ 17 w 25"/>
                <a:gd name="T15" fmla="*/ 6 h 6"/>
                <a:gd name="T16" fmla="*/ 25 w 25"/>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6">
                  <a:moveTo>
                    <a:pt x="25" y="0"/>
                  </a:moveTo>
                  <a:cubicBezTo>
                    <a:pt x="23" y="1"/>
                    <a:pt x="21" y="3"/>
                    <a:pt x="17" y="3"/>
                  </a:cubicBezTo>
                  <a:cubicBezTo>
                    <a:pt x="13" y="3"/>
                    <a:pt x="11" y="1"/>
                    <a:pt x="6" y="1"/>
                  </a:cubicBezTo>
                  <a:cubicBezTo>
                    <a:pt x="5" y="1"/>
                    <a:pt x="5" y="1"/>
                    <a:pt x="4" y="1"/>
                  </a:cubicBezTo>
                  <a:cubicBezTo>
                    <a:pt x="3" y="1"/>
                    <a:pt x="0" y="1"/>
                    <a:pt x="0" y="3"/>
                  </a:cubicBezTo>
                  <a:cubicBezTo>
                    <a:pt x="0" y="6"/>
                    <a:pt x="4" y="6"/>
                    <a:pt x="6" y="6"/>
                  </a:cubicBezTo>
                  <a:cubicBezTo>
                    <a:pt x="6" y="6"/>
                    <a:pt x="6" y="6"/>
                    <a:pt x="7" y="6"/>
                  </a:cubicBezTo>
                  <a:cubicBezTo>
                    <a:pt x="9" y="6"/>
                    <a:pt x="13" y="6"/>
                    <a:pt x="17" y="6"/>
                  </a:cubicBezTo>
                  <a:cubicBezTo>
                    <a:pt x="21" y="5"/>
                    <a:pt x="23" y="4"/>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3" name="Freeform 15"/>
            <p:cNvSpPr>
              <a:spLocks/>
            </p:cNvSpPr>
            <p:nvPr/>
          </p:nvSpPr>
          <p:spPr bwMode="auto">
            <a:xfrm>
              <a:off x="9648825" y="4457700"/>
              <a:ext cx="63500" cy="23813"/>
            </a:xfrm>
            <a:custGeom>
              <a:avLst/>
              <a:gdLst>
                <a:gd name="T0" fmla="*/ 17 w 17"/>
                <a:gd name="T1" fmla="*/ 0 h 6"/>
                <a:gd name="T2" fmla="*/ 10 w 17"/>
                <a:gd name="T3" fmla="*/ 0 h 6"/>
                <a:gd name="T4" fmla="*/ 10 w 17"/>
                <a:gd name="T5" fmla="*/ 3 h 6"/>
                <a:gd name="T6" fmla="*/ 5 w 17"/>
                <a:gd name="T7" fmla="*/ 2 h 6"/>
                <a:gd name="T8" fmla="*/ 3 w 17"/>
                <a:gd name="T9" fmla="*/ 2 h 6"/>
                <a:gd name="T10" fmla="*/ 0 w 17"/>
                <a:gd name="T11" fmla="*/ 4 h 6"/>
                <a:gd name="T12" fmla="*/ 5 w 17"/>
                <a:gd name="T13" fmla="*/ 6 h 6"/>
                <a:gd name="T14" fmla="*/ 12 w 17"/>
                <a:gd name="T15" fmla="*/ 4 h 6"/>
                <a:gd name="T16" fmla="*/ 15 w 17"/>
                <a:gd name="T17" fmla="*/ 5 h 6"/>
                <a:gd name="T18" fmla="*/ 17 w 17"/>
                <a:gd name="T19" fmla="*/ 5 h 6"/>
                <a:gd name="T20" fmla="*/ 17 w 17"/>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6">
                  <a:moveTo>
                    <a:pt x="17" y="0"/>
                  </a:moveTo>
                  <a:cubicBezTo>
                    <a:pt x="10" y="0"/>
                    <a:pt x="10" y="0"/>
                    <a:pt x="10" y="0"/>
                  </a:cubicBezTo>
                  <a:cubicBezTo>
                    <a:pt x="10" y="1"/>
                    <a:pt x="10" y="2"/>
                    <a:pt x="10" y="3"/>
                  </a:cubicBezTo>
                  <a:cubicBezTo>
                    <a:pt x="9" y="2"/>
                    <a:pt x="7" y="2"/>
                    <a:pt x="5" y="2"/>
                  </a:cubicBezTo>
                  <a:cubicBezTo>
                    <a:pt x="4" y="2"/>
                    <a:pt x="4" y="2"/>
                    <a:pt x="3" y="2"/>
                  </a:cubicBezTo>
                  <a:cubicBezTo>
                    <a:pt x="1" y="2"/>
                    <a:pt x="0" y="2"/>
                    <a:pt x="0" y="4"/>
                  </a:cubicBezTo>
                  <a:cubicBezTo>
                    <a:pt x="0" y="6"/>
                    <a:pt x="3" y="6"/>
                    <a:pt x="5" y="6"/>
                  </a:cubicBezTo>
                  <a:cubicBezTo>
                    <a:pt x="8" y="6"/>
                    <a:pt x="9" y="5"/>
                    <a:pt x="12" y="4"/>
                  </a:cubicBezTo>
                  <a:cubicBezTo>
                    <a:pt x="15" y="5"/>
                    <a:pt x="15" y="5"/>
                    <a:pt x="15" y="5"/>
                  </a:cubicBezTo>
                  <a:cubicBezTo>
                    <a:pt x="17" y="5"/>
                    <a:pt x="17" y="5"/>
                    <a:pt x="17" y="5"/>
                  </a:cubicBezTo>
                  <a:cubicBezTo>
                    <a:pt x="16" y="4"/>
                    <a:pt x="17" y="3"/>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4" name="Freeform 16"/>
            <p:cNvSpPr>
              <a:spLocks/>
            </p:cNvSpPr>
            <p:nvPr/>
          </p:nvSpPr>
          <p:spPr bwMode="auto">
            <a:xfrm>
              <a:off x="9715500" y="4487863"/>
              <a:ext cx="49213" cy="34925"/>
            </a:xfrm>
            <a:custGeom>
              <a:avLst/>
              <a:gdLst>
                <a:gd name="T0" fmla="*/ 3 w 13"/>
                <a:gd name="T1" fmla="*/ 0 h 9"/>
                <a:gd name="T2" fmla="*/ 0 w 13"/>
                <a:gd name="T3" fmla="*/ 2 h 9"/>
                <a:gd name="T4" fmla="*/ 8 w 13"/>
                <a:gd name="T5" fmla="*/ 5 h 9"/>
                <a:gd name="T6" fmla="*/ 9 w 13"/>
                <a:gd name="T7" fmla="*/ 9 h 9"/>
                <a:gd name="T8" fmla="*/ 10 w 13"/>
                <a:gd name="T9" fmla="*/ 9 h 9"/>
                <a:gd name="T10" fmla="*/ 13 w 13"/>
                <a:gd name="T11" fmla="*/ 7 h 9"/>
                <a:gd name="T12" fmla="*/ 8 w 13"/>
                <a:gd name="T13" fmla="*/ 0 h 9"/>
                <a:gd name="T14" fmla="*/ 6 w 13"/>
                <a:gd name="T15" fmla="*/ 0 h 9"/>
                <a:gd name="T16" fmla="*/ 3 w 1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3" y="0"/>
                  </a:moveTo>
                  <a:cubicBezTo>
                    <a:pt x="2" y="0"/>
                    <a:pt x="0" y="1"/>
                    <a:pt x="0" y="2"/>
                  </a:cubicBezTo>
                  <a:cubicBezTo>
                    <a:pt x="0" y="5"/>
                    <a:pt x="5" y="5"/>
                    <a:pt x="8" y="5"/>
                  </a:cubicBezTo>
                  <a:cubicBezTo>
                    <a:pt x="8" y="6"/>
                    <a:pt x="8" y="9"/>
                    <a:pt x="9" y="9"/>
                  </a:cubicBezTo>
                  <a:cubicBezTo>
                    <a:pt x="10" y="9"/>
                    <a:pt x="10" y="9"/>
                    <a:pt x="10" y="9"/>
                  </a:cubicBezTo>
                  <a:cubicBezTo>
                    <a:pt x="11" y="9"/>
                    <a:pt x="13" y="8"/>
                    <a:pt x="13" y="7"/>
                  </a:cubicBezTo>
                  <a:cubicBezTo>
                    <a:pt x="13" y="4"/>
                    <a:pt x="8" y="4"/>
                    <a:pt x="8" y="0"/>
                  </a:cubicBezTo>
                  <a:cubicBezTo>
                    <a:pt x="8" y="0"/>
                    <a:pt x="6" y="0"/>
                    <a:pt x="6" y="0"/>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5" name="Freeform 17"/>
            <p:cNvSpPr>
              <a:spLocks/>
            </p:cNvSpPr>
            <p:nvPr/>
          </p:nvSpPr>
          <p:spPr bwMode="auto">
            <a:xfrm>
              <a:off x="9621838" y="4457700"/>
              <a:ext cx="19050" cy="19050"/>
            </a:xfrm>
            <a:custGeom>
              <a:avLst/>
              <a:gdLst>
                <a:gd name="T0" fmla="*/ 3 w 5"/>
                <a:gd name="T1" fmla="*/ 0 h 5"/>
                <a:gd name="T2" fmla="*/ 0 w 5"/>
                <a:gd name="T3" fmla="*/ 0 h 5"/>
                <a:gd name="T4" fmla="*/ 0 w 5"/>
                <a:gd name="T5" fmla="*/ 3 h 5"/>
                <a:gd name="T6" fmla="*/ 2 w 5"/>
                <a:gd name="T7" fmla="*/ 5 h 5"/>
                <a:gd name="T8" fmla="*/ 5 w 5"/>
                <a:gd name="T9" fmla="*/ 2 h 5"/>
                <a:gd name="T10" fmla="*/ 3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3" y="0"/>
                  </a:moveTo>
                  <a:cubicBezTo>
                    <a:pt x="2" y="0"/>
                    <a:pt x="1" y="0"/>
                    <a:pt x="0" y="0"/>
                  </a:cubicBezTo>
                  <a:cubicBezTo>
                    <a:pt x="0" y="1"/>
                    <a:pt x="0" y="2"/>
                    <a:pt x="0" y="3"/>
                  </a:cubicBezTo>
                  <a:cubicBezTo>
                    <a:pt x="0" y="4"/>
                    <a:pt x="2" y="5"/>
                    <a:pt x="2" y="5"/>
                  </a:cubicBezTo>
                  <a:cubicBezTo>
                    <a:pt x="4" y="5"/>
                    <a:pt x="5" y="4"/>
                    <a:pt x="5" y="2"/>
                  </a:cubicBezTo>
                  <a:cubicBezTo>
                    <a:pt x="4" y="2"/>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6" name="Freeform 18"/>
            <p:cNvSpPr>
              <a:spLocks/>
            </p:cNvSpPr>
            <p:nvPr/>
          </p:nvSpPr>
          <p:spPr bwMode="auto">
            <a:xfrm>
              <a:off x="9850438" y="4465638"/>
              <a:ext cx="109538" cy="60325"/>
            </a:xfrm>
            <a:custGeom>
              <a:avLst/>
              <a:gdLst>
                <a:gd name="T0" fmla="*/ 24 w 29"/>
                <a:gd name="T1" fmla="*/ 0 h 16"/>
                <a:gd name="T2" fmla="*/ 11 w 29"/>
                <a:gd name="T3" fmla="*/ 3 h 16"/>
                <a:gd name="T4" fmla="*/ 9 w 29"/>
                <a:gd name="T5" fmla="*/ 5 h 16"/>
                <a:gd name="T6" fmla="*/ 0 w 29"/>
                <a:gd name="T7" fmla="*/ 13 h 16"/>
                <a:gd name="T8" fmla="*/ 2 w 29"/>
                <a:gd name="T9" fmla="*/ 16 h 16"/>
                <a:gd name="T10" fmla="*/ 11 w 29"/>
                <a:gd name="T11" fmla="*/ 11 h 16"/>
                <a:gd name="T12" fmla="*/ 12 w 29"/>
                <a:gd name="T13" fmla="*/ 7 h 16"/>
                <a:gd name="T14" fmla="*/ 29 w 29"/>
                <a:gd name="T15" fmla="*/ 0 h 16"/>
                <a:gd name="T16" fmla="*/ 24 w 2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6">
                  <a:moveTo>
                    <a:pt x="24" y="0"/>
                  </a:moveTo>
                  <a:cubicBezTo>
                    <a:pt x="19" y="0"/>
                    <a:pt x="13" y="1"/>
                    <a:pt x="11" y="3"/>
                  </a:cubicBezTo>
                  <a:cubicBezTo>
                    <a:pt x="10" y="3"/>
                    <a:pt x="10" y="5"/>
                    <a:pt x="9" y="5"/>
                  </a:cubicBezTo>
                  <a:cubicBezTo>
                    <a:pt x="5" y="7"/>
                    <a:pt x="0" y="7"/>
                    <a:pt x="0" y="13"/>
                  </a:cubicBezTo>
                  <a:cubicBezTo>
                    <a:pt x="0" y="14"/>
                    <a:pt x="1" y="16"/>
                    <a:pt x="2" y="16"/>
                  </a:cubicBezTo>
                  <a:cubicBezTo>
                    <a:pt x="5" y="16"/>
                    <a:pt x="10" y="12"/>
                    <a:pt x="11" y="11"/>
                  </a:cubicBezTo>
                  <a:cubicBezTo>
                    <a:pt x="12" y="10"/>
                    <a:pt x="11" y="7"/>
                    <a:pt x="12" y="7"/>
                  </a:cubicBezTo>
                  <a:cubicBezTo>
                    <a:pt x="17" y="7"/>
                    <a:pt x="26" y="5"/>
                    <a:pt x="29" y="0"/>
                  </a:cubicBezTo>
                  <a:cubicBezTo>
                    <a:pt x="28" y="0"/>
                    <a:pt x="26"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7" name="Freeform 19"/>
            <p:cNvSpPr>
              <a:spLocks/>
            </p:cNvSpPr>
            <p:nvPr/>
          </p:nvSpPr>
          <p:spPr bwMode="auto">
            <a:xfrm>
              <a:off x="10169525" y="4371975"/>
              <a:ext cx="19050" cy="44450"/>
            </a:xfrm>
            <a:custGeom>
              <a:avLst/>
              <a:gdLst>
                <a:gd name="T0" fmla="*/ 4 w 5"/>
                <a:gd name="T1" fmla="*/ 0 h 12"/>
                <a:gd name="T2" fmla="*/ 3 w 5"/>
                <a:gd name="T3" fmla="*/ 5 h 12"/>
                <a:gd name="T4" fmla="*/ 0 w 5"/>
                <a:gd name="T5" fmla="*/ 10 h 12"/>
                <a:gd name="T6" fmla="*/ 2 w 5"/>
                <a:gd name="T7" fmla="*/ 12 h 12"/>
                <a:gd name="T8" fmla="*/ 3 w 5"/>
                <a:gd name="T9" fmla="*/ 6 h 12"/>
                <a:gd name="T10" fmla="*/ 5 w 5"/>
                <a:gd name="T11" fmla="*/ 4 h 12"/>
                <a:gd name="T12" fmla="*/ 4 w 5"/>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5" h="12">
                  <a:moveTo>
                    <a:pt x="4" y="0"/>
                  </a:moveTo>
                  <a:cubicBezTo>
                    <a:pt x="2" y="1"/>
                    <a:pt x="3" y="3"/>
                    <a:pt x="3" y="5"/>
                  </a:cubicBezTo>
                  <a:cubicBezTo>
                    <a:pt x="3" y="7"/>
                    <a:pt x="0" y="7"/>
                    <a:pt x="0" y="10"/>
                  </a:cubicBezTo>
                  <a:cubicBezTo>
                    <a:pt x="0" y="11"/>
                    <a:pt x="1" y="12"/>
                    <a:pt x="2" y="12"/>
                  </a:cubicBezTo>
                  <a:cubicBezTo>
                    <a:pt x="4" y="12"/>
                    <a:pt x="3" y="9"/>
                    <a:pt x="3" y="6"/>
                  </a:cubicBezTo>
                  <a:cubicBezTo>
                    <a:pt x="5" y="6"/>
                    <a:pt x="5" y="5"/>
                    <a:pt x="5" y="4"/>
                  </a:cubicBezTo>
                  <a:cubicBezTo>
                    <a:pt x="5" y="2"/>
                    <a:pt x="5" y="3"/>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8" name="Freeform 20"/>
            <p:cNvSpPr>
              <a:spLocks/>
            </p:cNvSpPr>
            <p:nvPr/>
          </p:nvSpPr>
          <p:spPr bwMode="auto">
            <a:xfrm>
              <a:off x="9926638" y="4297363"/>
              <a:ext cx="30163" cy="25400"/>
            </a:xfrm>
            <a:custGeom>
              <a:avLst/>
              <a:gdLst>
                <a:gd name="T0" fmla="*/ 3 w 8"/>
                <a:gd name="T1" fmla="*/ 0 h 7"/>
                <a:gd name="T2" fmla="*/ 0 w 8"/>
                <a:gd name="T3" fmla="*/ 2 h 7"/>
                <a:gd name="T4" fmla="*/ 5 w 8"/>
                <a:gd name="T5" fmla="*/ 7 h 7"/>
                <a:gd name="T6" fmla="*/ 8 w 8"/>
                <a:gd name="T7" fmla="*/ 4 h 7"/>
                <a:gd name="T8" fmla="*/ 3 w 8"/>
                <a:gd name="T9" fmla="*/ 0 h 7"/>
              </a:gdLst>
              <a:ahLst/>
              <a:cxnLst>
                <a:cxn ang="0">
                  <a:pos x="T0" y="T1"/>
                </a:cxn>
                <a:cxn ang="0">
                  <a:pos x="T2" y="T3"/>
                </a:cxn>
                <a:cxn ang="0">
                  <a:pos x="T4" y="T5"/>
                </a:cxn>
                <a:cxn ang="0">
                  <a:pos x="T6" y="T7"/>
                </a:cxn>
                <a:cxn ang="0">
                  <a:pos x="T8" y="T9"/>
                </a:cxn>
              </a:cxnLst>
              <a:rect l="0" t="0" r="r" b="b"/>
              <a:pathLst>
                <a:path w="8" h="7">
                  <a:moveTo>
                    <a:pt x="3" y="0"/>
                  </a:moveTo>
                  <a:cubicBezTo>
                    <a:pt x="1" y="0"/>
                    <a:pt x="0" y="1"/>
                    <a:pt x="0" y="2"/>
                  </a:cubicBezTo>
                  <a:cubicBezTo>
                    <a:pt x="0" y="4"/>
                    <a:pt x="4" y="7"/>
                    <a:pt x="5" y="7"/>
                  </a:cubicBezTo>
                  <a:cubicBezTo>
                    <a:pt x="6" y="7"/>
                    <a:pt x="8" y="4"/>
                    <a:pt x="8" y="4"/>
                  </a:cubicBezTo>
                  <a:cubicBezTo>
                    <a:pt x="8" y="2"/>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9" name="Freeform 21"/>
            <p:cNvSpPr>
              <a:spLocks/>
            </p:cNvSpPr>
            <p:nvPr/>
          </p:nvSpPr>
          <p:spPr bwMode="auto">
            <a:xfrm>
              <a:off x="9982200" y="4292600"/>
              <a:ext cx="87313" cy="26988"/>
            </a:xfrm>
            <a:custGeom>
              <a:avLst/>
              <a:gdLst>
                <a:gd name="T0" fmla="*/ 15 w 23"/>
                <a:gd name="T1" fmla="*/ 0 h 7"/>
                <a:gd name="T2" fmla="*/ 2 w 23"/>
                <a:gd name="T3" fmla="*/ 0 h 7"/>
                <a:gd name="T4" fmla="*/ 0 w 23"/>
                <a:gd name="T5" fmla="*/ 3 h 7"/>
                <a:gd name="T6" fmla="*/ 5 w 23"/>
                <a:gd name="T7" fmla="*/ 4 h 7"/>
                <a:gd name="T8" fmla="*/ 12 w 23"/>
                <a:gd name="T9" fmla="*/ 4 h 7"/>
                <a:gd name="T10" fmla="*/ 22 w 23"/>
                <a:gd name="T11" fmla="*/ 7 h 7"/>
                <a:gd name="T12" fmla="*/ 23 w 23"/>
                <a:gd name="T13" fmla="*/ 6 h 7"/>
                <a:gd name="T14" fmla="*/ 20 w 23"/>
                <a:gd name="T15" fmla="*/ 1 h 7"/>
                <a:gd name="T16" fmla="*/ 19 w 23"/>
                <a:gd name="T17" fmla="*/ 2 h 7"/>
                <a:gd name="T18" fmla="*/ 17 w 23"/>
                <a:gd name="T19" fmla="*/ 2 h 7"/>
                <a:gd name="T20" fmla="*/ 15 w 23"/>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7">
                  <a:moveTo>
                    <a:pt x="15" y="0"/>
                  </a:moveTo>
                  <a:cubicBezTo>
                    <a:pt x="2" y="0"/>
                    <a:pt x="2" y="0"/>
                    <a:pt x="2" y="0"/>
                  </a:cubicBezTo>
                  <a:cubicBezTo>
                    <a:pt x="1" y="1"/>
                    <a:pt x="0" y="2"/>
                    <a:pt x="0" y="3"/>
                  </a:cubicBezTo>
                  <a:cubicBezTo>
                    <a:pt x="0" y="3"/>
                    <a:pt x="4" y="4"/>
                    <a:pt x="5" y="4"/>
                  </a:cubicBezTo>
                  <a:cubicBezTo>
                    <a:pt x="7" y="4"/>
                    <a:pt x="9" y="4"/>
                    <a:pt x="12" y="4"/>
                  </a:cubicBezTo>
                  <a:cubicBezTo>
                    <a:pt x="16" y="4"/>
                    <a:pt x="18" y="7"/>
                    <a:pt x="22" y="7"/>
                  </a:cubicBezTo>
                  <a:cubicBezTo>
                    <a:pt x="22" y="7"/>
                    <a:pt x="23" y="7"/>
                    <a:pt x="23" y="6"/>
                  </a:cubicBezTo>
                  <a:cubicBezTo>
                    <a:pt x="23" y="4"/>
                    <a:pt x="20" y="4"/>
                    <a:pt x="20" y="1"/>
                  </a:cubicBezTo>
                  <a:cubicBezTo>
                    <a:pt x="19" y="2"/>
                    <a:pt x="19" y="2"/>
                    <a:pt x="19" y="2"/>
                  </a:cubicBezTo>
                  <a:cubicBezTo>
                    <a:pt x="18" y="2"/>
                    <a:pt x="17" y="2"/>
                    <a:pt x="17" y="2"/>
                  </a:cubicBezTo>
                  <a:cubicBezTo>
                    <a:pt x="16" y="2"/>
                    <a:pt x="15" y="1"/>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20" name="Freeform 22"/>
            <p:cNvSpPr>
              <a:spLocks/>
            </p:cNvSpPr>
            <p:nvPr/>
          </p:nvSpPr>
          <p:spPr bwMode="auto">
            <a:xfrm>
              <a:off x="9967913" y="4135438"/>
              <a:ext cx="36513" cy="82550"/>
            </a:xfrm>
            <a:custGeom>
              <a:avLst/>
              <a:gdLst>
                <a:gd name="T0" fmla="*/ 3 w 10"/>
                <a:gd name="T1" fmla="*/ 0 h 22"/>
                <a:gd name="T2" fmla="*/ 0 w 10"/>
                <a:gd name="T3" fmla="*/ 5 h 22"/>
                <a:gd name="T4" fmla="*/ 3 w 10"/>
                <a:gd name="T5" fmla="*/ 13 h 22"/>
                <a:gd name="T6" fmla="*/ 3 w 10"/>
                <a:gd name="T7" fmla="*/ 17 h 22"/>
                <a:gd name="T8" fmla="*/ 6 w 10"/>
                <a:gd name="T9" fmla="*/ 22 h 22"/>
                <a:gd name="T10" fmla="*/ 3 w 10"/>
                <a:gd name="T11" fmla="*/ 18 h 22"/>
                <a:gd name="T12" fmla="*/ 3 w 10"/>
                <a:gd name="T13" fmla="*/ 16 h 22"/>
                <a:gd name="T14" fmla="*/ 10 w 10"/>
                <a:gd name="T15" fmla="*/ 15 h 22"/>
                <a:gd name="T16" fmla="*/ 7 w 10"/>
                <a:gd name="T17" fmla="*/ 11 h 22"/>
                <a:gd name="T18" fmla="*/ 10 w 10"/>
                <a:gd name="T19" fmla="*/ 7 h 22"/>
                <a:gd name="T20" fmla="*/ 3 w 10"/>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22">
                  <a:moveTo>
                    <a:pt x="3" y="0"/>
                  </a:moveTo>
                  <a:cubicBezTo>
                    <a:pt x="1" y="1"/>
                    <a:pt x="0" y="3"/>
                    <a:pt x="0" y="5"/>
                  </a:cubicBezTo>
                  <a:cubicBezTo>
                    <a:pt x="0" y="9"/>
                    <a:pt x="3" y="10"/>
                    <a:pt x="3" y="13"/>
                  </a:cubicBezTo>
                  <a:cubicBezTo>
                    <a:pt x="3" y="16"/>
                    <a:pt x="3" y="15"/>
                    <a:pt x="3" y="17"/>
                  </a:cubicBezTo>
                  <a:cubicBezTo>
                    <a:pt x="3" y="19"/>
                    <a:pt x="3" y="22"/>
                    <a:pt x="6" y="22"/>
                  </a:cubicBezTo>
                  <a:cubicBezTo>
                    <a:pt x="5" y="21"/>
                    <a:pt x="4" y="19"/>
                    <a:pt x="3" y="18"/>
                  </a:cubicBezTo>
                  <a:cubicBezTo>
                    <a:pt x="3" y="16"/>
                    <a:pt x="3" y="16"/>
                    <a:pt x="3" y="16"/>
                  </a:cubicBezTo>
                  <a:cubicBezTo>
                    <a:pt x="5" y="16"/>
                    <a:pt x="9" y="15"/>
                    <a:pt x="10" y="15"/>
                  </a:cubicBezTo>
                  <a:cubicBezTo>
                    <a:pt x="9" y="13"/>
                    <a:pt x="7" y="12"/>
                    <a:pt x="7" y="11"/>
                  </a:cubicBezTo>
                  <a:cubicBezTo>
                    <a:pt x="7" y="9"/>
                    <a:pt x="10" y="9"/>
                    <a:pt x="10" y="7"/>
                  </a:cubicBezTo>
                  <a:cubicBezTo>
                    <a:pt x="5" y="6"/>
                    <a:pt x="3" y="4"/>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21" name="Freeform 23"/>
            <p:cNvSpPr>
              <a:spLocks noEditPoints="1"/>
            </p:cNvSpPr>
            <p:nvPr/>
          </p:nvSpPr>
          <p:spPr bwMode="auto">
            <a:xfrm>
              <a:off x="10612438" y="4330700"/>
              <a:ext cx="120650" cy="71438"/>
            </a:xfrm>
            <a:custGeom>
              <a:avLst/>
              <a:gdLst>
                <a:gd name="T0" fmla="*/ 8 w 32"/>
                <a:gd name="T1" fmla="*/ 17 h 19"/>
                <a:gd name="T2" fmla="*/ 8 w 32"/>
                <a:gd name="T3" fmla="*/ 17 h 19"/>
                <a:gd name="T4" fmla="*/ 8 w 32"/>
                <a:gd name="T5" fmla="*/ 17 h 19"/>
                <a:gd name="T6" fmla="*/ 8 w 32"/>
                <a:gd name="T7" fmla="*/ 17 h 19"/>
                <a:gd name="T8" fmla="*/ 29 w 32"/>
                <a:gd name="T9" fmla="*/ 0 h 19"/>
                <a:gd name="T10" fmla="*/ 23 w 32"/>
                <a:gd name="T11" fmla="*/ 8 h 19"/>
                <a:gd name="T12" fmla="*/ 12 w 32"/>
                <a:gd name="T13" fmla="*/ 11 h 19"/>
                <a:gd name="T14" fmla="*/ 9 w 32"/>
                <a:gd name="T15" fmla="*/ 12 h 19"/>
                <a:gd name="T16" fmla="*/ 9 w 32"/>
                <a:gd name="T17" fmla="*/ 11 h 19"/>
                <a:gd name="T18" fmla="*/ 0 w 32"/>
                <a:gd name="T19" fmla="*/ 11 h 19"/>
                <a:gd name="T20" fmla="*/ 7 w 32"/>
                <a:gd name="T21" fmla="*/ 16 h 19"/>
                <a:gd name="T22" fmla="*/ 8 w 32"/>
                <a:gd name="T23" fmla="*/ 17 h 19"/>
                <a:gd name="T24" fmla="*/ 8 w 32"/>
                <a:gd name="T25" fmla="*/ 16 h 19"/>
                <a:gd name="T26" fmla="*/ 8 w 32"/>
                <a:gd name="T27" fmla="*/ 17 h 19"/>
                <a:gd name="T28" fmla="*/ 12 w 32"/>
                <a:gd name="T29" fmla="*/ 19 h 19"/>
                <a:gd name="T30" fmla="*/ 26 w 32"/>
                <a:gd name="T31" fmla="*/ 14 h 19"/>
                <a:gd name="T32" fmla="*/ 32 w 32"/>
                <a:gd name="T33" fmla="*/ 4 h 19"/>
                <a:gd name="T34" fmla="*/ 29 w 32"/>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19">
                  <a:moveTo>
                    <a:pt x="8" y="17"/>
                  </a:moveTo>
                  <a:cubicBezTo>
                    <a:pt x="8" y="17"/>
                    <a:pt x="8" y="17"/>
                    <a:pt x="8" y="17"/>
                  </a:cubicBezTo>
                  <a:cubicBezTo>
                    <a:pt x="8" y="17"/>
                    <a:pt x="8" y="17"/>
                    <a:pt x="8" y="17"/>
                  </a:cubicBezTo>
                  <a:cubicBezTo>
                    <a:pt x="8" y="17"/>
                    <a:pt x="8" y="17"/>
                    <a:pt x="8" y="17"/>
                  </a:cubicBezTo>
                  <a:moveTo>
                    <a:pt x="29" y="0"/>
                  </a:moveTo>
                  <a:cubicBezTo>
                    <a:pt x="25" y="0"/>
                    <a:pt x="27" y="6"/>
                    <a:pt x="23" y="8"/>
                  </a:cubicBezTo>
                  <a:cubicBezTo>
                    <a:pt x="20" y="9"/>
                    <a:pt x="16" y="9"/>
                    <a:pt x="12" y="11"/>
                  </a:cubicBezTo>
                  <a:cubicBezTo>
                    <a:pt x="12" y="11"/>
                    <a:pt x="10" y="12"/>
                    <a:pt x="9" y="12"/>
                  </a:cubicBezTo>
                  <a:cubicBezTo>
                    <a:pt x="9" y="12"/>
                    <a:pt x="9" y="11"/>
                    <a:pt x="9" y="11"/>
                  </a:cubicBezTo>
                  <a:cubicBezTo>
                    <a:pt x="0" y="11"/>
                    <a:pt x="0" y="11"/>
                    <a:pt x="0" y="11"/>
                  </a:cubicBezTo>
                  <a:cubicBezTo>
                    <a:pt x="1" y="15"/>
                    <a:pt x="5" y="14"/>
                    <a:pt x="7" y="16"/>
                  </a:cubicBezTo>
                  <a:cubicBezTo>
                    <a:pt x="7" y="16"/>
                    <a:pt x="8" y="16"/>
                    <a:pt x="8" y="17"/>
                  </a:cubicBezTo>
                  <a:cubicBezTo>
                    <a:pt x="8" y="16"/>
                    <a:pt x="8" y="16"/>
                    <a:pt x="8" y="16"/>
                  </a:cubicBezTo>
                  <a:cubicBezTo>
                    <a:pt x="8" y="17"/>
                    <a:pt x="8" y="17"/>
                    <a:pt x="8" y="17"/>
                  </a:cubicBezTo>
                  <a:cubicBezTo>
                    <a:pt x="9" y="18"/>
                    <a:pt x="11" y="19"/>
                    <a:pt x="12" y="19"/>
                  </a:cubicBezTo>
                  <a:cubicBezTo>
                    <a:pt x="18" y="19"/>
                    <a:pt x="21" y="15"/>
                    <a:pt x="26" y="14"/>
                  </a:cubicBezTo>
                  <a:cubicBezTo>
                    <a:pt x="26" y="9"/>
                    <a:pt x="32" y="10"/>
                    <a:pt x="32" y="4"/>
                  </a:cubicBezTo>
                  <a:cubicBezTo>
                    <a:pt x="32" y="3"/>
                    <a:pt x="31" y="0"/>
                    <a:pt x="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22" name="Freeform 24"/>
            <p:cNvSpPr>
              <a:spLocks/>
            </p:cNvSpPr>
            <p:nvPr/>
          </p:nvSpPr>
          <p:spPr bwMode="auto">
            <a:xfrm>
              <a:off x="10069513" y="4214813"/>
              <a:ext cx="619125" cy="319088"/>
            </a:xfrm>
            <a:custGeom>
              <a:avLst/>
              <a:gdLst>
                <a:gd name="T0" fmla="*/ 4 w 165"/>
                <a:gd name="T1" fmla="*/ 4 h 85"/>
                <a:gd name="T2" fmla="*/ 9 w 165"/>
                <a:gd name="T3" fmla="*/ 13 h 85"/>
                <a:gd name="T4" fmla="*/ 15 w 165"/>
                <a:gd name="T5" fmla="*/ 17 h 85"/>
                <a:gd name="T6" fmla="*/ 25 w 165"/>
                <a:gd name="T7" fmla="*/ 15 h 85"/>
                <a:gd name="T8" fmla="*/ 15 w 165"/>
                <a:gd name="T9" fmla="*/ 24 h 85"/>
                <a:gd name="T10" fmla="*/ 20 w 165"/>
                <a:gd name="T11" fmla="*/ 31 h 85"/>
                <a:gd name="T12" fmla="*/ 24 w 165"/>
                <a:gd name="T13" fmla="*/ 28 h 85"/>
                <a:gd name="T14" fmla="*/ 34 w 165"/>
                <a:gd name="T15" fmla="*/ 34 h 85"/>
                <a:gd name="T16" fmla="*/ 62 w 165"/>
                <a:gd name="T17" fmla="*/ 45 h 85"/>
                <a:gd name="T18" fmla="*/ 58 w 165"/>
                <a:gd name="T19" fmla="*/ 63 h 85"/>
                <a:gd name="T20" fmla="*/ 69 w 165"/>
                <a:gd name="T21" fmla="*/ 65 h 85"/>
                <a:gd name="T22" fmla="*/ 90 w 165"/>
                <a:gd name="T23" fmla="*/ 72 h 85"/>
                <a:gd name="T24" fmla="*/ 102 w 165"/>
                <a:gd name="T25" fmla="*/ 65 h 85"/>
                <a:gd name="T26" fmla="*/ 133 w 165"/>
                <a:gd name="T27" fmla="*/ 72 h 85"/>
                <a:gd name="T28" fmla="*/ 147 w 165"/>
                <a:gd name="T29" fmla="*/ 81 h 85"/>
                <a:gd name="T30" fmla="*/ 159 w 165"/>
                <a:gd name="T31" fmla="*/ 85 h 85"/>
                <a:gd name="T32" fmla="*/ 165 w 165"/>
                <a:gd name="T33" fmla="*/ 80 h 85"/>
                <a:gd name="T34" fmla="*/ 156 w 165"/>
                <a:gd name="T35" fmla="*/ 76 h 85"/>
                <a:gd name="T36" fmla="*/ 155 w 165"/>
                <a:gd name="T37" fmla="*/ 76 h 85"/>
                <a:gd name="T38" fmla="*/ 153 w 165"/>
                <a:gd name="T39" fmla="*/ 75 h 85"/>
                <a:gd name="T40" fmla="*/ 144 w 165"/>
                <a:gd name="T41" fmla="*/ 69 h 85"/>
                <a:gd name="T42" fmla="*/ 134 w 165"/>
                <a:gd name="T43" fmla="*/ 54 h 85"/>
                <a:gd name="T44" fmla="*/ 135 w 165"/>
                <a:gd name="T45" fmla="*/ 45 h 85"/>
                <a:gd name="T46" fmla="*/ 134 w 165"/>
                <a:gd name="T47" fmla="*/ 45 h 85"/>
                <a:gd name="T48" fmla="*/ 115 w 165"/>
                <a:gd name="T49" fmla="*/ 31 h 85"/>
                <a:gd name="T50" fmla="*/ 103 w 165"/>
                <a:gd name="T51" fmla="*/ 24 h 85"/>
                <a:gd name="T52" fmla="*/ 84 w 165"/>
                <a:gd name="T53" fmla="*/ 18 h 85"/>
                <a:gd name="T54" fmla="*/ 82 w 165"/>
                <a:gd name="T55" fmla="*/ 17 h 85"/>
                <a:gd name="T56" fmla="*/ 78 w 165"/>
                <a:gd name="T57" fmla="*/ 15 h 85"/>
                <a:gd name="T58" fmla="*/ 63 w 165"/>
                <a:gd name="T59" fmla="*/ 10 h 85"/>
                <a:gd name="T60" fmla="*/ 50 w 165"/>
                <a:gd name="T61" fmla="*/ 15 h 85"/>
                <a:gd name="T62" fmla="*/ 38 w 165"/>
                <a:gd name="T63" fmla="*/ 24 h 85"/>
                <a:gd name="T64" fmla="*/ 28 w 165"/>
                <a:gd name="T65" fmla="*/ 15 h 85"/>
                <a:gd name="T66" fmla="*/ 15 w 165"/>
                <a:gd name="T6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5" h="85">
                  <a:moveTo>
                    <a:pt x="15" y="0"/>
                  </a:moveTo>
                  <a:cubicBezTo>
                    <a:pt x="9" y="0"/>
                    <a:pt x="7" y="4"/>
                    <a:pt x="4" y="4"/>
                  </a:cubicBezTo>
                  <a:cubicBezTo>
                    <a:pt x="2" y="4"/>
                    <a:pt x="0" y="5"/>
                    <a:pt x="0" y="7"/>
                  </a:cubicBezTo>
                  <a:cubicBezTo>
                    <a:pt x="0" y="11"/>
                    <a:pt x="7" y="9"/>
                    <a:pt x="9" y="13"/>
                  </a:cubicBezTo>
                  <a:cubicBezTo>
                    <a:pt x="9" y="14"/>
                    <a:pt x="10" y="15"/>
                    <a:pt x="11" y="16"/>
                  </a:cubicBezTo>
                  <a:cubicBezTo>
                    <a:pt x="12" y="16"/>
                    <a:pt x="13" y="17"/>
                    <a:pt x="15" y="17"/>
                  </a:cubicBezTo>
                  <a:cubicBezTo>
                    <a:pt x="18" y="17"/>
                    <a:pt x="20" y="16"/>
                    <a:pt x="23" y="15"/>
                  </a:cubicBezTo>
                  <a:cubicBezTo>
                    <a:pt x="25" y="15"/>
                    <a:pt x="25" y="15"/>
                    <a:pt x="25" y="15"/>
                  </a:cubicBezTo>
                  <a:cubicBezTo>
                    <a:pt x="23" y="19"/>
                    <a:pt x="14" y="18"/>
                    <a:pt x="10" y="20"/>
                  </a:cubicBezTo>
                  <a:cubicBezTo>
                    <a:pt x="11" y="23"/>
                    <a:pt x="14" y="21"/>
                    <a:pt x="15" y="24"/>
                  </a:cubicBezTo>
                  <a:cubicBezTo>
                    <a:pt x="17" y="26"/>
                    <a:pt x="15" y="27"/>
                    <a:pt x="17" y="30"/>
                  </a:cubicBezTo>
                  <a:cubicBezTo>
                    <a:pt x="17" y="31"/>
                    <a:pt x="19" y="31"/>
                    <a:pt x="20" y="31"/>
                  </a:cubicBezTo>
                  <a:cubicBezTo>
                    <a:pt x="22" y="31"/>
                    <a:pt x="23" y="28"/>
                    <a:pt x="24" y="26"/>
                  </a:cubicBezTo>
                  <a:cubicBezTo>
                    <a:pt x="24" y="28"/>
                    <a:pt x="24" y="28"/>
                    <a:pt x="24" y="28"/>
                  </a:cubicBezTo>
                  <a:cubicBezTo>
                    <a:pt x="24" y="28"/>
                    <a:pt x="25" y="28"/>
                    <a:pt x="25" y="28"/>
                  </a:cubicBezTo>
                  <a:cubicBezTo>
                    <a:pt x="29" y="28"/>
                    <a:pt x="31" y="34"/>
                    <a:pt x="34" y="34"/>
                  </a:cubicBezTo>
                  <a:cubicBezTo>
                    <a:pt x="39" y="34"/>
                    <a:pt x="47" y="36"/>
                    <a:pt x="50" y="37"/>
                  </a:cubicBezTo>
                  <a:cubicBezTo>
                    <a:pt x="53" y="38"/>
                    <a:pt x="61" y="42"/>
                    <a:pt x="62" y="45"/>
                  </a:cubicBezTo>
                  <a:cubicBezTo>
                    <a:pt x="63" y="49"/>
                    <a:pt x="62" y="53"/>
                    <a:pt x="65" y="57"/>
                  </a:cubicBezTo>
                  <a:cubicBezTo>
                    <a:pt x="64" y="58"/>
                    <a:pt x="58" y="60"/>
                    <a:pt x="58" y="63"/>
                  </a:cubicBezTo>
                  <a:cubicBezTo>
                    <a:pt x="58" y="65"/>
                    <a:pt x="61" y="65"/>
                    <a:pt x="63" y="65"/>
                  </a:cubicBezTo>
                  <a:cubicBezTo>
                    <a:pt x="69" y="65"/>
                    <a:pt x="69" y="65"/>
                    <a:pt x="69" y="65"/>
                  </a:cubicBezTo>
                  <a:cubicBezTo>
                    <a:pt x="69" y="64"/>
                    <a:pt x="72" y="64"/>
                    <a:pt x="73" y="64"/>
                  </a:cubicBezTo>
                  <a:cubicBezTo>
                    <a:pt x="81" y="64"/>
                    <a:pt x="83" y="72"/>
                    <a:pt x="90" y="72"/>
                  </a:cubicBezTo>
                  <a:cubicBezTo>
                    <a:pt x="93" y="72"/>
                    <a:pt x="94" y="72"/>
                    <a:pt x="101" y="72"/>
                  </a:cubicBezTo>
                  <a:cubicBezTo>
                    <a:pt x="101" y="70"/>
                    <a:pt x="103" y="69"/>
                    <a:pt x="102" y="65"/>
                  </a:cubicBezTo>
                  <a:cubicBezTo>
                    <a:pt x="106" y="64"/>
                    <a:pt x="106" y="58"/>
                    <a:pt x="113" y="58"/>
                  </a:cubicBezTo>
                  <a:cubicBezTo>
                    <a:pt x="122" y="58"/>
                    <a:pt x="127" y="66"/>
                    <a:pt x="133" y="72"/>
                  </a:cubicBezTo>
                  <a:cubicBezTo>
                    <a:pt x="133" y="73"/>
                    <a:pt x="136" y="73"/>
                    <a:pt x="136" y="74"/>
                  </a:cubicBezTo>
                  <a:cubicBezTo>
                    <a:pt x="136" y="77"/>
                    <a:pt x="142" y="81"/>
                    <a:pt x="147" y="81"/>
                  </a:cubicBezTo>
                  <a:cubicBezTo>
                    <a:pt x="154" y="81"/>
                    <a:pt x="154" y="81"/>
                    <a:pt x="154" y="81"/>
                  </a:cubicBezTo>
                  <a:cubicBezTo>
                    <a:pt x="155" y="82"/>
                    <a:pt x="159" y="85"/>
                    <a:pt x="159" y="85"/>
                  </a:cubicBezTo>
                  <a:cubicBezTo>
                    <a:pt x="160" y="85"/>
                    <a:pt x="160" y="85"/>
                    <a:pt x="161" y="85"/>
                  </a:cubicBezTo>
                  <a:cubicBezTo>
                    <a:pt x="161" y="83"/>
                    <a:pt x="163" y="81"/>
                    <a:pt x="165" y="80"/>
                  </a:cubicBezTo>
                  <a:cubicBezTo>
                    <a:pt x="164" y="80"/>
                    <a:pt x="160" y="81"/>
                    <a:pt x="159" y="79"/>
                  </a:cubicBezTo>
                  <a:cubicBezTo>
                    <a:pt x="159" y="78"/>
                    <a:pt x="158" y="76"/>
                    <a:pt x="156" y="76"/>
                  </a:cubicBezTo>
                  <a:cubicBezTo>
                    <a:pt x="156" y="76"/>
                    <a:pt x="156" y="76"/>
                    <a:pt x="156" y="76"/>
                  </a:cubicBezTo>
                  <a:cubicBezTo>
                    <a:pt x="155" y="76"/>
                    <a:pt x="155" y="76"/>
                    <a:pt x="155" y="76"/>
                  </a:cubicBezTo>
                  <a:cubicBezTo>
                    <a:pt x="155" y="76"/>
                    <a:pt x="154" y="76"/>
                    <a:pt x="154" y="76"/>
                  </a:cubicBezTo>
                  <a:cubicBezTo>
                    <a:pt x="153" y="76"/>
                    <a:pt x="153" y="76"/>
                    <a:pt x="153" y="75"/>
                  </a:cubicBezTo>
                  <a:cubicBezTo>
                    <a:pt x="152" y="74"/>
                    <a:pt x="151" y="72"/>
                    <a:pt x="151" y="72"/>
                  </a:cubicBezTo>
                  <a:cubicBezTo>
                    <a:pt x="149" y="72"/>
                    <a:pt x="145" y="71"/>
                    <a:pt x="144" y="69"/>
                  </a:cubicBezTo>
                  <a:cubicBezTo>
                    <a:pt x="142" y="66"/>
                    <a:pt x="143" y="64"/>
                    <a:pt x="140" y="61"/>
                  </a:cubicBezTo>
                  <a:cubicBezTo>
                    <a:pt x="139" y="60"/>
                    <a:pt x="134" y="56"/>
                    <a:pt x="134" y="54"/>
                  </a:cubicBezTo>
                  <a:cubicBezTo>
                    <a:pt x="134" y="52"/>
                    <a:pt x="140" y="53"/>
                    <a:pt x="140" y="50"/>
                  </a:cubicBezTo>
                  <a:cubicBezTo>
                    <a:pt x="140" y="46"/>
                    <a:pt x="138" y="45"/>
                    <a:pt x="135" y="45"/>
                  </a:cubicBezTo>
                  <a:cubicBezTo>
                    <a:pt x="135" y="45"/>
                    <a:pt x="135" y="45"/>
                    <a:pt x="134" y="45"/>
                  </a:cubicBezTo>
                  <a:cubicBezTo>
                    <a:pt x="134" y="45"/>
                    <a:pt x="134" y="45"/>
                    <a:pt x="134" y="45"/>
                  </a:cubicBezTo>
                  <a:cubicBezTo>
                    <a:pt x="133" y="45"/>
                    <a:pt x="132" y="45"/>
                    <a:pt x="131" y="45"/>
                  </a:cubicBezTo>
                  <a:cubicBezTo>
                    <a:pt x="124" y="42"/>
                    <a:pt x="124" y="34"/>
                    <a:pt x="115" y="31"/>
                  </a:cubicBezTo>
                  <a:cubicBezTo>
                    <a:pt x="114" y="31"/>
                    <a:pt x="112" y="31"/>
                    <a:pt x="112" y="28"/>
                  </a:cubicBezTo>
                  <a:cubicBezTo>
                    <a:pt x="108" y="28"/>
                    <a:pt x="106" y="24"/>
                    <a:pt x="103" y="24"/>
                  </a:cubicBezTo>
                  <a:cubicBezTo>
                    <a:pt x="97" y="24"/>
                    <a:pt x="88" y="21"/>
                    <a:pt x="84" y="18"/>
                  </a:cubicBezTo>
                  <a:cubicBezTo>
                    <a:pt x="84" y="18"/>
                    <a:pt x="84" y="18"/>
                    <a:pt x="84" y="18"/>
                  </a:cubicBezTo>
                  <a:cubicBezTo>
                    <a:pt x="84" y="18"/>
                    <a:pt x="83" y="18"/>
                    <a:pt x="83" y="18"/>
                  </a:cubicBezTo>
                  <a:cubicBezTo>
                    <a:pt x="83" y="18"/>
                    <a:pt x="82" y="17"/>
                    <a:pt x="82" y="17"/>
                  </a:cubicBezTo>
                  <a:cubicBezTo>
                    <a:pt x="83" y="18"/>
                    <a:pt x="83" y="18"/>
                    <a:pt x="83" y="18"/>
                  </a:cubicBezTo>
                  <a:cubicBezTo>
                    <a:pt x="81" y="17"/>
                    <a:pt x="79" y="17"/>
                    <a:pt x="78" y="15"/>
                  </a:cubicBezTo>
                  <a:cubicBezTo>
                    <a:pt x="70" y="15"/>
                    <a:pt x="70" y="15"/>
                    <a:pt x="70" y="15"/>
                  </a:cubicBezTo>
                  <a:cubicBezTo>
                    <a:pt x="69" y="15"/>
                    <a:pt x="66" y="11"/>
                    <a:pt x="63" y="10"/>
                  </a:cubicBezTo>
                  <a:cubicBezTo>
                    <a:pt x="62" y="10"/>
                    <a:pt x="60" y="10"/>
                    <a:pt x="60" y="9"/>
                  </a:cubicBezTo>
                  <a:cubicBezTo>
                    <a:pt x="56" y="9"/>
                    <a:pt x="53" y="14"/>
                    <a:pt x="50" y="15"/>
                  </a:cubicBezTo>
                  <a:cubicBezTo>
                    <a:pt x="46" y="16"/>
                    <a:pt x="46" y="17"/>
                    <a:pt x="43" y="19"/>
                  </a:cubicBezTo>
                  <a:cubicBezTo>
                    <a:pt x="43" y="19"/>
                    <a:pt x="40" y="24"/>
                    <a:pt x="38" y="24"/>
                  </a:cubicBezTo>
                  <a:cubicBezTo>
                    <a:pt x="36" y="24"/>
                    <a:pt x="32" y="19"/>
                    <a:pt x="32" y="18"/>
                  </a:cubicBezTo>
                  <a:cubicBezTo>
                    <a:pt x="30" y="18"/>
                    <a:pt x="28" y="17"/>
                    <a:pt x="28" y="15"/>
                  </a:cubicBezTo>
                  <a:cubicBezTo>
                    <a:pt x="28" y="13"/>
                    <a:pt x="28" y="9"/>
                    <a:pt x="28" y="5"/>
                  </a:cubicBezTo>
                  <a:cubicBezTo>
                    <a:pt x="23" y="4"/>
                    <a:pt x="19"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23" name="Freeform 25"/>
            <p:cNvSpPr>
              <a:spLocks/>
            </p:cNvSpPr>
            <p:nvPr/>
          </p:nvSpPr>
          <p:spPr bwMode="auto">
            <a:xfrm>
              <a:off x="10694988" y="4281488"/>
              <a:ext cx="65088" cy="60325"/>
            </a:xfrm>
            <a:custGeom>
              <a:avLst/>
              <a:gdLst>
                <a:gd name="T0" fmla="*/ 0 w 17"/>
                <a:gd name="T1" fmla="*/ 0 h 16"/>
                <a:gd name="T2" fmla="*/ 5 w 17"/>
                <a:gd name="T3" fmla="*/ 4 h 16"/>
                <a:gd name="T4" fmla="*/ 12 w 17"/>
                <a:gd name="T5" fmla="*/ 11 h 16"/>
                <a:gd name="T6" fmla="*/ 15 w 17"/>
                <a:gd name="T7" fmla="*/ 16 h 16"/>
                <a:gd name="T8" fmla="*/ 16 w 17"/>
                <a:gd name="T9" fmla="*/ 16 h 16"/>
                <a:gd name="T10" fmla="*/ 17 w 17"/>
                <a:gd name="T11" fmla="*/ 16 h 16"/>
                <a:gd name="T12" fmla="*/ 17 w 17"/>
                <a:gd name="T13" fmla="*/ 14 h 16"/>
                <a:gd name="T14" fmla="*/ 11 w 17"/>
                <a:gd name="T15" fmla="*/ 9 h 16"/>
                <a:gd name="T16" fmla="*/ 0 w 17"/>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6">
                  <a:moveTo>
                    <a:pt x="0" y="0"/>
                  </a:moveTo>
                  <a:cubicBezTo>
                    <a:pt x="1" y="3"/>
                    <a:pt x="3" y="2"/>
                    <a:pt x="5" y="4"/>
                  </a:cubicBezTo>
                  <a:cubicBezTo>
                    <a:pt x="9" y="6"/>
                    <a:pt x="9" y="9"/>
                    <a:pt x="12" y="11"/>
                  </a:cubicBezTo>
                  <a:cubicBezTo>
                    <a:pt x="12" y="14"/>
                    <a:pt x="12" y="16"/>
                    <a:pt x="15" y="16"/>
                  </a:cubicBezTo>
                  <a:cubicBezTo>
                    <a:pt x="15" y="16"/>
                    <a:pt x="15" y="16"/>
                    <a:pt x="16" y="16"/>
                  </a:cubicBezTo>
                  <a:cubicBezTo>
                    <a:pt x="16" y="16"/>
                    <a:pt x="16" y="16"/>
                    <a:pt x="17" y="16"/>
                  </a:cubicBezTo>
                  <a:cubicBezTo>
                    <a:pt x="17" y="16"/>
                    <a:pt x="17" y="15"/>
                    <a:pt x="17" y="14"/>
                  </a:cubicBezTo>
                  <a:cubicBezTo>
                    <a:pt x="17" y="10"/>
                    <a:pt x="14" y="11"/>
                    <a:pt x="11" y="9"/>
                  </a:cubicBezTo>
                  <a:cubicBezTo>
                    <a:pt x="8" y="5"/>
                    <a:pt x="6"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24" name="Freeform 26"/>
            <p:cNvSpPr>
              <a:spLocks/>
            </p:cNvSpPr>
            <p:nvPr/>
          </p:nvSpPr>
          <p:spPr bwMode="auto">
            <a:xfrm>
              <a:off x="10804525" y="4371975"/>
              <a:ext cx="33338" cy="38100"/>
            </a:xfrm>
            <a:custGeom>
              <a:avLst/>
              <a:gdLst>
                <a:gd name="T0" fmla="*/ 1 w 9"/>
                <a:gd name="T1" fmla="*/ 0 h 10"/>
                <a:gd name="T2" fmla="*/ 5 w 9"/>
                <a:gd name="T3" fmla="*/ 6 h 10"/>
                <a:gd name="T4" fmla="*/ 5 w 9"/>
                <a:gd name="T5" fmla="*/ 8 h 10"/>
                <a:gd name="T6" fmla="*/ 7 w 9"/>
                <a:gd name="T7" fmla="*/ 10 h 10"/>
                <a:gd name="T8" fmla="*/ 9 w 9"/>
                <a:gd name="T9" fmla="*/ 8 h 10"/>
                <a:gd name="T10" fmla="*/ 1 w 9"/>
                <a:gd name="T11" fmla="*/ 0 h 10"/>
              </a:gdLst>
              <a:ahLst/>
              <a:cxnLst>
                <a:cxn ang="0">
                  <a:pos x="T0" y="T1"/>
                </a:cxn>
                <a:cxn ang="0">
                  <a:pos x="T2" y="T3"/>
                </a:cxn>
                <a:cxn ang="0">
                  <a:pos x="T4" y="T5"/>
                </a:cxn>
                <a:cxn ang="0">
                  <a:pos x="T6" y="T7"/>
                </a:cxn>
                <a:cxn ang="0">
                  <a:pos x="T8" y="T9"/>
                </a:cxn>
                <a:cxn ang="0">
                  <a:pos x="T10" y="T11"/>
                </a:cxn>
              </a:cxnLst>
              <a:rect l="0" t="0" r="r" b="b"/>
              <a:pathLst>
                <a:path w="9" h="10">
                  <a:moveTo>
                    <a:pt x="1" y="0"/>
                  </a:moveTo>
                  <a:cubicBezTo>
                    <a:pt x="0" y="2"/>
                    <a:pt x="1" y="5"/>
                    <a:pt x="5" y="6"/>
                  </a:cubicBezTo>
                  <a:cubicBezTo>
                    <a:pt x="5" y="7"/>
                    <a:pt x="5" y="7"/>
                    <a:pt x="5" y="8"/>
                  </a:cubicBezTo>
                  <a:cubicBezTo>
                    <a:pt x="5" y="9"/>
                    <a:pt x="6" y="10"/>
                    <a:pt x="7" y="10"/>
                  </a:cubicBezTo>
                  <a:cubicBezTo>
                    <a:pt x="7" y="10"/>
                    <a:pt x="9" y="9"/>
                    <a:pt x="9" y="8"/>
                  </a:cubicBezTo>
                  <a:cubicBezTo>
                    <a:pt x="9" y="7"/>
                    <a:pt x="3"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25" name="Freeform 27"/>
            <p:cNvSpPr>
              <a:spLocks/>
            </p:cNvSpPr>
            <p:nvPr/>
          </p:nvSpPr>
          <p:spPr bwMode="auto">
            <a:xfrm>
              <a:off x="11014075" y="4514850"/>
              <a:ext cx="15875" cy="22225"/>
            </a:xfrm>
            <a:custGeom>
              <a:avLst/>
              <a:gdLst>
                <a:gd name="T0" fmla="*/ 0 w 4"/>
                <a:gd name="T1" fmla="*/ 0 h 6"/>
                <a:gd name="T2" fmla="*/ 4 w 4"/>
                <a:gd name="T3" fmla="*/ 6 h 6"/>
                <a:gd name="T4" fmla="*/ 4 w 4"/>
                <a:gd name="T5" fmla="*/ 4 h 6"/>
                <a:gd name="T6" fmla="*/ 0 w 4"/>
                <a:gd name="T7" fmla="*/ 0 h 6"/>
              </a:gdLst>
              <a:ahLst/>
              <a:cxnLst>
                <a:cxn ang="0">
                  <a:pos x="T0" y="T1"/>
                </a:cxn>
                <a:cxn ang="0">
                  <a:pos x="T2" y="T3"/>
                </a:cxn>
                <a:cxn ang="0">
                  <a:pos x="T4" y="T5"/>
                </a:cxn>
                <a:cxn ang="0">
                  <a:pos x="T6" y="T7"/>
                </a:cxn>
              </a:cxnLst>
              <a:rect l="0" t="0" r="r" b="b"/>
              <a:pathLst>
                <a:path w="4" h="6">
                  <a:moveTo>
                    <a:pt x="0" y="0"/>
                  </a:moveTo>
                  <a:cubicBezTo>
                    <a:pt x="0" y="1"/>
                    <a:pt x="1" y="6"/>
                    <a:pt x="4" y="6"/>
                  </a:cubicBezTo>
                  <a:cubicBezTo>
                    <a:pt x="4" y="5"/>
                    <a:pt x="4" y="5"/>
                    <a:pt x="4" y="4"/>
                  </a:cubicBezTo>
                  <a:cubicBezTo>
                    <a:pt x="4"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26" name="Freeform 28"/>
            <p:cNvSpPr>
              <a:spLocks/>
            </p:cNvSpPr>
            <p:nvPr/>
          </p:nvSpPr>
          <p:spPr bwMode="auto">
            <a:xfrm>
              <a:off x="10966450" y="4495800"/>
              <a:ext cx="36513" cy="19050"/>
            </a:xfrm>
            <a:custGeom>
              <a:avLst/>
              <a:gdLst>
                <a:gd name="T0" fmla="*/ 0 w 10"/>
                <a:gd name="T1" fmla="*/ 0 h 5"/>
                <a:gd name="T2" fmla="*/ 8 w 10"/>
                <a:gd name="T3" fmla="*/ 5 h 5"/>
                <a:gd name="T4" fmla="*/ 10 w 10"/>
                <a:gd name="T5" fmla="*/ 4 h 5"/>
                <a:gd name="T6" fmla="*/ 0 w 10"/>
                <a:gd name="T7" fmla="*/ 0 h 5"/>
              </a:gdLst>
              <a:ahLst/>
              <a:cxnLst>
                <a:cxn ang="0">
                  <a:pos x="T0" y="T1"/>
                </a:cxn>
                <a:cxn ang="0">
                  <a:pos x="T2" y="T3"/>
                </a:cxn>
                <a:cxn ang="0">
                  <a:pos x="T4" y="T5"/>
                </a:cxn>
                <a:cxn ang="0">
                  <a:pos x="T6" y="T7"/>
                </a:cxn>
              </a:cxnLst>
              <a:rect l="0" t="0" r="r" b="b"/>
              <a:pathLst>
                <a:path w="10" h="5">
                  <a:moveTo>
                    <a:pt x="0" y="0"/>
                  </a:moveTo>
                  <a:cubicBezTo>
                    <a:pt x="0" y="4"/>
                    <a:pt x="5" y="5"/>
                    <a:pt x="8" y="5"/>
                  </a:cubicBezTo>
                  <a:cubicBezTo>
                    <a:pt x="10" y="4"/>
                    <a:pt x="10" y="4"/>
                    <a:pt x="10" y="4"/>
                  </a:cubicBezTo>
                  <a:cubicBezTo>
                    <a:pt x="8" y="1"/>
                    <a:pt x="5"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27" name="Freeform 29"/>
            <p:cNvSpPr>
              <a:spLocks/>
            </p:cNvSpPr>
            <p:nvPr/>
          </p:nvSpPr>
          <p:spPr bwMode="auto">
            <a:xfrm>
              <a:off x="10972800" y="4454525"/>
              <a:ext cx="30163" cy="33338"/>
            </a:xfrm>
            <a:custGeom>
              <a:avLst/>
              <a:gdLst>
                <a:gd name="T0" fmla="*/ 0 w 8"/>
                <a:gd name="T1" fmla="*/ 0 h 9"/>
                <a:gd name="T2" fmla="*/ 8 w 8"/>
                <a:gd name="T3" fmla="*/ 9 h 9"/>
                <a:gd name="T4" fmla="*/ 0 w 8"/>
                <a:gd name="T5" fmla="*/ 0 h 9"/>
              </a:gdLst>
              <a:ahLst/>
              <a:cxnLst>
                <a:cxn ang="0">
                  <a:pos x="T0" y="T1"/>
                </a:cxn>
                <a:cxn ang="0">
                  <a:pos x="T2" y="T3"/>
                </a:cxn>
                <a:cxn ang="0">
                  <a:pos x="T4" y="T5"/>
                </a:cxn>
              </a:cxnLst>
              <a:rect l="0" t="0" r="r" b="b"/>
              <a:pathLst>
                <a:path w="8" h="9">
                  <a:moveTo>
                    <a:pt x="0" y="0"/>
                  </a:moveTo>
                  <a:cubicBezTo>
                    <a:pt x="0" y="2"/>
                    <a:pt x="5" y="9"/>
                    <a:pt x="8" y="9"/>
                  </a:cubicBezTo>
                  <a:cubicBezTo>
                    <a:pt x="7" y="5"/>
                    <a:pt x="4"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28" name="Freeform 30"/>
            <p:cNvSpPr>
              <a:spLocks/>
            </p:cNvSpPr>
            <p:nvPr/>
          </p:nvSpPr>
          <p:spPr bwMode="auto">
            <a:xfrm>
              <a:off x="10906125" y="4427538"/>
              <a:ext cx="41275" cy="26988"/>
            </a:xfrm>
            <a:custGeom>
              <a:avLst/>
              <a:gdLst>
                <a:gd name="T0" fmla="*/ 1 w 11"/>
                <a:gd name="T1" fmla="*/ 0 h 7"/>
                <a:gd name="T2" fmla="*/ 1 w 11"/>
                <a:gd name="T3" fmla="*/ 1 h 7"/>
                <a:gd name="T4" fmla="*/ 0 w 11"/>
                <a:gd name="T5" fmla="*/ 1 h 7"/>
                <a:gd name="T6" fmla="*/ 9 w 11"/>
                <a:gd name="T7" fmla="*/ 7 h 7"/>
                <a:gd name="T8" fmla="*/ 11 w 11"/>
                <a:gd name="T9" fmla="*/ 6 h 7"/>
                <a:gd name="T10" fmla="*/ 1 w 11"/>
                <a:gd name="T11" fmla="*/ 0 h 7"/>
              </a:gdLst>
              <a:ahLst/>
              <a:cxnLst>
                <a:cxn ang="0">
                  <a:pos x="T0" y="T1"/>
                </a:cxn>
                <a:cxn ang="0">
                  <a:pos x="T2" y="T3"/>
                </a:cxn>
                <a:cxn ang="0">
                  <a:pos x="T4" y="T5"/>
                </a:cxn>
                <a:cxn ang="0">
                  <a:pos x="T6" y="T7"/>
                </a:cxn>
                <a:cxn ang="0">
                  <a:pos x="T8" y="T9"/>
                </a:cxn>
                <a:cxn ang="0">
                  <a:pos x="T10" y="T11"/>
                </a:cxn>
              </a:cxnLst>
              <a:rect l="0" t="0" r="r" b="b"/>
              <a:pathLst>
                <a:path w="11" h="7">
                  <a:moveTo>
                    <a:pt x="1" y="0"/>
                  </a:moveTo>
                  <a:cubicBezTo>
                    <a:pt x="1" y="1"/>
                    <a:pt x="1" y="1"/>
                    <a:pt x="1" y="1"/>
                  </a:cubicBezTo>
                  <a:cubicBezTo>
                    <a:pt x="0" y="1"/>
                    <a:pt x="0" y="1"/>
                    <a:pt x="0" y="1"/>
                  </a:cubicBezTo>
                  <a:cubicBezTo>
                    <a:pt x="0" y="4"/>
                    <a:pt x="7" y="7"/>
                    <a:pt x="9" y="7"/>
                  </a:cubicBezTo>
                  <a:cubicBezTo>
                    <a:pt x="10" y="7"/>
                    <a:pt x="11" y="6"/>
                    <a:pt x="11" y="6"/>
                  </a:cubicBezTo>
                  <a:cubicBezTo>
                    <a:pt x="10" y="3"/>
                    <a:pt x="4" y="2"/>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29" name="Freeform 31"/>
            <p:cNvSpPr>
              <a:spLocks noEditPoints="1"/>
            </p:cNvSpPr>
            <p:nvPr/>
          </p:nvSpPr>
          <p:spPr bwMode="auto">
            <a:xfrm>
              <a:off x="10860088" y="4402138"/>
              <a:ext cx="23813" cy="14288"/>
            </a:xfrm>
            <a:custGeom>
              <a:avLst/>
              <a:gdLst>
                <a:gd name="T0" fmla="*/ 1 w 6"/>
                <a:gd name="T1" fmla="*/ 1 h 4"/>
                <a:gd name="T2" fmla="*/ 0 w 6"/>
                <a:gd name="T3" fmla="*/ 1 h 4"/>
                <a:gd name="T4" fmla="*/ 4 w 6"/>
                <a:gd name="T5" fmla="*/ 4 h 4"/>
                <a:gd name="T6" fmla="*/ 6 w 6"/>
                <a:gd name="T7" fmla="*/ 4 h 4"/>
                <a:gd name="T8" fmla="*/ 1 w 6"/>
                <a:gd name="T9" fmla="*/ 1 h 4"/>
                <a:gd name="T10" fmla="*/ 0 w 6"/>
                <a:gd name="T11" fmla="*/ 0 h 4"/>
                <a:gd name="T12" fmla="*/ 1 w 6"/>
                <a:gd name="T13" fmla="*/ 1 h 4"/>
                <a:gd name="T14" fmla="*/ 1 w 6"/>
                <a:gd name="T15" fmla="*/ 1 h 4"/>
                <a:gd name="T16" fmla="*/ 0 w 6"/>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4">
                  <a:moveTo>
                    <a:pt x="1" y="1"/>
                  </a:moveTo>
                  <a:cubicBezTo>
                    <a:pt x="0" y="1"/>
                    <a:pt x="0" y="1"/>
                    <a:pt x="0" y="1"/>
                  </a:cubicBezTo>
                  <a:cubicBezTo>
                    <a:pt x="4" y="4"/>
                    <a:pt x="4" y="4"/>
                    <a:pt x="4" y="4"/>
                  </a:cubicBezTo>
                  <a:cubicBezTo>
                    <a:pt x="6" y="4"/>
                    <a:pt x="6" y="4"/>
                    <a:pt x="6" y="4"/>
                  </a:cubicBezTo>
                  <a:cubicBezTo>
                    <a:pt x="5" y="2"/>
                    <a:pt x="3" y="2"/>
                    <a:pt x="1" y="1"/>
                  </a:cubicBezTo>
                  <a:moveTo>
                    <a:pt x="0" y="0"/>
                  </a:moveTo>
                  <a:cubicBezTo>
                    <a:pt x="0" y="0"/>
                    <a:pt x="0" y="1"/>
                    <a:pt x="1" y="1"/>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30" name="Freeform 32"/>
            <p:cNvSpPr>
              <a:spLocks/>
            </p:cNvSpPr>
            <p:nvPr/>
          </p:nvSpPr>
          <p:spPr bwMode="auto">
            <a:xfrm>
              <a:off x="10493375" y="5518150"/>
              <a:ext cx="115888" cy="112713"/>
            </a:xfrm>
            <a:custGeom>
              <a:avLst/>
              <a:gdLst>
                <a:gd name="T0" fmla="*/ 28 w 31"/>
                <a:gd name="T1" fmla="*/ 0 h 30"/>
                <a:gd name="T2" fmla="*/ 15 w 31"/>
                <a:gd name="T3" fmla="*/ 3 h 30"/>
                <a:gd name="T4" fmla="*/ 4 w 31"/>
                <a:gd name="T5" fmla="*/ 1 h 30"/>
                <a:gd name="T6" fmla="*/ 0 w 31"/>
                <a:gd name="T7" fmla="*/ 3 h 30"/>
                <a:gd name="T8" fmla="*/ 18 w 31"/>
                <a:gd name="T9" fmla="*/ 30 h 30"/>
                <a:gd name="T10" fmla="*/ 31 w 31"/>
                <a:gd name="T11" fmla="*/ 9 h 30"/>
                <a:gd name="T12" fmla="*/ 28 w 31"/>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8" y="0"/>
                  </a:moveTo>
                  <a:cubicBezTo>
                    <a:pt x="24" y="1"/>
                    <a:pt x="19" y="3"/>
                    <a:pt x="15" y="3"/>
                  </a:cubicBezTo>
                  <a:cubicBezTo>
                    <a:pt x="15" y="3"/>
                    <a:pt x="8" y="1"/>
                    <a:pt x="4" y="1"/>
                  </a:cubicBezTo>
                  <a:cubicBezTo>
                    <a:pt x="1" y="1"/>
                    <a:pt x="0" y="2"/>
                    <a:pt x="0" y="3"/>
                  </a:cubicBezTo>
                  <a:cubicBezTo>
                    <a:pt x="0" y="9"/>
                    <a:pt x="9" y="30"/>
                    <a:pt x="18" y="30"/>
                  </a:cubicBezTo>
                  <a:cubicBezTo>
                    <a:pt x="23" y="30"/>
                    <a:pt x="31" y="15"/>
                    <a:pt x="31" y="9"/>
                  </a:cubicBezTo>
                  <a:cubicBezTo>
                    <a:pt x="31" y="5"/>
                    <a:pt x="29" y="4"/>
                    <a:pt x="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31" name="Freeform 33"/>
            <p:cNvSpPr>
              <a:spLocks/>
            </p:cNvSpPr>
            <p:nvPr/>
          </p:nvSpPr>
          <p:spPr bwMode="auto">
            <a:xfrm>
              <a:off x="10594975" y="5491163"/>
              <a:ext cx="11113" cy="19050"/>
            </a:xfrm>
            <a:custGeom>
              <a:avLst/>
              <a:gdLst>
                <a:gd name="T0" fmla="*/ 3 w 3"/>
                <a:gd name="T1" fmla="*/ 0 h 5"/>
                <a:gd name="T2" fmla="*/ 2 w 3"/>
                <a:gd name="T3" fmla="*/ 0 h 5"/>
                <a:gd name="T4" fmla="*/ 0 w 3"/>
                <a:gd name="T5" fmla="*/ 0 h 5"/>
                <a:gd name="T6" fmla="*/ 3 w 3"/>
                <a:gd name="T7" fmla="*/ 5 h 5"/>
                <a:gd name="T8" fmla="*/ 3 w 3"/>
                <a:gd name="T9" fmla="*/ 0 h 5"/>
              </a:gdLst>
              <a:ahLst/>
              <a:cxnLst>
                <a:cxn ang="0">
                  <a:pos x="T0" y="T1"/>
                </a:cxn>
                <a:cxn ang="0">
                  <a:pos x="T2" y="T3"/>
                </a:cxn>
                <a:cxn ang="0">
                  <a:pos x="T4" y="T5"/>
                </a:cxn>
                <a:cxn ang="0">
                  <a:pos x="T6" y="T7"/>
                </a:cxn>
                <a:cxn ang="0">
                  <a:pos x="T8" y="T9"/>
                </a:cxn>
              </a:cxnLst>
              <a:rect l="0" t="0" r="r" b="b"/>
              <a:pathLst>
                <a:path w="3" h="5">
                  <a:moveTo>
                    <a:pt x="3" y="0"/>
                  </a:moveTo>
                  <a:cubicBezTo>
                    <a:pt x="3" y="0"/>
                    <a:pt x="2" y="0"/>
                    <a:pt x="2" y="0"/>
                  </a:cubicBezTo>
                  <a:cubicBezTo>
                    <a:pt x="1" y="0"/>
                    <a:pt x="0" y="0"/>
                    <a:pt x="0" y="0"/>
                  </a:cubicBezTo>
                  <a:cubicBezTo>
                    <a:pt x="0" y="2"/>
                    <a:pt x="0" y="4"/>
                    <a:pt x="3" y="5"/>
                  </a:cubicBezTo>
                  <a:cubicBezTo>
                    <a:pt x="3" y="3"/>
                    <a:pt x="3" y="3"/>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32" name="Freeform 34"/>
            <p:cNvSpPr>
              <a:spLocks/>
            </p:cNvSpPr>
            <p:nvPr/>
          </p:nvSpPr>
          <p:spPr bwMode="auto">
            <a:xfrm>
              <a:off x="10245725" y="5345113"/>
              <a:ext cx="36513" cy="11113"/>
            </a:xfrm>
            <a:custGeom>
              <a:avLst/>
              <a:gdLst>
                <a:gd name="T0" fmla="*/ 6 w 10"/>
                <a:gd name="T1" fmla="*/ 0 h 3"/>
                <a:gd name="T2" fmla="*/ 0 w 10"/>
                <a:gd name="T3" fmla="*/ 2 h 3"/>
                <a:gd name="T4" fmla="*/ 5 w 10"/>
                <a:gd name="T5" fmla="*/ 3 h 3"/>
                <a:gd name="T6" fmla="*/ 10 w 10"/>
                <a:gd name="T7" fmla="*/ 2 h 3"/>
                <a:gd name="T8" fmla="*/ 6 w 10"/>
                <a:gd name="T9" fmla="*/ 0 h 3"/>
              </a:gdLst>
              <a:ahLst/>
              <a:cxnLst>
                <a:cxn ang="0">
                  <a:pos x="T0" y="T1"/>
                </a:cxn>
                <a:cxn ang="0">
                  <a:pos x="T2" y="T3"/>
                </a:cxn>
                <a:cxn ang="0">
                  <a:pos x="T4" y="T5"/>
                </a:cxn>
                <a:cxn ang="0">
                  <a:pos x="T6" y="T7"/>
                </a:cxn>
                <a:cxn ang="0">
                  <a:pos x="T8" y="T9"/>
                </a:cxn>
              </a:cxnLst>
              <a:rect l="0" t="0" r="r" b="b"/>
              <a:pathLst>
                <a:path w="10" h="3">
                  <a:moveTo>
                    <a:pt x="6" y="0"/>
                  </a:moveTo>
                  <a:cubicBezTo>
                    <a:pt x="4" y="0"/>
                    <a:pt x="3" y="1"/>
                    <a:pt x="0" y="2"/>
                  </a:cubicBezTo>
                  <a:cubicBezTo>
                    <a:pt x="1" y="3"/>
                    <a:pt x="3" y="3"/>
                    <a:pt x="5" y="3"/>
                  </a:cubicBezTo>
                  <a:cubicBezTo>
                    <a:pt x="7" y="3"/>
                    <a:pt x="9" y="3"/>
                    <a:pt x="10" y="2"/>
                  </a:cubicBezTo>
                  <a:cubicBezTo>
                    <a:pt x="8" y="1"/>
                    <a:pt x="7"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33" name="Freeform 35"/>
            <p:cNvSpPr>
              <a:spLocks/>
            </p:cNvSpPr>
            <p:nvPr/>
          </p:nvSpPr>
          <p:spPr bwMode="auto">
            <a:xfrm>
              <a:off x="10045700" y="4552950"/>
              <a:ext cx="41275" cy="14288"/>
            </a:xfrm>
            <a:custGeom>
              <a:avLst/>
              <a:gdLst>
                <a:gd name="T0" fmla="*/ 9 w 11"/>
                <a:gd name="T1" fmla="*/ 0 h 4"/>
                <a:gd name="T2" fmla="*/ 0 w 11"/>
                <a:gd name="T3" fmla="*/ 1 h 4"/>
                <a:gd name="T4" fmla="*/ 9 w 11"/>
                <a:gd name="T5" fmla="*/ 4 h 4"/>
                <a:gd name="T6" fmla="*/ 11 w 11"/>
                <a:gd name="T7" fmla="*/ 4 h 4"/>
                <a:gd name="T8" fmla="*/ 11 w 11"/>
                <a:gd name="T9" fmla="*/ 0 h 4"/>
                <a:gd name="T10" fmla="*/ 9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9" y="0"/>
                  </a:moveTo>
                  <a:cubicBezTo>
                    <a:pt x="6" y="0"/>
                    <a:pt x="4" y="0"/>
                    <a:pt x="0" y="1"/>
                  </a:cubicBezTo>
                  <a:cubicBezTo>
                    <a:pt x="1" y="3"/>
                    <a:pt x="5" y="4"/>
                    <a:pt x="9" y="4"/>
                  </a:cubicBezTo>
                  <a:cubicBezTo>
                    <a:pt x="9" y="4"/>
                    <a:pt x="11" y="4"/>
                    <a:pt x="11" y="4"/>
                  </a:cubicBezTo>
                  <a:cubicBezTo>
                    <a:pt x="11" y="0"/>
                    <a:pt x="11" y="0"/>
                    <a:pt x="11" y="0"/>
                  </a:cubicBezTo>
                  <a:cubicBezTo>
                    <a:pt x="11" y="0"/>
                    <a:pt x="10"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34" name="Freeform 36"/>
            <p:cNvSpPr>
              <a:spLocks/>
            </p:cNvSpPr>
            <p:nvPr/>
          </p:nvSpPr>
          <p:spPr bwMode="auto">
            <a:xfrm>
              <a:off x="9536113" y="4533900"/>
              <a:ext cx="1230313" cy="931863"/>
            </a:xfrm>
            <a:custGeom>
              <a:avLst/>
              <a:gdLst>
                <a:gd name="T0" fmla="*/ 232 w 328"/>
                <a:gd name="T1" fmla="*/ 10 h 248"/>
                <a:gd name="T2" fmla="*/ 220 w 328"/>
                <a:gd name="T3" fmla="*/ 59 h 248"/>
                <a:gd name="T4" fmla="*/ 190 w 328"/>
                <a:gd name="T5" fmla="*/ 44 h 248"/>
                <a:gd name="T6" fmla="*/ 182 w 328"/>
                <a:gd name="T7" fmla="*/ 36 h 248"/>
                <a:gd name="T8" fmla="*/ 192 w 328"/>
                <a:gd name="T9" fmla="*/ 16 h 248"/>
                <a:gd name="T10" fmla="*/ 178 w 328"/>
                <a:gd name="T11" fmla="*/ 13 h 248"/>
                <a:gd name="T12" fmla="*/ 157 w 328"/>
                <a:gd name="T13" fmla="*/ 12 h 248"/>
                <a:gd name="T14" fmla="*/ 136 w 328"/>
                <a:gd name="T15" fmla="*/ 20 h 248"/>
                <a:gd name="T16" fmla="*/ 131 w 328"/>
                <a:gd name="T17" fmla="*/ 37 h 248"/>
                <a:gd name="T18" fmla="*/ 120 w 328"/>
                <a:gd name="T19" fmla="*/ 38 h 248"/>
                <a:gd name="T20" fmla="*/ 97 w 328"/>
                <a:gd name="T21" fmla="*/ 33 h 248"/>
                <a:gd name="T22" fmla="*/ 85 w 328"/>
                <a:gd name="T23" fmla="*/ 46 h 248"/>
                <a:gd name="T24" fmla="*/ 77 w 328"/>
                <a:gd name="T25" fmla="*/ 50 h 248"/>
                <a:gd name="T26" fmla="*/ 74 w 328"/>
                <a:gd name="T27" fmla="*/ 62 h 248"/>
                <a:gd name="T28" fmla="*/ 21 w 328"/>
                <a:gd name="T29" fmla="*/ 86 h 248"/>
                <a:gd name="T30" fmla="*/ 6 w 328"/>
                <a:gd name="T31" fmla="*/ 94 h 248"/>
                <a:gd name="T32" fmla="*/ 2 w 328"/>
                <a:gd name="T33" fmla="*/ 114 h 248"/>
                <a:gd name="T34" fmla="*/ 6 w 328"/>
                <a:gd name="T35" fmla="*/ 132 h 248"/>
                <a:gd name="T36" fmla="*/ 2 w 328"/>
                <a:gd name="T37" fmla="*/ 132 h 248"/>
                <a:gd name="T38" fmla="*/ 15 w 328"/>
                <a:gd name="T39" fmla="*/ 170 h 248"/>
                <a:gd name="T40" fmla="*/ 14 w 328"/>
                <a:gd name="T41" fmla="*/ 201 h 248"/>
                <a:gd name="T42" fmla="*/ 60 w 328"/>
                <a:gd name="T43" fmla="*/ 201 h 248"/>
                <a:gd name="T44" fmla="*/ 68 w 328"/>
                <a:gd name="T45" fmla="*/ 201 h 248"/>
                <a:gd name="T46" fmla="*/ 120 w 328"/>
                <a:gd name="T47" fmla="*/ 185 h 248"/>
                <a:gd name="T48" fmla="*/ 169 w 328"/>
                <a:gd name="T49" fmla="*/ 187 h 248"/>
                <a:gd name="T50" fmla="*/ 182 w 328"/>
                <a:gd name="T51" fmla="*/ 209 h 248"/>
                <a:gd name="T52" fmla="*/ 192 w 328"/>
                <a:gd name="T53" fmla="*/ 210 h 248"/>
                <a:gd name="T54" fmla="*/ 202 w 328"/>
                <a:gd name="T55" fmla="*/ 206 h 248"/>
                <a:gd name="T56" fmla="*/ 205 w 328"/>
                <a:gd name="T57" fmla="*/ 209 h 248"/>
                <a:gd name="T58" fmla="*/ 206 w 328"/>
                <a:gd name="T59" fmla="*/ 215 h 248"/>
                <a:gd name="T60" fmla="*/ 212 w 328"/>
                <a:gd name="T61" fmla="*/ 215 h 248"/>
                <a:gd name="T62" fmla="*/ 246 w 328"/>
                <a:gd name="T63" fmla="*/ 245 h 248"/>
                <a:gd name="T64" fmla="*/ 271 w 328"/>
                <a:gd name="T65" fmla="*/ 248 h 248"/>
                <a:gd name="T66" fmla="*/ 300 w 328"/>
                <a:gd name="T67" fmla="*/ 227 h 248"/>
                <a:gd name="T68" fmla="*/ 321 w 328"/>
                <a:gd name="T69" fmla="*/ 182 h 248"/>
                <a:gd name="T70" fmla="*/ 323 w 328"/>
                <a:gd name="T71" fmla="*/ 168 h 248"/>
                <a:gd name="T72" fmla="*/ 320 w 328"/>
                <a:gd name="T73" fmla="*/ 121 h 248"/>
                <a:gd name="T74" fmla="*/ 304 w 328"/>
                <a:gd name="T75" fmla="*/ 98 h 248"/>
                <a:gd name="T76" fmla="*/ 290 w 328"/>
                <a:gd name="T77" fmla="*/ 82 h 248"/>
                <a:gd name="T78" fmla="*/ 263 w 328"/>
                <a:gd name="T79" fmla="*/ 49 h 248"/>
                <a:gd name="T80" fmla="*/ 249 w 328"/>
                <a:gd name="T81" fmla="*/ 30 h 248"/>
                <a:gd name="T82" fmla="*/ 240 w 328"/>
                <a:gd name="T8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8" h="248">
                  <a:moveTo>
                    <a:pt x="240" y="0"/>
                  </a:moveTo>
                  <a:cubicBezTo>
                    <a:pt x="235" y="3"/>
                    <a:pt x="236" y="7"/>
                    <a:pt x="232" y="10"/>
                  </a:cubicBezTo>
                  <a:cubicBezTo>
                    <a:pt x="232" y="36"/>
                    <a:pt x="232" y="36"/>
                    <a:pt x="232" y="36"/>
                  </a:cubicBezTo>
                  <a:cubicBezTo>
                    <a:pt x="231" y="42"/>
                    <a:pt x="229" y="59"/>
                    <a:pt x="220" y="59"/>
                  </a:cubicBezTo>
                  <a:cubicBezTo>
                    <a:pt x="215" y="59"/>
                    <a:pt x="213" y="53"/>
                    <a:pt x="209" y="51"/>
                  </a:cubicBezTo>
                  <a:cubicBezTo>
                    <a:pt x="202" y="48"/>
                    <a:pt x="198" y="47"/>
                    <a:pt x="190" y="44"/>
                  </a:cubicBezTo>
                  <a:cubicBezTo>
                    <a:pt x="189" y="44"/>
                    <a:pt x="189" y="40"/>
                    <a:pt x="187" y="39"/>
                  </a:cubicBezTo>
                  <a:cubicBezTo>
                    <a:pt x="186" y="37"/>
                    <a:pt x="182" y="38"/>
                    <a:pt x="182" y="36"/>
                  </a:cubicBezTo>
                  <a:cubicBezTo>
                    <a:pt x="185" y="21"/>
                    <a:pt x="185" y="21"/>
                    <a:pt x="185" y="21"/>
                  </a:cubicBezTo>
                  <a:cubicBezTo>
                    <a:pt x="187" y="20"/>
                    <a:pt x="192" y="19"/>
                    <a:pt x="192" y="16"/>
                  </a:cubicBezTo>
                  <a:cubicBezTo>
                    <a:pt x="192" y="14"/>
                    <a:pt x="188" y="11"/>
                    <a:pt x="186" y="11"/>
                  </a:cubicBezTo>
                  <a:cubicBezTo>
                    <a:pt x="183" y="11"/>
                    <a:pt x="182" y="13"/>
                    <a:pt x="178" y="13"/>
                  </a:cubicBezTo>
                  <a:cubicBezTo>
                    <a:pt x="168" y="13"/>
                    <a:pt x="162" y="9"/>
                    <a:pt x="152" y="5"/>
                  </a:cubicBezTo>
                  <a:cubicBezTo>
                    <a:pt x="153" y="8"/>
                    <a:pt x="156" y="9"/>
                    <a:pt x="157" y="12"/>
                  </a:cubicBezTo>
                  <a:cubicBezTo>
                    <a:pt x="157" y="12"/>
                    <a:pt x="154" y="14"/>
                    <a:pt x="152" y="14"/>
                  </a:cubicBezTo>
                  <a:cubicBezTo>
                    <a:pt x="147" y="14"/>
                    <a:pt x="136" y="16"/>
                    <a:pt x="136" y="20"/>
                  </a:cubicBezTo>
                  <a:cubicBezTo>
                    <a:pt x="136" y="24"/>
                    <a:pt x="132" y="26"/>
                    <a:pt x="132" y="30"/>
                  </a:cubicBezTo>
                  <a:cubicBezTo>
                    <a:pt x="132" y="33"/>
                    <a:pt x="133" y="35"/>
                    <a:pt x="131" y="37"/>
                  </a:cubicBezTo>
                  <a:cubicBezTo>
                    <a:pt x="130" y="37"/>
                    <a:pt x="128" y="35"/>
                    <a:pt x="127" y="35"/>
                  </a:cubicBezTo>
                  <a:cubicBezTo>
                    <a:pt x="124" y="35"/>
                    <a:pt x="122" y="36"/>
                    <a:pt x="120" y="38"/>
                  </a:cubicBezTo>
                  <a:cubicBezTo>
                    <a:pt x="120" y="33"/>
                    <a:pt x="117" y="27"/>
                    <a:pt x="112" y="27"/>
                  </a:cubicBezTo>
                  <a:cubicBezTo>
                    <a:pt x="106" y="27"/>
                    <a:pt x="105" y="33"/>
                    <a:pt x="97" y="33"/>
                  </a:cubicBezTo>
                  <a:cubicBezTo>
                    <a:pt x="96" y="39"/>
                    <a:pt x="91" y="41"/>
                    <a:pt x="91" y="48"/>
                  </a:cubicBezTo>
                  <a:cubicBezTo>
                    <a:pt x="88" y="48"/>
                    <a:pt x="87" y="47"/>
                    <a:pt x="85" y="46"/>
                  </a:cubicBezTo>
                  <a:cubicBezTo>
                    <a:pt x="83" y="49"/>
                    <a:pt x="85" y="54"/>
                    <a:pt x="81" y="56"/>
                  </a:cubicBezTo>
                  <a:cubicBezTo>
                    <a:pt x="80" y="54"/>
                    <a:pt x="79" y="52"/>
                    <a:pt x="77" y="50"/>
                  </a:cubicBezTo>
                  <a:cubicBezTo>
                    <a:pt x="74" y="51"/>
                    <a:pt x="74" y="54"/>
                    <a:pt x="74" y="57"/>
                  </a:cubicBezTo>
                  <a:cubicBezTo>
                    <a:pt x="74" y="59"/>
                    <a:pt x="74" y="60"/>
                    <a:pt x="74" y="62"/>
                  </a:cubicBezTo>
                  <a:cubicBezTo>
                    <a:pt x="74" y="72"/>
                    <a:pt x="50" y="79"/>
                    <a:pt x="40" y="81"/>
                  </a:cubicBezTo>
                  <a:cubicBezTo>
                    <a:pt x="35" y="82"/>
                    <a:pt x="24" y="83"/>
                    <a:pt x="21" y="86"/>
                  </a:cubicBezTo>
                  <a:cubicBezTo>
                    <a:pt x="18" y="89"/>
                    <a:pt x="11" y="96"/>
                    <a:pt x="6" y="97"/>
                  </a:cubicBezTo>
                  <a:cubicBezTo>
                    <a:pt x="6" y="96"/>
                    <a:pt x="6" y="95"/>
                    <a:pt x="6" y="94"/>
                  </a:cubicBezTo>
                  <a:cubicBezTo>
                    <a:pt x="4" y="95"/>
                    <a:pt x="2" y="95"/>
                    <a:pt x="2" y="97"/>
                  </a:cubicBezTo>
                  <a:cubicBezTo>
                    <a:pt x="2" y="105"/>
                    <a:pt x="2" y="105"/>
                    <a:pt x="2" y="114"/>
                  </a:cubicBezTo>
                  <a:cubicBezTo>
                    <a:pt x="2" y="121"/>
                    <a:pt x="6" y="124"/>
                    <a:pt x="6" y="129"/>
                  </a:cubicBezTo>
                  <a:cubicBezTo>
                    <a:pt x="6" y="130"/>
                    <a:pt x="7" y="131"/>
                    <a:pt x="6" y="132"/>
                  </a:cubicBezTo>
                  <a:cubicBezTo>
                    <a:pt x="5" y="132"/>
                    <a:pt x="4" y="130"/>
                    <a:pt x="3" y="129"/>
                  </a:cubicBezTo>
                  <a:cubicBezTo>
                    <a:pt x="2" y="130"/>
                    <a:pt x="2" y="131"/>
                    <a:pt x="2" y="132"/>
                  </a:cubicBezTo>
                  <a:cubicBezTo>
                    <a:pt x="0" y="137"/>
                    <a:pt x="6" y="138"/>
                    <a:pt x="7" y="142"/>
                  </a:cubicBezTo>
                  <a:cubicBezTo>
                    <a:pt x="11" y="153"/>
                    <a:pt x="12" y="157"/>
                    <a:pt x="15" y="170"/>
                  </a:cubicBezTo>
                  <a:cubicBezTo>
                    <a:pt x="17" y="175"/>
                    <a:pt x="21" y="180"/>
                    <a:pt x="21" y="188"/>
                  </a:cubicBezTo>
                  <a:cubicBezTo>
                    <a:pt x="21" y="194"/>
                    <a:pt x="14" y="196"/>
                    <a:pt x="14" y="201"/>
                  </a:cubicBezTo>
                  <a:cubicBezTo>
                    <a:pt x="14" y="205"/>
                    <a:pt x="28" y="211"/>
                    <a:pt x="33" y="211"/>
                  </a:cubicBezTo>
                  <a:cubicBezTo>
                    <a:pt x="46" y="211"/>
                    <a:pt x="50" y="201"/>
                    <a:pt x="60" y="201"/>
                  </a:cubicBezTo>
                  <a:cubicBezTo>
                    <a:pt x="62" y="201"/>
                    <a:pt x="63" y="200"/>
                    <a:pt x="64" y="200"/>
                  </a:cubicBezTo>
                  <a:cubicBezTo>
                    <a:pt x="65" y="200"/>
                    <a:pt x="66" y="200"/>
                    <a:pt x="68" y="201"/>
                  </a:cubicBezTo>
                  <a:cubicBezTo>
                    <a:pt x="74" y="201"/>
                    <a:pt x="79" y="200"/>
                    <a:pt x="85" y="199"/>
                  </a:cubicBezTo>
                  <a:cubicBezTo>
                    <a:pt x="87" y="185"/>
                    <a:pt x="105" y="190"/>
                    <a:pt x="120" y="185"/>
                  </a:cubicBezTo>
                  <a:cubicBezTo>
                    <a:pt x="126" y="183"/>
                    <a:pt x="128" y="178"/>
                    <a:pt x="138" y="178"/>
                  </a:cubicBezTo>
                  <a:cubicBezTo>
                    <a:pt x="147" y="178"/>
                    <a:pt x="164" y="181"/>
                    <a:pt x="169" y="187"/>
                  </a:cubicBezTo>
                  <a:cubicBezTo>
                    <a:pt x="171" y="190"/>
                    <a:pt x="177" y="204"/>
                    <a:pt x="179" y="204"/>
                  </a:cubicBezTo>
                  <a:cubicBezTo>
                    <a:pt x="179" y="204"/>
                    <a:pt x="178" y="209"/>
                    <a:pt x="182" y="209"/>
                  </a:cubicBezTo>
                  <a:cubicBezTo>
                    <a:pt x="188" y="209"/>
                    <a:pt x="195" y="194"/>
                    <a:pt x="200" y="189"/>
                  </a:cubicBezTo>
                  <a:cubicBezTo>
                    <a:pt x="200" y="194"/>
                    <a:pt x="199" y="208"/>
                    <a:pt x="192" y="210"/>
                  </a:cubicBezTo>
                  <a:cubicBezTo>
                    <a:pt x="192" y="211"/>
                    <a:pt x="193" y="213"/>
                    <a:pt x="194" y="213"/>
                  </a:cubicBezTo>
                  <a:cubicBezTo>
                    <a:pt x="199" y="213"/>
                    <a:pt x="199" y="207"/>
                    <a:pt x="202" y="206"/>
                  </a:cubicBezTo>
                  <a:cubicBezTo>
                    <a:pt x="202" y="205"/>
                    <a:pt x="202" y="204"/>
                    <a:pt x="202" y="204"/>
                  </a:cubicBezTo>
                  <a:cubicBezTo>
                    <a:pt x="203" y="205"/>
                    <a:pt x="205" y="206"/>
                    <a:pt x="205" y="209"/>
                  </a:cubicBezTo>
                  <a:cubicBezTo>
                    <a:pt x="205" y="212"/>
                    <a:pt x="204" y="214"/>
                    <a:pt x="203" y="215"/>
                  </a:cubicBezTo>
                  <a:cubicBezTo>
                    <a:pt x="206" y="215"/>
                    <a:pt x="206" y="215"/>
                    <a:pt x="206" y="215"/>
                  </a:cubicBezTo>
                  <a:cubicBezTo>
                    <a:pt x="209" y="215"/>
                    <a:pt x="210" y="215"/>
                    <a:pt x="212" y="213"/>
                  </a:cubicBezTo>
                  <a:cubicBezTo>
                    <a:pt x="212" y="215"/>
                    <a:pt x="212" y="215"/>
                    <a:pt x="212" y="215"/>
                  </a:cubicBezTo>
                  <a:cubicBezTo>
                    <a:pt x="213" y="219"/>
                    <a:pt x="216" y="222"/>
                    <a:pt x="216" y="226"/>
                  </a:cubicBezTo>
                  <a:cubicBezTo>
                    <a:pt x="216" y="238"/>
                    <a:pt x="234" y="245"/>
                    <a:pt x="246" y="245"/>
                  </a:cubicBezTo>
                  <a:cubicBezTo>
                    <a:pt x="253" y="245"/>
                    <a:pt x="250" y="240"/>
                    <a:pt x="257" y="239"/>
                  </a:cubicBezTo>
                  <a:cubicBezTo>
                    <a:pt x="257" y="241"/>
                    <a:pt x="269" y="247"/>
                    <a:pt x="271" y="248"/>
                  </a:cubicBezTo>
                  <a:cubicBezTo>
                    <a:pt x="273" y="234"/>
                    <a:pt x="297" y="240"/>
                    <a:pt x="300" y="227"/>
                  </a:cubicBezTo>
                  <a:cubicBezTo>
                    <a:pt x="300" y="227"/>
                    <a:pt x="300" y="227"/>
                    <a:pt x="300" y="227"/>
                  </a:cubicBezTo>
                  <a:cubicBezTo>
                    <a:pt x="300" y="217"/>
                    <a:pt x="306" y="209"/>
                    <a:pt x="308" y="202"/>
                  </a:cubicBezTo>
                  <a:cubicBezTo>
                    <a:pt x="311" y="193"/>
                    <a:pt x="316" y="190"/>
                    <a:pt x="321" y="182"/>
                  </a:cubicBezTo>
                  <a:cubicBezTo>
                    <a:pt x="323" y="180"/>
                    <a:pt x="322" y="178"/>
                    <a:pt x="323" y="176"/>
                  </a:cubicBezTo>
                  <a:cubicBezTo>
                    <a:pt x="323" y="168"/>
                    <a:pt x="323" y="168"/>
                    <a:pt x="323" y="168"/>
                  </a:cubicBezTo>
                  <a:cubicBezTo>
                    <a:pt x="326" y="166"/>
                    <a:pt x="328" y="157"/>
                    <a:pt x="328" y="151"/>
                  </a:cubicBezTo>
                  <a:cubicBezTo>
                    <a:pt x="328" y="142"/>
                    <a:pt x="325" y="127"/>
                    <a:pt x="320" y="121"/>
                  </a:cubicBezTo>
                  <a:cubicBezTo>
                    <a:pt x="320" y="120"/>
                    <a:pt x="320" y="120"/>
                    <a:pt x="320" y="120"/>
                  </a:cubicBezTo>
                  <a:cubicBezTo>
                    <a:pt x="315" y="114"/>
                    <a:pt x="304" y="110"/>
                    <a:pt x="304" y="98"/>
                  </a:cubicBezTo>
                  <a:cubicBezTo>
                    <a:pt x="301" y="98"/>
                    <a:pt x="296" y="98"/>
                    <a:pt x="295" y="95"/>
                  </a:cubicBezTo>
                  <a:cubicBezTo>
                    <a:pt x="294" y="91"/>
                    <a:pt x="293" y="85"/>
                    <a:pt x="290" y="82"/>
                  </a:cubicBezTo>
                  <a:cubicBezTo>
                    <a:pt x="285" y="77"/>
                    <a:pt x="273" y="74"/>
                    <a:pt x="270" y="68"/>
                  </a:cubicBezTo>
                  <a:cubicBezTo>
                    <a:pt x="268" y="60"/>
                    <a:pt x="266" y="57"/>
                    <a:pt x="263" y="49"/>
                  </a:cubicBezTo>
                  <a:cubicBezTo>
                    <a:pt x="262" y="44"/>
                    <a:pt x="262" y="35"/>
                    <a:pt x="258" y="33"/>
                  </a:cubicBezTo>
                  <a:cubicBezTo>
                    <a:pt x="257" y="33"/>
                    <a:pt x="252" y="31"/>
                    <a:pt x="249" y="30"/>
                  </a:cubicBezTo>
                  <a:cubicBezTo>
                    <a:pt x="246" y="28"/>
                    <a:pt x="247" y="23"/>
                    <a:pt x="246" y="19"/>
                  </a:cubicBezTo>
                  <a:cubicBezTo>
                    <a:pt x="244" y="13"/>
                    <a:pt x="241" y="8"/>
                    <a:pt x="24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35" name="Freeform 37"/>
            <p:cNvSpPr>
              <a:spLocks/>
            </p:cNvSpPr>
            <p:nvPr/>
          </p:nvSpPr>
          <p:spPr bwMode="auto">
            <a:xfrm>
              <a:off x="11156950" y="5518150"/>
              <a:ext cx="233363" cy="228600"/>
            </a:xfrm>
            <a:custGeom>
              <a:avLst/>
              <a:gdLst>
                <a:gd name="T0" fmla="*/ 50 w 62"/>
                <a:gd name="T1" fmla="*/ 0 h 61"/>
                <a:gd name="T2" fmla="*/ 43 w 62"/>
                <a:gd name="T3" fmla="*/ 10 h 61"/>
                <a:gd name="T4" fmla="*/ 43 w 62"/>
                <a:gd name="T5" fmla="*/ 11 h 61"/>
                <a:gd name="T6" fmla="*/ 37 w 62"/>
                <a:gd name="T7" fmla="*/ 15 h 61"/>
                <a:gd name="T8" fmla="*/ 37 w 62"/>
                <a:gd name="T9" fmla="*/ 17 h 61"/>
                <a:gd name="T10" fmla="*/ 32 w 62"/>
                <a:gd name="T11" fmla="*/ 24 h 61"/>
                <a:gd name="T12" fmla="*/ 16 w 62"/>
                <a:gd name="T13" fmla="*/ 34 h 61"/>
                <a:gd name="T14" fmla="*/ 11 w 62"/>
                <a:gd name="T15" fmla="*/ 37 h 61"/>
                <a:gd name="T16" fmla="*/ 0 w 62"/>
                <a:gd name="T17" fmla="*/ 53 h 61"/>
                <a:gd name="T18" fmla="*/ 1 w 62"/>
                <a:gd name="T19" fmla="*/ 54 h 61"/>
                <a:gd name="T20" fmla="*/ 14 w 62"/>
                <a:gd name="T21" fmla="*/ 60 h 61"/>
                <a:gd name="T22" fmla="*/ 20 w 62"/>
                <a:gd name="T23" fmla="*/ 61 h 61"/>
                <a:gd name="T24" fmla="*/ 31 w 62"/>
                <a:gd name="T25" fmla="*/ 54 h 61"/>
                <a:gd name="T26" fmla="*/ 40 w 62"/>
                <a:gd name="T27" fmla="*/ 35 h 61"/>
                <a:gd name="T28" fmla="*/ 51 w 62"/>
                <a:gd name="T29" fmla="*/ 33 h 61"/>
                <a:gd name="T30" fmla="*/ 51 w 62"/>
                <a:gd name="T31" fmla="*/ 24 h 61"/>
                <a:gd name="T32" fmla="*/ 62 w 62"/>
                <a:gd name="T33" fmla="*/ 10 h 61"/>
                <a:gd name="T34" fmla="*/ 60 w 62"/>
                <a:gd name="T35" fmla="*/ 6 h 61"/>
                <a:gd name="T36" fmla="*/ 58 w 62"/>
                <a:gd name="T37" fmla="*/ 5 h 61"/>
                <a:gd name="T38" fmla="*/ 53 w 62"/>
                <a:gd name="T39" fmla="*/ 7 h 61"/>
                <a:gd name="T40" fmla="*/ 52 w 62"/>
                <a:gd name="T41" fmla="*/ 3 h 61"/>
                <a:gd name="T42" fmla="*/ 50 w 62"/>
                <a:gd name="T4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 h="61">
                  <a:moveTo>
                    <a:pt x="50" y="0"/>
                  </a:moveTo>
                  <a:cubicBezTo>
                    <a:pt x="47" y="1"/>
                    <a:pt x="43" y="5"/>
                    <a:pt x="43" y="10"/>
                  </a:cubicBezTo>
                  <a:cubicBezTo>
                    <a:pt x="43" y="10"/>
                    <a:pt x="43" y="11"/>
                    <a:pt x="43" y="11"/>
                  </a:cubicBezTo>
                  <a:cubicBezTo>
                    <a:pt x="40" y="12"/>
                    <a:pt x="39" y="12"/>
                    <a:pt x="37" y="15"/>
                  </a:cubicBezTo>
                  <a:cubicBezTo>
                    <a:pt x="37" y="15"/>
                    <a:pt x="37" y="17"/>
                    <a:pt x="37" y="17"/>
                  </a:cubicBezTo>
                  <a:cubicBezTo>
                    <a:pt x="37" y="17"/>
                    <a:pt x="33" y="24"/>
                    <a:pt x="32" y="24"/>
                  </a:cubicBezTo>
                  <a:cubicBezTo>
                    <a:pt x="27" y="27"/>
                    <a:pt x="23" y="34"/>
                    <a:pt x="16" y="34"/>
                  </a:cubicBezTo>
                  <a:cubicBezTo>
                    <a:pt x="14" y="34"/>
                    <a:pt x="12" y="35"/>
                    <a:pt x="11" y="37"/>
                  </a:cubicBezTo>
                  <a:cubicBezTo>
                    <a:pt x="8" y="42"/>
                    <a:pt x="0" y="46"/>
                    <a:pt x="0" y="53"/>
                  </a:cubicBezTo>
                  <a:cubicBezTo>
                    <a:pt x="0" y="54"/>
                    <a:pt x="1" y="54"/>
                    <a:pt x="1" y="54"/>
                  </a:cubicBezTo>
                  <a:cubicBezTo>
                    <a:pt x="1" y="56"/>
                    <a:pt x="12" y="60"/>
                    <a:pt x="14" y="60"/>
                  </a:cubicBezTo>
                  <a:cubicBezTo>
                    <a:pt x="16" y="60"/>
                    <a:pt x="19" y="61"/>
                    <a:pt x="20" y="61"/>
                  </a:cubicBezTo>
                  <a:cubicBezTo>
                    <a:pt x="24" y="61"/>
                    <a:pt x="29" y="57"/>
                    <a:pt x="31" y="54"/>
                  </a:cubicBezTo>
                  <a:cubicBezTo>
                    <a:pt x="31" y="54"/>
                    <a:pt x="39" y="38"/>
                    <a:pt x="40" y="35"/>
                  </a:cubicBezTo>
                  <a:cubicBezTo>
                    <a:pt x="42" y="35"/>
                    <a:pt x="49" y="33"/>
                    <a:pt x="51" y="33"/>
                  </a:cubicBezTo>
                  <a:cubicBezTo>
                    <a:pt x="51" y="30"/>
                    <a:pt x="50" y="29"/>
                    <a:pt x="51" y="24"/>
                  </a:cubicBezTo>
                  <a:cubicBezTo>
                    <a:pt x="55" y="24"/>
                    <a:pt x="61" y="14"/>
                    <a:pt x="62" y="10"/>
                  </a:cubicBezTo>
                  <a:cubicBezTo>
                    <a:pt x="60" y="9"/>
                    <a:pt x="60" y="8"/>
                    <a:pt x="60" y="6"/>
                  </a:cubicBezTo>
                  <a:cubicBezTo>
                    <a:pt x="59" y="6"/>
                    <a:pt x="58" y="5"/>
                    <a:pt x="58" y="5"/>
                  </a:cubicBezTo>
                  <a:cubicBezTo>
                    <a:pt x="56" y="5"/>
                    <a:pt x="55" y="7"/>
                    <a:pt x="53" y="7"/>
                  </a:cubicBezTo>
                  <a:cubicBezTo>
                    <a:pt x="51" y="7"/>
                    <a:pt x="52" y="5"/>
                    <a:pt x="52" y="3"/>
                  </a:cubicBezTo>
                  <a:cubicBezTo>
                    <a:pt x="51" y="3"/>
                    <a:pt x="50" y="2"/>
                    <a:pt x="5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36" name="Freeform 38"/>
            <p:cNvSpPr>
              <a:spLocks/>
            </p:cNvSpPr>
            <p:nvPr/>
          </p:nvSpPr>
          <p:spPr bwMode="auto">
            <a:xfrm>
              <a:off x="11345863" y="5300663"/>
              <a:ext cx="176213" cy="250825"/>
            </a:xfrm>
            <a:custGeom>
              <a:avLst/>
              <a:gdLst>
                <a:gd name="T0" fmla="*/ 0 w 47"/>
                <a:gd name="T1" fmla="*/ 0 h 67"/>
                <a:gd name="T2" fmla="*/ 12 w 47"/>
                <a:gd name="T3" fmla="*/ 17 h 67"/>
                <a:gd name="T4" fmla="*/ 12 w 47"/>
                <a:gd name="T5" fmla="*/ 20 h 67"/>
                <a:gd name="T6" fmla="*/ 15 w 47"/>
                <a:gd name="T7" fmla="*/ 25 h 67"/>
                <a:gd name="T8" fmla="*/ 15 w 47"/>
                <a:gd name="T9" fmla="*/ 25 h 67"/>
                <a:gd name="T10" fmla="*/ 16 w 47"/>
                <a:gd name="T11" fmla="*/ 31 h 67"/>
                <a:gd name="T12" fmla="*/ 12 w 47"/>
                <a:gd name="T13" fmla="*/ 42 h 67"/>
                <a:gd name="T14" fmla="*/ 8 w 47"/>
                <a:gd name="T15" fmla="*/ 46 h 67"/>
                <a:gd name="T16" fmla="*/ 19 w 47"/>
                <a:gd name="T17" fmla="*/ 55 h 67"/>
                <a:gd name="T18" fmla="*/ 16 w 47"/>
                <a:gd name="T19" fmla="*/ 63 h 67"/>
                <a:gd name="T20" fmla="*/ 20 w 47"/>
                <a:gd name="T21" fmla="*/ 67 h 67"/>
                <a:gd name="T22" fmla="*/ 30 w 47"/>
                <a:gd name="T23" fmla="*/ 57 h 67"/>
                <a:gd name="T24" fmla="*/ 34 w 47"/>
                <a:gd name="T25" fmla="*/ 51 h 67"/>
                <a:gd name="T26" fmla="*/ 33 w 47"/>
                <a:gd name="T27" fmla="*/ 48 h 67"/>
                <a:gd name="T28" fmla="*/ 39 w 47"/>
                <a:gd name="T29" fmla="*/ 45 h 67"/>
                <a:gd name="T30" fmla="*/ 40 w 47"/>
                <a:gd name="T31" fmla="*/ 44 h 67"/>
                <a:gd name="T32" fmla="*/ 41 w 47"/>
                <a:gd name="T33" fmla="*/ 45 h 67"/>
                <a:gd name="T34" fmla="*/ 47 w 47"/>
                <a:gd name="T35" fmla="*/ 31 h 67"/>
                <a:gd name="T36" fmla="*/ 44 w 47"/>
                <a:gd name="T37" fmla="*/ 29 h 67"/>
                <a:gd name="T38" fmla="*/ 35 w 47"/>
                <a:gd name="T39" fmla="*/ 32 h 67"/>
                <a:gd name="T40" fmla="*/ 24 w 47"/>
                <a:gd name="T41" fmla="*/ 21 h 67"/>
                <a:gd name="T42" fmla="*/ 22 w 47"/>
                <a:gd name="T43" fmla="*/ 21 h 67"/>
                <a:gd name="T44" fmla="*/ 20 w 47"/>
                <a:gd name="T45" fmla="*/ 23 h 67"/>
                <a:gd name="T46" fmla="*/ 18 w 47"/>
                <a:gd name="T47" fmla="*/ 23 h 67"/>
                <a:gd name="T48" fmla="*/ 13 w 47"/>
                <a:gd name="T49" fmla="*/ 14 h 67"/>
                <a:gd name="T50" fmla="*/ 14 w 47"/>
                <a:gd name="T51" fmla="*/ 12 h 67"/>
                <a:gd name="T52" fmla="*/ 11 w 47"/>
                <a:gd name="T53" fmla="*/ 8 h 67"/>
                <a:gd name="T54" fmla="*/ 0 w 47"/>
                <a:gd name="T5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67">
                  <a:moveTo>
                    <a:pt x="0" y="0"/>
                  </a:moveTo>
                  <a:cubicBezTo>
                    <a:pt x="2" y="7"/>
                    <a:pt x="6" y="16"/>
                    <a:pt x="12" y="17"/>
                  </a:cubicBezTo>
                  <a:cubicBezTo>
                    <a:pt x="12" y="18"/>
                    <a:pt x="12" y="19"/>
                    <a:pt x="12" y="20"/>
                  </a:cubicBezTo>
                  <a:cubicBezTo>
                    <a:pt x="12" y="22"/>
                    <a:pt x="14" y="23"/>
                    <a:pt x="15" y="25"/>
                  </a:cubicBezTo>
                  <a:cubicBezTo>
                    <a:pt x="15" y="25"/>
                    <a:pt x="15" y="25"/>
                    <a:pt x="15" y="25"/>
                  </a:cubicBezTo>
                  <a:cubicBezTo>
                    <a:pt x="15" y="27"/>
                    <a:pt x="16" y="29"/>
                    <a:pt x="16" y="31"/>
                  </a:cubicBezTo>
                  <a:cubicBezTo>
                    <a:pt x="16" y="35"/>
                    <a:pt x="15" y="39"/>
                    <a:pt x="12" y="42"/>
                  </a:cubicBezTo>
                  <a:cubicBezTo>
                    <a:pt x="11" y="43"/>
                    <a:pt x="8" y="44"/>
                    <a:pt x="8" y="46"/>
                  </a:cubicBezTo>
                  <a:cubicBezTo>
                    <a:pt x="8" y="52"/>
                    <a:pt x="19" y="49"/>
                    <a:pt x="19" y="55"/>
                  </a:cubicBezTo>
                  <a:cubicBezTo>
                    <a:pt x="19" y="58"/>
                    <a:pt x="16" y="60"/>
                    <a:pt x="16" y="63"/>
                  </a:cubicBezTo>
                  <a:cubicBezTo>
                    <a:pt x="16" y="65"/>
                    <a:pt x="17" y="67"/>
                    <a:pt x="20" y="67"/>
                  </a:cubicBezTo>
                  <a:cubicBezTo>
                    <a:pt x="26" y="67"/>
                    <a:pt x="28" y="61"/>
                    <a:pt x="30" y="57"/>
                  </a:cubicBezTo>
                  <a:cubicBezTo>
                    <a:pt x="31" y="56"/>
                    <a:pt x="34" y="53"/>
                    <a:pt x="34" y="51"/>
                  </a:cubicBezTo>
                  <a:cubicBezTo>
                    <a:pt x="34" y="50"/>
                    <a:pt x="33" y="49"/>
                    <a:pt x="33" y="48"/>
                  </a:cubicBezTo>
                  <a:cubicBezTo>
                    <a:pt x="33" y="46"/>
                    <a:pt x="36" y="45"/>
                    <a:pt x="39" y="45"/>
                  </a:cubicBezTo>
                  <a:cubicBezTo>
                    <a:pt x="40" y="44"/>
                    <a:pt x="40" y="44"/>
                    <a:pt x="40" y="44"/>
                  </a:cubicBezTo>
                  <a:cubicBezTo>
                    <a:pt x="41" y="45"/>
                    <a:pt x="41" y="45"/>
                    <a:pt x="41" y="45"/>
                  </a:cubicBezTo>
                  <a:cubicBezTo>
                    <a:pt x="44" y="41"/>
                    <a:pt x="43" y="35"/>
                    <a:pt x="47" y="31"/>
                  </a:cubicBezTo>
                  <a:cubicBezTo>
                    <a:pt x="46" y="30"/>
                    <a:pt x="45" y="29"/>
                    <a:pt x="44" y="29"/>
                  </a:cubicBezTo>
                  <a:cubicBezTo>
                    <a:pt x="40" y="29"/>
                    <a:pt x="40" y="32"/>
                    <a:pt x="35" y="32"/>
                  </a:cubicBezTo>
                  <a:cubicBezTo>
                    <a:pt x="28" y="32"/>
                    <a:pt x="24" y="28"/>
                    <a:pt x="24" y="21"/>
                  </a:cubicBezTo>
                  <a:cubicBezTo>
                    <a:pt x="24" y="21"/>
                    <a:pt x="23" y="21"/>
                    <a:pt x="22" y="21"/>
                  </a:cubicBezTo>
                  <a:cubicBezTo>
                    <a:pt x="21" y="21"/>
                    <a:pt x="20" y="22"/>
                    <a:pt x="20" y="23"/>
                  </a:cubicBezTo>
                  <a:cubicBezTo>
                    <a:pt x="18" y="23"/>
                    <a:pt x="18" y="23"/>
                    <a:pt x="18" y="23"/>
                  </a:cubicBezTo>
                  <a:cubicBezTo>
                    <a:pt x="17" y="22"/>
                    <a:pt x="13" y="16"/>
                    <a:pt x="13" y="14"/>
                  </a:cubicBezTo>
                  <a:cubicBezTo>
                    <a:pt x="13" y="13"/>
                    <a:pt x="14" y="13"/>
                    <a:pt x="14" y="12"/>
                  </a:cubicBezTo>
                  <a:cubicBezTo>
                    <a:pt x="13" y="11"/>
                    <a:pt x="13" y="9"/>
                    <a:pt x="11" y="8"/>
                  </a:cubicBezTo>
                  <a:cubicBezTo>
                    <a:pt x="8" y="5"/>
                    <a:pt x="3" y="5"/>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37" name="Freeform 39"/>
            <p:cNvSpPr>
              <a:spLocks/>
            </p:cNvSpPr>
            <p:nvPr/>
          </p:nvSpPr>
          <p:spPr bwMode="auto">
            <a:xfrm>
              <a:off x="11476038" y="4737100"/>
              <a:ext cx="38100" cy="28575"/>
            </a:xfrm>
            <a:custGeom>
              <a:avLst/>
              <a:gdLst>
                <a:gd name="T0" fmla="*/ 7 w 10"/>
                <a:gd name="T1" fmla="*/ 0 h 8"/>
                <a:gd name="T2" fmla="*/ 0 w 10"/>
                <a:gd name="T3" fmla="*/ 6 h 8"/>
                <a:gd name="T4" fmla="*/ 6 w 10"/>
                <a:gd name="T5" fmla="*/ 8 h 8"/>
                <a:gd name="T6" fmla="*/ 8 w 10"/>
                <a:gd name="T7" fmla="*/ 8 h 8"/>
                <a:gd name="T8" fmla="*/ 10 w 10"/>
                <a:gd name="T9" fmla="*/ 6 h 8"/>
                <a:gd name="T10" fmla="*/ 10 w 10"/>
                <a:gd name="T11" fmla="*/ 3 h 8"/>
                <a:gd name="T12" fmla="*/ 7 w 1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7" y="0"/>
                  </a:moveTo>
                  <a:cubicBezTo>
                    <a:pt x="4" y="1"/>
                    <a:pt x="0" y="2"/>
                    <a:pt x="0" y="6"/>
                  </a:cubicBezTo>
                  <a:cubicBezTo>
                    <a:pt x="0" y="7"/>
                    <a:pt x="4" y="8"/>
                    <a:pt x="6" y="8"/>
                  </a:cubicBezTo>
                  <a:cubicBezTo>
                    <a:pt x="7" y="8"/>
                    <a:pt x="8" y="8"/>
                    <a:pt x="8" y="8"/>
                  </a:cubicBezTo>
                  <a:cubicBezTo>
                    <a:pt x="9" y="8"/>
                    <a:pt x="9" y="7"/>
                    <a:pt x="10" y="6"/>
                  </a:cubicBezTo>
                  <a:cubicBezTo>
                    <a:pt x="10" y="3"/>
                    <a:pt x="10" y="3"/>
                    <a:pt x="10" y="3"/>
                  </a:cubicBezTo>
                  <a:cubicBezTo>
                    <a:pt x="9" y="3"/>
                    <a:pt x="8" y="2"/>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38" name="Freeform 40"/>
            <p:cNvSpPr>
              <a:spLocks/>
            </p:cNvSpPr>
            <p:nvPr/>
          </p:nvSpPr>
          <p:spPr bwMode="auto">
            <a:xfrm>
              <a:off x="11522075" y="4706938"/>
              <a:ext cx="30163" cy="22225"/>
            </a:xfrm>
            <a:custGeom>
              <a:avLst/>
              <a:gdLst>
                <a:gd name="T0" fmla="*/ 8 w 8"/>
                <a:gd name="T1" fmla="*/ 0 h 6"/>
                <a:gd name="T2" fmla="*/ 0 w 8"/>
                <a:gd name="T3" fmla="*/ 4 h 6"/>
                <a:gd name="T4" fmla="*/ 1 w 8"/>
                <a:gd name="T5" fmla="*/ 6 h 6"/>
                <a:gd name="T6" fmla="*/ 8 w 8"/>
                <a:gd name="T7" fmla="*/ 3 h 6"/>
                <a:gd name="T8" fmla="*/ 8 w 8"/>
                <a:gd name="T9" fmla="*/ 0 h 6"/>
              </a:gdLst>
              <a:ahLst/>
              <a:cxnLst>
                <a:cxn ang="0">
                  <a:pos x="T0" y="T1"/>
                </a:cxn>
                <a:cxn ang="0">
                  <a:pos x="T2" y="T3"/>
                </a:cxn>
                <a:cxn ang="0">
                  <a:pos x="T4" y="T5"/>
                </a:cxn>
                <a:cxn ang="0">
                  <a:pos x="T6" y="T7"/>
                </a:cxn>
                <a:cxn ang="0">
                  <a:pos x="T8" y="T9"/>
                </a:cxn>
              </a:cxnLst>
              <a:rect l="0" t="0" r="r" b="b"/>
              <a:pathLst>
                <a:path w="8" h="6">
                  <a:moveTo>
                    <a:pt x="8" y="0"/>
                  </a:moveTo>
                  <a:cubicBezTo>
                    <a:pt x="7" y="0"/>
                    <a:pt x="0" y="0"/>
                    <a:pt x="0" y="4"/>
                  </a:cubicBezTo>
                  <a:cubicBezTo>
                    <a:pt x="0" y="5"/>
                    <a:pt x="0" y="6"/>
                    <a:pt x="1" y="6"/>
                  </a:cubicBezTo>
                  <a:cubicBezTo>
                    <a:pt x="4" y="6"/>
                    <a:pt x="5" y="4"/>
                    <a:pt x="8" y="3"/>
                  </a:cubicBezTo>
                  <a:cubicBezTo>
                    <a:pt x="8" y="2"/>
                    <a:pt x="8" y="1"/>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39" name="Freeform 41"/>
            <p:cNvSpPr>
              <a:spLocks/>
            </p:cNvSpPr>
            <p:nvPr/>
          </p:nvSpPr>
          <p:spPr bwMode="auto">
            <a:xfrm>
              <a:off x="9809163" y="3902075"/>
              <a:ext cx="139700" cy="131763"/>
            </a:xfrm>
            <a:custGeom>
              <a:avLst/>
              <a:gdLst>
                <a:gd name="T0" fmla="*/ 26 w 37"/>
                <a:gd name="T1" fmla="*/ 0 h 35"/>
                <a:gd name="T2" fmla="*/ 26 w 37"/>
                <a:gd name="T3" fmla="*/ 6 h 35"/>
                <a:gd name="T4" fmla="*/ 20 w 37"/>
                <a:gd name="T5" fmla="*/ 10 h 35"/>
                <a:gd name="T6" fmla="*/ 18 w 37"/>
                <a:gd name="T7" fmla="*/ 13 h 35"/>
                <a:gd name="T8" fmla="*/ 16 w 37"/>
                <a:gd name="T9" fmla="*/ 13 h 35"/>
                <a:gd name="T10" fmla="*/ 11 w 37"/>
                <a:gd name="T11" fmla="*/ 9 h 35"/>
                <a:gd name="T12" fmla="*/ 11 w 37"/>
                <a:gd name="T13" fmla="*/ 9 h 35"/>
                <a:gd name="T14" fmla="*/ 7 w 37"/>
                <a:gd name="T15" fmla="*/ 12 h 35"/>
                <a:gd name="T16" fmla="*/ 3 w 37"/>
                <a:gd name="T17" fmla="*/ 15 h 35"/>
                <a:gd name="T18" fmla="*/ 3 w 37"/>
                <a:gd name="T19" fmla="*/ 15 h 35"/>
                <a:gd name="T20" fmla="*/ 1 w 37"/>
                <a:gd name="T21" fmla="*/ 21 h 35"/>
                <a:gd name="T22" fmla="*/ 2 w 37"/>
                <a:gd name="T23" fmla="*/ 23 h 35"/>
                <a:gd name="T24" fmla="*/ 2 w 37"/>
                <a:gd name="T25" fmla="*/ 29 h 35"/>
                <a:gd name="T26" fmla="*/ 2 w 37"/>
                <a:gd name="T27" fmla="*/ 29 h 35"/>
                <a:gd name="T28" fmla="*/ 7 w 37"/>
                <a:gd name="T29" fmla="*/ 19 h 35"/>
                <a:gd name="T30" fmla="*/ 9 w 37"/>
                <a:gd name="T31" fmla="*/ 21 h 35"/>
                <a:gd name="T32" fmla="*/ 10 w 37"/>
                <a:gd name="T33" fmla="*/ 20 h 35"/>
                <a:gd name="T34" fmla="*/ 13 w 37"/>
                <a:gd name="T35" fmla="*/ 21 h 35"/>
                <a:gd name="T36" fmla="*/ 13 w 37"/>
                <a:gd name="T37" fmla="*/ 19 h 35"/>
                <a:gd name="T38" fmla="*/ 17 w 37"/>
                <a:gd name="T39" fmla="*/ 19 h 35"/>
                <a:gd name="T40" fmla="*/ 18 w 37"/>
                <a:gd name="T41" fmla="*/ 21 h 35"/>
                <a:gd name="T42" fmla="*/ 16 w 37"/>
                <a:gd name="T43" fmla="*/ 24 h 35"/>
                <a:gd name="T44" fmla="*/ 23 w 37"/>
                <a:gd name="T45" fmla="*/ 33 h 35"/>
                <a:gd name="T46" fmla="*/ 24 w 37"/>
                <a:gd name="T47" fmla="*/ 33 h 35"/>
                <a:gd name="T48" fmla="*/ 25 w 37"/>
                <a:gd name="T49" fmla="*/ 33 h 35"/>
                <a:gd name="T50" fmla="*/ 27 w 37"/>
                <a:gd name="T51" fmla="*/ 35 h 35"/>
                <a:gd name="T52" fmla="*/ 27 w 37"/>
                <a:gd name="T53" fmla="*/ 35 h 35"/>
                <a:gd name="T54" fmla="*/ 30 w 37"/>
                <a:gd name="T55" fmla="*/ 31 h 35"/>
                <a:gd name="T56" fmla="*/ 27 w 37"/>
                <a:gd name="T57" fmla="*/ 26 h 35"/>
                <a:gd name="T58" fmla="*/ 29 w 37"/>
                <a:gd name="T59" fmla="*/ 23 h 35"/>
                <a:gd name="T60" fmla="*/ 30 w 37"/>
                <a:gd name="T61" fmla="*/ 25 h 35"/>
                <a:gd name="T62" fmla="*/ 30 w 37"/>
                <a:gd name="T63" fmla="*/ 24 h 35"/>
                <a:gd name="T64" fmla="*/ 33 w 37"/>
                <a:gd name="T65" fmla="*/ 30 h 35"/>
                <a:gd name="T66" fmla="*/ 37 w 37"/>
                <a:gd name="T67" fmla="*/ 22 h 35"/>
                <a:gd name="T68" fmla="*/ 31 w 37"/>
                <a:gd name="T69" fmla="*/ 3 h 35"/>
                <a:gd name="T70" fmla="*/ 26 w 37"/>
                <a:gd name="T7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5">
                  <a:moveTo>
                    <a:pt x="26" y="0"/>
                  </a:moveTo>
                  <a:cubicBezTo>
                    <a:pt x="26" y="1"/>
                    <a:pt x="26" y="5"/>
                    <a:pt x="26" y="6"/>
                  </a:cubicBezTo>
                  <a:cubicBezTo>
                    <a:pt x="25" y="8"/>
                    <a:pt x="20" y="7"/>
                    <a:pt x="20" y="10"/>
                  </a:cubicBezTo>
                  <a:cubicBezTo>
                    <a:pt x="18" y="10"/>
                    <a:pt x="18" y="12"/>
                    <a:pt x="18" y="13"/>
                  </a:cubicBezTo>
                  <a:cubicBezTo>
                    <a:pt x="17" y="13"/>
                    <a:pt x="17" y="13"/>
                    <a:pt x="16" y="13"/>
                  </a:cubicBezTo>
                  <a:cubicBezTo>
                    <a:pt x="14" y="13"/>
                    <a:pt x="15" y="9"/>
                    <a:pt x="11" y="9"/>
                  </a:cubicBezTo>
                  <a:cubicBezTo>
                    <a:pt x="11" y="9"/>
                    <a:pt x="11" y="9"/>
                    <a:pt x="11" y="9"/>
                  </a:cubicBezTo>
                  <a:cubicBezTo>
                    <a:pt x="9" y="9"/>
                    <a:pt x="8" y="11"/>
                    <a:pt x="7" y="12"/>
                  </a:cubicBezTo>
                  <a:cubicBezTo>
                    <a:pt x="6" y="13"/>
                    <a:pt x="5" y="15"/>
                    <a:pt x="3" y="15"/>
                  </a:cubicBezTo>
                  <a:cubicBezTo>
                    <a:pt x="3" y="15"/>
                    <a:pt x="3" y="15"/>
                    <a:pt x="3" y="15"/>
                  </a:cubicBezTo>
                  <a:cubicBezTo>
                    <a:pt x="2" y="17"/>
                    <a:pt x="1" y="19"/>
                    <a:pt x="1" y="21"/>
                  </a:cubicBezTo>
                  <a:cubicBezTo>
                    <a:pt x="1" y="22"/>
                    <a:pt x="2" y="23"/>
                    <a:pt x="2" y="23"/>
                  </a:cubicBezTo>
                  <a:cubicBezTo>
                    <a:pt x="2" y="25"/>
                    <a:pt x="0" y="29"/>
                    <a:pt x="2" y="29"/>
                  </a:cubicBezTo>
                  <a:cubicBezTo>
                    <a:pt x="2" y="29"/>
                    <a:pt x="2" y="29"/>
                    <a:pt x="2" y="29"/>
                  </a:cubicBezTo>
                  <a:cubicBezTo>
                    <a:pt x="5" y="29"/>
                    <a:pt x="4" y="21"/>
                    <a:pt x="7" y="19"/>
                  </a:cubicBezTo>
                  <a:cubicBezTo>
                    <a:pt x="7" y="19"/>
                    <a:pt x="9" y="21"/>
                    <a:pt x="9" y="21"/>
                  </a:cubicBezTo>
                  <a:cubicBezTo>
                    <a:pt x="10" y="20"/>
                    <a:pt x="10" y="20"/>
                    <a:pt x="10" y="20"/>
                  </a:cubicBezTo>
                  <a:cubicBezTo>
                    <a:pt x="11" y="20"/>
                    <a:pt x="11" y="21"/>
                    <a:pt x="13" y="21"/>
                  </a:cubicBezTo>
                  <a:cubicBezTo>
                    <a:pt x="13" y="20"/>
                    <a:pt x="13" y="19"/>
                    <a:pt x="13" y="19"/>
                  </a:cubicBezTo>
                  <a:cubicBezTo>
                    <a:pt x="17" y="19"/>
                    <a:pt x="17" y="19"/>
                    <a:pt x="17" y="19"/>
                  </a:cubicBezTo>
                  <a:cubicBezTo>
                    <a:pt x="17" y="20"/>
                    <a:pt x="17" y="21"/>
                    <a:pt x="18" y="21"/>
                  </a:cubicBezTo>
                  <a:cubicBezTo>
                    <a:pt x="17" y="22"/>
                    <a:pt x="16" y="23"/>
                    <a:pt x="16" y="24"/>
                  </a:cubicBezTo>
                  <a:cubicBezTo>
                    <a:pt x="16" y="29"/>
                    <a:pt x="19" y="33"/>
                    <a:pt x="23" y="33"/>
                  </a:cubicBezTo>
                  <a:cubicBezTo>
                    <a:pt x="23" y="33"/>
                    <a:pt x="24" y="33"/>
                    <a:pt x="24" y="33"/>
                  </a:cubicBezTo>
                  <a:cubicBezTo>
                    <a:pt x="25" y="33"/>
                    <a:pt x="25" y="33"/>
                    <a:pt x="25" y="33"/>
                  </a:cubicBezTo>
                  <a:cubicBezTo>
                    <a:pt x="25" y="34"/>
                    <a:pt x="26" y="35"/>
                    <a:pt x="27" y="35"/>
                  </a:cubicBezTo>
                  <a:cubicBezTo>
                    <a:pt x="27" y="35"/>
                    <a:pt x="27" y="35"/>
                    <a:pt x="27" y="35"/>
                  </a:cubicBezTo>
                  <a:cubicBezTo>
                    <a:pt x="28" y="35"/>
                    <a:pt x="30" y="33"/>
                    <a:pt x="30" y="31"/>
                  </a:cubicBezTo>
                  <a:cubicBezTo>
                    <a:pt x="30" y="29"/>
                    <a:pt x="26" y="28"/>
                    <a:pt x="27" y="26"/>
                  </a:cubicBezTo>
                  <a:cubicBezTo>
                    <a:pt x="27" y="25"/>
                    <a:pt x="28" y="24"/>
                    <a:pt x="29" y="23"/>
                  </a:cubicBezTo>
                  <a:cubicBezTo>
                    <a:pt x="29" y="23"/>
                    <a:pt x="30" y="24"/>
                    <a:pt x="30" y="25"/>
                  </a:cubicBezTo>
                  <a:cubicBezTo>
                    <a:pt x="30" y="24"/>
                    <a:pt x="30" y="24"/>
                    <a:pt x="30" y="24"/>
                  </a:cubicBezTo>
                  <a:cubicBezTo>
                    <a:pt x="31" y="26"/>
                    <a:pt x="33" y="30"/>
                    <a:pt x="33" y="30"/>
                  </a:cubicBezTo>
                  <a:cubicBezTo>
                    <a:pt x="34" y="26"/>
                    <a:pt x="37" y="24"/>
                    <a:pt x="37" y="22"/>
                  </a:cubicBezTo>
                  <a:cubicBezTo>
                    <a:pt x="37" y="19"/>
                    <a:pt x="33" y="5"/>
                    <a:pt x="31" y="3"/>
                  </a:cubicBezTo>
                  <a:cubicBezTo>
                    <a:pt x="30" y="2"/>
                    <a:pt x="28"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40" name="Freeform 42"/>
            <p:cNvSpPr>
              <a:spLocks/>
            </p:cNvSpPr>
            <p:nvPr/>
          </p:nvSpPr>
          <p:spPr bwMode="auto">
            <a:xfrm>
              <a:off x="9682163" y="3868738"/>
              <a:ext cx="68263" cy="71438"/>
            </a:xfrm>
            <a:custGeom>
              <a:avLst/>
              <a:gdLst>
                <a:gd name="T0" fmla="*/ 16 w 18"/>
                <a:gd name="T1" fmla="*/ 0 h 19"/>
                <a:gd name="T2" fmla="*/ 14 w 18"/>
                <a:gd name="T3" fmla="*/ 4 h 19"/>
                <a:gd name="T4" fmla="*/ 0 w 18"/>
                <a:gd name="T5" fmla="*/ 19 h 19"/>
                <a:gd name="T6" fmla="*/ 2 w 18"/>
                <a:gd name="T7" fmla="*/ 19 h 19"/>
                <a:gd name="T8" fmla="*/ 11 w 18"/>
                <a:gd name="T9" fmla="*/ 9 h 19"/>
                <a:gd name="T10" fmla="*/ 11 w 18"/>
                <a:gd name="T11" fmla="*/ 9 h 19"/>
                <a:gd name="T12" fmla="*/ 15 w 18"/>
                <a:gd name="T13" fmla="*/ 6 h 19"/>
                <a:gd name="T14" fmla="*/ 15 w 18"/>
                <a:gd name="T15" fmla="*/ 6 h 19"/>
                <a:gd name="T16" fmla="*/ 18 w 18"/>
                <a:gd name="T17" fmla="*/ 4 h 19"/>
                <a:gd name="T18" fmla="*/ 16 w 18"/>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9">
                  <a:moveTo>
                    <a:pt x="16" y="0"/>
                  </a:moveTo>
                  <a:cubicBezTo>
                    <a:pt x="15" y="1"/>
                    <a:pt x="15" y="2"/>
                    <a:pt x="14" y="4"/>
                  </a:cubicBezTo>
                  <a:cubicBezTo>
                    <a:pt x="11" y="9"/>
                    <a:pt x="3" y="12"/>
                    <a:pt x="0" y="19"/>
                  </a:cubicBezTo>
                  <a:cubicBezTo>
                    <a:pt x="2" y="19"/>
                    <a:pt x="2" y="19"/>
                    <a:pt x="2" y="19"/>
                  </a:cubicBezTo>
                  <a:cubicBezTo>
                    <a:pt x="5" y="17"/>
                    <a:pt x="10" y="14"/>
                    <a:pt x="11" y="9"/>
                  </a:cubicBezTo>
                  <a:cubicBezTo>
                    <a:pt x="11" y="9"/>
                    <a:pt x="11" y="9"/>
                    <a:pt x="11" y="9"/>
                  </a:cubicBezTo>
                  <a:cubicBezTo>
                    <a:pt x="13" y="9"/>
                    <a:pt x="15" y="8"/>
                    <a:pt x="15" y="6"/>
                  </a:cubicBezTo>
                  <a:cubicBezTo>
                    <a:pt x="15" y="6"/>
                    <a:pt x="15" y="6"/>
                    <a:pt x="15" y="6"/>
                  </a:cubicBezTo>
                  <a:cubicBezTo>
                    <a:pt x="17" y="6"/>
                    <a:pt x="17" y="5"/>
                    <a:pt x="18" y="4"/>
                  </a:cubicBezTo>
                  <a:cubicBezTo>
                    <a:pt x="17" y="3"/>
                    <a:pt x="16" y="3"/>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41" name="Freeform 43"/>
            <p:cNvSpPr>
              <a:spLocks/>
            </p:cNvSpPr>
            <p:nvPr/>
          </p:nvSpPr>
          <p:spPr bwMode="auto">
            <a:xfrm>
              <a:off x="9731375" y="3635375"/>
              <a:ext cx="130175" cy="187325"/>
            </a:xfrm>
            <a:custGeom>
              <a:avLst/>
              <a:gdLst>
                <a:gd name="T0" fmla="*/ 6 w 35"/>
                <a:gd name="T1" fmla="*/ 0 h 50"/>
                <a:gd name="T2" fmla="*/ 3 w 35"/>
                <a:gd name="T3" fmla="*/ 5 h 50"/>
                <a:gd name="T4" fmla="*/ 5 w 35"/>
                <a:gd name="T5" fmla="*/ 13 h 50"/>
                <a:gd name="T6" fmla="*/ 3 w 35"/>
                <a:gd name="T7" fmla="*/ 20 h 50"/>
                <a:gd name="T8" fmla="*/ 3 w 35"/>
                <a:gd name="T9" fmla="*/ 20 h 50"/>
                <a:gd name="T10" fmla="*/ 1 w 35"/>
                <a:gd name="T11" fmla="*/ 29 h 50"/>
                <a:gd name="T12" fmla="*/ 7 w 35"/>
                <a:gd name="T13" fmla="*/ 34 h 50"/>
                <a:gd name="T14" fmla="*/ 7 w 35"/>
                <a:gd name="T15" fmla="*/ 34 h 50"/>
                <a:gd name="T16" fmla="*/ 9 w 35"/>
                <a:gd name="T17" fmla="*/ 32 h 50"/>
                <a:gd name="T18" fmla="*/ 10 w 35"/>
                <a:gd name="T19" fmla="*/ 32 h 50"/>
                <a:gd name="T20" fmla="*/ 10 w 35"/>
                <a:gd name="T21" fmla="*/ 34 h 50"/>
                <a:gd name="T22" fmla="*/ 9 w 35"/>
                <a:gd name="T23" fmla="*/ 37 h 50"/>
                <a:gd name="T24" fmla="*/ 12 w 35"/>
                <a:gd name="T25" fmla="*/ 41 h 50"/>
                <a:gd name="T26" fmla="*/ 12 w 35"/>
                <a:gd name="T27" fmla="*/ 41 h 50"/>
                <a:gd name="T28" fmla="*/ 15 w 35"/>
                <a:gd name="T29" fmla="*/ 40 h 50"/>
                <a:gd name="T30" fmla="*/ 17 w 35"/>
                <a:gd name="T31" fmla="*/ 39 h 50"/>
                <a:gd name="T32" fmla="*/ 17 w 35"/>
                <a:gd name="T33" fmla="*/ 39 h 50"/>
                <a:gd name="T34" fmla="*/ 24 w 35"/>
                <a:gd name="T35" fmla="*/ 45 h 50"/>
                <a:gd name="T36" fmla="*/ 24 w 35"/>
                <a:gd name="T37" fmla="*/ 40 h 50"/>
                <a:gd name="T38" fmla="*/ 33 w 35"/>
                <a:gd name="T39" fmla="*/ 48 h 50"/>
                <a:gd name="T40" fmla="*/ 34 w 35"/>
                <a:gd name="T41" fmla="*/ 50 h 50"/>
                <a:gd name="T42" fmla="*/ 34 w 35"/>
                <a:gd name="T43" fmla="*/ 50 h 50"/>
                <a:gd name="T44" fmla="*/ 35 w 35"/>
                <a:gd name="T45" fmla="*/ 48 h 50"/>
                <a:gd name="T46" fmla="*/ 35 w 35"/>
                <a:gd name="T47" fmla="*/ 46 h 50"/>
                <a:gd name="T48" fmla="*/ 32 w 35"/>
                <a:gd name="T49" fmla="*/ 43 h 50"/>
                <a:gd name="T50" fmla="*/ 31 w 35"/>
                <a:gd name="T51" fmla="*/ 43 h 50"/>
                <a:gd name="T52" fmla="*/ 30 w 35"/>
                <a:gd name="T53" fmla="*/ 43 h 50"/>
                <a:gd name="T54" fmla="*/ 32 w 35"/>
                <a:gd name="T55" fmla="*/ 40 h 50"/>
                <a:gd name="T56" fmla="*/ 30 w 35"/>
                <a:gd name="T57" fmla="*/ 40 h 50"/>
                <a:gd name="T58" fmla="*/ 30 w 35"/>
                <a:gd name="T59" fmla="*/ 40 h 50"/>
                <a:gd name="T60" fmla="*/ 29 w 35"/>
                <a:gd name="T61" fmla="*/ 41 h 50"/>
                <a:gd name="T62" fmla="*/ 28 w 35"/>
                <a:gd name="T63" fmla="*/ 41 h 50"/>
                <a:gd name="T64" fmla="*/ 28 w 35"/>
                <a:gd name="T65" fmla="*/ 41 h 50"/>
                <a:gd name="T66" fmla="*/ 23 w 35"/>
                <a:gd name="T67" fmla="*/ 36 h 50"/>
                <a:gd name="T68" fmla="*/ 23 w 35"/>
                <a:gd name="T69" fmla="*/ 36 h 50"/>
                <a:gd name="T70" fmla="*/ 20 w 35"/>
                <a:gd name="T71" fmla="*/ 38 h 50"/>
                <a:gd name="T72" fmla="*/ 20 w 35"/>
                <a:gd name="T73" fmla="*/ 39 h 50"/>
                <a:gd name="T74" fmla="*/ 13 w 35"/>
                <a:gd name="T75" fmla="*/ 28 h 50"/>
                <a:gd name="T76" fmla="*/ 18 w 35"/>
                <a:gd name="T77" fmla="*/ 16 h 50"/>
                <a:gd name="T78" fmla="*/ 15 w 35"/>
                <a:gd name="T79" fmla="*/ 5 h 50"/>
                <a:gd name="T80" fmla="*/ 15 w 35"/>
                <a:gd name="T81" fmla="*/ 4 h 50"/>
                <a:gd name="T82" fmla="*/ 14 w 35"/>
                <a:gd name="T83" fmla="*/ 2 h 50"/>
                <a:gd name="T84" fmla="*/ 11 w 35"/>
                <a:gd name="T85" fmla="*/ 5 h 50"/>
                <a:gd name="T86" fmla="*/ 11 w 35"/>
                <a:gd name="T87" fmla="*/ 5 h 50"/>
                <a:gd name="T88" fmla="*/ 6 w 35"/>
                <a:gd name="T89" fmla="*/ 0 h 50"/>
                <a:gd name="T90" fmla="*/ 6 w 35"/>
                <a:gd name="T9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50">
                  <a:moveTo>
                    <a:pt x="6" y="0"/>
                  </a:moveTo>
                  <a:cubicBezTo>
                    <a:pt x="4" y="0"/>
                    <a:pt x="3" y="3"/>
                    <a:pt x="3" y="5"/>
                  </a:cubicBezTo>
                  <a:cubicBezTo>
                    <a:pt x="3" y="8"/>
                    <a:pt x="5" y="10"/>
                    <a:pt x="5" y="13"/>
                  </a:cubicBezTo>
                  <a:cubicBezTo>
                    <a:pt x="5" y="15"/>
                    <a:pt x="4" y="19"/>
                    <a:pt x="3" y="20"/>
                  </a:cubicBezTo>
                  <a:cubicBezTo>
                    <a:pt x="3" y="20"/>
                    <a:pt x="3" y="20"/>
                    <a:pt x="3" y="20"/>
                  </a:cubicBezTo>
                  <a:cubicBezTo>
                    <a:pt x="0" y="20"/>
                    <a:pt x="1" y="25"/>
                    <a:pt x="1" y="29"/>
                  </a:cubicBezTo>
                  <a:cubicBezTo>
                    <a:pt x="1" y="31"/>
                    <a:pt x="6" y="34"/>
                    <a:pt x="7" y="34"/>
                  </a:cubicBezTo>
                  <a:cubicBezTo>
                    <a:pt x="7" y="34"/>
                    <a:pt x="7" y="34"/>
                    <a:pt x="7" y="34"/>
                  </a:cubicBezTo>
                  <a:cubicBezTo>
                    <a:pt x="8" y="34"/>
                    <a:pt x="8" y="33"/>
                    <a:pt x="9" y="32"/>
                  </a:cubicBezTo>
                  <a:cubicBezTo>
                    <a:pt x="10" y="32"/>
                    <a:pt x="10" y="32"/>
                    <a:pt x="10" y="32"/>
                  </a:cubicBezTo>
                  <a:cubicBezTo>
                    <a:pt x="10" y="34"/>
                    <a:pt x="10" y="34"/>
                    <a:pt x="10" y="34"/>
                  </a:cubicBezTo>
                  <a:cubicBezTo>
                    <a:pt x="10" y="35"/>
                    <a:pt x="9" y="36"/>
                    <a:pt x="9" y="37"/>
                  </a:cubicBezTo>
                  <a:cubicBezTo>
                    <a:pt x="9" y="38"/>
                    <a:pt x="11" y="41"/>
                    <a:pt x="12" y="41"/>
                  </a:cubicBezTo>
                  <a:cubicBezTo>
                    <a:pt x="12" y="41"/>
                    <a:pt x="12" y="41"/>
                    <a:pt x="12" y="41"/>
                  </a:cubicBezTo>
                  <a:cubicBezTo>
                    <a:pt x="13" y="41"/>
                    <a:pt x="14" y="40"/>
                    <a:pt x="15" y="40"/>
                  </a:cubicBezTo>
                  <a:cubicBezTo>
                    <a:pt x="15" y="40"/>
                    <a:pt x="16" y="39"/>
                    <a:pt x="17" y="39"/>
                  </a:cubicBezTo>
                  <a:cubicBezTo>
                    <a:pt x="17" y="39"/>
                    <a:pt x="17" y="39"/>
                    <a:pt x="17" y="39"/>
                  </a:cubicBezTo>
                  <a:cubicBezTo>
                    <a:pt x="20" y="39"/>
                    <a:pt x="20" y="45"/>
                    <a:pt x="24" y="45"/>
                  </a:cubicBezTo>
                  <a:cubicBezTo>
                    <a:pt x="23" y="43"/>
                    <a:pt x="23" y="42"/>
                    <a:pt x="24" y="40"/>
                  </a:cubicBezTo>
                  <a:cubicBezTo>
                    <a:pt x="25" y="42"/>
                    <a:pt x="32" y="45"/>
                    <a:pt x="33" y="48"/>
                  </a:cubicBezTo>
                  <a:cubicBezTo>
                    <a:pt x="33" y="48"/>
                    <a:pt x="34" y="50"/>
                    <a:pt x="34" y="50"/>
                  </a:cubicBezTo>
                  <a:cubicBezTo>
                    <a:pt x="34" y="50"/>
                    <a:pt x="34" y="50"/>
                    <a:pt x="34" y="50"/>
                  </a:cubicBezTo>
                  <a:cubicBezTo>
                    <a:pt x="35" y="50"/>
                    <a:pt x="35" y="49"/>
                    <a:pt x="35" y="48"/>
                  </a:cubicBezTo>
                  <a:cubicBezTo>
                    <a:pt x="35" y="47"/>
                    <a:pt x="35" y="47"/>
                    <a:pt x="35" y="46"/>
                  </a:cubicBezTo>
                  <a:cubicBezTo>
                    <a:pt x="34" y="46"/>
                    <a:pt x="32" y="45"/>
                    <a:pt x="32" y="43"/>
                  </a:cubicBezTo>
                  <a:cubicBezTo>
                    <a:pt x="32" y="43"/>
                    <a:pt x="31" y="43"/>
                    <a:pt x="31" y="43"/>
                  </a:cubicBezTo>
                  <a:cubicBezTo>
                    <a:pt x="31" y="43"/>
                    <a:pt x="30" y="43"/>
                    <a:pt x="30" y="43"/>
                  </a:cubicBezTo>
                  <a:cubicBezTo>
                    <a:pt x="30" y="42"/>
                    <a:pt x="32" y="42"/>
                    <a:pt x="32" y="40"/>
                  </a:cubicBezTo>
                  <a:cubicBezTo>
                    <a:pt x="31" y="40"/>
                    <a:pt x="31" y="40"/>
                    <a:pt x="30" y="40"/>
                  </a:cubicBezTo>
                  <a:cubicBezTo>
                    <a:pt x="30" y="40"/>
                    <a:pt x="30" y="40"/>
                    <a:pt x="30" y="40"/>
                  </a:cubicBezTo>
                  <a:cubicBezTo>
                    <a:pt x="30" y="40"/>
                    <a:pt x="29" y="40"/>
                    <a:pt x="29" y="41"/>
                  </a:cubicBezTo>
                  <a:cubicBezTo>
                    <a:pt x="29" y="41"/>
                    <a:pt x="28" y="41"/>
                    <a:pt x="28" y="41"/>
                  </a:cubicBezTo>
                  <a:cubicBezTo>
                    <a:pt x="28" y="41"/>
                    <a:pt x="28" y="41"/>
                    <a:pt x="28" y="41"/>
                  </a:cubicBezTo>
                  <a:cubicBezTo>
                    <a:pt x="26" y="41"/>
                    <a:pt x="26" y="36"/>
                    <a:pt x="23" y="36"/>
                  </a:cubicBezTo>
                  <a:cubicBezTo>
                    <a:pt x="23" y="36"/>
                    <a:pt x="23" y="36"/>
                    <a:pt x="23" y="36"/>
                  </a:cubicBezTo>
                  <a:cubicBezTo>
                    <a:pt x="21" y="36"/>
                    <a:pt x="20" y="37"/>
                    <a:pt x="20" y="38"/>
                  </a:cubicBezTo>
                  <a:cubicBezTo>
                    <a:pt x="20" y="39"/>
                    <a:pt x="20" y="39"/>
                    <a:pt x="20" y="39"/>
                  </a:cubicBezTo>
                  <a:cubicBezTo>
                    <a:pt x="17" y="37"/>
                    <a:pt x="13" y="31"/>
                    <a:pt x="13" y="28"/>
                  </a:cubicBezTo>
                  <a:cubicBezTo>
                    <a:pt x="14" y="22"/>
                    <a:pt x="18" y="22"/>
                    <a:pt x="18" y="16"/>
                  </a:cubicBezTo>
                  <a:cubicBezTo>
                    <a:pt x="18" y="12"/>
                    <a:pt x="15" y="9"/>
                    <a:pt x="15" y="5"/>
                  </a:cubicBezTo>
                  <a:cubicBezTo>
                    <a:pt x="15" y="5"/>
                    <a:pt x="15" y="4"/>
                    <a:pt x="15" y="4"/>
                  </a:cubicBezTo>
                  <a:cubicBezTo>
                    <a:pt x="14" y="2"/>
                    <a:pt x="14" y="2"/>
                    <a:pt x="14" y="2"/>
                  </a:cubicBezTo>
                  <a:cubicBezTo>
                    <a:pt x="13" y="3"/>
                    <a:pt x="12" y="5"/>
                    <a:pt x="11" y="5"/>
                  </a:cubicBezTo>
                  <a:cubicBezTo>
                    <a:pt x="11" y="5"/>
                    <a:pt x="11" y="5"/>
                    <a:pt x="11" y="5"/>
                  </a:cubicBezTo>
                  <a:cubicBezTo>
                    <a:pt x="8" y="5"/>
                    <a:pt x="9"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42" name="Freeform 44"/>
            <p:cNvSpPr>
              <a:spLocks/>
            </p:cNvSpPr>
            <p:nvPr/>
          </p:nvSpPr>
          <p:spPr bwMode="auto">
            <a:xfrm>
              <a:off x="9869488" y="3822700"/>
              <a:ext cx="41275" cy="76200"/>
            </a:xfrm>
            <a:custGeom>
              <a:avLst/>
              <a:gdLst>
                <a:gd name="T0" fmla="*/ 2 w 11"/>
                <a:gd name="T1" fmla="*/ 0 h 20"/>
                <a:gd name="T2" fmla="*/ 0 w 11"/>
                <a:gd name="T3" fmla="*/ 1 h 20"/>
                <a:gd name="T4" fmla="*/ 6 w 11"/>
                <a:gd name="T5" fmla="*/ 8 h 20"/>
                <a:gd name="T6" fmla="*/ 4 w 11"/>
                <a:gd name="T7" fmla="*/ 10 h 20"/>
                <a:gd name="T8" fmla="*/ 1 w 11"/>
                <a:gd name="T9" fmla="*/ 10 h 20"/>
                <a:gd name="T10" fmla="*/ 1 w 11"/>
                <a:gd name="T11" fmla="*/ 11 h 20"/>
                <a:gd name="T12" fmla="*/ 5 w 11"/>
                <a:gd name="T13" fmla="*/ 15 h 20"/>
                <a:gd name="T14" fmla="*/ 5 w 11"/>
                <a:gd name="T15" fmla="*/ 16 h 20"/>
                <a:gd name="T16" fmla="*/ 6 w 11"/>
                <a:gd name="T17" fmla="*/ 20 h 20"/>
                <a:gd name="T18" fmla="*/ 8 w 11"/>
                <a:gd name="T19" fmla="*/ 20 h 20"/>
                <a:gd name="T20" fmla="*/ 8 w 11"/>
                <a:gd name="T21" fmla="*/ 18 h 20"/>
                <a:gd name="T22" fmla="*/ 6 w 11"/>
                <a:gd name="T23" fmla="*/ 13 h 20"/>
                <a:gd name="T24" fmla="*/ 10 w 11"/>
                <a:gd name="T25" fmla="*/ 13 h 20"/>
                <a:gd name="T26" fmla="*/ 11 w 11"/>
                <a:gd name="T27" fmla="*/ 10 h 20"/>
                <a:gd name="T28" fmla="*/ 9 w 11"/>
                <a:gd name="T29" fmla="*/ 8 h 20"/>
                <a:gd name="T30" fmla="*/ 9 w 11"/>
                <a:gd name="T31" fmla="*/ 4 h 20"/>
                <a:gd name="T32" fmla="*/ 8 w 11"/>
                <a:gd name="T33" fmla="*/ 4 h 20"/>
                <a:gd name="T34" fmla="*/ 8 w 11"/>
                <a:gd name="T35" fmla="*/ 1 h 20"/>
                <a:gd name="T36" fmla="*/ 2 w 11"/>
                <a:gd name="T37" fmla="*/ 0 h 20"/>
                <a:gd name="T38" fmla="*/ 2 w 11"/>
                <a:gd name="T3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20">
                  <a:moveTo>
                    <a:pt x="2" y="0"/>
                  </a:moveTo>
                  <a:cubicBezTo>
                    <a:pt x="1" y="0"/>
                    <a:pt x="0" y="1"/>
                    <a:pt x="0" y="1"/>
                  </a:cubicBezTo>
                  <a:cubicBezTo>
                    <a:pt x="0" y="3"/>
                    <a:pt x="6" y="5"/>
                    <a:pt x="6" y="8"/>
                  </a:cubicBezTo>
                  <a:cubicBezTo>
                    <a:pt x="6" y="9"/>
                    <a:pt x="5" y="10"/>
                    <a:pt x="4" y="10"/>
                  </a:cubicBezTo>
                  <a:cubicBezTo>
                    <a:pt x="4" y="10"/>
                    <a:pt x="2" y="10"/>
                    <a:pt x="1" y="10"/>
                  </a:cubicBezTo>
                  <a:cubicBezTo>
                    <a:pt x="1" y="11"/>
                    <a:pt x="1" y="11"/>
                    <a:pt x="1" y="11"/>
                  </a:cubicBezTo>
                  <a:cubicBezTo>
                    <a:pt x="1" y="12"/>
                    <a:pt x="3" y="15"/>
                    <a:pt x="5" y="15"/>
                  </a:cubicBezTo>
                  <a:cubicBezTo>
                    <a:pt x="5" y="16"/>
                    <a:pt x="5" y="16"/>
                    <a:pt x="5" y="16"/>
                  </a:cubicBezTo>
                  <a:cubicBezTo>
                    <a:pt x="4" y="18"/>
                    <a:pt x="4" y="20"/>
                    <a:pt x="6" y="20"/>
                  </a:cubicBezTo>
                  <a:cubicBezTo>
                    <a:pt x="7" y="20"/>
                    <a:pt x="8" y="20"/>
                    <a:pt x="8" y="20"/>
                  </a:cubicBezTo>
                  <a:cubicBezTo>
                    <a:pt x="8" y="18"/>
                    <a:pt x="8" y="18"/>
                    <a:pt x="8" y="18"/>
                  </a:cubicBezTo>
                  <a:cubicBezTo>
                    <a:pt x="7" y="18"/>
                    <a:pt x="6" y="15"/>
                    <a:pt x="6" y="13"/>
                  </a:cubicBezTo>
                  <a:cubicBezTo>
                    <a:pt x="10" y="13"/>
                    <a:pt x="10" y="13"/>
                    <a:pt x="10" y="13"/>
                  </a:cubicBezTo>
                  <a:cubicBezTo>
                    <a:pt x="10" y="12"/>
                    <a:pt x="11" y="12"/>
                    <a:pt x="11" y="10"/>
                  </a:cubicBezTo>
                  <a:cubicBezTo>
                    <a:pt x="9" y="8"/>
                    <a:pt x="9" y="8"/>
                    <a:pt x="9" y="8"/>
                  </a:cubicBezTo>
                  <a:cubicBezTo>
                    <a:pt x="9" y="8"/>
                    <a:pt x="9" y="5"/>
                    <a:pt x="9" y="4"/>
                  </a:cubicBezTo>
                  <a:cubicBezTo>
                    <a:pt x="9" y="4"/>
                    <a:pt x="8" y="4"/>
                    <a:pt x="8" y="4"/>
                  </a:cubicBezTo>
                  <a:cubicBezTo>
                    <a:pt x="8" y="3"/>
                    <a:pt x="8" y="2"/>
                    <a:pt x="8" y="1"/>
                  </a:cubicBezTo>
                  <a:cubicBezTo>
                    <a:pt x="6" y="1"/>
                    <a:pt x="4"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43" name="Freeform 45"/>
            <p:cNvSpPr>
              <a:spLocks noEditPoints="1"/>
            </p:cNvSpPr>
            <p:nvPr/>
          </p:nvSpPr>
          <p:spPr bwMode="auto">
            <a:xfrm>
              <a:off x="9805988" y="3841750"/>
              <a:ext cx="33338" cy="49213"/>
            </a:xfrm>
            <a:custGeom>
              <a:avLst/>
              <a:gdLst>
                <a:gd name="T0" fmla="*/ 2 w 9"/>
                <a:gd name="T1" fmla="*/ 1 h 13"/>
                <a:gd name="T2" fmla="*/ 1 w 9"/>
                <a:gd name="T3" fmla="*/ 1 h 13"/>
                <a:gd name="T4" fmla="*/ 2 w 9"/>
                <a:gd name="T5" fmla="*/ 1 h 13"/>
                <a:gd name="T6" fmla="*/ 1 w 9"/>
                <a:gd name="T7" fmla="*/ 0 h 13"/>
                <a:gd name="T8" fmla="*/ 0 w 9"/>
                <a:gd name="T9" fmla="*/ 2 h 13"/>
                <a:gd name="T10" fmla="*/ 1 w 9"/>
                <a:gd name="T11" fmla="*/ 13 h 13"/>
                <a:gd name="T12" fmla="*/ 9 w 9"/>
                <a:gd name="T13" fmla="*/ 5 h 13"/>
                <a:gd name="T14" fmla="*/ 2 w 9"/>
                <a:gd name="T15" fmla="*/ 1 h 13"/>
                <a:gd name="T16" fmla="*/ 1 w 9"/>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3">
                  <a:moveTo>
                    <a:pt x="2" y="1"/>
                  </a:moveTo>
                  <a:cubicBezTo>
                    <a:pt x="2" y="1"/>
                    <a:pt x="2" y="1"/>
                    <a:pt x="1" y="1"/>
                  </a:cubicBezTo>
                  <a:cubicBezTo>
                    <a:pt x="2" y="1"/>
                    <a:pt x="2" y="1"/>
                    <a:pt x="2" y="1"/>
                  </a:cubicBezTo>
                  <a:moveTo>
                    <a:pt x="1" y="0"/>
                  </a:moveTo>
                  <a:cubicBezTo>
                    <a:pt x="1" y="0"/>
                    <a:pt x="0" y="1"/>
                    <a:pt x="0" y="2"/>
                  </a:cubicBezTo>
                  <a:cubicBezTo>
                    <a:pt x="0" y="4"/>
                    <a:pt x="1" y="9"/>
                    <a:pt x="1" y="13"/>
                  </a:cubicBezTo>
                  <a:cubicBezTo>
                    <a:pt x="3" y="11"/>
                    <a:pt x="9" y="9"/>
                    <a:pt x="9" y="5"/>
                  </a:cubicBezTo>
                  <a:cubicBezTo>
                    <a:pt x="9" y="3"/>
                    <a:pt x="4" y="2"/>
                    <a:pt x="2" y="1"/>
                  </a:cubicBezTo>
                  <a:cubicBezTo>
                    <a:pt x="2"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44" name="Freeform 46"/>
            <p:cNvSpPr>
              <a:spLocks/>
            </p:cNvSpPr>
            <p:nvPr/>
          </p:nvSpPr>
          <p:spPr bwMode="auto">
            <a:xfrm>
              <a:off x="9825038" y="3871913"/>
              <a:ext cx="33338" cy="60325"/>
            </a:xfrm>
            <a:custGeom>
              <a:avLst/>
              <a:gdLst>
                <a:gd name="T0" fmla="*/ 6 w 9"/>
                <a:gd name="T1" fmla="*/ 0 h 16"/>
                <a:gd name="T2" fmla="*/ 5 w 9"/>
                <a:gd name="T3" fmla="*/ 0 h 16"/>
                <a:gd name="T4" fmla="*/ 2 w 9"/>
                <a:gd name="T5" fmla="*/ 8 h 16"/>
                <a:gd name="T6" fmla="*/ 2 w 9"/>
                <a:gd name="T7" fmla="*/ 8 h 16"/>
                <a:gd name="T8" fmla="*/ 0 w 9"/>
                <a:gd name="T9" fmla="*/ 9 h 16"/>
                <a:gd name="T10" fmla="*/ 6 w 9"/>
                <a:gd name="T11" fmla="*/ 16 h 16"/>
                <a:gd name="T12" fmla="*/ 7 w 9"/>
                <a:gd name="T13" fmla="*/ 14 h 16"/>
                <a:gd name="T14" fmla="*/ 6 w 9"/>
                <a:gd name="T15" fmla="*/ 11 h 16"/>
                <a:gd name="T16" fmla="*/ 9 w 9"/>
                <a:gd name="T17" fmla="*/ 3 h 16"/>
                <a:gd name="T18" fmla="*/ 6 w 9"/>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6">
                  <a:moveTo>
                    <a:pt x="6" y="0"/>
                  </a:moveTo>
                  <a:cubicBezTo>
                    <a:pt x="6" y="0"/>
                    <a:pt x="6" y="0"/>
                    <a:pt x="5" y="0"/>
                  </a:cubicBezTo>
                  <a:cubicBezTo>
                    <a:pt x="4" y="1"/>
                    <a:pt x="2" y="7"/>
                    <a:pt x="2" y="8"/>
                  </a:cubicBezTo>
                  <a:cubicBezTo>
                    <a:pt x="2" y="8"/>
                    <a:pt x="2" y="8"/>
                    <a:pt x="2" y="8"/>
                  </a:cubicBezTo>
                  <a:cubicBezTo>
                    <a:pt x="2" y="8"/>
                    <a:pt x="0" y="8"/>
                    <a:pt x="0" y="9"/>
                  </a:cubicBezTo>
                  <a:cubicBezTo>
                    <a:pt x="0" y="11"/>
                    <a:pt x="5" y="16"/>
                    <a:pt x="6" y="16"/>
                  </a:cubicBezTo>
                  <a:cubicBezTo>
                    <a:pt x="6" y="16"/>
                    <a:pt x="7" y="15"/>
                    <a:pt x="7" y="14"/>
                  </a:cubicBezTo>
                  <a:cubicBezTo>
                    <a:pt x="7" y="13"/>
                    <a:pt x="6" y="13"/>
                    <a:pt x="6" y="11"/>
                  </a:cubicBezTo>
                  <a:cubicBezTo>
                    <a:pt x="6" y="8"/>
                    <a:pt x="9" y="6"/>
                    <a:pt x="9" y="3"/>
                  </a:cubicBezTo>
                  <a:cubicBezTo>
                    <a:pt x="9" y="2"/>
                    <a:pt x="8"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45" name="Freeform 47"/>
            <p:cNvSpPr>
              <a:spLocks/>
            </p:cNvSpPr>
            <p:nvPr/>
          </p:nvSpPr>
          <p:spPr bwMode="auto">
            <a:xfrm>
              <a:off x="9855200" y="3876675"/>
              <a:ext cx="14288" cy="33338"/>
            </a:xfrm>
            <a:custGeom>
              <a:avLst/>
              <a:gdLst>
                <a:gd name="T0" fmla="*/ 2 w 4"/>
                <a:gd name="T1" fmla="*/ 0 h 9"/>
                <a:gd name="T2" fmla="*/ 0 w 4"/>
                <a:gd name="T3" fmla="*/ 9 h 9"/>
                <a:gd name="T4" fmla="*/ 1 w 4"/>
                <a:gd name="T5" fmla="*/ 9 h 9"/>
                <a:gd name="T6" fmla="*/ 4 w 4"/>
                <a:gd name="T7" fmla="*/ 0 h 9"/>
                <a:gd name="T8" fmla="*/ 2 w 4"/>
                <a:gd name="T9" fmla="*/ 0 h 9"/>
              </a:gdLst>
              <a:ahLst/>
              <a:cxnLst>
                <a:cxn ang="0">
                  <a:pos x="T0" y="T1"/>
                </a:cxn>
                <a:cxn ang="0">
                  <a:pos x="T2" y="T3"/>
                </a:cxn>
                <a:cxn ang="0">
                  <a:pos x="T4" y="T5"/>
                </a:cxn>
                <a:cxn ang="0">
                  <a:pos x="T6" y="T7"/>
                </a:cxn>
                <a:cxn ang="0">
                  <a:pos x="T8" y="T9"/>
                </a:cxn>
              </a:cxnLst>
              <a:rect l="0" t="0" r="r" b="b"/>
              <a:pathLst>
                <a:path w="4" h="9">
                  <a:moveTo>
                    <a:pt x="2" y="0"/>
                  </a:moveTo>
                  <a:cubicBezTo>
                    <a:pt x="2" y="4"/>
                    <a:pt x="0" y="6"/>
                    <a:pt x="0" y="9"/>
                  </a:cubicBezTo>
                  <a:cubicBezTo>
                    <a:pt x="1" y="9"/>
                    <a:pt x="1" y="9"/>
                    <a:pt x="1" y="9"/>
                  </a:cubicBezTo>
                  <a:cubicBezTo>
                    <a:pt x="1" y="5"/>
                    <a:pt x="4" y="4"/>
                    <a:pt x="4" y="0"/>
                  </a:cubicBezTo>
                  <a:cubicBezTo>
                    <a:pt x="4"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46" name="Freeform 48"/>
            <p:cNvSpPr>
              <a:spLocks/>
            </p:cNvSpPr>
            <p:nvPr/>
          </p:nvSpPr>
          <p:spPr bwMode="auto">
            <a:xfrm>
              <a:off x="9861550" y="3898900"/>
              <a:ext cx="23813" cy="19050"/>
            </a:xfrm>
            <a:custGeom>
              <a:avLst/>
              <a:gdLst>
                <a:gd name="T0" fmla="*/ 2 w 6"/>
                <a:gd name="T1" fmla="*/ 0 h 5"/>
                <a:gd name="T2" fmla="*/ 0 w 6"/>
                <a:gd name="T3" fmla="*/ 4 h 5"/>
                <a:gd name="T4" fmla="*/ 1 w 6"/>
                <a:gd name="T5" fmla="*/ 5 h 5"/>
                <a:gd name="T6" fmla="*/ 2 w 6"/>
                <a:gd name="T7" fmla="*/ 5 h 5"/>
                <a:gd name="T8" fmla="*/ 6 w 6"/>
                <a:gd name="T9" fmla="*/ 0 h 5"/>
                <a:gd name="T10" fmla="*/ 5 w 6"/>
                <a:gd name="T11" fmla="*/ 1 h 5"/>
                <a:gd name="T12" fmla="*/ 2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2" y="0"/>
                  </a:moveTo>
                  <a:cubicBezTo>
                    <a:pt x="2" y="1"/>
                    <a:pt x="0" y="2"/>
                    <a:pt x="0" y="4"/>
                  </a:cubicBezTo>
                  <a:cubicBezTo>
                    <a:pt x="0" y="4"/>
                    <a:pt x="1" y="5"/>
                    <a:pt x="1" y="5"/>
                  </a:cubicBezTo>
                  <a:cubicBezTo>
                    <a:pt x="2" y="5"/>
                    <a:pt x="2" y="5"/>
                    <a:pt x="2" y="5"/>
                  </a:cubicBezTo>
                  <a:cubicBezTo>
                    <a:pt x="4" y="5"/>
                    <a:pt x="6" y="3"/>
                    <a:pt x="6" y="0"/>
                  </a:cubicBezTo>
                  <a:cubicBezTo>
                    <a:pt x="5" y="0"/>
                    <a:pt x="5" y="1"/>
                    <a:pt x="5" y="1"/>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47" name="Freeform 49"/>
            <p:cNvSpPr>
              <a:spLocks/>
            </p:cNvSpPr>
            <p:nvPr/>
          </p:nvSpPr>
          <p:spPr bwMode="auto">
            <a:xfrm>
              <a:off x="9839325" y="3822700"/>
              <a:ext cx="22225" cy="26988"/>
            </a:xfrm>
            <a:custGeom>
              <a:avLst/>
              <a:gdLst>
                <a:gd name="T0" fmla="*/ 0 w 6"/>
                <a:gd name="T1" fmla="*/ 0 h 7"/>
                <a:gd name="T2" fmla="*/ 0 w 6"/>
                <a:gd name="T3" fmla="*/ 4 h 7"/>
                <a:gd name="T4" fmla="*/ 0 w 6"/>
                <a:gd name="T5" fmla="*/ 4 h 7"/>
                <a:gd name="T6" fmla="*/ 1 w 6"/>
                <a:gd name="T7" fmla="*/ 4 h 7"/>
                <a:gd name="T8" fmla="*/ 2 w 6"/>
                <a:gd name="T9" fmla="*/ 4 h 7"/>
                <a:gd name="T10" fmla="*/ 3 w 6"/>
                <a:gd name="T11" fmla="*/ 4 h 7"/>
                <a:gd name="T12" fmla="*/ 6 w 6"/>
                <a:gd name="T13" fmla="*/ 7 h 7"/>
                <a:gd name="T14" fmla="*/ 6 w 6"/>
                <a:gd name="T15" fmla="*/ 6 h 7"/>
                <a:gd name="T16" fmla="*/ 2 w 6"/>
                <a:gd name="T17" fmla="*/ 0 h 7"/>
                <a:gd name="T18" fmla="*/ 0 w 6"/>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0" y="0"/>
                  </a:moveTo>
                  <a:cubicBezTo>
                    <a:pt x="0" y="1"/>
                    <a:pt x="0" y="2"/>
                    <a:pt x="0" y="4"/>
                  </a:cubicBezTo>
                  <a:cubicBezTo>
                    <a:pt x="0" y="4"/>
                    <a:pt x="0" y="4"/>
                    <a:pt x="0" y="4"/>
                  </a:cubicBezTo>
                  <a:cubicBezTo>
                    <a:pt x="0" y="4"/>
                    <a:pt x="1" y="4"/>
                    <a:pt x="1" y="4"/>
                  </a:cubicBezTo>
                  <a:cubicBezTo>
                    <a:pt x="1" y="4"/>
                    <a:pt x="2" y="4"/>
                    <a:pt x="2" y="4"/>
                  </a:cubicBezTo>
                  <a:cubicBezTo>
                    <a:pt x="2" y="4"/>
                    <a:pt x="3" y="4"/>
                    <a:pt x="3" y="4"/>
                  </a:cubicBezTo>
                  <a:cubicBezTo>
                    <a:pt x="3" y="5"/>
                    <a:pt x="5" y="7"/>
                    <a:pt x="6" y="7"/>
                  </a:cubicBezTo>
                  <a:cubicBezTo>
                    <a:pt x="6" y="7"/>
                    <a:pt x="6" y="7"/>
                    <a:pt x="6" y="6"/>
                  </a:cubicBezTo>
                  <a:cubicBezTo>
                    <a:pt x="6" y="3"/>
                    <a:pt x="3" y="2"/>
                    <a:pt x="2"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48" name="Freeform 50"/>
            <p:cNvSpPr>
              <a:spLocks/>
            </p:cNvSpPr>
            <p:nvPr/>
          </p:nvSpPr>
          <p:spPr bwMode="auto">
            <a:xfrm>
              <a:off x="9756775" y="3794125"/>
              <a:ext cx="38100" cy="36513"/>
            </a:xfrm>
            <a:custGeom>
              <a:avLst/>
              <a:gdLst>
                <a:gd name="T0" fmla="*/ 0 w 10"/>
                <a:gd name="T1" fmla="*/ 0 h 10"/>
                <a:gd name="T2" fmla="*/ 8 w 10"/>
                <a:gd name="T3" fmla="*/ 10 h 10"/>
                <a:gd name="T4" fmla="*/ 9 w 10"/>
                <a:gd name="T5" fmla="*/ 5 h 10"/>
                <a:gd name="T6" fmla="*/ 3 w 10"/>
                <a:gd name="T7" fmla="*/ 0 h 10"/>
                <a:gd name="T8" fmla="*/ 0 w 10"/>
                <a:gd name="T9" fmla="*/ 0 h 10"/>
              </a:gdLst>
              <a:ahLst/>
              <a:cxnLst>
                <a:cxn ang="0">
                  <a:pos x="T0" y="T1"/>
                </a:cxn>
                <a:cxn ang="0">
                  <a:pos x="T2" y="T3"/>
                </a:cxn>
                <a:cxn ang="0">
                  <a:pos x="T4" y="T5"/>
                </a:cxn>
                <a:cxn ang="0">
                  <a:pos x="T6" y="T7"/>
                </a:cxn>
                <a:cxn ang="0">
                  <a:pos x="T8" y="T9"/>
                </a:cxn>
              </a:cxnLst>
              <a:rect l="0" t="0" r="r" b="b"/>
              <a:pathLst>
                <a:path w="10" h="10">
                  <a:moveTo>
                    <a:pt x="0" y="0"/>
                  </a:moveTo>
                  <a:cubicBezTo>
                    <a:pt x="0" y="0"/>
                    <a:pt x="6" y="10"/>
                    <a:pt x="8" y="10"/>
                  </a:cubicBezTo>
                  <a:cubicBezTo>
                    <a:pt x="9" y="10"/>
                    <a:pt x="10" y="7"/>
                    <a:pt x="9" y="5"/>
                  </a:cubicBezTo>
                  <a:cubicBezTo>
                    <a:pt x="9" y="2"/>
                    <a:pt x="6" y="2"/>
                    <a:pt x="3"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49" name="Freeform 51"/>
            <p:cNvSpPr>
              <a:spLocks/>
            </p:cNvSpPr>
            <p:nvPr/>
          </p:nvSpPr>
          <p:spPr bwMode="auto">
            <a:xfrm>
              <a:off x="9794875" y="3800475"/>
              <a:ext cx="11113" cy="0"/>
            </a:xfrm>
            <a:custGeom>
              <a:avLst/>
              <a:gdLst>
                <a:gd name="T0" fmla="*/ 2 w 3"/>
                <a:gd name="T1" fmla="*/ 0 w 3"/>
                <a:gd name="T2" fmla="*/ 1 w 3"/>
                <a:gd name="T3" fmla="*/ 3 w 3"/>
                <a:gd name="T4" fmla="*/ 2 w 3"/>
              </a:gdLst>
              <a:ahLst/>
              <a:cxnLst>
                <a:cxn ang="0">
                  <a:pos x="T0" y="0"/>
                </a:cxn>
                <a:cxn ang="0">
                  <a:pos x="T1" y="0"/>
                </a:cxn>
                <a:cxn ang="0">
                  <a:pos x="T2" y="0"/>
                </a:cxn>
                <a:cxn ang="0">
                  <a:pos x="T3" y="0"/>
                </a:cxn>
                <a:cxn ang="0">
                  <a:pos x="T4" y="0"/>
                </a:cxn>
              </a:cxnLst>
              <a:rect l="0" t="0" r="r" b="b"/>
              <a:pathLst>
                <a:path w="3">
                  <a:moveTo>
                    <a:pt x="2" y="0"/>
                  </a:moveTo>
                  <a:cubicBezTo>
                    <a:pt x="1" y="0"/>
                    <a:pt x="1" y="0"/>
                    <a:pt x="0" y="0"/>
                  </a:cubicBezTo>
                  <a:cubicBezTo>
                    <a:pt x="1" y="0"/>
                    <a:pt x="1" y="0"/>
                    <a:pt x="1" y="0"/>
                  </a:cubicBezTo>
                  <a:cubicBezTo>
                    <a:pt x="2" y="0"/>
                    <a:pt x="3" y="0"/>
                    <a:pt x="3" y="0"/>
                  </a:cubicBezTo>
                  <a:cubicBezTo>
                    <a:pt x="3"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50" name="Freeform 52"/>
            <p:cNvSpPr>
              <a:spLocks/>
            </p:cNvSpPr>
            <p:nvPr/>
          </p:nvSpPr>
          <p:spPr bwMode="auto">
            <a:xfrm>
              <a:off x="9742488" y="3413125"/>
              <a:ext cx="66675" cy="95250"/>
            </a:xfrm>
            <a:custGeom>
              <a:avLst/>
              <a:gdLst>
                <a:gd name="T0" fmla="*/ 11 w 18"/>
                <a:gd name="T1" fmla="*/ 0 h 25"/>
                <a:gd name="T2" fmla="*/ 1 w 18"/>
                <a:gd name="T3" fmla="*/ 17 h 25"/>
                <a:gd name="T4" fmla="*/ 5 w 18"/>
                <a:gd name="T5" fmla="*/ 25 h 25"/>
                <a:gd name="T6" fmla="*/ 11 w 18"/>
                <a:gd name="T7" fmla="*/ 0 h 25"/>
              </a:gdLst>
              <a:ahLst/>
              <a:cxnLst>
                <a:cxn ang="0">
                  <a:pos x="T0" y="T1"/>
                </a:cxn>
                <a:cxn ang="0">
                  <a:pos x="T2" y="T3"/>
                </a:cxn>
                <a:cxn ang="0">
                  <a:pos x="T4" y="T5"/>
                </a:cxn>
                <a:cxn ang="0">
                  <a:pos x="T6" y="T7"/>
                </a:cxn>
              </a:cxnLst>
              <a:rect l="0" t="0" r="r" b="b"/>
              <a:pathLst>
                <a:path w="18" h="25">
                  <a:moveTo>
                    <a:pt x="11" y="0"/>
                  </a:moveTo>
                  <a:cubicBezTo>
                    <a:pt x="7" y="0"/>
                    <a:pt x="1" y="11"/>
                    <a:pt x="1" y="17"/>
                  </a:cubicBezTo>
                  <a:cubicBezTo>
                    <a:pt x="1" y="21"/>
                    <a:pt x="0" y="25"/>
                    <a:pt x="5" y="25"/>
                  </a:cubicBezTo>
                  <a:cubicBezTo>
                    <a:pt x="11" y="25"/>
                    <a:pt x="18"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51" name="Freeform 53"/>
            <p:cNvSpPr>
              <a:spLocks/>
            </p:cNvSpPr>
            <p:nvPr/>
          </p:nvSpPr>
          <p:spPr bwMode="auto">
            <a:xfrm>
              <a:off x="9388475" y="3579813"/>
              <a:ext cx="79375" cy="63500"/>
            </a:xfrm>
            <a:custGeom>
              <a:avLst/>
              <a:gdLst>
                <a:gd name="T0" fmla="*/ 17 w 21"/>
                <a:gd name="T1" fmla="*/ 0 h 17"/>
                <a:gd name="T2" fmla="*/ 2 w 21"/>
                <a:gd name="T3" fmla="*/ 7 h 17"/>
                <a:gd name="T4" fmla="*/ 2 w 21"/>
                <a:gd name="T5" fmla="*/ 12 h 17"/>
                <a:gd name="T6" fmla="*/ 8 w 21"/>
                <a:gd name="T7" fmla="*/ 17 h 17"/>
                <a:gd name="T8" fmla="*/ 21 w 21"/>
                <a:gd name="T9" fmla="*/ 4 h 17"/>
                <a:gd name="T10" fmla="*/ 17 w 21"/>
                <a:gd name="T11" fmla="*/ 0 h 17"/>
              </a:gdLst>
              <a:ahLst/>
              <a:cxnLst>
                <a:cxn ang="0">
                  <a:pos x="T0" y="T1"/>
                </a:cxn>
                <a:cxn ang="0">
                  <a:pos x="T2" y="T3"/>
                </a:cxn>
                <a:cxn ang="0">
                  <a:pos x="T4" y="T5"/>
                </a:cxn>
                <a:cxn ang="0">
                  <a:pos x="T6" y="T7"/>
                </a:cxn>
                <a:cxn ang="0">
                  <a:pos x="T8" y="T9"/>
                </a:cxn>
                <a:cxn ang="0">
                  <a:pos x="T10" y="T11"/>
                </a:cxn>
              </a:cxnLst>
              <a:rect l="0" t="0" r="r" b="b"/>
              <a:pathLst>
                <a:path w="21" h="17">
                  <a:moveTo>
                    <a:pt x="17" y="0"/>
                  </a:moveTo>
                  <a:cubicBezTo>
                    <a:pt x="14" y="0"/>
                    <a:pt x="4" y="7"/>
                    <a:pt x="2" y="7"/>
                  </a:cubicBezTo>
                  <a:cubicBezTo>
                    <a:pt x="0" y="7"/>
                    <a:pt x="2" y="10"/>
                    <a:pt x="2" y="12"/>
                  </a:cubicBezTo>
                  <a:cubicBezTo>
                    <a:pt x="2" y="15"/>
                    <a:pt x="4" y="17"/>
                    <a:pt x="8" y="17"/>
                  </a:cubicBezTo>
                  <a:cubicBezTo>
                    <a:pt x="12" y="17"/>
                    <a:pt x="21" y="8"/>
                    <a:pt x="21" y="4"/>
                  </a:cubicBezTo>
                  <a:cubicBezTo>
                    <a:pt x="21" y="3"/>
                    <a:pt x="19"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52" name="Freeform 54"/>
            <p:cNvSpPr>
              <a:spLocks/>
            </p:cNvSpPr>
            <p:nvPr/>
          </p:nvSpPr>
          <p:spPr bwMode="auto">
            <a:xfrm>
              <a:off x="9066213" y="3478213"/>
              <a:ext cx="352425" cy="682625"/>
            </a:xfrm>
            <a:custGeom>
              <a:avLst/>
              <a:gdLst>
                <a:gd name="T0" fmla="*/ 51 w 94"/>
                <a:gd name="T1" fmla="*/ 4 h 182"/>
                <a:gd name="T2" fmla="*/ 41 w 94"/>
                <a:gd name="T3" fmla="*/ 4 h 182"/>
                <a:gd name="T4" fmla="*/ 33 w 94"/>
                <a:gd name="T5" fmla="*/ 6 h 182"/>
                <a:gd name="T6" fmla="*/ 33 w 94"/>
                <a:gd name="T7" fmla="*/ 13 h 182"/>
                <a:gd name="T8" fmla="*/ 32 w 94"/>
                <a:gd name="T9" fmla="*/ 15 h 182"/>
                <a:gd name="T10" fmla="*/ 28 w 94"/>
                <a:gd name="T11" fmla="*/ 12 h 182"/>
                <a:gd name="T12" fmla="*/ 11 w 94"/>
                <a:gd name="T13" fmla="*/ 28 h 182"/>
                <a:gd name="T14" fmla="*/ 0 w 94"/>
                <a:gd name="T15" fmla="*/ 42 h 182"/>
                <a:gd name="T16" fmla="*/ 5 w 94"/>
                <a:gd name="T17" fmla="*/ 50 h 182"/>
                <a:gd name="T18" fmla="*/ 7 w 94"/>
                <a:gd name="T19" fmla="*/ 62 h 182"/>
                <a:gd name="T20" fmla="*/ 5 w 94"/>
                <a:gd name="T21" fmla="*/ 68 h 182"/>
                <a:gd name="T22" fmla="*/ 4 w 94"/>
                <a:gd name="T23" fmla="*/ 70 h 182"/>
                <a:gd name="T24" fmla="*/ 15 w 94"/>
                <a:gd name="T25" fmla="*/ 95 h 182"/>
                <a:gd name="T26" fmla="*/ 13 w 94"/>
                <a:gd name="T27" fmla="*/ 98 h 182"/>
                <a:gd name="T28" fmla="*/ 7 w 94"/>
                <a:gd name="T29" fmla="*/ 111 h 182"/>
                <a:gd name="T30" fmla="*/ 6 w 94"/>
                <a:gd name="T31" fmla="*/ 111 h 182"/>
                <a:gd name="T32" fmla="*/ 5 w 94"/>
                <a:gd name="T33" fmla="*/ 124 h 182"/>
                <a:gd name="T34" fmla="*/ 8 w 94"/>
                <a:gd name="T35" fmla="*/ 124 h 182"/>
                <a:gd name="T36" fmla="*/ 23 w 94"/>
                <a:gd name="T37" fmla="*/ 159 h 182"/>
                <a:gd name="T38" fmla="*/ 48 w 94"/>
                <a:gd name="T39" fmla="*/ 182 h 182"/>
                <a:gd name="T40" fmla="*/ 53 w 94"/>
                <a:gd name="T41" fmla="*/ 180 h 182"/>
                <a:gd name="T42" fmla="*/ 46 w 94"/>
                <a:gd name="T43" fmla="*/ 162 h 182"/>
                <a:gd name="T44" fmla="*/ 22 w 94"/>
                <a:gd name="T45" fmla="*/ 133 h 182"/>
                <a:gd name="T46" fmla="*/ 19 w 94"/>
                <a:gd name="T47" fmla="*/ 124 h 182"/>
                <a:gd name="T48" fmla="*/ 18 w 94"/>
                <a:gd name="T49" fmla="*/ 92 h 182"/>
                <a:gd name="T50" fmla="*/ 18 w 94"/>
                <a:gd name="T51" fmla="*/ 83 h 182"/>
                <a:gd name="T52" fmla="*/ 27 w 94"/>
                <a:gd name="T53" fmla="*/ 91 h 182"/>
                <a:gd name="T54" fmla="*/ 46 w 94"/>
                <a:gd name="T55" fmla="*/ 104 h 182"/>
                <a:gd name="T56" fmla="*/ 58 w 94"/>
                <a:gd name="T57" fmla="*/ 114 h 182"/>
                <a:gd name="T58" fmla="*/ 59 w 94"/>
                <a:gd name="T59" fmla="*/ 124 h 182"/>
                <a:gd name="T60" fmla="*/ 66 w 94"/>
                <a:gd name="T61" fmla="*/ 113 h 182"/>
                <a:gd name="T62" fmla="*/ 73 w 94"/>
                <a:gd name="T63" fmla="*/ 110 h 182"/>
                <a:gd name="T64" fmla="*/ 94 w 94"/>
                <a:gd name="T65" fmla="*/ 86 h 182"/>
                <a:gd name="T66" fmla="*/ 66 w 94"/>
                <a:gd name="T67" fmla="*/ 41 h 182"/>
                <a:gd name="T68" fmla="*/ 83 w 94"/>
                <a:gd name="T69" fmla="*/ 14 h 182"/>
                <a:gd name="T70" fmla="*/ 61 w 94"/>
                <a:gd name="T7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4" h="182">
                  <a:moveTo>
                    <a:pt x="61" y="0"/>
                  </a:moveTo>
                  <a:cubicBezTo>
                    <a:pt x="57" y="0"/>
                    <a:pt x="55" y="4"/>
                    <a:pt x="51" y="4"/>
                  </a:cubicBezTo>
                  <a:cubicBezTo>
                    <a:pt x="51" y="4"/>
                    <a:pt x="50" y="4"/>
                    <a:pt x="50" y="4"/>
                  </a:cubicBezTo>
                  <a:cubicBezTo>
                    <a:pt x="41" y="4"/>
                    <a:pt x="41" y="4"/>
                    <a:pt x="41" y="4"/>
                  </a:cubicBezTo>
                  <a:cubicBezTo>
                    <a:pt x="41" y="4"/>
                    <a:pt x="41" y="4"/>
                    <a:pt x="40" y="4"/>
                  </a:cubicBezTo>
                  <a:cubicBezTo>
                    <a:pt x="39" y="4"/>
                    <a:pt x="33" y="6"/>
                    <a:pt x="33" y="6"/>
                  </a:cubicBezTo>
                  <a:cubicBezTo>
                    <a:pt x="33" y="8"/>
                    <a:pt x="33" y="10"/>
                    <a:pt x="33" y="13"/>
                  </a:cubicBezTo>
                  <a:cubicBezTo>
                    <a:pt x="33" y="13"/>
                    <a:pt x="33" y="13"/>
                    <a:pt x="33" y="13"/>
                  </a:cubicBezTo>
                  <a:cubicBezTo>
                    <a:pt x="33" y="13"/>
                    <a:pt x="33" y="13"/>
                    <a:pt x="33" y="13"/>
                  </a:cubicBezTo>
                  <a:cubicBezTo>
                    <a:pt x="33" y="14"/>
                    <a:pt x="32" y="15"/>
                    <a:pt x="32" y="15"/>
                  </a:cubicBezTo>
                  <a:cubicBezTo>
                    <a:pt x="31" y="15"/>
                    <a:pt x="30" y="15"/>
                    <a:pt x="30" y="12"/>
                  </a:cubicBezTo>
                  <a:cubicBezTo>
                    <a:pt x="28" y="12"/>
                    <a:pt x="28" y="12"/>
                    <a:pt x="28" y="12"/>
                  </a:cubicBezTo>
                  <a:cubicBezTo>
                    <a:pt x="28" y="12"/>
                    <a:pt x="28" y="12"/>
                    <a:pt x="28" y="12"/>
                  </a:cubicBezTo>
                  <a:cubicBezTo>
                    <a:pt x="22" y="21"/>
                    <a:pt x="18" y="23"/>
                    <a:pt x="11" y="28"/>
                  </a:cubicBezTo>
                  <a:cubicBezTo>
                    <a:pt x="9" y="29"/>
                    <a:pt x="6" y="29"/>
                    <a:pt x="4" y="30"/>
                  </a:cubicBezTo>
                  <a:cubicBezTo>
                    <a:pt x="1" y="33"/>
                    <a:pt x="0" y="37"/>
                    <a:pt x="0" y="42"/>
                  </a:cubicBezTo>
                  <a:cubicBezTo>
                    <a:pt x="0" y="42"/>
                    <a:pt x="0" y="42"/>
                    <a:pt x="0" y="42"/>
                  </a:cubicBezTo>
                  <a:cubicBezTo>
                    <a:pt x="0" y="47"/>
                    <a:pt x="3" y="47"/>
                    <a:pt x="5" y="50"/>
                  </a:cubicBezTo>
                  <a:cubicBezTo>
                    <a:pt x="7" y="53"/>
                    <a:pt x="7" y="59"/>
                    <a:pt x="7" y="62"/>
                  </a:cubicBezTo>
                  <a:cubicBezTo>
                    <a:pt x="7" y="62"/>
                    <a:pt x="7" y="62"/>
                    <a:pt x="7" y="62"/>
                  </a:cubicBezTo>
                  <a:cubicBezTo>
                    <a:pt x="7" y="64"/>
                    <a:pt x="5" y="68"/>
                    <a:pt x="5" y="68"/>
                  </a:cubicBezTo>
                  <a:cubicBezTo>
                    <a:pt x="5" y="68"/>
                    <a:pt x="5" y="68"/>
                    <a:pt x="5" y="68"/>
                  </a:cubicBezTo>
                  <a:cubicBezTo>
                    <a:pt x="5" y="69"/>
                    <a:pt x="4" y="70"/>
                    <a:pt x="4" y="70"/>
                  </a:cubicBezTo>
                  <a:cubicBezTo>
                    <a:pt x="4" y="70"/>
                    <a:pt x="4" y="70"/>
                    <a:pt x="4" y="70"/>
                  </a:cubicBezTo>
                  <a:cubicBezTo>
                    <a:pt x="4" y="73"/>
                    <a:pt x="7" y="75"/>
                    <a:pt x="9" y="77"/>
                  </a:cubicBezTo>
                  <a:cubicBezTo>
                    <a:pt x="11" y="79"/>
                    <a:pt x="15" y="92"/>
                    <a:pt x="15" y="95"/>
                  </a:cubicBezTo>
                  <a:cubicBezTo>
                    <a:pt x="15" y="95"/>
                    <a:pt x="15" y="95"/>
                    <a:pt x="15" y="95"/>
                  </a:cubicBezTo>
                  <a:cubicBezTo>
                    <a:pt x="15" y="96"/>
                    <a:pt x="13" y="97"/>
                    <a:pt x="13" y="98"/>
                  </a:cubicBezTo>
                  <a:cubicBezTo>
                    <a:pt x="11" y="103"/>
                    <a:pt x="10" y="106"/>
                    <a:pt x="7" y="111"/>
                  </a:cubicBezTo>
                  <a:cubicBezTo>
                    <a:pt x="7" y="111"/>
                    <a:pt x="7" y="111"/>
                    <a:pt x="7" y="111"/>
                  </a:cubicBezTo>
                  <a:cubicBezTo>
                    <a:pt x="7" y="111"/>
                    <a:pt x="7" y="111"/>
                    <a:pt x="7" y="111"/>
                  </a:cubicBezTo>
                  <a:cubicBezTo>
                    <a:pt x="6" y="111"/>
                    <a:pt x="6" y="111"/>
                    <a:pt x="6" y="111"/>
                  </a:cubicBezTo>
                  <a:cubicBezTo>
                    <a:pt x="5" y="115"/>
                    <a:pt x="5" y="118"/>
                    <a:pt x="5" y="122"/>
                  </a:cubicBezTo>
                  <a:cubicBezTo>
                    <a:pt x="5" y="122"/>
                    <a:pt x="4" y="124"/>
                    <a:pt x="5" y="124"/>
                  </a:cubicBezTo>
                  <a:cubicBezTo>
                    <a:pt x="5" y="124"/>
                    <a:pt x="6" y="124"/>
                    <a:pt x="6" y="124"/>
                  </a:cubicBezTo>
                  <a:cubicBezTo>
                    <a:pt x="6" y="124"/>
                    <a:pt x="6" y="124"/>
                    <a:pt x="8" y="124"/>
                  </a:cubicBezTo>
                  <a:cubicBezTo>
                    <a:pt x="13" y="124"/>
                    <a:pt x="15" y="134"/>
                    <a:pt x="17" y="138"/>
                  </a:cubicBezTo>
                  <a:cubicBezTo>
                    <a:pt x="20" y="144"/>
                    <a:pt x="20" y="150"/>
                    <a:pt x="23" y="159"/>
                  </a:cubicBezTo>
                  <a:cubicBezTo>
                    <a:pt x="26" y="168"/>
                    <a:pt x="34" y="176"/>
                    <a:pt x="43" y="179"/>
                  </a:cubicBezTo>
                  <a:cubicBezTo>
                    <a:pt x="45" y="180"/>
                    <a:pt x="45" y="182"/>
                    <a:pt x="48" y="182"/>
                  </a:cubicBezTo>
                  <a:cubicBezTo>
                    <a:pt x="49" y="182"/>
                    <a:pt x="49" y="181"/>
                    <a:pt x="50" y="181"/>
                  </a:cubicBezTo>
                  <a:cubicBezTo>
                    <a:pt x="51" y="181"/>
                    <a:pt x="51" y="181"/>
                    <a:pt x="53" y="180"/>
                  </a:cubicBezTo>
                  <a:cubicBezTo>
                    <a:pt x="52" y="177"/>
                    <a:pt x="52" y="176"/>
                    <a:pt x="51" y="172"/>
                  </a:cubicBezTo>
                  <a:cubicBezTo>
                    <a:pt x="50" y="169"/>
                    <a:pt x="46" y="167"/>
                    <a:pt x="46" y="162"/>
                  </a:cubicBezTo>
                  <a:cubicBezTo>
                    <a:pt x="46" y="159"/>
                    <a:pt x="47" y="159"/>
                    <a:pt x="47" y="157"/>
                  </a:cubicBezTo>
                  <a:cubicBezTo>
                    <a:pt x="47" y="142"/>
                    <a:pt x="30" y="141"/>
                    <a:pt x="22" y="133"/>
                  </a:cubicBezTo>
                  <a:cubicBezTo>
                    <a:pt x="20" y="131"/>
                    <a:pt x="20" y="126"/>
                    <a:pt x="19" y="124"/>
                  </a:cubicBezTo>
                  <a:cubicBezTo>
                    <a:pt x="19" y="124"/>
                    <a:pt x="19" y="124"/>
                    <a:pt x="19" y="124"/>
                  </a:cubicBezTo>
                  <a:cubicBezTo>
                    <a:pt x="19" y="116"/>
                    <a:pt x="10" y="119"/>
                    <a:pt x="10" y="110"/>
                  </a:cubicBezTo>
                  <a:cubicBezTo>
                    <a:pt x="10" y="103"/>
                    <a:pt x="18" y="100"/>
                    <a:pt x="18" y="92"/>
                  </a:cubicBezTo>
                  <a:cubicBezTo>
                    <a:pt x="18" y="89"/>
                    <a:pt x="17" y="89"/>
                    <a:pt x="17" y="86"/>
                  </a:cubicBezTo>
                  <a:cubicBezTo>
                    <a:pt x="17" y="85"/>
                    <a:pt x="16" y="83"/>
                    <a:pt x="18" y="83"/>
                  </a:cubicBezTo>
                  <a:cubicBezTo>
                    <a:pt x="22" y="83"/>
                    <a:pt x="25" y="84"/>
                    <a:pt x="26" y="87"/>
                  </a:cubicBezTo>
                  <a:cubicBezTo>
                    <a:pt x="26" y="87"/>
                    <a:pt x="27" y="91"/>
                    <a:pt x="27" y="91"/>
                  </a:cubicBezTo>
                  <a:cubicBezTo>
                    <a:pt x="32" y="92"/>
                    <a:pt x="36" y="92"/>
                    <a:pt x="40" y="96"/>
                  </a:cubicBezTo>
                  <a:cubicBezTo>
                    <a:pt x="43" y="100"/>
                    <a:pt x="40" y="104"/>
                    <a:pt x="46" y="104"/>
                  </a:cubicBezTo>
                  <a:cubicBezTo>
                    <a:pt x="46" y="108"/>
                    <a:pt x="52" y="110"/>
                    <a:pt x="56" y="110"/>
                  </a:cubicBezTo>
                  <a:cubicBezTo>
                    <a:pt x="57" y="111"/>
                    <a:pt x="57" y="113"/>
                    <a:pt x="58" y="114"/>
                  </a:cubicBezTo>
                  <a:cubicBezTo>
                    <a:pt x="57" y="114"/>
                    <a:pt x="57" y="116"/>
                    <a:pt x="57" y="118"/>
                  </a:cubicBezTo>
                  <a:cubicBezTo>
                    <a:pt x="57" y="120"/>
                    <a:pt x="58" y="124"/>
                    <a:pt x="59" y="124"/>
                  </a:cubicBezTo>
                  <a:cubicBezTo>
                    <a:pt x="61" y="124"/>
                    <a:pt x="66" y="119"/>
                    <a:pt x="66" y="116"/>
                  </a:cubicBezTo>
                  <a:cubicBezTo>
                    <a:pt x="66" y="116"/>
                    <a:pt x="66" y="115"/>
                    <a:pt x="66" y="113"/>
                  </a:cubicBezTo>
                  <a:cubicBezTo>
                    <a:pt x="66" y="114"/>
                    <a:pt x="66" y="116"/>
                    <a:pt x="67" y="116"/>
                  </a:cubicBezTo>
                  <a:cubicBezTo>
                    <a:pt x="71" y="116"/>
                    <a:pt x="70" y="111"/>
                    <a:pt x="73" y="110"/>
                  </a:cubicBezTo>
                  <a:cubicBezTo>
                    <a:pt x="81" y="106"/>
                    <a:pt x="82" y="103"/>
                    <a:pt x="91" y="101"/>
                  </a:cubicBezTo>
                  <a:cubicBezTo>
                    <a:pt x="91" y="95"/>
                    <a:pt x="94" y="93"/>
                    <a:pt x="94" y="86"/>
                  </a:cubicBezTo>
                  <a:cubicBezTo>
                    <a:pt x="94" y="77"/>
                    <a:pt x="90" y="64"/>
                    <a:pt x="83" y="60"/>
                  </a:cubicBezTo>
                  <a:cubicBezTo>
                    <a:pt x="76" y="55"/>
                    <a:pt x="73" y="48"/>
                    <a:pt x="66" y="41"/>
                  </a:cubicBezTo>
                  <a:cubicBezTo>
                    <a:pt x="65" y="40"/>
                    <a:pt x="64" y="40"/>
                    <a:pt x="64" y="37"/>
                  </a:cubicBezTo>
                  <a:cubicBezTo>
                    <a:pt x="64" y="25"/>
                    <a:pt x="78" y="23"/>
                    <a:pt x="83" y="14"/>
                  </a:cubicBezTo>
                  <a:cubicBezTo>
                    <a:pt x="79" y="13"/>
                    <a:pt x="73" y="10"/>
                    <a:pt x="73" y="3"/>
                  </a:cubicBezTo>
                  <a:cubicBezTo>
                    <a:pt x="69" y="3"/>
                    <a:pt x="66" y="0"/>
                    <a:pt x="6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53" name="Freeform 55"/>
            <p:cNvSpPr>
              <a:spLocks/>
            </p:cNvSpPr>
            <p:nvPr/>
          </p:nvSpPr>
          <p:spPr bwMode="auto">
            <a:xfrm>
              <a:off x="9294813" y="4248150"/>
              <a:ext cx="49213" cy="44450"/>
            </a:xfrm>
            <a:custGeom>
              <a:avLst/>
              <a:gdLst>
                <a:gd name="T0" fmla="*/ 6 w 13"/>
                <a:gd name="T1" fmla="*/ 0 h 12"/>
                <a:gd name="T2" fmla="*/ 0 w 13"/>
                <a:gd name="T3" fmla="*/ 4 h 12"/>
                <a:gd name="T4" fmla="*/ 5 w 13"/>
                <a:gd name="T5" fmla="*/ 7 h 12"/>
                <a:gd name="T6" fmla="*/ 7 w 13"/>
                <a:gd name="T7" fmla="*/ 11 h 12"/>
                <a:gd name="T8" fmla="*/ 11 w 13"/>
                <a:gd name="T9" fmla="*/ 12 h 12"/>
                <a:gd name="T10" fmla="*/ 13 w 13"/>
                <a:gd name="T11" fmla="*/ 12 h 12"/>
                <a:gd name="T12" fmla="*/ 13 w 13"/>
                <a:gd name="T13" fmla="*/ 10 h 12"/>
                <a:gd name="T14" fmla="*/ 6 w 13"/>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2">
                  <a:moveTo>
                    <a:pt x="6" y="0"/>
                  </a:moveTo>
                  <a:cubicBezTo>
                    <a:pt x="4" y="0"/>
                    <a:pt x="0" y="2"/>
                    <a:pt x="0" y="4"/>
                  </a:cubicBezTo>
                  <a:cubicBezTo>
                    <a:pt x="0" y="6"/>
                    <a:pt x="4" y="4"/>
                    <a:pt x="5" y="7"/>
                  </a:cubicBezTo>
                  <a:cubicBezTo>
                    <a:pt x="6" y="8"/>
                    <a:pt x="7" y="11"/>
                    <a:pt x="7" y="11"/>
                  </a:cubicBezTo>
                  <a:cubicBezTo>
                    <a:pt x="8" y="11"/>
                    <a:pt x="9" y="12"/>
                    <a:pt x="11" y="12"/>
                  </a:cubicBezTo>
                  <a:cubicBezTo>
                    <a:pt x="12" y="12"/>
                    <a:pt x="12" y="12"/>
                    <a:pt x="13" y="12"/>
                  </a:cubicBezTo>
                  <a:cubicBezTo>
                    <a:pt x="13" y="12"/>
                    <a:pt x="13" y="10"/>
                    <a:pt x="13" y="10"/>
                  </a:cubicBezTo>
                  <a:cubicBezTo>
                    <a:pt x="9" y="10"/>
                    <a:pt x="7" y="4"/>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54" name="Freeform 56"/>
            <p:cNvSpPr>
              <a:spLocks/>
            </p:cNvSpPr>
            <p:nvPr/>
          </p:nvSpPr>
          <p:spPr bwMode="auto">
            <a:xfrm>
              <a:off x="9371013" y="4281488"/>
              <a:ext cx="17463" cy="19050"/>
            </a:xfrm>
            <a:custGeom>
              <a:avLst/>
              <a:gdLst>
                <a:gd name="T0" fmla="*/ 3 w 5"/>
                <a:gd name="T1" fmla="*/ 0 h 5"/>
                <a:gd name="T2" fmla="*/ 0 w 5"/>
                <a:gd name="T3" fmla="*/ 0 h 5"/>
                <a:gd name="T4" fmla="*/ 0 w 5"/>
                <a:gd name="T5" fmla="*/ 2 h 5"/>
                <a:gd name="T6" fmla="*/ 2 w 5"/>
                <a:gd name="T7" fmla="*/ 5 h 5"/>
                <a:gd name="T8" fmla="*/ 5 w 5"/>
                <a:gd name="T9" fmla="*/ 2 h 5"/>
                <a:gd name="T10" fmla="*/ 3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3" y="0"/>
                  </a:moveTo>
                  <a:cubicBezTo>
                    <a:pt x="2" y="0"/>
                    <a:pt x="1" y="0"/>
                    <a:pt x="0" y="0"/>
                  </a:cubicBezTo>
                  <a:cubicBezTo>
                    <a:pt x="0" y="2"/>
                    <a:pt x="0" y="2"/>
                    <a:pt x="0" y="2"/>
                  </a:cubicBezTo>
                  <a:cubicBezTo>
                    <a:pt x="0" y="3"/>
                    <a:pt x="1" y="5"/>
                    <a:pt x="2" y="5"/>
                  </a:cubicBezTo>
                  <a:cubicBezTo>
                    <a:pt x="4" y="5"/>
                    <a:pt x="5" y="3"/>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55" name="Freeform 57"/>
            <p:cNvSpPr>
              <a:spLocks/>
            </p:cNvSpPr>
            <p:nvPr/>
          </p:nvSpPr>
          <p:spPr bwMode="auto">
            <a:xfrm>
              <a:off x="9099550" y="4237038"/>
              <a:ext cx="19050" cy="30163"/>
            </a:xfrm>
            <a:custGeom>
              <a:avLst/>
              <a:gdLst>
                <a:gd name="T0" fmla="*/ 2 w 5"/>
                <a:gd name="T1" fmla="*/ 0 h 8"/>
                <a:gd name="T2" fmla="*/ 1 w 5"/>
                <a:gd name="T3" fmla="*/ 0 h 8"/>
                <a:gd name="T4" fmla="*/ 1 w 5"/>
                <a:gd name="T5" fmla="*/ 0 h 8"/>
                <a:gd name="T6" fmla="*/ 0 w 5"/>
                <a:gd name="T7" fmla="*/ 0 h 8"/>
                <a:gd name="T8" fmla="*/ 0 w 5"/>
                <a:gd name="T9" fmla="*/ 1 h 8"/>
                <a:gd name="T10" fmla="*/ 5 w 5"/>
                <a:gd name="T11" fmla="*/ 8 h 8"/>
                <a:gd name="T12" fmla="*/ 2 w 5"/>
                <a:gd name="T13" fmla="*/ 1 h 8"/>
                <a:gd name="T14" fmla="*/ 2 w 5"/>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2" y="0"/>
                  </a:moveTo>
                  <a:cubicBezTo>
                    <a:pt x="1" y="0"/>
                    <a:pt x="1" y="0"/>
                    <a:pt x="1" y="0"/>
                  </a:cubicBezTo>
                  <a:cubicBezTo>
                    <a:pt x="1" y="0"/>
                    <a:pt x="1" y="0"/>
                    <a:pt x="1" y="0"/>
                  </a:cubicBezTo>
                  <a:cubicBezTo>
                    <a:pt x="0" y="0"/>
                    <a:pt x="0" y="0"/>
                    <a:pt x="0" y="0"/>
                  </a:cubicBezTo>
                  <a:cubicBezTo>
                    <a:pt x="0" y="1"/>
                    <a:pt x="0" y="1"/>
                    <a:pt x="0" y="1"/>
                  </a:cubicBezTo>
                  <a:cubicBezTo>
                    <a:pt x="0" y="3"/>
                    <a:pt x="4" y="7"/>
                    <a:pt x="5" y="8"/>
                  </a:cubicBezTo>
                  <a:cubicBezTo>
                    <a:pt x="5" y="5"/>
                    <a:pt x="4" y="3"/>
                    <a:pt x="2"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56" name="Freeform 58"/>
            <p:cNvSpPr>
              <a:spLocks/>
            </p:cNvSpPr>
            <p:nvPr/>
          </p:nvSpPr>
          <p:spPr bwMode="auto">
            <a:xfrm>
              <a:off x="9063038" y="4168775"/>
              <a:ext cx="25400" cy="26988"/>
            </a:xfrm>
            <a:custGeom>
              <a:avLst/>
              <a:gdLst>
                <a:gd name="T0" fmla="*/ 1 w 7"/>
                <a:gd name="T1" fmla="*/ 0 h 7"/>
                <a:gd name="T2" fmla="*/ 0 w 7"/>
                <a:gd name="T3" fmla="*/ 1 h 7"/>
                <a:gd name="T4" fmla="*/ 0 w 7"/>
                <a:gd name="T5" fmla="*/ 1 h 7"/>
                <a:gd name="T6" fmla="*/ 5 w 7"/>
                <a:gd name="T7" fmla="*/ 7 h 7"/>
                <a:gd name="T8" fmla="*/ 1 w 7"/>
                <a:gd name="T9" fmla="*/ 0 h 7"/>
              </a:gdLst>
              <a:ahLst/>
              <a:cxnLst>
                <a:cxn ang="0">
                  <a:pos x="T0" y="T1"/>
                </a:cxn>
                <a:cxn ang="0">
                  <a:pos x="T2" y="T3"/>
                </a:cxn>
                <a:cxn ang="0">
                  <a:pos x="T4" y="T5"/>
                </a:cxn>
                <a:cxn ang="0">
                  <a:pos x="T6" y="T7"/>
                </a:cxn>
                <a:cxn ang="0">
                  <a:pos x="T8" y="T9"/>
                </a:cxn>
              </a:cxnLst>
              <a:rect l="0" t="0" r="r" b="b"/>
              <a:pathLst>
                <a:path w="7" h="7">
                  <a:moveTo>
                    <a:pt x="1" y="0"/>
                  </a:moveTo>
                  <a:cubicBezTo>
                    <a:pt x="0" y="1"/>
                    <a:pt x="0" y="1"/>
                    <a:pt x="0" y="1"/>
                  </a:cubicBezTo>
                  <a:cubicBezTo>
                    <a:pt x="0" y="1"/>
                    <a:pt x="0" y="1"/>
                    <a:pt x="0" y="1"/>
                  </a:cubicBezTo>
                  <a:cubicBezTo>
                    <a:pt x="0" y="3"/>
                    <a:pt x="4" y="7"/>
                    <a:pt x="5" y="7"/>
                  </a:cubicBezTo>
                  <a:cubicBezTo>
                    <a:pt x="7" y="7"/>
                    <a:pt x="3" y="2"/>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57" name="Freeform 59"/>
            <p:cNvSpPr>
              <a:spLocks/>
            </p:cNvSpPr>
            <p:nvPr/>
          </p:nvSpPr>
          <p:spPr bwMode="auto">
            <a:xfrm>
              <a:off x="10034588" y="3128963"/>
              <a:ext cx="71438" cy="88900"/>
            </a:xfrm>
            <a:custGeom>
              <a:avLst/>
              <a:gdLst>
                <a:gd name="T0" fmla="*/ 9 w 19"/>
                <a:gd name="T1" fmla="*/ 0 h 24"/>
                <a:gd name="T2" fmla="*/ 0 w 19"/>
                <a:gd name="T3" fmla="*/ 7 h 24"/>
                <a:gd name="T4" fmla="*/ 3 w 19"/>
                <a:gd name="T5" fmla="*/ 10 h 24"/>
                <a:gd name="T6" fmla="*/ 7 w 19"/>
                <a:gd name="T7" fmla="*/ 9 h 24"/>
                <a:gd name="T8" fmla="*/ 7 w 19"/>
                <a:gd name="T9" fmla="*/ 6 h 24"/>
                <a:gd name="T10" fmla="*/ 9 w 19"/>
                <a:gd name="T11" fmla="*/ 10 h 24"/>
                <a:gd name="T12" fmla="*/ 8 w 19"/>
                <a:gd name="T13" fmla="*/ 14 h 24"/>
                <a:gd name="T14" fmla="*/ 5 w 19"/>
                <a:gd name="T15" fmla="*/ 19 h 24"/>
                <a:gd name="T16" fmla="*/ 9 w 19"/>
                <a:gd name="T17" fmla="*/ 23 h 24"/>
                <a:gd name="T18" fmla="*/ 9 w 19"/>
                <a:gd name="T19" fmla="*/ 21 h 24"/>
                <a:gd name="T20" fmla="*/ 10 w 19"/>
                <a:gd name="T21" fmla="*/ 24 h 24"/>
                <a:gd name="T22" fmla="*/ 17 w 19"/>
                <a:gd name="T23" fmla="*/ 10 h 24"/>
                <a:gd name="T24" fmla="*/ 18 w 19"/>
                <a:gd name="T25" fmla="*/ 10 h 24"/>
                <a:gd name="T26" fmla="*/ 19 w 19"/>
                <a:gd name="T27" fmla="*/ 10 h 24"/>
                <a:gd name="T28" fmla="*/ 19 w 19"/>
                <a:gd name="T29" fmla="*/ 7 h 24"/>
                <a:gd name="T30" fmla="*/ 17 w 19"/>
                <a:gd name="T31" fmla="*/ 5 h 24"/>
                <a:gd name="T32" fmla="*/ 16 w 19"/>
                <a:gd name="T33" fmla="*/ 2 h 24"/>
                <a:gd name="T34" fmla="*/ 9 w 19"/>
                <a:gd name="T3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 h="24">
                  <a:moveTo>
                    <a:pt x="9" y="0"/>
                  </a:moveTo>
                  <a:cubicBezTo>
                    <a:pt x="8" y="0"/>
                    <a:pt x="0" y="5"/>
                    <a:pt x="0" y="7"/>
                  </a:cubicBezTo>
                  <a:cubicBezTo>
                    <a:pt x="0" y="8"/>
                    <a:pt x="2" y="10"/>
                    <a:pt x="3" y="10"/>
                  </a:cubicBezTo>
                  <a:cubicBezTo>
                    <a:pt x="4" y="10"/>
                    <a:pt x="5" y="9"/>
                    <a:pt x="7" y="9"/>
                  </a:cubicBezTo>
                  <a:cubicBezTo>
                    <a:pt x="6" y="8"/>
                    <a:pt x="7" y="7"/>
                    <a:pt x="7" y="6"/>
                  </a:cubicBezTo>
                  <a:cubicBezTo>
                    <a:pt x="7" y="8"/>
                    <a:pt x="7" y="9"/>
                    <a:pt x="9" y="10"/>
                  </a:cubicBezTo>
                  <a:cubicBezTo>
                    <a:pt x="8" y="14"/>
                    <a:pt x="8" y="14"/>
                    <a:pt x="8" y="14"/>
                  </a:cubicBezTo>
                  <a:cubicBezTo>
                    <a:pt x="8" y="14"/>
                    <a:pt x="5" y="18"/>
                    <a:pt x="5" y="19"/>
                  </a:cubicBezTo>
                  <a:cubicBezTo>
                    <a:pt x="5" y="20"/>
                    <a:pt x="7" y="23"/>
                    <a:pt x="9" y="23"/>
                  </a:cubicBezTo>
                  <a:cubicBezTo>
                    <a:pt x="9" y="21"/>
                    <a:pt x="9" y="21"/>
                    <a:pt x="9" y="21"/>
                  </a:cubicBezTo>
                  <a:cubicBezTo>
                    <a:pt x="9" y="22"/>
                    <a:pt x="9" y="24"/>
                    <a:pt x="10" y="24"/>
                  </a:cubicBezTo>
                  <a:cubicBezTo>
                    <a:pt x="14" y="24"/>
                    <a:pt x="16" y="15"/>
                    <a:pt x="17" y="10"/>
                  </a:cubicBezTo>
                  <a:cubicBezTo>
                    <a:pt x="17" y="10"/>
                    <a:pt x="17" y="10"/>
                    <a:pt x="18" y="10"/>
                  </a:cubicBezTo>
                  <a:cubicBezTo>
                    <a:pt x="18" y="10"/>
                    <a:pt x="19" y="10"/>
                    <a:pt x="19" y="10"/>
                  </a:cubicBezTo>
                  <a:cubicBezTo>
                    <a:pt x="19" y="9"/>
                    <a:pt x="19" y="8"/>
                    <a:pt x="19" y="7"/>
                  </a:cubicBezTo>
                  <a:cubicBezTo>
                    <a:pt x="17" y="5"/>
                    <a:pt x="17" y="5"/>
                    <a:pt x="17" y="5"/>
                  </a:cubicBezTo>
                  <a:cubicBezTo>
                    <a:pt x="16" y="5"/>
                    <a:pt x="16" y="3"/>
                    <a:pt x="16" y="2"/>
                  </a:cubicBezTo>
                  <a:cubicBezTo>
                    <a:pt x="13" y="2"/>
                    <a:pt x="11"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58" name="Freeform 60"/>
            <p:cNvSpPr>
              <a:spLocks/>
            </p:cNvSpPr>
            <p:nvPr/>
          </p:nvSpPr>
          <p:spPr bwMode="auto">
            <a:xfrm>
              <a:off x="10117138" y="3105150"/>
              <a:ext cx="82550" cy="57150"/>
            </a:xfrm>
            <a:custGeom>
              <a:avLst/>
              <a:gdLst>
                <a:gd name="T0" fmla="*/ 16 w 22"/>
                <a:gd name="T1" fmla="*/ 0 h 15"/>
                <a:gd name="T2" fmla="*/ 8 w 22"/>
                <a:gd name="T3" fmla="*/ 4 h 15"/>
                <a:gd name="T4" fmla="*/ 6 w 22"/>
                <a:gd name="T5" fmla="*/ 4 h 15"/>
                <a:gd name="T6" fmla="*/ 0 w 22"/>
                <a:gd name="T7" fmla="*/ 8 h 15"/>
                <a:gd name="T8" fmla="*/ 3 w 22"/>
                <a:gd name="T9" fmla="*/ 11 h 15"/>
                <a:gd name="T10" fmla="*/ 4 w 22"/>
                <a:gd name="T11" fmla="*/ 15 h 15"/>
                <a:gd name="T12" fmla="*/ 11 w 22"/>
                <a:gd name="T13" fmla="*/ 8 h 15"/>
                <a:gd name="T14" fmla="*/ 16 w 22"/>
                <a:gd name="T15" fmla="*/ 10 h 15"/>
                <a:gd name="T16" fmla="*/ 16 w 22"/>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5">
                  <a:moveTo>
                    <a:pt x="16" y="0"/>
                  </a:moveTo>
                  <a:cubicBezTo>
                    <a:pt x="12" y="0"/>
                    <a:pt x="11" y="4"/>
                    <a:pt x="8" y="4"/>
                  </a:cubicBezTo>
                  <a:cubicBezTo>
                    <a:pt x="7" y="4"/>
                    <a:pt x="6" y="4"/>
                    <a:pt x="6" y="4"/>
                  </a:cubicBezTo>
                  <a:cubicBezTo>
                    <a:pt x="0" y="8"/>
                    <a:pt x="0" y="8"/>
                    <a:pt x="0" y="8"/>
                  </a:cubicBezTo>
                  <a:cubicBezTo>
                    <a:pt x="0" y="9"/>
                    <a:pt x="1" y="10"/>
                    <a:pt x="3" y="11"/>
                  </a:cubicBezTo>
                  <a:cubicBezTo>
                    <a:pt x="2" y="12"/>
                    <a:pt x="3" y="15"/>
                    <a:pt x="4" y="15"/>
                  </a:cubicBezTo>
                  <a:cubicBezTo>
                    <a:pt x="8" y="15"/>
                    <a:pt x="9" y="11"/>
                    <a:pt x="11" y="8"/>
                  </a:cubicBezTo>
                  <a:cubicBezTo>
                    <a:pt x="12" y="8"/>
                    <a:pt x="13" y="10"/>
                    <a:pt x="16" y="10"/>
                  </a:cubicBezTo>
                  <a:cubicBezTo>
                    <a:pt x="18" y="10"/>
                    <a:pt x="22"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59" name="Freeform 61"/>
            <p:cNvSpPr>
              <a:spLocks/>
            </p:cNvSpPr>
            <p:nvPr/>
          </p:nvSpPr>
          <p:spPr bwMode="auto">
            <a:xfrm>
              <a:off x="10075863" y="2862263"/>
              <a:ext cx="338138" cy="277813"/>
            </a:xfrm>
            <a:custGeom>
              <a:avLst/>
              <a:gdLst>
                <a:gd name="T0" fmla="*/ 83 w 90"/>
                <a:gd name="T1" fmla="*/ 0 h 74"/>
                <a:gd name="T2" fmla="*/ 83 w 90"/>
                <a:gd name="T3" fmla="*/ 3 h 74"/>
                <a:gd name="T4" fmla="*/ 84 w 90"/>
                <a:gd name="T5" fmla="*/ 3 h 74"/>
                <a:gd name="T6" fmla="*/ 82 w 90"/>
                <a:gd name="T7" fmla="*/ 4 h 74"/>
                <a:gd name="T8" fmla="*/ 80 w 90"/>
                <a:gd name="T9" fmla="*/ 2 h 74"/>
                <a:gd name="T10" fmla="*/ 74 w 90"/>
                <a:gd name="T11" fmla="*/ 13 h 74"/>
                <a:gd name="T12" fmla="*/ 75 w 90"/>
                <a:gd name="T13" fmla="*/ 16 h 74"/>
                <a:gd name="T14" fmla="*/ 59 w 90"/>
                <a:gd name="T15" fmla="*/ 39 h 74"/>
                <a:gd name="T16" fmla="*/ 51 w 90"/>
                <a:gd name="T17" fmla="*/ 43 h 74"/>
                <a:gd name="T18" fmla="*/ 50 w 90"/>
                <a:gd name="T19" fmla="*/ 42 h 74"/>
                <a:gd name="T20" fmla="*/ 51 w 90"/>
                <a:gd name="T21" fmla="*/ 38 h 74"/>
                <a:gd name="T22" fmla="*/ 46 w 90"/>
                <a:gd name="T23" fmla="*/ 46 h 74"/>
                <a:gd name="T24" fmla="*/ 37 w 90"/>
                <a:gd name="T25" fmla="*/ 54 h 74"/>
                <a:gd name="T26" fmla="*/ 19 w 90"/>
                <a:gd name="T27" fmla="*/ 54 h 74"/>
                <a:gd name="T28" fmla="*/ 3 w 90"/>
                <a:gd name="T29" fmla="*/ 65 h 74"/>
                <a:gd name="T30" fmla="*/ 0 w 90"/>
                <a:gd name="T31" fmla="*/ 67 h 74"/>
                <a:gd name="T32" fmla="*/ 4 w 90"/>
                <a:gd name="T33" fmla="*/ 69 h 74"/>
                <a:gd name="T34" fmla="*/ 19 w 90"/>
                <a:gd name="T35" fmla="*/ 65 h 74"/>
                <a:gd name="T36" fmla="*/ 21 w 90"/>
                <a:gd name="T37" fmla="*/ 64 h 74"/>
                <a:gd name="T38" fmla="*/ 22 w 90"/>
                <a:gd name="T39" fmla="*/ 64 h 74"/>
                <a:gd name="T40" fmla="*/ 23 w 90"/>
                <a:gd name="T41" fmla="*/ 64 h 74"/>
                <a:gd name="T42" fmla="*/ 25 w 90"/>
                <a:gd name="T43" fmla="*/ 64 h 74"/>
                <a:gd name="T44" fmla="*/ 28 w 90"/>
                <a:gd name="T45" fmla="*/ 61 h 74"/>
                <a:gd name="T46" fmla="*/ 36 w 90"/>
                <a:gd name="T47" fmla="*/ 64 h 74"/>
                <a:gd name="T48" fmla="*/ 35 w 90"/>
                <a:gd name="T49" fmla="*/ 69 h 74"/>
                <a:gd name="T50" fmla="*/ 35 w 90"/>
                <a:gd name="T51" fmla="*/ 71 h 74"/>
                <a:gd name="T52" fmla="*/ 39 w 90"/>
                <a:gd name="T53" fmla="*/ 74 h 74"/>
                <a:gd name="T54" fmla="*/ 46 w 90"/>
                <a:gd name="T55" fmla="*/ 67 h 74"/>
                <a:gd name="T56" fmla="*/ 49 w 90"/>
                <a:gd name="T57" fmla="*/ 66 h 74"/>
                <a:gd name="T58" fmla="*/ 46 w 90"/>
                <a:gd name="T59" fmla="*/ 62 h 74"/>
                <a:gd name="T60" fmla="*/ 48 w 90"/>
                <a:gd name="T61" fmla="*/ 59 h 74"/>
                <a:gd name="T62" fmla="*/ 56 w 90"/>
                <a:gd name="T63" fmla="*/ 64 h 74"/>
                <a:gd name="T64" fmla="*/ 62 w 90"/>
                <a:gd name="T65" fmla="*/ 61 h 74"/>
                <a:gd name="T66" fmla="*/ 65 w 90"/>
                <a:gd name="T67" fmla="*/ 61 h 74"/>
                <a:gd name="T68" fmla="*/ 66 w 90"/>
                <a:gd name="T69" fmla="*/ 62 h 74"/>
                <a:gd name="T70" fmla="*/ 74 w 90"/>
                <a:gd name="T71" fmla="*/ 55 h 74"/>
                <a:gd name="T72" fmla="*/ 73 w 90"/>
                <a:gd name="T73" fmla="*/ 60 h 74"/>
                <a:gd name="T74" fmla="*/ 80 w 90"/>
                <a:gd name="T75" fmla="*/ 54 h 74"/>
                <a:gd name="T76" fmla="*/ 79 w 90"/>
                <a:gd name="T77" fmla="*/ 49 h 74"/>
                <a:gd name="T78" fmla="*/ 82 w 90"/>
                <a:gd name="T79" fmla="*/ 41 h 74"/>
                <a:gd name="T80" fmla="*/ 84 w 90"/>
                <a:gd name="T81" fmla="*/ 28 h 74"/>
                <a:gd name="T82" fmla="*/ 85 w 90"/>
                <a:gd name="T83" fmla="*/ 28 h 74"/>
                <a:gd name="T84" fmla="*/ 85 w 90"/>
                <a:gd name="T85" fmla="*/ 28 h 74"/>
                <a:gd name="T86" fmla="*/ 85 w 90"/>
                <a:gd name="T87" fmla="*/ 28 h 74"/>
                <a:gd name="T88" fmla="*/ 87 w 90"/>
                <a:gd name="T89" fmla="*/ 28 h 74"/>
                <a:gd name="T90" fmla="*/ 87 w 90"/>
                <a:gd name="T91" fmla="*/ 26 h 74"/>
                <a:gd name="T92" fmla="*/ 90 w 90"/>
                <a:gd name="T93" fmla="*/ 17 h 74"/>
                <a:gd name="T94" fmla="*/ 87 w 90"/>
                <a:gd name="T95" fmla="*/ 7 h 74"/>
                <a:gd name="T96" fmla="*/ 86 w 90"/>
                <a:gd name="T97" fmla="*/ 1 h 74"/>
                <a:gd name="T98" fmla="*/ 83 w 90"/>
                <a:gd name="T9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0" h="74">
                  <a:moveTo>
                    <a:pt x="83" y="0"/>
                  </a:moveTo>
                  <a:cubicBezTo>
                    <a:pt x="82" y="0"/>
                    <a:pt x="82" y="3"/>
                    <a:pt x="83" y="3"/>
                  </a:cubicBezTo>
                  <a:cubicBezTo>
                    <a:pt x="84" y="3"/>
                    <a:pt x="84" y="3"/>
                    <a:pt x="84" y="3"/>
                  </a:cubicBezTo>
                  <a:cubicBezTo>
                    <a:pt x="83" y="4"/>
                    <a:pt x="82" y="4"/>
                    <a:pt x="82" y="4"/>
                  </a:cubicBezTo>
                  <a:cubicBezTo>
                    <a:pt x="81" y="4"/>
                    <a:pt x="81" y="2"/>
                    <a:pt x="80" y="2"/>
                  </a:cubicBezTo>
                  <a:cubicBezTo>
                    <a:pt x="77" y="2"/>
                    <a:pt x="74" y="9"/>
                    <a:pt x="74" y="13"/>
                  </a:cubicBezTo>
                  <a:cubicBezTo>
                    <a:pt x="74" y="14"/>
                    <a:pt x="75" y="14"/>
                    <a:pt x="75" y="16"/>
                  </a:cubicBezTo>
                  <a:cubicBezTo>
                    <a:pt x="75" y="25"/>
                    <a:pt x="65" y="37"/>
                    <a:pt x="59" y="39"/>
                  </a:cubicBezTo>
                  <a:cubicBezTo>
                    <a:pt x="56" y="40"/>
                    <a:pt x="55" y="43"/>
                    <a:pt x="51" y="43"/>
                  </a:cubicBezTo>
                  <a:cubicBezTo>
                    <a:pt x="50" y="43"/>
                    <a:pt x="50" y="42"/>
                    <a:pt x="50" y="42"/>
                  </a:cubicBezTo>
                  <a:cubicBezTo>
                    <a:pt x="50" y="40"/>
                    <a:pt x="50" y="39"/>
                    <a:pt x="51" y="38"/>
                  </a:cubicBezTo>
                  <a:cubicBezTo>
                    <a:pt x="50" y="39"/>
                    <a:pt x="46" y="46"/>
                    <a:pt x="46" y="46"/>
                  </a:cubicBezTo>
                  <a:cubicBezTo>
                    <a:pt x="44" y="46"/>
                    <a:pt x="42" y="54"/>
                    <a:pt x="37" y="54"/>
                  </a:cubicBezTo>
                  <a:cubicBezTo>
                    <a:pt x="30" y="54"/>
                    <a:pt x="28" y="54"/>
                    <a:pt x="19" y="54"/>
                  </a:cubicBezTo>
                  <a:cubicBezTo>
                    <a:pt x="12" y="54"/>
                    <a:pt x="9" y="61"/>
                    <a:pt x="3" y="65"/>
                  </a:cubicBezTo>
                  <a:cubicBezTo>
                    <a:pt x="2" y="66"/>
                    <a:pt x="0" y="67"/>
                    <a:pt x="0" y="67"/>
                  </a:cubicBezTo>
                  <a:cubicBezTo>
                    <a:pt x="0" y="69"/>
                    <a:pt x="2" y="69"/>
                    <a:pt x="4" y="69"/>
                  </a:cubicBezTo>
                  <a:cubicBezTo>
                    <a:pt x="10" y="69"/>
                    <a:pt x="15" y="66"/>
                    <a:pt x="19" y="65"/>
                  </a:cubicBezTo>
                  <a:cubicBezTo>
                    <a:pt x="19" y="64"/>
                    <a:pt x="20" y="64"/>
                    <a:pt x="21" y="64"/>
                  </a:cubicBezTo>
                  <a:cubicBezTo>
                    <a:pt x="21" y="64"/>
                    <a:pt x="21" y="64"/>
                    <a:pt x="22" y="64"/>
                  </a:cubicBezTo>
                  <a:cubicBezTo>
                    <a:pt x="22" y="64"/>
                    <a:pt x="22" y="64"/>
                    <a:pt x="23" y="64"/>
                  </a:cubicBezTo>
                  <a:cubicBezTo>
                    <a:pt x="23" y="64"/>
                    <a:pt x="24" y="64"/>
                    <a:pt x="25" y="64"/>
                  </a:cubicBezTo>
                  <a:cubicBezTo>
                    <a:pt x="26" y="63"/>
                    <a:pt x="26" y="61"/>
                    <a:pt x="28" y="61"/>
                  </a:cubicBezTo>
                  <a:cubicBezTo>
                    <a:pt x="31" y="61"/>
                    <a:pt x="33" y="63"/>
                    <a:pt x="36" y="64"/>
                  </a:cubicBezTo>
                  <a:cubicBezTo>
                    <a:pt x="36" y="65"/>
                    <a:pt x="35" y="67"/>
                    <a:pt x="35" y="69"/>
                  </a:cubicBezTo>
                  <a:cubicBezTo>
                    <a:pt x="35" y="70"/>
                    <a:pt x="34" y="71"/>
                    <a:pt x="35" y="71"/>
                  </a:cubicBezTo>
                  <a:cubicBezTo>
                    <a:pt x="37" y="71"/>
                    <a:pt x="37" y="73"/>
                    <a:pt x="39" y="74"/>
                  </a:cubicBezTo>
                  <a:cubicBezTo>
                    <a:pt x="41" y="71"/>
                    <a:pt x="44" y="67"/>
                    <a:pt x="46" y="67"/>
                  </a:cubicBezTo>
                  <a:cubicBezTo>
                    <a:pt x="47" y="67"/>
                    <a:pt x="48" y="67"/>
                    <a:pt x="49" y="66"/>
                  </a:cubicBezTo>
                  <a:cubicBezTo>
                    <a:pt x="49" y="66"/>
                    <a:pt x="46" y="63"/>
                    <a:pt x="46" y="62"/>
                  </a:cubicBezTo>
                  <a:cubicBezTo>
                    <a:pt x="46" y="61"/>
                    <a:pt x="47" y="59"/>
                    <a:pt x="48" y="59"/>
                  </a:cubicBezTo>
                  <a:cubicBezTo>
                    <a:pt x="50" y="59"/>
                    <a:pt x="50" y="64"/>
                    <a:pt x="56" y="64"/>
                  </a:cubicBezTo>
                  <a:cubicBezTo>
                    <a:pt x="58" y="64"/>
                    <a:pt x="60" y="63"/>
                    <a:pt x="62" y="61"/>
                  </a:cubicBezTo>
                  <a:cubicBezTo>
                    <a:pt x="65" y="61"/>
                    <a:pt x="65" y="61"/>
                    <a:pt x="65" y="61"/>
                  </a:cubicBezTo>
                  <a:cubicBezTo>
                    <a:pt x="65" y="61"/>
                    <a:pt x="65" y="62"/>
                    <a:pt x="66" y="62"/>
                  </a:cubicBezTo>
                  <a:cubicBezTo>
                    <a:pt x="67" y="58"/>
                    <a:pt x="70" y="58"/>
                    <a:pt x="74" y="55"/>
                  </a:cubicBezTo>
                  <a:cubicBezTo>
                    <a:pt x="73" y="57"/>
                    <a:pt x="72" y="58"/>
                    <a:pt x="73" y="60"/>
                  </a:cubicBezTo>
                  <a:cubicBezTo>
                    <a:pt x="77" y="59"/>
                    <a:pt x="77" y="56"/>
                    <a:pt x="80" y="54"/>
                  </a:cubicBezTo>
                  <a:cubicBezTo>
                    <a:pt x="80" y="53"/>
                    <a:pt x="79" y="51"/>
                    <a:pt x="79" y="49"/>
                  </a:cubicBezTo>
                  <a:cubicBezTo>
                    <a:pt x="79" y="45"/>
                    <a:pt x="82" y="44"/>
                    <a:pt x="82" y="41"/>
                  </a:cubicBezTo>
                  <a:cubicBezTo>
                    <a:pt x="82" y="38"/>
                    <a:pt x="81" y="29"/>
                    <a:pt x="84" y="28"/>
                  </a:cubicBezTo>
                  <a:cubicBezTo>
                    <a:pt x="84" y="28"/>
                    <a:pt x="84" y="28"/>
                    <a:pt x="85" y="28"/>
                  </a:cubicBezTo>
                  <a:cubicBezTo>
                    <a:pt x="85" y="28"/>
                    <a:pt x="85" y="28"/>
                    <a:pt x="85" y="28"/>
                  </a:cubicBezTo>
                  <a:cubicBezTo>
                    <a:pt x="85" y="28"/>
                    <a:pt x="85" y="28"/>
                    <a:pt x="85" y="28"/>
                  </a:cubicBezTo>
                  <a:cubicBezTo>
                    <a:pt x="86" y="28"/>
                    <a:pt x="86" y="28"/>
                    <a:pt x="87" y="28"/>
                  </a:cubicBezTo>
                  <a:cubicBezTo>
                    <a:pt x="87" y="27"/>
                    <a:pt x="87" y="26"/>
                    <a:pt x="87" y="26"/>
                  </a:cubicBezTo>
                  <a:cubicBezTo>
                    <a:pt x="87" y="22"/>
                    <a:pt x="90" y="22"/>
                    <a:pt x="90" y="17"/>
                  </a:cubicBezTo>
                  <a:cubicBezTo>
                    <a:pt x="90" y="13"/>
                    <a:pt x="87" y="11"/>
                    <a:pt x="87" y="7"/>
                  </a:cubicBezTo>
                  <a:cubicBezTo>
                    <a:pt x="87" y="5"/>
                    <a:pt x="87" y="3"/>
                    <a:pt x="86" y="1"/>
                  </a:cubicBezTo>
                  <a:cubicBezTo>
                    <a:pt x="86" y="1"/>
                    <a:pt x="85" y="0"/>
                    <a:pt x="8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60" name="Freeform 62"/>
            <p:cNvSpPr>
              <a:spLocks/>
            </p:cNvSpPr>
            <p:nvPr/>
          </p:nvSpPr>
          <p:spPr bwMode="auto">
            <a:xfrm>
              <a:off x="10350500" y="2708275"/>
              <a:ext cx="176213" cy="149225"/>
            </a:xfrm>
            <a:custGeom>
              <a:avLst/>
              <a:gdLst>
                <a:gd name="T0" fmla="*/ 17 w 47"/>
                <a:gd name="T1" fmla="*/ 0 h 40"/>
                <a:gd name="T2" fmla="*/ 15 w 47"/>
                <a:gd name="T3" fmla="*/ 4 h 40"/>
                <a:gd name="T4" fmla="*/ 16 w 47"/>
                <a:gd name="T5" fmla="*/ 7 h 40"/>
                <a:gd name="T6" fmla="*/ 10 w 47"/>
                <a:gd name="T7" fmla="*/ 22 h 40"/>
                <a:gd name="T8" fmla="*/ 8 w 47"/>
                <a:gd name="T9" fmla="*/ 22 h 40"/>
                <a:gd name="T10" fmla="*/ 7 w 47"/>
                <a:gd name="T11" fmla="*/ 22 h 40"/>
                <a:gd name="T12" fmla="*/ 7 w 47"/>
                <a:gd name="T13" fmla="*/ 22 h 40"/>
                <a:gd name="T14" fmla="*/ 5 w 47"/>
                <a:gd name="T15" fmla="*/ 21 h 40"/>
                <a:gd name="T16" fmla="*/ 5 w 47"/>
                <a:gd name="T17" fmla="*/ 23 h 40"/>
                <a:gd name="T18" fmla="*/ 0 w 47"/>
                <a:gd name="T19" fmla="*/ 30 h 40"/>
                <a:gd name="T20" fmla="*/ 2 w 47"/>
                <a:gd name="T21" fmla="*/ 33 h 40"/>
                <a:gd name="T22" fmla="*/ 2 w 47"/>
                <a:gd name="T23" fmla="*/ 40 h 40"/>
                <a:gd name="T24" fmla="*/ 3 w 47"/>
                <a:gd name="T25" fmla="*/ 40 h 40"/>
                <a:gd name="T26" fmla="*/ 10 w 47"/>
                <a:gd name="T27" fmla="*/ 35 h 40"/>
                <a:gd name="T28" fmla="*/ 5 w 47"/>
                <a:gd name="T29" fmla="*/ 31 h 40"/>
                <a:gd name="T30" fmla="*/ 7 w 47"/>
                <a:gd name="T31" fmla="*/ 29 h 40"/>
                <a:gd name="T32" fmla="*/ 13 w 47"/>
                <a:gd name="T33" fmla="*/ 29 h 40"/>
                <a:gd name="T34" fmla="*/ 15 w 47"/>
                <a:gd name="T35" fmla="*/ 27 h 40"/>
                <a:gd name="T36" fmla="*/ 27 w 47"/>
                <a:gd name="T37" fmla="*/ 34 h 40"/>
                <a:gd name="T38" fmla="*/ 38 w 47"/>
                <a:gd name="T39" fmla="*/ 24 h 40"/>
                <a:gd name="T40" fmla="*/ 47 w 47"/>
                <a:gd name="T41" fmla="*/ 21 h 40"/>
                <a:gd name="T42" fmla="*/ 43 w 47"/>
                <a:gd name="T43" fmla="*/ 17 h 40"/>
                <a:gd name="T44" fmla="*/ 45 w 47"/>
                <a:gd name="T45" fmla="*/ 14 h 40"/>
                <a:gd name="T46" fmla="*/ 43 w 47"/>
                <a:gd name="T47" fmla="*/ 14 h 40"/>
                <a:gd name="T48" fmla="*/ 39 w 47"/>
                <a:gd name="T49" fmla="*/ 15 h 40"/>
                <a:gd name="T50" fmla="*/ 17 w 47"/>
                <a:gd name="T5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0">
                  <a:moveTo>
                    <a:pt x="17" y="0"/>
                  </a:moveTo>
                  <a:cubicBezTo>
                    <a:pt x="16" y="1"/>
                    <a:pt x="15" y="2"/>
                    <a:pt x="15" y="4"/>
                  </a:cubicBezTo>
                  <a:cubicBezTo>
                    <a:pt x="15" y="5"/>
                    <a:pt x="16" y="6"/>
                    <a:pt x="16" y="7"/>
                  </a:cubicBezTo>
                  <a:cubicBezTo>
                    <a:pt x="16" y="11"/>
                    <a:pt x="14" y="22"/>
                    <a:pt x="10" y="22"/>
                  </a:cubicBezTo>
                  <a:cubicBezTo>
                    <a:pt x="9" y="22"/>
                    <a:pt x="8" y="22"/>
                    <a:pt x="8" y="22"/>
                  </a:cubicBezTo>
                  <a:cubicBezTo>
                    <a:pt x="7" y="22"/>
                    <a:pt x="7" y="22"/>
                    <a:pt x="7" y="22"/>
                  </a:cubicBezTo>
                  <a:cubicBezTo>
                    <a:pt x="7" y="22"/>
                    <a:pt x="7" y="22"/>
                    <a:pt x="7" y="22"/>
                  </a:cubicBezTo>
                  <a:cubicBezTo>
                    <a:pt x="6" y="22"/>
                    <a:pt x="6" y="21"/>
                    <a:pt x="5" y="21"/>
                  </a:cubicBezTo>
                  <a:cubicBezTo>
                    <a:pt x="5" y="23"/>
                    <a:pt x="5" y="23"/>
                    <a:pt x="5" y="23"/>
                  </a:cubicBezTo>
                  <a:cubicBezTo>
                    <a:pt x="5" y="25"/>
                    <a:pt x="0" y="27"/>
                    <a:pt x="0" y="30"/>
                  </a:cubicBezTo>
                  <a:cubicBezTo>
                    <a:pt x="0" y="31"/>
                    <a:pt x="2" y="32"/>
                    <a:pt x="2" y="33"/>
                  </a:cubicBezTo>
                  <a:cubicBezTo>
                    <a:pt x="2" y="34"/>
                    <a:pt x="2" y="38"/>
                    <a:pt x="2" y="40"/>
                  </a:cubicBezTo>
                  <a:cubicBezTo>
                    <a:pt x="3" y="40"/>
                    <a:pt x="3" y="40"/>
                    <a:pt x="3" y="40"/>
                  </a:cubicBezTo>
                  <a:cubicBezTo>
                    <a:pt x="6" y="37"/>
                    <a:pt x="8" y="38"/>
                    <a:pt x="10" y="35"/>
                  </a:cubicBezTo>
                  <a:cubicBezTo>
                    <a:pt x="9" y="34"/>
                    <a:pt x="5" y="34"/>
                    <a:pt x="5" y="31"/>
                  </a:cubicBezTo>
                  <a:cubicBezTo>
                    <a:pt x="5" y="29"/>
                    <a:pt x="6" y="29"/>
                    <a:pt x="7" y="29"/>
                  </a:cubicBezTo>
                  <a:cubicBezTo>
                    <a:pt x="9" y="29"/>
                    <a:pt x="11" y="29"/>
                    <a:pt x="13" y="29"/>
                  </a:cubicBezTo>
                  <a:cubicBezTo>
                    <a:pt x="13" y="28"/>
                    <a:pt x="14" y="27"/>
                    <a:pt x="15" y="27"/>
                  </a:cubicBezTo>
                  <a:cubicBezTo>
                    <a:pt x="20" y="30"/>
                    <a:pt x="23" y="31"/>
                    <a:pt x="27" y="34"/>
                  </a:cubicBezTo>
                  <a:cubicBezTo>
                    <a:pt x="30" y="30"/>
                    <a:pt x="32" y="24"/>
                    <a:pt x="38" y="24"/>
                  </a:cubicBezTo>
                  <a:cubicBezTo>
                    <a:pt x="42" y="24"/>
                    <a:pt x="44" y="23"/>
                    <a:pt x="47" y="21"/>
                  </a:cubicBezTo>
                  <a:cubicBezTo>
                    <a:pt x="45" y="21"/>
                    <a:pt x="43" y="19"/>
                    <a:pt x="43" y="17"/>
                  </a:cubicBezTo>
                  <a:cubicBezTo>
                    <a:pt x="43" y="16"/>
                    <a:pt x="44" y="15"/>
                    <a:pt x="45" y="14"/>
                  </a:cubicBezTo>
                  <a:cubicBezTo>
                    <a:pt x="44" y="14"/>
                    <a:pt x="44" y="14"/>
                    <a:pt x="43" y="14"/>
                  </a:cubicBezTo>
                  <a:cubicBezTo>
                    <a:pt x="42" y="14"/>
                    <a:pt x="41" y="15"/>
                    <a:pt x="39" y="15"/>
                  </a:cubicBezTo>
                  <a:cubicBezTo>
                    <a:pt x="28" y="15"/>
                    <a:pt x="24" y="5"/>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61" name="Freeform 63"/>
            <p:cNvSpPr>
              <a:spLocks noEditPoints="1"/>
            </p:cNvSpPr>
            <p:nvPr/>
          </p:nvSpPr>
          <p:spPr bwMode="auto">
            <a:xfrm>
              <a:off x="10518775" y="2744788"/>
              <a:ext cx="30163" cy="26988"/>
            </a:xfrm>
            <a:custGeom>
              <a:avLst/>
              <a:gdLst>
                <a:gd name="T0" fmla="*/ 7 w 8"/>
                <a:gd name="T1" fmla="*/ 0 h 7"/>
                <a:gd name="T2" fmla="*/ 1 w 8"/>
                <a:gd name="T3" fmla="*/ 5 h 7"/>
                <a:gd name="T4" fmla="*/ 1 w 8"/>
                <a:gd name="T5" fmla="*/ 7 h 7"/>
                <a:gd name="T6" fmla="*/ 8 w 8"/>
                <a:gd name="T7" fmla="*/ 1 h 7"/>
                <a:gd name="T8" fmla="*/ 7 w 8"/>
                <a:gd name="T9" fmla="*/ 0 h 7"/>
                <a:gd name="T10" fmla="*/ 7 w 8"/>
                <a:gd name="T11" fmla="*/ 0 h 7"/>
                <a:gd name="T12" fmla="*/ 7 w 8"/>
                <a:gd name="T13" fmla="*/ 0 h 7"/>
                <a:gd name="T14" fmla="*/ 8 w 8"/>
                <a:gd name="T15" fmla="*/ 0 h 7"/>
                <a:gd name="T16" fmla="*/ 7 w 8"/>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7" y="0"/>
                  </a:moveTo>
                  <a:cubicBezTo>
                    <a:pt x="5" y="1"/>
                    <a:pt x="2" y="3"/>
                    <a:pt x="1" y="5"/>
                  </a:cubicBezTo>
                  <a:cubicBezTo>
                    <a:pt x="1" y="5"/>
                    <a:pt x="0" y="7"/>
                    <a:pt x="1" y="7"/>
                  </a:cubicBezTo>
                  <a:cubicBezTo>
                    <a:pt x="4" y="7"/>
                    <a:pt x="7" y="3"/>
                    <a:pt x="8" y="1"/>
                  </a:cubicBezTo>
                  <a:cubicBezTo>
                    <a:pt x="7" y="0"/>
                    <a:pt x="7" y="0"/>
                    <a:pt x="7" y="0"/>
                  </a:cubicBezTo>
                  <a:moveTo>
                    <a:pt x="7" y="0"/>
                  </a:moveTo>
                  <a:cubicBezTo>
                    <a:pt x="7" y="0"/>
                    <a:pt x="7" y="0"/>
                    <a:pt x="7" y="0"/>
                  </a:cubicBezTo>
                  <a:cubicBezTo>
                    <a:pt x="7" y="0"/>
                    <a:pt x="8" y="0"/>
                    <a:pt x="8"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62" name="Freeform 64"/>
            <p:cNvSpPr>
              <a:spLocks/>
            </p:cNvSpPr>
            <p:nvPr/>
          </p:nvSpPr>
          <p:spPr bwMode="auto">
            <a:xfrm>
              <a:off x="10583863" y="2708275"/>
              <a:ext cx="36513" cy="25400"/>
            </a:xfrm>
            <a:custGeom>
              <a:avLst/>
              <a:gdLst>
                <a:gd name="T0" fmla="*/ 10 w 10"/>
                <a:gd name="T1" fmla="*/ 0 h 7"/>
                <a:gd name="T2" fmla="*/ 9 w 10"/>
                <a:gd name="T3" fmla="*/ 0 h 7"/>
                <a:gd name="T4" fmla="*/ 6 w 10"/>
                <a:gd name="T5" fmla="*/ 0 h 7"/>
                <a:gd name="T6" fmla="*/ 0 w 10"/>
                <a:gd name="T7" fmla="*/ 6 h 7"/>
                <a:gd name="T8" fmla="*/ 0 w 10"/>
                <a:gd name="T9" fmla="*/ 7 h 7"/>
                <a:gd name="T10" fmla="*/ 10 w 10"/>
                <a:gd name="T11" fmla="*/ 2 h 7"/>
                <a:gd name="T12" fmla="*/ 10 w 1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0" h="7">
                  <a:moveTo>
                    <a:pt x="10" y="0"/>
                  </a:moveTo>
                  <a:cubicBezTo>
                    <a:pt x="10" y="0"/>
                    <a:pt x="9" y="0"/>
                    <a:pt x="9" y="0"/>
                  </a:cubicBezTo>
                  <a:cubicBezTo>
                    <a:pt x="8" y="0"/>
                    <a:pt x="7" y="0"/>
                    <a:pt x="6" y="0"/>
                  </a:cubicBezTo>
                  <a:cubicBezTo>
                    <a:pt x="2" y="0"/>
                    <a:pt x="0" y="6"/>
                    <a:pt x="0" y="6"/>
                  </a:cubicBezTo>
                  <a:cubicBezTo>
                    <a:pt x="0" y="7"/>
                    <a:pt x="0" y="7"/>
                    <a:pt x="0" y="7"/>
                  </a:cubicBezTo>
                  <a:cubicBezTo>
                    <a:pt x="4" y="7"/>
                    <a:pt x="4" y="2"/>
                    <a:pt x="10" y="2"/>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63" name="Freeform 65"/>
            <p:cNvSpPr>
              <a:spLocks/>
            </p:cNvSpPr>
            <p:nvPr/>
          </p:nvSpPr>
          <p:spPr bwMode="auto">
            <a:xfrm>
              <a:off x="10653713" y="2678113"/>
              <a:ext cx="19050" cy="17463"/>
            </a:xfrm>
            <a:custGeom>
              <a:avLst/>
              <a:gdLst>
                <a:gd name="T0" fmla="*/ 5 w 5"/>
                <a:gd name="T1" fmla="*/ 0 h 5"/>
                <a:gd name="T2" fmla="*/ 1 w 5"/>
                <a:gd name="T3" fmla="*/ 1 h 5"/>
                <a:gd name="T4" fmla="*/ 0 w 5"/>
                <a:gd name="T5" fmla="*/ 4 h 5"/>
                <a:gd name="T6" fmla="*/ 0 w 5"/>
                <a:gd name="T7" fmla="*/ 5 h 5"/>
                <a:gd name="T8" fmla="*/ 5 w 5"/>
                <a:gd name="T9" fmla="*/ 0 h 5"/>
              </a:gdLst>
              <a:ahLst/>
              <a:cxnLst>
                <a:cxn ang="0">
                  <a:pos x="T0" y="T1"/>
                </a:cxn>
                <a:cxn ang="0">
                  <a:pos x="T2" y="T3"/>
                </a:cxn>
                <a:cxn ang="0">
                  <a:pos x="T4" y="T5"/>
                </a:cxn>
                <a:cxn ang="0">
                  <a:pos x="T6" y="T7"/>
                </a:cxn>
                <a:cxn ang="0">
                  <a:pos x="T8" y="T9"/>
                </a:cxn>
              </a:cxnLst>
              <a:rect l="0" t="0" r="r" b="b"/>
              <a:pathLst>
                <a:path w="5" h="5">
                  <a:moveTo>
                    <a:pt x="5" y="0"/>
                  </a:moveTo>
                  <a:cubicBezTo>
                    <a:pt x="4" y="0"/>
                    <a:pt x="1" y="0"/>
                    <a:pt x="1" y="1"/>
                  </a:cubicBezTo>
                  <a:cubicBezTo>
                    <a:pt x="0" y="2"/>
                    <a:pt x="1" y="4"/>
                    <a:pt x="0" y="4"/>
                  </a:cubicBezTo>
                  <a:cubicBezTo>
                    <a:pt x="0" y="4"/>
                    <a:pt x="0" y="5"/>
                    <a:pt x="0" y="5"/>
                  </a:cubicBezTo>
                  <a:cubicBezTo>
                    <a:pt x="3" y="5"/>
                    <a:pt x="5" y="1"/>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64" name="Freeform 66"/>
            <p:cNvSpPr>
              <a:spLocks/>
            </p:cNvSpPr>
            <p:nvPr/>
          </p:nvSpPr>
          <p:spPr bwMode="auto">
            <a:xfrm>
              <a:off x="10406063" y="2351088"/>
              <a:ext cx="87313" cy="333375"/>
            </a:xfrm>
            <a:custGeom>
              <a:avLst/>
              <a:gdLst>
                <a:gd name="T0" fmla="*/ 9 w 23"/>
                <a:gd name="T1" fmla="*/ 0 h 89"/>
                <a:gd name="T2" fmla="*/ 7 w 23"/>
                <a:gd name="T3" fmla="*/ 0 h 89"/>
                <a:gd name="T4" fmla="*/ 7 w 23"/>
                <a:gd name="T5" fmla="*/ 6 h 89"/>
                <a:gd name="T6" fmla="*/ 6 w 23"/>
                <a:gd name="T7" fmla="*/ 9 h 89"/>
                <a:gd name="T8" fmla="*/ 0 w 23"/>
                <a:gd name="T9" fmla="*/ 24 h 89"/>
                <a:gd name="T10" fmla="*/ 4 w 23"/>
                <a:gd name="T11" fmla="*/ 34 h 89"/>
                <a:gd name="T12" fmla="*/ 4 w 23"/>
                <a:gd name="T13" fmla="*/ 51 h 89"/>
                <a:gd name="T14" fmla="*/ 2 w 23"/>
                <a:gd name="T15" fmla="*/ 60 h 89"/>
                <a:gd name="T16" fmla="*/ 4 w 23"/>
                <a:gd name="T17" fmla="*/ 68 h 89"/>
                <a:gd name="T18" fmla="*/ 3 w 23"/>
                <a:gd name="T19" fmla="*/ 81 h 89"/>
                <a:gd name="T20" fmla="*/ 3 w 23"/>
                <a:gd name="T21" fmla="*/ 89 h 89"/>
                <a:gd name="T22" fmla="*/ 10 w 23"/>
                <a:gd name="T23" fmla="*/ 83 h 89"/>
                <a:gd name="T24" fmla="*/ 13 w 23"/>
                <a:gd name="T25" fmla="*/ 83 h 89"/>
                <a:gd name="T26" fmla="*/ 15 w 23"/>
                <a:gd name="T27" fmla="*/ 85 h 89"/>
                <a:gd name="T28" fmla="*/ 16 w 23"/>
                <a:gd name="T29" fmla="*/ 85 h 89"/>
                <a:gd name="T30" fmla="*/ 16 w 23"/>
                <a:gd name="T31" fmla="*/ 85 h 89"/>
                <a:gd name="T32" fmla="*/ 8 w 23"/>
                <a:gd name="T33" fmla="*/ 71 h 89"/>
                <a:gd name="T34" fmla="*/ 17 w 23"/>
                <a:gd name="T35" fmla="*/ 54 h 89"/>
                <a:gd name="T36" fmla="*/ 23 w 23"/>
                <a:gd name="T37" fmla="*/ 58 h 89"/>
                <a:gd name="T38" fmla="*/ 15 w 23"/>
                <a:gd name="T39" fmla="*/ 38 h 89"/>
                <a:gd name="T40" fmla="*/ 13 w 23"/>
                <a:gd name="T41" fmla="*/ 30 h 89"/>
                <a:gd name="T42" fmla="*/ 13 w 23"/>
                <a:gd name="T43" fmla="*/ 24 h 89"/>
                <a:gd name="T44" fmla="*/ 12 w 23"/>
                <a:gd name="T45" fmla="*/ 13 h 89"/>
                <a:gd name="T46" fmla="*/ 9 w 23"/>
                <a:gd name="T4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 h="89">
                  <a:moveTo>
                    <a:pt x="9" y="0"/>
                  </a:moveTo>
                  <a:cubicBezTo>
                    <a:pt x="8" y="0"/>
                    <a:pt x="7" y="0"/>
                    <a:pt x="7" y="0"/>
                  </a:cubicBezTo>
                  <a:cubicBezTo>
                    <a:pt x="7" y="2"/>
                    <a:pt x="7" y="3"/>
                    <a:pt x="7" y="6"/>
                  </a:cubicBezTo>
                  <a:cubicBezTo>
                    <a:pt x="7" y="7"/>
                    <a:pt x="6" y="8"/>
                    <a:pt x="6" y="9"/>
                  </a:cubicBezTo>
                  <a:cubicBezTo>
                    <a:pt x="1" y="10"/>
                    <a:pt x="0" y="18"/>
                    <a:pt x="0" y="24"/>
                  </a:cubicBezTo>
                  <a:cubicBezTo>
                    <a:pt x="0" y="28"/>
                    <a:pt x="4" y="30"/>
                    <a:pt x="4" y="34"/>
                  </a:cubicBezTo>
                  <a:cubicBezTo>
                    <a:pt x="4" y="41"/>
                    <a:pt x="4" y="44"/>
                    <a:pt x="4" y="51"/>
                  </a:cubicBezTo>
                  <a:cubicBezTo>
                    <a:pt x="4" y="54"/>
                    <a:pt x="2" y="56"/>
                    <a:pt x="2" y="60"/>
                  </a:cubicBezTo>
                  <a:cubicBezTo>
                    <a:pt x="2" y="63"/>
                    <a:pt x="4" y="64"/>
                    <a:pt x="4" y="68"/>
                  </a:cubicBezTo>
                  <a:cubicBezTo>
                    <a:pt x="4" y="72"/>
                    <a:pt x="3" y="75"/>
                    <a:pt x="3" y="81"/>
                  </a:cubicBezTo>
                  <a:cubicBezTo>
                    <a:pt x="3" y="82"/>
                    <a:pt x="2" y="89"/>
                    <a:pt x="3" y="89"/>
                  </a:cubicBezTo>
                  <a:cubicBezTo>
                    <a:pt x="6" y="89"/>
                    <a:pt x="6" y="83"/>
                    <a:pt x="10" y="83"/>
                  </a:cubicBezTo>
                  <a:cubicBezTo>
                    <a:pt x="11" y="83"/>
                    <a:pt x="12" y="83"/>
                    <a:pt x="13" y="83"/>
                  </a:cubicBezTo>
                  <a:cubicBezTo>
                    <a:pt x="13" y="84"/>
                    <a:pt x="14" y="85"/>
                    <a:pt x="15" y="85"/>
                  </a:cubicBezTo>
                  <a:cubicBezTo>
                    <a:pt x="15" y="85"/>
                    <a:pt x="16" y="85"/>
                    <a:pt x="16" y="85"/>
                  </a:cubicBezTo>
                  <a:cubicBezTo>
                    <a:pt x="16" y="85"/>
                    <a:pt x="16" y="85"/>
                    <a:pt x="16" y="85"/>
                  </a:cubicBezTo>
                  <a:cubicBezTo>
                    <a:pt x="14" y="80"/>
                    <a:pt x="8" y="77"/>
                    <a:pt x="8" y="71"/>
                  </a:cubicBezTo>
                  <a:cubicBezTo>
                    <a:pt x="8" y="63"/>
                    <a:pt x="9" y="54"/>
                    <a:pt x="17" y="54"/>
                  </a:cubicBezTo>
                  <a:cubicBezTo>
                    <a:pt x="19" y="54"/>
                    <a:pt x="21" y="56"/>
                    <a:pt x="23" y="58"/>
                  </a:cubicBezTo>
                  <a:cubicBezTo>
                    <a:pt x="21" y="51"/>
                    <a:pt x="17" y="45"/>
                    <a:pt x="15" y="38"/>
                  </a:cubicBezTo>
                  <a:cubicBezTo>
                    <a:pt x="14" y="36"/>
                    <a:pt x="12" y="33"/>
                    <a:pt x="13" y="30"/>
                  </a:cubicBezTo>
                  <a:cubicBezTo>
                    <a:pt x="13" y="24"/>
                    <a:pt x="13" y="24"/>
                    <a:pt x="13" y="24"/>
                  </a:cubicBezTo>
                  <a:cubicBezTo>
                    <a:pt x="11" y="20"/>
                    <a:pt x="13" y="17"/>
                    <a:pt x="12" y="13"/>
                  </a:cubicBezTo>
                  <a:cubicBezTo>
                    <a:pt x="11" y="9"/>
                    <a:pt x="9" y="5"/>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65" name="Freeform 67"/>
            <p:cNvSpPr>
              <a:spLocks noEditPoints="1"/>
            </p:cNvSpPr>
            <p:nvPr/>
          </p:nvSpPr>
          <p:spPr bwMode="auto">
            <a:xfrm>
              <a:off x="7658100" y="1189038"/>
              <a:ext cx="533400" cy="392113"/>
            </a:xfrm>
            <a:custGeom>
              <a:avLst/>
              <a:gdLst>
                <a:gd name="T0" fmla="*/ 49 w 142"/>
                <a:gd name="T1" fmla="*/ 104 h 104"/>
                <a:gd name="T2" fmla="*/ 49 w 142"/>
                <a:gd name="T3" fmla="*/ 104 h 104"/>
                <a:gd name="T4" fmla="*/ 49 w 142"/>
                <a:gd name="T5" fmla="*/ 104 h 104"/>
                <a:gd name="T6" fmla="*/ 48 w 142"/>
                <a:gd name="T7" fmla="*/ 103 h 104"/>
                <a:gd name="T8" fmla="*/ 48 w 142"/>
                <a:gd name="T9" fmla="*/ 103 h 104"/>
                <a:gd name="T10" fmla="*/ 49 w 142"/>
                <a:gd name="T11" fmla="*/ 104 h 104"/>
                <a:gd name="T12" fmla="*/ 48 w 142"/>
                <a:gd name="T13" fmla="*/ 103 h 104"/>
                <a:gd name="T14" fmla="*/ 46 w 142"/>
                <a:gd name="T15" fmla="*/ 101 h 104"/>
                <a:gd name="T16" fmla="*/ 48 w 142"/>
                <a:gd name="T17" fmla="*/ 103 h 104"/>
                <a:gd name="T18" fmla="*/ 46 w 142"/>
                <a:gd name="T19" fmla="*/ 101 h 104"/>
                <a:gd name="T20" fmla="*/ 130 w 142"/>
                <a:gd name="T21" fmla="*/ 0 h 104"/>
                <a:gd name="T22" fmla="*/ 88 w 142"/>
                <a:gd name="T23" fmla="*/ 16 h 104"/>
                <a:gd name="T24" fmla="*/ 79 w 142"/>
                <a:gd name="T25" fmla="*/ 13 h 104"/>
                <a:gd name="T26" fmla="*/ 70 w 142"/>
                <a:gd name="T27" fmla="*/ 16 h 104"/>
                <a:gd name="T28" fmla="*/ 45 w 142"/>
                <a:gd name="T29" fmla="*/ 30 h 104"/>
                <a:gd name="T30" fmla="*/ 33 w 142"/>
                <a:gd name="T31" fmla="*/ 32 h 104"/>
                <a:gd name="T32" fmla="*/ 30 w 142"/>
                <a:gd name="T33" fmla="*/ 35 h 104"/>
                <a:gd name="T34" fmla="*/ 32 w 142"/>
                <a:gd name="T35" fmla="*/ 40 h 104"/>
                <a:gd name="T36" fmla="*/ 17 w 142"/>
                <a:gd name="T37" fmla="*/ 57 h 104"/>
                <a:gd name="T38" fmla="*/ 22 w 142"/>
                <a:gd name="T39" fmla="*/ 63 h 104"/>
                <a:gd name="T40" fmla="*/ 8 w 142"/>
                <a:gd name="T41" fmla="*/ 71 h 104"/>
                <a:gd name="T42" fmla="*/ 8 w 142"/>
                <a:gd name="T43" fmla="*/ 75 h 104"/>
                <a:gd name="T44" fmla="*/ 0 w 142"/>
                <a:gd name="T45" fmla="*/ 87 h 104"/>
                <a:gd name="T46" fmla="*/ 5 w 142"/>
                <a:gd name="T47" fmla="*/ 92 h 104"/>
                <a:gd name="T48" fmla="*/ 11 w 142"/>
                <a:gd name="T49" fmla="*/ 92 h 104"/>
                <a:gd name="T50" fmla="*/ 13 w 142"/>
                <a:gd name="T51" fmla="*/ 92 h 104"/>
                <a:gd name="T52" fmla="*/ 17 w 142"/>
                <a:gd name="T53" fmla="*/ 102 h 104"/>
                <a:gd name="T54" fmla="*/ 19 w 142"/>
                <a:gd name="T55" fmla="*/ 103 h 104"/>
                <a:gd name="T56" fmla="*/ 25 w 142"/>
                <a:gd name="T57" fmla="*/ 102 h 104"/>
                <a:gd name="T58" fmla="*/ 27 w 142"/>
                <a:gd name="T59" fmla="*/ 104 h 104"/>
                <a:gd name="T60" fmla="*/ 49 w 142"/>
                <a:gd name="T61" fmla="*/ 104 h 104"/>
                <a:gd name="T62" fmla="*/ 48 w 142"/>
                <a:gd name="T63" fmla="*/ 103 h 104"/>
                <a:gd name="T64" fmla="*/ 32 w 142"/>
                <a:gd name="T65" fmla="*/ 84 h 104"/>
                <a:gd name="T66" fmla="*/ 66 w 142"/>
                <a:gd name="T67" fmla="*/ 43 h 104"/>
                <a:gd name="T68" fmla="*/ 80 w 142"/>
                <a:gd name="T69" fmla="*/ 35 h 104"/>
                <a:gd name="T70" fmla="*/ 86 w 142"/>
                <a:gd name="T71" fmla="*/ 29 h 104"/>
                <a:gd name="T72" fmla="*/ 113 w 142"/>
                <a:gd name="T73" fmla="*/ 22 h 104"/>
                <a:gd name="T74" fmla="*/ 142 w 142"/>
                <a:gd name="T75" fmla="*/ 7 h 104"/>
                <a:gd name="T76" fmla="*/ 130 w 142"/>
                <a:gd name="T7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04">
                  <a:moveTo>
                    <a:pt x="49" y="104"/>
                  </a:moveTo>
                  <a:cubicBezTo>
                    <a:pt x="49" y="104"/>
                    <a:pt x="49" y="104"/>
                    <a:pt x="49" y="104"/>
                  </a:cubicBezTo>
                  <a:cubicBezTo>
                    <a:pt x="49" y="104"/>
                    <a:pt x="49" y="104"/>
                    <a:pt x="49" y="104"/>
                  </a:cubicBezTo>
                  <a:moveTo>
                    <a:pt x="48" y="103"/>
                  </a:moveTo>
                  <a:cubicBezTo>
                    <a:pt x="48" y="103"/>
                    <a:pt x="48" y="103"/>
                    <a:pt x="48" y="103"/>
                  </a:cubicBezTo>
                  <a:cubicBezTo>
                    <a:pt x="48" y="103"/>
                    <a:pt x="48" y="103"/>
                    <a:pt x="49" y="104"/>
                  </a:cubicBezTo>
                  <a:cubicBezTo>
                    <a:pt x="48" y="103"/>
                    <a:pt x="48" y="103"/>
                    <a:pt x="48" y="103"/>
                  </a:cubicBezTo>
                  <a:moveTo>
                    <a:pt x="46" y="101"/>
                  </a:moveTo>
                  <a:cubicBezTo>
                    <a:pt x="48" y="103"/>
                    <a:pt x="48" y="103"/>
                    <a:pt x="48" y="103"/>
                  </a:cubicBezTo>
                  <a:cubicBezTo>
                    <a:pt x="47" y="102"/>
                    <a:pt x="46" y="101"/>
                    <a:pt x="46" y="101"/>
                  </a:cubicBezTo>
                  <a:moveTo>
                    <a:pt x="130" y="0"/>
                  </a:moveTo>
                  <a:cubicBezTo>
                    <a:pt x="116" y="0"/>
                    <a:pt x="103" y="16"/>
                    <a:pt x="88" y="16"/>
                  </a:cubicBezTo>
                  <a:cubicBezTo>
                    <a:pt x="84" y="16"/>
                    <a:pt x="83" y="13"/>
                    <a:pt x="79" y="13"/>
                  </a:cubicBezTo>
                  <a:cubicBezTo>
                    <a:pt x="74" y="13"/>
                    <a:pt x="74" y="16"/>
                    <a:pt x="70" y="16"/>
                  </a:cubicBezTo>
                  <a:cubicBezTo>
                    <a:pt x="60" y="16"/>
                    <a:pt x="52" y="30"/>
                    <a:pt x="45" y="30"/>
                  </a:cubicBezTo>
                  <a:cubicBezTo>
                    <a:pt x="40" y="30"/>
                    <a:pt x="37" y="32"/>
                    <a:pt x="33" y="32"/>
                  </a:cubicBezTo>
                  <a:cubicBezTo>
                    <a:pt x="31" y="32"/>
                    <a:pt x="30" y="33"/>
                    <a:pt x="30" y="35"/>
                  </a:cubicBezTo>
                  <a:cubicBezTo>
                    <a:pt x="30" y="36"/>
                    <a:pt x="32" y="37"/>
                    <a:pt x="32" y="40"/>
                  </a:cubicBezTo>
                  <a:cubicBezTo>
                    <a:pt x="32" y="48"/>
                    <a:pt x="17" y="52"/>
                    <a:pt x="17" y="57"/>
                  </a:cubicBezTo>
                  <a:cubicBezTo>
                    <a:pt x="17" y="59"/>
                    <a:pt x="21" y="60"/>
                    <a:pt x="22" y="63"/>
                  </a:cubicBezTo>
                  <a:cubicBezTo>
                    <a:pt x="17" y="64"/>
                    <a:pt x="8" y="66"/>
                    <a:pt x="8" y="71"/>
                  </a:cubicBezTo>
                  <a:cubicBezTo>
                    <a:pt x="8" y="74"/>
                    <a:pt x="8" y="75"/>
                    <a:pt x="8" y="75"/>
                  </a:cubicBezTo>
                  <a:cubicBezTo>
                    <a:pt x="8" y="80"/>
                    <a:pt x="0" y="80"/>
                    <a:pt x="0" y="87"/>
                  </a:cubicBezTo>
                  <a:cubicBezTo>
                    <a:pt x="0" y="90"/>
                    <a:pt x="5" y="92"/>
                    <a:pt x="5" y="92"/>
                  </a:cubicBezTo>
                  <a:cubicBezTo>
                    <a:pt x="5" y="92"/>
                    <a:pt x="8" y="92"/>
                    <a:pt x="11" y="92"/>
                  </a:cubicBezTo>
                  <a:cubicBezTo>
                    <a:pt x="12" y="92"/>
                    <a:pt x="13" y="92"/>
                    <a:pt x="13" y="92"/>
                  </a:cubicBezTo>
                  <a:cubicBezTo>
                    <a:pt x="18" y="94"/>
                    <a:pt x="15" y="98"/>
                    <a:pt x="17" y="102"/>
                  </a:cubicBezTo>
                  <a:cubicBezTo>
                    <a:pt x="18" y="103"/>
                    <a:pt x="18" y="103"/>
                    <a:pt x="19" y="103"/>
                  </a:cubicBezTo>
                  <a:cubicBezTo>
                    <a:pt x="21" y="103"/>
                    <a:pt x="23" y="102"/>
                    <a:pt x="25" y="102"/>
                  </a:cubicBezTo>
                  <a:cubicBezTo>
                    <a:pt x="25" y="102"/>
                    <a:pt x="26" y="104"/>
                    <a:pt x="27" y="104"/>
                  </a:cubicBezTo>
                  <a:cubicBezTo>
                    <a:pt x="49" y="104"/>
                    <a:pt x="49" y="104"/>
                    <a:pt x="49" y="104"/>
                  </a:cubicBezTo>
                  <a:cubicBezTo>
                    <a:pt x="49" y="104"/>
                    <a:pt x="48" y="103"/>
                    <a:pt x="48" y="103"/>
                  </a:cubicBezTo>
                  <a:cubicBezTo>
                    <a:pt x="42" y="97"/>
                    <a:pt x="32" y="95"/>
                    <a:pt x="32" y="84"/>
                  </a:cubicBezTo>
                  <a:cubicBezTo>
                    <a:pt x="32" y="66"/>
                    <a:pt x="52" y="47"/>
                    <a:pt x="66" y="43"/>
                  </a:cubicBezTo>
                  <a:cubicBezTo>
                    <a:pt x="72" y="42"/>
                    <a:pt x="73" y="35"/>
                    <a:pt x="80" y="35"/>
                  </a:cubicBezTo>
                  <a:cubicBezTo>
                    <a:pt x="83" y="35"/>
                    <a:pt x="85" y="30"/>
                    <a:pt x="86" y="29"/>
                  </a:cubicBezTo>
                  <a:cubicBezTo>
                    <a:pt x="96" y="24"/>
                    <a:pt x="103" y="27"/>
                    <a:pt x="113" y="22"/>
                  </a:cubicBezTo>
                  <a:cubicBezTo>
                    <a:pt x="120" y="18"/>
                    <a:pt x="142" y="17"/>
                    <a:pt x="142" y="7"/>
                  </a:cubicBezTo>
                  <a:cubicBezTo>
                    <a:pt x="142" y="4"/>
                    <a:pt x="134" y="0"/>
                    <a:pt x="1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66" name="Freeform 68"/>
            <p:cNvSpPr>
              <a:spLocks/>
            </p:cNvSpPr>
            <p:nvPr/>
          </p:nvSpPr>
          <p:spPr bwMode="auto">
            <a:xfrm>
              <a:off x="5819775" y="2216150"/>
              <a:ext cx="1174750" cy="841375"/>
            </a:xfrm>
            <a:custGeom>
              <a:avLst/>
              <a:gdLst>
                <a:gd name="T0" fmla="*/ 146 w 313"/>
                <a:gd name="T1" fmla="*/ 35 h 224"/>
                <a:gd name="T2" fmla="*/ 137 w 313"/>
                <a:gd name="T3" fmla="*/ 46 h 224"/>
                <a:gd name="T4" fmla="*/ 132 w 313"/>
                <a:gd name="T5" fmla="*/ 49 h 224"/>
                <a:gd name="T6" fmla="*/ 114 w 313"/>
                <a:gd name="T7" fmla="*/ 58 h 224"/>
                <a:gd name="T8" fmla="*/ 95 w 313"/>
                <a:gd name="T9" fmla="*/ 76 h 224"/>
                <a:gd name="T10" fmla="*/ 74 w 313"/>
                <a:gd name="T11" fmla="*/ 94 h 224"/>
                <a:gd name="T12" fmla="*/ 62 w 313"/>
                <a:gd name="T13" fmla="*/ 93 h 224"/>
                <a:gd name="T14" fmla="*/ 57 w 313"/>
                <a:gd name="T15" fmla="*/ 102 h 224"/>
                <a:gd name="T16" fmla="*/ 39 w 313"/>
                <a:gd name="T17" fmla="*/ 105 h 224"/>
                <a:gd name="T18" fmla="*/ 67 w 313"/>
                <a:gd name="T19" fmla="*/ 125 h 224"/>
                <a:gd name="T20" fmla="*/ 68 w 313"/>
                <a:gd name="T21" fmla="*/ 133 h 224"/>
                <a:gd name="T22" fmla="*/ 58 w 313"/>
                <a:gd name="T23" fmla="*/ 155 h 224"/>
                <a:gd name="T24" fmla="*/ 36 w 313"/>
                <a:gd name="T25" fmla="*/ 154 h 224"/>
                <a:gd name="T26" fmla="*/ 18 w 313"/>
                <a:gd name="T27" fmla="*/ 152 h 224"/>
                <a:gd name="T28" fmla="*/ 6 w 313"/>
                <a:gd name="T29" fmla="*/ 170 h 224"/>
                <a:gd name="T30" fmla="*/ 5 w 313"/>
                <a:gd name="T31" fmla="*/ 202 h 224"/>
                <a:gd name="T32" fmla="*/ 19 w 313"/>
                <a:gd name="T33" fmla="*/ 214 h 224"/>
                <a:gd name="T34" fmla="*/ 54 w 313"/>
                <a:gd name="T35" fmla="*/ 218 h 224"/>
                <a:gd name="T36" fmla="*/ 57 w 313"/>
                <a:gd name="T37" fmla="*/ 218 h 224"/>
                <a:gd name="T38" fmla="*/ 74 w 313"/>
                <a:gd name="T39" fmla="*/ 195 h 224"/>
                <a:gd name="T40" fmla="*/ 100 w 313"/>
                <a:gd name="T41" fmla="*/ 161 h 224"/>
                <a:gd name="T42" fmla="*/ 140 w 313"/>
                <a:gd name="T43" fmla="*/ 149 h 224"/>
                <a:gd name="T44" fmla="*/ 172 w 313"/>
                <a:gd name="T45" fmla="*/ 167 h 224"/>
                <a:gd name="T46" fmla="*/ 201 w 313"/>
                <a:gd name="T47" fmla="*/ 188 h 224"/>
                <a:gd name="T48" fmla="*/ 202 w 313"/>
                <a:gd name="T49" fmla="*/ 206 h 224"/>
                <a:gd name="T50" fmla="*/ 207 w 313"/>
                <a:gd name="T51" fmla="*/ 188 h 224"/>
                <a:gd name="T52" fmla="*/ 211 w 313"/>
                <a:gd name="T53" fmla="*/ 176 h 224"/>
                <a:gd name="T54" fmla="*/ 197 w 313"/>
                <a:gd name="T55" fmla="*/ 169 h 224"/>
                <a:gd name="T56" fmla="*/ 180 w 313"/>
                <a:gd name="T57" fmla="*/ 149 h 224"/>
                <a:gd name="T58" fmla="*/ 173 w 313"/>
                <a:gd name="T59" fmla="*/ 135 h 224"/>
                <a:gd name="T60" fmla="*/ 195 w 313"/>
                <a:gd name="T61" fmla="*/ 138 h 224"/>
                <a:gd name="T62" fmla="*/ 221 w 313"/>
                <a:gd name="T63" fmla="*/ 160 h 224"/>
                <a:gd name="T64" fmla="*/ 239 w 313"/>
                <a:gd name="T65" fmla="*/ 192 h 224"/>
                <a:gd name="T66" fmla="*/ 252 w 313"/>
                <a:gd name="T67" fmla="*/ 204 h 224"/>
                <a:gd name="T68" fmla="*/ 260 w 313"/>
                <a:gd name="T69" fmla="*/ 218 h 224"/>
                <a:gd name="T70" fmla="*/ 259 w 313"/>
                <a:gd name="T71" fmla="*/ 204 h 224"/>
                <a:gd name="T72" fmla="*/ 271 w 313"/>
                <a:gd name="T73" fmla="*/ 206 h 224"/>
                <a:gd name="T74" fmla="*/ 261 w 313"/>
                <a:gd name="T75" fmla="*/ 192 h 224"/>
                <a:gd name="T76" fmla="*/ 267 w 313"/>
                <a:gd name="T77" fmla="*/ 187 h 224"/>
                <a:gd name="T78" fmla="*/ 288 w 313"/>
                <a:gd name="T79" fmla="*/ 183 h 224"/>
                <a:gd name="T80" fmla="*/ 300 w 313"/>
                <a:gd name="T81" fmla="*/ 177 h 224"/>
                <a:gd name="T82" fmla="*/ 307 w 313"/>
                <a:gd name="T83" fmla="*/ 176 h 224"/>
                <a:gd name="T84" fmla="*/ 306 w 313"/>
                <a:gd name="T85" fmla="*/ 144 h 224"/>
                <a:gd name="T86" fmla="*/ 313 w 313"/>
                <a:gd name="T87" fmla="*/ 130 h 224"/>
                <a:gd name="T88" fmla="*/ 303 w 313"/>
                <a:gd name="T89" fmla="*/ 128 h 224"/>
                <a:gd name="T90" fmla="*/ 270 w 313"/>
                <a:gd name="T91" fmla="*/ 106 h 224"/>
                <a:gd name="T92" fmla="*/ 258 w 313"/>
                <a:gd name="T93" fmla="*/ 99 h 224"/>
                <a:gd name="T94" fmla="*/ 269 w 313"/>
                <a:gd name="T95" fmla="*/ 77 h 224"/>
                <a:gd name="T96" fmla="*/ 263 w 313"/>
                <a:gd name="T97" fmla="*/ 62 h 224"/>
                <a:gd name="T98" fmla="*/ 244 w 313"/>
                <a:gd name="T99" fmla="*/ 36 h 224"/>
                <a:gd name="T100" fmla="*/ 244 w 313"/>
                <a:gd name="T101" fmla="*/ 36 h 224"/>
                <a:gd name="T102" fmla="*/ 244 w 313"/>
                <a:gd name="T103" fmla="*/ 36 h 224"/>
                <a:gd name="T104" fmla="*/ 234 w 313"/>
                <a:gd name="T105" fmla="*/ 37 h 224"/>
                <a:gd name="T106" fmla="*/ 215 w 313"/>
                <a:gd name="T107" fmla="*/ 33 h 224"/>
                <a:gd name="T108" fmla="*/ 187 w 313"/>
                <a:gd name="T109" fmla="*/ 44 h 224"/>
                <a:gd name="T110" fmla="*/ 183 w 313"/>
                <a:gd name="T111" fmla="*/ 37 h 224"/>
                <a:gd name="T112" fmla="*/ 155 w 313"/>
                <a:gd name="T113" fmla="*/ 38 h 224"/>
                <a:gd name="T114" fmla="*/ 158 w 313"/>
                <a:gd name="T115" fmla="*/ 20 h 224"/>
                <a:gd name="T116" fmla="*/ 157 w 313"/>
                <a:gd name="T117" fmla="*/ 11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3" h="224">
                  <a:moveTo>
                    <a:pt x="158" y="0"/>
                  </a:moveTo>
                  <a:cubicBezTo>
                    <a:pt x="151" y="6"/>
                    <a:pt x="140" y="6"/>
                    <a:pt x="140" y="18"/>
                  </a:cubicBezTo>
                  <a:cubicBezTo>
                    <a:pt x="140" y="25"/>
                    <a:pt x="145" y="28"/>
                    <a:pt x="146" y="35"/>
                  </a:cubicBezTo>
                  <a:cubicBezTo>
                    <a:pt x="146" y="35"/>
                    <a:pt x="148" y="41"/>
                    <a:pt x="148" y="42"/>
                  </a:cubicBezTo>
                  <a:cubicBezTo>
                    <a:pt x="148" y="45"/>
                    <a:pt x="143" y="47"/>
                    <a:pt x="141" y="47"/>
                  </a:cubicBezTo>
                  <a:cubicBezTo>
                    <a:pt x="140" y="47"/>
                    <a:pt x="138" y="46"/>
                    <a:pt x="137" y="46"/>
                  </a:cubicBezTo>
                  <a:cubicBezTo>
                    <a:pt x="136" y="46"/>
                    <a:pt x="135" y="47"/>
                    <a:pt x="134" y="47"/>
                  </a:cubicBezTo>
                  <a:cubicBezTo>
                    <a:pt x="134" y="48"/>
                    <a:pt x="133" y="50"/>
                    <a:pt x="132" y="50"/>
                  </a:cubicBezTo>
                  <a:cubicBezTo>
                    <a:pt x="132" y="50"/>
                    <a:pt x="132" y="50"/>
                    <a:pt x="132" y="49"/>
                  </a:cubicBezTo>
                  <a:cubicBezTo>
                    <a:pt x="131" y="50"/>
                    <a:pt x="131" y="50"/>
                    <a:pt x="131" y="50"/>
                  </a:cubicBezTo>
                  <a:cubicBezTo>
                    <a:pt x="131" y="50"/>
                    <a:pt x="131" y="49"/>
                    <a:pt x="128" y="49"/>
                  </a:cubicBezTo>
                  <a:cubicBezTo>
                    <a:pt x="122" y="49"/>
                    <a:pt x="118" y="54"/>
                    <a:pt x="114" y="58"/>
                  </a:cubicBezTo>
                  <a:cubicBezTo>
                    <a:pt x="113" y="58"/>
                    <a:pt x="111" y="60"/>
                    <a:pt x="111" y="61"/>
                  </a:cubicBezTo>
                  <a:cubicBezTo>
                    <a:pt x="111" y="64"/>
                    <a:pt x="112" y="68"/>
                    <a:pt x="109" y="70"/>
                  </a:cubicBezTo>
                  <a:cubicBezTo>
                    <a:pt x="108" y="71"/>
                    <a:pt x="97" y="76"/>
                    <a:pt x="95" y="76"/>
                  </a:cubicBezTo>
                  <a:cubicBezTo>
                    <a:pt x="94" y="77"/>
                    <a:pt x="93" y="77"/>
                    <a:pt x="91" y="77"/>
                  </a:cubicBezTo>
                  <a:cubicBezTo>
                    <a:pt x="89" y="84"/>
                    <a:pt x="87" y="90"/>
                    <a:pt x="79" y="90"/>
                  </a:cubicBezTo>
                  <a:cubicBezTo>
                    <a:pt x="78" y="92"/>
                    <a:pt x="76" y="94"/>
                    <a:pt x="74" y="94"/>
                  </a:cubicBezTo>
                  <a:cubicBezTo>
                    <a:pt x="70" y="94"/>
                    <a:pt x="67" y="93"/>
                    <a:pt x="65" y="91"/>
                  </a:cubicBezTo>
                  <a:cubicBezTo>
                    <a:pt x="62" y="91"/>
                    <a:pt x="62" y="91"/>
                    <a:pt x="62" y="91"/>
                  </a:cubicBezTo>
                  <a:cubicBezTo>
                    <a:pt x="62" y="93"/>
                    <a:pt x="62" y="93"/>
                    <a:pt x="62" y="93"/>
                  </a:cubicBezTo>
                  <a:cubicBezTo>
                    <a:pt x="63" y="94"/>
                    <a:pt x="62" y="98"/>
                    <a:pt x="64" y="99"/>
                  </a:cubicBezTo>
                  <a:cubicBezTo>
                    <a:pt x="64" y="101"/>
                    <a:pt x="64" y="101"/>
                    <a:pt x="64" y="101"/>
                  </a:cubicBezTo>
                  <a:cubicBezTo>
                    <a:pt x="63" y="101"/>
                    <a:pt x="60" y="102"/>
                    <a:pt x="57" y="102"/>
                  </a:cubicBezTo>
                  <a:cubicBezTo>
                    <a:pt x="55" y="102"/>
                    <a:pt x="50" y="101"/>
                    <a:pt x="50" y="99"/>
                  </a:cubicBezTo>
                  <a:cubicBezTo>
                    <a:pt x="47" y="100"/>
                    <a:pt x="39" y="102"/>
                    <a:pt x="39" y="104"/>
                  </a:cubicBezTo>
                  <a:cubicBezTo>
                    <a:pt x="39" y="105"/>
                    <a:pt x="39" y="105"/>
                    <a:pt x="39" y="105"/>
                  </a:cubicBezTo>
                  <a:cubicBezTo>
                    <a:pt x="39" y="110"/>
                    <a:pt x="52" y="112"/>
                    <a:pt x="56" y="113"/>
                  </a:cubicBezTo>
                  <a:cubicBezTo>
                    <a:pt x="58" y="114"/>
                    <a:pt x="58" y="115"/>
                    <a:pt x="60" y="115"/>
                  </a:cubicBezTo>
                  <a:cubicBezTo>
                    <a:pt x="60" y="120"/>
                    <a:pt x="61" y="125"/>
                    <a:pt x="67" y="125"/>
                  </a:cubicBezTo>
                  <a:cubicBezTo>
                    <a:pt x="67" y="127"/>
                    <a:pt x="69" y="127"/>
                    <a:pt x="69" y="129"/>
                  </a:cubicBezTo>
                  <a:cubicBezTo>
                    <a:pt x="69" y="130"/>
                    <a:pt x="68" y="132"/>
                    <a:pt x="67" y="134"/>
                  </a:cubicBezTo>
                  <a:cubicBezTo>
                    <a:pt x="68" y="133"/>
                    <a:pt x="68" y="133"/>
                    <a:pt x="68" y="133"/>
                  </a:cubicBezTo>
                  <a:cubicBezTo>
                    <a:pt x="68" y="135"/>
                    <a:pt x="68" y="140"/>
                    <a:pt x="68" y="141"/>
                  </a:cubicBezTo>
                  <a:cubicBezTo>
                    <a:pt x="68" y="146"/>
                    <a:pt x="65" y="148"/>
                    <a:pt x="65" y="154"/>
                  </a:cubicBezTo>
                  <a:cubicBezTo>
                    <a:pt x="64" y="154"/>
                    <a:pt x="60" y="155"/>
                    <a:pt x="58" y="155"/>
                  </a:cubicBezTo>
                  <a:cubicBezTo>
                    <a:pt x="55" y="155"/>
                    <a:pt x="54" y="154"/>
                    <a:pt x="51" y="154"/>
                  </a:cubicBezTo>
                  <a:cubicBezTo>
                    <a:pt x="51" y="154"/>
                    <a:pt x="50" y="154"/>
                    <a:pt x="50" y="154"/>
                  </a:cubicBezTo>
                  <a:cubicBezTo>
                    <a:pt x="36" y="154"/>
                    <a:pt x="36" y="154"/>
                    <a:pt x="36" y="154"/>
                  </a:cubicBezTo>
                  <a:cubicBezTo>
                    <a:pt x="34" y="154"/>
                    <a:pt x="32" y="154"/>
                    <a:pt x="31" y="152"/>
                  </a:cubicBezTo>
                  <a:cubicBezTo>
                    <a:pt x="18" y="152"/>
                    <a:pt x="18" y="152"/>
                    <a:pt x="18" y="152"/>
                  </a:cubicBezTo>
                  <a:cubicBezTo>
                    <a:pt x="18" y="152"/>
                    <a:pt x="18" y="152"/>
                    <a:pt x="18" y="152"/>
                  </a:cubicBezTo>
                  <a:cubicBezTo>
                    <a:pt x="16" y="152"/>
                    <a:pt x="15" y="151"/>
                    <a:pt x="14" y="151"/>
                  </a:cubicBezTo>
                  <a:cubicBezTo>
                    <a:pt x="12" y="151"/>
                    <a:pt x="3" y="157"/>
                    <a:pt x="3" y="159"/>
                  </a:cubicBezTo>
                  <a:cubicBezTo>
                    <a:pt x="3" y="161"/>
                    <a:pt x="6" y="165"/>
                    <a:pt x="6" y="170"/>
                  </a:cubicBezTo>
                  <a:cubicBezTo>
                    <a:pt x="6" y="177"/>
                    <a:pt x="3" y="185"/>
                    <a:pt x="3" y="192"/>
                  </a:cubicBezTo>
                  <a:cubicBezTo>
                    <a:pt x="3" y="194"/>
                    <a:pt x="0" y="194"/>
                    <a:pt x="0" y="198"/>
                  </a:cubicBezTo>
                  <a:cubicBezTo>
                    <a:pt x="0" y="200"/>
                    <a:pt x="2" y="202"/>
                    <a:pt x="5" y="202"/>
                  </a:cubicBezTo>
                  <a:cubicBezTo>
                    <a:pt x="5" y="206"/>
                    <a:pt x="5" y="208"/>
                    <a:pt x="5" y="214"/>
                  </a:cubicBezTo>
                  <a:cubicBezTo>
                    <a:pt x="5" y="214"/>
                    <a:pt x="5" y="216"/>
                    <a:pt x="7" y="216"/>
                  </a:cubicBezTo>
                  <a:cubicBezTo>
                    <a:pt x="11" y="216"/>
                    <a:pt x="14" y="214"/>
                    <a:pt x="19" y="214"/>
                  </a:cubicBezTo>
                  <a:cubicBezTo>
                    <a:pt x="26" y="214"/>
                    <a:pt x="26" y="224"/>
                    <a:pt x="30" y="224"/>
                  </a:cubicBezTo>
                  <a:cubicBezTo>
                    <a:pt x="36" y="224"/>
                    <a:pt x="40" y="219"/>
                    <a:pt x="47" y="219"/>
                  </a:cubicBezTo>
                  <a:cubicBezTo>
                    <a:pt x="48" y="219"/>
                    <a:pt x="51" y="218"/>
                    <a:pt x="54" y="218"/>
                  </a:cubicBezTo>
                  <a:cubicBezTo>
                    <a:pt x="55" y="218"/>
                    <a:pt x="55" y="218"/>
                    <a:pt x="56" y="218"/>
                  </a:cubicBezTo>
                  <a:cubicBezTo>
                    <a:pt x="56" y="218"/>
                    <a:pt x="56" y="218"/>
                    <a:pt x="56" y="218"/>
                  </a:cubicBezTo>
                  <a:cubicBezTo>
                    <a:pt x="56" y="218"/>
                    <a:pt x="57" y="218"/>
                    <a:pt x="57" y="218"/>
                  </a:cubicBezTo>
                  <a:cubicBezTo>
                    <a:pt x="62" y="218"/>
                    <a:pt x="62" y="212"/>
                    <a:pt x="65" y="211"/>
                  </a:cubicBezTo>
                  <a:cubicBezTo>
                    <a:pt x="71" y="208"/>
                    <a:pt x="73" y="204"/>
                    <a:pt x="77" y="199"/>
                  </a:cubicBezTo>
                  <a:cubicBezTo>
                    <a:pt x="75" y="198"/>
                    <a:pt x="74" y="197"/>
                    <a:pt x="74" y="195"/>
                  </a:cubicBezTo>
                  <a:cubicBezTo>
                    <a:pt x="74" y="189"/>
                    <a:pt x="82" y="177"/>
                    <a:pt x="87" y="176"/>
                  </a:cubicBezTo>
                  <a:cubicBezTo>
                    <a:pt x="93" y="175"/>
                    <a:pt x="100" y="173"/>
                    <a:pt x="101" y="167"/>
                  </a:cubicBezTo>
                  <a:cubicBezTo>
                    <a:pt x="100" y="161"/>
                    <a:pt x="100" y="161"/>
                    <a:pt x="100" y="161"/>
                  </a:cubicBezTo>
                  <a:cubicBezTo>
                    <a:pt x="100" y="156"/>
                    <a:pt x="104" y="154"/>
                    <a:pt x="108" y="154"/>
                  </a:cubicBezTo>
                  <a:cubicBezTo>
                    <a:pt x="114" y="154"/>
                    <a:pt x="118" y="157"/>
                    <a:pt x="124" y="157"/>
                  </a:cubicBezTo>
                  <a:cubicBezTo>
                    <a:pt x="131" y="157"/>
                    <a:pt x="134" y="152"/>
                    <a:pt x="140" y="149"/>
                  </a:cubicBezTo>
                  <a:cubicBezTo>
                    <a:pt x="142" y="148"/>
                    <a:pt x="143" y="144"/>
                    <a:pt x="148" y="144"/>
                  </a:cubicBezTo>
                  <a:cubicBezTo>
                    <a:pt x="158" y="144"/>
                    <a:pt x="160" y="156"/>
                    <a:pt x="165" y="162"/>
                  </a:cubicBezTo>
                  <a:cubicBezTo>
                    <a:pt x="166" y="164"/>
                    <a:pt x="170" y="165"/>
                    <a:pt x="172" y="167"/>
                  </a:cubicBezTo>
                  <a:cubicBezTo>
                    <a:pt x="177" y="172"/>
                    <a:pt x="179" y="175"/>
                    <a:pt x="188" y="177"/>
                  </a:cubicBezTo>
                  <a:cubicBezTo>
                    <a:pt x="188" y="179"/>
                    <a:pt x="192" y="180"/>
                    <a:pt x="193" y="180"/>
                  </a:cubicBezTo>
                  <a:cubicBezTo>
                    <a:pt x="193" y="181"/>
                    <a:pt x="200" y="188"/>
                    <a:pt x="201" y="188"/>
                  </a:cubicBezTo>
                  <a:cubicBezTo>
                    <a:pt x="202" y="191"/>
                    <a:pt x="204" y="192"/>
                    <a:pt x="204" y="196"/>
                  </a:cubicBezTo>
                  <a:cubicBezTo>
                    <a:pt x="204" y="200"/>
                    <a:pt x="203" y="204"/>
                    <a:pt x="199" y="204"/>
                  </a:cubicBezTo>
                  <a:cubicBezTo>
                    <a:pt x="199" y="205"/>
                    <a:pt x="200" y="206"/>
                    <a:pt x="202" y="206"/>
                  </a:cubicBezTo>
                  <a:cubicBezTo>
                    <a:pt x="206" y="206"/>
                    <a:pt x="206" y="200"/>
                    <a:pt x="208" y="197"/>
                  </a:cubicBezTo>
                  <a:cubicBezTo>
                    <a:pt x="208" y="197"/>
                    <a:pt x="212" y="197"/>
                    <a:pt x="212" y="196"/>
                  </a:cubicBezTo>
                  <a:cubicBezTo>
                    <a:pt x="212" y="192"/>
                    <a:pt x="207" y="191"/>
                    <a:pt x="207" y="188"/>
                  </a:cubicBezTo>
                  <a:cubicBezTo>
                    <a:pt x="207" y="185"/>
                    <a:pt x="210" y="183"/>
                    <a:pt x="213" y="183"/>
                  </a:cubicBezTo>
                  <a:cubicBezTo>
                    <a:pt x="218" y="183"/>
                    <a:pt x="219" y="187"/>
                    <a:pt x="222" y="187"/>
                  </a:cubicBezTo>
                  <a:cubicBezTo>
                    <a:pt x="223" y="181"/>
                    <a:pt x="216" y="179"/>
                    <a:pt x="211" y="176"/>
                  </a:cubicBezTo>
                  <a:cubicBezTo>
                    <a:pt x="209" y="175"/>
                    <a:pt x="202" y="174"/>
                    <a:pt x="203" y="171"/>
                  </a:cubicBezTo>
                  <a:cubicBezTo>
                    <a:pt x="204" y="170"/>
                    <a:pt x="204" y="169"/>
                    <a:pt x="204" y="168"/>
                  </a:cubicBezTo>
                  <a:cubicBezTo>
                    <a:pt x="201" y="168"/>
                    <a:pt x="199" y="169"/>
                    <a:pt x="197" y="169"/>
                  </a:cubicBezTo>
                  <a:cubicBezTo>
                    <a:pt x="196" y="169"/>
                    <a:pt x="194" y="169"/>
                    <a:pt x="192" y="168"/>
                  </a:cubicBezTo>
                  <a:cubicBezTo>
                    <a:pt x="190" y="167"/>
                    <a:pt x="188" y="162"/>
                    <a:pt x="187" y="158"/>
                  </a:cubicBezTo>
                  <a:cubicBezTo>
                    <a:pt x="186" y="156"/>
                    <a:pt x="184" y="151"/>
                    <a:pt x="180" y="149"/>
                  </a:cubicBezTo>
                  <a:cubicBezTo>
                    <a:pt x="176" y="148"/>
                    <a:pt x="174" y="146"/>
                    <a:pt x="174" y="142"/>
                  </a:cubicBezTo>
                  <a:cubicBezTo>
                    <a:pt x="174" y="140"/>
                    <a:pt x="174" y="139"/>
                    <a:pt x="175" y="137"/>
                  </a:cubicBezTo>
                  <a:cubicBezTo>
                    <a:pt x="174" y="137"/>
                    <a:pt x="173" y="136"/>
                    <a:pt x="173" y="135"/>
                  </a:cubicBezTo>
                  <a:cubicBezTo>
                    <a:pt x="173" y="132"/>
                    <a:pt x="180" y="132"/>
                    <a:pt x="183" y="130"/>
                  </a:cubicBezTo>
                  <a:cubicBezTo>
                    <a:pt x="184" y="132"/>
                    <a:pt x="183" y="138"/>
                    <a:pt x="186" y="138"/>
                  </a:cubicBezTo>
                  <a:cubicBezTo>
                    <a:pt x="189" y="138"/>
                    <a:pt x="192" y="138"/>
                    <a:pt x="195" y="138"/>
                  </a:cubicBezTo>
                  <a:cubicBezTo>
                    <a:pt x="195" y="144"/>
                    <a:pt x="202" y="154"/>
                    <a:pt x="208" y="154"/>
                  </a:cubicBezTo>
                  <a:cubicBezTo>
                    <a:pt x="210" y="154"/>
                    <a:pt x="211" y="154"/>
                    <a:pt x="212" y="154"/>
                  </a:cubicBezTo>
                  <a:cubicBezTo>
                    <a:pt x="212" y="158"/>
                    <a:pt x="217" y="158"/>
                    <a:pt x="221" y="160"/>
                  </a:cubicBezTo>
                  <a:cubicBezTo>
                    <a:pt x="225" y="162"/>
                    <a:pt x="231" y="168"/>
                    <a:pt x="231" y="172"/>
                  </a:cubicBezTo>
                  <a:cubicBezTo>
                    <a:pt x="231" y="175"/>
                    <a:pt x="231" y="176"/>
                    <a:pt x="231" y="180"/>
                  </a:cubicBezTo>
                  <a:cubicBezTo>
                    <a:pt x="231" y="186"/>
                    <a:pt x="236" y="188"/>
                    <a:pt x="239" y="192"/>
                  </a:cubicBezTo>
                  <a:cubicBezTo>
                    <a:pt x="242" y="194"/>
                    <a:pt x="244" y="197"/>
                    <a:pt x="245" y="201"/>
                  </a:cubicBezTo>
                  <a:cubicBezTo>
                    <a:pt x="245" y="201"/>
                    <a:pt x="246" y="204"/>
                    <a:pt x="247" y="204"/>
                  </a:cubicBezTo>
                  <a:cubicBezTo>
                    <a:pt x="248" y="204"/>
                    <a:pt x="250" y="204"/>
                    <a:pt x="252" y="204"/>
                  </a:cubicBezTo>
                  <a:cubicBezTo>
                    <a:pt x="251" y="205"/>
                    <a:pt x="248" y="206"/>
                    <a:pt x="248" y="208"/>
                  </a:cubicBezTo>
                  <a:cubicBezTo>
                    <a:pt x="248" y="213"/>
                    <a:pt x="252" y="218"/>
                    <a:pt x="256" y="218"/>
                  </a:cubicBezTo>
                  <a:cubicBezTo>
                    <a:pt x="257" y="218"/>
                    <a:pt x="259" y="218"/>
                    <a:pt x="260" y="218"/>
                  </a:cubicBezTo>
                  <a:cubicBezTo>
                    <a:pt x="257" y="216"/>
                    <a:pt x="260" y="213"/>
                    <a:pt x="260" y="211"/>
                  </a:cubicBezTo>
                  <a:cubicBezTo>
                    <a:pt x="260" y="209"/>
                    <a:pt x="259" y="208"/>
                    <a:pt x="259" y="206"/>
                  </a:cubicBezTo>
                  <a:cubicBezTo>
                    <a:pt x="259" y="204"/>
                    <a:pt x="259" y="204"/>
                    <a:pt x="259" y="204"/>
                  </a:cubicBezTo>
                  <a:cubicBezTo>
                    <a:pt x="260" y="205"/>
                    <a:pt x="263" y="208"/>
                    <a:pt x="266" y="208"/>
                  </a:cubicBezTo>
                  <a:cubicBezTo>
                    <a:pt x="267" y="208"/>
                    <a:pt x="267" y="208"/>
                    <a:pt x="267" y="208"/>
                  </a:cubicBezTo>
                  <a:cubicBezTo>
                    <a:pt x="267" y="206"/>
                    <a:pt x="270" y="207"/>
                    <a:pt x="271" y="206"/>
                  </a:cubicBezTo>
                  <a:cubicBezTo>
                    <a:pt x="271" y="206"/>
                    <a:pt x="270" y="205"/>
                    <a:pt x="270" y="204"/>
                  </a:cubicBezTo>
                  <a:cubicBezTo>
                    <a:pt x="268" y="204"/>
                    <a:pt x="260" y="197"/>
                    <a:pt x="260" y="196"/>
                  </a:cubicBezTo>
                  <a:cubicBezTo>
                    <a:pt x="260" y="195"/>
                    <a:pt x="261" y="194"/>
                    <a:pt x="261" y="192"/>
                  </a:cubicBezTo>
                  <a:cubicBezTo>
                    <a:pt x="256" y="186"/>
                    <a:pt x="256" y="186"/>
                    <a:pt x="256" y="186"/>
                  </a:cubicBezTo>
                  <a:cubicBezTo>
                    <a:pt x="256" y="185"/>
                    <a:pt x="258" y="183"/>
                    <a:pt x="259" y="183"/>
                  </a:cubicBezTo>
                  <a:cubicBezTo>
                    <a:pt x="262" y="183"/>
                    <a:pt x="262" y="187"/>
                    <a:pt x="267" y="187"/>
                  </a:cubicBezTo>
                  <a:cubicBezTo>
                    <a:pt x="267" y="185"/>
                    <a:pt x="267" y="183"/>
                    <a:pt x="267" y="181"/>
                  </a:cubicBezTo>
                  <a:cubicBezTo>
                    <a:pt x="270" y="180"/>
                    <a:pt x="271" y="177"/>
                    <a:pt x="276" y="177"/>
                  </a:cubicBezTo>
                  <a:cubicBezTo>
                    <a:pt x="281" y="177"/>
                    <a:pt x="284" y="183"/>
                    <a:pt x="288" y="183"/>
                  </a:cubicBezTo>
                  <a:cubicBezTo>
                    <a:pt x="292" y="183"/>
                    <a:pt x="292" y="179"/>
                    <a:pt x="296" y="178"/>
                  </a:cubicBezTo>
                  <a:cubicBezTo>
                    <a:pt x="297" y="177"/>
                    <a:pt x="298" y="177"/>
                    <a:pt x="299" y="177"/>
                  </a:cubicBezTo>
                  <a:cubicBezTo>
                    <a:pt x="299" y="177"/>
                    <a:pt x="300" y="177"/>
                    <a:pt x="300" y="177"/>
                  </a:cubicBezTo>
                  <a:cubicBezTo>
                    <a:pt x="300" y="177"/>
                    <a:pt x="301" y="177"/>
                    <a:pt x="301" y="177"/>
                  </a:cubicBezTo>
                  <a:cubicBezTo>
                    <a:pt x="302" y="177"/>
                    <a:pt x="302" y="177"/>
                    <a:pt x="303" y="177"/>
                  </a:cubicBezTo>
                  <a:cubicBezTo>
                    <a:pt x="305" y="177"/>
                    <a:pt x="306" y="177"/>
                    <a:pt x="307" y="176"/>
                  </a:cubicBezTo>
                  <a:cubicBezTo>
                    <a:pt x="305" y="173"/>
                    <a:pt x="298" y="169"/>
                    <a:pt x="298" y="163"/>
                  </a:cubicBezTo>
                  <a:cubicBezTo>
                    <a:pt x="298" y="159"/>
                    <a:pt x="303" y="154"/>
                    <a:pt x="306" y="151"/>
                  </a:cubicBezTo>
                  <a:cubicBezTo>
                    <a:pt x="306" y="144"/>
                    <a:pt x="306" y="144"/>
                    <a:pt x="306" y="144"/>
                  </a:cubicBezTo>
                  <a:cubicBezTo>
                    <a:pt x="306" y="142"/>
                    <a:pt x="306" y="144"/>
                    <a:pt x="307" y="140"/>
                  </a:cubicBezTo>
                  <a:cubicBezTo>
                    <a:pt x="307" y="137"/>
                    <a:pt x="310" y="135"/>
                    <a:pt x="313" y="135"/>
                  </a:cubicBezTo>
                  <a:cubicBezTo>
                    <a:pt x="313" y="133"/>
                    <a:pt x="313" y="132"/>
                    <a:pt x="313" y="130"/>
                  </a:cubicBezTo>
                  <a:cubicBezTo>
                    <a:pt x="311" y="131"/>
                    <a:pt x="308" y="132"/>
                    <a:pt x="306" y="132"/>
                  </a:cubicBezTo>
                  <a:cubicBezTo>
                    <a:pt x="305" y="130"/>
                    <a:pt x="305" y="130"/>
                    <a:pt x="305" y="130"/>
                  </a:cubicBezTo>
                  <a:cubicBezTo>
                    <a:pt x="304" y="130"/>
                    <a:pt x="303" y="129"/>
                    <a:pt x="303" y="128"/>
                  </a:cubicBezTo>
                  <a:cubicBezTo>
                    <a:pt x="303" y="117"/>
                    <a:pt x="303" y="117"/>
                    <a:pt x="303" y="117"/>
                  </a:cubicBezTo>
                  <a:cubicBezTo>
                    <a:pt x="296" y="117"/>
                    <a:pt x="298" y="102"/>
                    <a:pt x="290" y="102"/>
                  </a:cubicBezTo>
                  <a:cubicBezTo>
                    <a:pt x="283" y="102"/>
                    <a:pt x="279" y="106"/>
                    <a:pt x="270" y="106"/>
                  </a:cubicBezTo>
                  <a:cubicBezTo>
                    <a:pt x="268" y="106"/>
                    <a:pt x="266" y="106"/>
                    <a:pt x="264" y="106"/>
                  </a:cubicBezTo>
                  <a:cubicBezTo>
                    <a:pt x="261" y="106"/>
                    <a:pt x="258" y="105"/>
                    <a:pt x="258" y="99"/>
                  </a:cubicBezTo>
                  <a:cubicBezTo>
                    <a:pt x="258" y="99"/>
                    <a:pt x="258" y="99"/>
                    <a:pt x="258" y="99"/>
                  </a:cubicBezTo>
                  <a:cubicBezTo>
                    <a:pt x="258" y="99"/>
                    <a:pt x="258" y="99"/>
                    <a:pt x="258" y="99"/>
                  </a:cubicBezTo>
                  <a:cubicBezTo>
                    <a:pt x="258" y="93"/>
                    <a:pt x="259" y="88"/>
                    <a:pt x="262" y="83"/>
                  </a:cubicBezTo>
                  <a:cubicBezTo>
                    <a:pt x="263" y="81"/>
                    <a:pt x="269" y="80"/>
                    <a:pt x="269" y="77"/>
                  </a:cubicBezTo>
                  <a:cubicBezTo>
                    <a:pt x="269" y="71"/>
                    <a:pt x="263" y="68"/>
                    <a:pt x="263" y="62"/>
                  </a:cubicBezTo>
                  <a:cubicBezTo>
                    <a:pt x="263" y="62"/>
                    <a:pt x="263" y="62"/>
                    <a:pt x="263" y="62"/>
                  </a:cubicBezTo>
                  <a:cubicBezTo>
                    <a:pt x="263" y="62"/>
                    <a:pt x="263" y="62"/>
                    <a:pt x="263" y="62"/>
                  </a:cubicBezTo>
                  <a:cubicBezTo>
                    <a:pt x="263" y="58"/>
                    <a:pt x="267" y="56"/>
                    <a:pt x="267" y="52"/>
                  </a:cubicBezTo>
                  <a:cubicBezTo>
                    <a:pt x="267" y="46"/>
                    <a:pt x="265" y="35"/>
                    <a:pt x="259" y="35"/>
                  </a:cubicBezTo>
                  <a:cubicBezTo>
                    <a:pt x="253" y="35"/>
                    <a:pt x="249" y="36"/>
                    <a:pt x="244" y="36"/>
                  </a:cubicBezTo>
                  <a:cubicBezTo>
                    <a:pt x="244" y="36"/>
                    <a:pt x="244" y="36"/>
                    <a:pt x="244" y="36"/>
                  </a:cubicBezTo>
                  <a:cubicBezTo>
                    <a:pt x="244" y="36"/>
                    <a:pt x="244" y="36"/>
                    <a:pt x="244" y="36"/>
                  </a:cubicBezTo>
                  <a:cubicBezTo>
                    <a:pt x="244" y="36"/>
                    <a:pt x="244" y="36"/>
                    <a:pt x="244" y="36"/>
                  </a:cubicBezTo>
                  <a:cubicBezTo>
                    <a:pt x="244" y="36"/>
                    <a:pt x="244" y="36"/>
                    <a:pt x="244" y="36"/>
                  </a:cubicBezTo>
                  <a:cubicBezTo>
                    <a:pt x="244" y="36"/>
                    <a:pt x="244" y="36"/>
                    <a:pt x="244" y="36"/>
                  </a:cubicBezTo>
                  <a:cubicBezTo>
                    <a:pt x="244" y="36"/>
                    <a:pt x="244" y="36"/>
                    <a:pt x="244" y="36"/>
                  </a:cubicBezTo>
                  <a:cubicBezTo>
                    <a:pt x="244" y="36"/>
                    <a:pt x="244" y="36"/>
                    <a:pt x="244" y="36"/>
                  </a:cubicBezTo>
                  <a:cubicBezTo>
                    <a:pt x="241" y="36"/>
                    <a:pt x="238" y="36"/>
                    <a:pt x="234" y="37"/>
                  </a:cubicBezTo>
                  <a:cubicBezTo>
                    <a:pt x="234" y="37"/>
                    <a:pt x="234" y="37"/>
                    <a:pt x="234" y="37"/>
                  </a:cubicBezTo>
                  <a:cubicBezTo>
                    <a:pt x="231" y="37"/>
                    <a:pt x="227" y="37"/>
                    <a:pt x="224" y="37"/>
                  </a:cubicBezTo>
                  <a:cubicBezTo>
                    <a:pt x="224" y="37"/>
                    <a:pt x="224" y="35"/>
                    <a:pt x="225" y="34"/>
                  </a:cubicBezTo>
                  <a:cubicBezTo>
                    <a:pt x="223" y="33"/>
                    <a:pt x="219" y="33"/>
                    <a:pt x="215" y="33"/>
                  </a:cubicBezTo>
                  <a:cubicBezTo>
                    <a:pt x="212" y="33"/>
                    <a:pt x="207" y="37"/>
                    <a:pt x="205" y="38"/>
                  </a:cubicBezTo>
                  <a:cubicBezTo>
                    <a:pt x="200" y="40"/>
                    <a:pt x="197" y="39"/>
                    <a:pt x="192" y="42"/>
                  </a:cubicBezTo>
                  <a:cubicBezTo>
                    <a:pt x="190" y="42"/>
                    <a:pt x="190" y="44"/>
                    <a:pt x="187" y="44"/>
                  </a:cubicBezTo>
                  <a:cubicBezTo>
                    <a:pt x="187" y="44"/>
                    <a:pt x="182" y="41"/>
                    <a:pt x="182" y="40"/>
                  </a:cubicBezTo>
                  <a:cubicBezTo>
                    <a:pt x="182" y="39"/>
                    <a:pt x="184" y="39"/>
                    <a:pt x="184" y="37"/>
                  </a:cubicBezTo>
                  <a:cubicBezTo>
                    <a:pt x="183" y="37"/>
                    <a:pt x="183" y="37"/>
                    <a:pt x="183" y="37"/>
                  </a:cubicBezTo>
                  <a:cubicBezTo>
                    <a:pt x="177" y="37"/>
                    <a:pt x="171" y="43"/>
                    <a:pt x="164" y="43"/>
                  </a:cubicBezTo>
                  <a:cubicBezTo>
                    <a:pt x="163" y="43"/>
                    <a:pt x="163" y="41"/>
                    <a:pt x="162" y="39"/>
                  </a:cubicBezTo>
                  <a:cubicBezTo>
                    <a:pt x="160" y="39"/>
                    <a:pt x="158" y="38"/>
                    <a:pt x="155" y="38"/>
                  </a:cubicBezTo>
                  <a:cubicBezTo>
                    <a:pt x="156" y="37"/>
                    <a:pt x="155" y="37"/>
                    <a:pt x="155" y="35"/>
                  </a:cubicBezTo>
                  <a:cubicBezTo>
                    <a:pt x="154" y="35"/>
                    <a:pt x="152" y="33"/>
                    <a:pt x="152" y="30"/>
                  </a:cubicBezTo>
                  <a:cubicBezTo>
                    <a:pt x="152" y="25"/>
                    <a:pt x="156" y="22"/>
                    <a:pt x="158" y="20"/>
                  </a:cubicBezTo>
                  <a:cubicBezTo>
                    <a:pt x="159" y="19"/>
                    <a:pt x="162" y="18"/>
                    <a:pt x="162" y="17"/>
                  </a:cubicBezTo>
                  <a:cubicBezTo>
                    <a:pt x="162" y="16"/>
                    <a:pt x="162" y="15"/>
                    <a:pt x="162" y="14"/>
                  </a:cubicBezTo>
                  <a:cubicBezTo>
                    <a:pt x="160" y="14"/>
                    <a:pt x="157" y="14"/>
                    <a:pt x="157" y="11"/>
                  </a:cubicBezTo>
                  <a:cubicBezTo>
                    <a:pt x="157" y="8"/>
                    <a:pt x="157" y="7"/>
                    <a:pt x="158" y="4"/>
                  </a:cubicBezTo>
                  <a:cubicBezTo>
                    <a:pt x="158" y="0"/>
                    <a:pt x="158" y="0"/>
                    <a:pt x="15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67" name="Freeform 69"/>
            <p:cNvSpPr>
              <a:spLocks/>
            </p:cNvSpPr>
            <p:nvPr/>
          </p:nvSpPr>
          <p:spPr bwMode="auto">
            <a:xfrm>
              <a:off x="6254750" y="1554163"/>
              <a:ext cx="792163" cy="766763"/>
            </a:xfrm>
            <a:custGeom>
              <a:avLst/>
              <a:gdLst>
                <a:gd name="T0" fmla="*/ 173 w 211"/>
                <a:gd name="T1" fmla="*/ 8 h 204"/>
                <a:gd name="T2" fmla="*/ 160 w 211"/>
                <a:gd name="T3" fmla="*/ 12 h 204"/>
                <a:gd name="T4" fmla="*/ 165 w 211"/>
                <a:gd name="T5" fmla="*/ 2 h 204"/>
                <a:gd name="T6" fmla="*/ 150 w 211"/>
                <a:gd name="T7" fmla="*/ 6 h 204"/>
                <a:gd name="T8" fmla="*/ 138 w 211"/>
                <a:gd name="T9" fmla="*/ 6 h 204"/>
                <a:gd name="T10" fmla="*/ 129 w 211"/>
                <a:gd name="T11" fmla="*/ 17 h 204"/>
                <a:gd name="T12" fmla="*/ 118 w 211"/>
                <a:gd name="T13" fmla="*/ 20 h 204"/>
                <a:gd name="T14" fmla="*/ 106 w 211"/>
                <a:gd name="T15" fmla="*/ 20 h 204"/>
                <a:gd name="T16" fmla="*/ 106 w 211"/>
                <a:gd name="T17" fmla="*/ 23 h 204"/>
                <a:gd name="T18" fmla="*/ 96 w 211"/>
                <a:gd name="T19" fmla="*/ 27 h 204"/>
                <a:gd name="T20" fmla="*/ 101 w 211"/>
                <a:gd name="T21" fmla="*/ 28 h 204"/>
                <a:gd name="T22" fmla="*/ 86 w 211"/>
                <a:gd name="T23" fmla="*/ 32 h 204"/>
                <a:gd name="T24" fmla="*/ 83 w 211"/>
                <a:gd name="T25" fmla="*/ 31 h 204"/>
                <a:gd name="T26" fmla="*/ 76 w 211"/>
                <a:gd name="T27" fmla="*/ 35 h 204"/>
                <a:gd name="T28" fmla="*/ 75 w 211"/>
                <a:gd name="T29" fmla="*/ 39 h 204"/>
                <a:gd name="T30" fmla="*/ 76 w 211"/>
                <a:gd name="T31" fmla="*/ 52 h 204"/>
                <a:gd name="T32" fmla="*/ 60 w 211"/>
                <a:gd name="T33" fmla="*/ 71 h 204"/>
                <a:gd name="T34" fmla="*/ 29 w 211"/>
                <a:gd name="T35" fmla="*/ 102 h 204"/>
                <a:gd name="T36" fmla="*/ 34 w 211"/>
                <a:gd name="T37" fmla="*/ 104 h 204"/>
                <a:gd name="T38" fmla="*/ 7 w 211"/>
                <a:gd name="T39" fmla="*/ 121 h 204"/>
                <a:gd name="T40" fmla="*/ 5 w 211"/>
                <a:gd name="T41" fmla="*/ 148 h 204"/>
                <a:gd name="T42" fmla="*/ 8 w 211"/>
                <a:gd name="T43" fmla="*/ 154 h 204"/>
                <a:gd name="T44" fmla="*/ 3 w 211"/>
                <a:gd name="T45" fmla="*/ 162 h 204"/>
                <a:gd name="T46" fmla="*/ 43 w 211"/>
                <a:gd name="T47" fmla="*/ 151 h 204"/>
                <a:gd name="T48" fmla="*/ 47 w 211"/>
                <a:gd name="T49" fmla="*/ 162 h 204"/>
                <a:gd name="T50" fmla="*/ 59 w 211"/>
                <a:gd name="T51" fmla="*/ 187 h 204"/>
                <a:gd name="T52" fmla="*/ 65 w 211"/>
                <a:gd name="T53" fmla="*/ 204 h 204"/>
                <a:gd name="T54" fmla="*/ 86 w 211"/>
                <a:gd name="T55" fmla="*/ 194 h 204"/>
                <a:gd name="T56" fmla="*/ 91 w 211"/>
                <a:gd name="T57" fmla="*/ 176 h 204"/>
                <a:gd name="T58" fmla="*/ 110 w 211"/>
                <a:gd name="T59" fmla="*/ 150 h 204"/>
                <a:gd name="T60" fmla="*/ 95 w 211"/>
                <a:gd name="T61" fmla="*/ 134 h 204"/>
                <a:gd name="T62" fmla="*/ 99 w 211"/>
                <a:gd name="T63" fmla="*/ 117 h 204"/>
                <a:gd name="T64" fmla="*/ 130 w 211"/>
                <a:gd name="T65" fmla="*/ 92 h 204"/>
                <a:gd name="T66" fmla="*/ 147 w 211"/>
                <a:gd name="T67" fmla="*/ 74 h 204"/>
                <a:gd name="T68" fmla="*/ 153 w 211"/>
                <a:gd name="T69" fmla="*/ 91 h 204"/>
                <a:gd name="T70" fmla="*/ 128 w 211"/>
                <a:gd name="T71" fmla="*/ 117 h 204"/>
                <a:gd name="T72" fmla="*/ 129 w 211"/>
                <a:gd name="T73" fmla="*/ 134 h 204"/>
                <a:gd name="T74" fmla="*/ 147 w 211"/>
                <a:gd name="T75" fmla="*/ 147 h 204"/>
                <a:gd name="T76" fmla="*/ 169 w 211"/>
                <a:gd name="T77" fmla="*/ 144 h 204"/>
                <a:gd name="T78" fmla="*/ 186 w 211"/>
                <a:gd name="T79" fmla="*/ 138 h 204"/>
                <a:gd name="T80" fmla="*/ 211 w 211"/>
                <a:gd name="T81" fmla="*/ 110 h 204"/>
                <a:gd name="T82" fmla="*/ 202 w 211"/>
                <a:gd name="T83" fmla="*/ 98 h 204"/>
                <a:gd name="T84" fmla="*/ 206 w 211"/>
                <a:gd name="T85" fmla="*/ 94 h 204"/>
                <a:gd name="T86" fmla="*/ 197 w 211"/>
                <a:gd name="T87" fmla="*/ 80 h 204"/>
                <a:gd name="T88" fmla="*/ 200 w 211"/>
                <a:gd name="T89" fmla="*/ 71 h 204"/>
                <a:gd name="T90" fmla="*/ 194 w 211"/>
                <a:gd name="T91" fmla="*/ 57 h 204"/>
                <a:gd name="T92" fmla="*/ 200 w 211"/>
                <a:gd name="T93" fmla="*/ 45 h 204"/>
                <a:gd name="T94" fmla="*/ 190 w 211"/>
                <a:gd name="T95" fmla="*/ 34 h 204"/>
                <a:gd name="T96" fmla="*/ 204 w 211"/>
                <a:gd name="T97" fmla="*/ 19 h 204"/>
                <a:gd name="T98" fmla="*/ 190 w 211"/>
                <a:gd name="T99" fmla="*/ 14 h 204"/>
                <a:gd name="T100" fmla="*/ 191 w 211"/>
                <a:gd name="T101" fmla="*/ 2 h 204"/>
                <a:gd name="T102" fmla="*/ 184 w 211"/>
                <a:gd name="T103"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1" h="204">
                  <a:moveTo>
                    <a:pt x="184" y="0"/>
                  </a:moveTo>
                  <a:cubicBezTo>
                    <a:pt x="179" y="3"/>
                    <a:pt x="177" y="4"/>
                    <a:pt x="173" y="8"/>
                  </a:cubicBezTo>
                  <a:cubicBezTo>
                    <a:pt x="173" y="6"/>
                    <a:pt x="173" y="5"/>
                    <a:pt x="172" y="3"/>
                  </a:cubicBezTo>
                  <a:cubicBezTo>
                    <a:pt x="167" y="5"/>
                    <a:pt x="165" y="12"/>
                    <a:pt x="160" y="12"/>
                  </a:cubicBezTo>
                  <a:cubicBezTo>
                    <a:pt x="160" y="12"/>
                    <a:pt x="160" y="12"/>
                    <a:pt x="159" y="12"/>
                  </a:cubicBezTo>
                  <a:cubicBezTo>
                    <a:pt x="161" y="8"/>
                    <a:pt x="165" y="6"/>
                    <a:pt x="165" y="2"/>
                  </a:cubicBezTo>
                  <a:cubicBezTo>
                    <a:pt x="165" y="2"/>
                    <a:pt x="165" y="1"/>
                    <a:pt x="164" y="1"/>
                  </a:cubicBezTo>
                  <a:cubicBezTo>
                    <a:pt x="161" y="1"/>
                    <a:pt x="154" y="6"/>
                    <a:pt x="150" y="6"/>
                  </a:cubicBezTo>
                  <a:cubicBezTo>
                    <a:pt x="148" y="6"/>
                    <a:pt x="146" y="4"/>
                    <a:pt x="144" y="2"/>
                  </a:cubicBezTo>
                  <a:cubicBezTo>
                    <a:pt x="143" y="3"/>
                    <a:pt x="138" y="4"/>
                    <a:pt x="138" y="6"/>
                  </a:cubicBezTo>
                  <a:cubicBezTo>
                    <a:pt x="138" y="8"/>
                    <a:pt x="140" y="8"/>
                    <a:pt x="143" y="9"/>
                  </a:cubicBezTo>
                  <a:cubicBezTo>
                    <a:pt x="137" y="12"/>
                    <a:pt x="133" y="10"/>
                    <a:pt x="129" y="17"/>
                  </a:cubicBezTo>
                  <a:cubicBezTo>
                    <a:pt x="129" y="12"/>
                    <a:pt x="129" y="12"/>
                    <a:pt x="129" y="12"/>
                  </a:cubicBezTo>
                  <a:cubicBezTo>
                    <a:pt x="123" y="13"/>
                    <a:pt x="122" y="19"/>
                    <a:pt x="118" y="20"/>
                  </a:cubicBezTo>
                  <a:cubicBezTo>
                    <a:pt x="118" y="17"/>
                    <a:pt x="118" y="17"/>
                    <a:pt x="118" y="17"/>
                  </a:cubicBezTo>
                  <a:cubicBezTo>
                    <a:pt x="114" y="17"/>
                    <a:pt x="109" y="17"/>
                    <a:pt x="106" y="20"/>
                  </a:cubicBezTo>
                  <a:cubicBezTo>
                    <a:pt x="107" y="21"/>
                    <a:pt x="107" y="21"/>
                    <a:pt x="108" y="22"/>
                  </a:cubicBezTo>
                  <a:cubicBezTo>
                    <a:pt x="107" y="23"/>
                    <a:pt x="107" y="23"/>
                    <a:pt x="106" y="23"/>
                  </a:cubicBezTo>
                  <a:cubicBezTo>
                    <a:pt x="105" y="23"/>
                    <a:pt x="104" y="23"/>
                    <a:pt x="103" y="23"/>
                  </a:cubicBezTo>
                  <a:cubicBezTo>
                    <a:pt x="100" y="23"/>
                    <a:pt x="98" y="25"/>
                    <a:pt x="96" y="27"/>
                  </a:cubicBezTo>
                  <a:cubicBezTo>
                    <a:pt x="97" y="27"/>
                    <a:pt x="97" y="27"/>
                    <a:pt x="98" y="27"/>
                  </a:cubicBezTo>
                  <a:cubicBezTo>
                    <a:pt x="99" y="27"/>
                    <a:pt x="99" y="28"/>
                    <a:pt x="101" y="28"/>
                  </a:cubicBezTo>
                  <a:cubicBezTo>
                    <a:pt x="100" y="28"/>
                    <a:pt x="97" y="35"/>
                    <a:pt x="96" y="35"/>
                  </a:cubicBezTo>
                  <a:cubicBezTo>
                    <a:pt x="92" y="35"/>
                    <a:pt x="91" y="32"/>
                    <a:pt x="86" y="32"/>
                  </a:cubicBezTo>
                  <a:cubicBezTo>
                    <a:pt x="87" y="30"/>
                    <a:pt x="87" y="29"/>
                    <a:pt x="85" y="27"/>
                  </a:cubicBezTo>
                  <a:cubicBezTo>
                    <a:pt x="85" y="28"/>
                    <a:pt x="84" y="29"/>
                    <a:pt x="83" y="31"/>
                  </a:cubicBezTo>
                  <a:cubicBezTo>
                    <a:pt x="82" y="31"/>
                    <a:pt x="81" y="30"/>
                    <a:pt x="81" y="30"/>
                  </a:cubicBezTo>
                  <a:cubicBezTo>
                    <a:pt x="78" y="30"/>
                    <a:pt x="77" y="32"/>
                    <a:pt x="76" y="35"/>
                  </a:cubicBezTo>
                  <a:cubicBezTo>
                    <a:pt x="76" y="35"/>
                    <a:pt x="79" y="35"/>
                    <a:pt x="81" y="35"/>
                  </a:cubicBezTo>
                  <a:cubicBezTo>
                    <a:pt x="79" y="36"/>
                    <a:pt x="76" y="37"/>
                    <a:pt x="75" y="39"/>
                  </a:cubicBezTo>
                  <a:cubicBezTo>
                    <a:pt x="82" y="39"/>
                    <a:pt x="85" y="36"/>
                    <a:pt x="92" y="34"/>
                  </a:cubicBezTo>
                  <a:cubicBezTo>
                    <a:pt x="90" y="40"/>
                    <a:pt x="82" y="50"/>
                    <a:pt x="76" y="52"/>
                  </a:cubicBezTo>
                  <a:cubicBezTo>
                    <a:pt x="70" y="54"/>
                    <a:pt x="66" y="58"/>
                    <a:pt x="63" y="64"/>
                  </a:cubicBezTo>
                  <a:cubicBezTo>
                    <a:pt x="60" y="71"/>
                    <a:pt x="60" y="71"/>
                    <a:pt x="60" y="71"/>
                  </a:cubicBezTo>
                  <a:cubicBezTo>
                    <a:pt x="58" y="71"/>
                    <a:pt x="58" y="80"/>
                    <a:pt x="55" y="82"/>
                  </a:cubicBezTo>
                  <a:cubicBezTo>
                    <a:pt x="46" y="89"/>
                    <a:pt x="42" y="99"/>
                    <a:pt x="29" y="102"/>
                  </a:cubicBezTo>
                  <a:cubicBezTo>
                    <a:pt x="32" y="103"/>
                    <a:pt x="33" y="103"/>
                    <a:pt x="36" y="104"/>
                  </a:cubicBezTo>
                  <a:cubicBezTo>
                    <a:pt x="35" y="104"/>
                    <a:pt x="34" y="104"/>
                    <a:pt x="34" y="104"/>
                  </a:cubicBezTo>
                  <a:cubicBezTo>
                    <a:pt x="26" y="104"/>
                    <a:pt x="24" y="110"/>
                    <a:pt x="19" y="111"/>
                  </a:cubicBezTo>
                  <a:cubicBezTo>
                    <a:pt x="13" y="113"/>
                    <a:pt x="10" y="116"/>
                    <a:pt x="7" y="121"/>
                  </a:cubicBezTo>
                  <a:cubicBezTo>
                    <a:pt x="5" y="124"/>
                    <a:pt x="0" y="123"/>
                    <a:pt x="0" y="128"/>
                  </a:cubicBezTo>
                  <a:cubicBezTo>
                    <a:pt x="0" y="136"/>
                    <a:pt x="1" y="143"/>
                    <a:pt x="5" y="148"/>
                  </a:cubicBezTo>
                  <a:cubicBezTo>
                    <a:pt x="4" y="150"/>
                    <a:pt x="1" y="153"/>
                    <a:pt x="1" y="155"/>
                  </a:cubicBezTo>
                  <a:cubicBezTo>
                    <a:pt x="4" y="154"/>
                    <a:pt x="4" y="154"/>
                    <a:pt x="8" y="154"/>
                  </a:cubicBezTo>
                  <a:cubicBezTo>
                    <a:pt x="8" y="158"/>
                    <a:pt x="8" y="158"/>
                    <a:pt x="8" y="158"/>
                  </a:cubicBezTo>
                  <a:cubicBezTo>
                    <a:pt x="7" y="159"/>
                    <a:pt x="3" y="160"/>
                    <a:pt x="3" y="162"/>
                  </a:cubicBezTo>
                  <a:cubicBezTo>
                    <a:pt x="3" y="163"/>
                    <a:pt x="14" y="170"/>
                    <a:pt x="16" y="170"/>
                  </a:cubicBezTo>
                  <a:cubicBezTo>
                    <a:pt x="28" y="170"/>
                    <a:pt x="37" y="159"/>
                    <a:pt x="43" y="151"/>
                  </a:cubicBezTo>
                  <a:cubicBezTo>
                    <a:pt x="45" y="154"/>
                    <a:pt x="46" y="156"/>
                    <a:pt x="49" y="158"/>
                  </a:cubicBezTo>
                  <a:cubicBezTo>
                    <a:pt x="48" y="159"/>
                    <a:pt x="47" y="160"/>
                    <a:pt x="47" y="162"/>
                  </a:cubicBezTo>
                  <a:cubicBezTo>
                    <a:pt x="47" y="167"/>
                    <a:pt x="52" y="168"/>
                    <a:pt x="53" y="172"/>
                  </a:cubicBezTo>
                  <a:cubicBezTo>
                    <a:pt x="55" y="178"/>
                    <a:pt x="54" y="182"/>
                    <a:pt x="59" y="187"/>
                  </a:cubicBezTo>
                  <a:cubicBezTo>
                    <a:pt x="59" y="188"/>
                    <a:pt x="59" y="189"/>
                    <a:pt x="59" y="190"/>
                  </a:cubicBezTo>
                  <a:cubicBezTo>
                    <a:pt x="59" y="192"/>
                    <a:pt x="63" y="204"/>
                    <a:pt x="65" y="204"/>
                  </a:cubicBezTo>
                  <a:cubicBezTo>
                    <a:pt x="72" y="204"/>
                    <a:pt x="74" y="194"/>
                    <a:pt x="79" y="194"/>
                  </a:cubicBezTo>
                  <a:cubicBezTo>
                    <a:pt x="81" y="194"/>
                    <a:pt x="82" y="194"/>
                    <a:pt x="86" y="194"/>
                  </a:cubicBezTo>
                  <a:cubicBezTo>
                    <a:pt x="87" y="189"/>
                    <a:pt x="94" y="188"/>
                    <a:pt x="95" y="181"/>
                  </a:cubicBezTo>
                  <a:cubicBezTo>
                    <a:pt x="93" y="180"/>
                    <a:pt x="91" y="179"/>
                    <a:pt x="91" y="176"/>
                  </a:cubicBezTo>
                  <a:cubicBezTo>
                    <a:pt x="91" y="170"/>
                    <a:pt x="93" y="162"/>
                    <a:pt x="99" y="162"/>
                  </a:cubicBezTo>
                  <a:cubicBezTo>
                    <a:pt x="101" y="162"/>
                    <a:pt x="110" y="155"/>
                    <a:pt x="110" y="150"/>
                  </a:cubicBezTo>
                  <a:cubicBezTo>
                    <a:pt x="110" y="145"/>
                    <a:pt x="102" y="140"/>
                    <a:pt x="97" y="139"/>
                  </a:cubicBezTo>
                  <a:cubicBezTo>
                    <a:pt x="97" y="137"/>
                    <a:pt x="96" y="135"/>
                    <a:pt x="95" y="134"/>
                  </a:cubicBezTo>
                  <a:cubicBezTo>
                    <a:pt x="95" y="128"/>
                    <a:pt x="95" y="128"/>
                    <a:pt x="95" y="128"/>
                  </a:cubicBezTo>
                  <a:cubicBezTo>
                    <a:pt x="99" y="126"/>
                    <a:pt x="96" y="121"/>
                    <a:pt x="99" y="117"/>
                  </a:cubicBezTo>
                  <a:cubicBezTo>
                    <a:pt x="101" y="112"/>
                    <a:pt x="106" y="111"/>
                    <a:pt x="111" y="108"/>
                  </a:cubicBezTo>
                  <a:cubicBezTo>
                    <a:pt x="117" y="104"/>
                    <a:pt x="130" y="99"/>
                    <a:pt x="130" y="92"/>
                  </a:cubicBezTo>
                  <a:cubicBezTo>
                    <a:pt x="131" y="90"/>
                    <a:pt x="130" y="89"/>
                    <a:pt x="130" y="85"/>
                  </a:cubicBezTo>
                  <a:cubicBezTo>
                    <a:pt x="130" y="78"/>
                    <a:pt x="138" y="74"/>
                    <a:pt x="147" y="74"/>
                  </a:cubicBezTo>
                  <a:cubicBezTo>
                    <a:pt x="155" y="74"/>
                    <a:pt x="164" y="76"/>
                    <a:pt x="164" y="83"/>
                  </a:cubicBezTo>
                  <a:cubicBezTo>
                    <a:pt x="164" y="87"/>
                    <a:pt x="157" y="89"/>
                    <a:pt x="153" y="91"/>
                  </a:cubicBezTo>
                  <a:cubicBezTo>
                    <a:pt x="146" y="95"/>
                    <a:pt x="139" y="111"/>
                    <a:pt x="128" y="111"/>
                  </a:cubicBezTo>
                  <a:cubicBezTo>
                    <a:pt x="128" y="113"/>
                    <a:pt x="128" y="115"/>
                    <a:pt x="128" y="117"/>
                  </a:cubicBezTo>
                  <a:cubicBezTo>
                    <a:pt x="128" y="120"/>
                    <a:pt x="130" y="126"/>
                    <a:pt x="133" y="128"/>
                  </a:cubicBezTo>
                  <a:cubicBezTo>
                    <a:pt x="132" y="129"/>
                    <a:pt x="129" y="131"/>
                    <a:pt x="129" y="134"/>
                  </a:cubicBezTo>
                  <a:cubicBezTo>
                    <a:pt x="129" y="140"/>
                    <a:pt x="135" y="144"/>
                    <a:pt x="141" y="144"/>
                  </a:cubicBezTo>
                  <a:cubicBezTo>
                    <a:pt x="141" y="147"/>
                    <a:pt x="144" y="147"/>
                    <a:pt x="147" y="147"/>
                  </a:cubicBezTo>
                  <a:cubicBezTo>
                    <a:pt x="152" y="147"/>
                    <a:pt x="159" y="145"/>
                    <a:pt x="165" y="143"/>
                  </a:cubicBezTo>
                  <a:cubicBezTo>
                    <a:pt x="166" y="143"/>
                    <a:pt x="167" y="144"/>
                    <a:pt x="169" y="144"/>
                  </a:cubicBezTo>
                  <a:cubicBezTo>
                    <a:pt x="175" y="144"/>
                    <a:pt x="184" y="142"/>
                    <a:pt x="186" y="138"/>
                  </a:cubicBezTo>
                  <a:cubicBezTo>
                    <a:pt x="186" y="138"/>
                    <a:pt x="186" y="138"/>
                    <a:pt x="186" y="138"/>
                  </a:cubicBezTo>
                  <a:cubicBezTo>
                    <a:pt x="186" y="138"/>
                    <a:pt x="186" y="138"/>
                    <a:pt x="186" y="138"/>
                  </a:cubicBezTo>
                  <a:cubicBezTo>
                    <a:pt x="192" y="130"/>
                    <a:pt x="211" y="119"/>
                    <a:pt x="211" y="110"/>
                  </a:cubicBezTo>
                  <a:cubicBezTo>
                    <a:pt x="211" y="103"/>
                    <a:pt x="205" y="102"/>
                    <a:pt x="202" y="98"/>
                  </a:cubicBezTo>
                  <a:cubicBezTo>
                    <a:pt x="202" y="98"/>
                    <a:pt x="202" y="98"/>
                    <a:pt x="202" y="98"/>
                  </a:cubicBezTo>
                  <a:cubicBezTo>
                    <a:pt x="202" y="98"/>
                    <a:pt x="202" y="98"/>
                    <a:pt x="202" y="98"/>
                  </a:cubicBezTo>
                  <a:cubicBezTo>
                    <a:pt x="203" y="97"/>
                    <a:pt x="206" y="96"/>
                    <a:pt x="206" y="94"/>
                  </a:cubicBezTo>
                  <a:cubicBezTo>
                    <a:pt x="206" y="88"/>
                    <a:pt x="197" y="86"/>
                    <a:pt x="197" y="80"/>
                  </a:cubicBezTo>
                  <a:cubicBezTo>
                    <a:pt x="197" y="80"/>
                    <a:pt x="197" y="80"/>
                    <a:pt x="197" y="80"/>
                  </a:cubicBezTo>
                  <a:cubicBezTo>
                    <a:pt x="197" y="80"/>
                    <a:pt x="197" y="80"/>
                    <a:pt x="197" y="80"/>
                  </a:cubicBezTo>
                  <a:cubicBezTo>
                    <a:pt x="197" y="76"/>
                    <a:pt x="200" y="75"/>
                    <a:pt x="200" y="71"/>
                  </a:cubicBezTo>
                  <a:cubicBezTo>
                    <a:pt x="200" y="66"/>
                    <a:pt x="194" y="62"/>
                    <a:pt x="194" y="57"/>
                  </a:cubicBezTo>
                  <a:cubicBezTo>
                    <a:pt x="194" y="57"/>
                    <a:pt x="194" y="57"/>
                    <a:pt x="194" y="57"/>
                  </a:cubicBezTo>
                  <a:cubicBezTo>
                    <a:pt x="194" y="57"/>
                    <a:pt x="194" y="57"/>
                    <a:pt x="194" y="57"/>
                  </a:cubicBezTo>
                  <a:cubicBezTo>
                    <a:pt x="194" y="52"/>
                    <a:pt x="200" y="50"/>
                    <a:pt x="200" y="45"/>
                  </a:cubicBezTo>
                  <a:cubicBezTo>
                    <a:pt x="200" y="39"/>
                    <a:pt x="190" y="39"/>
                    <a:pt x="190" y="34"/>
                  </a:cubicBezTo>
                  <a:cubicBezTo>
                    <a:pt x="190" y="34"/>
                    <a:pt x="190" y="34"/>
                    <a:pt x="190" y="34"/>
                  </a:cubicBezTo>
                  <a:cubicBezTo>
                    <a:pt x="190" y="34"/>
                    <a:pt x="190" y="34"/>
                    <a:pt x="190" y="34"/>
                  </a:cubicBezTo>
                  <a:cubicBezTo>
                    <a:pt x="190" y="27"/>
                    <a:pt x="200" y="22"/>
                    <a:pt x="204" y="19"/>
                  </a:cubicBezTo>
                  <a:cubicBezTo>
                    <a:pt x="203" y="19"/>
                    <a:pt x="197" y="18"/>
                    <a:pt x="194" y="18"/>
                  </a:cubicBezTo>
                  <a:cubicBezTo>
                    <a:pt x="194" y="16"/>
                    <a:pt x="192" y="16"/>
                    <a:pt x="190" y="14"/>
                  </a:cubicBezTo>
                  <a:cubicBezTo>
                    <a:pt x="196" y="12"/>
                    <a:pt x="198" y="14"/>
                    <a:pt x="201" y="7"/>
                  </a:cubicBezTo>
                  <a:cubicBezTo>
                    <a:pt x="199" y="6"/>
                    <a:pt x="192" y="2"/>
                    <a:pt x="191" y="2"/>
                  </a:cubicBezTo>
                  <a:cubicBezTo>
                    <a:pt x="189" y="2"/>
                    <a:pt x="188" y="4"/>
                    <a:pt x="187" y="7"/>
                  </a:cubicBezTo>
                  <a:cubicBezTo>
                    <a:pt x="184" y="6"/>
                    <a:pt x="184" y="4"/>
                    <a:pt x="18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68" name="Freeform 70"/>
            <p:cNvSpPr>
              <a:spLocks/>
            </p:cNvSpPr>
            <p:nvPr/>
          </p:nvSpPr>
          <p:spPr bwMode="auto">
            <a:xfrm>
              <a:off x="6697663" y="1152525"/>
              <a:ext cx="5176838" cy="1922463"/>
            </a:xfrm>
            <a:custGeom>
              <a:avLst/>
              <a:gdLst>
                <a:gd name="T0" fmla="*/ 533 w 1379"/>
                <a:gd name="T1" fmla="*/ 63 h 512"/>
                <a:gd name="T2" fmla="*/ 454 w 1379"/>
                <a:gd name="T3" fmla="*/ 96 h 512"/>
                <a:gd name="T4" fmla="*/ 415 w 1379"/>
                <a:gd name="T5" fmla="*/ 78 h 512"/>
                <a:gd name="T6" fmla="*/ 334 w 1379"/>
                <a:gd name="T7" fmla="*/ 125 h 512"/>
                <a:gd name="T8" fmla="*/ 267 w 1379"/>
                <a:gd name="T9" fmla="*/ 139 h 512"/>
                <a:gd name="T10" fmla="*/ 190 w 1379"/>
                <a:gd name="T11" fmla="*/ 175 h 512"/>
                <a:gd name="T12" fmla="*/ 138 w 1379"/>
                <a:gd name="T13" fmla="*/ 202 h 512"/>
                <a:gd name="T14" fmla="*/ 93 w 1379"/>
                <a:gd name="T15" fmla="*/ 127 h 512"/>
                <a:gd name="T16" fmla="*/ 82 w 1379"/>
                <a:gd name="T17" fmla="*/ 152 h 512"/>
                <a:gd name="T18" fmla="*/ 79 w 1379"/>
                <a:gd name="T19" fmla="*/ 187 h 512"/>
                <a:gd name="T20" fmla="*/ 93 w 1379"/>
                <a:gd name="T21" fmla="*/ 217 h 512"/>
                <a:gd name="T22" fmla="*/ 45 w 1379"/>
                <a:gd name="T23" fmla="*/ 259 h 512"/>
                <a:gd name="T24" fmla="*/ 0 w 1379"/>
                <a:gd name="T25" fmla="*/ 320 h 512"/>
                <a:gd name="T26" fmla="*/ 10 w 1379"/>
                <a:gd name="T27" fmla="*/ 319 h 512"/>
                <a:gd name="T28" fmla="*/ 29 w 1379"/>
                <a:gd name="T29" fmla="*/ 345 h 512"/>
                <a:gd name="T30" fmla="*/ 24 w 1379"/>
                <a:gd name="T31" fmla="*/ 382 h 512"/>
                <a:gd name="T32" fmla="*/ 71 w 1379"/>
                <a:gd name="T33" fmla="*/ 413 h 512"/>
                <a:gd name="T34" fmla="*/ 126 w 1379"/>
                <a:gd name="T35" fmla="*/ 416 h 512"/>
                <a:gd name="T36" fmla="*/ 177 w 1379"/>
                <a:gd name="T37" fmla="*/ 453 h 512"/>
                <a:gd name="T38" fmla="*/ 181 w 1379"/>
                <a:gd name="T39" fmla="*/ 452 h 512"/>
                <a:gd name="T40" fmla="*/ 182 w 1379"/>
                <a:gd name="T41" fmla="*/ 452 h 512"/>
                <a:gd name="T42" fmla="*/ 183 w 1379"/>
                <a:gd name="T43" fmla="*/ 452 h 512"/>
                <a:gd name="T44" fmla="*/ 183 w 1379"/>
                <a:gd name="T45" fmla="*/ 452 h 512"/>
                <a:gd name="T46" fmla="*/ 215 w 1379"/>
                <a:gd name="T47" fmla="*/ 478 h 512"/>
                <a:gd name="T48" fmla="*/ 232 w 1379"/>
                <a:gd name="T49" fmla="*/ 478 h 512"/>
                <a:gd name="T50" fmla="*/ 225 w 1379"/>
                <a:gd name="T51" fmla="*/ 409 h 512"/>
                <a:gd name="T52" fmla="*/ 246 w 1379"/>
                <a:gd name="T53" fmla="*/ 423 h 512"/>
                <a:gd name="T54" fmla="*/ 271 w 1379"/>
                <a:gd name="T55" fmla="*/ 462 h 512"/>
                <a:gd name="T56" fmla="*/ 288 w 1379"/>
                <a:gd name="T57" fmla="*/ 487 h 512"/>
                <a:gd name="T58" fmla="*/ 337 w 1379"/>
                <a:gd name="T59" fmla="*/ 507 h 512"/>
                <a:gd name="T60" fmla="*/ 373 w 1379"/>
                <a:gd name="T61" fmla="*/ 491 h 512"/>
                <a:gd name="T62" fmla="*/ 381 w 1379"/>
                <a:gd name="T63" fmla="*/ 494 h 512"/>
                <a:gd name="T64" fmla="*/ 404 w 1379"/>
                <a:gd name="T65" fmla="*/ 489 h 512"/>
                <a:gd name="T66" fmla="*/ 405 w 1379"/>
                <a:gd name="T67" fmla="*/ 490 h 512"/>
                <a:gd name="T68" fmla="*/ 418 w 1379"/>
                <a:gd name="T69" fmla="*/ 491 h 512"/>
                <a:gd name="T70" fmla="*/ 446 w 1379"/>
                <a:gd name="T71" fmla="*/ 492 h 512"/>
                <a:gd name="T72" fmla="*/ 492 w 1379"/>
                <a:gd name="T73" fmla="*/ 418 h 512"/>
                <a:gd name="T74" fmla="*/ 515 w 1379"/>
                <a:gd name="T75" fmla="*/ 400 h 512"/>
                <a:gd name="T76" fmla="*/ 516 w 1379"/>
                <a:gd name="T77" fmla="*/ 400 h 512"/>
                <a:gd name="T78" fmla="*/ 534 w 1379"/>
                <a:gd name="T79" fmla="*/ 383 h 512"/>
                <a:gd name="T80" fmla="*/ 577 w 1379"/>
                <a:gd name="T81" fmla="*/ 364 h 512"/>
                <a:gd name="T82" fmla="*/ 665 w 1379"/>
                <a:gd name="T83" fmla="*/ 351 h 512"/>
                <a:gd name="T84" fmla="*/ 677 w 1379"/>
                <a:gd name="T85" fmla="*/ 362 h 512"/>
                <a:gd name="T86" fmla="*/ 749 w 1379"/>
                <a:gd name="T87" fmla="*/ 370 h 512"/>
                <a:gd name="T88" fmla="*/ 789 w 1379"/>
                <a:gd name="T89" fmla="*/ 367 h 512"/>
                <a:gd name="T90" fmla="*/ 818 w 1379"/>
                <a:gd name="T91" fmla="*/ 339 h 512"/>
                <a:gd name="T92" fmla="*/ 932 w 1379"/>
                <a:gd name="T93" fmla="*/ 382 h 512"/>
                <a:gd name="T94" fmla="*/ 906 w 1379"/>
                <a:gd name="T95" fmla="*/ 429 h 512"/>
                <a:gd name="T96" fmla="*/ 985 w 1379"/>
                <a:gd name="T97" fmla="*/ 340 h 512"/>
                <a:gd name="T98" fmla="*/ 995 w 1379"/>
                <a:gd name="T99" fmla="*/ 263 h 512"/>
                <a:gd name="T100" fmla="*/ 1139 w 1379"/>
                <a:gd name="T101" fmla="*/ 233 h 512"/>
                <a:gd name="T102" fmla="*/ 1119 w 1379"/>
                <a:gd name="T103" fmla="*/ 277 h 512"/>
                <a:gd name="T104" fmla="*/ 1156 w 1379"/>
                <a:gd name="T105" fmla="*/ 279 h 512"/>
                <a:gd name="T106" fmla="*/ 1307 w 1379"/>
                <a:gd name="T107" fmla="*/ 175 h 512"/>
                <a:gd name="T108" fmla="*/ 1220 w 1379"/>
                <a:gd name="T109" fmla="*/ 125 h 512"/>
                <a:gd name="T110" fmla="*/ 1103 w 1379"/>
                <a:gd name="T111" fmla="*/ 104 h 512"/>
                <a:gd name="T112" fmla="*/ 925 w 1379"/>
                <a:gd name="T113" fmla="*/ 101 h 512"/>
                <a:gd name="T114" fmla="*/ 836 w 1379"/>
                <a:gd name="T115" fmla="*/ 74 h 512"/>
                <a:gd name="T116" fmla="*/ 705 w 1379"/>
                <a:gd name="T117" fmla="*/ 1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79" h="512">
                  <a:moveTo>
                    <a:pt x="684" y="0"/>
                  </a:moveTo>
                  <a:cubicBezTo>
                    <a:pt x="669" y="0"/>
                    <a:pt x="663" y="11"/>
                    <a:pt x="655" y="17"/>
                  </a:cubicBezTo>
                  <a:cubicBezTo>
                    <a:pt x="651" y="20"/>
                    <a:pt x="632" y="28"/>
                    <a:pt x="622" y="28"/>
                  </a:cubicBezTo>
                  <a:cubicBezTo>
                    <a:pt x="618" y="28"/>
                    <a:pt x="615" y="27"/>
                    <a:pt x="616" y="23"/>
                  </a:cubicBezTo>
                  <a:cubicBezTo>
                    <a:pt x="607" y="26"/>
                    <a:pt x="566" y="28"/>
                    <a:pt x="546" y="47"/>
                  </a:cubicBezTo>
                  <a:cubicBezTo>
                    <a:pt x="541" y="51"/>
                    <a:pt x="540" y="63"/>
                    <a:pt x="533" y="63"/>
                  </a:cubicBezTo>
                  <a:cubicBezTo>
                    <a:pt x="531" y="63"/>
                    <a:pt x="526" y="62"/>
                    <a:pt x="520" y="62"/>
                  </a:cubicBezTo>
                  <a:cubicBezTo>
                    <a:pt x="506" y="62"/>
                    <a:pt x="489" y="64"/>
                    <a:pt x="489" y="75"/>
                  </a:cubicBezTo>
                  <a:cubicBezTo>
                    <a:pt x="489" y="79"/>
                    <a:pt x="492" y="82"/>
                    <a:pt x="493" y="87"/>
                  </a:cubicBezTo>
                  <a:cubicBezTo>
                    <a:pt x="491" y="88"/>
                    <a:pt x="489" y="88"/>
                    <a:pt x="487" y="88"/>
                  </a:cubicBezTo>
                  <a:cubicBezTo>
                    <a:pt x="483" y="88"/>
                    <a:pt x="478" y="87"/>
                    <a:pt x="465" y="87"/>
                  </a:cubicBezTo>
                  <a:cubicBezTo>
                    <a:pt x="460" y="93"/>
                    <a:pt x="456" y="96"/>
                    <a:pt x="454" y="96"/>
                  </a:cubicBezTo>
                  <a:cubicBezTo>
                    <a:pt x="448" y="96"/>
                    <a:pt x="448" y="82"/>
                    <a:pt x="445" y="78"/>
                  </a:cubicBezTo>
                  <a:cubicBezTo>
                    <a:pt x="444" y="87"/>
                    <a:pt x="438" y="91"/>
                    <a:pt x="430" y="95"/>
                  </a:cubicBezTo>
                  <a:cubicBezTo>
                    <a:pt x="433" y="103"/>
                    <a:pt x="445" y="111"/>
                    <a:pt x="436" y="121"/>
                  </a:cubicBezTo>
                  <a:cubicBezTo>
                    <a:pt x="430" y="127"/>
                    <a:pt x="448" y="148"/>
                    <a:pt x="438" y="148"/>
                  </a:cubicBezTo>
                  <a:cubicBezTo>
                    <a:pt x="427" y="148"/>
                    <a:pt x="423" y="105"/>
                    <a:pt x="423" y="97"/>
                  </a:cubicBezTo>
                  <a:cubicBezTo>
                    <a:pt x="423" y="87"/>
                    <a:pt x="439" y="83"/>
                    <a:pt x="415" y="78"/>
                  </a:cubicBezTo>
                  <a:cubicBezTo>
                    <a:pt x="414" y="78"/>
                    <a:pt x="413" y="78"/>
                    <a:pt x="413" y="78"/>
                  </a:cubicBezTo>
                  <a:cubicBezTo>
                    <a:pt x="400" y="78"/>
                    <a:pt x="379" y="96"/>
                    <a:pt x="379" y="107"/>
                  </a:cubicBezTo>
                  <a:cubicBezTo>
                    <a:pt x="379" y="120"/>
                    <a:pt x="385" y="128"/>
                    <a:pt x="392" y="135"/>
                  </a:cubicBezTo>
                  <a:cubicBezTo>
                    <a:pt x="397" y="143"/>
                    <a:pt x="397" y="145"/>
                    <a:pt x="394" y="145"/>
                  </a:cubicBezTo>
                  <a:cubicBezTo>
                    <a:pt x="387" y="145"/>
                    <a:pt x="366" y="131"/>
                    <a:pt x="356" y="129"/>
                  </a:cubicBezTo>
                  <a:cubicBezTo>
                    <a:pt x="345" y="126"/>
                    <a:pt x="339" y="125"/>
                    <a:pt x="334" y="125"/>
                  </a:cubicBezTo>
                  <a:cubicBezTo>
                    <a:pt x="323" y="125"/>
                    <a:pt x="330" y="132"/>
                    <a:pt x="330" y="134"/>
                  </a:cubicBezTo>
                  <a:cubicBezTo>
                    <a:pt x="329" y="142"/>
                    <a:pt x="327" y="145"/>
                    <a:pt x="325" y="145"/>
                  </a:cubicBezTo>
                  <a:cubicBezTo>
                    <a:pt x="322" y="145"/>
                    <a:pt x="317" y="138"/>
                    <a:pt x="314" y="138"/>
                  </a:cubicBezTo>
                  <a:cubicBezTo>
                    <a:pt x="307" y="138"/>
                    <a:pt x="294" y="145"/>
                    <a:pt x="283" y="145"/>
                  </a:cubicBezTo>
                  <a:cubicBezTo>
                    <a:pt x="280" y="145"/>
                    <a:pt x="277" y="145"/>
                    <a:pt x="274" y="144"/>
                  </a:cubicBezTo>
                  <a:cubicBezTo>
                    <a:pt x="273" y="141"/>
                    <a:pt x="271" y="139"/>
                    <a:pt x="267" y="139"/>
                  </a:cubicBezTo>
                  <a:cubicBezTo>
                    <a:pt x="253" y="139"/>
                    <a:pt x="223" y="165"/>
                    <a:pt x="214" y="165"/>
                  </a:cubicBezTo>
                  <a:cubicBezTo>
                    <a:pt x="211" y="165"/>
                    <a:pt x="206" y="162"/>
                    <a:pt x="207" y="159"/>
                  </a:cubicBezTo>
                  <a:cubicBezTo>
                    <a:pt x="210" y="152"/>
                    <a:pt x="209" y="140"/>
                    <a:pt x="205" y="140"/>
                  </a:cubicBezTo>
                  <a:cubicBezTo>
                    <a:pt x="202" y="140"/>
                    <a:pt x="198" y="146"/>
                    <a:pt x="193" y="161"/>
                  </a:cubicBezTo>
                  <a:cubicBezTo>
                    <a:pt x="192" y="163"/>
                    <a:pt x="197" y="164"/>
                    <a:pt x="197" y="169"/>
                  </a:cubicBezTo>
                  <a:cubicBezTo>
                    <a:pt x="197" y="174"/>
                    <a:pt x="194" y="175"/>
                    <a:pt x="190" y="175"/>
                  </a:cubicBezTo>
                  <a:cubicBezTo>
                    <a:pt x="188" y="175"/>
                    <a:pt x="186" y="175"/>
                    <a:pt x="185" y="175"/>
                  </a:cubicBezTo>
                  <a:cubicBezTo>
                    <a:pt x="183" y="174"/>
                    <a:pt x="181" y="174"/>
                    <a:pt x="179" y="174"/>
                  </a:cubicBezTo>
                  <a:cubicBezTo>
                    <a:pt x="178" y="174"/>
                    <a:pt x="176" y="174"/>
                    <a:pt x="175" y="175"/>
                  </a:cubicBezTo>
                  <a:cubicBezTo>
                    <a:pt x="168" y="177"/>
                    <a:pt x="169" y="195"/>
                    <a:pt x="153" y="195"/>
                  </a:cubicBezTo>
                  <a:cubicBezTo>
                    <a:pt x="149" y="195"/>
                    <a:pt x="144" y="193"/>
                    <a:pt x="138" y="190"/>
                  </a:cubicBezTo>
                  <a:cubicBezTo>
                    <a:pt x="138" y="202"/>
                    <a:pt x="138" y="202"/>
                    <a:pt x="138" y="202"/>
                  </a:cubicBezTo>
                  <a:cubicBezTo>
                    <a:pt x="121" y="200"/>
                    <a:pt x="123" y="183"/>
                    <a:pt x="118" y="175"/>
                  </a:cubicBezTo>
                  <a:cubicBezTo>
                    <a:pt x="120" y="175"/>
                    <a:pt x="122" y="175"/>
                    <a:pt x="124" y="175"/>
                  </a:cubicBezTo>
                  <a:cubicBezTo>
                    <a:pt x="133" y="175"/>
                    <a:pt x="139" y="175"/>
                    <a:pt x="148" y="178"/>
                  </a:cubicBezTo>
                  <a:cubicBezTo>
                    <a:pt x="150" y="178"/>
                    <a:pt x="151" y="178"/>
                    <a:pt x="153" y="178"/>
                  </a:cubicBezTo>
                  <a:cubicBezTo>
                    <a:pt x="169" y="178"/>
                    <a:pt x="192" y="161"/>
                    <a:pt x="147" y="146"/>
                  </a:cubicBezTo>
                  <a:cubicBezTo>
                    <a:pt x="134" y="142"/>
                    <a:pt x="103" y="127"/>
                    <a:pt x="93" y="127"/>
                  </a:cubicBezTo>
                  <a:cubicBezTo>
                    <a:pt x="93" y="127"/>
                    <a:pt x="93" y="126"/>
                    <a:pt x="90" y="126"/>
                  </a:cubicBezTo>
                  <a:cubicBezTo>
                    <a:pt x="89" y="126"/>
                    <a:pt x="88" y="126"/>
                    <a:pt x="86" y="126"/>
                  </a:cubicBezTo>
                  <a:cubicBezTo>
                    <a:pt x="86" y="126"/>
                    <a:pt x="86" y="126"/>
                    <a:pt x="86" y="126"/>
                  </a:cubicBezTo>
                  <a:cubicBezTo>
                    <a:pt x="82" y="129"/>
                    <a:pt x="72" y="134"/>
                    <a:pt x="72" y="141"/>
                  </a:cubicBezTo>
                  <a:cubicBezTo>
                    <a:pt x="72" y="141"/>
                    <a:pt x="72" y="141"/>
                    <a:pt x="72" y="141"/>
                  </a:cubicBezTo>
                  <a:cubicBezTo>
                    <a:pt x="72" y="146"/>
                    <a:pt x="82" y="146"/>
                    <a:pt x="82" y="152"/>
                  </a:cubicBezTo>
                  <a:cubicBezTo>
                    <a:pt x="82" y="152"/>
                    <a:pt x="82" y="152"/>
                    <a:pt x="82" y="152"/>
                  </a:cubicBezTo>
                  <a:cubicBezTo>
                    <a:pt x="82" y="157"/>
                    <a:pt x="76" y="159"/>
                    <a:pt x="76" y="164"/>
                  </a:cubicBezTo>
                  <a:cubicBezTo>
                    <a:pt x="76" y="164"/>
                    <a:pt x="76" y="164"/>
                    <a:pt x="76" y="164"/>
                  </a:cubicBezTo>
                  <a:cubicBezTo>
                    <a:pt x="76" y="169"/>
                    <a:pt x="82" y="173"/>
                    <a:pt x="82" y="178"/>
                  </a:cubicBezTo>
                  <a:cubicBezTo>
                    <a:pt x="82" y="178"/>
                    <a:pt x="82" y="178"/>
                    <a:pt x="82" y="178"/>
                  </a:cubicBezTo>
                  <a:cubicBezTo>
                    <a:pt x="82" y="182"/>
                    <a:pt x="79" y="183"/>
                    <a:pt x="79" y="187"/>
                  </a:cubicBezTo>
                  <a:cubicBezTo>
                    <a:pt x="79" y="187"/>
                    <a:pt x="79" y="187"/>
                    <a:pt x="79" y="187"/>
                  </a:cubicBezTo>
                  <a:cubicBezTo>
                    <a:pt x="79" y="193"/>
                    <a:pt x="88" y="195"/>
                    <a:pt x="88" y="201"/>
                  </a:cubicBezTo>
                  <a:cubicBezTo>
                    <a:pt x="88" y="201"/>
                    <a:pt x="88" y="201"/>
                    <a:pt x="88" y="201"/>
                  </a:cubicBezTo>
                  <a:cubicBezTo>
                    <a:pt x="88" y="203"/>
                    <a:pt x="85" y="204"/>
                    <a:pt x="84" y="205"/>
                  </a:cubicBezTo>
                  <a:cubicBezTo>
                    <a:pt x="84" y="205"/>
                    <a:pt x="84" y="205"/>
                    <a:pt x="84" y="205"/>
                  </a:cubicBezTo>
                  <a:cubicBezTo>
                    <a:pt x="87" y="209"/>
                    <a:pt x="93" y="210"/>
                    <a:pt x="93" y="217"/>
                  </a:cubicBezTo>
                  <a:cubicBezTo>
                    <a:pt x="93" y="217"/>
                    <a:pt x="93" y="217"/>
                    <a:pt x="93" y="217"/>
                  </a:cubicBezTo>
                  <a:cubicBezTo>
                    <a:pt x="93" y="226"/>
                    <a:pt x="74" y="237"/>
                    <a:pt x="68" y="245"/>
                  </a:cubicBezTo>
                  <a:cubicBezTo>
                    <a:pt x="68" y="245"/>
                    <a:pt x="68" y="245"/>
                    <a:pt x="68" y="245"/>
                  </a:cubicBezTo>
                  <a:cubicBezTo>
                    <a:pt x="70" y="248"/>
                    <a:pt x="73" y="249"/>
                    <a:pt x="75" y="254"/>
                  </a:cubicBezTo>
                  <a:cubicBezTo>
                    <a:pt x="72" y="257"/>
                    <a:pt x="63" y="261"/>
                    <a:pt x="59" y="261"/>
                  </a:cubicBezTo>
                  <a:cubicBezTo>
                    <a:pt x="54" y="261"/>
                    <a:pt x="51" y="259"/>
                    <a:pt x="45" y="259"/>
                  </a:cubicBezTo>
                  <a:cubicBezTo>
                    <a:pt x="39" y="259"/>
                    <a:pt x="25" y="265"/>
                    <a:pt x="29" y="269"/>
                  </a:cubicBezTo>
                  <a:cubicBezTo>
                    <a:pt x="43" y="282"/>
                    <a:pt x="36" y="287"/>
                    <a:pt x="32" y="287"/>
                  </a:cubicBezTo>
                  <a:cubicBezTo>
                    <a:pt x="27" y="287"/>
                    <a:pt x="26" y="280"/>
                    <a:pt x="21" y="280"/>
                  </a:cubicBezTo>
                  <a:cubicBezTo>
                    <a:pt x="16" y="280"/>
                    <a:pt x="10" y="293"/>
                    <a:pt x="10" y="300"/>
                  </a:cubicBezTo>
                  <a:cubicBezTo>
                    <a:pt x="10" y="311"/>
                    <a:pt x="0" y="310"/>
                    <a:pt x="0" y="320"/>
                  </a:cubicBezTo>
                  <a:cubicBezTo>
                    <a:pt x="0" y="320"/>
                    <a:pt x="0" y="320"/>
                    <a:pt x="0" y="320"/>
                  </a:cubicBezTo>
                  <a:cubicBezTo>
                    <a:pt x="4" y="319"/>
                    <a:pt x="7" y="319"/>
                    <a:pt x="10" y="319"/>
                  </a:cubicBezTo>
                  <a:cubicBezTo>
                    <a:pt x="10" y="319"/>
                    <a:pt x="10" y="319"/>
                    <a:pt x="10" y="319"/>
                  </a:cubicBezTo>
                  <a:cubicBezTo>
                    <a:pt x="10" y="319"/>
                    <a:pt x="10" y="319"/>
                    <a:pt x="10" y="319"/>
                  </a:cubicBezTo>
                  <a:cubicBezTo>
                    <a:pt x="10" y="319"/>
                    <a:pt x="10" y="319"/>
                    <a:pt x="10" y="319"/>
                  </a:cubicBezTo>
                  <a:cubicBezTo>
                    <a:pt x="10" y="319"/>
                    <a:pt x="10" y="319"/>
                    <a:pt x="10" y="319"/>
                  </a:cubicBezTo>
                  <a:cubicBezTo>
                    <a:pt x="10" y="319"/>
                    <a:pt x="10" y="319"/>
                    <a:pt x="10" y="319"/>
                  </a:cubicBezTo>
                  <a:cubicBezTo>
                    <a:pt x="10" y="319"/>
                    <a:pt x="10" y="319"/>
                    <a:pt x="10" y="319"/>
                  </a:cubicBezTo>
                  <a:cubicBezTo>
                    <a:pt x="10" y="319"/>
                    <a:pt x="10" y="319"/>
                    <a:pt x="10" y="319"/>
                  </a:cubicBezTo>
                  <a:cubicBezTo>
                    <a:pt x="15" y="319"/>
                    <a:pt x="19" y="318"/>
                    <a:pt x="25" y="318"/>
                  </a:cubicBezTo>
                  <a:cubicBezTo>
                    <a:pt x="31" y="318"/>
                    <a:pt x="33" y="329"/>
                    <a:pt x="33" y="335"/>
                  </a:cubicBezTo>
                  <a:cubicBezTo>
                    <a:pt x="33" y="335"/>
                    <a:pt x="33" y="335"/>
                    <a:pt x="33" y="335"/>
                  </a:cubicBezTo>
                  <a:cubicBezTo>
                    <a:pt x="33" y="339"/>
                    <a:pt x="29" y="341"/>
                    <a:pt x="29" y="345"/>
                  </a:cubicBezTo>
                  <a:cubicBezTo>
                    <a:pt x="29" y="345"/>
                    <a:pt x="29" y="345"/>
                    <a:pt x="29" y="345"/>
                  </a:cubicBezTo>
                  <a:cubicBezTo>
                    <a:pt x="29" y="351"/>
                    <a:pt x="35" y="354"/>
                    <a:pt x="35" y="360"/>
                  </a:cubicBezTo>
                  <a:cubicBezTo>
                    <a:pt x="35" y="360"/>
                    <a:pt x="35" y="360"/>
                    <a:pt x="35" y="360"/>
                  </a:cubicBezTo>
                  <a:cubicBezTo>
                    <a:pt x="35" y="363"/>
                    <a:pt x="29" y="364"/>
                    <a:pt x="28" y="366"/>
                  </a:cubicBezTo>
                  <a:cubicBezTo>
                    <a:pt x="25" y="371"/>
                    <a:pt x="24" y="376"/>
                    <a:pt x="24" y="382"/>
                  </a:cubicBezTo>
                  <a:cubicBezTo>
                    <a:pt x="24" y="382"/>
                    <a:pt x="24" y="382"/>
                    <a:pt x="24" y="382"/>
                  </a:cubicBezTo>
                  <a:cubicBezTo>
                    <a:pt x="24" y="388"/>
                    <a:pt x="27" y="389"/>
                    <a:pt x="30" y="389"/>
                  </a:cubicBezTo>
                  <a:cubicBezTo>
                    <a:pt x="32" y="389"/>
                    <a:pt x="34" y="389"/>
                    <a:pt x="36" y="389"/>
                  </a:cubicBezTo>
                  <a:cubicBezTo>
                    <a:pt x="45" y="389"/>
                    <a:pt x="49" y="385"/>
                    <a:pt x="56" y="385"/>
                  </a:cubicBezTo>
                  <a:cubicBezTo>
                    <a:pt x="64" y="385"/>
                    <a:pt x="62" y="400"/>
                    <a:pt x="69" y="400"/>
                  </a:cubicBezTo>
                  <a:cubicBezTo>
                    <a:pt x="69" y="411"/>
                    <a:pt x="69" y="411"/>
                    <a:pt x="69" y="411"/>
                  </a:cubicBezTo>
                  <a:cubicBezTo>
                    <a:pt x="69" y="412"/>
                    <a:pt x="70" y="413"/>
                    <a:pt x="71" y="413"/>
                  </a:cubicBezTo>
                  <a:cubicBezTo>
                    <a:pt x="72" y="415"/>
                    <a:pt x="72" y="415"/>
                    <a:pt x="72" y="415"/>
                  </a:cubicBezTo>
                  <a:cubicBezTo>
                    <a:pt x="74" y="415"/>
                    <a:pt x="77" y="414"/>
                    <a:pt x="79" y="413"/>
                  </a:cubicBezTo>
                  <a:cubicBezTo>
                    <a:pt x="85" y="412"/>
                    <a:pt x="86" y="404"/>
                    <a:pt x="92" y="404"/>
                  </a:cubicBezTo>
                  <a:cubicBezTo>
                    <a:pt x="97" y="404"/>
                    <a:pt x="110" y="426"/>
                    <a:pt x="114" y="426"/>
                  </a:cubicBezTo>
                  <a:cubicBezTo>
                    <a:pt x="118" y="426"/>
                    <a:pt x="132" y="420"/>
                    <a:pt x="134" y="417"/>
                  </a:cubicBezTo>
                  <a:cubicBezTo>
                    <a:pt x="134" y="417"/>
                    <a:pt x="126" y="416"/>
                    <a:pt x="126" y="416"/>
                  </a:cubicBezTo>
                  <a:cubicBezTo>
                    <a:pt x="125" y="416"/>
                    <a:pt x="121" y="415"/>
                    <a:pt x="121" y="411"/>
                  </a:cubicBezTo>
                  <a:cubicBezTo>
                    <a:pt x="121" y="409"/>
                    <a:pt x="142" y="402"/>
                    <a:pt x="150" y="399"/>
                  </a:cubicBezTo>
                  <a:cubicBezTo>
                    <a:pt x="150" y="399"/>
                    <a:pt x="146" y="403"/>
                    <a:pt x="145" y="404"/>
                  </a:cubicBezTo>
                  <a:cubicBezTo>
                    <a:pt x="145" y="405"/>
                    <a:pt x="153" y="413"/>
                    <a:pt x="136" y="417"/>
                  </a:cubicBezTo>
                  <a:cubicBezTo>
                    <a:pt x="143" y="434"/>
                    <a:pt x="176" y="431"/>
                    <a:pt x="176" y="454"/>
                  </a:cubicBezTo>
                  <a:cubicBezTo>
                    <a:pt x="177" y="453"/>
                    <a:pt x="177" y="453"/>
                    <a:pt x="177" y="453"/>
                  </a:cubicBezTo>
                  <a:cubicBezTo>
                    <a:pt x="178" y="453"/>
                    <a:pt x="180" y="452"/>
                    <a:pt x="181" y="452"/>
                  </a:cubicBezTo>
                  <a:cubicBezTo>
                    <a:pt x="181" y="452"/>
                    <a:pt x="181" y="452"/>
                    <a:pt x="181" y="452"/>
                  </a:cubicBezTo>
                  <a:cubicBezTo>
                    <a:pt x="181" y="452"/>
                    <a:pt x="181" y="452"/>
                    <a:pt x="181" y="452"/>
                  </a:cubicBezTo>
                  <a:cubicBezTo>
                    <a:pt x="181" y="452"/>
                    <a:pt x="181" y="452"/>
                    <a:pt x="181" y="452"/>
                  </a:cubicBezTo>
                  <a:cubicBezTo>
                    <a:pt x="181" y="452"/>
                    <a:pt x="181" y="452"/>
                    <a:pt x="181" y="452"/>
                  </a:cubicBezTo>
                  <a:cubicBezTo>
                    <a:pt x="181" y="452"/>
                    <a:pt x="181" y="452"/>
                    <a:pt x="181" y="452"/>
                  </a:cubicBezTo>
                  <a:cubicBezTo>
                    <a:pt x="181" y="452"/>
                    <a:pt x="181" y="452"/>
                    <a:pt x="181" y="452"/>
                  </a:cubicBezTo>
                  <a:cubicBezTo>
                    <a:pt x="181" y="452"/>
                    <a:pt x="181" y="452"/>
                    <a:pt x="181" y="452"/>
                  </a:cubicBezTo>
                  <a:cubicBezTo>
                    <a:pt x="181" y="452"/>
                    <a:pt x="181" y="452"/>
                    <a:pt x="181" y="452"/>
                  </a:cubicBezTo>
                  <a:cubicBezTo>
                    <a:pt x="181" y="452"/>
                    <a:pt x="181" y="452"/>
                    <a:pt x="181" y="452"/>
                  </a:cubicBezTo>
                  <a:cubicBezTo>
                    <a:pt x="181" y="452"/>
                    <a:pt x="181" y="452"/>
                    <a:pt x="181" y="452"/>
                  </a:cubicBezTo>
                  <a:cubicBezTo>
                    <a:pt x="182" y="452"/>
                    <a:pt x="182" y="452"/>
                    <a:pt x="182" y="452"/>
                  </a:cubicBezTo>
                  <a:cubicBezTo>
                    <a:pt x="182" y="452"/>
                    <a:pt x="182" y="452"/>
                    <a:pt x="182" y="452"/>
                  </a:cubicBezTo>
                  <a:cubicBezTo>
                    <a:pt x="182" y="452"/>
                    <a:pt x="182" y="452"/>
                    <a:pt x="182" y="452"/>
                  </a:cubicBezTo>
                  <a:cubicBezTo>
                    <a:pt x="182" y="452"/>
                    <a:pt x="182" y="452"/>
                    <a:pt x="182" y="452"/>
                  </a:cubicBezTo>
                  <a:cubicBezTo>
                    <a:pt x="182" y="452"/>
                    <a:pt x="182" y="452"/>
                    <a:pt x="182" y="452"/>
                  </a:cubicBezTo>
                  <a:cubicBezTo>
                    <a:pt x="182" y="452"/>
                    <a:pt x="183" y="452"/>
                    <a:pt x="183" y="452"/>
                  </a:cubicBezTo>
                  <a:cubicBezTo>
                    <a:pt x="183" y="452"/>
                    <a:pt x="183" y="452"/>
                    <a:pt x="183" y="452"/>
                  </a:cubicBezTo>
                  <a:cubicBezTo>
                    <a:pt x="183" y="452"/>
                    <a:pt x="183" y="452"/>
                    <a:pt x="183" y="452"/>
                  </a:cubicBezTo>
                  <a:cubicBezTo>
                    <a:pt x="183" y="452"/>
                    <a:pt x="183" y="452"/>
                    <a:pt x="183" y="452"/>
                  </a:cubicBezTo>
                  <a:cubicBezTo>
                    <a:pt x="183" y="452"/>
                    <a:pt x="183" y="452"/>
                    <a:pt x="183" y="452"/>
                  </a:cubicBezTo>
                  <a:cubicBezTo>
                    <a:pt x="183" y="452"/>
                    <a:pt x="183" y="452"/>
                    <a:pt x="183" y="452"/>
                  </a:cubicBezTo>
                  <a:cubicBezTo>
                    <a:pt x="183" y="452"/>
                    <a:pt x="183" y="452"/>
                    <a:pt x="183" y="452"/>
                  </a:cubicBezTo>
                  <a:cubicBezTo>
                    <a:pt x="183" y="452"/>
                    <a:pt x="183" y="452"/>
                    <a:pt x="183" y="452"/>
                  </a:cubicBezTo>
                  <a:cubicBezTo>
                    <a:pt x="183" y="452"/>
                    <a:pt x="183" y="452"/>
                    <a:pt x="183" y="452"/>
                  </a:cubicBezTo>
                  <a:cubicBezTo>
                    <a:pt x="183" y="452"/>
                    <a:pt x="183" y="452"/>
                    <a:pt x="183" y="452"/>
                  </a:cubicBezTo>
                  <a:cubicBezTo>
                    <a:pt x="183" y="452"/>
                    <a:pt x="183" y="452"/>
                    <a:pt x="183" y="452"/>
                  </a:cubicBezTo>
                  <a:cubicBezTo>
                    <a:pt x="192" y="452"/>
                    <a:pt x="192" y="458"/>
                    <a:pt x="194" y="464"/>
                  </a:cubicBezTo>
                  <a:cubicBezTo>
                    <a:pt x="195" y="465"/>
                    <a:pt x="201" y="468"/>
                    <a:pt x="201" y="468"/>
                  </a:cubicBezTo>
                  <a:cubicBezTo>
                    <a:pt x="206" y="470"/>
                    <a:pt x="208" y="478"/>
                    <a:pt x="215" y="478"/>
                  </a:cubicBezTo>
                  <a:cubicBezTo>
                    <a:pt x="222" y="478"/>
                    <a:pt x="221" y="473"/>
                    <a:pt x="226" y="472"/>
                  </a:cubicBezTo>
                  <a:cubicBezTo>
                    <a:pt x="228" y="471"/>
                    <a:pt x="228" y="471"/>
                    <a:pt x="230" y="471"/>
                  </a:cubicBezTo>
                  <a:cubicBezTo>
                    <a:pt x="231" y="473"/>
                    <a:pt x="231" y="475"/>
                    <a:pt x="232" y="476"/>
                  </a:cubicBezTo>
                  <a:cubicBezTo>
                    <a:pt x="232" y="476"/>
                    <a:pt x="232" y="476"/>
                    <a:pt x="232" y="476"/>
                  </a:cubicBezTo>
                  <a:cubicBezTo>
                    <a:pt x="232" y="476"/>
                    <a:pt x="232" y="476"/>
                    <a:pt x="232" y="477"/>
                  </a:cubicBezTo>
                  <a:cubicBezTo>
                    <a:pt x="232" y="477"/>
                    <a:pt x="232" y="477"/>
                    <a:pt x="232" y="478"/>
                  </a:cubicBezTo>
                  <a:cubicBezTo>
                    <a:pt x="236" y="478"/>
                    <a:pt x="236" y="478"/>
                    <a:pt x="236" y="478"/>
                  </a:cubicBezTo>
                  <a:cubicBezTo>
                    <a:pt x="239" y="474"/>
                    <a:pt x="239" y="467"/>
                    <a:pt x="244" y="465"/>
                  </a:cubicBezTo>
                  <a:cubicBezTo>
                    <a:pt x="236" y="460"/>
                    <a:pt x="224" y="443"/>
                    <a:pt x="224" y="434"/>
                  </a:cubicBezTo>
                  <a:cubicBezTo>
                    <a:pt x="224" y="431"/>
                    <a:pt x="218" y="427"/>
                    <a:pt x="218" y="422"/>
                  </a:cubicBezTo>
                  <a:cubicBezTo>
                    <a:pt x="218" y="421"/>
                    <a:pt x="223" y="410"/>
                    <a:pt x="225" y="409"/>
                  </a:cubicBezTo>
                  <a:cubicBezTo>
                    <a:pt x="225" y="409"/>
                    <a:pt x="225" y="409"/>
                    <a:pt x="225" y="409"/>
                  </a:cubicBezTo>
                  <a:cubicBezTo>
                    <a:pt x="228" y="409"/>
                    <a:pt x="235" y="405"/>
                    <a:pt x="236" y="404"/>
                  </a:cubicBezTo>
                  <a:cubicBezTo>
                    <a:pt x="243" y="402"/>
                    <a:pt x="248" y="400"/>
                    <a:pt x="257" y="400"/>
                  </a:cubicBezTo>
                  <a:cubicBezTo>
                    <a:pt x="272" y="400"/>
                    <a:pt x="275" y="407"/>
                    <a:pt x="281" y="415"/>
                  </a:cubicBezTo>
                  <a:cubicBezTo>
                    <a:pt x="279" y="417"/>
                    <a:pt x="277" y="417"/>
                    <a:pt x="276" y="417"/>
                  </a:cubicBezTo>
                  <a:cubicBezTo>
                    <a:pt x="272" y="417"/>
                    <a:pt x="269" y="416"/>
                    <a:pt x="266" y="416"/>
                  </a:cubicBezTo>
                  <a:cubicBezTo>
                    <a:pt x="258" y="416"/>
                    <a:pt x="247" y="423"/>
                    <a:pt x="246" y="423"/>
                  </a:cubicBezTo>
                  <a:cubicBezTo>
                    <a:pt x="246" y="423"/>
                    <a:pt x="246" y="423"/>
                    <a:pt x="246" y="423"/>
                  </a:cubicBezTo>
                  <a:cubicBezTo>
                    <a:pt x="246" y="429"/>
                    <a:pt x="250" y="428"/>
                    <a:pt x="252" y="431"/>
                  </a:cubicBezTo>
                  <a:cubicBezTo>
                    <a:pt x="258" y="441"/>
                    <a:pt x="265" y="444"/>
                    <a:pt x="265" y="456"/>
                  </a:cubicBezTo>
                  <a:cubicBezTo>
                    <a:pt x="268" y="454"/>
                    <a:pt x="273" y="452"/>
                    <a:pt x="275" y="451"/>
                  </a:cubicBezTo>
                  <a:cubicBezTo>
                    <a:pt x="275" y="456"/>
                    <a:pt x="280" y="458"/>
                    <a:pt x="280" y="462"/>
                  </a:cubicBezTo>
                  <a:cubicBezTo>
                    <a:pt x="271" y="462"/>
                    <a:pt x="271" y="462"/>
                    <a:pt x="271" y="462"/>
                  </a:cubicBezTo>
                  <a:cubicBezTo>
                    <a:pt x="269" y="462"/>
                    <a:pt x="266" y="465"/>
                    <a:pt x="266" y="469"/>
                  </a:cubicBezTo>
                  <a:cubicBezTo>
                    <a:pt x="271" y="470"/>
                    <a:pt x="275" y="476"/>
                    <a:pt x="275" y="481"/>
                  </a:cubicBezTo>
                  <a:cubicBezTo>
                    <a:pt x="275" y="484"/>
                    <a:pt x="273" y="485"/>
                    <a:pt x="273" y="488"/>
                  </a:cubicBezTo>
                  <a:cubicBezTo>
                    <a:pt x="273" y="490"/>
                    <a:pt x="276" y="493"/>
                    <a:pt x="276" y="494"/>
                  </a:cubicBezTo>
                  <a:cubicBezTo>
                    <a:pt x="276" y="491"/>
                    <a:pt x="280" y="491"/>
                    <a:pt x="282" y="490"/>
                  </a:cubicBezTo>
                  <a:cubicBezTo>
                    <a:pt x="286" y="489"/>
                    <a:pt x="285" y="488"/>
                    <a:pt x="288" y="487"/>
                  </a:cubicBezTo>
                  <a:cubicBezTo>
                    <a:pt x="293" y="485"/>
                    <a:pt x="296" y="486"/>
                    <a:pt x="301" y="483"/>
                  </a:cubicBezTo>
                  <a:cubicBezTo>
                    <a:pt x="307" y="487"/>
                    <a:pt x="310" y="487"/>
                    <a:pt x="316" y="489"/>
                  </a:cubicBezTo>
                  <a:cubicBezTo>
                    <a:pt x="323" y="491"/>
                    <a:pt x="326" y="497"/>
                    <a:pt x="334" y="497"/>
                  </a:cubicBezTo>
                  <a:cubicBezTo>
                    <a:pt x="334" y="499"/>
                    <a:pt x="336" y="500"/>
                    <a:pt x="336" y="501"/>
                  </a:cubicBezTo>
                  <a:cubicBezTo>
                    <a:pt x="336" y="501"/>
                    <a:pt x="336" y="501"/>
                    <a:pt x="336" y="501"/>
                  </a:cubicBezTo>
                  <a:cubicBezTo>
                    <a:pt x="337" y="503"/>
                    <a:pt x="337" y="505"/>
                    <a:pt x="337" y="507"/>
                  </a:cubicBezTo>
                  <a:cubicBezTo>
                    <a:pt x="337" y="508"/>
                    <a:pt x="337" y="509"/>
                    <a:pt x="338" y="511"/>
                  </a:cubicBezTo>
                  <a:cubicBezTo>
                    <a:pt x="338" y="510"/>
                    <a:pt x="339" y="510"/>
                    <a:pt x="340" y="510"/>
                  </a:cubicBezTo>
                  <a:cubicBezTo>
                    <a:pt x="342" y="510"/>
                    <a:pt x="344" y="512"/>
                    <a:pt x="346" y="512"/>
                  </a:cubicBezTo>
                  <a:cubicBezTo>
                    <a:pt x="349" y="512"/>
                    <a:pt x="351" y="510"/>
                    <a:pt x="353" y="508"/>
                  </a:cubicBezTo>
                  <a:cubicBezTo>
                    <a:pt x="355" y="506"/>
                    <a:pt x="358" y="506"/>
                    <a:pt x="361" y="503"/>
                  </a:cubicBezTo>
                  <a:cubicBezTo>
                    <a:pt x="365" y="499"/>
                    <a:pt x="366" y="491"/>
                    <a:pt x="373" y="491"/>
                  </a:cubicBezTo>
                  <a:cubicBezTo>
                    <a:pt x="376" y="491"/>
                    <a:pt x="375" y="492"/>
                    <a:pt x="378" y="492"/>
                  </a:cubicBezTo>
                  <a:cubicBezTo>
                    <a:pt x="378" y="492"/>
                    <a:pt x="378" y="492"/>
                    <a:pt x="378" y="492"/>
                  </a:cubicBezTo>
                  <a:cubicBezTo>
                    <a:pt x="378" y="492"/>
                    <a:pt x="378" y="492"/>
                    <a:pt x="378" y="492"/>
                  </a:cubicBezTo>
                  <a:cubicBezTo>
                    <a:pt x="378" y="494"/>
                    <a:pt x="379" y="494"/>
                    <a:pt x="381" y="494"/>
                  </a:cubicBezTo>
                  <a:cubicBezTo>
                    <a:pt x="381" y="494"/>
                    <a:pt x="381" y="494"/>
                    <a:pt x="381" y="494"/>
                  </a:cubicBezTo>
                  <a:cubicBezTo>
                    <a:pt x="381" y="494"/>
                    <a:pt x="381" y="494"/>
                    <a:pt x="381" y="494"/>
                  </a:cubicBezTo>
                  <a:cubicBezTo>
                    <a:pt x="381" y="494"/>
                    <a:pt x="381" y="494"/>
                    <a:pt x="381" y="494"/>
                  </a:cubicBezTo>
                  <a:cubicBezTo>
                    <a:pt x="382" y="494"/>
                    <a:pt x="384" y="494"/>
                    <a:pt x="385" y="494"/>
                  </a:cubicBezTo>
                  <a:cubicBezTo>
                    <a:pt x="386" y="494"/>
                    <a:pt x="386" y="493"/>
                    <a:pt x="387" y="493"/>
                  </a:cubicBezTo>
                  <a:cubicBezTo>
                    <a:pt x="389" y="493"/>
                    <a:pt x="390" y="497"/>
                    <a:pt x="392" y="497"/>
                  </a:cubicBezTo>
                  <a:cubicBezTo>
                    <a:pt x="397" y="497"/>
                    <a:pt x="402" y="493"/>
                    <a:pt x="404" y="489"/>
                  </a:cubicBezTo>
                  <a:cubicBezTo>
                    <a:pt x="404" y="489"/>
                    <a:pt x="404" y="489"/>
                    <a:pt x="404" y="489"/>
                  </a:cubicBezTo>
                  <a:cubicBezTo>
                    <a:pt x="404" y="489"/>
                    <a:pt x="404" y="489"/>
                    <a:pt x="404" y="489"/>
                  </a:cubicBezTo>
                  <a:cubicBezTo>
                    <a:pt x="404" y="489"/>
                    <a:pt x="404" y="489"/>
                    <a:pt x="404" y="489"/>
                  </a:cubicBezTo>
                  <a:cubicBezTo>
                    <a:pt x="404" y="489"/>
                    <a:pt x="404" y="489"/>
                    <a:pt x="404" y="489"/>
                  </a:cubicBezTo>
                  <a:cubicBezTo>
                    <a:pt x="405" y="490"/>
                    <a:pt x="405" y="490"/>
                    <a:pt x="405" y="490"/>
                  </a:cubicBezTo>
                  <a:cubicBezTo>
                    <a:pt x="405" y="490"/>
                    <a:pt x="405" y="490"/>
                    <a:pt x="405" y="490"/>
                  </a:cubicBezTo>
                  <a:cubicBezTo>
                    <a:pt x="405" y="490"/>
                    <a:pt x="405" y="490"/>
                    <a:pt x="405" y="490"/>
                  </a:cubicBezTo>
                  <a:cubicBezTo>
                    <a:pt x="405" y="490"/>
                    <a:pt x="405" y="490"/>
                    <a:pt x="405" y="490"/>
                  </a:cubicBezTo>
                  <a:cubicBezTo>
                    <a:pt x="405" y="490"/>
                    <a:pt x="405" y="490"/>
                    <a:pt x="405" y="489"/>
                  </a:cubicBezTo>
                  <a:cubicBezTo>
                    <a:pt x="406" y="489"/>
                    <a:pt x="406" y="489"/>
                    <a:pt x="406" y="489"/>
                  </a:cubicBezTo>
                  <a:cubicBezTo>
                    <a:pt x="409" y="489"/>
                    <a:pt x="410" y="483"/>
                    <a:pt x="416" y="483"/>
                  </a:cubicBezTo>
                  <a:cubicBezTo>
                    <a:pt x="418" y="483"/>
                    <a:pt x="418" y="485"/>
                    <a:pt x="418" y="488"/>
                  </a:cubicBezTo>
                  <a:cubicBezTo>
                    <a:pt x="418" y="489"/>
                    <a:pt x="418" y="490"/>
                    <a:pt x="418" y="491"/>
                  </a:cubicBezTo>
                  <a:cubicBezTo>
                    <a:pt x="418" y="494"/>
                    <a:pt x="419" y="497"/>
                    <a:pt x="422" y="497"/>
                  </a:cubicBezTo>
                  <a:cubicBezTo>
                    <a:pt x="428" y="497"/>
                    <a:pt x="430" y="493"/>
                    <a:pt x="436" y="493"/>
                  </a:cubicBezTo>
                  <a:cubicBezTo>
                    <a:pt x="440" y="493"/>
                    <a:pt x="442" y="493"/>
                    <a:pt x="446" y="493"/>
                  </a:cubicBezTo>
                  <a:cubicBezTo>
                    <a:pt x="446" y="493"/>
                    <a:pt x="446" y="493"/>
                    <a:pt x="446" y="493"/>
                  </a:cubicBezTo>
                  <a:cubicBezTo>
                    <a:pt x="446" y="493"/>
                    <a:pt x="446" y="493"/>
                    <a:pt x="446" y="493"/>
                  </a:cubicBezTo>
                  <a:cubicBezTo>
                    <a:pt x="446" y="492"/>
                    <a:pt x="446" y="492"/>
                    <a:pt x="446" y="492"/>
                  </a:cubicBezTo>
                  <a:cubicBezTo>
                    <a:pt x="445" y="485"/>
                    <a:pt x="443" y="484"/>
                    <a:pt x="436" y="482"/>
                  </a:cubicBezTo>
                  <a:cubicBezTo>
                    <a:pt x="436" y="482"/>
                    <a:pt x="436" y="482"/>
                    <a:pt x="436" y="482"/>
                  </a:cubicBezTo>
                  <a:cubicBezTo>
                    <a:pt x="436" y="482"/>
                    <a:pt x="436" y="482"/>
                    <a:pt x="436" y="482"/>
                  </a:cubicBezTo>
                  <a:cubicBezTo>
                    <a:pt x="437" y="476"/>
                    <a:pt x="443" y="464"/>
                    <a:pt x="448" y="464"/>
                  </a:cubicBezTo>
                  <a:cubicBezTo>
                    <a:pt x="474" y="464"/>
                    <a:pt x="492" y="450"/>
                    <a:pt x="492" y="418"/>
                  </a:cubicBezTo>
                  <a:cubicBezTo>
                    <a:pt x="492" y="418"/>
                    <a:pt x="492" y="418"/>
                    <a:pt x="492" y="418"/>
                  </a:cubicBezTo>
                  <a:cubicBezTo>
                    <a:pt x="492" y="418"/>
                    <a:pt x="492" y="418"/>
                    <a:pt x="492" y="418"/>
                  </a:cubicBezTo>
                  <a:cubicBezTo>
                    <a:pt x="492" y="418"/>
                    <a:pt x="492" y="418"/>
                    <a:pt x="492" y="418"/>
                  </a:cubicBezTo>
                  <a:cubicBezTo>
                    <a:pt x="497" y="417"/>
                    <a:pt x="500" y="415"/>
                    <a:pt x="503" y="412"/>
                  </a:cubicBezTo>
                  <a:cubicBezTo>
                    <a:pt x="503" y="412"/>
                    <a:pt x="503" y="412"/>
                    <a:pt x="503" y="412"/>
                  </a:cubicBezTo>
                  <a:cubicBezTo>
                    <a:pt x="503" y="412"/>
                    <a:pt x="503" y="412"/>
                    <a:pt x="503" y="412"/>
                  </a:cubicBezTo>
                  <a:cubicBezTo>
                    <a:pt x="507" y="406"/>
                    <a:pt x="510" y="400"/>
                    <a:pt x="515" y="400"/>
                  </a:cubicBezTo>
                  <a:cubicBezTo>
                    <a:pt x="515" y="400"/>
                    <a:pt x="515" y="400"/>
                    <a:pt x="515" y="400"/>
                  </a:cubicBezTo>
                  <a:cubicBezTo>
                    <a:pt x="515" y="400"/>
                    <a:pt x="515" y="400"/>
                    <a:pt x="515" y="400"/>
                  </a:cubicBezTo>
                  <a:cubicBezTo>
                    <a:pt x="515" y="400"/>
                    <a:pt x="515" y="400"/>
                    <a:pt x="515" y="400"/>
                  </a:cubicBezTo>
                  <a:cubicBezTo>
                    <a:pt x="515" y="400"/>
                    <a:pt x="515" y="400"/>
                    <a:pt x="515" y="400"/>
                  </a:cubicBezTo>
                  <a:cubicBezTo>
                    <a:pt x="515" y="400"/>
                    <a:pt x="516" y="400"/>
                    <a:pt x="516" y="400"/>
                  </a:cubicBezTo>
                  <a:cubicBezTo>
                    <a:pt x="516" y="400"/>
                    <a:pt x="516" y="400"/>
                    <a:pt x="516" y="400"/>
                  </a:cubicBezTo>
                  <a:cubicBezTo>
                    <a:pt x="516" y="400"/>
                    <a:pt x="516" y="400"/>
                    <a:pt x="516" y="400"/>
                  </a:cubicBezTo>
                  <a:cubicBezTo>
                    <a:pt x="518" y="400"/>
                    <a:pt x="519" y="400"/>
                    <a:pt x="521" y="400"/>
                  </a:cubicBezTo>
                  <a:cubicBezTo>
                    <a:pt x="521" y="400"/>
                    <a:pt x="521" y="400"/>
                    <a:pt x="521" y="400"/>
                  </a:cubicBezTo>
                  <a:cubicBezTo>
                    <a:pt x="521" y="400"/>
                    <a:pt x="521" y="400"/>
                    <a:pt x="521" y="400"/>
                  </a:cubicBezTo>
                  <a:cubicBezTo>
                    <a:pt x="537" y="400"/>
                    <a:pt x="530" y="387"/>
                    <a:pt x="534" y="383"/>
                  </a:cubicBezTo>
                  <a:cubicBezTo>
                    <a:pt x="534" y="383"/>
                    <a:pt x="534" y="383"/>
                    <a:pt x="534" y="383"/>
                  </a:cubicBezTo>
                  <a:cubicBezTo>
                    <a:pt x="534" y="383"/>
                    <a:pt x="534" y="383"/>
                    <a:pt x="534" y="383"/>
                  </a:cubicBezTo>
                  <a:cubicBezTo>
                    <a:pt x="534" y="383"/>
                    <a:pt x="534" y="383"/>
                    <a:pt x="534" y="383"/>
                  </a:cubicBezTo>
                  <a:cubicBezTo>
                    <a:pt x="534" y="383"/>
                    <a:pt x="534" y="383"/>
                    <a:pt x="534" y="383"/>
                  </a:cubicBezTo>
                  <a:cubicBezTo>
                    <a:pt x="534" y="383"/>
                    <a:pt x="534" y="383"/>
                    <a:pt x="534" y="382"/>
                  </a:cubicBezTo>
                  <a:cubicBezTo>
                    <a:pt x="534" y="382"/>
                    <a:pt x="534" y="382"/>
                    <a:pt x="534" y="382"/>
                  </a:cubicBezTo>
                  <a:cubicBezTo>
                    <a:pt x="546" y="373"/>
                    <a:pt x="563" y="372"/>
                    <a:pt x="577" y="364"/>
                  </a:cubicBezTo>
                  <a:cubicBezTo>
                    <a:pt x="579" y="363"/>
                    <a:pt x="584" y="357"/>
                    <a:pt x="588" y="357"/>
                  </a:cubicBezTo>
                  <a:cubicBezTo>
                    <a:pt x="596" y="357"/>
                    <a:pt x="608" y="365"/>
                    <a:pt x="620" y="365"/>
                  </a:cubicBezTo>
                  <a:cubicBezTo>
                    <a:pt x="635" y="365"/>
                    <a:pt x="632" y="344"/>
                    <a:pt x="641" y="344"/>
                  </a:cubicBezTo>
                  <a:cubicBezTo>
                    <a:pt x="646" y="344"/>
                    <a:pt x="664" y="347"/>
                    <a:pt x="665" y="351"/>
                  </a:cubicBezTo>
                  <a:cubicBezTo>
                    <a:pt x="665" y="351"/>
                    <a:pt x="665" y="351"/>
                    <a:pt x="665" y="351"/>
                  </a:cubicBezTo>
                  <a:cubicBezTo>
                    <a:pt x="665" y="351"/>
                    <a:pt x="665" y="351"/>
                    <a:pt x="665" y="351"/>
                  </a:cubicBezTo>
                  <a:cubicBezTo>
                    <a:pt x="665" y="351"/>
                    <a:pt x="665" y="351"/>
                    <a:pt x="665" y="351"/>
                  </a:cubicBezTo>
                  <a:cubicBezTo>
                    <a:pt x="665" y="351"/>
                    <a:pt x="665" y="351"/>
                    <a:pt x="665" y="352"/>
                  </a:cubicBezTo>
                  <a:cubicBezTo>
                    <a:pt x="665" y="352"/>
                    <a:pt x="665" y="352"/>
                    <a:pt x="665" y="352"/>
                  </a:cubicBezTo>
                  <a:cubicBezTo>
                    <a:pt x="668" y="360"/>
                    <a:pt x="673" y="362"/>
                    <a:pt x="677" y="362"/>
                  </a:cubicBezTo>
                  <a:cubicBezTo>
                    <a:pt x="677" y="362"/>
                    <a:pt x="677" y="362"/>
                    <a:pt x="677" y="362"/>
                  </a:cubicBezTo>
                  <a:cubicBezTo>
                    <a:pt x="677" y="362"/>
                    <a:pt x="677" y="362"/>
                    <a:pt x="677" y="362"/>
                  </a:cubicBezTo>
                  <a:cubicBezTo>
                    <a:pt x="680" y="362"/>
                    <a:pt x="683" y="362"/>
                    <a:pt x="685" y="361"/>
                  </a:cubicBezTo>
                  <a:cubicBezTo>
                    <a:pt x="687" y="360"/>
                    <a:pt x="689" y="360"/>
                    <a:pt x="691" y="360"/>
                  </a:cubicBezTo>
                  <a:cubicBezTo>
                    <a:pt x="691" y="360"/>
                    <a:pt x="691" y="360"/>
                    <a:pt x="691" y="360"/>
                  </a:cubicBezTo>
                  <a:cubicBezTo>
                    <a:pt x="708" y="360"/>
                    <a:pt x="713" y="374"/>
                    <a:pt x="732" y="374"/>
                  </a:cubicBezTo>
                  <a:cubicBezTo>
                    <a:pt x="732" y="374"/>
                    <a:pt x="732" y="374"/>
                    <a:pt x="732" y="374"/>
                  </a:cubicBezTo>
                  <a:cubicBezTo>
                    <a:pt x="737" y="374"/>
                    <a:pt x="743" y="372"/>
                    <a:pt x="749" y="370"/>
                  </a:cubicBezTo>
                  <a:cubicBezTo>
                    <a:pt x="758" y="368"/>
                    <a:pt x="767" y="365"/>
                    <a:pt x="776" y="365"/>
                  </a:cubicBezTo>
                  <a:cubicBezTo>
                    <a:pt x="776" y="365"/>
                    <a:pt x="776" y="365"/>
                    <a:pt x="776" y="365"/>
                  </a:cubicBezTo>
                  <a:cubicBezTo>
                    <a:pt x="776" y="365"/>
                    <a:pt x="776" y="365"/>
                    <a:pt x="776" y="365"/>
                  </a:cubicBezTo>
                  <a:cubicBezTo>
                    <a:pt x="776" y="365"/>
                    <a:pt x="776" y="365"/>
                    <a:pt x="776" y="365"/>
                  </a:cubicBezTo>
                  <a:cubicBezTo>
                    <a:pt x="776" y="365"/>
                    <a:pt x="776" y="365"/>
                    <a:pt x="776" y="365"/>
                  </a:cubicBezTo>
                  <a:cubicBezTo>
                    <a:pt x="780" y="365"/>
                    <a:pt x="785" y="365"/>
                    <a:pt x="789" y="367"/>
                  </a:cubicBezTo>
                  <a:cubicBezTo>
                    <a:pt x="789" y="367"/>
                    <a:pt x="789" y="367"/>
                    <a:pt x="789" y="367"/>
                  </a:cubicBezTo>
                  <a:cubicBezTo>
                    <a:pt x="789" y="367"/>
                    <a:pt x="789" y="367"/>
                    <a:pt x="789" y="367"/>
                  </a:cubicBezTo>
                  <a:cubicBezTo>
                    <a:pt x="792" y="368"/>
                    <a:pt x="794" y="368"/>
                    <a:pt x="796" y="368"/>
                  </a:cubicBezTo>
                  <a:cubicBezTo>
                    <a:pt x="796" y="368"/>
                    <a:pt x="796" y="368"/>
                    <a:pt x="796" y="368"/>
                  </a:cubicBezTo>
                  <a:cubicBezTo>
                    <a:pt x="796" y="368"/>
                    <a:pt x="796" y="368"/>
                    <a:pt x="796" y="368"/>
                  </a:cubicBezTo>
                  <a:cubicBezTo>
                    <a:pt x="808" y="368"/>
                    <a:pt x="809" y="350"/>
                    <a:pt x="818" y="339"/>
                  </a:cubicBezTo>
                  <a:cubicBezTo>
                    <a:pt x="822" y="334"/>
                    <a:pt x="828" y="330"/>
                    <a:pt x="839" y="330"/>
                  </a:cubicBezTo>
                  <a:cubicBezTo>
                    <a:pt x="839" y="330"/>
                    <a:pt x="839" y="330"/>
                    <a:pt x="839" y="330"/>
                  </a:cubicBezTo>
                  <a:cubicBezTo>
                    <a:pt x="864" y="330"/>
                    <a:pt x="863" y="350"/>
                    <a:pt x="873" y="365"/>
                  </a:cubicBezTo>
                  <a:cubicBezTo>
                    <a:pt x="876" y="371"/>
                    <a:pt x="889" y="372"/>
                    <a:pt x="894" y="377"/>
                  </a:cubicBezTo>
                  <a:cubicBezTo>
                    <a:pt x="898" y="380"/>
                    <a:pt x="901" y="391"/>
                    <a:pt x="910" y="391"/>
                  </a:cubicBezTo>
                  <a:cubicBezTo>
                    <a:pt x="919" y="391"/>
                    <a:pt x="921" y="382"/>
                    <a:pt x="932" y="382"/>
                  </a:cubicBezTo>
                  <a:cubicBezTo>
                    <a:pt x="932" y="390"/>
                    <a:pt x="932" y="390"/>
                    <a:pt x="932" y="390"/>
                  </a:cubicBezTo>
                  <a:cubicBezTo>
                    <a:pt x="932" y="390"/>
                    <a:pt x="932" y="390"/>
                    <a:pt x="932" y="390"/>
                  </a:cubicBezTo>
                  <a:cubicBezTo>
                    <a:pt x="926" y="396"/>
                    <a:pt x="924" y="411"/>
                    <a:pt x="917" y="415"/>
                  </a:cubicBezTo>
                  <a:cubicBezTo>
                    <a:pt x="911" y="418"/>
                    <a:pt x="902" y="419"/>
                    <a:pt x="902" y="421"/>
                  </a:cubicBezTo>
                  <a:cubicBezTo>
                    <a:pt x="902" y="422"/>
                    <a:pt x="902" y="422"/>
                    <a:pt x="903" y="422"/>
                  </a:cubicBezTo>
                  <a:cubicBezTo>
                    <a:pt x="905" y="424"/>
                    <a:pt x="906" y="427"/>
                    <a:pt x="906" y="429"/>
                  </a:cubicBezTo>
                  <a:cubicBezTo>
                    <a:pt x="906" y="435"/>
                    <a:pt x="901" y="441"/>
                    <a:pt x="901" y="441"/>
                  </a:cubicBezTo>
                  <a:cubicBezTo>
                    <a:pt x="901" y="441"/>
                    <a:pt x="912" y="444"/>
                    <a:pt x="921" y="444"/>
                  </a:cubicBezTo>
                  <a:cubicBezTo>
                    <a:pt x="937" y="444"/>
                    <a:pt x="953" y="409"/>
                    <a:pt x="964" y="398"/>
                  </a:cubicBezTo>
                  <a:cubicBezTo>
                    <a:pt x="969" y="393"/>
                    <a:pt x="975" y="384"/>
                    <a:pt x="977" y="377"/>
                  </a:cubicBezTo>
                  <a:cubicBezTo>
                    <a:pt x="979" y="369"/>
                    <a:pt x="975" y="363"/>
                    <a:pt x="980" y="355"/>
                  </a:cubicBezTo>
                  <a:cubicBezTo>
                    <a:pt x="981" y="352"/>
                    <a:pt x="985" y="346"/>
                    <a:pt x="985" y="340"/>
                  </a:cubicBezTo>
                  <a:cubicBezTo>
                    <a:pt x="985" y="333"/>
                    <a:pt x="975" y="321"/>
                    <a:pt x="969" y="321"/>
                  </a:cubicBezTo>
                  <a:cubicBezTo>
                    <a:pt x="968" y="321"/>
                    <a:pt x="967" y="321"/>
                    <a:pt x="967" y="321"/>
                  </a:cubicBezTo>
                  <a:cubicBezTo>
                    <a:pt x="963" y="324"/>
                    <a:pt x="959" y="326"/>
                    <a:pt x="956" y="326"/>
                  </a:cubicBezTo>
                  <a:cubicBezTo>
                    <a:pt x="946" y="326"/>
                    <a:pt x="941" y="314"/>
                    <a:pt x="941" y="313"/>
                  </a:cubicBezTo>
                  <a:cubicBezTo>
                    <a:pt x="941" y="305"/>
                    <a:pt x="956" y="296"/>
                    <a:pt x="962" y="290"/>
                  </a:cubicBezTo>
                  <a:cubicBezTo>
                    <a:pt x="971" y="281"/>
                    <a:pt x="983" y="266"/>
                    <a:pt x="995" y="263"/>
                  </a:cubicBezTo>
                  <a:cubicBezTo>
                    <a:pt x="1006" y="260"/>
                    <a:pt x="1040" y="257"/>
                    <a:pt x="1049" y="257"/>
                  </a:cubicBezTo>
                  <a:cubicBezTo>
                    <a:pt x="1061" y="257"/>
                    <a:pt x="1066" y="263"/>
                    <a:pt x="1073" y="263"/>
                  </a:cubicBezTo>
                  <a:cubicBezTo>
                    <a:pt x="1077" y="263"/>
                    <a:pt x="1080" y="263"/>
                    <a:pt x="1089" y="263"/>
                  </a:cubicBezTo>
                  <a:cubicBezTo>
                    <a:pt x="1093" y="244"/>
                    <a:pt x="1102" y="233"/>
                    <a:pt x="1122" y="233"/>
                  </a:cubicBezTo>
                  <a:cubicBezTo>
                    <a:pt x="1125" y="233"/>
                    <a:pt x="1127" y="233"/>
                    <a:pt x="1131" y="233"/>
                  </a:cubicBezTo>
                  <a:cubicBezTo>
                    <a:pt x="1133" y="233"/>
                    <a:pt x="1135" y="233"/>
                    <a:pt x="1139" y="233"/>
                  </a:cubicBezTo>
                  <a:cubicBezTo>
                    <a:pt x="1136" y="235"/>
                    <a:pt x="1134" y="244"/>
                    <a:pt x="1139" y="244"/>
                  </a:cubicBezTo>
                  <a:cubicBezTo>
                    <a:pt x="1142" y="244"/>
                    <a:pt x="1150" y="239"/>
                    <a:pt x="1163" y="223"/>
                  </a:cubicBezTo>
                  <a:cubicBezTo>
                    <a:pt x="1163" y="223"/>
                    <a:pt x="1163" y="223"/>
                    <a:pt x="1163" y="223"/>
                  </a:cubicBezTo>
                  <a:cubicBezTo>
                    <a:pt x="1167" y="223"/>
                    <a:pt x="1180" y="229"/>
                    <a:pt x="1159" y="243"/>
                  </a:cubicBezTo>
                  <a:cubicBezTo>
                    <a:pt x="1151" y="248"/>
                    <a:pt x="1144" y="246"/>
                    <a:pt x="1139" y="253"/>
                  </a:cubicBezTo>
                  <a:cubicBezTo>
                    <a:pt x="1133" y="262"/>
                    <a:pt x="1127" y="272"/>
                    <a:pt x="1119" y="277"/>
                  </a:cubicBezTo>
                  <a:cubicBezTo>
                    <a:pt x="1112" y="281"/>
                    <a:pt x="1102" y="288"/>
                    <a:pt x="1102" y="300"/>
                  </a:cubicBezTo>
                  <a:cubicBezTo>
                    <a:pt x="1102" y="311"/>
                    <a:pt x="1105" y="345"/>
                    <a:pt x="1113" y="351"/>
                  </a:cubicBezTo>
                  <a:cubicBezTo>
                    <a:pt x="1119" y="343"/>
                    <a:pt x="1123" y="327"/>
                    <a:pt x="1134" y="324"/>
                  </a:cubicBezTo>
                  <a:cubicBezTo>
                    <a:pt x="1133" y="316"/>
                    <a:pt x="1146" y="314"/>
                    <a:pt x="1146" y="309"/>
                  </a:cubicBezTo>
                  <a:cubicBezTo>
                    <a:pt x="1146" y="299"/>
                    <a:pt x="1156" y="297"/>
                    <a:pt x="1156" y="291"/>
                  </a:cubicBezTo>
                  <a:cubicBezTo>
                    <a:pt x="1156" y="288"/>
                    <a:pt x="1153" y="285"/>
                    <a:pt x="1156" y="279"/>
                  </a:cubicBezTo>
                  <a:cubicBezTo>
                    <a:pt x="1167" y="255"/>
                    <a:pt x="1177" y="249"/>
                    <a:pt x="1186" y="249"/>
                  </a:cubicBezTo>
                  <a:cubicBezTo>
                    <a:pt x="1196" y="249"/>
                    <a:pt x="1204" y="256"/>
                    <a:pt x="1208" y="256"/>
                  </a:cubicBezTo>
                  <a:cubicBezTo>
                    <a:pt x="1234" y="256"/>
                    <a:pt x="1252" y="224"/>
                    <a:pt x="1274" y="223"/>
                  </a:cubicBezTo>
                  <a:cubicBezTo>
                    <a:pt x="1316" y="222"/>
                    <a:pt x="1282" y="206"/>
                    <a:pt x="1282" y="202"/>
                  </a:cubicBezTo>
                  <a:cubicBezTo>
                    <a:pt x="1282" y="190"/>
                    <a:pt x="1299" y="192"/>
                    <a:pt x="1302" y="185"/>
                  </a:cubicBezTo>
                  <a:cubicBezTo>
                    <a:pt x="1304" y="182"/>
                    <a:pt x="1301" y="175"/>
                    <a:pt x="1307" y="175"/>
                  </a:cubicBezTo>
                  <a:cubicBezTo>
                    <a:pt x="1324" y="175"/>
                    <a:pt x="1339" y="199"/>
                    <a:pt x="1352" y="199"/>
                  </a:cubicBezTo>
                  <a:cubicBezTo>
                    <a:pt x="1358" y="199"/>
                    <a:pt x="1359" y="189"/>
                    <a:pt x="1362" y="185"/>
                  </a:cubicBezTo>
                  <a:cubicBezTo>
                    <a:pt x="1367" y="179"/>
                    <a:pt x="1371" y="180"/>
                    <a:pt x="1379" y="177"/>
                  </a:cubicBezTo>
                  <a:cubicBezTo>
                    <a:pt x="1369" y="163"/>
                    <a:pt x="1336" y="156"/>
                    <a:pt x="1319" y="146"/>
                  </a:cubicBezTo>
                  <a:cubicBezTo>
                    <a:pt x="1297" y="133"/>
                    <a:pt x="1267" y="119"/>
                    <a:pt x="1234" y="119"/>
                  </a:cubicBezTo>
                  <a:cubicBezTo>
                    <a:pt x="1225" y="119"/>
                    <a:pt x="1219" y="121"/>
                    <a:pt x="1220" y="125"/>
                  </a:cubicBezTo>
                  <a:cubicBezTo>
                    <a:pt x="1223" y="134"/>
                    <a:pt x="1222" y="137"/>
                    <a:pt x="1220" y="137"/>
                  </a:cubicBezTo>
                  <a:cubicBezTo>
                    <a:pt x="1218" y="137"/>
                    <a:pt x="1214" y="134"/>
                    <a:pt x="1211" y="131"/>
                  </a:cubicBezTo>
                  <a:cubicBezTo>
                    <a:pt x="1207" y="128"/>
                    <a:pt x="1203" y="125"/>
                    <a:pt x="1201" y="125"/>
                  </a:cubicBezTo>
                  <a:cubicBezTo>
                    <a:pt x="1201" y="125"/>
                    <a:pt x="1201" y="125"/>
                    <a:pt x="1201" y="125"/>
                  </a:cubicBezTo>
                  <a:cubicBezTo>
                    <a:pt x="1136" y="124"/>
                    <a:pt x="1136" y="124"/>
                    <a:pt x="1136" y="124"/>
                  </a:cubicBezTo>
                  <a:cubicBezTo>
                    <a:pt x="1132" y="109"/>
                    <a:pt x="1122" y="104"/>
                    <a:pt x="1103" y="104"/>
                  </a:cubicBezTo>
                  <a:cubicBezTo>
                    <a:pt x="1097" y="104"/>
                    <a:pt x="1089" y="105"/>
                    <a:pt x="1082" y="105"/>
                  </a:cubicBezTo>
                  <a:cubicBezTo>
                    <a:pt x="1077" y="105"/>
                    <a:pt x="1073" y="105"/>
                    <a:pt x="1070" y="102"/>
                  </a:cubicBezTo>
                  <a:cubicBezTo>
                    <a:pt x="1065" y="97"/>
                    <a:pt x="1064" y="91"/>
                    <a:pt x="1056" y="88"/>
                  </a:cubicBezTo>
                  <a:cubicBezTo>
                    <a:pt x="1039" y="82"/>
                    <a:pt x="1020" y="78"/>
                    <a:pt x="998" y="78"/>
                  </a:cubicBezTo>
                  <a:cubicBezTo>
                    <a:pt x="976" y="78"/>
                    <a:pt x="973" y="90"/>
                    <a:pt x="971" y="101"/>
                  </a:cubicBezTo>
                  <a:cubicBezTo>
                    <a:pt x="950" y="101"/>
                    <a:pt x="940" y="101"/>
                    <a:pt x="925" y="101"/>
                  </a:cubicBezTo>
                  <a:cubicBezTo>
                    <a:pt x="917" y="101"/>
                    <a:pt x="916" y="94"/>
                    <a:pt x="907" y="94"/>
                  </a:cubicBezTo>
                  <a:cubicBezTo>
                    <a:pt x="906" y="98"/>
                    <a:pt x="904" y="107"/>
                    <a:pt x="900" y="107"/>
                  </a:cubicBezTo>
                  <a:cubicBezTo>
                    <a:pt x="888" y="107"/>
                    <a:pt x="883" y="92"/>
                    <a:pt x="883" y="84"/>
                  </a:cubicBezTo>
                  <a:cubicBezTo>
                    <a:pt x="883" y="82"/>
                    <a:pt x="906" y="67"/>
                    <a:pt x="847" y="63"/>
                  </a:cubicBezTo>
                  <a:cubicBezTo>
                    <a:pt x="847" y="62"/>
                    <a:pt x="846" y="62"/>
                    <a:pt x="845" y="62"/>
                  </a:cubicBezTo>
                  <a:cubicBezTo>
                    <a:pt x="839" y="62"/>
                    <a:pt x="836" y="66"/>
                    <a:pt x="836" y="74"/>
                  </a:cubicBezTo>
                  <a:cubicBezTo>
                    <a:pt x="804" y="74"/>
                    <a:pt x="804" y="74"/>
                    <a:pt x="804" y="74"/>
                  </a:cubicBezTo>
                  <a:cubicBezTo>
                    <a:pt x="795" y="71"/>
                    <a:pt x="746" y="66"/>
                    <a:pt x="740" y="55"/>
                  </a:cubicBezTo>
                  <a:cubicBezTo>
                    <a:pt x="723" y="69"/>
                    <a:pt x="715" y="73"/>
                    <a:pt x="712" y="73"/>
                  </a:cubicBezTo>
                  <a:cubicBezTo>
                    <a:pt x="708" y="73"/>
                    <a:pt x="711" y="67"/>
                    <a:pt x="711" y="67"/>
                  </a:cubicBezTo>
                  <a:cubicBezTo>
                    <a:pt x="719" y="56"/>
                    <a:pt x="805" y="32"/>
                    <a:pt x="735" y="16"/>
                  </a:cubicBezTo>
                  <a:cubicBezTo>
                    <a:pt x="705" y="16"/>
                    <a:pt x="705" y="16"/>
                    <a:pt x="705" y="16"/>
                  </a:cubicBezTo>
                  <a:cubicBezTo>
                    <a:pt x="702" y="8"/>
                    <a:pt x="696" y="0"/>
                    <a:pt x="68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69" name="Freeform 71"/>
            <p:cNvSpPr>
              <a:spLocks/>
            </p:cNvSpPr>
            <p:nvPr/>
          </p:nvSpPr>
          <p:spPr bwMode="auto">
            <a:xfrm>
              <a:off x="8334375" y="2392363"/>
              <a:ext cx="1862138" cy="1176338"/>
            </a:xfrm>
            <a:custGeom>
              <a:avLst/>
              <a:gdLst>
                <a:gd name="T0" fmla="*/ 360 w 496"/>
                <a:gd name="T1" fmla="*/ 38 h 313"/>
                <a:gd name="T2" fmla="*/ 353 w 496"/>
                <a:gd name="T3" fmla="*/ 37 h 313"/>
                <a:gd name="T4" fmla="*/ 340 w 496"/>
                <a:gd name="T5" fmla="*/ 35 h 313"/>
                <a:gd name="T6" fmla="*/ 296 w 496"/>
                <a:gd name="T7" fmla="*/ 44 h 313"/>
                <a:gd name="T8" fmla="*/ 249 w 496"/>
                <a:gd name="T9" fmla="*/ 31 h 313"/>
                <a:gd name="T10" fmla="*/ 241 w 496"/>
                <a:gd name="T11" fmla="*/ 32 h 313"/>
                <a:gd name="T12" fmla="*/ 229 w 496"/>
                <a:gd name="T13" fmla="*/ 21 h 313"/>
                <a:gd name="T14" fmla="*/ 184 w 496"/>
                <a:gd name="T15" fmla="*/ 35 h 313"/>
                <a:gd name="T16" fmla="*/ 98 w 496"/>
                <a:gd name="T17" fmla="*/ 52 h 313"/>
                <a:gd name="T18" fmla="*/ 98 w 496"/>
                <a:gd name="T19" fmla="*/ 53 h 313"/>
                <a:gd name="T20" fmla="*/ 85 w 496"/>
                <a:gd name="T21" fmla="*/ 70 h 313"/>
                <a:gd name="T22" fmla="*/ 80 w 496"/>
                <a:gd name="T23" fmla="*/ 70 h 313"/>
                <a:gd name="T24" fmla="*/ 79 w 496"/>
                <a:gd name="T25" fmla="*/ 70 h 313"/>
                <a:gd name="T26" fmla="*/ 56 w 496"/>
                <a:gd name="T27" fmla="*/ 88 h 313"/>
                <a:gd name="T28" fmla="*/ 12 w 496"/>
                <a:gd name="T29" fmla="*/ 134 h 313"/>
                <a:gd name="T30" fmla="*/ 10 w 496"/>
                <a:gd name="T31" fmla="*/ 162 h 313"/>
                <a:gd name="T32" fmla="*/ 20 w 496"/>
                <a:gd name="T33" fmla="*/ 174 h 313"/>
                <a:gd name="T34" fmla="*/ 54 w 496"/>
                <a:gd name="T35" fmla="*/ 183 h 313"/>
                <a:gd name="T36" fmla="*/ 47 w 496"/>
                <a:gd name="T37" fmla="*/ 204 h 313"/>
                <a:gd name="T38" fmla="*/ 43 w 496"/>
                <a:gd name="T39" fmla="*/ 208 h 313"/>
                <a:gd name="T40" fmla="*/ 41 w 496"/>
                <a:gd name="T41" fmla="*/ 210 h 313"/>
                <a:gd name="T42" fmla="*/ 72 w 496"/>
                <a:gd name="T43" fmla="*/ 231 h 313"/>
                <a:gd name="T44" fmla="*/ 86 w 496"/>
                <a:gd name="T45" fmla="*/ 240 h 313"/>
                <a:gd name="T46" fmla="*/ 87 w 496"/>
                <a:gd name="T47" fmla="*/ 241 h 313"/>
                <a:gd name="T48" fmla="*/ 88 w 496"/>
                <a:gd name="T49" fmla="*/ 241 h 313"/>
                <a:gd name="T50" fmla="*/ 88 w 496"/>
                <a:gd name="T51" fmla="*/ 241 h 313"/>
                <a:gd name="T52" fmla="*/ 89 w 496"/>
                <a:gd name="T53" fmla="*/ 241 h 313"/>
                <a:gd name="T54" fmla="*/ 115 w 496"/>
                <a:gd name="T55" fmla="*/ 248 h 313"/>
                <a:gd name="T56" fmla="*/ 149 w 496"/>
                <a:gd name="T57" fmla="*/ 249 h 313"/>
                <a:gd name="T58" fmla="*/ 170 w 496"/>
                <a:gd name="T59" fmla="*/ 236 h 313"/>
                <a:gd name="T60" fmla="*/ 173 w 496"/>
                <a:gd name="T61" fmla="*/ 236 h 313"/>
                <a:gd name="T62" fmla="*/ 173 w 496"/>
                <a:gd name="T63" fmla="*/ 236 h 313"/>
                <a:gd name="T64" fmla="*/ 176 w 496"/>
                <a:gd name="T65" fmla="*/ 236 h 313"/>
                <a:gd name="T66" fmla="*/ 178 w 496"/>
                <a:gd name="T67" fmla="*/ 236 h 313"/>
                <a:gd name="T68" fmla="*/ 204 w 496"/>
                <a:gd name="T69" fmla="*/ 258 h 313"/>
                <a:gd name="T70" fmla="*/ 198 w 496"/>
                <a:gd name="T71" fmla="*/ 283 h 313"/>
                <a:gd name="T72" fmla="*/ 223 w 496"/>
                <a:gd name="T73" fmla="*/ 301 h 313"/>
                <a:gd name="T74" fmla="*/ 228 w 496"/>
                <a:gd name="T75" fmla="*/ 302 h 313"/>
                <a:gd name="T76" fmla="*/ 236 w 496"/>
                <a:gd name="T77" fmla="*/ 293 h 313"/>
                <a:gd name="T78" fmla="*/ 268 w 496"/>
                <a:gd name="T79" fmla="*/ 292 h 313"/>
                <a:gd name="T80" fmla="*/ 297 w 496"/>
                <a:gd name="T81" fmla="*/ 307 h 313"/>
                <a:gd name="T82" fmla="*/ 332 w 496"/>
                <a:gd name="T83" fmla="*/ 295 h 313"/>
                <a:gd name="T84" fmla="*/ 385 w 496"/>
                <a:gd name="T85" fmla="*/ 246 h 313"/>
                <a:gd name="T86" fmla="*/ 378 w 496"/>
                <a:gd name="T87" fmla="*/ 198 h 313"/>
                <a:gd name="T88" fmla="*/ 376 w 496"/>
                <a:gd name="T89" fmla="*/ 178 h 313"/>
                <a:gd name="T90" fmla="*/ 390 w 496"/>
                <a:gd name="T91" fmla="*/ 163 h 313"/>
                <a:gd name="T92" fmla="*/ 372 w 496"/>
                <a:gd name="T93" fmla="*/ 165 h 313"/>
                <a:gd name="T94" fmla="*/ 369 w 496"/>
                <a:gd name="T95" fmla="*/ 145 h 313"/>
                <a:gd name="T96" fmla="*/ 386 w 496"/>
                <a:gd name="T97" fmla="*/ 148 h 313"/>
                <a:gd name="T98" fmla="*/ 415 w 496"/>
                <a:gd name="T99" fmla="*/ 155 h 313"/>
                <a:gd name="T100" fmla="*/ 425 w 496"/>
                <a:gd name="T101" fmla="*/ 168 h 313"/>
                <a:gd name="T102" fmla="*/ 427 w 496"/>
                <a:gd name="T103" fmla="*/ 184 h 313"/>
                <a:gd name="T104" fmla="*/ 436 w 496"/>
                <a:gd name="T105" fmla="*/ 188 h 313"/>
                <a:gd name="T106" fmla="*/ 436 w 496"/>
                <a:gd name="T107" fmla="*/ 140 h 313"/>
                <a:gd name="T108" fmla="*/ 470 w 496"/>
                <a:gd name="T109" fmla="*/ 99 h 313"/>
                <a:gd name="T110" fmla="*/ 496 w 496"/>
                <a:gd name="T111" fmla="*/ 60 h 313"/>
                <a:gd name="T112" fmla="*/ 458 w 496"/>
                <a:gd name="T113" fmla="*/ 47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6" h="313">
                  <a:moveTo>
                    <a:pt x="403" y="0"/>
                  </a:moveTo>
                  <a:cubicBezTo>
                    <a:pt x="403" y="0"/>
                    <a:pt x="403" y="0"/>
                    <a:pt x="403" y="0"/>
                  </a:cubicBezTo>
                  <a:cubicBezTo>
                    <a:pt x="392" y="0"/>
                    <a:pt x="386" y="4"/>
                    <a:pt x="382" y="9"/>
                  </a:cubicBezTo>
                  <a:cubicBezTo>
                    <a:pt x="373" y="20"/>
                    <a:pt x="372" y="38"/>
                    <a:pt x="360" y="38"/>
                  </a:cubicBezTo>
                  <a:cubicBezTo>
                    <a:pt x="360" y="38"/>
                    <a:pt x="360" y="38"/>
                    <a:pt x="360" y="38"/>
                  </a:cubicBezTo>
                  <a:cubicBezTo>
                    <a:pt x="360" y="38"/>
                    <a:pt x="360" y="38"/>
                    <a:pt x="360" y="38"/>
                  </a:cubicBezTo>
                  <a:cubicBezTo>
                    <a:pt x="360" y="38"/>
                    <a:pt x="360" y="38"/>
                    <a:pt x="360" y="38"/>
                  </a:cubicBezTo>
                  <a:cubicBezTo>
                    <a:pt x="358" y="38"/>
                    <a:pt x="356" y="38"/>
                    <a:pt x="353" y="37"/>
                  </a:cubicBezTo>
                  <a:cubicBezTo>
                    <a:pt x="353" y="37"/>
                    <a:pt x="353" y="37"/>
                    <a:pt x="353" y="37"/>
                  </a:cubicBezTo>
                  <a:cubicBezTo>
                    <a:pt x="353" y="37"/>
                    <a:pt x="353" y="37"/>
                    <a:pt x="353" y="37"/>
                  </a:cubicBezTo>
                  <a:cubicBezTo>
                    <a:pt x="349" y="35"/>
                    <a:pt x="344" y="35"/>
                    <a:pt x="340" y="35"/>
                  </a:cubicBezTo>
                  <a:cubicBezTo>
                    <a:pt x="340" y="35"/>
                    <a:pt x="340" y="35"/>
                    <a:pt x="340" y="35"/>
                  </a:cubicBezTo>
                  <a:cubicBezTo>
                    <a:pt x="340" y="35"/>
                    <a:pt x="340" y="35"/>
                    <a:pt x="340" y="35"/>
                  </a:cubicBezTo>
                  <a:cubicBezTo>
                    <a:pt x="340" y="35"/>
                    <a:pt x="340" y="35"/>
                    <a:pt x="340" y="35"/>
                  </a:cubicBezTo>
                  <a:cubicBezTo>
                    <a:pt x="331" y="35"/>
                    <a:pt x="322" y="38"/>
                    <a:pt x="313" y="40"/>
                  </a:cubicBezTo>
                  <a:cubicBezTo>
                    <a:pt x="307" y="42"/>
                    <a:pt x="301" y="44"/>
                    <a:pt x="296" y="44"/>
                  </a:cubicBezTo>
                  <a:cubicBezTo>
                    <a:pt x="296" y="44"/>
                    <a:pt x="296" y="44"/>
                    <a:pt x="296" y="44"/>
                  </a:cubicBezTo>
                  <a:cubicBezTo>
                    <a:pt x="277" y="44"/>
                    <a:pt x="272" y="30"/>
                    <a:pt x="255" y="30"/>
                  </a:cubicBezTo>
                  <a:cubicBezTo>
                    <a:pt x="255" y="30"/>
                    <a:pt x="255" y="30"/>
                    <a:pt x="255" y="30"/>
                  </a:cubicBezTo>
                  <a:cubicBezTo>
                    <a:pt x="253" y="30"/>
                    <a:pt x="251" y="30"/>
                    <a:pt x="249" y="31"/>
                  </a:cubicBezTo>
                  <a:cubicBezTo>
                    <a:pt x="247" y="32"/>
                    <a:pt x="244" y="32"/>
                    <a:pt x="241" y="32"/>
                  </a:cubicBezTo>
                  <a:cubicBezTo>
                    <a:pt x="241" y="32"/>
                    <a:pt x="241" y="32"/>
                    <a:pt x="241" y="32"/>
                  </a:cubicBezTo>
                  <a:cubicBezTo>
                    <a:pt x="241" y="32"/>
                    <a:pt x="241" y="32"/>
                    <a:pt x="241" y="32"/>
                  </a:cubicBezTo>
                  <a:cubicBezTo>
                    <a:pt x="241" y="32"/>
                    <a:pt x="241" y="32"/>
                    <a:pt x="241" y="32"/>
                  </a:cubicBezTo>
                  <a:cubicBezTo>
                    <a:pt x="237" y="32"/>
                    <a:pt x="232" y="30"/>
                    <a:pt x="229" y="22"/>
                  </a:cubicBezTo>
                  <a:cubicBezTo>
                    <a:pt x="229" y="22"/>
                    <a:pt x="229" y="22"/>
                    <a:pt x="229" y="22"/>
                  </a:cubicBezTo>
                  <a:cubicBezTo>
                    <a:pt x="229" y="21"/>
                    <a:pt x="229" y="21"/>
                    <a:pt x="229" y="21"/>
                  </a:cubicBezTo>
                  <a:cubicBezTo>
                    <a:pt x="229" y="21"/>
                    <a:pt x="229" y="21"/>
                    <a:pt x="229" y="21"/>
                  </a:cubicBezTo>
                  <a:cubicBezTo>
                    <a:pt x="229" y="21"/>
                    <a:pt x="229" y="21"/>
                    <a:pt x="229" y="21"/>
                  </a:cubicBezTo>
                  <a:cubicBezTo>
                    <a:pt x="229" y="21"/>
                    <a:pt x="229" y="21"/>
                    <a:pt x="229" y="21"/>
                  </a:cubicBezTo>
                  <a:cubicBezTo>
                    <a:pt x="228" y="17"/>
                    <a:pt x="210" y="14"/>
                    <a:pt x="205" y="14"/>
                  </a:cubicBezTo>
                  <a:cubicBezTo>
                    <a:pt x="196" y="14"/>
                    <a:pt x="199" y="35"/>
                    <a:pt x="184" y="35"/>
                  </a:cubicBezTo>
                  <a:cubicBezTo>
                    <a:pt x="172" y="35"/>
                    <a:pt x="160" y="27"/>
                    <a:pt x="152" y="27"/>
                  </a:cubicBezTo>
                  <a:cubicBezTo>
                    <a:pt x="148" y="27"/>
                    <a:pt x="143" y="33"/>
                    <a:pt x="141" y="34"/>
                  </a:cubicBezTo>
                  <a:cubicBezTo>
                    <a:pt x="127" y="42"/>
                    <a:pt x="110" y="43"/>
                    <a:pt x="98" y="52"/>
                  </a:cubicBezTo>
                  <a:cubicBezTo>
                    <a:pt x="98" y="52"/>
                    <a:pt x="98" y="52"/>
                    <a:pt x="98" y="52"/>
                  </a:cubicBezTo>
                  <a:cubicBezTo>
                    <a:pt x="98" y="53"/>
                    <a:pt x="98" y="53"/>
                    <a:pt x="98" y="53"/>
                  </a:cubicBezTo>
                  <a:cubicBezTo>
                    <a:pt x="98" y="53"/>
                    <a:pt x="98" y="53"/>
                    <a:pt x="98" y="53"/>
                  </a:cubicBezTo>
                  <a:cubicBezTo>
                    <a:pt x="98" y="53"/>
                    <a:pt x="98" y="53"/>
                    <a:pt x="98" y="53"/>
                  </a:cubicBezTo>
                  <a:cubicBezTo>
                    <a:pt x="98" y="53"/>
                    <a:pt x="98" y="53"/>
                    <a:pt x="98" y="53"/>
                  </a:cubicBezTo>
                  <a:cubicBezTo>
                    <a:pt x="98" y="53"/>
                    <a:pt x="98" y="53"/>
                    <a:pt x="98" y="53"/>
                  </a:cubicBezTo>
                  <a:cubicBezTo>
                    <a:pt x="94" y="57"/>
                    <a:pt x="101" y="70"/>
                    <a:pt x="85" y="70"/>
                  </a:cubicBezTo>
                  <a:cubicBezTo>
                    <a:pt x="85" y="70"/>
                    <a:pt x="85" y="70"/>
                    <a:pt x="85" y="70"/>
                  </a:cubicBezTo>
                  <a:cubicBezTo>
                    <a:pt x="85" y="70"/>
                    <a:pt x="85" y="70"/>
                    <a:pt x="85" y="70"/>
                  </a:cubicBezTo>
                  <a:cubicBezTo>
                    <a:pt x="85" y="70"/>
                    <a:pt x="85" y="70"/>
                    <a:pt x="85" y="70"/>
                  </a:cubicBezTo>
                  <a:cubicBezTo>
                    <a:pt x="83" y="70"/>
                    <a:pt x="82" y="70"/>
                    <a:pt x="80" y="70"/>
                  </a:cubicBezTo>
                  <a:cubicBezTo>
                    <a:pt x="80" y="70"/>
                    <a:pt x="80" y="70"/>
                    <a:pt x="80" y="70"/>
                  </a:cubicBezTo>
                  <a:cubicBezTo>
                    <a:pt x="80" y="70"/>
                    <a:pt x="80" y="70"/>
                    <a:pt x="80" y="70"/>
                  </a:cubicBezTo>
                  <a:cubicBezTo>
                    <a:pt x="80" y="70"/>
                    <a:pt x="79" y="70"/>
                    <a:pt x="79" y="70"/>
                  </a:cubicBezTo>
                  <a:cubicBezTo>
                    <a:pt x="79" y="70"/>
                    <a:pt x="79" y="70"/>
                    <a:pt x="79" y="70"/>
                  </a:cubicBezTo>
                  <a:cubicBezTo>
                    <a:pt x="79" y="70"/>
                    <a:pt x="79" y="70"/>
                    <a:pt x="79" y="70"/>
                  </a:cubicBezTo>
                  <a:cubicBezTo>
                    <a:pt x="79" y="70"/>
                    <a:pt x="79" y="70"/>
                    <a:pt x="79" y="70"/>
                  </a:cubicBezTo>
                  <a:cubicBezTo>
                    <a:pt x="74" y="70"/>
                    <a:pt x="71" y="76"/>
                    <a:pt x="67" y="82"/>
                  </a:cubicBezTo>
                  <a:cubicBezTo>
                    <a:pt x="67" y="82"/>
                    <a:pt x="67" y="82"/>
                    <a:pt x="67" y="82"/>
                  </a:cubicBezTo>
                  <a:cubicBezTo>
                    <a:pt x="67" y="82"/>
                    <a:pt x="67" y="82"/>
                    <a:pt x="67" y="82"/>
                  </a:cubicBezTo>
                  <a:cubicBezTo>
                    <a:pt x="64" y="85"/>
                    <a:pt x="61" y="87"/>
                    <a:pt x="56" y="88"/>
                  </a:cubicBezTo>
                  <a:cubicBezTo>
                    <a:pt x="56" y="88"/>
                    <a:pt x="56" y="88"/>
                    <a:pt x="56" y="88"/>
                  </a:cubicBezTo>
                  <a:cubicBezTo>
                    <a:pt x="56" y="88"/>
                    <a:pt x="56" y="88"/>
                    <a:pt x="56" y="88"/>
                  </a:cubicBezTo>
                  <a:cubicBezTo>
                    <a:pt x="56" y="88"/>
                    <a:pt x="56" y="88"/>
                    <a:pt x="56" y="88"/>
                  </a:cubicBezTo>
                  <a:cubicBezTo>
                    <a:pt x="56" y="120"/>
                    <a:pt x="38" y="134"/>
                    <a:pt x="12" y="134"/>
                  </a:cubicBezTo>
                  <a:cubicBezTo>
                    <a:pt x="7" y="134"/>
                    <a:pt x="1" y="146"/>
                    <a:pt x="0" y="152"/>
                  </a:cubicBezTo>
                  <a:cubicBezTo>
                    <a:pt x="0" y="152"/>
                    <a:pt x="0" y="152"/>
                    <a:pt x="0" y="152"/>
                  </a:cubicBezTo>
                  <a:cubicBezTo>
                    <a:pt x="7" y="154"/>
                    <a:pt x="9" y="155"/>
                    <a:pt x="10" y="162"/>
                  </a:cubicBezTo>
                  <a:cubicBezTo>
                    <a:pt x="10" y="162"/>
                    <a:pt x="10" y="162"/>
                    <a:pt x="10" y="162"/>
                  </a:cubicBezTo>
                  <a:cubicBezTo>
                    <a:pt x="10" y="163"/>
                    <a:pt x="10" y="163"/>
                    <a:pt x="10" y="163"/>
                  </a:cubicBezTo>
                  <a:cubicBezTo>
                    <a:pt x="10" y="163"/>
                    <a:pt x="10" y="163"/>
                    <a:pt x="10" y="163"/>
                  </a:cubicBezTo>
                  <a:cubicBezTo>
                    <a:pt x="10" y="168"/>
                    <a:pt x="12" y="167"/>
                    <a:pt x="17" y="168"/>
                  </a:cubicBezTo>
                  <a:cubicBezTo>
                    <a:pt x="20" y="169"/>
                    <a:pt x="18" y="173"/>
                    <a:pt x="20" y="174"/>
                  </a:cubicBezTo>
                  <a:cubicBezTo>
                    <a:pt x="24" y="179"/>
                    <a:pt x="27" y="179"/>
                    <a:pt x="33" y="180"/>
                  </a:cubicBezTo>
                  <a:cubicBezTo>
                    <a:pt x="38" y="180"/>
                    <a:pt x="40" y="175"/>
                    <a:pt x="45" y="175"/>
                  </a:cubicBezTo>
                  <a:cubicBezTo>
                    <a:pt x="47" y="175"/>
                    <a:pt x="54" y="180"/>
                    <a:pt x="54" y="183"/>
                  </a:cubicBezTo>
                  <a:cubicBezTo>
                    <a:pt x="54" y="183"/>
                    <a:pt x="54" y="183"/>
                    <a:pt x="54" y="183"/>
                  </a:cubicBezTo>
                  <a:cubicBezTo>
                    <a:pt x="54" y="191"/>
                    <a:pt x="43" y="190"/>
                    <a:pt x="43" y="197"/>
                  </a:cubicBezTo>
                  <a:cubicBezTo>
                    <a:pt x="43" y="197"/>
                    <a:pt x="43" y="197"/>
                    <a:pt x="43" y="197"/>
                  </a:cubicBezTo>
                  <a:cubicBezTo>
                    <a:pt x="43" y="200"/>
                    <a:pt x="47" y="201"/>
                    <a:pt x="47" y="204"/>
                  </a:cubicBezTo>
                  <a:cubicBezTo>
                    <a:pt x="47" y="204"/>
                    <a:pt x="47" y="204"/>
                    <a:pt x="47" y="204"/>
                  </a:cubicBezTo>
                  <a:cubicBezTo>
                    <a:pt x="47" y="207"/>
                    <a:pt x="45" y="208"/>
                    <a:pt x="43" y="208"/>
                  </a:cubicBezTo>
                  <a:cubicBezTo>
                    <a:pt x="43" y="208"/>
                    <a:pt x="43" y="208"/>
                    <a:pt x="43" y="208"/>
                  </a:cubicBezTo>
                  <a:cubicBezTo>
                    <a:pt x="43" y="208"/>
                    <a:pt x="43" y="208"/>
                    <a:pt x="43" y="208"/>
                  </a:cubicBezTo>
                  <a:cubicBezTo>
                    <a:pt x="43" y="208"/>
                    <a:pt x="43" y="208"/>
                    <a:pt x="43" y="208"/>
                  </a:cubicBezTo>
                  <a:cubicBezTo>
                    <a:pt x="43" y="208"/>
                    <a:pt x="42" y="208"/>
                    <a:pt x="42" y="208"/>
                  </a:cubicBezTo>
                  <a:cubicBezTo>
                    <a:pt x="42" y="207"/>
                    <a:pt x="41" y="207"/>
                    <a:pt x="41" y="207"/>
                  </a:cubicBezTo>
                  <a:cubicBezTo>
                    <a:pt x="41" y="207"/>
                    <a:pt x="41" y="207"/>
                    <a:pt x="41" y="207"/>
                  </a:cubicBezTo>
                  <a:cubicBezTo>
                    <a:pt x="41" y="210"/>
                    <a:pt x="41" y="210"/>
                    <a:pt x="41" y="210"/>
                  </a:cubicBezTo>
                  <a:cubicBezTo>
                    <a:pt x="42" y="213"/>
                    <a:pt x="41" y="216"/>
                    <a:pt x="43" y="219"/>
                  </a:cubicBezTo>
                  <a:cubicBezTo>
                    <a:pt x="43" y="221"/>
                    <a:pt x="46" y="221"/>
                    <a:pt x="47" y="221"/>
                  </a:cubicBezTo>
                  <a:cubicBezTo>
                    <a:pt x="52" y="223"/>
                    <a:pt x="54" y="226"/>
                    <a:pt x="59" y="227"/>
                  </a:cubicBezTo>
                  <a:cubicBezTo>
                    <a:pt x="65" y="229"/>
                    <a:pt x="68" y="227"/>
                    <a:pt x="72" y="231"/>
                  </a:cubicBezTo>
                  <a:cubicBezTo>
                    <a:pt x="75" y="234"/>
                    <a:pt x="78" y="233"/>
                    <a:pt x="82" y="235"/>
                  </a:cubicBezTo>
                  <a:cubicBezTo>
                    <a:pt x="84" y="236"/>
                    <a:pt x="84" y="238"/>
                    <a:pt x="85" y="240"/>
                  </a:cubicBezTo>
                  <a:cubicBezTo>
                    <a:pt x="85" y="240"/>
                    <a:pt x="85" y="240"/>
                    <a:pt x="85" y="240"/>
                  </a:cubicBezTo>
                  <a:cubicBezTo>
                    <a:pt x="86" y="240"/>
                    <a:pt x="86" y="240"/>
                    <a:pt x="86" y="240"/>
                  </a:cubicBezTo>
                  <a:cubicBezTo>
                    <a:pt x="86" y="240"/>
                    <a:pt x="86" y="240"/>
                    <a:pt x="86" y="240"/>
                  </a:cubicBezTo>
                  <a:cubicBezTo>
                    <a:pt x="86" y="240"/>
                    <a:pt x="86" y="240"/>
                    <a:pt x="86" y="240"/>
                  </a:cubicBezTo>
                  <a:cubicBezTo>
                    <a:pt x="86" y="241"/>
                    <a:pt x="86" y="241"/>
                    <a:pt x="87" y="241"/>
                  </a:cubicBezTo>
                  <a:cubicBezTo>
                    <a:pt x="87" y="241"/>
                    <a:pt x="87" y="241"/>
                    <a:pt x="87" y="241"/>
                  </a:cubicBezTo>
                  <a:cubicBezTo>
                    <a:pt x="87" y="241"/>
                    <a:pt x="87" y="241"/>
                    <a:pt x="87" y="241"/>
                  </a:cubicBezTo>
                  <a:cubicBezTo>
                    <a:pt x="87" y="241"/>
                    <a:pt x="87" y="241"/>
                    <a:pt x="87" y="241"/>
                  </a:cubicBezTo>
                  <a:cubicBezTo>
                    <a:pt x="87" y="241"/>
                    <a:pt x="87" y="241"/>
                    <a:pt x="88" y="241"/>
                  </a:cubicBezTo>
                  <a:cubicBezTo>
                    <a:pt x="88" y="241"/>
                    <a:pt x="88" y="241"/>
                    <a:pt x="88" y="241"/>
                  </a:cubicBezTo>
                  <a:cubicBezTo>
                    <a:pt x="88" y="241"/>
                    <a:pt x="88" y="241"/>
                    <a:pt x="88" y="241"/>
                  </a:cubicBezTo>
                  <a:cubicBezTo>
                    <a:pt x="88" y="241"/>
                    <a:pt x="88" y="241"/>
                    <a:pt x="88" y="241"/>
                  </a:cubicBezTo>
                  <a:cubicBezTo>
                    <a:pt x="88" y="241"/>
                    <a:pt x="88" y="241"/>
                    <a:pt x="88" y="241"/>
                  </a:cubicBezTo>
                  <a:cubicBezTo>
                    <a:pt x="88" y="241"/>
                    <a:pt x="88" y="241"/>
                    <a:pt x="88" y="241"/>
                  </a:cubicBezTo>
                  <a:cubicBezTo>
                    <a:pt x="88" y="241"/>
                    <a:pt x="88" y="241"/>
                    <a:pt x="88" y="241"/>
                  </a:cubicBezTo>
                  <a:cubicBezTo>
                    <a:pt x="89" y="241"/>
                    <a:pt x="89" y="241"/>
                    <a:pt x="89" y="241"/>
                  </a:cubicBezTo>
                  <a:cubicBezTo>
                    <a:pt x="89" y="241"/>
                    <a:pt x="89" y="241"/>
                    <a:pt x="89" y="241"/>
                  </a:cubicBezTo>
                  <a:cubicBezTo>
                    <a:pt x="89" y="241"/>
                    <a:pt x="89" y="241"/>
                    <a:pt x="89" y="241"/>
                  </a:cubicBezTo>
                  <a:cubicBezTo>
                    <a:pt x="89" y="241"/>
                    <a:pt x="89" y="241"/>
                    <a:pt x="89" y="241"/>
                  </a:cubicBezTo>
                  <a:cubicBezTo>
                    <a:pt x="90" y="241"/>
                    <a:pt x="90" y="241"/>
                    <a:pt x="90" y="241"/>
                  </a:cubicBezTo>
                  <a:cubicBezTo>
                    <a:pt x="94" y="244"/>
                    <a:pt x="97" y="248"/>
                    <a:pt x="103" y="248"/>
                  </a:cubicBezTo>
                  <a:cubicBezTo>
                    <a:pt x="107" y="248"/>
                    <a:pt x="111" y="248"/>
                    <a:pt x="115" y="248"/>
                  </a:cubicBezTo>
                  <a:cubicBezTo>
                    <a:pt x="118" y="248"/>
                    <a:pt x="119" y="246"/>
                    <a:pt x="120" y="246"/>
                  </a:cubicBezTo>
                  <a:cubicBezTo>
                    <a:pt x="122" y="246"/>
                    <a:pt x="123" y="251"/>
                    <a:pt x="123" y="253"/>
                  </a:cubicBezTo>
                  <a:cubicBezTo>
                    <a:pt x="127" y="251"/>
                    <a:pt x="128" y="246"/>
                    <a:pt x="136" y="246"/>
                  </a:cubicBezTo>
                  <a:cubicBezTo>
                    <a:pt x="142" y="246"/>
                    <a:pt x="145" y="249"/>
                    <a:pt x="149" y="249"/>
                  </a:cubicBezTo>
                  <a:cubicBezTo>
                    <a:pt x="153" y="249"/>
                    <a:pt x="163" y="241"/>
                    <a:pt x="165" y="240"/>
                  </a:cubicBezTo>
                  <a:cubicBezTo>
                    <a:pt x="167" y="239"/>
                    <a:pt x="167" y="238"/>
                    <a:pt x="168" y="237"/>
                  </a:cubicBezTo>
                  <a:cubicBezTo>
                    <a:pt x="168" y="237"/>
                    <a:pt x="168" y="236"/>
                    <a:pt x="168" y="236"/>
                  </a:cubicBezTo>
                  <a:cubicBezTo>
                    <a:pt x="169" y="236"/>
                    <a:pt x="170" y="236"/>
                    <a:pt x="170" y="236"/>
                  </a:cubicBezTo>
                  <a:cubicBezTo>
                    <a:pt x="170" y="236"/>
                    <a:pt x="170" y="236"/>
                    <a:pt x="170" y="236"/>
                  </a:cubicBezTo>
                  <a:cubicBezTo>
                    <a:pt x="170" y="236"/>
                    <a:pt x="170" y="236"/>
                    <a:pt x="170" y="236"/>
                  </a:cubicBezTo>
                  <a:cubicBezTo>
                    <a:pt x="170" y="236"/>
                    <a:pt x="171" y="236"/>
                    <a:pt x="171" y="236"/>
                  </a:cubicBezTo>
                  <a:cubicBezTo>
                    <a:pt x="171" y="236"/>
                    <a:pt x="172" y="236"/>
                    <a:pt x="173" y="236"/>
                  </a:cubicBezTo>
                  <a:cubicBezTo>
                    <a:pt x="173" y="236"/>
                    <a:pt x="173" y="236"/>
                    <a:pt x="173" y="236"/>
                  </a:cubicBezTo>
                  <a:cubicBezTo>
                    <a:pt x="173" y="236"/>
                    <a:pt x="173" y="236"/>
                    <a:pt x="173" y="236"/>
                  </a:cubicBezTo>
                  <a:cubicBezTo>
                    <a:pt x="173" y="236"/>
                    <a:pt x="173" y="236"/>
                    <a:pt x="173" y="236"/>
                  </a:cubicBezTo>
                  <a:cubicBezTo>
                    <a:pt x="173" y="236"/>
                    <a:pt x="173" y="236"/>
                    <a:pt x="173" y="236"/>
                  </a:cubicBezTo>
                  <a:cubicBezTo>
                    <a:pt x="173" y="236"/>
                    <a:pt x="173" y="236"/>
                    <a:pt x="173" y="236"/>
                  </a:cubicBezTo>
                  <a:cubicBezTo>
                    <a:pt x="174" y="236"/>
                    <a:pt x="175" y="236"/>
                    <a:pt x="176" y="236"/>
                  </a:cubicBezTo>
                  <a:cubicBezTo>
                    <a:pt x="176" y="236"/>
                    <a:pt x="176" y="236"/>
                    <a:pt x="176" y="236"/>
                  </a:cubicBezTo>
                  <a:cubicBezTo>
                    <a:pt x="176" y="236"/>
                    <a:pt x="176" y="236"/>
                    <a:pt x="176" y="236"/>
                  </a:cubicBezTo>
                  <a:cubicBezTo>
                    <a:pt x="177" y="236"/>
                    <a:pt x="177" y="236"/>
                    <a:pt x="177" y="236"/>
                  </a:cubicBezTo>
                  <a:cubicBezTo>
                    <a:pt x="178" y="236"/>
                    <a:pt x="178" y="236"/>
                    <a:pt x="178" y="236"/>
                  </a:cubicBezTo>
                  <a:cubicBezTo>
                    <a:pt x="178" y="236"/>
                    <a:pt x="178" y="236"/>
                    <a:pt x="178" y="236"/>
                  </a:cubicBezTo>
                  <a:cubicBezTo>
                    <a:pt x="178" y="236"/>
                    <a:pt x="178" y="236"/>
                    <a:pt x="178" y="236"/>
                  </a:cubicBezTo>
                  <a:cubicBezTo>
                    <a:pt x="180" y="234"/>
                    <a:pt x="180" y="234"/>
                    <a:pt x="180" y="234"/>
                  </a:cubicBezTo>
                  <a:cubicBezTo>
                    <a:pt x="182" y="234"/>
                    <a:pt x="182" y="234"/>
                    <a:pt x="182" y="234"/>
                  </a:cubicBezTo>
                  <a:cubicBezTo>
                    <a:pt x="184" y="243"/>
                    <a:pt x="190" y="242"/>
                    <a:pt x="197" y="246"/>
                  </a:cubicBezTo>
                  <a:cubicBezTo>
                    <a:pt x="200" y="250"/>
                    <a:pt x="204" y="252"/>
                    <a:pt x="204" y="258"/>
                  </a:cubicBezTo>
                  <a:cubicBezTo>
                    <a:pt x="204" y="258"/>
                    <a:pt x="204" y="258"/>
                    <a:pt x="204" y="258"/>
                  </a:cubicBezTo>
                  <a:cubicBezTo>
                    <a:pt x="204" y="269"/>
                    <a:pt x="196" y="269"/>
                    <a:pt x="196" y="280"/>
                  </a:cubicBezTo>
                  <a:cubicBezTo>
                    <a:pt x="196" y="280"/>
                    <a:pt x="196" y="280"/>
                    <a:pt x="196" y="280"/>
                  </a:cubicBezTo>
                  <a:cubicBezTo>
                    <a:pt x="196" y="281"/>
                    <a:pt x="197" y="283"/>
                    <a:pt x="198" y="283"/>
                  </a:cubicBezTo>
                  <a:cubicBezTo>
                    <a:pt x="200" y="283"/>
                    <a:pt x="201" y="281"/>
                    <a:pt x="204" y="281"/>
                  </a:cubicBezTo>
                  <a:cubicBezTo>
                    <a:pt x="206" y="281"/>
                    <a:pt x="206" y="289"/>
                    <a:pt x="209" y="290"/>
                  </a:cubicBezTo>
                  <a:cubicBezTo>
                    <a:pt x="209" y="296"/>
                    <a:pt x="213" y="302"/>
                    <a:pt x="219" y="302"/>
                  </a:cubicBezTo>
                  <a:cubicBezTo>
                    <a:pt x="221" y="302"/>
                    <a:pt x="221" y="301"/>
                    <a:pt x="223" y="301"/>
                  </a:cubicBezTo>
                  <a:cubicBezTo>
                    <a:pt x="225" y="301"/>
                    <a:pt x="225" y="301"/>
                    <a:pt x="225" y="301"/>
                  </a:cubicBezTo>
                  <a:cubicBezTo>
                    <a:pt x="225" y="304"/>
                    <a:pt x="226" y="304"/>
                    <a:pt x="227" y="304"/>
                  </a:cubicBezTo>
                  <a:cubicBezTo>
                    <a:pt x="227" y="304"/>
                    <a:pt x="228" y="303"/>
                    <a:pt x="228" y="302"/>
                  </a:cubicBezTo>
                  <a:cubicBezTo>
                    <a:pt x="228" y="302"/>
                    <a:pt x="228" y="302"/>
                    <a:pt x="228" y="302"/>
                  </a:cubicBezTo>
                  <a:cubicBezTo>
                    <a:pt x="228" y="299"/>
                    <a:pt x="228" y="297"/>
                    <a:pt x="228" y="295"/>
                  </a:cubicBezTo>
                  <a:cubicBezTo>
                    <a:pt x="228" y="295"/>
                    <a:pt x="228" y="295"/>
                    <a:pt x="228" y="295"/>
                  </a:cubicBezTo>
                  <a:cubicBezTo>
                    <a:pt x="228" y="295"/>
                    <a:pt x="234" y="293"/>
                    <a:pt x="235" y="293"/>
                  </a:cubicBezTo>
                  <a:cubicBezTo>
                    <a:pt x="236" y="293"/>
                    <a:pt x="236" y="293"/>
                    <a:pt x="236" y="293"/>
                  </a:cubicBezTo>
                  <a:cubicBezTo>
                    <a:pt x="245" y="293"/>
                    <a:pt x="245" y="293"/>
                    <a:pt x="245" y="293"/>
                  </a:cubicBezTo>
                  <a:cubicBezTo>
                    <a:pt x="245" y="293"/>
                    <a:pt x="246" y="293"/>
                    <a:pt x="246" y="293"/>
                  </a:cubicBezTo>
                  <a:cubicBezTo>
                    <a:pt x="250" y="293"/>
                    <a:pt x="252" y="289"/>
                    <a:pt x="256" y="289"/>
                  </a:cubicBezTo>
                  <a:cubicBezTo>
                    <a:pt x="261" y="289"/>
                    <a:pt x="264" y="292"/>
                    <a:pt x="268" y="292"/>
                  </a:cubicBezTo>
                  <a:cubicBezTo>
                    <a:pt x="268" y="299"/>
                    <a:pt x="274" y="302"/>
                    <a:pt x="278" y="303"/>
                  </a:cubicBezTo>
                  <a:cubicBezTo>
                    <a:pt x="283" y="305"/>
                    <a:pt x="287" y="304"/>
                    <a:pt x="292" y="306"/>
                  </a:cubicBezTo>
                  <a:cubicBezTo>
                    <a:pt x="292" y="308"/>
                    <a:pt x="291" y="313"/>
                    <a:pt x="293" y="313"/>
                  </a:cubicBezTo>
                  <a:cubicBezTo>
                    <a:pt x="297" y="313"/>
                    <a:pt x="295" y="310"/>
                    <a:pt x="297" y="307"/>
                  </a:cubicBezTo>
                  <a:cubicBezTo>
                    <a:pt x="299" y="305"/>
                    <a:pt x="305" y="304"/>
                    <a:pt x="307" y="303"/>
                  </a:cubicBezTo>
                  <a:cubicBezTo>
                    <a:pt x="312" y="301"/>
                    <a:pt x="318" y="302"/>
                    <a:pt x="321" y="299"/>
                  </a:cubicBezTo>
                  <a:cubicBezTo>
                    <a:pt x="321" y="299"/>
                    <a:pt x="324" y="293"/>
                    <a:pt x="325" y="293"/>
                  </a:cubicBezTo>
                  <a:cubicBezTo>
                    <a:pt x="328" y="293"/>
                    <a:pt x="329" y="295"/>
                    <a:pt x="332" y="295"/>
                  </a:cubicBezTo>
                  <a:cubicBezTo>
                    <a:pt x="345" y="295"/>
                    <a:pt x="348" y="287"/>
                    <a:pt x="356" y="283"/>
                  </a:cubicBezTo>
                  <a:cubicBezTo>
                    <a:pt x="358" y="282"/>
                    <a:pt x="360" y="281"/>
                    <a:pt x="360" y="278"/>
                  </a:cubicBezTo>
                  <a:cubicBezTo>
                    <a:pt x="367" y="278"/>
                    <a:pt x="369" y="267"/>
                    <a:pt x="372" y="262"/>
                  </a:cubicBezTo>
                  <a:cubicBezTo>
                    <a:pt x="373" y="258"/>
                    <a:pt x="381" y="247"/>
                    <a:pt x="385" y="246"/>
                  </a:cubicBezTo>
                  <a:cubicBezTo>
                    <a:pt x="385" y="240"/>
                    <a:pt x="390" y="237"/>
                    <a:pt x="390" y="229"/>
                  </a:cubicBezTo>
                  <a:cubicBezTo>
                    <a:pt x="390" y="217"/>
                    <a:pt x="387" y="212"/>
                    <a:pt x="382" y="204"/>
                  </a:cubicBezTo>
                  <a:cubicBezTo>
                    <a:pt x="381" y="203"/>
                    <a:pt x="381" y="200"/>
                    <a:pt x="378" y="198"/>
                  </a:cubicBezTo>
                  <a:cubicBezTo>
                    <a:pt x="378" y="198"/>
                    <a:pt x="378" y="198"/>
                    <a:pt x="378" y="198"/>
                  </a:cubicBezTo>
                  <a:cubicBezTo>
                    <a:pt x="378" y="198"/>
                    <a:pt x="378" y="198"/>
                    <a:pt x="378" y="198"/>
                  </a:cubicBezTo>
                  <a:cubicBezTo>
                    <a:pt x="378" y="198"/>
                    <a:pt x="378" y="193"/>
                    <a:pt x="378" y="192"/>
                  </a:cubicBezTo>
                  <a:cubicBezTo>
                    <a:pt x="375" y="192"/>
                    <a:pt x="370" y="189"/>
                    <a:pt x="370" y="185"/>
                  </a:cubicBezTo>
                  <a:cubicBezTo>
                    <a:pt x="370" y="182"/>
                    <a:pt x="375" y="182"/>
                    <a:pt x="376" y="178"/>
                  </a:cubicBezTo>
                  <a:cubicBezTo>
                    <a:pt x="378" y="171"/>
                    <a:pt x="391" y="171"/>
                    <a:pt x="396" y="165"/>
                  </a:cubicBezTo>
                  <a:cubicBezTo>
                    <a:pt x="395" y="164"/>
                    <a:pt x="394" y="163"/>
                    <a:pt x="393" y="163"/>
                  </a:cubicBezTo>
                  <a:cubicBezTo>
                    <a:pt x="392" y="163"/>
                    <a:pt x="392" y="163"/>
                    <a:pt x="391" y="163"/>
                  </a:cubicBezTo>
                  <a:cubicBezTo>
                    <a:pt x="391" y="163"/>
                    <a:pt x="391" y="163"/>
                    <a:pt x="390" y="163"/>
                  </a:cubicBezTo>
                  <a:cubicBezTo>
                    <a:pt x="389" y="163"/>
                    <a:pt x="387" y="163"/>
                    <a:pt x="386" y="162"/>
                  </a:cubicBezTo>
                  <a:cubicBezTo>
                    <a:pt x="384" y="161"/>
                    <a:pt x="383" y="159"/>
                    <a:pt x="380" y="159"/>
                  </a:cubicBezTo>
                  <a:cubicBezTo>
                    <a:pt x="377" y="159"/>
                    <a:pt x="377" y="165"/>
                    <a:pt x="376" y="165"/>
                  </a:cubicBezTo>
                  <a:cubicBezTo>
                    <a:pt x="374" y="165"/>
                    <a:pt x="373" y="165"/>
                    <a:pt x="372" y="165"/>
                  </a:cubicBezTo>
                  <a:cubicBezTo>
                    <a:pt x="370" y="165"/>
                    <a:pt x="369" y="165"/>
                    <a:pt x="368" y="165"/>
                  </a:cubicBezTo>
                  <a:cubicBezTo>
                    <a:pt x="365" y="162"/>
                    <a:pt x="366" y="159"/>
                    <a:pt x="363" y="157"/>
                  </a:cubicBezTo>
                  <a:cubicBezTo>
                    <a:pt x="361" y="156"/>
                    <a:pt x="357" y="155"/>
                    <a:pt x="357" y="152"/>
                  </a:cubicBezTo>
                  <a:cubicBezTo>
                    <a:pt x="357" y="146"/>
                    <a:pt x="365" y="148"/>
                    <a:pt x="369" y="145"/>
                  </a:cubicBezTo>
                  <a:cubicBezTo>
                    <a:pt x="372" y="143"/>
                    <a:pt x="379" y="138"/>
                    <a:pt x="381" y="135"/>
                  </a:cubicBezTo>
                  <a:cubicBezTo>
                    <a:pt x="382" y="134"/>
                    <a:pt x="383" y="131"/>
                    <a:pt x="386" y="131"/>
                  </a:cubicBezTo>
                  <a:cubicBezTo>
                    <a:pt x="388" y="131"/>
                    <a:pt x="391" y="135"/>
                    <a:pt x="391" y="136"/>
                  </a:cubicBezTo>
                  <a:cubicBezTo>
                    <a:pt x="391" y="141"/>
                    <a:pt x="386" y="143"/>
                    <a:pt x="386" y="148"/>
                  </a:cubicBezTo>
                  <a:cubicBezTo>
                    <a:pt x="394" y="148"/>
                    <a:pt x="400" y="140"/>
                    <a:pt x="409" y="140"/>
                  </a:cubicBezTo>
                  <a:cubicBezTo>
                    <a:pt x="413" y="140"/>
                    <a:pt x="414" y="143"/>
                    <a:pt x="418" y="143"/>
                  </a:cubicBezTo>
                  <a:cubicBezTo>
                    <a:pt x="417" y="145"/>
                    <a:pt x="418" y="145"/>
                    <a:pt x="418" y="149"/>
                  </a:cubicBezTo>
                  <a:cubicBezTo>
                    <a:pt x="418" y="152"/>
                    <a:pt x="415" y="151"/>
                    <a:pt x="415" y="155"/>
                  </a:cubicBezTo>
                  <a:cubicBezTo>
                    <a:pt x="415" y="156"/>
                    <a:pt x="416" y="160"/>
                    <a:pt x="418" y="160"/>
                  </a:cubicBezTo>
                  <a:cubicBezTo>
                    <a:pt x="419" y="160"/>
                    <a:pt x="420" y="158"/>
                    <a:pt x="422" y="158"/>
                  </a:cubicBezTo>
                  <a:cubicBezTo>
                    <a:pt x="425" y="158"/>
                    <a:pt x="430" y="161"/>
                    <a:pt x="430" y="164"/>
                  </a:cubicBezTo>
                  <a:cubicBezTo>
                    <a:pt x="430" y="166"/>
                    <a:pt x="427" y="168"/>
                    <a:pt x="425" y="168"/>
                  </a:cubicBezTo>
                  <a:cubicBezTo>
                    <a:pt x="425" y="171"/>
                    <a:pt x="425" y="171"/>
                    <a:pt x="425" y="171"/>
                  </a:cubicBezTo>
                  <a:cubicBezTo>
                    <a:pt x="426" y="171"/>
                    <a:pt x="426" y="172"/>
                    <a:pt x="428" y="173"/>
                  </a:cubicBezTo>
                  <a:cubicBezTo>
                    <a:pt x="428" y="174"/>
                    <a:pt x="429" y="176"/>
                    <a:pt x="429" y="177"/>
                  </a:cubicBezTo>
                  <a:cubicBezTo>
                    <a:pt x="429" y="178"/>
                    <a:pt x="427" y="182"/>
                    <a:pt x="427" y="184"/>
                  </a:cubicBezTo>
                  <a:cubicBezTo>
                    <a:pt x="427" y="185"/>
                    <a:pt x="427" y="186"/>
                    <a:pt x="428" y="187"/>
                  </a:cubicBezTo>
                  <a:cubicBezTo>
                    <a:pt x="428" y="188"/>
                    <a:pt x="427" y="189"/>
                    <a:pt x="427" y="190"/>
                  </a:cubicBezTo>
                  <a:cubicBezTo>
                    <a:pt x="431" y="190"/>
                    <a:pt x="431" y="190"/>
                    <a:pt x="431" y="190"/>
                  </a:cubicBezTo>
                  <a:cubicBezTo>
                    <a:pt x="433" y="189"/>
                    <a:pt x="433" y="189"/>
                    <a:pt x="436" y="188"/>
                  </a:cubicBezTo>
                  <a:cubicBezTo>
                    <a:pt x="436" y="185"/>
                    <a:pt x="444" y="185"/>
                    <a:pt x="445" y="184"/>
                  </a:cubicBezTo>
                  <a:cubicBezTo>
                    <a:pt x="449" y="183"/>
                    <a:pt x="451" y="180"/>
                    <a:pt x="451" y="174"/>
                  </a:cubicBezTo>
                  <a:cubicBezTo>
                    <a:pt x="451" y="163"/>
                    <a:pt x="447" y="156"/>
                    <a:pt x="440" y="150"/>
                  </a:cubicBezTo>
                  <a:cubicBezTo>
                    <a:pt x="438" y="147"/>
                    <a:pt x="435" y="145"/>
                    <a:pt x="436" y="140"/>
                  </a:cubicBezTo>
                  <a:cubicBezTo>
                    <a:pt x="439" y="140"/>
                    <a:pt x="442" y="138"/>
                    <a:pt x="444" y="136"/>
                  </a:cubicBezTo>
                  <a:cubicBezTo>
                    <a:pt x="446" y="134"/>
                    <a:pt x="451" y="131"/>
                    <a:pt x="452" y="128"/>
                  </a:cubicBezTo>
                  <a:cubicBezTo>
                    <a:pt x="456" y="121"/>
                    <a:pt x="458" y="116"/>
                    <a:pt x="465" y="111"/>
                  </a:cubicBezTo>
                  <a:cubicBezTo>
                    <a:pt x="465" y="111"/>
                    <a:pt x="470" y="105"/>
                    <a:pt x="470" y="99"/>
                  </a:cubicBezTo>
                  <a:cubicBezTo>
                    <a:pt x="470" y="97"/>
                    <a:pt x="469" y="94"/>
                    <a:pt x="467" y="92"/>
                  </a:cubicBezTo>
                  <a:cubicBezTo>
                    <a:pt x="466" y="92"/>
                    <a:pt x="466" y="92"/>
                    <a:pt x="466" y="91"/>
                  </a:cubicBezTo>
                  <a:cubicBezTo>
                    <a:pt x="466" y="89"/>
                    <a:pt x="475" y="88"/>
                    <a:pt x="481" y="85"/>
                  </a:cubicBezTo>
                  <a:cubicBezTo>
                    <a:pt x="488" y="81"/>
                    <a:pt x="490" y="66"/>
                    <a:pt x="496" y="60"/>
                  </a:cubicBezTo>
                  <a:cubicBezTo>
                    <a:pt x="496" y="60"/>
                    <a:pt x="496" y="60"/>
                    <a:pt x="496" y="60"/>
                  </a:cubicBezTo>
                  <a:cubicBezTo>
                    <a:pt x="496" y="52"/>
                    <a:pt x="496" y="52"/>
                    <a:pt x="496" y="52"/>
                  </a:cubicBezTo>
                  <a:cubicBezTo>
                    <a:pt x="485" y="52"/>
                    <a:pt x="483" y="61"/>
                    <a:pt x="474" y="61"/>
                  </a:cubicBezTo>
                  <a:cubicBezTo>
                    <a:pt x="465" y="61"/>
                    <a:pt x="462" y="50"/>
                    <a:pt x="458" y="47"/>
                  </a:cubicBezTo>
                  <a:cubicBezTo>
                    <a:pt x="453" y="42"/>
                    <a:pt x="440" y="41"/>
                    <a:pt x="437" y="35"/>
                  </a:cubicBezTo>
                  <a:cubicBezTo>
                    <a:pt x="427" y="20"/>
                    <a:pt x="428" y="0"/>
                    <a:pt x="40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70" name="Freeform 72"/>
            <p:cNvSpPr>
              <a:spLocks/>
            </p:cNvSpPr>
            <p:nvPr/>
          </p:nvSpPr>
          <p:spPr bwMode="auto">
            <a:xfrm>
              <a:off x="11525250" y="1512888"/>
              <a:ext cx="104775" cy="44450"/>
            </a:xfrm>
            <a:custGeom>
              <a:avLst/>
              <a:gdLst>
                <a:gd name="T0" fmla="*/ 13 w 28"/>
                <a:gd name="T1" fmla="*/ 0 h 12"/>
                <a:gd name="T2" fmla="*/ 0 w 28"/>
                <a:gd name="T3" fmla="*/ 9 h 12"/>
                <a:gd name="T4" fmla="*/ 3 w 28"/>
                <a:gd name="T5" fmla="*/ 12 h 12"/>
                <a:gd name="T6" fmla="*/ 28 w 28"/>
                <a:gd name="T7" fmla="*/ 7 h 12"/>
                <a:gd name="T8" fmla="*/ 13 w 28"/>
                <a:gd name="T9" fmla="*/ 0 h 12"/>
              </a:gdLst>
              <a:ahLst/>
              <a:cxnLst>
                <a:cxn ang="0">
                  <a:pos x="T0" y="T1"/>
                </a:cxn>
                <a:cxn ang="0">
                  <a:pos x="T2" y="T3"/>
                </a:cxn>
                <a:cxn ang="0">
                  <a:pos x="T4" y="T5"/>
                </a:cxn>
                <a:cxn ang="0">
                  <a:pos x="T6" y="T7"/>
                </a:cxn>
                <a:cxn ang="0">
                  <a:pos x="T8" y="T9"/>
                </a:cxn>
              </a:cxnLst>
              <a:rect l="0" t="0" r="r" b="b"/>
              <a:pathLst>
                <a:path w="28" h="12">
                  <a:moveTo>
                    <a:pt x="13" y="0"/>
                  </a:moveTo>
                  <a:cubicBezTo>
                    <a:pt x="9" y="0"/>
                    <a:pt x="0" y="5"/>
                    <a:pt x="0" y="9"/>
                  </a:cubicBezTo>
                  <a:cubicBezTo>
                    <a:pt x="0" y="11"/>
                    <a:pt x="1" y="12"/>
                    <a:pt x="3" y="12"/>
                  </a:cubicBezTo>
                  <a:cubicBezTo>
                    <a:pt x="6" y="12"/>
                    <a:pt x="28" y="11"/>
                    <a:pt x="28" y="7"/>
                  </a:cubicBezTo>
                  <a:cubicBezTo>
                    <a:pt x="28" y="3"/>
                    <a:pt x="18"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71" name="Freeform 73"/>
            <p:cNvSpPr>
              <a:spLocks/>
            </p:cNvSpPr>
            <p:nvPr/>
          </p:nvSpPr>
          <p:spPr bwMode="auto">
            <a:xfrm>
              <a:off x="11202988" y="1598613"/>
              <a:ext cx="41275" cy="26988"/>
            </a:xfrm>
            <a:custGeom>
              <a:avLst/>
              <a:gdLst>
                <a:gd name="T0" fmla="*/ 9 w 11"/>
                <a:gd name="T1" fmla="*/ 0 h 7"/>
                <a:gd name="T2" fmla="*/ 0 w 11"/>
                <a:gd name="T3" fmla="*/ 0 h 7"/>
                <a:gd name="T4" fmla="*/ 8 w 11"/>
                <a:gd name="T5" fmla="*/ 7 h 7"/>
                <a:gd name="T6" fmla="*/ 11 w 11"/>
                <a:gd name="T7" fmla="*/ 4 h 7"/>
                <a:gd name="T8" fmla="*/ 9 w 11"/>
                <a:gd name="T9" fmla="*/ 0 h 7"/>
              </a:gdLst>
              <a:ahLst/>
              <a:cxnLst>
                <a:cxn ang="0">
                  <a:pos x="T0" y="T1"/>
                </a:cxn>
                <a:cxn ang="0">
                  <a:pos x="T2" y="T3"/>
                </a:cxn>
                <a:cxn ang="0">
                  <a:pos x="T4" y="T5"/>
                </a:cxn>
                <a:cxn ang="0">
                  <a:pos x="T6" y="T7"/>
                </a:cxn>
                <a:cxn ang="0">
                  <a:pos x="T8" y="T9"/>
                </a:cxn>
              </a:cxnLst>
              <a:rect l="0" t="0" r="r" b="b"/>
              <a:pathLst>
                <a:path w="11" h="7">
                  <a:moveTo>
                    <a:pt x="9" y="0"/>
                  </a:moveTo>
                  <a:cubicBezTo>
                    <a:pt x="0" y="0"/>
                    <a:pt x="0" y="0"/>
                    <a:pt x="0" y="0"/>
                  </a:cubicBezTo>
                  <a:cubicBezTo>
                    <a:pt x="2" y="4"/>
                    <a:pt x="4" y="7"/>
                    <a:pt x="8" y="7"/>
                  </a:cubicBezTo>
                  <a:cubicBezTo>
                    <a:pt x="10" y="7"/>
                    <a:pt x="11" y="5"/>
                    <a:pt x="11" y="4"/>
                  </a:cubicBezTo>
                  <a:cubicBezTo>
                    <a:pt x="11" y="2"/>
                    <a:pt x="10" y="2"/>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72" name="Freeform 74"/>
            <p:cNvSpPr>
              <a:spLocks/>
            </p:cNvSpPr>
            <p:nvPr/>
          </p:nvSpPr>
          <p:spPr bwMode="auto">
            <a:xfrm>
              <a:off x="10207625" y="1260475"/>
              <a:ext cx="19050" cy="23813"/>
            </a:xfrm>
            <a:custGeom>
              <a:avLst/>
              <a:gdLst>
                <a:gd name="T0" fmla="*/ 3 w 5"/>
                <a:gd name="T1" fmla="*/ 0 h 6"/>
                <a:gd name="T2" fmla="*/ 0 w 5"/>
                <a:gd name="T3" fmla="*/ 4 h 6"/>
                <a:gd name="T4" fmla="*/ 3 w 5"/>
                <a:gd name="T5" fmla="*/ 6 h 6"/>
                <a:gd name="T6" fmla="*/ 5 w 5"/>
                <a:gd name="T7" fmla="*/ 3 h 6"/>
                <a:gd name="T8" fmla="*/ 5 w 5"/>
                <a:gd name="T9" fmla="*/ 3 h 6"/>
                <a:gd name="T10" fmla="*/ 5 w 5"/>
                <a:gd name="T11" fmla="*/ 3 h 6"/>
                <a:gd name="T12" fmla="*/ 5 w 5"/>
                <a:gd name="T13" fmla="*/ 2 h 6"/>
                <a:gd name="T14" fmla="*/ 5 w 5"/>
                <a:gd name="T15" fmla="*/ 2 h 6"/>
                <a:gd name="T16" fmla="*/ 3 w 5"/>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3" y="0"/>
                  </a:moveTo>
                  <a:cubicBezTo>
                    <a:pt x="1" y="1"/>
                    <a:pt x="0" y="2"/>
                    <a:pt x="0" y="4"/>
                  </a:cubicBezTo>
                  <a:cubicBezTo>
                    <a:pt x="0" y="6"/>
                    <a:pt x="1" y="6"/>
                    <a:pt x="3" y="6"/>
                  </a:cubicBezTo>
                  <a:cubicBezTo>
                    <a:pt x="5" y="6"/>
                    <a:pt x="5" y="4"/>
                    <a:pt x="5" y="3"/>
                  </a:cubicBezTo>
                  <a:cubicBezTo>
                    <a:pt x="5" y="3"/>
                    <a:pt x="5" y="3"/>
                    <a:pt x="5" y="3"/>
                  </a:cubicBezTo>
                  <a:cubicBezTo>
                    <a:pt x="5" y="3"/>
                    <a:pt x="5" y="3"/>
                    <a:pt x="5" y="3"/>
                  </a:cubicBezTo>
                  <a:cubicBezTo>
                    <a:pt x="5" y="3"/>
                    <a:pt x="5" y="2"/>
                    <a:pt x="5" y="2"/>
                  </a:cubicBezTo>
                  <a:cubicBezTo>
                    <a:pt x="5" y="2"/>
                    <a:pt x="5" y="2"/>
                    <a:pt x="5" y="2"/>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73" name="Freeform 75"/>
            <p:cNvSpPr>
              <a:spLocks noEditPoints="1"/>
            </p:cNvSpPr>
            <p:nvPr/>
          </p:nvSpPr>
          <p:spPr bwMode="auto">
            <a:xfrm>
              <a:off x="9490075" y="1339850"/>
              <a:ext cx="49213" cy="26988"/>
            </a:xfrm>
            <a:custGeom>
              <a:avLst/>
              <a:gdLst>
                <a:gd name="T0" fmla="*/ 13 w 13"/>
                <a:gd name="T1" fmla="*/ 5 h 7"/>
                <a:gd name="T2" fmla="*/ 12 w 13"/>
                <a:gd name="T3" fmla="*/ 6 h 7"/>
                <a:gd name="T4" fmla="*/ 11 w 13"/>
                <a:gd name="T5" fmla="*/ 7 h 7"/>
                <a:gd name="T6" fmla="*/ 13 w 13"/>
                <a:gd name="T7" fmla="*/ 5 h 7"/>
                <a:gd name="T8" fmla="*/ 6 w 13"/>
                <a:gd name="T9" fmla="*/ 0 h 7"/>
                <a:gd name="T10" fmla="*/ 0 w 13"/>
                <a:gd name="T11" fmla="*/ 4 h 7"/>
                <a:gd name="T12" fmla="*/ 6 w 13"/>
                <a:gd name="T13" fmla="*/ 7 h 7"/>
                <a:gd name="T14" fmla="*/ 12 w 13"/>
                <a:gd name="T15" fmla="*/ 6 h 7"/>
                <a:gd name="T16" fmla="*/ 13 w 13"/>
                <a:gd name="T17" fmla="*/ 4 h 7"/>
                <a:gd name="T18" fmla="*/ 6 w 13"/>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7">
                  <a:moveTo>
                    <a:pt x="13" y="5"/>
                  </a:moveTo>
                  <a:cubicBezTo>
                    <a:pt x="13" y="6"/>
                    <a:pt x="13" y="6"/>
                    <a:pt x="12" y="6"/>
                  </a:cubicBezTo>
                  <a:cubicBezTo>
                    <a:pt x="12" y="6"/>
                    <a:pt x="11" y="7"/>
                    <a:pt x="11" y="7"/>
                  </a:cubicBezTo>
                  <a:cubicBezTo>
                    <a:pt x="13" y="5"/>
                    <a:pt x="13" y="5"/>
                    <a:pt x="13" y="5"/>
                  </a:cubicBezTo>
                  <a:moveTo>
                    <a:pt x="6" y="0"/>
                  </a:moveTo>
                  <a:cubicBezTo>
                    <a:pt x="4" y="0"/>
                    <a:pt x="0" y="1"/>
                    <a:pt x="0" y="4"/>
                  </a:cubicBezTo>
                  <a:cubicBezTo>
                    <a:pt x="0" y="7"/>
                    <a:pt x="3" y="7"/>
                    <a:pt x="6" y="7"/>
                  </a:cubicBezTo>
                  <a:cubicBezTo>
                    <a:pt x="9" y="7"/>
                    <a:pt x="11" y="7"/>
                    <a:pt x="12" y="6"/>
                  </a:cubicBezTo>
                  <a:cubicBezTo>
                    <a:pt x="13" y="5"/>
                    <a:pt x="13" y="5"/>
                    <a:pt x="13" y="4"/>
                  </a:cubicBezTo>
                  <a:cubicBezTo>
                    <a:pt x="13" y="1"/>
                    <a:pt x="10"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74" name="Freeform 76"/>
            <p:cNvSpPr>
              <a:spLocks/>
            </p:cNvSpPr>
            <p:nvPr/>
          </p:nvSpPr>
          <p:spPr bwMode="auto">
            <a:xfrm>
              <a:off x="9115425" y="1028700"/>
              <a:ext cx="184150" cy="104775"/>
            </a:xfrm>
            <a:custGeom>
              <a:avLst/>
              <a:gdLst>
                <a:gd name="T0" fmla="*/ 29 w 49"/>
                <a:gd name="T1" fmla="*/ 0 h 28"/>
                <a:gd name="T2" fmla="*/ 25 w 49"/>
                <a:gd name="T3" fmla="*/ 0 h 28"/>
                <a:gd name="T4" fmla="*/ 5 w 49"/>
                <a:gd name="T5" fmla="*/ 17 h 28"/>
                <a:gd name="T6" fmla="*/ 0 w 49"/>
                <a:gd name="T7" fmla="*/ 24 h 28"/>
                <a:gd name="T8" fmla="*/ 4 w 49"/>
                <a:gd name="T9" fmla="*/ 28 h 28"/>
                <a:gd name="T10" fmla="*/ 19 w 49"/>
                <a:gd name="T11" fmla="*/ 24 h 28"/>
                <a:gd name="T12" fmla="*/ 29 w 49"/>
                <a:gd name="T13" fmla="*/ 22 h 28"/>
                <a:gd name="T14" fmla="*/ 33 w 49"/>
                <a:gd name="T15" fmla="*/ 22 h 28"/>
                <a:gd name="T16" fmla="*/ 49 w 49"/>
                <a:gd name="T17" fmla="*/ 15 h 28"/>
                <a:gd name="T18" fmla="*/ 33 w 49"/>
                <a:gd name="T19" fmla="*/ 4 h 28"/>
                <a:gd name="T20" fmla="*/ 28 w 49"/>
                <a:gd name="T21" fmla="*/ 6 h 28"/>
                <a:gd name="T22" fmla="*/ 29 w 49"/>
                <a:gd name="T23"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28">
                  <a:moveTo>
                    <a:pt x="29" y="0"/>
                  </a:moveTo>
                  <a:cubicBezTo>
                    <a:pt x="28" y="0"/>
                    <a:pt x="28" y="0"/>
                    <a:pt x="25" y="0"/>
                  </a:cubicBezTo>
                  <a:cubicBezTo>
                    <a:pt x="14" y="0"/>
                    <a:pt x="11" y="11"/>
                    <a:pt x="5" y="17"/>
                  </a:cubicBezTo>
                  <a:cubicBezTo>
                    <a:pt x="3" y="19"/>
                    <a:pt x="0" y="19"/>
                    <a:pt x="0" y="24"/>
                  </a:cubicBezTo>
                  <a:cubicBezTo>
                    <a:pt x="0" y="26"/>
                    <a:pt x="1" y="28"/>
                    <a:pt x="4" y="28"/>
                  </a:cubicBezTo>
                  <a:cubicBezTo>
                    <a:pt x="19" y="24"/>
                    <a:pt x="19" y="24"/>
                    <a:pt x="19" y="24"/>
                  </a:cubicBezTo>
                  <a:cubicBezTo>
                    <a:pt x="19" y="24"/>
                    <a:pt x="28" y="22"/>
                    <a:pt x="29" y="22"/>
                  </a:cubicBezTo>
                  <a:cubicBezTo>
                    <a:pt x="30" y="22"/>
                    <a:pt x="31" y="22"/>
                    <a:pt x="33" y="22"/>
                  </a:cubicBezTo>
                  <a:cubicBezTo>
                    <a:pt x="39" y="22"/>
                    <a:pt x="49" y="21"/>
                    <a:pt x="49" y="15"/>
                  </a:cubicBezTo>
                  <a:cubicBezTo>
                    <a:pt x="49" y="11"/>
                    <a:pt x="37" y="4"/>
                    <a:pt x="33" y="4"/>
                  </a:cubicBezTo>
                  <a:cubicBezTo>
                    <a:pt x="31" y="4"/>
                    <a:pt x="30" y="6"/>
                    <a:pt x="28" y="6"/>
                  </a:cubicBezTo>
                  <a:cubicBezTo>
                    <a:pt x="31" y="4"/>
                    <a:pt x="29" y="4"/>
                    <a:pt x="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75" name="Freeform 77"/>
            <p:cNvSpPr>
              <a:spLocks/>
            </p:cNvSpPr>
            <p:nvPr/>
          </p:nvSpPr>
          <p:spPr bwMode="auto">
            <a:xfrm>
              <a:off x="8856663" y="979488"/>
              <a:ext cx="71438" cy="38100"/>
            </a:xfrm>
            <a:custGeom>
              <a:avLst/>
              <a:gdLst>
                <a:gd name="T0" fmla="*/ 8 w 19"/>
                <a:gd name="T1" fmla="*/ 0 h 10"/>
                <a:gd name="T2" fmla="*/ 0 w 19"/>
                <a:gd name="T3" fmla="*/ 2 h 10"/>
                <a:gd name="T4" fmla="*/ 6 w 19"/>
                <a:gd name="T5" fmla="*/ 10 h 10"/>
                <a:gd name="T6" fmla="*/ 19 w 19"/>
                <a:gd name="T7" fmla="*/ 4 h 10"/>
                <a:gd name="T8" fmla="*/ 8 w 19"/>
                <a:gd name="T9" fmla="*/ 0 h 10"/>
              </a:gdLst>
              <a:ahLst/>
              <a:cxnLst>
                <a:cxn ang="0">
                  <a:pos x="T0" y="T1"/>
                </a:cxn>
                <a:cxn ang="0">
                  <a:pos x="T2" y="T3"/>
                </a:cxn>
                <a:cxn ang="0">
                  <a:pos x="T4" y="T5"/>
                </a:cxn>
                <a:cxn ang="0">
                  <a:pos x="T6" y="T7"/>
                </a:cxn>
                <a:cxn ang="0">
                  <a:pos x="T8" y="T9"/>
                </a:cxn>
              </a:cxnLst>
              <a:rect l="0" t="0" r="r" b="b"/>
              <a:pathLst>
                <a:path w="19" h="10">
                  <a:moveTo>
                    <a:pt x="8" y="0"/>
                  </a:moveTo>
                  <a:cubicBezTo>
                    <a:pt x="6" y="0"/>
                    <a:pt x="0" y="0"/>
                    <a:pt x="0" y="2"/>
                  </a:cubicBezTo>
                  <a:cubicBezTo>
                    <a:pt x="0" y="5"/>
                    <a:pt x="4" y="10"/>
                    <a:pt x="6" y="10"/>
                  </a:cubicBezTo>
                  <a:cubicBezTo>
                    <a:pt x="9" y="10"/>
                    <a:pt x="18" y="9"/>
                    <a:pt x="19" y="4"/>
                  </a:cubicBezTo>
                  <a:cubicBezTo>
                    <a:pt x="17" y="3"/>
                    <a:pt x="9"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76" name="Freeform 78"/>
            <p:cNvSpPr>
              <a:spLocks/>
            </p:cNvSpPr>
            <p:nvPr/>
          </p:nvSpPr>
          <p:spPr bwMode="auto">
            <a:xfrm>
              <a:off x="8878888" y="896938"/>
              <a:ext cx="255588" cy="179388"/>
            </a:xfrm>
            <a:custGeom>
              <a:avLst/>
              <a:gdLst>
                <a:gd name="T0" fmla="*/ 30 w 68"/>
                <a:gd name="T1" fmla="*/ 0 h 48"/>
                <a:gd name="T2" fmla="*/ 0 w 68"/>
                <a:gd name="T3" fmla="*/ 17 h 48"/>
                <a:gd name="T4" fmla="*/ 21 w 68"/>
                <a:gd name="T5" fmla="*/ 23 h 48"/>
                <a:gd name="T6" fmla="*/ 33 w 68"/>
                <a:gd name="T7" fmla="*/ 24 h 48"/>
                <a:gd name="T8" fmla="*/ 12 w 68"/>
                <a:gd name="T9" fmla="*/ 33 h 48"/>
                <a:gd name="T10" fmla="*/ 27 w 68"/>
                <a:gd name="T11" fmla="*/ 43 h 48"/>
                <a:gd name="T12" fmla="*/ 59 w 68"/>
                <a:gd name="T13" fmla="*/ 48 h 48"/>
                <a:gd name="T14" fmla="*/ 64 w 68"/>
                <a:gd name="T15" fmla="*/ 44 h 48"/>
                <a:gd name="T16" fmla="*/ 60 w 68"/>
                <a:gd name="T17" fmla="*/ 40 h 48"/>
                <a:gd name="T18" fmla="*/ 66 w 68"/>
                <a:gd name="T19" fmla="*/ 37 h 48"/>
                <a:gd name="T20" fmla="*/ 68 w 68"/>
                <a:gd name="T21" fmla="*/ 31 h 48"/>
                <a:gd name="T22" fmla="*/ 59 w 68"/>
                <a:gd name="T23" fmla="*/ 25 h 48"/>
                <a:gd name="T24" fmla="*/ 53 w 68"/>
                <a:gd name="T25" fmla="*/ 25 h 48"/>
                <a:gd name="T26" fmla="*/ 44 w 68"/>
                <a:gd name="T27" fmla="*/ 22 h 48"/>
                <a:gd name="T28" fmla="*/ 41 w 68"/>
                <a:gd name="T29" fmla="*/ 22 h 48"/>
                <a:gd name="T30" fmla="*/ 38 w 68"/>
                <a:gd name="T31" fmla="*/ 22 h 48"/>
                <a:gd name="T32" fmla="*/ 44 w 68"/>
                <a:gd name="T33" fmla="*/ 17 h 48"/>
                <a:gd name="T34" fmla="*/ 44 w 68"/>
                <a:gd name="T35" fmla="*/ 12 h 48"/>
                <a:gd name="T36" fmla="*/ 45 w 68"/>
                <a:gd name="T37" fmla="*/ 12 h 48"/>
                <a:gd name="T38" fmla="*/ 47 w 68"/>
                <a:gd name="T39" fmla="*/ 11 h 48"/>
                <a:gd name="T40" fmla="*/ 30 w 68"/>
                <a:gd name="T4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48">
                  <a:moveTo>
                    <a:pt x="30" y="0"/>
                  </a:moveTo>
                  <a:cubicBezTo>
                    <a:pt x="16" y="0"/>
                    <a:pt x="12" y="14"/>
                    <a:pt x="0" y="17"/>
                  </a:cubicBezTo>
                  <a:cubicBezTo>
                    <a:pt x="8" y="21"/>
                    <a:pt x="13" y="23"/>
                    <a:pt x="21" y="23"/>
                  </a:cubicBezTo>
                  <a:cubicBezTo>
                    <a:pt x="23" y="23"/>
                    <a:pt x="30" y="24"/>
                    <a:pt x="33" y="24"/>
                  </a:cubicBezTo>
                  <a:cubicBezTo>
                    <a:pt x="24" y="26"/>
                    <a:pt x="21" y="30"/>
                    <a:pt x="12" y="33"/>
                  </a:cubicBezTo>
                  <a:cubicBezTo>
                    <a:pt x="16" y="35"/>
                    <a:pt x="23" y="43"/>
                    <a:pt x="27" y="43"/>
                  </a:cubicBezTo>
                  <a:cubicBezTo>
                    <a:pt x="37" y="43"/>
                    <a:pt x="46" y="48"/>
                    <a:pt x="59" y="48"/>
                  </a:cubicBezTo>
                  <a:cubicBezTo>
                    <a:pt x="61" y="48"/>
                    <a:pt x="64" y="46"/>
                    <a:pt x="64" y="44"/>
                  </a:cubicBezTo>
                  <a:cubicBezTo>
                    <a:pt x="64" y="42"/>
                    <a:pt x="62" y="41"/>
                    <a:pt x="60" y="40"/>
                  </a:cubicBezTo>
                  <a:cubicBezTo>
                    <a:pt x="62" y="40"/>
                    <a:pt x="66" y="39"/>
                    <a:pt x="66" y="37"/>
                  </a:cubicBezTo>
                  <a:cubicBezTo>
                    <a:pt x="66" y="34"/>
                    <a:pt x="65" y="33"/>
                    <a:pt x="68" y="31"/>
                  </a:cubicBezTo>
                  <a:cubicBezTo>
                    <a:pt x="64" y="27"/>
                    <a:pt x="64" y="25"/>
                    <a:pt x="59" y="25"/>
                  </a:cubicBezTo>
                  <a:cubicBezTo>
                    <a:pt x="57" y="25"/>
                    <a:pt x="55" y="25"/>
                    <a:pt x="53" y="25"/>
                  </a:cubicBezTo>
                  <a:cubicBezTo>
                    <a:pt x="49" y="25"/>
                    <a:pt x="48" y="22"/>
                    <a:pt x="44" y="22"/>
                  </a:cubicBezTo>
                  <a:cubicBezTo>
                    <a:pt x="43" y="22"/>
                    <a:pt x="42" y="22"/>
                    <a:pt x="41" y="22"/>
                  </a:cubicBezTo>
                  <a:cubicBezTo>
                    <a:pt x="40" y="22"/>
                    <a:pt x="39" y="22"/>
                    <a:pt x="38" y="22"/>
                  </a:cubicBezTo>
                  <a:cubicBezTo>
                    <a:pt x="41" y="21"/>
                    <a:pt x="44" y="19"/>
                    <a:pt x="44" y="17"/>
                  </a:cubicBezTo>
                  <a:cubicBezTo>
                    <a:pt x="44" y="16"/>
                    <a:pt x="44" y="15"/>
                    <a:pt x="44" y="12"/>
                  </a:cubicBezTo>
                  <a:cubicBezTo>
                    <a:pt x="44" y="12"/>
                    <a:pt x="44" y="12"/>
                    <a:pt x="45" y="12"/>
                  </a:cubicBezTo>
                  <a:cubicBezTo>
                    <a:pt x="45" y="12"/>
                    <a:pt x="46" y="12"/>
                    <a:pt x="47" y="11"/>
                  </a:cubicBezTo>
                  <a:cubicBezTo>
                    <a:pt x="43" y="8"/>
                    <a:pt x="38" y="0"/>
                    <a:pt x="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77" name="Freeform 79"/>
            <p:cNvSpPr>
              <a:spLocks/>
            </p:cNvSpPr>
            <p:nvPr/>
          </p:nvSpPr>
          <p:spPr bwMode="auto">
            <a:xfrm>
              <a:off x="8991600" y="1182688"/>
              <a:ext cx="30163" cy="19050"/>
            </a:xfrm>
            <a:custGeom>
              <a:avLst/>
              <a:gdLst>
                <a:gd name="T0" fmla="*/ 8 w 8"/>
                <a:gd name="T1" fmla="*/ 0 h 5"/>
                <a:gd name="T2" fmla="*/ 4 w 8"/>
                <a:gd name="T3" fmla="*/ 0 h 5"/>
                <a:gd name="T4" fmla="*/ 0 w 8"/>
                <a:gd name="T5" fmla="*/ 2 h 5"/>
                <a:gd name="T6" fmla="*/ 2 w 8"/>
                <a:gd name="T7" fmla="*/ 5 h 5"/>
                <a:gd name="T8" fmla="*/ 8 w 8"/>
                <a:gd name="T9" fmla="*/ 0 h 5"/>
              </a:gdLst>
              <a:ahLst/>
              <a:cxnLst>
                <a:cxn ang="0">
                  <a:pos x="T0" y="T1"/>
                </a:cxn>
                <a:cxn ang="0">
                  <a:pos x="T2" y="T3"/>
                </a:cxn>
                <a:cxn ang="0">
                  <a:pos x="T4" y="T5"/>
                </a:cxn>
                <a:cxn ang="0">
                  <a:pos x="T6" y="T7"/>
                </a:cxn>
                <a:cxn ang="0">
                  <a:pos x="T8" y="T9"/>
                </a:cxn>
              </a:cxnLst>
              <a:rect l="0" t="0" r="r" b="b"/>
              <a:pathLst>
                <a:path w="8" h="5">
                  <a:moveTo>
                    <a:pt x="8" y="0"/>
                  </a:moveTo>
                  <a:cubicBezTo>
                    <a:pt x="4" y="0"/>
                    <a:pt x="4" y="0"/>
                    <a:pt x="4" y="0"/>
                  </a:cubicBezTo>
                  <a:cubicBezTo>
                    <a:pt x="3" y="0"/>
                    <a:pt x="1" y="2"/>
                    <a:pt x="0" y="2"/>
                  </a:cubicBezTo>
                  <a:cubicBezTo>
                    <a:pt x="0" y="4"/>
                    <a:pt x="1" y="5"/>
                    <a:pt x="2" y="5"/>
                  </a:cubicBezTo>
                  <a:cubicBezTo>
                    <a:pt x="6" y="5"/>
                    <a:pt x="7" y="4"/>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78" name="Freeform 80"/>
            <p:cNvSpPr>
              <a:spLocks/>
            </p:cNvSpPr>
            <p:nvPr/>
          </p:nvSpPr>
          <p:spPr bwMode="auto">
            <a:xfrm>
              <a:off x="8829675" y="904875"/>
              <a:ext cx="41275" cy="6350"/>
            </a:xfrm>
            <a:custGeom>
              <a:avLst/>
              <a:gdLst>
                <a:gd name="T0" fmla="*/ 10 w 11"/>
                <a:gd name="T1" fmla="*/ 0 h 2"/>
                <a:gd name="T2" fmla="*/ 0 w 11"/>
                <a:gd name="T3" fmla="*/ 0 h 2"/>
                <a:gd name="T4" fmla="*/ 6 w 11"/>
                <a:gd name="T5" fmla="*/ 2 h 2"/>
                <a:gd name="T6" fmla="*/ 11 w 11"/>
                <a:gd name="T7" fmla="*/ 2 h 2"/>
                <a:gd name="T8" fmla="*/ 10 w 11"/>
                <a:gd name="T9" fmla="*/ 0 h 2"/>
              </a:gdLst>
              <a:ahLst/>
              <a:cxnLst>
                <a:cxn ang="0">
                  <a:pos x="T0" y="T1"/>
                </a:cxn>
                <a:cxn ang="0">
                  <a:pos x="T2" y="T3"/>
                </a:cxn>
                <a:cxn ang="0">
                  <a:pos x="T4" y="T5"/>
                </a:cxn>
                <a:cxn ang="0">
                  <a:pos x="T6" y="T7"/>
                </a:cxn>
                <a:cxn ang="0">
                  <a:pos x="T8" y="T9"/>
                </a:cxn>
              </a:cxnLst>
              <a:rect l="0" t="0" r="r" b="b"/>
              <a:pathLst>
                <a:path w="11" h="2">
                  <a:moveTo>
                    <a:pt x="10" y="0"/>
                  </a:moveTo>
                  <a:cubicBezTo>
                    <a:pt x="0" y="0"/>
                    <a:pt x="0" y="0"/>
                    <a:pt x="0" y="0"/>
                  </a:cubicBezTo>
                  <a:cubicBezTo>
                    <a:pt x="1" y="2"/>
                    <a:pt x="3" y="2"/>
                    <a:pt x="6" y="2"/>
                  </a:cubicBezTo>
                  <a:cubicBezTo>
                    <a:pt x="8" y="2"/>
                    <a:pt x="9" y="2"/>
                    <a:pt x="11" y="2"/>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79" name="Freeform 81"/>
            <p:cNvSpPr>
              <a:spLocks/>
            </p:cNvSpPr>
            <p:nvPr/>
          </p:nvSpPr>
          <p:spPr bwMode="auto">
            <a:xfrm>
              <a:off x="9332913" y="1111250"/>
              <a:ext cx="33338" cy="14288"/>
            </a:xfrm>
            <a:custGeom>
              <a:avLst/>
              <a:gdLst>
                <a:gd name="T0" fmla="*/ 9 w 9"/>
                <a:gd name="T1" fmla="*/ 0 h 4"/>
                <a:gd name="T2" fmla="*/ 7 w 9"/>
                <a:gd name="T3" fmla="*/ 0 h 4"/>
                <a:gd name="T4" fmla="*/ 6 w 9"/>
                <a:gd name="T5" fmla="*/ 0 h 4"/>
                <a:gd name="T6" fmla="*/ 5 w 9"/>
                <a:gd name="T7" fmla="*/ 0 h 4"/>
                <a:gd name="T8" fmla="*/ 0 w 9"/>
                <a:gd name="T9" fmla="*/ 0 h 4"/>
                <a:gd name="T10" fmla="*/ 6 w 9"/>
                <a:gd name="T11" fmla="*/ 4 h 4"/>
                <a:gd name="T12" fmla="*/ 9 w 9"/>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 h="4">
                  <a:moveTo>
                    <a:pt x="9" y="0"/>
                  </a:moveTo>
                  <a:cubicBezTo>
                    <a:pt x="9" y="0"/>
                    <a:pt x="8" y="0"/>
                    <a:pt x="7" y="0"/>
                  </a:cubicBezTo>
                  <a:cubicBezTo>
                    <a:pt x="7" y="0"/>
                    <a:pt x="6" y="0"/>
                    <a:pt x="6" y="0"/>
                  </a:cubicBezTo>
                  <a:cubicBezTo>
                    <a:pt x="6" y="0"/>
                    <a:pt x="5" y="0"/>
                    <a:pt x="5" y="0"/>
                  </a:cubicBezTo>
                  <a:cubicBezTo>
                    <a:pt x="3" y="0"/>
                    <a:pt x="2" y="0"/>
                    <a:pt x="0" y="0"/>
                  </a:cubicBezTo>
                  <a:cubicBezTo>
                    <a:pt x="1" y="2"/>
                    <a:pt x="2" y="4"/>
                    <a:pt x="6" y="4"/>
                  </a:cubicBezTo>
                  <a:cubicBezTo>
                    <a:pt x="8" y="4"/>
                    <a:pt x="9" y="2"/>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80" name="Freeform 82"/>
            <p:cNvSpPr>
              <a:spLocks noEditPoints="1"/>
            </p:cNvSpPr>
            <p:nvPr/>
          </p:nvSpPr>
          <p:spPr bwMode="auto">
            <a:xfrm>
              <a:off x="7437438" y="930275"/>
              <a:ext cx="214313" cy="63500"/>
            </a:xfrm>
            <a:custGeom>
              <a:avLst/>
              <a:gdLst>
                <a:gd name="T0" fmla="*/ 49 w 57"/>
                <a:gd name="T1" fmla="*/ 8 h 17"/>
                <a:gd name="T2" fmla="*/ 47 w 57"/>
                <a:gd name="T3" fmla="*/ 9 h 17"/>
                <a:gd name="T4" fmla="*/ 47 w 57"/>
                <a:gd name="T5" fmla="*/ 11 h 17"/>
                <a:gd name="T6" fmla="*/ 49 w 57"/>
                <a:gd name="T7" fmla="*/ 8 h 17"/>
                <a:gd name="T8" fmla="*/ 49 w 57"/>
                <a:gd name="T9" fmla="*/ 0 h 17"/>
                <a:gd name="T10" fmla="*/ 38 w 57"/>
                <a:gd name="T11" fmla="*/ 3 h 17"/>
                <a:gd name="T12" fmla="*/ 22 w 57"/>
                <a:gd name="T13" fmla="*/ 0 h 17"/>
                <a:gd name="T14" fmla="*/ 0 w 57"/>
                <a:gd name="T15" fmla="*/ 5 h 17"/>
                <a:gd name="T16" fmla="*/ 6 w 57"/>
                <a:gd name="T17" fmla="*/ 6 h 17"/>
                <a:gd name="T18" fmla="*/ 19 w 57"/>
                <a:gd name="T19" fmla="*/ 3 h 17"/>
                <a:gd name="T20" fmla="*/ 25 w 57"/>
                <a:gd name="T21" fmla="*/ 5 h 17"/>
                <a:gd name="T22" fmla="*/ 21 w 57"/>
                <a:gd name="T23" fmla="*/ 8 h 17"/>
                <a:gd name="T24" fmla="*/ 26 w 57"/>
                <a:gd name="T25" fmla="*/ 8 h 17"/>
                <a:gd name="T26" fmla="*/ 20 w 57"/>
                <a:gd name="T27" fmla="*/ 11 h 17"/>
                <a:gd name="T28" fmla="*/ 28 w 57"/>
                <a:gd name="T29" fmla="*/ 14 h 17"/>
                <a:gd name="T30" fmla="*/ 28 w 57"/>
                <a:gd name="T31" fmla="*/ 14 h 17"/>
                <a:gd name="T32" fmla="*/ 31 w 57"/>
                <a:gd name="T33" fmla="*/ 17 h 17"/>
                <a:gd name="T34" fmla="*/ 31 w 57"/>
                <a:gd name="T35" fmla="*/ 17 h 17"/>
                <a:gd name="T36" fmla="*/ 37 w 57"/>
                <a:gd name="T37" fmla="*/ 11 h 17"/>
                <a:gd name="T38" fmla="*/ 40 w 57"/>
                <a:gd name="T39" fmla="*/ 10 h 17"/>
                <a:gd name="T40" fmla="*/ 42 w 57"/>
                <a:gd name="T41" fmla="*/ 10 h 17"/>
                <a:gd name="T42" fmla="*/ 44 w 57"/>
                <a:gd name="T43" fmla="*/ 10 h 17"/>
                <a:gd name="T44" fmla="*/ 47 w 57"/>
                <a:gd name="T45" fmla="*/ 9 h 17"/>
                <a:gd name="T46" fmla="*/ 47 w 57"/>
                <a:gd name="T47" fmla="*/ 8 h 17"/>
                <a:gd name="T48" fmla="*/ 48 w 57"/>
                <a:gd name="T49" fmla="*/ 8 h 17"/>
                <a:gd name="T50" fmla="*/ 49 w 57"/>
                <a:gd name="T51" fmla="*/ 8 h 17"/>
                <a:gd name="T52" fmla="*/ 57 w 57"/>
                <a:gd name="T53" fmla="*/ 3 h 17"/>
                <a:gd name="T54" fmla="*/ 49 w 57"/>
                <a:gd name="T5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17">
                  <a:moveTo>
                    <a:pt x="49" y="8"/>
                  </a:moveTo>
                  <a:cubicBezTo>
                    <a:pt x="48" y="9"/>
                    <a:pt x="47" y="9"/>
                    <a:pt x="47" y="9"/>
                  </a:cubicBezTo>
                  <a:cubicBezTo>
                    <a:pt x="47" y="11"/>
                    <a:pt x="47" y="11"/>
                    <a:pt x="47" y="11"/>
                  </a:cubicBezTo>
                  <a:cubicBezTo>
                    <a:pt x="49" y="8"/>
                    <a:pt x="49" y="8"/>
                    <a:pt x="49" y="8"/>
                  </a:cubicBezTo>
                  <a:moveTo>
                    <a:pt x="49" y="0"/>
                  </a:moveTo>
                  <a:cubicBezTo>
                    <a:pt x="44" y="0"/>
                    <a:pt x="42" y="3"/>
                    <a:pt x="38" y="3"/>
                  </a:cubicBezTo>
                  <a:cubicBezTo>
                    <a:pt x="33" y="3"/>
                    <a:pt x="29" y="0"/>
                    <a:pt x="22" y="0"/>
                  </a:cubicBezTo>
                  <a:cubicBezTo>
                    <a:pt x="16" y="0"/>
                    <a:pt x="2" y="1"/>
                    <a:pt x="0" y="5"/>
                  </a:cubicBezTo>
                  <a:cubicBezTo>
                    <a:pt x="2" y="5"/>
                    <a:pt x="4" y="6"/>
                    <a:pt x="6" y="6"/>
                  </a:cubicBezTo>
                  <a:cubicBezTo>
                    <a:pt x="10" y="6"/>
                    <a:pt x="16" y="3"/>
                    <a:pt x="19" y="3"/>
                  </a:cubicBezTo>
                  <a:cubicBezTo>
                    <a:pt x="21" y="3"/>
                    <a:pt x="23" y="4"/>
                    <a:pt x="25" y="5"/>
                  </a:cubicBezTo>
                  <a:cubicBezTo>
                    <a:pt x="24" y="6"/>
                    <a:pt x="22" y="7"/>
                    <a:pt x="21" y="8"/>
                  </a:cubicBezTo>
                  <a:cubicBezTo>
                    <a:pt x="22" y="8"/>
                    <a:pt x="24" y="8"/>
                    <a:pt x="26" y="8"/>
                  </a:cubicBezTo>
                  <a:cubicBezTo>
                    <a:pt x="24" y="9"/>
                    <a:pt x="22" y="9"/>
                    <a:pt x="20" y="11"/>
                  </a:cubicBezTo>
                  <a:cubicBezTo>
                    <a:pt x="21" y="13"/>
                    <a:pt x="24" y="14"/>
                    <a:pt x="28" y="14"/>
                  </a:cubicBezTo>
                  <a:cubicBezTo>
                    <a:pt x="28" y="14"/>
                    <a:pt x="28" y="14"/>
                    <a:pt x="28" y="14"/>
                  </a:cubicBezTo>
                  <a:cubicBezTo>
                    <a:pt x="29" y="15"/>
                    <a:pt x="30" y="17"/>
                    <a:pt x="31" y="17"/>
                  </a:cubicBezTo>
                  <a:cubicBezTo>
                    <a:pt x="31" y="17"/>
                    <a:pt x="31" y="17"/>
                    <a:pt x="31" y="17"/>
                  </a:cubicBezTo>
                  <a:cubicBezTo>
                    <a:pt x="34" y="17"/>
                    <a:pt x="34" y="12"/>
                    <a:pt x="37" y="11"/>
                  </a:cubicBezTo>
                  <a:cubicBezTo>
                    <a:pt x="38" y="10"/>
                    <a:pt x="39" y="10"/>
                    <a:pt x="40" y="10"/>
                  </a:cubicBezTo>
                  <a:cubicBezTo>
                    <a:pt x="41" y="10"/>
                    <a:pt x="41" y="10"/>
                    <a:pt x="42" y="10"/>
                  </a:cubicBezTo>
                  <a:cubicBezTo>
                    <a:pt x="43" y="10"/>
                    <a:pt x="43" y="10"/>
                    <a:pt x="44" y="10"/>
                  </a:cubicBezTo>
                  <a:cubicBezTo>
                    <a:pt x="45" y="10"/>
                    <a:pt x="46" y="10"/>
                    <a:pt x="47" y="9"/>
                  </a:cubicBezTo>
                  <a:cubicBezTo>
                    <a:pt x="47" y="8"/>
                    <a:pt x="47" y="8"/>
                    <a:pt x="47" y="8"/>
                  </a:cubicBezTo>
                  <a:cubicBezTo>
                    <a:pt x="47" y="8"/>
                    <a:pt x="48" y="8"/>
                    <a:pt x="48" y="8"/>
                  </a:cubicBezTo>
                  <a:cubicBezTo>
                    <a:pt x="49" y="8"/>
                    <a:pt x="49" y="8"/>
                    <a:pt x="49" y="8"/>
                  </a:cubicBezTo>
                  <a:cubicBezTo>
                    <a:pt x="53" y="5"/>
                    <a:pt x="57" y="8"/>
                    <a:pt x="57" y="3"/>
                  </a:cubicBezTo>
                  <a:cubicBezTo>
                    <a:pt x="55" y="2"/>
                    <a:pt x="52" y="0"/>
                    <a:pt x="4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81" name="Freeform 83"/>
            <p:cNvSpPr>
              <a:spLocks/>
            </p:cNvSpPr>
            <p:nvPr/>
          </p:nvSpPr>
          <p:spPr bwMode="auto">
            <a:xfrm>
              <a:off x="7996238" y="885825"/>
              <a:ext cx="74613" cy="47625"/>
            </a:xfrm>
            <a:custGeom>
              <a:avLst/>
              <a:gdLst>
                <a:gd name="T0" fmla="*/ 16 w 20"/>
                <a:gd name="T1" fmla="*/ 0 h 13"/>
                <a:gd name="T2" fmla="*/ 0 w 20"/>
                <a:gd name="T3" fmla="*/ 9 h 13"/>
                <a:gd name="T4" fmla="*/ 5 w 20"/>
                <a:gd name="T5" fmla="*/ 13 h 13"/>
                <a:gd name="T6" fmla="*/ 20 w 20"/>
                <a:gd name="T7" fmla="*/ 9 h 13"/>
                <a:gd name="T8" fmla="*/ 16 w 20"/>
                <a:gd name="T9" fmla="*/ 0 h 13"/>
              </a:gdLst>
              <a:ahLst/>
              <a:cxnLst>
                <a:cxn ang="0">
                  <a:pos x="T0" y="T1"/>
                </a:cxn>
                <a:cxn ang="0">
                  <a:pos x="T2" y="T3"/>
                </a:cxn>
                <a:cxn ang="0">
                  <a:pos x="T4" y="T5"/>
                </a:cxn>
                <a:cxn ang="0">
                  <a:pos x="T6" y="T7"/>
                </a:cxn>
                <a:cxn ang="0">
                  <a:pos x="T8" y="T9"/>
                </a:cxn>
              </a:cxnLst>
              <a:rect l="0" t="0" r="r" b="b"/>
              <a:pathLst>
                <a:path w="20" h="13">
                  <a:moveTo>
                    <a:pt x="16" y="0"/>
                  </a:moveTo>
                  <a:cubicBezTo>
                    <a:pt x="12" y="0"/>
                    <a:pt x="0" y="5"/>
                    <a:pt x="0" y="9"/>
                  </a:cubicBezTo>
                  <a:cubicBezTo>
                    <a:pt x="0" y="12"/>
                    <a:pt x="1" y="13"/>
                    <a:pt x="5" y="13"/>
                  </a:cubicBezTo>
                  <a:cubicBezTo>
                    <a:pt x="7" y="13"/>
                    <a:pt x="18" y="11"/>
                    <a:pt x="20" y="9"/>
                  </a:cubicBezTo>
                  <a:cubicBezTo>
                    <a:pt x="16" y="0"/>
                    <a:pt x="16"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82" name="Freeform 84"/>
            <p:cNvSpPr>
              <a:spLocks/>
            </p:cNvSpPr>
            <p:nvPr/>
          </p:nvSpPr>
          <p:spPr bwMode="auto">
            <a:xfrm>
              <a:off x="7899400" y="919163"/>
              <a:ext cx="77788" cy="44450"/>
            </a:xfrm>
            <a:custGeom>
              <a:avLst/>
              <a:gdLst>
                <a:gd name="T0" fmla="*/ 15 w 21"/>
                <a:gd name="T1" fmla="*/ 0 h 12"/>
                <a:gd name="T2" fmla="*/ 5 w 21"/>
                <a:gd name="T3" fmla="*/ 0 h 12"/>
                <a:gd name="T4" fmla="*/ 5 w 21"/>
                <a:gd name="T5" fmla="*/ 4 h 12"/>
                <a:gd name="T6" fmla="*/ 0 w 21"/>
                <a:gd name="T7" fmla="*/ 11 h 12"/>
                <a:gd name="T8" fmla="*/ 5 w 21"/>
                <a:gd name="T9" fmla="*/ 12 h 12"/>
                <a:gd name="T10" fmla="*/ 15 w 21"/>
                <a:gd name="T11" fmla="*/ 11 h 12"/>
                <a:gd name="T12" fmla="*/ 14 w 21"/>
                <a:gd name="T13" fmla="*/ 8 h 12"/>
                <a:gd name="T14" fmla="*/ 17 w 21"/>
                <a:gd name="T15" fmla="*/ 8 h 12"/>
                <a:gd name="T16" fmla="*/ 21 w 21"/>
                <a:gd name="T17" fmla="*/ 6 h 12"/>
                <a:gd name="T18" fmla="*/ 21 w 21"/>
                <a:gd name="T19" fmla="*/ 2 h 12"/>
                <a:gd name="T20" fmla="*/ 17 w 21"/>
                <a:gd name="T21" fmla="*/ 3 h 12"/>
                <a:gd name="T22" fmla="*/ 12 w 21"/>
                <a:gd name="T23" fmla="*/ 2 h 12"/>
                <a:gd name="T24" fmla="*/ 15 w 21"/>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2">
                  <a:moveTo>
                    <a:pt x="15" y="0"/>
                  </a:moveTo>
                  <a:cubicBezTo>
                    <a:pt x="5" y="0"/>
                    <a:pt x="5" y="0"/>
                    <a:pt x="5" y="0"/>
                  </a:cubicBezTo>
                  <a:cubicBezTo>
                    <a:pt x="5" y="0"/>
                    <a:pt x="5" y="1"/>
                    <a:pt x="5" y="4"/>
                  </a:cubicBezTo>
                  <a:cubicBezTo>
                    <a:pt x="2" y="5"/>
                    <a:pt x="0" y="7"/>
                    <a:pt x="0" y="11"/>
                  </a:cubicBezTo>
                  <a:cubicBezTo>
                    <a:pt x="0" y="12"/>
                    <a:pt x="2" y="12"/>
                    <a:pt x="5" y="12"/>
                  </a:cubicBezTo>
                  <a:cubicBezTo>
                    <a:pt x="9" y="12"/>
                    <a:pt x="14" y="12"/>
                    <a:pt x="15" y="11"/>
                  </a:cubicBezTo>
                  <a:cubicBezTo>
                    <a:pt x="14" y="8"/>
                    <a:pt x="14" y="8"/>
                    <a:pt x="14" y="8"/>
                  </a:cubicBezTo>
                  <a:cubicBezTo>
                    <a:pt x="15" y="8"/>
                    <a:pt x="16" y="8"/>
                    <a:pt x="17" y="8"/>
                  </a:cubicBezTo>
                  <a:cubicBezTo>
                    <a:pt x="19" y="8"/>
                    <a:pt x="20" y="8"/>
                    <a:pt x="21" y="6"/>
                  </a:cubicBezTo>
                  <a:cubicBezTo>
                    <a:pt x="21" y="5"/>
                    <a:pt x="21" y="5"/>
                    <a:pt x="21" y="2"/>
                  </a:cubicBezTo>
                  <a:cubicBezTo>
                    <a:pt x="20" y="2"/>
                    <a:pt x="18" y="3"/>
                    <a:pt x="17" y="3"/>
                  </a:cubicBezTo>
                  <a:cubicBezTo>
                    <a:pt x="15" y="3"/>
                    <a:pt x="13" y="2"/>
                    <a:pt x="12" y="2"/>
                  </a:cubicBezTo>
                  <a:cubicBezTo>
                    <a:pt x="12" y="2"/>
                    <a:pt x="14" y="1"/>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83" name="Freeform 85"/>
            <p:cNvSpPr>
              <a:spLocks/>
            </p:cNvSpPr>
            <p:nvPr/>
          </p:nvSpPr>
          <p:spPr bwMode="auto">
            <a:xfrm>
              <a:off x="7789863" y="960438"/>
              <a:ext cx="82550" cy="26988"/>
            </a:xfrm>
            <a:custGeom>
              <a:avLst/>
              <a:gdLst>
                <a:gd name="T0" fmla="*/ 14 w 22"/>
                <a:gd name="T1" fmla="*/ 0 h 7"/>
                <a:gd name="T2" fmla="*/ 0 w 22"/>
                <a:gd name="T3" fmla="*/ 5 h 7"/>
                <a:gd name="T4" fmla="*/ 3 w 22"/>
                <a:gd name="T5" fmla="*/ 7 h 7"/>
                <a:gd name="T6" fmla="*/ 7 w 22"/>
                <a:gd name="T7" fmla="*/ 5 h 7"/>
                <a:gd name="T8" fmla="*/ 13 w 22"/>
                <a:gd name="T9" fmla="*/ 7 h 7"/>
                <a:gd name="T10" fmla="*/ 22 w 22"/>
                <a:gd name="T11" fmla="*/ 3 h 7"/>
                <a:gd name="T12" fmla="*/ 14 w 2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2" h="7">
                  <a:moveTo>
                    <a:pt x="14" y="0"/>
                  </a:moveTo>
                  <a:cubicBezTo>
                    <a:pt x="11" y="0"/>
                    <a:pt x="0" y="1"/>
                    <a:pt x="0" y="5"/>
                  </a:cubicBezTo>
                  <a:cubicBezTo>
                    <a:pt x="0" y="7"/>
                    <a:pt x="2" y="7"/>
                    <a:pt x="3" y="7"/>
                  </a:cubicBezTo>
                  <a:cubicBezTo>
                    <a:pt x="6" y="7"/>
                    <a:pt x="7" y="7"/>
                    <a:pt x="7" y="5"/>
                  </a:cubicBezTo>
                  <a:cubicBezTo>
                    <a:pt x="9" y="5"/>
                    <a:pt x="11" y="7"/>
                    <a:pt x="13" y="7"/>
                  </a:cubicBezTo>
                  <a:cubicBezTo>
                    <a:pt x="17" y="7"/>
                    <a:pt x="17" y="3"/>
                    <a:pt x="22" y="3"/>
                  </a:cubicBezTo>
                  <a:cubicBezTo>
                    <a:pt x="21" y="1"/>
                    <a:pt x="18"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84" name="Freeform 86"/>
            <p:cNvSpPr>
              <a:spLocks/>
            </p:cNvSpPr>
            <p:nvPr/>
          </p:nvSpPr>
          <p:spPr bwMode="auto">
            <a:xfrm>
              <a:off x="7740650" y="863600"/>
              <a:ext cx="128588" cy="85725"/>
            </a:xfrm>
            <a:custGeom>
              <a:avLst/>
              <a:gdLst>
                <a:gd name="T0" fmla="*/ 33 w 34"/>
                <a:gd name="T1" fmla="*/ 0 h 23"/>
                <a:gd name="T2" fmla="*/ 28 w 34"/>
                <a:gd name="T3" fmla="*/ 5 h 23"/>
                <a:gd name="T4" fmla="*/ 11 w 34"/>
                <a:gd name="T5" fmla="*/ 11 h 23"/>
                <a:gd name="T6" fmla="*/ 11 w 34"/>
                <a:gd name="T7" fmla="*/ 14 h 23"/>
                <a:gd name="T8" fmla="*/ 13 w 34"/>
                <a:gd name="T9" fmla="*/ 13 h 23"/>
                <a:gd name="T10" fmla="*/ 16 w 34"/>
                <a:gd name="T11" fmla="*/ 15 h 23"/>
                <a:gd name="T12" fmla="*/ 4 w 34"/>
                <a:gd name="T13" fmla="*/ 15 h 23"/>
                <a:gd name="T14" fmla="*/ 0 w 34"/>
                <a:gd name="T15" fmla="*/ 18 h 23"/>
                <a:gd name="T16" fmla="*/ 15 w 34"/>
                <a:gd name="T17" fmla="*/ 23 h 23"/>
                <a:gd name="T18" fmla="*/ 26 w 34"/>
                <a:gd name="T19" fmla="*/ 20 h 23"/>
                <a:gd name="T20" fmla="*/ 30 w 34"/>
                <a:gd name="T21" fmla="*/ 20 h 23"/>
                <a:gd name="T22" fmla="*/ 34 w 34"/>
                <a:gd name="T23" fmla="*/ 19 h 23"/>
                <a:gd name="T24" fmla="*/ 18 w 34"/>
                <a:gd name="T25" fmla="*/ 15 h 23"/>
                <a:gd name="T26" fmla="*/ 31 w 34"/>
                <a:gd name="T27" fmla="*/ 7 h 23"/>
                <a:gd name="T28" fmla="*/ 34 w 34"/>
                <a:gd name="T29" fmla="*/ 4 h 23"/>
                <a:gd name="T30" fmla="*/ 33 w 3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 h="23">
                  <a:moveTo>
                    <a:pt x="33" y="0"/>
                  </a:moveTo>
                  <a:cubicBezTo>
                    <a:pt x="30" y="0"/>
                    <a:pt x="28" y="2"/>
                    <a:pt x="28" y="5"/>
                  </a:cubicBezTo>
                  <a:cubicBezTo>
                    <a:pt x="20" y="5"/>
                    <a:pt x="20" y="11"/>
                    <a:pt x="11" y="11"/>
                  </a:cubicBezTo>
                  <a:cubicBezTo>
                    <a:pt x="11" y="14"/>
                    <a:pt x="11" y="14"/>
                    <a:pt x="11" y="14"/>
                  </a:cubicBezTo>
                  <a:cubicBezTo>
                    <a:pt x="12" y="14"/>
                    <a:pt x="13" y="13"/>
                    <a:pt x="13" y="13"/>
                  </a:cubicBezTo>
                  <a:cubicBezTo>
                    <a:pt x="14" y="13"/>
                    <a:pt x="14" y="14"/>
                    <a:pt x="16" y="15"/>
                  </a:cubicBezTo>
                  <a:cubicBezTo>
                    <a:pt x="4" y="15"/>
                    <a:pt x="4" y="15"/>
                    <a:pt x="4" y="15"/>
                  </a:cubicBezTo>
                  <a:cubicBezTo>
                    <a:pt x="3" y="16"/>
                    <a:pt x="2" y="17"/>
                    <a:pt x="0" y="18"/>
                  </a:cubicBezTo>
                  <a:cubicBezTo>
                    <a:pt x="1" y="18"/>
                    <a:pt x="13" y="23"/>
                    <a:pt x="15" y="23"/>
                  </a:cubicBezTo>
                  <a:cubicBezTo>
                    <a:pt x="18" y="23"/>
                    <a:pt x="23" y="20"/>
                    <a:pt x="26" y="20"/>
                  </a:cubicBezTo>
                  <a:cubicBezTo>
                    <a:pt x="27" y="20"/>
                    <a:pt x="28" y="20"/>
                    <a:pt x="30" y="20"/>
                  </a:cubicBezTo>
                  <a:cubicBezTo>
                    <a:pt x="31" y="20"/>
                    <a:pt x="33" y="20"/>
                    <a:pt x="34" y="19"/>
                  </a:cubicBezTo>
                  <a:cubicBezTo>
                    <a:pt x="28" y="16"/>
                    <a:pt x="26" y="16"/>
                    <a:pt x="18" y="15"/>
                  </a:cubicBezTo>
                  <a:cubicBezTo>
                    <a:pt x="21" y="12"/>
                    <a:pt x="27" y="10"/>
                    <a:pt x="31" y="7"/>
                  </a:cubicBezTo>
                  <a:cubicBezTo>
                    <a:pt x="31" y="6"/>
                    <a:pt x="33" y="4"/>
                    <a:pt x="34" y="4"/>
                  </a:cubicBezTo>
                  <a:cubicBezTo>
                    <a:pt x="34" y="3"/>
                    <a:pt x="34" y="0"/>
                    <a:pt x="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85" name="Freeform 87"/>
            <p:cNvSpPr>
              <a:spLocks/>
            </p:cNvSpPr>
            <p:nvPr/>
          </p:nvSpPr>
          <p:spPr bwMode="auto">
            <a:xfrm>
              <a:off x="6419850" y="990600"/>
              <a:ext cx="423863" cy="236538"/>
            </a:xfrm>
            <a:custGeom>
              <a:avLst/>
              <a:gdLst>
                <a:gd name="T0" fmla="*/ 46 w 113"/>
                <a:gd name="T1" fmla="*/ 0 h 63"/>
                <a:gd name="T2" fmla="*/ 40 w 113"/>
                <a:gd name="T3" fmla="*/ 5 h 63"/>
                <a:gd name="T4" fmla="*/ 44 w 113"/>
                <a:gd name="T5" fmla="*/ 17 h 63"/>
                <a:gd name="T6" fmla="*/ 31 w 113"/>
                <a:gd name="T7" fmla="*/ 5 h 63"/>
                <a:gd name="T8" fmla="*/ 26 w 113"/>
                <a:gd name="T9" fmla="*/ 9 h 63"/>
                <a:gd name="T10" fmla="*/ 27 w 113"/>
                <a:gd name="T11" fmla="*/ 12 h 63"/>
                <a:gd name="T12" fmla="*/ 20 w 113"/>
                <a:gd name="T13" fmla="*/ 9 h 63"/>
                <a:gd name="T14" fmla="*/ 24 w 113"/>
                <a:gd name="T15" fmla="*/ 5 h 63"/>
                <a:gd name="T16" fmla="*/ 10 w 113"/>
                <a:gd name="T17" fmla="*/ 4 h 63"/>
                <a:gd name="T18" fmla="*/ 0 w 113"/>
                <a:gd name="T19" fmla="*/ 10 h 63"/>
                <a:gd name="T20" fmla="*/ 7 w 113"/>
                <a:gd name="T21" fmla="*/ 17 h 63"/>
                <a:gd name="T22" fmla="*/ 9 w 113"/>
                <a:gd name="T23" fmla="*/ 18 h 63"/>
                <a:gd name="T24" fmla="*/ 17 w 113"/>
                <a:gd name="T25" fmla="*/ 28 h 63"/>
                <a:gd name="T26" fmla="*/ 15 w 113"/>
                <a:gd name="T27" fmla="*/ 28 h 63"/>
                <a:gd name="T28" fmla="*/ 24 w 113"/>
                <a:gd name="T29" fmla="*/ 33 h 63"/>
                <a:gd name="T30" fmla="*/ 32 w 113"/>
                <a:gd name="T31" fmla="*/ 25 h 63"/>
                <a:gd name="T32" fmla="*/ 35 w 113"/>
                <a:gd name="T33" fmla="*/ 25 h 63"/>
                <a:gd name="T34" fmla="*/ 39 w 113"/>
                <a:gd name="T35" fmla="*/ 28 h 63"/>
                <a:gd name="T36" fmla="*/ 46 w 113"/>
                <a:gd name="T37" fmla="*/ 28 h 63"/>
                <a:gd name="T38" fmla="*/ 32 w 113"/>
                <a:gd name="T39" fmla="*/ 35 h 63"/>
                <a:gd name="T40" fmla="*/ 24 w 113"/>
                <a:gd name="T41" fmla="*/ 38 h 63"/>
                <a:gd name="T42" fmla="*/ 28 w 113"/>
                <a:gd name="T43" fmla="*/ 42 h 63"/>
                <a:gd name="T44" fmla="*/ 35 w 113"/>
                <a:gd name="T45" fmla="*/ 41 h 63"/>
                <a:gd name="T46" fmla="*/ 47 w 113"/>
                <a:gd name="T47" fmla="*/ 43 h 63"/>
                <a:gd name="T48" fmla="*/ 38 w 113"/>
                <a:gd name="T49" fmla="*/ 45 h 63"/>
                <a:gd name="T50" fmla="*/ 31 w 113"/>
                <a:gd name="T51" fmla="*/ 45 h 63"/>
                <a:gd name="T52" fmla="*/ 28 w 113"/>
                <a:gd name="T53" fmla="*/ 45 h 63"/>
                <a:gd name="T54" fmla="*/ 50 w 113"/>
                <a:gd name="T55" fmla="*/ 63 h 63"/>
                <a:gd name="T56" fmla="*/ 58 w 113"/>
                <a:gd name="T57" fmla="*/ 47 h 63"/>
                <a:gd name="T58" fmla="*/ 62 w 113"/>
                <a:gd name="T59" fmla="*/ 45 h 63"/>
                <a:gd name="T60" fmla="*/ 78 w 113"/>
                <a:gd name="T61" fmla="*/ 25 h 63"/>
                <a:gd name="T62" fmla="*/ 85 w 113"/>
                <a:gd name="T63" fmla="*/ 29 h 63"/>
                <a:gd name="T64" fmla="*/ 81 w 113"/>
                <a:gd name="T65" fmla="*/ 30 h 63"/>
                <a:gd name="T66" fmla="*/ 86 w 113"/>
                <a:gd name="T67" fmla="*/ 38 h 63"/>
                <a:gd name="T68" fmla="*/ 82 w 113"/>
                <a:gd name="T69" fmla="*/ 46 h 63"/>
                <a:gd name="T70" fmla="*/ 95 w 113"/>
                <a:gd name="T71" fmla="*/ 46 h 63"/>
                <a:gd name="T72" fmla="*/ 95 w 113"/>
                <a:gd name="T73" fmla="*/ 51 h 63"/>
                <a:gd name="T74" fmla="*/ 113 w 113"/>
                <a:gd name="T75" fmla="*/ 42 h 63"/>
                <a:gd name="T76" fmla="*/ 102 w 113"/>
                <a:gd name="T77" fmla="*/ 32 h 63"/>
                <a:gd name="T78" fmla="*/ 93 w 113"/>
                <a:gd name="T79" fmla="*/ 32 h 63"/>
                <a:gd name="T80" fmla="*/ 93 w 113"/>
                <a:gd name="T81" fmla="*/ 27 h 63"/>
                <a:gd name="T82" fmla="*/ 90 w 113"/>
                <a:gd name="T83" fmla="*/ 28 h 63"/>
                <a:gd name="T84" fmla="*/ 88 w 113"/>
                <a:gd name="T85" fmla="*/ 27 h 63"/>
                <a:gd name="T86" fmla="*/ 91 w 113"/>
                <a:gd name="T87" fmla="*/ 27 h 63"/>
                <a:gd name="T88" fmla="*/ 68 w 113"/>
                <a:gd name="T89" fmla="*/ 15 h 63"/>
                <a:gd name="T90" fmla="*/ 65 w 113"/>
                <a:gd name="T91" fmla="*/ 15 h 63"/>
                <a:gd name="T92" fmla="*/ 62 w 113"/>
                <a:gd name="T93" fmla="*/ 8 h 63"/>
                <a:gd name="T94" fmla="*/ 57 w 113"/>
                <a:gd name="T95" fmla="*/ 12 h 63"/>
                <a:gd name="T96" fmla="*/ 57 w 113"/>
                <a:gd name="T97" fmla="*/ 6 h 63"/>
                <a:gd name="T98" fmla="*/ 46 w 113"/>
                <a:gd name="T9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3" h="63">
                  <a:moveTo>
                    <a:pt x="46" y="0"/>
                  </a:moveTo>
                  <a:cubicBezTo>
                    <a:pt x="42" y="0"/>
                    <a:pt x="40" y="0"/>
                    <a:pt x="40" y="5"/>
                  </a:cubicBezTo>
                  <a:cubicBezTo>
                    <a:pt x="40" y="10"/>
                    <a:pt x="42" y="12"/>
                    <a:pt x="44" y="17"/>
                  </a:cubicBezTo>
                  <a:cubicBezTo>
                    <a:pt x="37" y="14"/>
                    <a:pt x="39" y="5"/>
                    <a:pt x="31" y="5"/>
                  </a:cubicBezTo>
                  <a:cubicBezTo>
                    <a:pt x="28" y="5"/>
                    <a:pt x="26" y="7"/>
                    <a:pt x="26" y="9"/>
                  </a:cubicBezTo>
                  <a:cubicBezTo>
                    <a:pt x="26" y="11"/>
                    <a:pt x="26" y="12"/>
                    <a:pt x="27" y="12"/>
                  </a:cubicBezTo>
                  <a:cubicBezTo>
                    <a:pt x="25" y="11"/>
                    <a:pt x="23" y="11"/>
                    <a:pt x="20" y="9"/>
                  </a:cubicBezTo>
                  <a:cubicBezTo>
                    <a:pt x="21" y="7"/>
                    <a:pt x="22" y="7"/>
                    <a:pt x="24" y="5"/>
                  </a:cubicBezTo>
                  <a:cubicBezTo>
                    <a:pt x="17" y="4"/>
                    <a:pt x="14" y="4"/>
                    <a:pt x="10" y="4"/>
                  </a:cubicBezTo>
                  <a:cubicBezTo>
                    <a:pt x="7" y="4"/>
                    <a:pt x="1" y="9"/>
                    <a:pt x="0" y="10"/>
                  </a:cubicBezTo>
                  <a:cubicBezTo>
                    <a:pt x="2" y="12"/>
                    <a:pt x="5" y="17"/>
                    <a:pt x="7" y="17"/>
                  </a:cubicBezTo>
                  <a:cubicBezTo>
                    <a:pt x="8" y="17"/>
                    <a:pt x="8" y="18"/>
                    <a:pt x="9" y="18"/>
                  </a:cubicBezTo>
                  <a:cubicBezTo>
                    <a:pt x="8" y="23"/>
                    <a:pt x="12" y="25"/>
                    <a:pt x="17" y="28"/>
                  </a:cubicBezTo>
                  <a:cubicBezTo>
                    <a:pt x="16" y="28"/>
                    <a:pt x="16" y="28"/>
                    <a:pt x="15" y="28"/>
                  </a:cubicBezTo>
                  <a:cubicBezTo>
                    <a:pt x="16" y="31"/>
                    <a:pt x="19" y="33"/>
                    <a:pt x="24" y="33"/>
                  </a:cubicBezTo>
                  <a:cubicBezTo>
                    <a:pt x="30" y="33"/>
                    <a:pt x="30" y="27"/>
                    <a:pt x="32" y="25"/>
                  </a:cubicBezTo>
                  <a:cubicBezTo>
                    <a:pt x="33" y="25"/>
                    <a:pt x="34" y="25"/>
                    <a:pt x="35" y="25"/>
                  </a:cubicBezTo>
                  <a:cubicBezTo>
                    <a:pt x="36" y="26"/>
                    <a:pt x="38" y="28"/>
                    <a:pt x="39" y="28"/>
                  </a:cubicBezTo>
                  <a:cubicBezTo>
                    <a:pt x="40" y="28"/>
                    <a:pt x="42" y="28"/>
                    <a:pt x="46" y="28"/>
                  </a:cubicBezTo>
                  <a:cubicBezTo>
                    <a:pt x="43" y="30"/>
                    <a:pt x="35" y="34"/>
                    <a:pt x="32" y="35"/>
                  </a:cubicBezTo>
                  <a:cubicBezTo>
                    <a:pt x="30" y="35"/>
                    <a:pt x="24" y="35"/>
                    <a:pt x="24" y="38"/>
                  </a:cubicBezTo>
                  <a:cubicBezTo>
                    <a:pt x="24" y="41"/>
                    <a:pt x="26" y="42"/>
                    <a:pt x="28" y="42"/>
                  </a:cubicBezTo>
                  <a:cubicBezTo>
                    <a:pt x="30" y="42"/>
                    <a:pt x="33" y="41"/>
                    <a:pt x="35" y="41"/>
                  </a:cubicBezTo>
                  <a:cubicBezTo>
                    <a:pt x="37" y="41"/>
                    <a:pt x="46" y="42"/>
                    <a:pt x="47" y="43"/>
                  </a:cubicBezTo>
                  <a:cubicBezTo>
                    <a:pt x="44" y="44"/>
                    <a:pt x="41" y="43"/>
                    <a:pt x="38" y="45"/>
                  </a:cubicBezTo>
                  <a:cubicBezTo>
                    <a:pt x="38" y="45"/>
                    <a:pt x="34" y="45"/>
                    <a:pt x="31" y="45"/>
                  </a:cubicBezTo>
                  <a:cubicBezTo>
                    <a:pt x="30" y="45"/>
                    <a:pt x="28" y="45"/>
                    <a:pt x="28" y="45"/>
                  </a:cubicBezTo>
                  <a:cubicBezTo>
                    <a:pt x="28" y="55"/>
                    <a:pt x="43" y="58"/>
                    <a:pt x="50" y="63"/>
                  </a:cubicBezTo>
                  <a:cubicBezTo>
                    <a:pt x="54" y="59"/>
                    <a:pt x="53" y="51"/>
                    <a:pt x="58" y="47"/>
                  </a:cubicBezTo>
                  <a:cubicBezTo>
                    <a:pt x="59" y="46"/>
                    <a:pt x="62" y="47"/>
                    <a:pt x="62" y="45"/>
                  </a:cubicBezTo>
                  <a:cubicBezTo>
                    <a:pt x="65" y="38"/>
                    <a:pt x="68" y="25"/>
                    <a:pt x="78" y="25"/>
                  </a:cubicBezTo>
                  <a:cubicBezTo>
                    <a:pt x="78" y="25"/>
                    <a:pt x="80" y="29"/>
                    <a:pt x="85" y="29"/>
                  </a:cubicBezTo>
                  <a:cubicBezTo>
                    <a:pt x="83" y="29"/>
                    <a:pt x="82" y="30"/>
                    <a:pt x="81" y="30"/>
                  </a:cubicBezTo>
                  <a:cubicBezTo>
                    <a:pt x="82" y="32"/>
                    <a:pt x="84" y="37"/>
                    <a:pt x="86" y="38"/>
                  </a:cubicBezTo>
                  <a:cubicBezTo>
                    <a:pt x="86" y="42"/>
                    <a:pt x="83" y="41"/>
                    <a:pt x="82" y="46"/>
                  </a:cubicBezTo>
                  <a:cubicBezTo>
                    <a:pt x="86" y="46"/>
                    <a:pt x="92" y="46"/>
                    <a:pt x="95" y="46"/>
                  </a:cubicBezTo>
                  <a:cubicBezTo>
                    <a:pt x="94" y="48"/>
                    <a:pt x="94" y="49"/>
                    <a:pt x="95" y="51"/>
                  </a:cubicBezTo>
                  <a:cubicBezTo>
                    <a:pt x="102" y="49"/>
                    <a:pt x="105" y="44"/>
                    <a:pt x="113" y="42"/>
                  </a:cubicBezTo>
                  <a:cubicBezTo>
                    <a:pt x="110" y="38"/>
                    <a:pt x="102" y="40"/>
                    <a:pt x="102" y="32"/>
                  </a:cubicBezTo>
                  <a:cubicBezTo>
                    <a:pt x="99" y="32"/>
                    <a:pt x="97" y="32"/>
                    <a:pt x="93" y="32"/>
                  </a:cubicBezTo>
                  <a:cubicBezTo>
                    <a:pt x="94" y="30"/>
                    <a:pt x="93" y="29"/>
                    <a:pt x="93" y="27"/>
                  </a:cubicBezTo>
                  <a:cubicBezTo>
                    <a:pt x="92" y="27"/>
                    <a:pt x="91" y="28"/>
                    <a:pt x="90" y="28"/>
                  </a:cubicBezTo>
                  <a:cubicBezTo>
                    <a:pt x="89" y="28"/>
                    <a:pt x="89" y="28"/>
                    <a:pt x="88" y="27"/>
                  </a:cubicBezTo>
                  <a:cubicBezTo>
                    <a:pt x="89" y="27"/>
                    <a:pt x="90" y="27"/>
                    <a:pt x="91" y="27"/>
                  </a:cubicBezTo>
                  <a:cubicBezTo>
                    <a:pt x="88" y="24"/>
                    <a:pt x="73" y="15"/>
                    <a:pt x="68" y="15"/>
                  </a:cubicBezTo>
                  <a:cubicBezTo>
                    <a:pt x="67" y="15"/>
                    <a:pt x="66" y="15"/>
                    <a:pt x="65" y="15"/>
                  </a:cubicBezTo>
                  <a:cubicBezTo>
                    <a:pt x="66" y="12"/>
                    <a:pt x="66" y="8"/>
                    <a:pt x="62" y="8"/>
                  </a:cubicBezTo>
                  <a:cubicBezTo>
                    <a:pt x="59" y="8"/>
                    <a:pt x="59" y="10"/>
                    <a:pt x="57" y="12"/>
                  </a:cubicBezTo>
                  <a:cubicBezTo>
                    <a:pt x="57" y="10"/>
                    <a:pt x="57" y="8"/>
                    <a:pt x="57" y="6"/>
                  </a:cubicBezTo>
                  <a:cubicBezTo>
                    <a:pt x="57" y="3"/>
                    <a:pt x="50" y="0"/>
                    <a:pt x="4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86" name="Freeform 88"/>
            <p:cNvSpPr>
              <a:spLocks/>
            </p:cNvSpPr>
            <p:nvPr/>
          </p:nvSpPr>
          <p:spPr bwMode="auto">
            <a:xfrm>
              <a:off x="6640513" y="957263"/>
              <a:ext cx="277813" cy="96838"/>
            </a:xfrm>
            <a:custGeom>
              <a:avLst/>
              <a:gdLst>
                <a:gd name="T0" fmla="*/ 43 w 74"/>
                <a:gd name="T1" fmla="*/ 0 h 26"/>
                <a:gd name="T2" fmla="*/ 40 w 74"/>
                <a:gd name="T3" fmla="*/ 0 h 26"/>
                <a:gd name="T4" fmla="*/ 33 w 74"/>
                <a:gd name="T5" fmla="*/ 6 h 26"/>
                <a:gd name="T6" fmla="*/ 21 w 74"/>
                <a:gd name="T7" fmla="*/ 1 h 26"/>
                <a:gd name="T8" fmla="*/ 13 w 74"/>
                <a:gd name="T9" fmla="*/ 1 h 26"/>
                <a:gd name="T10" fmla="*/ 15 w 74"/>
                <a:gd name="T11" fmla="*/ 4 h 26"/>
                <a:gd name="T12" fmla="*/ 10 w 74"/>
                <a:gd name="T13" fmla="*/ 4 h 26"/>
                <a:gd name="T14" fmla="*/ 10 w 74"/>
                <a:gd name="T15" fmla="*/ 5 h 26"/>
                <a:gd name="T16" fmla="*/ 8 w 74"/>
                <a:gd name="T17" fmla="*/ 5 h 26"/>
                <a:gd name="T18" fmla="*/ 4 w 74"/>
                <a:gd name="T19" fmla="*/ 4 h 26"/>
                <a:gd name="T20" fmla="*/ 0 w 74"/>
                <a:gd name="T21" fmla="*/ 4 h 26"/>
                <a:gd name="T22" fmla="*/ 4 w 74"/>
                <a:gd name="T23" fmla="*/ 11 h 26"/>
                <a:gd name="T24" fmla="*/ 7 w 74"/>
                <a:gd name="T25" fmla="*/ 15 h 26"/>
                <a:gd name="T26" fmla="*/ 14 w 74"/>
                <a:gd name="T27" fmla="*/ 14 h 26"/>
                <a:gd name="T28" fmla="*/ 27 w 74"/>
                <a:gd name="T29" fmla="*/ 15 h 26"/>
                <a:gd name="T30" fmla="*/ 20 w 74"/>
                <a:gd name="T31" fmla="*/ 16 h 26"/>
                <a:gd name="T32" fmla="*/ 15 w 74"/>
                <a:gd name="T33" fmla="*/ 17 h 26"/>
                <a:gd name="T34" fmla="*/ 18 w 74"/>
                <a:gd name="T35" fmla="*/ 21 h 26"/>
                <a:gd name="T36" fmla="*/ 34 w 74"/>
                <a:gd name="T37" fmla="*/ 21 h 26"/>
                <a:gd name="T38" fmla="*/ 44 w 74"/>
                <a:gd name="T39" fmla="*/ 26 h 26"/>
                <a:gd name="T40" fmla="*/ 74 w 74"/>
                <a:gd name="T41" fmla="*/ 12 h 26"/>
                <a:gd name="T42" fmla="*/ 61 w 74"/>
                <a:gd name="T43" fmla="*/ 4 h 26"/>
                <a:gd name="T44" fmla="*/ 52 w 74"/>
                <a:gd name="T45" fmla="*/ 4 h 26"/>
                <a:gd name="T46" fmla="*/ 43 w 74"/>
                <a:gd name="T47" fmla="*/ 7 h 26"/>
                <a:gd name="T48" fmla="*/ 43 w 74"/>
                <a:gd name="T4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4" h="26">
                  <a:moveTo>
                    <a:pt x="43" y="0"/>
                  </a:moveTo>
                  <a:cubicBezTo>
                    <a:pt x="40" y="0"/>
                    <a:pt x="40" y="0"/>
                    <a:pt x="40" y="0"/>
                  </a:cubicBezTo>
                  <a:cubicBezTo>
                    <a:pt x="38" y="1"/>
                    <a:pt x="36" y="6"/>
                    <a:pt x="33" y="6"/>
                  </a:cubicBezTo>
                  <a:cubicBezTo>
                    <a:pt x="31" y="6"/>
                    <a:pt x="23" y="2"/>
                    <a:pt x="21" y="1"/>
                  </a:cubicBezTo>
                  <a:cubicBezTo>
                    <a:pt x="13" y="1"/>
                    <a:pt x="13" y="1"/>
                    <a:pt x="13" y="1"/>
                  </a:cubicBezTo>
                  <a:cubicBezTo>
                    <a:pt x="15" y="4"/>
                    <a:pt x="15" y="4"/>
                    <a:pt x="15" y="4"/>
                  </a:cubicBezTo>
                  <a:cubicBezTo>
                    <a:pt x="10" y="4"/>
                    <a:pt x="10" y="4"/>
                    <a:pt x="10" y="4"/>
                  </a:cubicBezTo>
                  <a:cubicBezTo>
                    <a:pt x="10" y="5"/>
                    <a:pt x="10" y="5"/>
                    <a:pt x="10" y="5"/>
                  </a:cubicBezTo>
                  <a:cubicBezTo>
                    <a:pt x="9" y="5"/>
                    <a:pt x="9" y="5"/>
                    <a:pt x="8" y="5"/>
                  </a:cubicBezTo>
                  <a:cubicBezTo>
                    <a:pt x="7" y="5"/>
                    <a:pt x="5" y="5"/>
                    <a:pt x="4" y="4"/>
                  </a:cubicBezTo>
                  <a:cubicBezTo>
                    <a:pt x="0" y="4"/>
                    <a:pt x="0" y="4"/>
                    <a:pt x="0" y="4"/>
                  </a:cubicBezTo>
                  <a:cubicBezTo>
                    <a:pt x="0" y="7"/>
                    <a:pt x="2" y="9"/>
                    <a:pt x="4" y="11"/>
                  </a:cubicBezTo>
                  <a:cubicBezTo>
                    <a:pt x="4" y="14"/>
                    <a:pt x="5" y="15"/>
                    <a:pt x="7" y="15"/>
                  </a:cubicBezTo>
                  <a:cubicBezTo>
                    <a:pt x="9" y="15"/>
                    <a:pt x="12" y="14"/>
                    <a:pt x="14" y="14"/>
                  </a:cubicBezTo>
                  <a:cubicBezTo>
                    <a:pt x="15" y="14"/>
                    <a:pt x="26" y="15"/>
                    <a:pt x="27" y="15"/>
                  </a:cubicBezTo>
                  <a:cubicBezTo>
                    <a:pt x="26" y="16"/>
                    <a:pt x="23" y="16"/>
                    <a:pt x="20" y="16"/>
                  </a:cubicBezTo>
                  <a:cubicBezTo>
                    <a:pt x="20" y="16"/>
                    <a:pt x="17" y="16"/>
                    <a:pt x="15" y="17"/>
                  </a:cubicBezTo>
                  <a:cubicBezTo>
                    <a:pt x="15" y="19"/>
                    <a:pt x="16" y="20"/>
                    <a:pt x="18" y="21"/>
                  </a:cubicBezTo>
                  <a:cubicBezTo>
                    <a:pt x="34" y="21"/>
                    <a:pt x="34" y="21"/>
                    <a:pt x="34" y="21"/>
                  </a:cubicBezTo>
                  <a:cubicBezTo>
                    <a:pt x="36" y="25"/>
                    <a:pt x="39" y="26"/>
                    <a:pt x="44" y="26"/>
                  </a:cubicBezTo>
                  <a:cubicBezTo>
                    <a:pt x="53" y="26"/>
                    <a:pt x="67" y="16"/>
                    <a:pt x="74" y="12"/>
                  </a:cubicBezTo>
                  <a:cubicBezTo>
                    <a:pt x="72" y="8"/>
                    <a:pt x="67" y="4"/>
                    <a:pt x="61" y="4"/>
                  </a:cubicBezTo>
                  <a:cubicBezTo>
                    <a:pt x="57" y="4"/>
                    <a:pt x="58" y="4"/>
                    <a:pt x="52" y="4"/>
                  </a:cubicBezTo>
                  <a:cubicBezTo>
                    <a:pt x="47" y="4"/>
                    <a:pt x="46" y="7"/>
                    <a:pt x="43" y="7"/>
                  </a:cubicBezTo>
                  <a:cubicBezTo>
                    <a:pt x="42" y="5"/>
                    <a:pt x="43" y="4"/>
                    <a:pt x="4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87" name="Freeform 89"/>
            <p:cNvSpPr>
              <a:spLocks noEditPoints="1"/>
            </p:cNvSpPr>
            <p:nvPr/>
          </p:nvSpPr>
          <p:spPr bwMode="auto">
            <a:xfrm>
              <a:off x="6400800" y="1069975"/>
              <a:ext cx="52388" cy="44450"/>
            </a:xfrm>
            <a:custGeom>
              <a:avLst/>
              <a:gdLst>
                <a:gd name="T0" fmla="*/ 5 w 14"/>
                <a:gd name="T1" fmla="*/ 0 h 12"/>
                <a:gd name="T2" fmla="*/ 14 w 14"/>
                <a:gd name="T3" fmla="*/ 12 h 12"/>
                <a:gd name="T4" fmla="*/ 5 w 14"/>
                <a:gd name="T5" fmla="*/ 0 h 12"/>
                <a:gd name="T6" fmla="*/ 5 w 14"/>
                <a:gd name="T7" fmla="*/ 0 h 12"/>
                <a:gd name="T8" fmla="*/ 5 w 14"/>
                <a:gd name="T9" fmla="*/ 0 h 12"/>
                <a:gd name="T10" fmla="*/ 5 w 14"/>
                <a:gd name="T11" fmla="*/ 0 h 12"/>
                <a:gd name="T12" fmla="*/ 5 w 14"/>
                <a:gd name="T13" fmla="*/ 0 h 12"/>
                <a:gd name="T14" fmla="*/ 5 w 14"/>
                <a:gd name="T15" fmla="*/ 0 h 12"/>
                <a:gd name="T16" fmla="*/ 5 w 14"/>
                <a:gd name="T17" fmla="*/ 0 h 12"/>
                <a:gd name="T18" fmla="*/ 5 w 14"/>
                <a:gd name="T19" fmla="*/ 1 h 12"/>
                <a:gd name="T20" fmla="*/ 5 w 14"/>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5" y="0"/>
                  </a:moveTo>
                  <a:cubicBezTo>
                    <a:pt x="0" y="3"/>
                    <a:pt x="9" y="11"/>
                    <a:pt x="14" y="12"/>
                  </a:cubicBezTo>
                  <a:cubicBezTo>
                    <a:pt x="12" y="6"/>
                    <a:pt x="9" y="5"/>
                    <a:pt x="5" y="0"/>
                  </a:cubicBezTo>
                  <a:moveTo>
                    <a:pt x="5" y="0"/>
                  </a:moveTo>
                  <a:cubicBezTo>
                    <a:pt x="5" y="0"/>
                    <a:pt x="5" y="0"/>
                    <a:pt x="5" y="0"/>
                  </a:cubicBezTo>
                  <a:cubicBezTo>
                    <a:pt x="5" y="0"/>
                    <a:pt x="5" y="0"/>
                    <a:pt x="5" y="0"/>
                  </a:cubicBezTo>
                  <a:cubicBezTo>
                    <a:pt x="5" y="0"/>
                    <a:pt x="5" y="0"/>
                    <a:pt x="5" y="0"/>
                  </a:cubicBezTo>
                  <a:moveTo>
                    <a:pt x="5" y="0"/>
                  </a:moveTo>
                  <a:cubicBezTo>
                    <a:pt x="5" y="0"/>
                    <a:pt x="5" y="0"/>
                    <a:pt x="5" y="0"/>
                  </a:cubicBezTo>
                  <a:cubicBezTo>
                    <a:pt x="5" y="1"/>
                    <a:pt x="5" y="1"/>
                    <a:pt x="5" y="1"/>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88" name="Freeform 90"/>
            <p:cNvSpPr>
              <a:spLocks/>
            </p:cNvSpPr>
            <p:nvPr/>
          </p:nvSpPr>
          <p:spPr bwMode="auto">
            <a:xfrm>
              <a:off x="5795963" y="2324100"/>
              <a:ext cx="136525" cy="158750"/>
            </a:xfrm>
            <a:custGeom>
              <a:avLst/>
              <a:gdLst>
                <a:gd name="T0" fmla="*/ 26 w 36"/>
                <a:gd name="T1" fmla="*/ 0 h 42"/>
                <a:gd name="T2" fmla="*/ 21 w 36"/>
                <a:gd name="T3" fmla="*/ 0 h 42"/>
                <a:gd name="T4" fmla="*/ 13 w 36"/>
                <a:gd name="T5" fmla="*/ 5 h 42"/>
                <a:gd name="T6" fmla="*/ 15 w 36"/>
                <a:gd name="T7" fmla="*/ 9 h 42"/>
                <a:gd name="T8" fmla="*/ 6 w 36"/>
                <a:gd name="T9" fmla="*/ 12 h 42"/>
                <a:gd name="T10" fmla="*/ 6 w 36"/>
                <a:gd name="T11" fmla="*/ 12 h 42"/>
                <a:gd name="T12" fmla="*/ 3 w 36"/>
                <a:gd name="T13" fmla="*/ 15 h 42"/>
                <a:gd name="T14" fmla="*/ 9 w 36"/>
                <a:gd name="T15" fmla="*/ 21 h 42"/>
                <a:gd name="T16" fmla="*/ 0 w 36"/>
                <a:gd name="T17" fmla="*/ 35 h 42"/>
                <a:gd name="T18" fmla="*/ 7 w 36"/>
                <a:gd name="T19" fmla="*/ 42 h 42"/>
                <a:gd name="T20" fmla="*/ 13 w 36"/>
                <a:gd name="T21" fmla="*/ 41 h 42"/>
                <a:gd name="T22" fmla="*/ 23 w 36"/>
                <a:gd name="T23" fmla="*/ 35 h 42"/>
                <a:gd name="T24" fmla="*/ 25 w 36"/>
                <a:gd name="T25" fmla="*/ 35 h 42"/>
                <a:gd name="T26" fmla="*/ 31 w 36"/>
                <a:gd name="T27" fmla="*/ 33 h 42"/>
                <a:gd name="T28" fmla="*/ 31 w 36"/>
                <a:gd name="T29" fmla="*/ 25 h 42"/>
                <a:gd name="T30" fmla="*/ 31 w 36"/>
                <a:gd name="T31" fmla="*/ 16 h 42"/>
                <a:gd name="T32" fmla="*/ 36 w 36"/>
                <a:gd name="T33" fmla="*/ 11 h 42"/>
                <a:gd name="T34" fmla="*/ 26 w 36"/>
                <a:gd name="T3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42">
                  <a:moveTo>
                    <a:pt x="26" y="0"/>
                  </a:moveTo>
                  <a:cubicBezTo>
                    <a:pt x="25" y="0"/>
                    <a:pt x="23" y="0"/>
                    <a:pt x="21" y="0"/>
                  </a:cubicBezTo>
                  <a:cubicBezTo>
                    <a:pt x="19" y="0"/>
                    <a:pt x="13" y="3"/>
                    <a:pt x="13" y="5"/>
                  </a:cubicBezTo>
                  <a:cubicBezTo>
                    <a:pt x="13" y="6"/>
                    <a:pt x="13" y="7"/>
                    <a:pt x="15" y="9"/>
                  </a:cubicBezTo>
                  <a:cubicBezTo>
                    <a:pt x="13" y="10"/>
                    <a:pt x="8" y="12"/>
                    <a:pt x="6" y="12"/>
                  </a:cubicBezTo>
                  <a:cubicBezTo>
                    <a:pt x="6" y="12"/>
                    <a:pt x="6" y="12"/>
                    <a:pt x="6" y="12"/>
                  </a:cubicBezTo>
                  <a:cubicBezTo>
                    <a:pt x="5" y="12"/>
                    <a:pt x="3" y="12"/>
                    <a:pt x="3" y="15"/>
                  </a:cubicBezTo>
                  <a:cubicBezTo>
                    <a:pt x="3" y="18"/>
                    <a:pt x="6" y="20"/>
                    <a:pt x="9" y="21"/>
                  </a:cubicBezTo>
                  <a:cubicBezTo>
                    <a:pt x="7" y="28"/>
                    <a:pt x="0" y="28"/>
                    <a:pt x="0" y="35"/>
                  </a:cubicBezTo>
                  <a:cubicBezTo>
                    <a:pt x="0" y="39"/>
                    <a:pt x="4" y="42"/>
                    <a:pt x="7" y="42"/>
                  </a:cubicBezTo>
                  <a:cubicBezTo>
                    <a:pt x="9" y="42"/>
                    <a:pt x="11" y="42"/>
                    <a:pt x="13" y="41"/>
                  </a:cubicBezTo>
                  <a:cubicBezTo>
                    <a:pt x="15" y="39"/>
                    <a:pt x="19" y="35"/>
                    <a:pt x="23" y="35"/>
                  </a:cubicBezTo>
                  <a:cubicBezTo>
                    <a:pt x="24" y="35"/>
                    <a:pt x="25" y="35"/>
                    <a:pt x="25" y="35"/>
                  </a:cubicBezTo>
                  <a:cubicBezTo>
                    <a:pt x="27" y="35"/>
                    <a:pt x="29" y="34"/>
                    <a:pt x="31" y="33"/>
                  </a:cubicBezTo>
                  <a:cubicBezTo>
                    <a:pt x="33" y="31"/>
                    <a:pt x="31" y="28"/>
                    <a:pt x="31" y="25"/>
                  </a:cubicBezTo>
                  <a:cubicBezTo>
                    <a:pt x="31" y="25"/>
                    <a:pt x="31" y="18"/>
                    <a:pt x="31" y="16"/>
                  </a:cubicBezTo>
                  <a:cubicBezTo>
                    <a:pt x="31" y="13"/>
                    <a:pt x="36" y="14"/>
                    <a:pt x="36" y="11"/>
                  </a:cubicBezTo>
                  <a:cubicBezTo>
                    <a:pt x="36" y="6"/>
                    <a:pt x="33"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89" name="Freeform 91"/>
            <p:cNvSpPr>
              <a:spLocks/>
            </p:cNvSpPr>
            <p:nvPr/>
          </p:nvSpPr>
          <p:spPr bwMode="auto">
            <a:xfrm>
              <a:off x="5886450" y="2189163"/>
              <a:ext cx="26988" cy="22225"/>
            </a:xfrm>
            <a:custGeom>
              <a:avLst/>
              <a:gdLst>
                <a:gd name="T0" fmla="*/ 7 w 7"/>
                <a:gd name="T1" fmla="*/ 0 h 6"/>
                <a:gd name="T2" fmla="*/ 0 w 7"/>
                <a:gd name="T3" fmla="*/ 3 h 6"/>
                <a:gd name="T4" fmla="*/ 2 w 7"/>
                <a:gd name="T5" fmla="*/ 6 h 6"/>
                <a:gd name="T6" fmla="*/ 7 w 7"/>
                <a:gd name="T7" fmla="*/ 0 h 6"/>
              </a:gdLst>
              <a:ahLst/>
              <a:cxnLst>
                <a:cxn ang="0">
                  <a:pos x="T0" y="T1"/>
                </a:cxn>
                <a:cxn ang="0">
                  <a:pos x="T2" y="T3"/>
                </a:cxn>
                <a:cxn ang="0">
                  <a:pos x="T4" y="T5"/>
                </a:cxn>
                <a:cxn ang="0">
                  <a:pos x="T6" y="T7"/>
                </a:cxn>
              </a:cxnLst>
              <a:rect l="0" t="0" r="r" b="b"/>
              <a:pathLst>
                <a:path w="7" h="6">
                  <a:moveTo>
                    <a:pt x="7" y="0"/>
                  </a:moveTo>
                  <a:cubicBezTo>
                    <a:pt x="5" y="0"/>
                    <a:pt x="0" y="1"/>
                    <a:pt x="0" y="3"/>
                  </a:cubicBezTo>
                  <a:cubicBezTo>
                    <a:pt x="0" y="4"/>
                    <a:pt x="1" y="6"/>
                    <a:pt x="2" y="6"/>
                  </a:cubicBezTo>
                  <a:cubicBezTo>
                    <a:pt x="5" y="6"/>
                    <a:pt x="7" y="3"/>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90" name="Freeform 92"/>
            <p:cNvSpPr>
              <a:spLocks/>
            </p:cNvSpPr>
            <p:nvPr/>
          </p:nvSpPr>
          <p:spPr bwMode="auto">
            <a:xfrm>
              <a:off x="5905500" y="2173288"/>
              <a:ext cx="250825" cy="368300"/>
            </a:xfrm>
            <a:custGeom>
              <a:avLst/>
              <a:gdLst>
                <a:gd name="T0" fmla="*/ 15 w 67"/>
                <a:gd name="T1" fmla="*/ 0 h 98"/>
                <a:gd name="T2" fmla="*/ 10 w 67"/>
                <a:gd name="T3" fmla="*/ 9 h 98"/>
                <a:gd name="T4" fmla="*/ 7 w 67"/>
                <a:gd name="T5" fmla="*/ 14 h 98"/>
                <a:gd name="T6" fmla="*/ 4 w 67"/>
                <a:gd name="T7" fmla="*/ 13 h 98"/>
                <a:gd name="T8" fmla="*/ 6 w 67"/>
                <a:gd name="T9" fmla="*/ 18 h 98"/>
                <a:gd name="T10" fmla="*/ 4 w 67"/>
                <a:gd name="T11" fmla="*/ 24 h 98"/>
                <a:gd name="T12" fmla="*/ 8 w 67"/>
                <a:gd name="T13" fmla="*/ 29 h 98"/>
                <a:gd name="T14" fmla="*/ 7 w 67"/>
                <a:gd name="T15" fmla="*/ 36 h 98"/>
                <a:gd name="T16" fmla="*/ 10 w 67"/>
                <a:gd name="T17" fmla="*/ 31 h 98"/>
                <a:gd name="T18" fmla="*/ 14 w 67"/>
                <a:gd name="T19" fmla="*/ 38 h 98"/>
                <a:gd name="T20" fmla="*/ 16 w 67"/>
                <a:gd name="T21" fmla="*/ 46 h 98"/>
                <a:gd name="T22" fmla="*/ 25 w 67"/>
                <a:gd name="T23" fmla="*/ 45 h 98"/>
                <a:gd name="T24" fmla="*/ 29 w 67"/>
                <a:gd name="T25" fmla="*/ 53 h 98"/>
                <a:gd name="T26" fmla="*/ 30 w 67"/>
                <a:gd name="T27" fmla="*/ 57 h 98"/>
                <a:gd name="T28" fmla="*/ 19 w 67"/>
                <a:gd name="T29" fmla="*/ 70 h 98"/>
                <a:gd name="T30" fmla="*/ 13 w 67"/>
                <a:gd name="T31" fmla="*/ 81 h 98"/>
                <a:gd name="T32" fmla="*/ 24 w 67"/>
                <a:gd name="T33" fmla="*/ 83 h 98"/>
                <a:gd name="T34" fmla="*/ 29 w 67"/>
                <a:gd name="T35" fmla="*/ 82 h 98"/>
                <a:gd name="T36" fmla="*/ 10 w 67"/>
                <a:gd name="T37" fmla="*/ 96 h 98"/>
                <a:gd name="T38" fmla="*/ 12 w 67"/>
                <a:gd name="T39" fmla="*/ 98 h 98"/>
                <a:gd name="T40" fmla="*/ 20 w 67"/>
                <a:gd name="T41" fmla="*/ 95 h 98"/>
                <a:gd name="T42" fmla="*/ 29 w 67"/>
                <a:gd name="T43" fmla="*/ 92 h 98"/>
                <a:gd name="T44" fmla="*/ 56 w 67"/>
                <a:gd name="T45" fmla="*/ 90 h 98"/>
                <a:gd name="T46" fmla="*/ 64 w 67"/>
                <a:gd name="T47" fmla="*/ 83 h 98"/>
                <a:gd name="T48" fmla="*/ 67 w 67"/>
                <a:gd name="T49" fmla="*/ 71 h 98"/>
                <a:gd name="T50" fmla="*/ 60 w 67"/>
                <a:gd name="T51" fmla="*/ 66 h 98"/>
                <a:gd name="T52" fmla="*/ 59 w 67"/>
                <a:gd name="T53" fmla="*/ 66 h 98"/>
                <a:gd name="T54" fmla="*/ 55 w 67"/>
                <a:gd name="T55" fmla="*/ 66 h 98"/>
                <a:gd name="T56" fmla="*/ 54 w 67"/>
                <a:gd name="T57" fmla="*/ 58 h 98"/>
                <a:gd name="T58" fmla="*/ 34 w 67"/>
                <a:gd name="T59" fmla="*/ 32 h 98"/>
                <a:gd name="T60" fmla="*/ 31 w 67"/>
                <a:gd name="T61" fmla="*/ 32 h 98"/>
                <a:gd name="T62" fmla="*/ 27 w 67"/>
                <a:gd name="T63" fmla="*/ 32 h 98"/>
                <a:gd name="T64" fmla="*/ 37 w 67"/>
                <a:gd name="T65" fmla="*/ 12 h 98"/>
                <a:gd name="T66" fmla="*/ 19 w 67"/>
                <a:gd name="T67" fmla="*/ 10 h 98"/>
                <a:gd name="T68" fmla="*/ 24 w 67"/>
                <a:gd name="T6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7" h="98">
                  <a:moveTo>
                    <a:pt x="24" y="0"/>
                  </a:moveTo>
                  <a:cubicBezTo>
                    <a:pt x="22" y="0"/>
                    <a:pt x="19" y="0"/>
                    <a:pt x="15" y="0"/>
                  </a:cubicBezTo>
                  <a:cubicBezTo>
                    <a:pt x="14" y="0"/>
                    <a:pt x="11" y="2"/>
                    <a:pt x="11" y="4"/>
                  </a:cubicBezTo>
                  <a:cubicBezTo>
                    <a:pt x="11" y="5"/>
                    <a:pt x="10" y="6"/>
                    <a:pt x="10" y="9"/>
                  </a:cubicBezTo>
                  <a:cubicBezTo>
                    <a:pt x="8" y="9"/>
                    <a:pt x="6" y="10"/>
                    <a:pt x="6" y="12"/>
                  </a:cubicBezTo>
                  <a:cubicBezTo>
                    <a:pt x="6" y="13"/>
                    <a:pt x="7" y="13"/>
                    <a:pt x="7" y="14"/>
                  </a:cubicBezTo>
                  <a:cubicBezTo>
                    <a:pt x="7" y="14"/>
                    <a:pt x="7" y="15"/>
                    <a:pt x="6" y="15"/>
                  </a:cubicBezTo>
                  <a:cubicBezTo>
                    <a:pt x="6" y="15"/>
                    <a:pt x="4" y="15"/>
                    <a:pt x="4" y="13"/>
                  </a:cubicBezTo>
                  <a:cubicBezTo>
                    <a:pt x="0" y="13"/>
                    <a:pt x="0" y="13"/>
                    <a:pt x="0" y="13"/>
                  </a:cubicBezTo>
                  <a:cubicBezTo>
                    <a:pt x="0" y="17"/>
                    <a:pt x="2" y="17"/>
                    <a:pt x="6" y="18"/>
                  </a:cubicBezTo>
                  <a:cubicBezTo>
                    <a:pt x="6" y="21"/>
                    <a:pt x="6" y="21"/>
                    <a:pt x="6" y="21"/>
                  </a:cubicBezTo>
                  <a:cubicBezTo>
                    <a:pt x="6" y="21"/>
                    <a:pt x="4" y="23"/>
                    <a:pt x="4" y="24"/>
                  </a:cubicBezTo>
                  <a:cubicBezTo>
                    <a:pt x="4" y="25"/>
                    <a:pt x="7" y="26"/>
                    <a:pt x="8" y="27"/>
                  </a:cubicBezTo>
                  <a:cubicBezTo>
                    <a:pt x="8" y="29"/>
                    <a:pt x="8" y="29"/>
                    <a:pt x="8" y="29"/>
                  </a:cubicBezTo>
                  <a:cubicBezTo>
                    <a:pt x="8" y="30"/>
                    <a:pt x="7" y="30"/>
                    <a:pt x="7" y="31"/>
                  </a:cubicBezTo>
                  <a:cubicBezTo>
                    <a:pt x="7" y="33"/>
                    <a:pt x="7" y="33"/>
                    <a:pt x="7" y="36"/>
                  </a:cubicBezTo>
                  <a:cubicBezTo>
                    <a:pt x="10" y="36"/>
                    <a:pt x="10" y="36"/>
                    <a:pt x="10" y="36"/>
                  </a:cubicBezTo>
                  <a:cubicBezTo>
                    <a:pt x="9" y="35"/>
                    <a:pt x="8" y="34"/>
                    <a:pt x="10" y="31"/>
                  </a:cubicBezTo>
                  <a:cubicBezTo>
                    <a:pt x="10" y="32"/>
                    <a:pt x="12" y="33"/>
                    <a:pt x="14" y="33"/>
                  </a:cubicBezTo>
                  <a:cubicBezTo>
                    <a:pt x="13" y="35"/>
                    <a:pt x="14" y="36"/>
                    <a:pt x="14" y="38"/>
                  </a:cubicBezTo>
                  <a:cubicBezTo>
                    <a:pt x="14" y="40"/>
                    <a:pt x="11" y="42"/>
                    <a:pt x="11" y="44"/>
                  </a:cubicBezTo>
                  <a:cubicBezTo>
                    <a:pt x="11" y="46"/>
                    <a:pt x="13" y="46"/>
                    <a:pt x="16" y="46"/>
                  </a:cubicBezTo>
                  <a:cubicBezTo>
                    <a:pt x="18" y="46"/>
                    <a:pt x="20" y="45"/>
                    <a:pt x="23" y="45"/>
                  </a:cubicBezTo>
                  <a:cubicBezTo>
                    <a:pt x="23" y="45"/>
                    <a:pt x="24" y="45"/>
                    <a:pt x="25" y="45"/>
                  </a:cubicBezTo>
                  <a:cubicBezTo>
                    <a:pt x="25" y="46"/>
                    <a:pt x="23" y="47"/>
                    <a:pt x="23" y="49"/>
                  </a:cubicBezTo>
                  <a:cubicBezTo>
                    <a:pt x="23" y="52"/>
                    <a:pt x="26" y="53"/>
                    <a:pt x="29" y="53"/>
                  </a:cubicBezTo>
                  <a:cubicBezTo>
                    <a:pt x="29" y="53"/>
                    <a:pt x="30" y="52"/>
                    <a:pt x="30" y="52"/>
                  </a:cubicBezTo>
                  <a:cubicBezTo>
                    <a:pt x="30" y="57"/>
                    <a:pt x="30" y="57"/>
                    <a:pt x="30" y="57"/>
                  </a:cubicBezTo>
                  <a:cubicBezTo>
                    <a:pt x="29" y="60"/>
                    <a:pt x="22" y="62"/>
                    <a:pt x="17" y="62"/>
                  </a:cubicBezTo>
                  <a:cubicBezTo>
                    <a:pt x="17" y="65"/>
                    <a:pt x="19" y="67"/>
                    <a:pt x="19" y="70"/>
                  </a:cubicBezTo>
                  <a:cubicBezTo>
                    <a:pt x="19" y="75"/>
                    <a:pt x="11" y="75"/>
                    <a:pt x="11" y="79"/>
                  </a:cubicBezTo>
                  <a:cubicBezTo>
                    <a:pt x="11" y="80"/>
                    <a:pt x="12" y="81"/>
                    <a:pt x="13" y="81"/>
                  </a:cubicBezTo>
                  <a:cubicBezTo>
                    <a:pt x="14" y="81"/>
                    <a:pt x="14" y="79"/>
                    <a:pt x="16" y="79"/>
                  </a:cubicBezTo>
                  <a:cubicBezTo>
                    <a:pt x="19" y="79"/>
                    <a:pt x="20" y="83"/>
                    <a:pt x="24" y="83"/>
                  </a:cubicBezTo>
                  <a:cubicBezTo>
                    <a:pt x="26" y="83"/>
                    <a:pt x="28" y="81"/>
                    <a:pt x="29" y="80"/>
                  </a:cubicBezTo>
                  <a:cubicBezTo>
                    <a:pt x="29" y="80"/>
                    <a:pt x="29" y="81"/>
                    <a:pt x="29" y="82"/>
                  </a:cubicBezTo>
                  <a:cubicBezTo>
                    <a:pt x="29" y="86"/>
                    <a:pt x="24" y="84"/>
                    <a:pt x="20" y="85"/>
                  </a:cubicBezTo>
                  <a:cubicBezTo>
                    <a:pt x="19" y="86"/>
                    <a:pt x="10" y="95"/>
                    <a:pt x="10" y="96"/>
                  </a:cubicBezTo>
                  <a:cubicBezTo>
                    <a:pt x="10" y="98"/>
                    <a:pt x="10" y="98"/>
                    <a:pt x="10" y="98"/>
                  </a:cubicBezTo>
                  <a:cubicBezTo>
                    <a:pt x="12" y="98"/>
                    <a:pt x="12" y="98"/>
                    <a:pt x="12" y="98"/>
                  </a:cubicBezTo>
                  <a:cubicBezTo>
                    <a:pt x="13" y="97"/>
                    <a:pt x="14" y="95"/>
                    <a:pt x="16" y="95"/>
                  </a:cubicBezTo>
                  <a:cubicBezTo>
                    <a:pt x="20" y="95"/>
                    <a:pt x="20" y="95"/>
                    <a:pt x="20" y="95"/>
                  </a:cubicBezTo>
                  <a:cubicBezTo>
                    <a:pt x="20" y="93"/>
                    <a:pt x="21" y="91"/>
                    <a:pt x="24" y="91"/>
                  </a:cubicBezTo>
                  <a:cubicBezTo>
                    <a:pt x="26" y="91"/>
                    <a:pt x="27" y="92"/>
                    <a:pt x="29" y="92"/>
                  </a:cubicBezTo>
                  <a:cubicBezTo>
                    <a:pt x="34" y="92"/>
                    <a:pt x="41" y="90"/>
                    <a:pt x="44" y="90"/>
                  </a:cubicBezTo>
                  <a:cubicBezTo>
                    <a:pt x="46" y="90"/>
                    <a:pt x="52" y="90"/>
                    <a:pt x="56" y="90"/>
                  </a:cubicBezTo>
                  <a:cubicBezTo>
                    <a:pt x="59" y="90"/>
                    <a:pt x="61" y="88"/>
                    <a:pt x="64" y="85"/>
                  </a:cubicBezTo>
                  <a:cubicBezTo>
                    <a:pt x="64" y="83"/>
                    <a:pt x="64" y="83"/>
                    <a:pt x="64" y="83"/>
                  </a:cubicBezTo>
                  <a:cubicBezTo>
                    <a:pt x="62" y="83"/>
                    <a:pt x="61" y="83"/>
                    <a:pt x="58" y="82"/>
                  </a:cubicBezTo>
                  <a:cubicBezTo>
                    <a:pt x="60" y="79"/>
                    <a:pt x="67" y="76"/>
                    <a:pt x="67" y="71"/>
                  </a:cubicBezTo>
                  <a:cubicBezTo>
                    <a:pt x="67" y="68"/>
                    <a:pt x="64" y="66"/>
                    <a:pt x="61" y="66"/>
                  </a:cubicBezTo>
                  <a:cubicBezTo>
                    <a:pt x="60" y="66"/>
                    <a:pt x="60" y="66"/>
                    <a:pt x="60" y="66"/>
                  </a:cubicBezTo>
                  <a:cubicBezTo>
                    <a:pt x="59" y="66"/>
                    <a:pt x="59" y="66"/>
                    <a:pt x="57" y="67"/>
                  </a:cubicBezTo>
                  <a:cubicBezTo>
                    <a:pt x="59" y="66"/>
                    <a:pt x="59" y="66"/>
                    <a:pt x="59" y="66"/>
                  </a:cubicBezTo>
                  <a:cubicBezTo>
                    <a:pt x="58" y="66"/>
                    <a:pt x="57" y="67"/>
                    <a:pt x="55" y="68"/>
                  </a:cubicBezTo>
                  <a:cubicBezTo>
                    <a:pt x="55" y="66"/>
                    <a:pt x="55" y="66"/>
                    <a:pt x="55" y="66"/>
                  </a:cubicBezTo>
                  <a:cubicBezTo>
                    <a:pt x="56" y="65"/>
                    <a:pt x="57" y="64"/>
                    <a:pt x="57" y="64"/>
                  </a:cubicBezTo>
                  <a:cubicBezTo>
                    <a:pt x="57" y="61"/>
                    <a:pt x="54" y="60"/>
                    <a:pt x="54" y="58"/>
                  </a:cubicBezTo>
                  <a:cubicBezTo>
                    <a:pt x="54" y="51"/>
                    <a:pt x="46" y="49"/>
                    <a:pt x="42" y="44"/>
                  </a:cubicBezTo>
                  <a:cubicBezTo>
                    <a:pt x="38" y="41"/>
                    <a:pt x="39" y="34"/>
                    <a:pt x="34" y="32"/>
                  </a:cubicBezTo>
                  <a:cubicBezTo>
                    <a:pt x="33" y="32"/>
                    <a:pt x="33" y="32"/>
                    <a:pt x="32" y="32"/>
                  </a:cubicBezTo>
                  <a:cubicBezTo>
                    <a:pt x="32" y="32"/>
                    <a:pt x="31" y="32"/>
                    <a:pt x="31" y="32"/>
                  </a:cubicBezTo>
                  <a:cubicBezTo>
                    <a:pt x="30" y="32"/>
                    <a:pt x="30" y="32"/>
                    <a:pt x="29" y="32"/>
                  </a:cubicBezTo>
                  <a:cubicBezTo>
                    <a:pt x="29" y="32"/>
                    <a:pt x="28" y="32"/>
                    <a:pt x="27" y="32"/>
                  </a:cubicBezTo>
                  <a:cubicBezTo>
                    <a:pt x="27" y="31"/>
                    <a:pt x="28" y="30"/>
                    <a:pt x="29" y="30"/>
                  </a:cubicBezTo>
                  <a:cubicBezTo>
                    <a:pt x="29" y="24"/>
                    <a:pt x="38" y="20"/>
                    <a:pt x="37" y="12"/>
                  </a:cubicBezTo>
                  <a:cubicBezTo>
                    <a:pt x="20" y="12"/>
                    <a:pt x="20" y="12"/>
                    <a:pt x="20" y="12"/>
                  </a:cubicBezTo>
                  <a:cubicBezTo>
                    <a:pt x="20" y="11"/>
                    <a:pt x="19" y="11"/>
                    <a:pt x="19" y="10"/>
                  </a:cubicBezTo>
                  <a:cubicBezTo>
                    <a:pt x="20" y="6"/>
                    <a:pt x="27" y="7"/>
                    <a:pt x="27" y="3"/>
                  </a:cubicBezTo>
                  <a:cubicBezTo>
                    <a:pt x="27" y="2"/>
                    <a:pt x="25"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91" name="Freeform 93"/>
            <p:cNvSpPr>
              <a:spLocks/>
            </p:cNvSpPr>
            <p:nvPr/>
          </p:nvSpPr>
          <p:spPr bwMode="auto">
            <a:xfrm>
              <a:off x="5957888" y="2362200"/>
              <a:ext cx="11113" cy="14288"/>
            </a:xfrm>
            <a:custGeom>
              <a:avLst/>
              <a:gdLst>
                <a:gd name="T0" fmla="*/ 3 w 3"/>
                <a:gd name="T1" fmla="*/ 0 h 4"/>
                <a:gd name="T2" fmla="*/ 2 w 3"/>
                <a:gd name="T3" fmla="*/ 0 h 4"/>
                <a:gd name="T4" fmla="*/ 0 w 3"/>
                <a:gd name="T5" fmla="*/ 4 h 4"/>
                <a:gd name="T6" fmla="*/ 3 w 3"/>
                <a:gd name="T7" fmla="*/ 4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cubicBezTo>
                    <a:pt x="2" y="0"/>
                    <a:pt x="2" y="0"/>
                    <a:pt x="2" y="0"/>
                  </a:cubicBezTo>
                  <a:cubicBezTo>
                    <a:pt x="0" y="1"/>
                    <a:pt x="0" y="2"/>
                    <a:pt x="0" y="4"/>
                  </a:cubicBezTo>
                  <a:cubicBezTo>
                    <a:pt x="1" y="4"/>
                    <a:pt x="2" y="4"/>
                    <a:pt x="3" y="4"/>
                  </a:cubicBezTo>
                  <a:cubicBezTo>
                    <a:pt x="3" y="2"/>
                    <a:pt x="3"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92" name="Freeform 94"/>
            <p:cNvSpPr>
              <a:spLocks/>
            </p:cNvSpPr>
            <p:nvPr/>
          </p:nvSpPr>
          <p:spPr bwMode="auto">
            <a:xfrm>
              <a:off x="5380038" y="1798638"/>
              <a:ext cx="311150" cy="142875"/>
            </a:xfrm>
            <a:custGeom>
              <a:avLst/>
              <a:gdLst>
                <a:gd name="T0" fmla="*/ 13 w 83"/>
                <a:gd name="T1" fmla="*/ 0 h 38"/>
                <a:gd name="T2" fmla="*/ 11 w 83"/>
                <a:gd name="T3" fmla="*/ 0 h 38"/>
                <a:gd name="T4" fmla="*/ 6 w 83"/>
                <a:gd name="T5" fmla="*/ 3 h 38"/>
                <a:gd name="T6" fmla="*/ 6 w 83"/>
                <a:gd name="T7" fmla="*/ 6 h 38"/>
                <a:gd name="T8" fmla="*/ 3 w 83"/>
                <a:gd name="T9" fmla="*/ 5 h 38"/>
                <a:gd name="T10" fmla="*/ 0 w 83"/>
                <a:gd name="T11" fmla="*/ 5 h 38"/>
                <a:gd name="T12" fmla="*/ 15 w 83"/>
                <a:gd name="T13" fmla="*/ 11 h 38"/>
                <a:gd name="T14" fmla="*/ 16 w 83"/>
                <a:gd name="T15" fmla="*/ 14 h 38"/>
                <a:gd name="T16" fmla="*/ 1 w 83"/>
                <a:gd name="T17" fmla="*/ 16 h 38"/>
                <a:gd name="T18" fmla="*/ 5 w 83"/>
                <a:gd name="T19" fmla="*/ 18 h 38"/>
                <a:gd name="T20" fmla="*/ 8 w 83"/>
                <a:gd name="T21" fmla="*/ 17 h 38"/>
                <a:gd name="T22" fmla="*/ 11 w 83"/>
                <a:gd name="T23" fmla="*/ 17 h 38"/>
                <a:gd name="T24" fmla="*/ 13 w 83"/>
                <a:gd name="T25" fmla="*/ 17 h 38"/>
                <a:gd name="T26" fmla="*/ 12 w 83"/>
                <a:gd name="T27" fmla="*/ 26 h 38"/>
                <a:gd name="T28" fmla="*/ 9 w 83"/>
                <a:gd name="T29" fmla="*/ 27 h 38"/>
                <a:gd name="T30" fmla="*/ 22 w 83"/>
                <a:gd name="T31" fmla="*/ 32 h 38"/>
                <a:gd name="T32" fmla="*/ 47 w 83"/>
                <a:gd name="T33" fmla="*/ 38 h 38"/>
                <a:gd name="T34" fmla="*/ 69 w 83"/>
                <a:gd name="T35" fmla="*/ 30 h 38"/>
                <a:gd name="T36" fmla="*/ 82 w 83"/>
                <a:gd name="T37" fmla="*/ 20 h 38"/>
                <a:gd name="T38" fmla="*/ 83 w 83"/>
                <a:gd name="T39" fmla="*/ 20 h 38"/>
                <a:gd name="T40" fmla="*/ 72 w 83"/>
                <a:gd name="T41" fmla="*/ 5 h 38"/>
                <a:gd name="T42" fmla="*/ 74 w 83"/>
                <a:gd name="T43" fmla="*/ 3 h 38"/>
                <a:gd name="T44" fmla="*/ 67 w 83"/>
                <a:gd name="T45" fmla="*/ 4 h 38"/>
                <a:gd name="T46" fmla="*/ 62 w 83"/>
                <a:gd name="T47" fmla="*/ 1 h 38"/>
                <a:gd name="T48" fmla="*/ 61 w 83"/>
                <a:gd name="T49" fmla="*/ 1 h 38"/>
                <a:gd name="T50" fmla="*/ 59 w 83"/>
                <a:gd name="T51" fmla="*/ 1 h 38"/>
                <a:gd name="T52" fmla="*/ 58 w 83"/>
                <a:gd name="T53" fmla="*/ 5 h 38"/>
                <a:gd name="T54" fmla="*/ 55 w 83"/>
                <a:gd name="T55" fmla="*/ 4 h 38"/>
                <a:gd name="T56" fmla="*/ 48 w 83"/>
                <a:gd name="T57" fmla="*/ 6 h 38"/>
                <a:gd name="T58" fmla="*/ 39 w 83"/>
                <a:gd name="T59" fmla="*/ 5 h 38"/>
                <a:gd name="T60" fmla="*/ 39 w 83"/>
                <a:gd name="T61" fmla="*/ 8 h 38"/>
                <a:gd name="T62" fmla="*/ 35 w 83"/>
                <a:gd name="T63" fmla="*/ 6 h 38"/>
                <a:gd name="T64" fmla="*/ 28 w 83"/>
                <a:gd name="T65" fmla="*/ 7 h 38"/>
                <a:gd name="T66" fmla="*/ 24 w 83"/>
                <a:gd name="T67" fmla="*/ 5 h 38"/>
                <a:gd name="T68" fmla="*/ 24 w 83"/>
                <a:gd name="T69" fmla="*/ 9 h 38"/>
                <a:gd name="T70" fmla="*/ 19 w 83"/>
                <a:gd name="T71" fmla="*/ 10 h 38"/>
                <a:gd name="T72" fmla="*/ 15 w 83"/>
                <a:gd name="T73" fmla="*/ 5 h 38"/>
                <a:gd name="T74" fmla="*/ 13 w 83"/>
                <a:gd name="T7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3" h="38">
                  <a:moveTo>
                    <a:pt x="13" y="0"/>
                  </a:moveTo>
                  <a:cubicBezTo>
                    <a:pt x="12" y="0"/>
                    <a:pt x="12" y="0"/>
                    <a:pt x="11" y="0"/>
                  </a:cubicBezTo>
                  <a:cubicBezTo>
                    <a:pt x="9" y="0"/>
                    <a:pt x="8" y="3"/>
                    <a:pt x="6" y="3"/>
                  </a:cubicBezTo>
                  <a:cubicBezTo>
                    <a:pt x="6" y="4"/>
                    <a:pt x="6" y="5"/>
                    <a:pt x="6" y="6"/>
                  </a:cubicBezTo>
                  <a:cubicBezTo>
                    <a:pt x="5" y="5"/>
                    <a:pt x="4" y="5"/>
                    <a:pt x="3" y="5"/>
                  </a:cubicBezTo>
                  <a:cubicBezTo>
                    <a:pt x="2" y="5"/>
                    <a:pt x="1" y="5"/>
                    <a:pt x="0" y="5"/>
                  </a:cubicBezTo>
                  <a:cubicBezTo>
                    <a:pt x="1" y="8"/>
                    <a:pt x="11" y="11"/>
                    <a:pt x="15" y="11"/>
                  </a:cubicBezTo>
                  <a:cubicBezTo>
                    <a:pt x="15" y="12"/>
                    <a:pt x="15" y="13"/>
                    <a:pt x="16" y="14"/>
                  </a:cubicBezTo>
                  <a:cubicBezTo>
                    <a:pt x="13" y="15"/>
                    <a:pt x="5" y="16"/>
                    <a:pt x="1" y="16"/>
                  </a:cubicBezTo>
                  <a:cubicBezTo>
                    <a:pt x="2" y="17"/>
                    <a:pt x="3" y="18"/>
                    <a:pt x="5" y="18"/>
                  </a:cubicBezTo>
                  <a:cubicBezTo>
                    <a:pt x="6" y="18"/>
                    <a:pt x="7" y="17"/>
                    <a:pt x="8" y="17"/>
                  </a:cubicBezTo>
                  <a:cubicBezTo>
                    <a:pt x="9" y="17"/>
                    <a:pt x="10" y="17"/>
                    <a:pt x="11" y="17"/>
                  </a:cubicBezTo>
                  <a:cubicBezTo>
                    <a:pt x="12" y="17"/>
                    <a:pt x="12" y="17"/>
                    <a:pt x="13" y="17"/>
                  </a:cubicBezTo>
                  <a:cubicBezTo>
                    <a:pt x="13" y="20"/>
                    <a:pt x="12" y="22"/>
                    <a:pt x="12" y="26"/>
                  </a:cubicBezTo>
                  <a:cubicBezTo>
                    <a:pt x="11" y="26"/>
                    <a:pt x="10" y="27"/>
                    <a:pt x="9" y="27"/>
                  </a:cubicBezTo>
                  <a:cubicBezTo>
                    <a:pt x="16" y="27"/>
                    <a:pt x="18" y="31"/>
                    <a:pt x="22" y="32"/>
                  </a:cubicBezTo>
                  <a:cubicBezTo>
                    <a:pt x="29" y="35"/>
                    <a:pt x="37" y="38"/>
                    <a:pt x="47" y="38"/>
                  </a:cubicBezTo>
                  <a:cubicBezTo>
                    <a:pt x="57" y="38"/>
                    <a:pt x="62" y="33"/>
                    <a:pt x="69" y="30"/>
                  </a:cubicBezTo>
                  <a:cubicBezTo>
                    <a:pt x="73" y="29"/>
                    <a:pt x="80" y="24"/>
                    <a:pt x="82" y="20"/>
                  </a:cubicBezTo>
                  <a:cubicBezTo>
                    <a:pt x="83" y="20"/>
                    <a:pt x="83" y="20"/>
                    <a:pt x="83" y="20"/>
                  </a:cubicBezTo>
                  <a:cubicBezTo>
                    <a:pt x="83" y="12"/>
                    <a:pt x="72" y="14"/>
                    <a:pt x="72" y="5"/>
                  </a:cubicBezTo>
                  <a:cubicBezTo>
                    <a:pt x="72" y="5"/>
                    <a:pt x="73" y="3"/>
                    <a:pt x="74" y="3"/>
                  </a:cubicBezTo>
                  <a:cubicBezTo>
                    <a:pt x="71" y="3"/>
                    <a:pt x="70" y="4"/>
                    <a:pt x="67" y="4"/>
                  </a:cubicBezTo>
                  <a:cubicBezTo>
                    <a:pt x="64" y="4"/>
                    <a:pt x="62" y="4"/>
                    <a:pt x="62" y="1"/>
                  </a:cubicBezTo>
                  <a:cubicBezTo>
                    <a:pt x="61" y="1"/>
                    <a:pt x="61" y="1"/>
                    <a:pt x="61" y="1"/>
                  </a:cubicBezTo>
                  <a:cubicBezTo>
                    <a:pt x="60" y="1"/>
                    <a:pt x="60" y="1"/>
                    <a:pt x="59" y="1"/>
                  </a:cubicBezTo>
                  <a:cubicBezTo>
                    <a:pt x="58" y="2"/>
                    <a:pt x="58" y="3"/>
                    <a:pt x="58" y="5"/>
                  </a:cubicBezTo>
                  <a:cubicBezTo>
                    <a:pt x="57" y="4"/>
                    <a:pt x="56" y="4"/>
                    <a:pt x="55" y="4"/>
                  </a:cubicBezTo>
                  <a:cubicBezTo>
                    <a:pt x="53" y="4"/>
                    <a:pt x="51" y="6"/>
                    <a:pt x="48" y="6"/>
                  </a:cubicBezTo>
                  <a:cubicBezTo>
                    <a:pt x="45" y="6"/>
                    <a:pt x="43" y="5"/>
                    <a:pt x="39" y="5"/>
                  </a:cubicBezTo>
                  <a:cubicBezTo>
                    <a:pt x="39" y="6"/>
                    <a:pt x="39" y="7"/>
                    <a:pt x="39" y="8"/>
                  </a:cubicBezTo>
                  <a:cubicBezTo>
                    <a:pt x="38" y="7"/>
                    <a:pt x="37" y="6"/>
                    <a:pt x="35" y="6"/>
                  </a:cubicBezTo>
                  <a:cubicBezTo>
                    <a:pt x="28" y="7"/>
                    <a:pt x="28" y="7"/>
                    <a:pt x="28" y="7"/>
                  </a:cubicBezTo>
                  <a:cubicBezTo>
                    <a:pt x="26" y="7"/>
                    <a:pt x="25" y="6"/>
                    <a:pt x="24" y="5"/>
                  </a:cubicBezTo>
                  <a:cubicBezTo>
                    <a:pt x="24" y="6"/>
                    <a:pt x="24" y="7"/>
                    <a:pt x="24" y="9"/>
                  </a:cubicBezTo>
                  <a:cubicBezTo>
                    <a:pt x="23" y="9"/>
                    <a:pt x="21" y="10"/>
                    <a:pt x="19" y="10"/>
                  </a:cubicBezTo>
                  <a:cubicBezTo>
                    <a:pt x="17" y="10"/>
                    <a:pt x="15" y="7"/>
                    <a:pt x="15" y="5"/>
                  </a:cubicBezTo>
                  <a:cubicBezTo>
                    <a:pt x="15" y="3"/>
                    <a:pt x="14" y="2"/>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93" name="Freeform 95"/>
            <p:cNvSpPr>
              <a:spLocks/>
            </p:cNvSpPr>
            <p:nvPr/>
          </p:nvSpPr>
          <p:spPr bwMode="auto">
            <a:xfrm>
              <a:off x="3529013" y="3500438"/>
              <a:ext cx="315913" cy="109538"/>
            </a:xfrm>
            <a:custGeom>
              <a:avLst/>
              <a:gdLst>
                <a:gd name="T0" fmla="*/ 23 w 84"/>
                <a:gd name="T1" fmla="*/ 0 h 29"/>
                <a:gd name="T2" fmla="*/ 0 w 84"/>
                <a:gd name="T3" fmla="*/ 12 h 29"/>
                <a:gd name="T4" fmla="*/ 3 w 84"/>
                <a:gd name="T5" fmla="*/ 12 h 29"/>
                <a:gd name="T6" fmla="*/ 18 w 84"/>
                <a:gd name="T7" fmla="*/ 5 h 29"/>
                <a:gd name="T8" fmla="*/ 20 w 84"/>
                <a:gd name="T9" fmla="*/ 5 h 29"/>
                <a:gd name="T10" fmla="*/ 22 w 84"/>
                <a:gd name="T11" fmla="*/ 6 h 29"/>
                <a:gd name="T12" fmla="*/ 23 w 84"/>
                <a:gd name="T13" fmla="*/ 9 h 29"/>
                <a:gd name="T14" fmla="*/ 31 w 84"/>
                <a:gd name="T15" fmla="*/ 9 h 29"/>
                <a:gd name="T16" fmla="*/ 41 w 84"/>
                <a:gd name="T17" fmla="*/ 14 h 29"/>
                <a:gd name="T18" fmla="*/ 45 w 84"/>
                <a:gd name="T19" fmla="*/ 13 h 29"/>
                <a:gd name="T20" fmla="*/ 47 w 84"/>
                <a:gd name="T21" fmla="*/ 14 h 29"/>
                <a:gd name="T22" fmla="*/ 50 w 84"/>
                <a:gd name="T23" fmla="*/ 17 h 29"/>
                <a:gd name="T24" fmla="*/ 60 w 84"/>
                <a:gd name="T25" fmla="*/ 23 h 29"/>
                <a:gd name="T26" fmla="*/ 57 w 84"/>
                <a:gd name="T27" fmla="*/ 25 h 29"/>
                <a:gd name="T28" fmla="*/ 57 w 84"/>
                <a:gd name="T29" fmla="*/ 27 h 29"/>
                <a:gd name="T30" fmla="*/ 74 w 84"/>
                <a:gd name="T31" fmla="*/ 29 h 29"/>
                <a:gd name="T32" fmla="*/ 84 w 84"/>
                <a:gd name="T33" fmla="*/ 25 h 29"/>
                <a:gd name="T34" fmla="*/ 78 w 84"/>
                <a:gd name="T35" fmla="*/ 20 h 29"/>
                <a:gd name="T36" fmla="*/ 74 w 84"/>
                <a:gd name="T37" fmla="*/ 19 h 29"/>
                <a:gd name="T38" fmla="*/ 74 w 84"/>
                <a:gd name="T39" fmla="*/ 17 h 29"/>
                <a:gd name="T40" fmla="*/ 56 w 84"/>
                <a:gd name="T41" fmla="*/ 10 h 29"/>
                <a:gd name="T42" fmla="*/ 51 w 84"/>
                <a:gd name="T43" fmla="*/ 7 h 29"/>
                <a:gd name="T44" fmla="*/ 23 w 84"/>
                <a:gd name="T45"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29">
                  <a:moveTo>
                    <a:pt x="23" y="0"/>
                  </a:moveTo>
                  <a:cubicBezTo>
                    <a:pt x="11" y="0"/>
                    <a:pt x="5" y="5"/>
                    <a:pt x="0" y="12"/>
                  </a:cubicBezTo>
                  <a:cubicBezTo>
                    <a:pt x="3" y="12"/>
                    <a:pt x="3" y="12"/>
                    <a:pt x="3" y="12"/>
                  </a:cubicBezTo>
                  <a:cubicBezTo>
                    <a:pt x="5" y="9"/>
                    <a:pt x="13" y="5"/>
                    <a:pt x="18" y="5"/>
                  </a:cubicBezTo>
                  <a:cubicBezTo>
                    <a:pt x="19" y="5"/>
                    <a:pt x="19" y="5"/>
                    <a:pt x="20" y="5"/>
                  </a:cubicBezTo>
                  <a:cubicBezTo>
                    <a:pt x="21" y="5"/>
                    <a:pt x="22" y="6"/>
                    <a:pt x="22" y="6"/>
                  </a:cubicBezTo>
                  <a:cubicBezTo>
                    <a:pt x="22" y="7"/>
                    <a:pt x="21" y="8"/>
                    <a:pt x="23" y="9"/>
                  </a:cubicBezTo>
                  <a:cubicBezTo>
                    <a:pt x="31" y="9"/>
                    <a:pt x="31" y="9"/>
                    <a:pt x="31" y="9"/>
                  </a:cubicBezTo>
                  <a:cubicBezTo>
                    <a:pt x="35" y="9"/>
                    <a:pt x="37" y="14"/>
                    <a:pt x="41" y="14"/>
                  </a:cubicBezTo>
                  <a:cubicBezTo>
                    <a:pt x="43" y="14"/>
                    <a:pt x="44" y="13"/>
                    <a:pt x="45" y="13"/>
                  </a:cubicBezTo>
                  <a:cubicBezTo>
                    <a:pt x="46" y="13"/>
                    <a:pt x="46" y="14"/>
                    <a:pt x="47" y="14"/>
                  </a:cubicBezTo>
                  <a:cubicBezTo>
                    <a:pt x="48" y="15"/>
                    <a:pt x="48" y="17"/>
                    <a:pt x="50" y="17"/>
                  </a:cubicBezTo>
                  <a:cubicBezTo>
                    <a:pt x="51" y="21"/>
                    <a:pt x="56" y="21"/>
                    <a:pt x="60" y="23"/>
                  </a:cubicBezTo>
                  <a:cubicBezTo>
                    <a:pt x="60" y="24"/>
                    <a:pt x="59" y="25"/>
                    <a:pt x="57" y="25"/>
                  </a:cubicBezTo>
                  <a:cubicBezTo>
                    <a:pt x="57" y="26"/>
                    <a:pt x="57" y="26"/>
                    <a:pt x="57" y="27"/>
                  </a:cubicBezTo>
                  <a:cubicBezTo>
                    <a:pt x="63" y="27"/>
                    <a:pt x="67" y="29"/>
                    <a:pt x="74" y="29"/>
                  </a:cubicBezTo>
                  <a:cubicBezTo>
                    <a:pt x="77" y="29"/>
                    <a:pt x="82" y="29"/>
                    <a:pt x="84" y="25"/>
                  </a:cubicBezTo>
                  <a:cubicBezTo>
                    <a:pt x="82" y="25"/>
                    <a:pt x="81" y="21"/>
                    <a:pt x="78" y="20"/>
                  </a:cubicBezTo>
                  <a:cubicBezTo>
                    <a:pt x="74" y="19"/>
                    <a:pt x="74" y="19"/>
                    <a:pt x="74" y="19"/>
                  </a:cubicBezTo>
                  <a:cubicBezTo>
                    <a:pt x="73" y="19"/>
                    <a:pt x="74" y="18"/>
                    <a:pt x="74" y="17"/>
                  </a:cubicBezTo>
                  <a:cubicBezTo>
                    <a:pt x="67" y="17"/>
                    <a:pt x="60" y="14"/>
                    <a:pt x="56" y="10"/>
                  </a:cubicBezTo>
                  <a:cubicBezTo>
                    <a:pt x="55" y="10"/>
                    <a:pt x="53" y="7"/>
                    <a:pt x="51" y="7"/>
                  </a:cubicBezTo>
                  <a:cubicBezTo>
                    <a:pt x="42" y="7"/>
                    <a:pt x="36"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94" name="Freeform 96"/>
            <p:cNvSpPr>
              <a:spLocks/>
            </p:cNvSpPr>
            <p:nvPr/>
          </p:nvSpPr>
          <p:spPr bwMode="auto">
            <a:xfrm>
              <a:off x="3575050" y="3541713"/>
              <a:ext cx="14288" cy="14288"/>
            </a:xfrm>
            <a:custGeom>
              <a:avLst/>
              <a:gdLst>
                <a:gd name="T0" fmla="*/ 3 w 4"/>
                <a:gd name="T1" fmla="*/ 0 h 4"/>
                <a:gd name="T2" fmla="*/ 2 w 4"/>
                <a:gd name="T3" fmla="*/ 0 h 4"/>
                <a:gd name="T4" fmla="*/ 2 w 4"/>
                <a:gd name="T5" fmla="*/ 2 h 4"/>
                <a:gd name="T6" fmla="*/ 0 w 4"/>
                <a:gd name="T7" fmla="*/ 4 h 4"/>
                <a:gd name="T8" fmla="*/ 1 w 4"/>
                <a:gd name="T9" fmla="*/ 4 h 4"/>
                <a:gd name="T10" fmla="*/ 4 w 4"/>
                <a:gd name="T11" fmla="*/ 4 h 4"/>
                <a:gd name="T12" fmla="*/ 4 w 4"/>
                <a:gd name="T13" fmla="*/ 0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2" y="0"/>
                    <a:pt x="2" y="0"/>
                    <a:pt x="2" y="0"/>
                  </a:cubicBezTo>
                  <a:cubicBezTo>
                    <a:pt x="2" y="2"/>
                    <a:pt x="2" y="2"/>
                    <a:pt x="2" y="2"/>
                  </a:cubicBezTo>
                  <a:cubicBezTo>
                    <a:pt x="1" y="2"/>
                    <a:pt x="0" y="2"/>
                    <a:pt x="0" y="4"/>
                  </a:cubicBezTo>
                  <a:cubicBezTo>
                    <a:pt x="0" y="4"/>
                    <a:pt x="0" y="4"/>
                    <a:pt x="1" y="4"/>
                  </a:cubicBezTo>
                  <a:cubicBezTo>
                    <a:pt x="2" y="4"/>
                    <a:pt x="3" y="4"/>
                    <a:pt x="4" y="4"/>
                  </a:cubicBezTo>
                  <a:cubicBezTo>
                    <a:pt x="4" y="3"/>
                    <a:pt x="4" y="1"/>
                    <a:pt x="4"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95" name="Freeform 97"/>
            <p:cNvSpPr>
              <a:spLocks/>
            </p:cNvSpPr>
            <p:nvPr/>
          </p:nvSpPr>
          <p:spPr bwMode="auto">
            <a:xfrm>
              <a:off x="3732213" y="3646488"/>
              <a:ext cx="52388" cy="22225"/>
            </a:xfrm>
            <a:custGeom>
              <a:avLst/>
              <a:gdLst>
                <a:gd name="T0" fmla="*/ 3 w 14"/>
                <a:gd name="T1" fmla="*/ 0 h 6"/>
                <a:gd name="T2" fmla="*/ 0 w 14"/>
                <a:gd name="T3" fmla="*/ 2 h 6"/>
                <a:gd name="T4" fmla="*/ 5 w 14"/>
                <a:gd name="T5" fmla="*/ 6 h 6"/>
                <a:gd name="T6" fmla="*/ 14 w 14"/>
                <a:gd name="T7" fmla="*/ 5 h 6"/>
                <a:gd name="T8" fmla="*/ 11 w 14"/>
                <a:gd name="T9" fmla="*/ 2 h 6"/>
                <a:gd name="T10" fmla="*/ 12 w 14"/>
                <a:gd name="T11" fmla="*/ 3 h 6"/>
                <a:gd name="T12" fmla="*/ 3 w 14"/>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4" h="6">
                  <a:moveTo>
                    <a:pt x="3" y="0"/>
                  </a:moveTo>
                  <a:cubicBezTo>
                    <a:pt x="2" y="0"/>
                    <a:pt x="0" y="1"/>
                    <a:pt x="0" y="2"/>
                  </a:cubicBezTo>
                  <a:cubicBezTo>
                    <a:pt x="0" y="4"/>
                    <a:pt x="2" y="6"/>
                    <a:pt x="5" y="6"/>
                  </a:cubicBezTo>
                  <a:cubicBezTo>
                    <a:pt x="8" y="6"/>
                    <a:pt x="11" y="5"/>
                    <a:pt x="14" y="5"/>
                  </a:cubicBezTo>
                  <a:cubicBezTo>
                    <a:pt x="14" y="3"/>
                    <a:pt x="13" y="3"/>
                    <a:pt x="11" y="2"/>
                  </a:cubicBezTo>
                  <a:cubicBezTo>
                    <a:pt x="12" y="3"/>
                    <a:pt x="12" y="3"/>
                    <a:pt x="12" y="3"/>
                  </a:cubicBezTo>
                  <a:cubicBezTo>
                    <a:pt x="10" y="2"/>
                    <a:pt x="6"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96" name="Freeform 98"/>
            <p:cNvSpPr>
              <a:spLocks/>
            </p:cNvSpPr>
            <p:nvPr/>
          </p:nvSpPr>
          <p:spPr bwMode="auto">
            <a:xfrm>
              <a:off x="4070350" y="3646488"/>
              <a:ext cx="41275" cy="19050"/>
            </a:xfrm>
            <a:custGeom>
              <a:avLst/>
              <a:gdLst>
                <a:gd name="T0" fmla="*/ 3 w 11"/>
                <a:gd name="T1" fmla="*/ 0 h 5"/>
                <a:gd name="T2" fmla="*/ 0 w 11"/>
                <a:gd name="T3" fmla="*/ 1 h 5"/>
                <a:gd name="T4" fmla="*/ 7 w 11"/>
                <a:gd name="T5" fmla="*/ 5 h 5"/>
                <a:gd name="T6" fmla="*/ 11 w 11"/>
                <a:gd name="T7" fmla="*/ 3 h 5"/>
                <a:gd name="T8" fmla="*/ 3 w 11"/>
                <a:gd name="T9" fmla="*/ 0 h 5"/>
              </a:gdLst>
              <a:ahLst/>
              <a:cxnLst>
                <a:cxn ang="0">
                  <a:pos x="T0" y="T1"/>
                </a:cxn>
                <a:cxn ang="0">
                  <a:pos x="T2" y="T3"/>
                </a:cxn>
                <a:cxn ang="0">
                  <a:pos x="T4" y="T5"/>
                </a:cxn>
                <a:cxn ang="0">
                  <a:pos x="T6" y="T7"/>
                </a:cxn>
                <a:cxn ang="0">
                  <a:pos x="T8" y="T9"/>
                </a:cxn>
              </a:cxnLst>
              <a:rect l="0" t="0" r="r" b="b"/>
              <a:pathLst>
                <a:path w="11" h="5">
                  <a:moveTo>
                    <a:pt x="3" y="0"/>
                  </a:moveTo>
                  <a:cubicBezTo>
                    <a:pt x="2" y="0"/>
                    <a:pt x="0" y="0"/>
                    <a:pt x="0" y="1"/>
                  </a:cubicBezTo>
                  <a:cubicBezTo>
                    <a:pt x="0" y="4"/>
                    <a:pt x="3" y="5"/>
                    <a:pt x="7" y="5"/>
                  </a:cubicBezTo>
                  <a:cubicBezTo>
                    <a:pt x="8" y="5"/>
                    <a:pt x="10" y="5"/>
                    <a:pt x="11" y="3"/>
                  </a:cubicBezTo>
                  <a:cubicBezTo>
                    <a:pt x="10" y="1"/>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97" name="Freeform 99"/>
            <p:cNvSpPr>
              <a:spLocks/>
            </p:cNvSpPr>
            <p:nvPr/>
          </p:nvSpPr>
          <p:spPr bwMode="auto">
            <a:xfrm>
              <a:off x="3848100" y="3602038"/>
              <a:ext cx="180975" cy="71438"/>
            </a:xfrm>
            <a:custGeom>
              <a:avLst/>
              <a:gdLst>
                <a:gd name="T0" fmla="*/ 11 w 48"/>
                <a:gd name="T1" fmla="*/ 0 h 19"/>
                <a:gd name="T2" fmla="*/ 9 w 48"/>
                <a:gd name="T3" fmla="*/ 2 h 19"/>
                <a:gd name="T4" fmla="*/ 12 w 48"/>
                <a:gd name="T5" fmla="*/ 5 h 19"/>
                <a:gd name="T6" fmla="*/ 14 w 48"/>
                <a:gd name="T7" fmla="*/ 11 h 19"/>
                <a:gd name="T8" fmla="*/ 10 w 48"/>
                <a:gd name="T9" fmla="*/ 12 h 19"/>
                <a:gd name="T10" fmla="*/ 1 w 48"/>
                <a:gd name="T11" fmla="*/ 11 h 19"/>
                <a:gd name="T12" fmla="*/ 0 w 48"/>
                <a:gd name="T13" fmla="*/ 12 h 19"/>
                <a:gd name="T14" fmla="*/ 3 w 48"/>
                <a:gd name="T15" fmla="*/ 17 h 19"/>
                <a:gd name="T16" fmla="*/ 4 w 48"/>
                <a:gd name="T17" fmla="*/ 15 h 19"/>
                <a:gd name="T18" fmla="*/ 5 w 48"/>
                <a:gd name="T19" fmla="*/ 15 h 19"/>
                <a:gd name="T20" fmla="*/ 7 w 48"/>
                <a:gd name="T21" fmla="*/ 15 h 19"/>
                <a:gd name="T22" fmla="*/ 14 w 48"/>
                <a:gd name="T23" fmla="*/ 14 h 19"/>
                <a:gd name="T24" fmla="*/ 20 w 48"/>
                <a:gd name="T25" fmla="*/ 15 h 19"/>
                <a:gd name="T26" fmla="*/ 23 w 48"/>
                <a:gd name="T27" fmla="*/ 19 h 19"/>
                <a:gd name="T28" fmla="*/ 30 w 48"/>
                <a:gd name="T29" fmla="*/ 14 h 19"/>
                <a:gd name="T30" fmla="*/ 33 w 48"/>
                <a:gd name="T31" fmla="*/ 15 h 19"/>
                <a:gd name="T32" fmla="*/ 38 w 48"/>
                <a:gd name="T33" fmla="*/ 13 h 19"/>
                <a:gd name="T34" fmla="*/ 48 w 48"/>
                <a:gd name="T35" fmla="*/ 13 h 19"/>
                <a:gd name="T36" fmla="*/ 41 w 48"/>
                <a:gd name="T37" fmla="*/ 7 h 19"/>
                <a:gd name="T38" fmla="*/ 42 w 48"/>
                <a:gd name="T39" fmla="*/ 8 h 19"/>
                <a:gd name="T40" fmla="*/ 26 w 48"/>
                <a:gd name="T41" fmla="*/ 1 h 19"/>
                <a:gd name="T42" fmla="*/ 18 w 48"/>
                <a:gd name="T43" fmla="*/ 2 h 19"/>
                <a:gd name="T44" fmla="*/ 11 w 48"/>
                <a:gd name="T4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19">
                  <a:moveTo>
                    <a:pt x="11" y="0"/>
                  </a:moveTo>
                  <a:cubicBezTo>
                    <a:pt x="10" y="0"/>
                    <a:pt x="9" y="1"/>
                    <a:pt x="9" y="2"/>
                  </a:cubicBezTo>
                  <a:cubicBezTo>
                    <a:pt x="9" y="4"/>
                    <a:pt x="11" y="5"/>
                    <a:pt x="12" y="5"/>
                  </a:cubicBezTo>
                  <a:cubicBezTo>
                    <a:pt x="12" y="7"/>
                    <a:pt x="13" y="9"/>
                    <a:pt x="14" y="11"/>
                  </a:cubicBezTo>
                  <a:cubicBezTo>
                    <a:pt x="13" y="12"/>
                    <a:pt x="12" y="12"/>
                    <a:pt x="10" y="12"/>
                  </a:cubicBezTo>
                  <a:cubicBezTo>
                    <a:pt x="8" y="12"/>
                    <a:pt x="6" y="11"/>
                    <a:pt x="1" y="11"/>
                  </a:cubicBezTo>
                  <a:cubicBezTo>
                    <a:pt x="1" y="11"/>
                    <a:pt x="1" y="12"/>
                    <a:pt x="0" y="12"/>
                  </a:cubicBezTo>
                  <a:cubicBezTo>
                    <a:pt x="0" y="14"/>
                    <a:pt x="2" y="17"/>
                    <a:pt x="3" y="17"/>
                  </a:cubicBezTo>
                  <a:cubicBezTo>
                    <a:pt x="3" y="16"/>
                    <a:pt x="4" y="15"/>
                    <a:pt x="4" y="15"/>
                  </a:cubicBezTo>
                  <a:cubicBezTo>
                    <a:pt x="4" y="15"/>
                    <a:pt x="5" y="15"/>
                    <a:pt x="5" y="15"/>
                  </a:cubicBezTo>
                  <a:cubicBezTo>
                    <a:pt x="5" y="15"/>
                    <a:pt x="6" y="15"/>
                    <a:pt x="7" y="15"/>
                  </a:cubicBezTo>
                  <a:cubicBezTo>
                    <a:pt x="9" y="15"/>
                    <a:pt x="11" y="14"/>
                    <a:pt x="14" y="14"/>
                  </a:cubicBezTo>
                  <a:cubicBezTo>
                    <a:pt x="16" y="14"/>
                    <a:pt x="19" y="15"/>
                    <a:pt x="20" y="15"/>
                  </a:cubicBezTo>
                  <a:cubicBezTo>
                    <a:pt x="21" y="16"/>
                    <a:pt x="21" y="19"/>
                    <a:pt x="23" y="19"/>
                  </a:cubicBezTo>
                  <a:cubicBezTo>
                    <a:pt x="26" y="19"/>
                    <a:pt x="26" y="14"/>
                    <a:pt x="30" y="14"/>
                  </a:cubicBezTo>
                  <a:cubicBezTo>
                    <a:pt x="31" y="14"/>
                    <a:pt x="31" y="15"/>
                    <a:pt x="33" y="15"/>
                  </a:cubicBezTo>
                  <a:cubicBezTo>
                    <a:pt x="35" y="15"/>
                    <a:pt x="36" y="14"/>
                    <a:pt x="38" y="13"/>
                  </a:cubicBezTo>
                  <a:cubicBezTo>
                    <a:pt x="48" y="13"/>
                    <a:pt x="48" y="13"/>
                    <a:pt x="48" y="13"/>
                  </a:cubicBezTo>
                  <a:cubicBezTo>
                    <a:pt x="46" y="10"/>
                    <a:pt x="44" y="9"/>
                    <a:pt x="41" y="7"/>
                  </a:cubicBezTo>
                  <a:cubicBezTo>
                    <a:pt x="42" y="8"/>
                    <a:pt x="42" y="8"/>
                    <a:pt x="42" y="8"/>
                  </a:cubicBezTo>
                  <a:cubicBezTo>
                    <a:pt x="37" y="6"/>
                    <a:pt x="35" y="1"/>
                    <a:pt x="26" y="1"/>
                  </a:cubicBezTo>
                  <a:cubicBezTo>
                    <a:pt x="23" y="1"/>
                    <a:pt x="21" y="2"/>
                    <a:pt x="18" y="2"/>
                  </a:cubicBezTo>
                  <a:cubicBezTo>
                    <a:pt x="15" y="2"/>
                    <a:pt x="13"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98" name="Freeform 100"/>
            <p:cNvSpPr>
              <a:spLocks/>
            </p:cNvSpPr>
            <p:nvPr/>
          </p:nvSpPr>
          <p:spPr bwMode="auto">
            <a:xfrm>
              <a:off x="4235450" y="3890963"/>
              <a:ext cx="22225" cy="26988"/>
            </a:xfrm>
            <a:custGeom>
              <a:avLst/>
              <a:gdLst>
                <a:gd name="T0" fmla="*/ 6 w 6"/>
                <a:gd name="T1" fmla="*/ 0 h 7"/>
                <a:gd name="T2" fmla="*/ 3 w 6"/>
                <a:gd name="T3" fmla="*/ 0 h 7"/>
                <a:gd name="T4" fmla="*/ 0 w 6"/>
                <a:gd name="T5" fmla="*/ 6 h 7"/>
                <a:gd name="T6" fmla="*/ 0 w 6"/>
                <a:gd name="T7" fmla="*/ 7 h 7"/>
                <a:gd name="T8" fmla="*/ 2 w 6"/>
                <a:gd name="T9" fmla="*/ 6 h 7"/>
                <a:gd name="T10" fmla="*/ 6 w 6"/>
                <a:gd name="T11" fmla="*/ 2 h 7"/>
                <a:gd name="T12" fmla="*/ 6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0"/>
                  </a:moveTo>
                  <a:cubicBezTo>
                    <a:pt x="5" y="0"/>
                    <a:pt x="4" y="0"/>
                    <a:pt x="3" y="0"/>
                  </a:cubicBezTo>
                  <a:cubicBezTo>
                    <a:pt x="1" y="0"/>
                    <a:pt x="0" y="3"/>
                    <a:pt x="0" y="6"/>
                  </a:cubicBezTo>
                  <a:cubicBezTo>
                    <a:pt x="0" y="6"/>
                    <a:pt x="0" y="7"/>
                    <a:pt x="0" y="7"/>
                  </a:cubicBezTo>
                  <a:cubicBezTo>
                    <a:pt x="1" y="7"/>
                    <a:pt x="2" y="6"/>
                    <a:pt x="2" y="6"/>
                  </a:cubicBezTo>
                  <a:cubicBezTo>
                    <a:pt x="4" y="6"/>
                    <a:pt x="5" y="4"/>
                    <a:pt x="6" y="2"/>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99" name="Freeform 101"/>
            <p:cNvSpPr>
              <a:spLocks/>
            </p:cNvSpPr>
            <p:nvPr/>
          </p:nvSpPr>
          <p:spPr bwMode="auto">
            <a:xfrm>
              <a:off x="4565650" y="4214813"/>
              <a:ext cx="74613" cy="55563"/>
            </a:xfrm>
            <a:custGeom>
              <a:avLst/>
              <a:gdLst>
                <a:gd name="T0" fmla="*/ 7 w 20"/>
                <a:gd name="T1" fmla="*/ 0 h 15"/>
                <a:gd name="T2" fmla="*/ 6 w 20"/>
                <a:gd name="T3" fmla="*/ 0 h 15"/>
                <a:gd name="T4" fmla="*/ 0 w 20"/>
                <a:gd name="T5" fmla="*/ 7 h 15"/>
                <a:gd name="T6" fmla="*/ 12 w 20"/>
                <a:gd name="T7" fmla="*/ 15 h 15"/>
                <a:gd name="T8" fmla="*/ 20 w 20"/>
                <a:gd name="T9" fmla="*/ 6 h 15"/>
                <a:gd name="T10" fmla="*/ 18 w 20"/>
                <a:gd name="T11" fmla="*/ 3 h 15"/>
                <a:gd name="T12" fmla="*/ 14 w 20"/>
                <a:gd name="T13" fmla="*/ 5 h 15"/>
                <a:gd name="T14" fmla="*/ 13 w 20"/>
                <a:gd name="T15" fmla="*/ 3 h 15"/>
                <a:gd name="T16" fmla="*/ 7 w 20"/>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5">
                  <a:moveTo>
                    <a:pt x="7" y="0"/>
                  </a:moveTo>
                  <a:cubicBezTo>
                    <a:pt x="6" y="0"/>
                    <a:pt x="6" y="0"/>
                    <a:pt x="6" y="0"/>
                  </a:cubicBezTo>
                  <a:cubicBezTo>
                    <a:pt x="2" y="0"/>
                    <a:pt x="0" y="3"/>
                    <a:pt x="0" y="7"/>
                  </a:cubicBezTo>
                  <a:cubicBezTo>
                    <a:pt x="0" y="10"/>
                    <a:pt x="8" y="15"/>
                    <a:pt x="12" y="15"/>
                  </a:cubicBezTo>
                  <a:cubicBezTo>
                    <a:pt x="15" y="15"/>
                    <a:pt x="20" y="9"/>
                    <a:pt x="20" y="6"/>
                  </a:cubicBezTo>
                  <a:cubicBezTo>
                    <a:pt x="20" y="5"/>
                    <a:pt x="19" y="3"/>
                    <a:pt x="18" y="3"/>
                  </a:cubicBezTo>
                  <a:cubicBezTo>
                    <a:pt x="17" y="3"/>
                    <a:pt x="15" y="5"/>
                    <a:pt x="14" y="5"/>
                  </a:cubicBezTo>
                  <a:cubicBezTo>
                    <a:pt x="14" y="5"/>
                    <a:pt x="13" y="4"/>
                    <a:pt x="13" y="3"/>
                  </a:cubicBezTo>
                  <a:cubicBezTo>
                    <a:pt x="11" y="3"/>
                    <a:pt x="9" y="1"/>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00" name="Freeform 102"/>
            <p:cNvSpPr>
              <a:spLocks/>
            </p:cNvSpPr>
            <p:nvPr/>
          </p:nvSpPr>
          <p:spPr bwMode="auto">
            <a:xfrm>
              <a:off x="3856038" y="5589588"/>
              <a:ext cx="25400" cy="63500"/>
            </a:xfrm>
            <a:custGeom>
              <a:avLst/>
              <a:gdLst>
                <a:gd name="T0" fmla="*/ 3 w 7"/>
                <a:gd name="T1" fmla="*/ 0 h 17"/>
                <a:gd name="T2" fmla="*/ 0 w 7"/>
                <a:gd name="T3" fmla="*/ 9 h 17"/>
                <a:gd name="T4" fmla="*/ 0 w 7"/>
                <a:gd name="T5" fmla="*/ 13 h 17"/>
                <a:gd name="T6" fmla="*/ 3 w 7"/>
                <a:gd name="T7" fmla="*/ 17 h 17"/>
                <a:gd name="T8" fmla="*/ 5 w 7"/>
                <a:gd name="T9" fmla="*/ 17 h 17"/>
                <a:gd name="T10" fmla="*/ 5 w 7"/>
                <a:gd name="T11" fmla="*/ 8 h 17"/>
                <a:gd name="T12" fmla="*/ 7 w 7"/>
                <a:gd name="T13" fmla="*/ 5 h 17"/>
                <a:gd name="T14" fmla="*/ 3 w 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7">
                  <a:moveTo>
                    <a:pt x="3" y="0"/>
                  </a:moveTo>
                  <a:cubicBezTo>
                    <a:pt x="1" y="0"/>
                    <a:pt x="0" y="9"/>
                    <a:pt x="0" y="9"/>
                  </a:cubicBezTo>
                  <a:cubicBezTo>
                    <a:pt x="0" y="9"/>
                    <a:pt x="0" y="11"/>
                    <a:pt x="0" y="13"/>
                  </a:cubicBezTo>
                  <a:cubicBezTo>
                    <a:pt x="0" y="14"/>
                    <a:pt x="1" y="16"/>
                    <a:pt x="3" y="17"/>
                  </a:cubicBezTo>
                  <a:cubicBezTo>
                    <a:pt x="5" y="17"/>
                    <a:pt x="5" y="17"/>
                    <a:pt x="5" y="17"/>
                  </a:cubicBezTo>
                  <a:cubicBezTo>
                    <a:pt x="5" y="8"/>
                    <a:pt x="5" y="8"/>
                    <a:pt x="5" y="8"/>
                  </a:cubicBezTo>
                  <a:cubicBezTo>
                    <a:pt x="6" y="7"/>
                    <a:pt x="7" y="7"/>
                    <a:pt x="7" y="5"/>
                  </a:cubicBezTo>
                  <a:cubicBezTo>
                    <a:pt x="7" y="3"/>
                    <a:pt x="6"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01" name="Freeform 103"/>
            <p:cNvSpPr>
              <a:spLocks/>
            </p:cNvSpPr>
            <p:nvPr/>
          </p:nvSpPr>
          <p:spPr bwMode="auto">
            <a:xfrm>
              <a:off x="3633788" y="3841750"/>
              <a:ext cx="1419225" cy="2289175"/>
            </a:xfrm>
            <a:custGeom>
              <a:avLst/>
              <a:gdLst>
                <a:gd name="T0" fmla="*/ 46 w 378"/>
                <a:gd name="T1" fmla="*/ 17 h 609"/>
                <a:gd name="T2" fmla="*/ 37 w 378"/>
                <a:gd name="T3" fmla="*/ 33 h 609"/>
                <a:gd name="T4" fmla="*/ 27 w 378"/>
                <a:gd name="T5" fmla="*/ 39 h 609"/>
                <a:gd name="T6" fmla="*/ 32 w 378"/>
                <a:gd name="T7" fmla="*/ 64 h 609"/>
                <a:gd name="T8" fmla="*/ 32 w 378"/>
                <a:gd name="T9" fmla="*/ 66 h 609"/>
                <a:gd name="T10" fmla="*/ 10 w 378"/>
                <a:gd name="T11" fmla="*/ 95 h 609"/>
                <a:gd name="T12" fmla="*/ 12 w 378"/>
                <a:gd name="T13" fmla="*/ 123 h 609"/>
                <a:gd name="T14" fmla="*/ 12 w 378"/>
                <a:gd name="T15" fmla="*/ 158 h 609"/>
                <a:gd name="T16" fmla="*/ 35 w 378"/>
                <a:gd name="T17" fmla="*/ 201 h 609"/>
                <a:gd name="T18" fmla="*/ 68 w 378"/>
                <a:gd name="T19" fmla="*/ 238 h 609"/>
                <a:gd name="T20" fmla="*/ 90 w 378"/>
                <a:gd name="T21" fmla="*/ 296 h 609"/>
                <a:gd name="T22" fmla="*/ 82 w 378"/>
                <a:gd name="T23" fmla="*/ 348 h 609"/>
                <a:gd name="T24" fmla="*/ 74 w 378"/>
                <a:gd name="T25" fmla="*/ 403 h 609"/>
                <a:gd name="T26" fmla="*/ 68 w 378"/>
                <a:gd name="T27" fmla="*/ 442 h 609"/>
                <a:gd name="T28" fmla="*/ 70 w 378"/>
                <a:gd name="T29" fmla="*/ 463 h 609"/>
                <a:gd name="T30" fmla="*/ 64 w 378"/>
                <a:gd name="T31" fmla="*/ 509 h 609"/>
                <a:gd name="T32" fmla="*/ 53 w 378"/>
                <a:gd name="T33" fmla="*/ 510 h 609"/>
                <a:gd name="T34" fmla="*/ 55 w 378"/>
                <a:gd name="T35" fmla="*/ 556 h 609"/>
                <a:gd name="T36" fmla="*/ 58 w 378"/>
                <a:gd name="T37" fmla="*/ 579 h 609"/>
                <a:gd name="T38" fmla="*/ 83 w 378"/>
                <a:gd name="T39" fmla="*/ 593 h 609"/>
                <a:gd name="T40" fmla="*/ 113 w 378"/>
                <a:gd name="T41" fmla="*/ 608 h 609"/>
                <a:gd name="T42" fmla="*/ 134 w 378"/>
                <a:gd name="T43" fmla="*/ 602 h 609"/>
                <a:gd name="T44" fmla="*/ 105 w 378"/>
                <a:gd name="T45" fmla="*/ 550 h 609"/>
                <a:gd name="T46" fmla="*/ 115 w 378"/>
                <a:gd name="T47" fmla="*/ 507 h 609"/>
                <a:gd name="T48" fmla="*/ 135 w 378"/>
                <a:gd name="T49" fmla="*/ 472 h 609"/>
                <a:gd name="T50" fmla="*/ 139 w 378"/>
                <a:gd name="T51" fmla="*/ 470 h 609"/>
                <a:gd name="T52" fmla="*/ 155 w 378"/>
                <a:gd name="T53" fmla="*/ 455 h 609"/>
                <a:gd name="T54" fmla="*/ 167 w 378"/>
                <a:gd name="T55" fmla="*/ 436 h 609"/>
                <a:gd name="T56" fmla="*/ 200 w 378"/>
                <a:gd name="T57" fmla="*/ 421 h 609"/>
                <a:gd name="T58" fmla="*/ 187 w 378"/>
                <a:gd name="T59" fmla="*/ 394 h 609"/>
                <a:gd name="T60" fmla="*/ 235 w 378"/>
                <a:gd name="T61" fmla="*/ 376 h 609"/>
                <a:gd name="T62" fmla="*/ 266 w 378"/>
                <a:gd name="T63" fmla="*/ 337 h 609"/>
                <a:gd name="T64" fmla="*/ 297 w 378"/>
                <a:gd name="T65" fmla="*/ 294 h 609"/>
                <a:gd name="T66" fmla="*/ 326 w 378"/>
                <a:gd name="T67" fmla="*/ 282 h 609"/>
                <a:gd name="T68" fmla="*/ 342 w 378"/>
                <a:gd name="T69" fmla="*/ 244 h 609"/>
                <a:gd name="T70" fmla="*/ 355 w 378"/>
                <a:gd name="T71" fmla="*/ 199 h 609"/>
                <a:gd name="T72" fmla="*/ 368 w 378"/>
                <a:gd name="T73" fmla="*/ 141 h 609"/>
                <a:gd name="T74" fmla="*/ 345 w 378"/>
                <a:gd name="T75" fmla="*/ 128 h 609"/>
                <a:gd name="T76" fmla="*/ 302 w 378"/>
                <a:gd name="T77" fmla="*/ 123 h 609"/>
                <a:gd name="T78" fmla="*/ 275 w 378"/>
                <a:gd name="T79" fmla="*/ 105 h 609"/>
                <a:gd name="T80" fmla="*/ 252 w 378"/>
                <a:gd name="T81" fmla="*/ 116 h 609"/>
                <a:gd name="T82" fmla="*/ 251 w 378"/>
                <a:gd name="T83" fmla="*/ 83 h 609"/>
                <a:gd name="T84" fmla="*/ 229 w 378"/>
                <a:gd name="T85" fmla="*/ 57 h 609"/>
                <a:gd name="T86" fmla="*/ 186 w 378"/>
                <a:gd name="T87" fmla="*/ 43 h 609"/>
                <a:gd name="T88" fmla="*/ 151 w 378"/>
                <a:gd name="T89" fmla="*/ 16 h 609"/>
                <a:gd name="T90" fmla="*/ 147 w 378"/>
                <a:gd name="T91" fmla="*/ 13 h 609"/>
                <a:gd name="T92" fmla="*/ 110 w 378"/>
                <a:gd name="T93" fmla="*/ 15 h 609"/>
                <a:gd name="T94" fmla="*/ 95 w 378"/>
                <a:gd name="T95" fmla="*/ 8 h 609"/>
                <a:gd name="T96" fmla="*/ 82 w 378"/>
                <a:gd name="T97" fmla="*/ 27 h 609"/>
                <a:gd name="T98" fmla="*/ 80 w 378"/>
                <a:gd name="T99" fmla="*/ 0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78" h="609">
                  <a:moveTo>
                    <a:pt x="80" y="0"/>
                  </a:moveTo>
                  <a:cubicBezTo>
                    <a:pt x="77" y="0"/>
                    <a:pt x="76" y="4"/>
                    <a:pt x="72" y="5"/>
                  </a:cubicBezTo>
                  <a:cubicBezTo>
                    <a:pt x="65" y="7"/>
                    <a:pt x="60" y="9"/>
                    <a:pt x="54" y="11"/>
                  </a:cubicBezTo>
                  <a:cubicBezTo>
                    <a:pt x="50" y="12"/>
                    <a:pt x="47" y="13"/>
                    <a:pt x="46" y="17"/>
                  </a:cubicBezTo>
                  <a:cubicBezTo>
                    <a:pt x="45" y="20"/>
                    <a:pt x="45" y="23"/>
                    <a:pt x="43" y="25"/>
                  </a:cubicBezTo>
                  <a:cubicBezTo>
                    <a:pt x="42" y="26"/>
                    <a:pt x="39" y="27"/>
                    <a:pt x="39" y="29"/>
                  </a:cubicBezTo>
                  <a:cubicBezTo>
                    <a:pt x="38" y="29"/>
                    <a:pt x="37" y="30"/>
                    <a:pt x="37" y="31"/>
                  </a:cubicBezTo>
                  <a:cubicBezTo>
                    <a:pt x="37" y="31"/>
                    <a:pt x="37" y="32"/>
                    <a:pt x="37" y="33"/>
                  </a:cubicBezTo>
                  <a:cubicBezTo>
                    <a:pt x="36" y="33"/>
                    <a:pt x="36" y="33"/>
                    <a:pt x="36" y="33"/>
                  </a:cubicBezTo>
                  <a:cubicBezTo>
                    <a:pt x="35" y="33"/>
                    <a:pt x="35" y="33"/>
                    <a:pt x="34" y="33"/>
                  </a:cubicBezTo>
                  <a:cubicBezTo>
                    <a:pt x="33" y="33"/>
                    <a:pt x="32" y="34"/>
                    <a:pt x="32" y="34"/>
                  </a:cubicBezTo>
                  <a:cubicBezTo>
                    <a:pt x="30" y="36"/>
                    <a:pt x="28" y="38"/>
                    <a:pt x="27" y="39"/>
                  </a:cubicBezTo>
                  <a:cubicBezTo>
                    <a:pt x="27" y="39"/>
                    <a:pt x="27" y="40"/>
                    <a:pt x="27" y="41"/>
                  </a:cubicBezTo>
                  <a:cubicBezTo>
                    <a:pt x="27" y="46"/>
                    <a:pt x="32" y="45"/>
                    <a:pt x="32" y="51"/>
                  </a:cubicBezTo>
                  <a:cubicBezTo>
                    <a:pt x="32" y="54"/>
                    <a:pt x="30" y="55"/>
                    <a:pt x="30" y="58"/>
                  </a:cubicBezTo>
                  <a:cubicBezTo>
                    <a:pt x="30" y="60"/>
                    <a:pt x="32" y="62"/>
                    <a:pt x="32" y="64"/>
                  </a:cubicBezTo>
                  <a:cubicBezTo>
                    <a:pt x="32" y="65"/>
                    <a:pt x="32" y="65"/>
                    <a:pt x="32" y="66"/>
                  </a:cubicBezTo>
                  <a:cubicBezTo>
                    <a:pt x="32" y="66"/>
                    <a:pt x="32" y="66"/>
                    <a:pt x="32" y="66"/>
                  </a:cubicBezTo>
                  <a:cubicBezTo>
                    <a:pt x="32" y="66"/>
                    <a:pt x="32" y="66"/>
                    <a:pt x="32" y="66"/>
                  </a:cubicBezTo>
                  <a:cubicBezTo>
                    <a:pt x="32" y="66"/>
                    <a:pt x="32" y="66"/>
                    <a:pt x="32" y="66"/>
                  </a:cubicBezTo>
                  <a:cubicBezTo>
                    <a:pt x="31" y="68"/>
                    <a:pt x="31" y="68"/>
                    <a:pt x="31" y="68"/>
                  </a:cubicBezTo>
                  <a:cubicBezTo>
                    <a:pt x="31" y="69"/>
                    <a:pt x="32" y="70"/>
                    <a:pt x="34" y="71"/>
                  </a:cubicBezTo>
                  <a:cubicBezTo>
                    <a:pt x="32" y="79"/>
                    <a:pt x="25" y="77"/>
                    <a:pt x="21" y="83"/>
                  </a:cubicBezTo>
                  <a:cubicBezTo>
                    <a:pt x="19" y="87"/>
                    <a:pt x="17" y="95"/>
                    <a:pt x="10" y="95"/>
                  </a:cubicBezTo>
                  <a:cubicBezTo>
                    <a:pt x="11" y="108"/>
                    <a:pt x="4" y="106"/>
                    <a:pt x="4" y="113"/>
                  </a:cubicBezTo>
                  <a:cubicBezTo>
                    <a:pt x="4" y="117"/>
                    <a:pt x="4" y="123"/>
                    <a:pt x="8" y="123"/>
                  </a:cubicBezTo>
                  <a:cubicBezTo>
                    <a:pt x="9" y="123"/>
                    <a:pt x="10" y="122"/>
                    <a:pt x="10" y="122"/>
                  </a:cubicBezTo>
                  <a:cubicBezTo>
                    <a:pt x="11" y="122"/>
                    <a:pt x="11" y="122"/>
                    <a:pt x="12" y="123"/>
                  </a:cubicBezTo>
                  <a:cubicBezTo>
                    <a:pt x="11" y="128"/>
                    <a:pt x="6" y="129"/>
                    <a:pt x="4" y="133"/>
                  </a:cubicBezTo>
                  <a:cubicBezTo>
                    <a:pt x="2" y="134"/>
                    <a:pt x="0" y="138"/>
                    <a:pt x="0" y="141"/>
                  </a:cubicBezTo>
                  <a:cubicBezTo>
                    <a:pt x="0" y="147"/>
                    <a:pt x="4" y="152"/>
                    <a:pt x="8" y="155"/>
                  </a:cubicBezTo>
                  <a:cubicBezTo>
                    <a:pt x="9" y="157"/>
                    <a:pt x="11" y="156"/>
                    <a:pt x="12" y="158"/>
                  </a:cubicBezTo>
                  <a:cubicBezTo>
                    <a:pt x="13" y="160"/>
                    <a:pt x="13" y="164"/>
                    <a:pt x="15" y="166"/>
                  </a:cubicBezTo>
                  <a:cubicBezTo>
                    <a:pt x="16" y="166"/>
                    <a:pt x="18" y="166"/>
                    <a:pt x="19" y="168"/>
                  </a:cubicBezTo>
                  <a:cubicBezTo>
                    <a:pt x="21" y="173"/>
                    <a:pt x="23" y="177"/>
                    <a:pt x="25" y="183"/>
                  </a:cubicBezTo>
                  <a:cubicBezTo>
                    <a:pt x="27" y="190"/>
                    <a:pt x="33" y="195"/>
                    <a:pt x="35" y="201"/>
                  </a:cubicBezTo>
                  <a:cubicBezTo>
                    <a:pt x="36" y="205"/>
                    <a:pt x="41" y="208"/>
                    <a:pt x="41" y="212"/>
                  </a:cubicBezTo>
                  <a:cubicBezTo>
                    <a:pt x="41" y="216"/>
                    <a:pt x="39" y="219"/>
                    <a:pt x="42" y="221"/>
                  </a:cubicBezTo>
                  <a:cubicBezTo>
                    <a:pt x="47" y="226"/>
                    <a:pt x="51" y="230"/>
                    <a:pt x="59" y="233"/>
                  </a:cubicBezTo>
                  <a:cubicBezTo>
                    <a:pt x="63" y="234"/>
                    <a:pt x="64" y="235"/>
                    <a:pt x="68" y="238"/>
                  </a:cubicBezTo>
                  <a:cubicBezTo>
                    <a:pt x="71" y="242"/>
                    <a:pt x="74" y="241"/>
                    <a:pt x="78" y="243"/>
                  </a:cubicBezTo>
                  <a:cubicBezTo>
                    <a:pt x="83" y="246"/>
                    <a:pt x="88" y="250"/>
                    <a:pt x="91" y="257"/>
                  </a:cubicBezTo>
                  <a:cubicBezTo>
                    <a:pt x="91" y="260"/>
                    <a:pt x="93" y="277"/>
                    <a:pt x="93" y="279"/>
                  </a:cubicBezTo>
                  <a:cubicBezTo>
                    <a:pt x="93" y="284"/>
                    <a:pt x="90" y="292"/>
                    <a:pt x="90" y="296"/>
                  </a:cubicBezTo>
                  <a:cubicBezTo>
                    <a:pt x="90" y="299"/>
                    <a:pt x="90" y="299"/>
                    <a:pt x="90" y="308"/>
                  </a:cubicBezTo>
                  <a:cubicBezTo>
                    <a:pt x="90" y="311"/>
                    <a:pt x="88" y="316"/>
                    <a:pt x="88" y="318"/>
                  </a:cubicBezTo>
                  <a:cubicBezTo>
                    <a:pt x="88" y="319"/>
                    <a:pt x="88" y="320"/>
                    <a:pt x="88" y="321"/>
                  </a:cubicBezTo>
                  <a:cubicBezTo>
                    <a:pt x="88" y="330"/>
                    <a:pt x="82" y="337"/>
                    <a:pt x="82" y="348"/>
                  </a:cubicBezTo>
                  <a:cubicBezTo>
                    <a:pt x="82" y="353"/>
                    <a:pt x="79" y="357"/>
                    <a:pt x="80" y="362"/>
                  </a:cubicBezTo>
                  <a:cubicBezTo>
                    <a:pt x="81" y="383"/>
                    <a:pt x="81" y="383"/>
                    <a:pt x="81" y="383"/>
                  </a:cubicBezTo>
                  <a:cubicBezTo>
                    <a:pt x="79" y="390"/>
                    <a:pt x="79" y="395"/>
                    <a:pt x="77" y="401"/>
                  </a:cubicBezTo>
                  <a:cubicBezTo>
                    <a:pt x="77" y="403"/>
                    <a:pt x="75" y="402"/>
                    <a:pt x="74" y="403"/>
                  </a:cubicBezTo>
                  <a:cubicBezTo>
                    <a:pt x="73" y="405"/>
                    <a:pt x="72" y="409"/>
                    <a:pt x="71" y="411"/>
                  </a:cubicBezTo>
                  <a:cubicBezTo>
                    <a:pt x="69" y="415"/>
                    <a:pt x="65" y="422"/>
                    <a:pt x="65" y="428"/>
                  </a:cubicBezTo>
                  <a:cubicBezTo>
                    <a:pt x="65" y="430"/>
                    <a:pt x="65" y="438"/>
                    <a:pt x="66" y="438"/>
                  </a:cubicBezTo>
                  <a:cubicBezTo>
                    <a:pt x="66" y="438"/>
                    <a:pt x="68" y="440"/>
                    <a:pt x="68" y="442"/>
                  </a:cubicBezTo>
                  <a:cubicBezTo>
                    <a:pt x="68" y="442"/>
                    <a:pt x="67" y="443"/>
                    <a:pt x="65" y="443"/>
                  </a:cubicBezTo>
                  <a:cubicBezTo>
                    <a:pt x="64" y="448"/>
                    <a:pt x="62" y="451"/>
                    <a:pt x="62" y="456"/>
                  </a:cubicBezTo>
                  <a:cubicBezTo>
                    <a:pt x="62" y="459"/>
                    <a:pt x="64" y="466"/>
                    <a:pt x="66" y="466"/>
                  </a:cubicBezTo>
                  <a:cubicBezTo>
                    <a:pt x="68" y="466"/>
                    <a:pt x="68" y="463"/>
                    <a:pt x="70" y="463"/>
                  </a:cubicBezTo>
                  <a:cubicBezTo>
                    <a:pt x="71" y="462"/>
                    <a:pt x="71" y="462"/>
                    <a:pt x="71" y="462"/>
                  </a:cubicBezTo>
                  <a:cubicBezTo>
                    <a:pt x="72" y="462"/>
                    <a:pt x="72" y="463"/>
                    <a:pt x="73" y="463"/>
                  </a:cubicBezTo>
                  <a:cubicBezTo>
                    <a:pt x="73" y="467"/>
                    <a:pt x="73" y="467"/>
                    <a:pt x="73" y="467"/>
                  </a:cubicBezTo>
                  <a:cubicBezTo>
                    <a:pt x="64" y="509"/>
                    <a:pt x="64" y="509"/>
                    <a:pt x="64" y="509"/>
                  </a:cubicBezTo>
                  <a:cubicBezTo>
                    <a:pt x="59" y="509"/>
                    <a:pt x="61" y="504"/>
                    <a:pt x="56" y="504"/>
                  </a:cubicBezTo>
                  <a:cubicBezTo>
                    <a:pt x="55" y="504"/>
                    <a:pt x="54" y="505"/>
                    <a:pt x="54" y="507"/>
                  </a:cubicBezTo>
                  <a:cubicBezTo>
                    <a:pt x="53" y="507"/>
                    <a:pt x="53" y="507"/>
                    <a:pt x="53" y="507"/>
                  </a:cubicBezTo>
                  <a:cubicBezTo>
                    <a:pt x="53" y="510"/>
                    <a:pt x="53" y="510"/>
                    <a:pt x="53" y="510"/>
                  </a:cubicBezTo>
                  <a:cubicBezTo>
                    <a:pt x="54" y="513"/>
                    <a:pt x="57" y="517"/>
                    <a:pt x="57" y="520"/>
                  </a:cubicBezTo>
                  <a:cubicBezTo>
                    <a:pt x="57" y="524"/>
                    <a:pt x="51" y="526"/>
                    <a:pt x="51" y="531"/>
                  </a:cubicBezTo>
                  <a:cubicBezTo>
                    <a:pt x="51" y="536"/>
                    <a:pt x="55" y="546"/>
                    <a:pt x="55" y="552"/>
                  </a:cubicBezTo>
                  <a:cubicBezTo>
                    <a:pt x="55" y="554"/>
                    <a:pt x="55" y="554"/>
                    <a:pt x="55" y="556"/>
                  </a:cubicBezTo>
                  <a:cubicBezTo>
                    <a:pt x="55" y="562"/>
                    <a:pt x="63" y="561"/>
                    <a:pt x="63" y="568"/>
                  </a:cubicBezTo>
                  <a:cubicBezTo>
                    <a:pt x="63" y="570"/>
                    <a:pt x="62" y="572"/>
                    <a:pt x="61" y="573"/>
                  </a:cubicBezTo>
                  <a:cubicBezTo>
                    <a:pt x="62" y="574"/>
                    <a:pt x="62" y="574"/>
                    <a:pt x="63" y="574"/>
                  </a:cubicBezTo>
                  <a:cubicBezTo>
                    <a:pt x="63" y="577"/>
                    <a:pt x="58" y="577"/>
                    <a:pt x="58" y="579"/>
                  </a:cubicBezTo>
                  <a:cubicBezTo>
                    <a:pt x="58" y="580"/>
                    <a:pt x="59" y="581"/>
                    <a:pt x="60" y="582"/>
                  </a:cubicBezTo>
                  <a:cubicBezTo>
                    <a:pt x="64" y="586"/>
                    <a:pt x="66" y="590"/>
                    <a:pt x="74" y="590"/>
                  </a:cubicBezTo>
                  <a:cubicBezTo>
                    <a:pt x="74" y="591"/>
                    <a:pt x="75" y="593"/>
                    <a:pt x="77" y="593"/>
                  </a:cubicBezTo>
                  <a:cubicBezTo>
                    <a:pt x="79" y="593"/>
                    <a:pt x="80" y="593"/>
                    <a:pt x="83" y="593"/>
                  </a:cubicBezTo>
                  <a:cubicBezTo>
                    <a:pt x="83" y="599"/>
                    <a:pt x="89" y="599"/>
                    <a:pt x="93" y="600"/>
                  </a:cubicBezTo>
                  <a:cubicBezTo>
                    <a:pt x="98" y="601"/>
                    <a:pt x="95" y="609"/>
                    <a:pt x="102" y="609"/>
                  </a:cubicBezTo>
                  <a:cubicBezTo>
                    <a:pt x="105" y="609"/>
                    <a:pt x="107" y="609"/>
                    <a:pt x="110" y="609"/>
                  </a:cubicBezTo>
                  <a:cubicBezTo>
                    <a:pt x="111" y="609"/>
                    <a:pt x="112" y="608"/>
                    <a:pt x="113" y="608"/>
                  </a:cubicBezTo>
                  <a:cubicBezTo>
                    <a:pt x="114" y="608"/>
                    <a:pt x="114" y="608"/>
                    <a:pt x="116" y="608"/>
                  </a:cubicBezTo>
                  <a:cubicBezTo>
                    <a:pt x="118" y="608"/>
                    <a:pt x="126" y="603"/>
                    <a:pt x="130" y="603"/>
                  </a:cubicBezTo>
                  <a:cubicBezTo>
                    <a:pt x="131" y="603"/>
                    <a:pt x="132" y="603"/>
                    <a:pt x="132" y="603"/>
                  </a:cubicBezTo>
                  <a:cubicBezTo>
                    <a:pt x="133" y="603"/>
                    <a:pt x="134" y="603"/>
                    <a:pt x="134" y="602"/>
                  </a:cubicBezTo>
                  <a:cubicBezTo>
                    <a:pt x="127" y="598"/>
                    <a:pt x="119" y="595"/>
                    <a:pt x="113" y="589"/>
                  </a:cubicBezTo>
                  <a:cubicBezTo>
                    <a:pt x="109" y="585"/>
                    <a:pt x="109" y="572"/>
                    <a:pt x="104" y="570"/>
                  </a:cubicBezTo>
                  <a:cubicBezTo>
                    <a:pt x="103" y="569"/>
                    <a:pt x="100" y="566"/>
                    <a:pt x="100" y="563"/>
                  </a:cubicBezTo>
                  <a:cubicBezTo>
                    <a:pt x="100" y="558"/>
                    <a:pt x="101" y="554"/>
                    <a:pt x="105" y="550"/>
                  </a:cubicBezTo>
                  <a:cubicBezTo>
                    <a:pt x="107" y="548"/>
                    <a:pt x="112" y="549"/>
                    <a:pt x="114" y="545"/>
                  </a:cubicBezTo>
                  <a:cubicBezTo>
                    <a:pt x="116" y="542"/>
                    <a:pt x="115" y="538"/>
                    <a:pt x="117" y="536"/>
                  </a:cubicBezTo>
                  <a:cubicBezTo>
                    <a:pt x="121" y="532"/>
                    <a:pt x="128" y="531"/>
                    <a:pt x="128" y="523"/>
                  </a:cubicBezTo>
                  <a:cubicBezTo>
                    <a:pt x="128" y="514"/>
                    <a:pt x="115" y="518"/>
                    <a:pt x="115" y="507"/>
                  </a:cubicBezTo>
                  <a:cubicBezTo>
                    <a:pt x="115" y="502"/>
                    <a:pt x="119" y="498"/>
                    <a:pt x="124" y="497"/>
                  </a:cubicBezTo>
                  <a:cubicBezTo>
                    <a:pt x="126" y="497"/>
                    <a:pt x="131" y="496"/>
                    <a:pt x="132" y="493"/>
                  </a:cubicBezTo>
                  <a:cubicBezTo>
                    <a:pt x="133" y="486"/>
                    <a:pt x="133" y="481"/>
                    <a:pt x="138" y="476"/>
                  </a:cubicBezTo>
                  <a:cubicBezTo>
                    <a:pt x="137" y="475"/>
                    <a:pt x="135" y="475"/>
                    <a:pt x="135" y="472"/>
                  </a:cubicBezTo>
                  <a:cubicBezTo>
                    <a:pt x="138" y="472"/>
                    <a:pt x="139" y="474"/>
                    <a:pt x="143" y="474"/>
                  </a:cubicBezTo>
                  <a:cubicBezTo>
                    <a:pt x="143" y="474"/>
                    <a:pt x="145" y="472"/>
                    <a:pt x="145" y="471"/>
                  </a:cubicBezTo>
                  <a:cubicBezTo>
                    <a:pt x="145" y="469"/>
                    <a:pt x="144" y="469"/>
                    <a:pt x="143" y="468"/>
                  </a:cubicBezTo>
                  <a:cubicBezTo>
                    <a:pt x="142" y="468"/>
                    <a:pt x="140" y="470"/>
                    <a:pt x="139" y="470"/>
                  </a:cubicBezTo>
                  <a:cubicBezTo>
                    <a:pt x="136" y="470"/>
                    <a:pt x="133" y="462"/>
                    <a:pt x="133" y="458"/>
                  </a:cubicBezTo>
                  <a:cubicBezTo>
                    <a:pt x="133" y="457"/>
                    <a:pt x="134" y="455"/>
                    <a:pt x="136" y="455"/>
                  </a:cubicBezTo>
                  <a:cubicBezTo>
                    <a:pt x="141" y="455"/>
                    <a:pt x="143" y="459"/>
                    <a:pt x="149" y="459"/>
                  </a:cubicBezTo>
                  <a:cubicBezTo>
                    <a:pt x="151" y="459"/>
                    <a:pt x="155" y="457"/>
                    <a:pt x="155" y="455"/>
                  </a:cubicBezTo>
                  <a:cubicBezTo>
                    <a:pt x="155" y="455"/>
                    <a:pt x="155" y="454"/>
                    <a:pt x="155" y="453"/>
                  </a:cubicBezTo>
                  <a:cubicBezTo>
                    <a:pt x="157" y="449"/>
                    <a:pt x="154" y="440"/>
                    <a:pt x="158" y="436"/>
                  </a:cubicBezTo>
                  <a:cubicBezTo>
                    <a:pt x="159" y="436"/>
                    <a:pt x="160" y="435"/>
                    <a:pt x="162" y="435"/>
                  </a:cubicBezTo>
                  <a:cubicBezTo>
                    <a:pt x="163" y="435"/>
                    <a:pt x="165" y="436"/>
                    <a:pt x="167" y="436"/>
                  </a:cubicBezTo>
                  <a:cubicBezTo>
                    <a:pt x="168" y="436"/>
                    <a:pt x="170" y="436"/>
                    <a:pt x="171" y="436"/>
                  </a:cubicBezTo>
                  <a:cubicBezTo>
                    <a:pt x="172" y="436"/>
                    <a:pt x="174" y="436"/>
                    <a:pt x="174" y="436"/>
                  </a:cubicBezTo>
                  <a:cubicBezTo>
                    <a:pt x="181" y="433"/>
                    <a:pt x="187" y="435"/>
                    <a:pt x="192" y="430"/>
                  </a:cubicBezTo>
                  <a:cubicBezTo>
                    <a:pt x="195" y="427"/>
                    <a:pt x="197" y="425"/>
                    <a:pt x="200" y="421"/>
                  </a:cubicBezTo>
                  <a:cubicBezTo>
                    <a:pt x="201" y="419"/>
                    <a:pt x="201" y="417"/>
                    <a:pt x="201" y="414"/>
                  </a:cubicBezTo>
                  <a:cubicBezTo>
                    <a:pt x="201" y="411"/>
                    <a:pt x="196" y="411"/>
                    <a:pt x="196" y="407"/>
                  </a:cubicBezTo>
                  <a:cubicBezTo>
                    <a:pt x="194" y="404"/>
                    <a:pt x="194" y="401"/>
                    <a:pt x="192" y="399"/>
                  </a:cubicBezTo>
                  <a:cubicBezTo>
                    <a:pt x="191" y="398"/>
                    <a:pt x="187" y="396"/>
                    <a:pt x="187" y="394"/>
                  </a:cubicBezTo>
                  <a:cubicBezTo>
                    <a:pt x="187" y="393"/>
                    <a:pt x="188" y="392"/>
                    <a:pt x="189" y="392"/>
                  </a:cubicBezTo>
                  <a:cubicBezTo>
                    <a:pt x="194" y="392"/>
                    <a:pt x="197" y="396"/>
                    <a:pt x="201" y="396"/>
                  </a:cubicBezTo>
                  <a:cubicBezTo>
                    <a:pt x="203" y="396"/>
                    <a:pt x="210" y="399"/>
                    <a:pt x="214" y="399"/>
                  </a:cubicBezTo>
                  <a:cubicBezTo>
                    <a:pt x="227" y="399"/>
                    <a:pt x="229" y="385"/>
                    <a:pt x="235" y="376"/>
                  </a:cubicBezTo>
                  <a:cubicBezTo>
                    <a:pt x="240" y="369"/>
                    <a:pt x="246" y="368"/>
                    <a:pt x="251" y="360"/>
                  </a:cubicBezTo>
                  <a:cubicBezTo>
                    <a:pt x="253" y="356"/>
                    <a:pt x="253" y="354"/>
                    <a:pt x="255" y="351"/>
                  </a:cubicBezTo>
                  <a:cubicBezTo>
                    <a:pt x="255" y="351"/>
                    <a:pt x="255" y="351"/>
                    <a:pt x="255" y="351"/>
                  </a:cubicBezTo>
                  <a:cubicBezTo>
                    <a:pt x="258" y="345"/>
                    <a:pt x="260" y="340"/>
                    <a:pt x="266" y="337"/>
                  </a:cubicBezTo>
                  <a:cubicBezTo>
                    <a:pt x="266" y="324"/>
                    <a:pt x="266" y="324"/>
                    <a:pt x="266" y="324"/>
                  </a:cubicBezTo>
                  <a:cubicBezTo>
                    <a:pt x="266" y="319"/>
                    <a:pt x="266" y="315"/>
                    <a:pt x="269" y="311"/>
                  </a:cubicBezTo>
                  <a:cubicBezTo>
                    <a:pt x="271" y="309"/>
                    <a:pt x="275" y="309"/>
                    <a:pt x="277" y="305"/>
                  </a:cubicBezTo>
                  <a:cubicBezTo>
                    <a:pt x="283" y="297"/>
                    <a:pt x="290" y="301"/>
                    <a:pt x="297" y="294"/>
                  </a:cubicBezTo>
                  <a:cubicBezTo>
                    <a:pt x="297" y="293"/>
                    <a:pt x="298" y="292"/>
                    <a:pt x="299" y="291"/>
                  </a:cubicBezTo>
                  <a:cubicBezTo>
                    <a:pt x="303" y="290"/>
                    <a:pt x="306" y="289"/>
                    <a:pt x="310" y="289"/>
                  </a:cubicBezTo>
                  <a:cubicBezTo>
                    <a:pt x="311" y="289"/>
                    <a:pt x="312" y="289"/>
                    <a:pt x="313" y="289"/>
                  </a:cubicBezTo>
                  <a:cubicBezTo>
                    <a:pt x="318" y="289"/>
                    <a:pt x="324" y="285"/>
                    <a:pt x="326" y="282"/>
                  </a:cubicBezTo>
                  <a:cubicBezTo>
                    <a:pt x="326" y="281"/>
                    <a:pt x="326" y="277"/>
                    <a:pt x="327" y="276"/>
                  </a:cubicBezTo>
                  <a:cubicBezTo>
                    <a:pt x="332" y="270"/>
                    <a:pt x="333" y="267"/>
                    <a:pt x="337" y="261"/>
                  </a:cubicBezTo>
                  <a:cubicBezTo>
                    <a:pt x="338" y="260"/>
                    <a:pt x="339" y="254"/>
                    <a:pt x="339" y="251"/>
                  </a:cubicBezTo>
                  <a:cubicBezTo>
                    <a:pt x="339" y="249"/>
                    <a:pt x="341" y="246"/>
                    <a:pt x="342" y="244"/>
                  </a:cubicBezTo>
                  <a:cubicBezTo>
                    <a:pt x="343" y="244"/>
                    <a:pt x="344" y="242"/>
                    <a:pt x="344" y="241"/>
                  </a:cubicBezTo>
                  <a:cubicBezTo>
                    <a:pt x="344" y="237"/>
                    <a:pt x="346" y="233"/>
                    <a:pt x="346" y="227"/>
                  </a:cubicBezTo>
                  <a:cubicBezTo>
                    <a:pt x="346" y="221"/>
                    <a:pt x="341" y="211"/>
                    <a:pt x="346" y="207"/>
                  </a:cubicBezTo>
                  <a:cubicBezTo>
                    <a:pt x="349" y="204"/>
                    <a:pt x="352" y="204"/>
                    <a:pt x="355" y="199"/>
                  </a:cubicBezTo>
                  <a:cubicBezTo>
                    <a:pt x="356" y="197"/>
                    <a:pt x="357" y="196"/>
                    <a:pt x="359" y="194"/>
                  </a:cubicBezTo>
                  <a:cubicBezTo>
                    <a:pt x="367" y="182"/>
                    <a:pt x="378" y="176"/>
                    <a:pt x="378" y="155"/>
                  </a:cubicBezTo>
                  <a:cubicBezTo>
                    <a:pt x="378" y="149"/>
                    <a:pt x="377" y="143"/>
                    <a:pt x="371" y="142"/>
                  </a:cubicBezTo>
                  <a:cubicBezTo>
                    <a:pt x="370" y="141"/>
                    <a:pt x="369" y="141"/>
                    <a:pt x="368" y="141"/>
                  </a:cubicBezTo>
                  <a:cubicBezTo>
                    <a:pt x="368" y="141"/>
                    <a:pt x="367" y="141"/>
                    <a:pt x="366" y="141"/>
                  </a:cubicBezTo>
                  <a:cubicBezTo>
                    <a:pt x="365" y="142"/>
                    <a:pt x="365" y="142"/>
                    <a:pt x="364" y="142"/>
                  </a:cubicBezTo>
                  <a:cubicBezTo>
                    <a:pt x="363" y="142"/>
                    <a:pt x="362" y="141"/>
                    <a:pt x="361" y="141"/>
                  </a:cubicBezTo>
                  <a:cubicBezTo>
                    <a:pt x="356" y="140"/>
                    <a:pt x="347" y="132"/>
                    <a:pt x="345" y="128"/>
                  </a:cubicBezTo>
                  <a:cubicBezTo>
                    <a:pt x="342" y="126"/>
                    <a:pt x="337" y="124"/>
                    <a:pt x="332" y="123"/>
                  </a:cubicBezTo>
                  <a:cubicBezTo>
                    <a:pt x="321" y="124"/>
                    <a:pt x="321" y="124"/>
                    <a:pt x="321" y="124"/>
                  </a:cubicBezTo>
                  <a:cubicBezTo>
                    <a:pt x="315" y="124"/>
                    <a:pt x="314" y="120"/>
                    <a:pt x="308" y="120"/>
                  </a:cubicBezTo>
                  <a:cubicBezTo>
                    <a:pt x="305" y="120"/>
                    <a:pt x="304" y="122"/>
                    <a:pt x="302" y="123"/>
                  </a:cubicBezTo>
                  <a:cubicBezTo>
                    <a:pt x="300" y="123"/>
                    <a:pt x="300" y="123"/>
                    <a:pt x="300" y="123"/>
                  </a:cubicBezTo>
                  <a:cubicBezTo>
                    <a:pt x="300" y="120"/>
                    <a:pt x="300" y="118"/>
                    <a:pt x="299" y="116"/>
                  </a:cubicBezTo>
                  <a:cubicBezTo>
                    <a:pt x="299" y="114"/>
                    <a:pt x="296" y="114"/>
                    <a:pt x="294" y="113"/>
                  </a:cubicBezTo>
                  <a:cubicBezTo>
                    <a:pt x="290" y="110"/>
                    <a:pt x="280" y="105"/>
                    <a:pt x="275" y="105"/>
                  </a:cubicBezTo>
                  <a:cubicBezTo>
                    <a:pt x="270" y="105"/>
                    <a:pt x="267" y="111"/>
                    <a:pt x="264" y="116"/>
                  </a:cubicBezTo>
                  <a:cubicBezTo>
                    <a:pt x="263" y="117"/>
                    <a:pt x="262" y="119"/>
                    <a:pt x="261" y="119"/>
                  </a:cubicBezTo>
                  <a:cubicBezTo>
                    <a:pt x="260" y="119"/>
                    <a:pt x="259" y="117"/>
                    <a:pt x="259" y="116"/>
                  </a:cubicBezTo>
                  <a:cubicBezTo>
                    <a:pt x="252" y="116"/>
                    <a:pt x="252" y="116"/>
                    <a:pt x="252" y="116"/>
                  </a:cubicBezTo>
                  <a:cubicBezTo>
                    <a:pt x="252" y="113"/>
                    <a:pt x="250" y="111"/>
                    <a:pt x="248" y="109"/>
                  </a:cubicBezTo>
                  <a:cubicBezTo>
                    <a:pt x="246" y="109"/>
                    <a:pt x="244" y="109"/>
                    <a:pt x="244" y="106"/>
                  </a:cubicBezTo>
                  <a:cubicBezTo>
                    <a:pt x="244" y="98"/>
                    <a:pt x="252" y="95"/>
                    <a:pt x="256" y="89"/>
                  </a:cubicBezTo>
                  <a:cubicBezTo>
                    <a:pt x="256" y="86"/>
                    <a:pt x="253" y="86"/>
                    <a:pt x="251" y="83"/>
                  </a:cubicBezTo>
                  <a:cubicBezTo>
                    <a:pt x="250" y="80"/>
                    <a:pt x="246" y="71"/>
                    <a:pt x="246" y="68"/>
                  </a:cubicBezTo>
                  <a:cubicBezTo>
                    <a:pt x="241" y="67"/>
                    <a:pt x="235" y="57"/>
                    <a:pt x="231" y="57"/>
                  </a:cubicBezTo>
                  <a:cubicBezTo>
                    <a:pt x="230" y="57"/>
                    <a:pt x="230" y="57"/>
                    <a:pt x="229" y="57"/>
                  </a:cubicBezTo>
                  <a:cubicBezTo>
                    <a:pt x="229" y="57"/>
                    <a:pt x="229" y="57"/>
                    <a:pt x="229" y="57"/>
                  </a:cubicBezTo>
                  <a:cubicBezTo>
                    <a:pt x="226" y="57"/>
                    <a:pt x="222" y="54"/>
                    <a:pt x="220" y="54"/>
                  </a:cubicBezTo>
                  <a:cubicBezTo>
                    <a:pt x="212" y="54"/>
                    <a:pt x="212" y="54"/>
                    <a:pt x="212" y="54"/>
                  </a:cubicBezTo>
                  <a:cubicBezTo>
                    <a:pt x="205" y="52"/>
                    <a:pt x="193" y="53"/>
                    <a:pt x="191" y="45"/>
                  </a:cubicBezTo>
                  <a:cubicBezTo>
                    <a:pt x="189" y="45"/>
                    <a:pt x="187" y="44"/>
                    <a:pt x="186" y="43"/>
                  </a:cubicBezTo>
                  <a:cubicBezTo>
                    <a:pt x="183" y="36"/>
                    <a:pt x="180" y="37"/>
                    <a:pt x="175" y="32"/>
                  </a:cubicBezTo>
                  <a:cubicBezTo>
                    <a:pt x="167" y="32"/>
                    <a:pt x="167" y="32"/>
                    <a:pt x="167" y="32"/>
                  </a:cubicBezTo>
                  <a:cubicBezTo>
                    <a:pt x="166" y="28"/>
                    <a:pt x="167" y="24"/>
                    <a:pt x="163" y="23"/>
                  </a:cubicBezTo>
                  <a:cubicBezTo>
                    <a:pt x="159" y="21"/>
                    <a:pt x="153" y="20"/>
                    <a:pt x="151" y="16"/>
                  </a:cubicBezTo>
                  <a:cubicBezTo>
                    <a:pt x="151" y="14"/>
                    <a:pt x="151" y="14"/>
                    <a:pt x="151" y="14"/>
                  </a:cubicBezTo>
                  <a:cubicBezTo>
                    <a:pt x="151" y="14"/>
                    <a:pt x="152" y="14"/>
                    <a:pt x="152" y="14"/>
                  </a:cubicBezTo>
                  <a:cubicBezTo>
                    <a:pt x="153" y="14"/>
                    <a:pt x="154" y="14"/>
                    <a:pt x="155" y="13"/>
                  </a:cubicBezTo>
                  <a:cubicBezTo>
                    <a:pt x="155" y="13"/>
                    <a:pt x="150" y="13"/>
                    <a:pt x="147" y="13"/>
                  </a:cubicBezTo>
                  <a:cubicBezTo>
                    <a:pt x="146" y="13"/>
                    <a:pt x="140" y="13"/>
                    <a:pt x="140" y="14"/>
                  </a:cubicBezTo>
                  <a:cubicBezTo>
                    <a:pt x="138" y="17"/>
                    <a:pt x="136" y="17"/>
                    <a:pt x="131" y="18"/>
                  </a:cubicBezTo>
                  <a:cubicBezTo>
                    <a:pt x="129" y="18"/>
                    <a:pt x="126" y="17"/>
                    <a:pt x="126" y="15"/>
                  </a:cubicBezTo>
                  <a:cubicBezTo>
                    <a:pt x="123" y="15"/>
                    <a:pt x="115" y="15"/>
                    <a:pt x="110" y="15"/>
                  </a:cubicBezTo>
                  <a:cubicBezTo>
                    <a:pt x="109" y="15"/>
                    <a:pt x="107" y="13"/>
                    <a:pt x="107" y="10"/>
                  </a:cubicBezTo>
                  <a:cubicBezTo>
                    <a:pt x="103" y="9"/>
                    <a:pt x="96" y="7"/>
                    <a:pt x="95" y="3"/>
                  </a:cubicBezTo>
                  <a:cubicBezTo>
                    <a:pt x="90" y="3"/>
                    <a:pt x="90" y="3"/>
                    <a:pt x="90" y="3"/>
                  </a:cubicBezTo>
                  <a:cubicBezTo>
                    <a:pt x="90" y="6"/>
                    <a:pt x="94" y="5"/>
                    <a:pt x="95" y="8"/>
                  </a:cubicBezTo>
                  <a:cubicBezTo>
                    <a:pt x="89" y="8"/>
                    <a:pt x="89" y="8"/>
                    <a:pt x="89" y="8"/>
                  </a:cubicBezTo>
                  <a:cubicBezTo>
                    <a:pt x="86" y="10"/>
                    <a:pt x="81" y="9"/>
                    <a:pt x="81" y="13"/>
                  </a:cubicBezTo>
                  <a:cubicBezTo>
                    <a:pt x="81" y="17"/>
                    <a:pt x="85" y="19"/>
                    <a:pt x="85" y="22"/>
                  </a:cubicBezTo>
                  <a:cubicBezTo>
                    <a:pt x="85" y="23"/>
                    <a:pt x="83" y="27"/>
                    <a:pt x="82" y="27"/>
                  </a:cubicBezTo>
                  <a:cubicBezTo>
                    <a:pt x="79" y="27"/>
                    <a:pt x="78" y="21"/>
                    <a:pt x="78" y="18"/>
                  </a:cubicBezTo>
                  <a:cubicBezTo>
                    <a:pt x="78" y="16"/>
                    <a:pt x="79" y="11"/>
                    <a:pt x="80" y="7"/>
                  </a:cubicBezTo>
                  <a:cubicBezTo>
                    <a:pt x="81" y="7"/>
                    <a:pt x="83" y="6"/>
                    <a:pt x="83" y="3"/>
                  </a:cubicBezTo>
                  <a:cubicBezTo>
                    <a:pt x="83" y="3"/>
                    <a:pt x="82" y="0"/>
                    <a:pt x="8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02" name="Freeform 104"/>
            <p:cNvSpPr>
              <a:spLocks/>
            </p:cNvSpPr>
            <p:nvPr/>
          </p:nvSpPr>
          <p:spPr bwMode="auto">
            <a:xfrm>
              <a:off x="3721100" y="3440113"/>
              <a:ext cx="19050" cy="22225"/>
            </a:xfrm>
            <a:custGeom>
              <a:avLst/>
              <a:gdLst>
                <a:gd name="T0" fmla="*/ 2 w 5"/>
                <a:gd name="T1" fmla="*/ 0 h 6"/>
                <a:gd name="T2" fmla="*/ 0 w 5"/>
                <a:gd name="T3" fmla="*/ 0 h 6"/>
                <a:gd name="T4" fmla="*/ 3 w 5"/>
                <a:gd name="T5" fmla="*/ 6 h 6"/>
                <a:gd name="T6" fmla="*/ 5 w 5"/>
                <a:gd name="T7" fmla="*/ 4 h 6"/>
                <a:gd name="T8" fmla="*/ 2 w 5"/>
                <a:gd name="T9" fmla="*/ 0 h 6"/>
              </a:gdLst>
              <a:ahLst/>
              <a:cxnLst>
                <a:cxn ang="0">
                  <a:pos x="T0" y="T1"/>
                </a:cxn>
                <a:cxn ang="0">
                  <a:pos x="T2" y="T3"/>
                </a:cxn>
                <a:cxn ang="0">
                  <a:pos x="T4" y="T5"/>
                </a:cxn>
                <a:cxn ang="0">
                  <a:pos x="T6" y="T7"/>
                </a:cxn>
                <a:cxn ang="0">
                  <a:pos x="T8" y="T9"/>
                </a:cxn>
              </a:cxnLst>
              <a:rect l="0" t="0" r="r" b="b"/>
              <a:pathLst>
                <a:path w="5" h="6">
                  <a:moveTo>
                    <a:pt x="2" y="0"/>
                  </a:moveTo>
                  <a:cubicBezTo>
                    <a:pt x="0" y="0"/>
                    <a:pt x="0" y="0"/>
                    <a:pt x="0" y="0"/>
                  </a:cubicBezTo>
                  <a:cubicBezTo>
                    <a:pt x="0" y="2"/>
                    <a:pt x="0" y="6"/>
                    <a:pt x="3" y="6"/>
                  </a:cubicBezTo>
                  <a:cubicBezTo>
                    <a:pt x="4" y="6"/>
                    <a:pt x="5" y="5"/>
                    <a:pt x="5" y="4"/>
                  </a:cubicBezTo>
                  <a:cubicBezTo>
                    <a:pt x="5" y="2"/>
                    <a:pt x="4"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03" name="Freeform 105"/>
            <p:cNvSpPr>
              <a:spLocks/>
            </p:cNvSpPr>
            <p:nvPr/>
          </p:nvSpPr>
          <p:spPr bwMode="auto">
            <a:xfrm>
              <a:off x="3705225" y="3379788"/>
              <a:ext cx="30163" cy="7938"/>
            </a:xfrm>
            <a:custGeom>
              <a:avLst/>
              <a:gdLst>
                <a:gd name="T0" fmla="*/ 4 w 8"/>
                <a:gd name="T1" fmla="*/ 0 h 2"/>
                <a:gd name="T2" fmla="*/ 0 w 8"/>
                <a:gd name="T3" fmla="*/ 2 h 2"/>
                <a:gd name="T4" fmla="*/ 5 w 8"/>
                <a:gd name="T5" fmla="*/ 2 h 2"/>
                <a:gd name="T6" fmla="*/ 8 w 8"/>
                <a:gd name="T7" fmla="*/ 2 h 2"/>
                <a:gd name="T8" fmla="*/ 4 w 8"/>
                <a:gd name="T9" fmla="*/ 0 h 2"/>
              </a:gdLst>
              <a:ahLst/>
              <a:cxnLst>
                <a:cxn ang="0">
                  <a:pos x="T0" y="T1"/>
                </a:cxn>
                <a:cxn ang="0">
                  <a:pos x="T2" y="T3"/>
                </a:cxn>
                <a:cxn ang="0">
                  <a:pos x="T4" y="T5"/>
                </a:cxn>
                <a:cxn ang="0">
                  <a:pos x="T6" y="T7"/>
                </a:cxn>
                <a:cxn ang="0">
                  <a:pos x="T8" y="T9"/>
                </a:cxn>
              </a:cxnLst>
              <a:rect l="0" t="0" r="r" b="b"/>
              <a:pathLst>
                <a:path w="8" h="2">
                  <a:moveTo>
                    <a:pt x="4" y="0"/>
                  </a:moveTo>
                  <a:cubicBezTo>
                    <a:pt x="3" y="0"/>
                    <a:pt x="1" y="1"/>
                    <a:pt x="0" y="2"/>
                  </a:cubicBezTo>
                  <a:cubicBezTo>
                    <a:pt x="1" y="2"/>
                    <a:pt x="3" y="2"/>
                    <a:pt x="5" y="2"/>
                  </a:cubicBezTo>
                  <a:cubicBezTo>
                    <a:pt x="6" y="2"/>
                    <a:pt x="7" y="2"/>
                    <a:pt x="8" y="2"/>
                  </a:cubicBezTo>
                  <a:cubicBezTo>
                    <a:pt x="7" y="1"/>
                    <a:pt x="6"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04" name="Freeform 106"/>
            <p:cNvSpPr>
              <a:spLocks/>
            </p:cNvSpPr>
            <p:nvPr/>
          </p:nvSpPr>
          <p:spPr bwMode="auto">
            <a:xfrm>
              <a:off x="3754438" y="3390900"/>
              <a:ext cx="3175" cy="11113"/>
            </a:xfrm>
            <a:custGeom>
              <a:avLst/>
              <a:gdLst>
                <a:gd name="T0" fmla="*/ 0 w 1"/>
                <a:gd name="T1" fmla="*/ 0 h 3"/>
                <a:gd name="T2" fmla="*/ 1 w 1"/>
                <a:gd name="T3" fmla="*/ 3 h 3"/>
                <a:gd name="T4" fmla="*/ 1 w 1"/>
                <a:gd name="T5" fmla="*/ 3 h 3"/>
                <a:gd name="T6" fmla="*/ 0 w 1"/>
                <a:gd name="T7" fmla="*/ 0 h 3"/>
              </a:gdLst>
              <a:ahLst/>
              <a:cxnLst>
                <a:cxn ang="0">
                  <a:pos x="T0" y="T1"/>
                </a:cxn>
                <a:cxn ang="0">
                  <a:pos x="T2" y="T3"/>
                </a:cxn>
                <a:cxn ang="0">
                  <a:pos x="T4" y="T5"/>
                </a:cxn>
                <a:cxn ang="0">
                  <a:pos x="T6" y="T7"/>
                </a:cxn>
              </a:cxnLst>
              <a:rect l="0" t="0" r="r" b="b"/>
              <a:pathLst>
                <a:path w="1" h="3">
                  <a:moveTo>
                    <a:pt x="0" y="0"/>
                  </a:moveTo>
                  <a:cubicBezTo>
                    <a:pt x="0" y="1"/>
                    <a:pt x="0" y="3"/>
                    <a:pt x="1" y="3"/>
                  </a:cubicBezTo>
                  <a:cubicBezTo>
                    <a:pt x="1" y="3"/>
                    <a:pt x="1" y="3"/>
                    <a:pt x="1" y="3"/>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05" name="Freeform 107"/>
            <p:cNvSpPr>
              <a:spLocks/>
            </p:cNvSpPr>
            <p:nvPr/>
          </p:nvSpPr>
          <p:spPr bwMode="auto">
            <a:xfrm>
              <a:off x="3863975" y="3552825"/>
              <a:ext cx="17463" cy="15875"/>
            </a:xfrm>
            <a:custGeom>
              <a:avLst/>
              <a:gdLst>
                <a:gd name="T0" fmla="*/ 5 w 5"/>
                <a:gd name="T1" fmla="*/ 0 h 4"/>
                <a:gd name="T2" fmla="*/ 1 w 5"/>
                <a:gd name="T3" fmla="*/ 3 h 4"/>
                <a:gd name="T4" fmla="*/ 0 w 5"/>
                <a:gd name="T5" fmla="*/ 3 h 4"/>
                <a:gd name="T6" fmla="*/ 0 w 5"/>
                <a:gd name="T7" fmla="*/ 4 h 4"/>
                <a:gd name="T8" fmla="*/ 1 w 5"/>
                <a:gd name="T9" fmla="*/ 4 h 4"/>
                <a:gd name="T10" fmla="*/ 5 w 5"/>
                <a:gd name="T11" fmla="*/ 3 h 4"/>
                <a:gd name="T12" fmla="*/ 5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5" y="0"/>
                  </a:moveTo>
                  <a:cubicBezTo>
                    <a:pt x="4" y="1"/>
                    <a:pt x="3" y="3"/>
                    <a:pt x="1" y="3"/>
                  </a:cubicBezTo>
                  <a:cubicBezTo>
                    <a:pt x="0" y="3"/>
                    <a:pt x="0" y="3"/>
                    <a:pt x="0" y="3"/>
                  </a:cubicBezTo>
                  <a:cubicBezTo>
                    <a:pt x="0" y="3"/>
                    <a:pt x="0" y="4"/>
                    <a:pt x="0" y="4"/>
                  </a:cubicBezTo>
                  <a:cubicBezTo>
                    <a:pt x="1" y="4"/>
                    <a:pt x="1" y="4"/>
                    <a:pt x="1" y="4"/>
                  </a:cubicBezTo>
                  <a:cubicBezTo>
                    <a:pt x="2" y="4"/>
                    <a:pt x="4" y="4"/>
                    <a:pt x="5" y="3"/>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06" name="Freeform 108"/>
            <p:cNvSpPr>
              <a:spLocks/>
            </p:cNvSpPr>
            <p:nvPr/>
          </p:nvSpPr>
          <p:spPr bwMode="auto">
            <a:xfrm>
              <a:off x="2312988" y="2571750"/>
              <a:ext cx="1757363" cy="865188"/>
            </a:xfrm>
            <a:custGeom>
              <a:avLst/>
              <a:gdLst>
                <a:gd name="T0" fmla="*/ 13 w 468"/>
                <a:gd name="T1" fmla="*/ 4 h 230"/>
                <a:gd name="T2" fmla="*/ 17 w 468"/>
                <a:gd name="T3" fmla="*/ 10 h 230"/>
                <a:gd name="T4" fmla="*/ 0 w 468"/>
                <a:gd name="T5" fmla="*/ 15 h 230"/>
                <a:gd name="T6" fmla="*/ 5 w 468"/>
                <a:gd name="T7" fmla="*/ 86 h 230"/>
                <a:gd name="T8" fmla="*/ 30 w 468"/>
                <a:gd name="T9" fmla="*/ 138 h 230"/>
                <a:gd name="T10" fmla="*/ 79 w 468"/>
                <a:gd name="T11" fmla="*/ 163 h 230"/>
                <a:gd name="T12" fmla="*/ 133 w 468"/>
                <a:gd name="T13" fmla="*/ 169 h 230"/>
                <a:gd name="T14" fmla="*/ 172 w 468"/>
                <a:gd name="T15" fmla="*/ 195 h 230"/>
                <a:gd name="T16" fmla="*/ 221 w 468"/>
                <a:gd name="T17" fmla="*/ 221 h 230"/>
                <a:gd name="T18" fmla="*/ 230 w 468"/>
                <a:gd name="T19" fmla="*/ 200 h 230"/>
                <a:gd name="T20" fmla="*/ 235 w 468"/>
                <a:gd name="T21" fmla="*/ 200 h 230"/>
                <a:gd name="T22" fmla="*/ 261 w 468"/>
                <a:gd name="T23" fmla="*/ 191 h 230"/>
                <a:gd name="T24" fmla="*/ 286 w 468"/>
                <a:gd name="T25" fmla="*/ 194 h 230"/>
                <a:gd name="T26" fmla="*/ 281 w 468"/>
                <a:gd name="T27" fmla="*/ 185 h 230"/>
                <a:gd name="T28" fmla="*/ 306 w 468"/>
                <a:gd name="T29" fmla="*/ 183 h 230"/>
                <a:gd name="T30" fmla="*/ 341 w 468"/>
                <a:gd name="T31" fmla="*/ 212 h 230"/>
                <a:gd name="T32" fmla="*/ 361 w 468"/>
                <a:gd name="T33" fmla="*/ 218 h 230"/>
                <a:gd name="T34" fmla="*/ 358 w 468"/>
                <a:gd name="T35" fmla="*/ 206 h 230"/>
                <a:gd name="T36" fmla="*/ 379 w 468"/>
                <a:gd name="T37" fmla="*/ 150 h 230"/>
                <a:gd name="T38" fmla="*/ 395 w 468"/>
                <a:gd name="T39" fmla="*/ 140 h 230"/>
                <a:gd name="T40" fmla="*/ 392 w 468"/>
                <a:gd name="T41" fmla="*/ 136 h 230"/>
                <a:gd name="T42" fmla="*/ 396 w 468"/>
                <a:gd name="T43" fmla="*/ 127 h 230"/>
                <a:gd name="T44" fmla="*/ 394 w 468"/>
                <a:gd name="T45" fmla="*/ 120 h 230"/>
                <a:gd name="T46" fmla="*/ 396 w 468"/>
                <a:gd name="T47" fmla="*/ 115 h 230"/>
                <a:gd name="T48" fmla="*/ 403 w 468"/>
                <a:gd name="T49" fmla="*/ 109 h 230"/>
                <a:gd name="T50" fmla="*/ 404 w 468"/>
                <a:gd name="T51" fmla="*/ 104 h 230"/>
                <a:gd name="T52" fmla="*/ 411 w 468"/>
                <a:gd name="T53" fmla="*/ 86 h 230"/>
                <a:gd name="T54" fmla="*/ 423 w 468"/>
                <a:gd name="T55" fmla="*/ 85 h 230"/>
                <a:gd name="T56" fmla="*/ 436 w 468"/>
                <a:gd name="T57" fmla="*/ 79 h 230"/>
                <a:gd name="T58" fmla="*/ 445 w 468"/>
                <a:gd name="T59" fmla="*/ 76 h 230"/>
                <a:gd name="T60" fmla="*/ 438 w 468"/>
                <a:gd name="T61" fmla="*/ 70 h 230"/>
                <a:gd name="T62" fmla="*/ 459 w 468"/>
                <a:gd name="T63" fmla="*/ 52 h 230"/>
                <a:gd name="T64" fmla="*/ 467 w 468"/>
                <a:gd name="T65" fmla="*/ 45 h 230"/>
                <a:gd name="T66" fmla="*/ 462 w 468"/>
                <a:gd name="T67" fmla="*/ 21 h 230"/>
                <a:gd name="T68" fmla="*/ 462 w 468"/>
                <a:gd name="T69" fmla="*/ 21 h 230"/>
                <a:gd name="T70" fmla="*/ 459 w 468"/>
                <a:gd name="T71" fmla="*/ 19 h 230"/>
                <a:gd name="T72" fmla="*/ 451 w 468"/>
                <a:gd name="T73" fmla="*/ 19 h 230"/>
                <a:gd name="T74" fmla="*/ 428 w 468"/>
                <a:gd name="T75" fmla="*/ 42 h 230"/>
                <a:gd name="T76" fmla="*/ 406 w 468"/>
                <a:gd name="T77" fmla="*/ 43 h 230"/>
                <a:gd name="T78" fmla="*/ 367 w 468"/>
                <a:gd name="T79" fmla="*/ 63 h 230"/>
                <a:gd name="T80" fmla="*/ 365 w 468"/>
                <a:gd name="T81" fmla="*/ 65 h 230"/>
                <a:gd name="T82" fmla="*/ 366 w 468"/>
                <a:gd name="T83" fmla="*/ 70 h 230"/>
                <a:gd name="T84" fmla="*/ 366 w 468"/>
                <a:gd name="T85" fmla="*/ 70 h 230"/>
                <a:gd name="T86" fmla="*/ 362 w 468"/>
                <a:gd name="T87" fmla="*/ 72 h 230"/>
                <a:gd name="T88" fmla="*/ 336 w 468"/>
                <a:gd name="T89" fmla="*/ 73 h 230"/>
                <a:gd name="T90" fmla="*/ 342 w 468"/>
                <a:gd name="T91" fmla="*/ 63 h 230"/>
                <a:gd name="T92" fmla="*/ 336 w 468"/>
                <a:gd name="T93" fmla="*/ 46 h 230"/>
                <a:gd name="T94" fmla="*/ 309 w 468"/>
                <a:gd name="T95" fmla="*/ 57 h 230"/>
                <a:gd name="T96" fmla="*/ 297 w 468"/>
                <a:gd name="T97" fmla="*/ 73 h 230"/>
                <a:gd name="T98" fmla="*/ 316 w 468"/>
                <a:gd name="T99" fmla="*/ 35 h 230"/>
                <a:gd name="T100" fmla="*/ 329 w 468"/>
                <a:gd name="T101" fmla="*/ 32 h 230"/>
                <a:gd name="T102" fmla="*/ 300 w 468"/>
                <a:gd name="T103" fmla="*/ 27 h 230"/>
                <a:gd name="T104" fmla="*/ 284 w 468"/>
                <a:gd name="T105" fmla="*/ 26 h 230"/>
                <a:gd name="T106" fmla="*/ 267 w 468"/>
                <a:gd name="T107" fmla="*/ 29 h 230"/>
                <a:gd name="T108" fmla="*/ 262 w 468"/>
                <a:gd name="T109" fmla="*/ 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8" h="230">
                  <a:moveTo>
                    <a:pt x="240" y="0"/>
                  </a:moveTo>
                  <a:cubicBezTo>
                    <a:pt x="240" y="4"/>
                    <a:pt x="240" y="4"/>
                    <a:pt x="240" y="4"/>
                  </a:cubicBezTo>
                  <a:cubicBezTo>
                    <a:pt x="13" y="4"/>
                    <a:pt x="13" y="4"/>
                    <a:pt x="13" y="4"/>
                  </a:cubicBezTo>
                  <a:cubicBezTo>
                    <a:pt x="13" y="4"/>
                    <a:pt x="13" y="4"/>
                    <a:pt x="13" y="4"/>
                  </a:cubicBezTo>
                  <a:cubicBezTo>
                    <a:pt x="13" y="4"/>
                    <a:pt x="13" y="4"/>
                    <a:pt x="13" y="4"/>
                  </a:cubicBezTo>
                  <a:cubicBezTo>
                    <a:pt x="14" y="6"/>
                    <a:pt x="17" y="7"/>
                    <a:pt x="17" y="10"/>
                  </a:cubicBezTo>
                  <a:cubicBezTo>
                    <a:pt x="17" y="13"/>
                    <a:pt x="14" y="16"/>
                    <a:pt x="13" y="18"/>
                  </a:cubicBezTo>
                  <a:cubicBezTo>
                    <a:pt x="11" y="15"/>
                    <a:pt x="9" y="13"/>
                    <a:pt x="4" y="13"/>
                  </a:cubicBezTo>
                  <a:cubicBezTo>
                    <a:pt x="3" y="13"/>
                    <a:pt x="0" y="13"/>
                    <a:pt x="0" y="15"/>
                  </a:cubicBezTo>
                  <a:cubicBezTo>
                    <a:pt x="0" y="21"/>
                    <a:pt x="7" y="24"/>
                    <a:pt x="7" y="30"/>
                  </a:cubicBezTo>
                  <a:cubicBezTo>
                    <a:pt x="7" y="39"/>
                    <a:pt x="0" y="55"/>
                    <a:pt x="2" y="62"/>
                  </a:cubicBezTo>
                  <a:cubicBezTo>
                    <a:pt x="5" y="69"/>
                    <a:pt x="2" y="80"/>
                    <a:pt x="5" y="86"/>
                  </a:cubicBezTo>
                  <a:cubicBezTo>
                    <a:pt x="3" y="87"/>
                    <a:pt x="1" y="89"/>
                    <a:pt x="2" y="91"/>
                  </a:cubicBezTo>
                  <a:cubicBezTo>
                    <a:pt x="7" y="100"/>
                    <a:pt x="13" y="112"/>
                    <a:pt x="19" y="113"/>
                  </a:cubicBezTo>
                  <a:cubicBezTo>
                    <a:pt x="18" y="125"/>
                    <a:pt x="26" y="128"/>
                    <a:pt x="30" y="138"/>
                  </a:cubicBezTo>
                  <a:cubicBezTo>
                    <a:pt x="31" y="140"/>
                    <a:pt x="30" y="144"/>
                    <a:pt x="32" y="144"/>
                  </a:cubicBezTo>
                  <a:cubicBezTo>
                    <a:pt x="42" y="148"/>
                    <a:pt x="57" y="154"/>
                    <a:pt x="61" y="163"/>
                  </a:cubicBezTo>
                  <a:cubicBezTo>
                    <a:pt x="79" y="163"/>
                    <a:pt x="79" y="163"/>
                    <a:pt x="79" y="163"/>
                  </a:cubicBezTo>
                  <a:cubicBezTo>
                    <a:pt x="110" y="173"/>
                    <a:pt x="110" y="173"/>
                    <a:pt x="110" y="173"/>
                  </a:cubicBezTo>
                  <a:cubicBezTo>
                    <a:pt x="133" y="173"/>
                    <a:pt x="133" y="173"/>
                    <a:pt x="133" y="173"/>
                  </a:cubicBezTo>
                  <a:cubicBezTo>
                    <a:pt x="133" y="169"/>
                    <a:pt x="133" y="169"/>
                    <a:pt x="133" y="169"/>
                  </a:cubicBezTo>
                  <a:cubicBezTo>
                    <a:pt x="139" y="169"/>
                    <a:pt x="139" y="169"/>
                    <a:pt x="139" y="169"/>
                  </a:cubicBezTo>
                  <a:cubicBezTo>
                    <a:pt x="149" y="172"/>
                    <a:pt x="154" y="173"/>
                    <a:pt x="159" y="181"/>
                  </a:cubicBezTo>
                  <a:cubicBezTo>
                    <a:pt x="161" y="185"/>
                    <a:pt x="166" y="195"/>
                    <a:pt x="172" y="195"/>
                  </a:cubicBezTo>
                  <a:cubicBezTo>
                    <a:pt x="177" y="195"/>
                    <a:pt x="175" y="187"/>
                    <a:pt x="181" y="187"/>
                  </a:cubicBezTo>
                  <a:cubicBezTo>
                    <a:pt x="198" y="187"/>
                    <a:pt x="198" y="208"/>
                    <a:pt x="207" y="217"/>
                  </a:cubicBezTo>
                  <a:cubicBezTo>
                    <a:pt x="209" y="219"/>
                    <a:pt x="216" y="220"/>
                    <a:pt x="221" y="221"/>
                  </a:cubicBezTo>
                  <a:cubicBezTo>
                    <a:pt x="220" y="219"/>
                    <a:pt x="220" y="219"/>
                    <a:pt x="220" y="219"/>
                  </a:cubicBezTo>
                  <a:cubicBezTo>
                    <a:pt x="220" y="219"/>
                    <a:pt x="220" y="219"/>
                    <a:pt x="220" y="218"/>
                  </a:cubicBezTo>
                  <a:cubicBezTo>
                    <a:pt x="220" y="210"/>
                    <a:pt x="224" y="202"/>
                    <a:pt x="230" y="200"/>
                  </a:cubicBezTo>
                  <a:cubicBezTo>
                    <a:pt x="231" y="200"/>
                    <a:pt x="231" y="199"/>
                    <a:pt x="232" y="199"/>
                  </a:cubicBezTo>
                  <a:cubicBezTo>
                    <a:pt x="232" y="199"/>
                    <a:pt x="233" y="200"/>
                    <a:pt x="233" y="200"/>
                  </a:cubicBezTo>
                  <a:cubicBezTo>
                    <a:pt x="234" y="200"/>
                    <a:pt x="234" y="200"/>
                    <a:pt x="235" y="200"/>
                  </a:cubicBezTo>
                  <a:cubicBezTo>
                    <a:pt x="236" y="200"/>
                    <a:pt x="237" y="199"/>
                    <a:pt x="238" y="198"/>
                  </a:cubicBezTo>
                  <a:cubicBezTo>
                    <a:pt x="241" y="195"/>
                    <a:pt x="245" y="188"/>
                    <a:pt x="253" y="188"/>
                  </a:cubicBezTo>
                  <a:cubicBezTo>
                    <a:pt x="256" y="188"/>
                    <a:pt x="258" y="191"/>
                    <a:pt x="261" y="191"/>
                  </a:cubicBezTo>
                  <a:cubicBezTo>
                    <a:pt x="263" y="191"/>
                    <a:pt x="264" y="189"/>
                    <a:pt x="265" y="189"/>
                  </a:cubicBezTo>
                  <a:cubicBezTo>
                    <a:pt x="270" y="189"/>
                    <a:pt x="276" y="195"/>
                    <a:pt x="282" y="195"/>
                  </a:cubicBezTo>
                  <a:cubicBezTo>
                    <a:pt x="283" y="195"/>
                    <a:pt x="285" y="195"/>
                    <a:pt x="286" y="194"/>
                  </a:cubicBezTo>
                  <a:cubicBezTo>
                    <a:pt x="282" y="192"/>
                    <a:pt x="285" y="189"/>
                    <a:pt x="285" y="185"/>
                  </a:cubicBezTo>
                  <a:cubicBezTo>
                    <a:pt x="284" y="186"/>
                    <a:pt x="284" y="186"/>
                    <a:pt x="284" y="186"/>
                  </a:cubicBezTo>
                  <a:cubicBezTo>
                    <a:pt x="283" y="186"/>
                    <a:pt x="283" y="186"/>
                    <a:pt x="281" y="185"/>
                  </a:cubicBezTo>
                  <a:cubicBezTo>
                    <a:pt x="286" y="183"/>
                    <a:pt x="292" y="184"/>
                    <a:pt x="297" y="183"/>
                  </a:cubicBezTo>
                  <a:cubicBezTo>
                    <a:pt x="297" y="184"/>
                    <a:pt x="298" y="185"/>
                    <a:pt x="299" y="185"/>
                  </a:cubicBezTo>
                  <a:cubicBezTo>
                    <a:pt x="301" y="185"/>
                    <a:pt x="302" y="183"/>
                    <a:pt x="306" y="183"/>
                  </a:cubicBezTo>
                  <a:cubicBezTo>
                    <a:pt x="313" y="183"/>
                    <a:pt x="316" y="189"/>
                    <a:pt x="321" y="189"/>
                  </a:cubicBezTo>
                  <a:cubicBezTo>
                    <a:pt x="323" y="189"/>
                    <a:pt x="325" y="186"/>
                    <a:pt x="327" y="186"/>
                  </a:cubicBezTo>
                  <a:cubicBezTo>
                    <a:pt x="340" y="186"/>
                    <a:pt x="336" y="203"/>
                    <a:pt x="341" y="212"/>
                  </a:cubicBezTo>
                  <a:cubicBezTo>
                    <a:pt x="343" y="217"/>
                    <a:pt x="346" y="218"/>
                    <a:pt x="349" y="223"/>
                  </a:cubicBezTo>
                  <a:cubicBezTo>
                    <a:pt x="351" y="225"/>
                    <a:pt x="351" y="230"/>
                    <a:pt x="355" y="230"/>
                  </a:cubicBezTo>
                  <a:cubicBezTo>
                    <a:pt x="360" y="230"/>
                    <a:pt x="361" y="224"/>
                    <a:pt x="361" y="218"/>
                  </a:cubicBezTo>
                  <a:cubicBezTo>
                    <a:pt x="361" y="213"/>
                    <a:pt x="359" y="210"/>
                    <a:pt x="358" y="207"/>
                  </a:cubicBezTo>
                  <a:cubicBezTo>
                    <a:pt x="358" y="205"/>
                    <a:pt x="358" y="205"/>
                    <a:pt x="358" y="205"/>
                  </a:cubicBezTo>
                  <a:cubicBezTo>
                    <a:pt x="358" y="206"/>
                    <a:pt x="358" y="206"/>
                    <a:pt x="358" y="206"/>
                  </a:cubicBezTo>
                  <a:cubicBezTo>
                    <a:pt x="358" y="196"/>
                    <a:pt x="350" y="194"/>
                    <a:pt x="350" y="184"/>
                  </a:cubicBezTo>
                  <a:cubicBezTo>
                    <a:pt x="350" y="164"/>
                    <a:pt x="367" y="158"/>
                    <a:pt x="380" y="151"/>
                  </a:cubicBezTo>
                  <a:cubicBezTo>
                    <a:pt x="379" y="150"/>
                    <a:pt x="379" y="150"/>
                    <a:pt x="379" y="150"/>
                  </a:cubicBezTo>
                  <a:cubicBezTo>
                    <a:pt x="381" y="148"/>
                    <a:pt x="381" y="148"/>
                    <a:pt x="384" y="146"/>
                  </a:cubicBezTo>
                  <a:cubicBezTo>
                    <a:pt x="387" y="146"/>
                    <a:pt x="388" y="144"/>
                    <a:pt x="391" y="143"/>
                  </a:cubicBezTo>
                  <a:cubicBezTo>
                    <a:pt x="393" y="143"/>
                    <a:pt x="394" y="141"/>
                    <a:pt x="395" y="140"/>
                  </a:cubicBezTo>
                  <a:cubicBezTo>
                    <a:pt x="391" y="138"/>
                    <a:pt x="391" y="138"/>
                    <a:pt x="391" y="138"/>
                  </a:cubicBezTo>
                  <a:cubicBezTo>
                    <a:pt x="391" y="136"/>
                    <a:pt x="391" y="136"/>
                    <a:pt x="391" y="136"/>
                  </a:cubicBezTo>
                  <a:cubicBezTo>
                    <a:pt x="392" y="136"/>
                    <a:pt x="392" y="136"/>
                    <a:pt x="392" y="136"/>
                  </a:cubicBezTo>
                  <a:cubicBezTo>
                    <a:pt x="394" y="136"/>
                    <a:pt x="395" y="135"/>
                    <a:pt x="396" y="133"/>
                  </a:cubicBezTo>
                  <a:cubicBezTo>
                    <a:pt x="394" y="132"/>
                    <a:pt x="393" y="132"/>
                    <a:pt x="392" y="130"/>
                  </a:cubicBezTo>
                  <a:cubicBezTo>
                    <a:pt x="393" y="130"/>
                    <a:pt x="396" y="129"/>
                    <a:pt x="396" y="127"/>
                  </a:cubicBezTo>
                  <a:cubicBezTo>
                    <a:pt x="396" y="126"/>
                    <a:pt x="396" y="125"/>
                    <a:pt x="396" y="124"/>
                  </a:cubicBezTo>
                  <a:cubicBezTo>
                    <a:pt x="395" y="124"/>
                    <a:pt x="394" y="124"/>
                    <a:pt x="394" y="124"/>
                  </a:cubicBezTo>
                  <a:cubicBezTo>
                    <a:pt x="392" y="122"/>
                    <a:pt x="394" y="123"/>
                    <a:pt x="394" y="120"/>
                  </a:cubicBezTo>
                  <a:cubicBezTo>
                    <a:pt x="394" y="117"/>
                    <a:pt x="392" y="112"/>
                    <a:pt x="392" y="110"/>
                  </a:cubicBezTo>
                  <a:cubicBezTo>
                    <a:pt x="392" y="110"/>
                    <a:pt x="392" y="107"/>
                    <a:pt x="393" y="106"/>
                  </a:cubicBezTo>
                  <a:cubicBezTo>
                    <a:pt x="393" y="109"/>
                    <a:pt x="396" y="113"/>
                    <a:pt x="396" y="115"/>
                  </a:cubicBezTo>
                  <a:cubicBezTo>
                    <a:pt x="396" y="117"/>
                    <a:pt x="396" y="117"/>
                    <a:pt x="396" y="119"/>
                  </a:cubicBezTo>
                  <a:cubicBezTo>
                    <a:pt x="396" y="119"/>
                    <a:pt x="396" y="120"/>
                    <a:pt x="397" y="120"/>
                  </a:cubicBezTo>
                  <a:cubicBezTo>
                    <a:pt x="398" y="120"/>
                    <a:pt x="403" y="110"/>
                    <a:pt x="403" y="109"/>
                  </a:cubicBezTo>
                  <a:cubicBezTo>
                    <a:pt x="403" y="106"/>
                    <a:pt x="401" y="105"/>
                    <a:pt x="401" y="103"/>
                  </a:cubicBezTo>
                  <a:cubicBezTo>
                    <a:pt x="402" y="102"/>
                    <a:pt x="402" y="102"/>
                    <a:pt x="402" y="102"/>
                  </a:cubicBezTo>
                  <a:cubicBezTo>
                    <a:pt x="403" y="102"/>
                    <a:pt x="403" y="104"/>
                    <a:pt x="404" y="104"/>
                  </a:cubicBezTo>
                  <a:cubicBezTo>
                    <a:pt x="406" y="104"/>
                    <a:pt x="412" y="94"/>
                    <a:pt x="412" y="92"/>
                  </a:cubicBezTo>
                  <a:cubicBezTo>
                    <a:pt x="412" y="92"/>
                    <a:pt x="410" y="90"/>
                    <a:pt x="410" y="88"/>
                  </a:cubicBezTo>
                  <a:cubicBezTo>
                    <a:pt x="410" y="88"/>
                    <a:pt x="410" y="87"/>
                    <a:pt x="411" y="86"/>
                  </a:cubicBezTo>
                  <a:cubicBezTo>
                    <a:pt x="412" y="86"/>
                    <a:pt x="413" y="87"/>
                    <a:pt x="414" y="87"/>
                  </a:cubicBezTo>
                  <a:cubicBezTo>
                    <a:pt x="418" y="87"/>
                    <a:pt x="421" y="87"/>
                    <a:pt x="425" y="85"/>
                  </a:cubicBezTo>
                  <a:cubicBezTo>
                    <a:pt x="424" y="85"/>
                    <a:pt x="423" y="85"/>
                    <a:pt x="423" y="85"/>
                  </a:cubicBezTo>
                  <a:cubicBezTo>
                    <a:pt x="421" y="85"/>
                    <a:pt x="419" y="85"/>
                    <a:pt x="418" y="85"/>
                  </a:cubicBezTo>
                  <a:cubicBezTo>
                    <a:pt x="415" y="85"/>
                    <a:pt x="415" y="85"/>
                    <a:pt x="415" y="85"/>
                  </a:cubicBezTo>
                  <a:cubicBezTo>
                    <a:pt x="420" y="82"/>
                    <a:pt x="430" y="83"/>
                    <a:pt x="436" y="79"/>
                  </a:cubicBezTo>
                  <a:cubicBezTo>
                    <a:pt x="436" y="79"/>
                    <a:pt x="437" y="79"/>
                    <a:pt x="438" y="79"/>
                  </a:cubicBezTo>
                  <a:cubicBezTo>
                    <a:pt x="440" y="79"/>
                    <a:pt x="443" y="79"/>
                    <a:pt x="445" y="78"/>
                  </a:cubicBezTo>
                  <a:cubicBezTo>
                    <a:pt x="445" y="76"/>
                    <a:pt x="445" y="76"/>
                    <a:pt x="445" y="76"/>
                  </a:cubicBezTo>
                  <a:cubicBezTo>
                    <a:pt x="445" y="76"/>
                    <a:pt x="443" y="78"/>
                    <a:pt x="442" y="78"/>
                  </a:cubicBezTo>
                  <a:cubicBezTo>
                    <a:pt x="440" y="78"/>
                    <a:pt x="439" y="74"/>
                    <a:pt x="439" y="73"/>
                  </a:cubicBezTo>
                  <a:cubicBezTo>
                    <a:pt x="438" y="73"/>
                    <a:pt x="438" y="71"/>
                    <a:pt x="438" y="70"/>
                  </a:cubicBezTo>
                  <a:cubicBezTo>
                    <a:pt x="438" y="60"/>
                    <a:pt x="448" y="57"/>
                    <a:pt x="452" y="52"/>
                  </a:cubicBezTo>
                  <a:cubicBezTo>
                    <a:pt x="453" y="52"/>
                    <a:pt x="454" y="51"/>
                    <a:pt x="454" y="51"/>
                  </a:cubicBezTo>
                  <a:cubicBezTo>
                    <a:pt x="456" y="51"/>
                    <a:pt x="457" y="52"/>
                    <a:pt x="459" y="52"/>
                  </a:cubicBezTo>
                  <a:cubicBezTo>
                    <a:pt x="463" y="52"/>
                    <a:pt x="466" y="50"/>
                    <a:pt x="468" y="47"/>
                  </a:cubicBezTo>
                  <a:cubicBezTo>
                    <a:pt x="467" y="47"/>
                    <a:pt x="467" y="46"/>
                    <a:pt x="467" y="45"/>
                  </a:cubicBezTo>
                  <a:cubicBezTo>
                    <a:pt x="467" y="45"/>
                    <a:pt x="467" y="45"/>
                    <a:pt x="467" y="45"/>
                  </a:cubicBezTo>
                  <a:cubicBezTo>
                    <a:pt x="466" y="44"/>
                    <a:pt x="466" y="42"/>
                    <a:pt x="465" y="41"/>
                  </a:cubicBezTo>
                  <a:cubicBezTo>
                    <a:pt x="464" y="34"/>
                    <a:pt x="465" y="27"/>
                    <a:pt x="462" y="21"/>
                  </a:cubicBezTo>
                  <a:cubicBezTo>
                    <a:pt x="462" y="21"/>
                    <a:pt x="462" y="21"/>
                    <a:pt x="462" y="21"/>
                  </a:cubicBezTo>
                  <a:cubicBezTo>
                    <a:pt x="462" y="21"/>
                    <a:pt x="462" y="21"/>
                    <a:pt x="462" y="21"/>
                  </a:cubicBezTo>
                  <a:cubicBezTo>
                    <a:pt x="462" y="21"/>
                    <a:pt x="462" y="21"/>
                    <a:pt x="462" y="21"/>
                  </a:cubicBezTo>
                  <a:cubicBezTo>
                    <a:pt x="462" y="21"/>
                    <a:pt x="462" y="21"/>
                    <a:pt x="462" y="21"/>
                  </a:cubicBezTo>
                  <a:cubicBezTo>
                    <a:pt x="462" y="21"/>
                    <a:pt x="462" y="21"/>
                    <a:pt x="462" y="21"/>
                  </a:cubicBezTo>
                  <a:cubicBezTo>
                    <a:pt x="462" y="21"/>
                    <a:pt x="462" y="21"/>
                    <a:pt x="462" y="21"/>
                  </a:cubicBezTo>
                  <a:cubicBezTo>
                    <a:pt x="461" y="20"/>
                    <a:pt x="460" y="19"/>
                    <a:pt x="459" y="19"/>
                  </a:cubicBezTo>
                  <a:cubicBezTo>
                    <a:pt x="458" y="19"/>
                    <a:pt x="458" y="20"/>
                    <a:pt x="457" y="20"/>
                  </a:cubicBezTo>
                  <a:cubicBezTo>
                    <a:pt x="456" y="20"/>
                    <a:pt x="455" y="20"/>
                    <a:pt x="454" y="20"/>
                  </a:cubicBezTo>
                  <a:cubicBezTo>
                    <a:pt x="453" y="20"/>
                    <a:pt x="452" y="20"/>
                    <a:pt x="451" y="19"/>
                  </a:cubicBezTo>
                  <a:cubicBezTo>
                    <a:pt x="443" y="23"/>
                    <a:pt x="443" y="33"/>
                    <a:pt x="438" y="38"/>
                  </a:cubicBezTo>
                  <a:cubicBezTo>
                    <a:pt x="437" y="39"/>
                    <a:pt x="438" y="41"/>
                    <a:pt x="435" y="41"/>
                  </a:cubicBezTo>
                  <a:cubicBezTo>
                    <a:pt x="433" y="41"/>
                    <a:pt x="431" y="42"/>
                    <a:pt x="428" y="42"/>
                  </a:cubicBezTo>
                  <a:cubicBezTo>
                    <a:pt x="426" y="42"/>
                    <a:pt x="424" y="42"/>
                    <a:pt x="421" y="42"/>
                  </a:cubicBezTo>
                  <a:cubicBezTo>
                    <a:pt x="418" y="42"/>
                    <a:pt x="416" y="42"/>
                    <a:pt x="413" y="42"/>
                  </a:cubicBezTo>
                  <a:cubicBezTo>
                    <a:pt x="410" y="42"/>
                    <a:pt x="407" y="42"/>
                    <a:pt x="406" y="43"/>
                  </a:cubicBezTo>
                  <a:cubicBezTo>
                    <a:pt x="404" y="44"/>
                    <a:pt x="394" y="55"/>
                    <a:pt x="393" y="55"/>
                  </a:cubicBezTo>
                  <a:cubicBezTo>
                    <a:pt x="393" y="62"/>
                    <a:pt x="385" y="63"/>
                    <a:pt x="378" y="63"/>
                  </a:cubicBezTo>
                  <a:cubicBezTo>
                    <a:pt x="374" y="63"/>
                    <a:pt x="370" y="63"/>
                    <a:pt x="367" y="63"/>
                  </a:cubicBezTo>
                  <a:cubicBezTo>
                    <a:pt x="366" y="63"/>
                    <a:pt x="366" y="63"/>
                    <a:pt x="364" y="63"/>
                  </a:cubicBezTo>
                  <a:cubicBezTo>
                    <a:pt x="364" y="63"/>
                    <a:pt x="364" y="64"/>
                    <a:pt x="364" y="65"/>
                  </a:cubicBezTo>
                  <a:cubicBezTo>
                    <a:pt x="364" y="65"/>
                    <a:pt x="365" y="65"/>
                    <a:pt x="365" y="65"/>
                  </a:cubicBezTo>
                  <a:cubicBezTo>
                    <a:pt x="365" y="67"/>
                    <a:pt x="366" y="68"/>
                    <a:pt x="366" y="70"/>
                  </a:cubicBezTo>
                  <a:cubicBezTo>
                    <a:pt x="366" y="70"/>
                    <a:pt x="366" y="70"/>
                    <a:pt x="366" y="70"/>
                  </a:cubicBezTo>
                  <a:cubicBezTo>
                    <a:pt x="366" y="70"/>
                    <a:pt x="366" y="70"/>
                    <a:pt x="366" y="70"/>
                  </a:cubicBezTo>
                  <a:cubicBezTo>
                    <a:pt x="366" y="70"/>
                    <a:pt x="366" y="70"/>
                    <a:pt x="366" y="70"/>
                  </a:cubicBezTo>
                  <a:cubicBezTo>
                    <a:pt x="366" y="70"/>
                    <a:pt x="366" y="70"/>
                    <a:pt x="366" y="70"/>
                  </a:cubicBezTo>
                  <a:cubicBezTo>
                    <a:pt x="366" y="70"/>
                    <a:pt x="366" y="70"/>
                    <a:pt x="366" y="70"/>
                  </a:cubicBezTo>
                  <a:cubicBezTo>
                    <a:pt x="366" y="70"/>
                    <a:pt x="366" y="70"/>
                    <a:pt x="366" y="70"/>
                  </a:cubicBezTo>
                  <a:cubicBezTo>
                    <a:pt x="366" y="70"/>
                    <a:pt x="365" y="71"/>
                    <a:pt x="364" y="71"/>
                  </a:cubicBezTo>
                  <a:cubicBezTo>
                    <a:pt x="363" y="72"/>
                    <a:pt x="362" y="72"/>
                    <a:pt x="362" y="72"/>
                  </a:cubicBezTo>
                  <a:cubicBezTo>
                    <a:pt x="362" y="72"/>
                    <a:pt x="362" y="72"/>
                    <a:pt x="362" y="72"/>
                  </a:cubicBezTo>
                  <a:cubicBezTo>
                    <a:pt x="355" y="76"/>
                    <a:pt x="346" y="80"/>
                    <a:pt x="340" y="80"/>
                  </a:cubicBezTo>
                  <a:cubicBezTo>
                    <a:pt x="337" y="80"/>
                    <a:pt x="336" y="76"/>
                    <a:pt x="336" y="73"/>
                  </a:cubicBezTo>
                  <a:cubicBezTo>
                    <a:pt x="336" y="73"/>
                    <a:pt x="336" y="73"/>
                    <a:pt x="336" y="73"/>
                  </a:cubicBezTo>
                  <a:cubicBezTo>
                    <a:pt x="336" y="73"/>
                    <a:pt x="336" y="73"/>
                    <a:pt x="336" y="73"/>
                  </a:cubicBezTo>
                  <a:cubicBezTo>
                    <a:pt x="336" y="68"/>
                    <a:pt x="339" y="66"/>
                    <a:pt x="342" y="63"/>
                  </a:cubicBezTo>
                  <a:cubicBezTo>
                    <a:pt x="339" y="61"/>
                    <a:pt x="339" y="59"/>
                    <a:pt x="338" y="54"/>
                  </a:cubicBezTo>
                  <a:cubicBezTo>
                    <a:pt x="335" y="55"/>
                    <a:pt x="336" y="56"/>
                    <a:pt x="333" y="56"/>
                  </a:cubicBezTo>
                  <a:cubicBezTo>
                    <a:pt x="333" y="52"/>
                    <a:pt x="336" y="50"/>
                    <a:pt x="336" y="46"/>
                  </a:cubicBezTo>
                  <a:cubicBezTo>
                    <a:pt x="336" y="42"/>
                    <a:pt x="325" y="37"/>
                    <a:pt x="323" y="37"/>
                  </a:cubicBezTo>
                  <a:cubicBezTo>
                    <a:pt x="318" y="37"/>
                    <a:pt x="323" y="44"/>
                    <a:pt x="313" y="45"/>
                  </a:cubicBezTo>
                  <a:cubicBezTo>
                    <a:pt x="309" y="45"/>
                    <a:pt x="309" y="54"/>
                    <a:pt x="309" y="57"/>
                  </a:cubicBezTo>
                  <a:cubicBezTo>
                    <a:pt x="309" y="57"/>
                    <a:pt x="309" y="63"/>
                    <a:pt x="309" y="66"/>
                  </a:cubicBezTo>
                  <a:cubicBezTo>
                    <a:pt x="309" y="70"/>
                    <a:pt x="308" y="78"/>
                    <a:pt x="304" y="78"/>
                  </a:cubicBezTo>
                  <a:cubicBezTo>
                    <a:pt x="301" y="78"/>
                    <a:pt x="297" y="76"/>
                    <a:pt x="297" y="73"/>
                  </a:cubicBezTo>
                  <a:cubicBezTo>
                    <a:pt x="297" y="65"/>
                    <a:pt x="300" y="51"/>
                    <a:pt x="304" y="45"/>
                  </a:cubicBezTo>
                  <a:cubicBezTo>
                    <a:pt x="302" y="45"/>
                    <a:pt x="300" y="47"/>
                    <a:pt x="298" y="49"/>
                  </a:cubicBezTo>
                  <a:cubicBezTo>
                    <a:pt x="298" y="43"/>
                    <a:pt x="309" y="35"/>
                    <a:pt x="316" y="35"/>
                  </a:cubicBezTo>
                  <a:cubicBezTo>
                    <a:pt x="317" y="35"/>
                    <a:pt x="321" y="36"/>
                    <a:pt x="324" y="36"/>
                  </a:cubicBezTo>
                  <a:cubicBezTo>
                    <a:pt x="325" y="36"/>
                    <a:pt x="327" y="35"/>
                    <a:pt x="329" y="35"/>
                  </a:cubicBezTo>
                  <a:cubicBezTo>
                    <a:pt x="329" y="32"/>
                    <a:pt x="329" y="32"/>
                    <a:pt x="329" y="32"/>
                  </a:cubicBezTo>
                  <a:cubicBezTo>
                    <a:pt x="323" y="32"/>
                    <a:pt x="319" y="28"/>
                    <a:pt x="312" y="28"/>
                  </a:cubicBezTo>
                  <a:cubicBezTo>
                    <a:pt x="309" y="28"/>
                    <a:pt x="308" y="31"/>
                    <a:pt x="304" y="31"/>
                  </a:cubicBezTo>
                  <a:cubicBezTo>
                    <a:pt x="302" y="31"/>
                    <a:pt x="300" y="29"/>
                    <a:pt x="300" y="27"/>
                  </a:cubicBezTo>
                  <a:cubicBezTo>
                    <a:pt x="294" y="27"/>
                    <a:pt x="294" y="27"/>
                    <a:pt x="294" y="27"/>
                  </a:cubicBezTo>
                  <a:cubicBezTo>
                    <a:pt x="295" y="25"/>
                    <a:pt x="297" y="24"/>
                    <a:pt x="297" y="20"/>
                  </a:cubicBezTo>
                  <a:cubicBezTo>
                    <a:pt x="293" y="21"/>
                    <a:pt x="288" y="26"/>
                    <a:pt x="284" y="26"/>
                  </a:cubicBezTo>
                  <a:cubicBezTo>
                    <a:pt x="282" y="26"/>
                    <a:pt x="282" y="30"/>
                    <a:pt x="277" y="30"/>
                  </a:cubicBezTo>
                  <a:cubicBezTo>
                    <a:pt x="274" y="30"/>
                    <a:pt x="274" y="30"/>
                    <a:pt x="273" y="27"/>
                  </a:cubicBezTo>
                  <a:cubicBezTo>
                    <a:pt x="271" y="28"/>
                    <a:pt x="269" y="28"/>
                    <a:pt x="267" y="29"/>
                  </a:cubicBezTo>
                  <a:cubicBezTo>
                    <a:pt x="263" y="29"/>
                    <a:pt x="263" y="29"/>
                    <a:pt x="263" y="29"/>
                  </a:cubicBezTo>
                  <a:cubicBezTo>
                    <a:pt x="270" y="21"/>
                    <a:pt x="278" y="18"/>
                    <a:pt x="285" y="13"/>
                  </a:cubicBezTo>
                  <a:cubicBezTo>
                    <a:pt x="275" y="13"/>
                    <a:pt x="267" y="13"/>
                    <a:pt x="262" y="7"/>
                  </a:cubicBezTo>
                  <a:cubicBezTo>
                    <a:pt x="247" y="7"/>
                    <a:pt x="247" y="7"/>
                    <a:pt x="247" y="7"/>
                  </a:cubicBezTo>
                  <a:cubicBezTo>
                    <a:pt x="244" y="5"/>
                    <a:pt x="244" y="3"/>
                    <a:pt x="24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07" name="Freeform 109"/>
            <p:cNvSpPr>
              <a:spLocks noEditPoints="1"/>
            </p:cNvSpPr>
            <p:nvPr/>
          </p:nvSpPr>
          <p:spPr bwMode="auto">
            <a:xfrm>
              <a:off x="1820863" y="1520825"/>
              <a:ext cx="2590800" cy="1336675"/>
            </a:xfrm>
            <a:custGeom>
              <a:avLst/>
              <a:gdLst>
                <a:gd name="T0" fmla="*/ 144 w 690"/>
                <a:gd name="T1" fmla="*/ 284 h 356"/>
                <a:gd name="T2" fmla="*/ 0 w 690"/>
                <a:gd name="T3" fmla="*/ 32 h 356"/>
                <a:gd name="T4" fmla="*/ 357 w 690"/>
                <a:gd name="T5" fmla="*/ 24 h 356"/>
                <a:gd name="T6" fmla="*/ 362 w 690"/>
                <a:gd name="T7" fmla="*/ 64 h 356"/>
                <a:gd name="T8" fmla="*/ 317 w 690"/>
                <a:gd name="T9" fmla="*/ 59 h 356"/>
                <a:gd name="T10" fmla="*/ 263 w 690"/>
                <a:gd name="T11" fmla="*/ 60 h 356"/>
                <a:gd name="T12" fmla="*/ 215 w 690"/>
                <a:gd name="T13" fmla="*/ 59 h 356"/>
                <a:gd name="T14" fmla="*/ 192 w 690"/>
                <a:gd name="T15" fmla="*/ 44 h 356"/>
                <a:gd name="T16" fmla="*/ 118 w 690"/>
                <a:gd name="T17" fmla="*/ 34 h 356"/>
                <a:gd name="T18" fmla="*/ 57 w 690"/>
                <a:gd name="T19" fmla="*/ 36 h 356"/>
                <a:gd name="T20" fmla="*/ 7 w 690"/>
                <a:gd name="T21" fmla="*/ 36 h 356"/>
                <a:gd name="T22" fmla="*/ 0 w 690"/>
                <a:gd name="T23" fmla="*/ 33 h 356"/>
                <a:gd name="T24" fmla="*/ 15 w 690"/>
                <a:gd name="T25" fmla="*/ 160 h 356"/>
                <a:gd name="T26" fmla="*/ 67 w 690"/>
                <a:gd name="T27" fmla="*/ 190 h 356"/>
                <a:gd name="T28" fmla="*/ 87 w 690"/>
                <a:gd name="T29" fmla="*/ 214 h 356"/>
                <a:gd name="T30" fmla="*/ 96 w 690"/>
                <a:gd name="T31" fmla="*/ 247 h 356"/>
                <a:gd name="T32" fmla="*/ 144 w 690"/>
                <a:gd name="T33" fmla="*/ 284 h 356"/>
                <a:gd name="T34" fmla="*/ 416 w 690"/>
                <a:gd name="T35" fmla="*/ 293 h 356"/>
                <a:gd name="T36" fmla="*/ 438 w 690"/>
                <a:gd name="T37" fmla="*/ 288 h 356"/>
                <a:gd name="T38" fmla="*/ 492 w 690"/>
                <a:gd name="T39" fmla="*/ 326 h 356"/>
                <a:gd name="T40" fmla="*/ 467 w 690"/>
                <a:gd name="T41" fmla="*/ 353 h 356"/>
                <a:gd name="T42" fmla="*/ 486 w 690"/>
                <a:gd name="T43" fmla="*/ 351 h 356"/>
                <a:gd name="T44" fmla="*/ 497 w 690"/>
                <a:gd name="T45" fmla="*/ 350 h 356"/>
                <a:gd name="T46" fmla="*/ 497 w 690"/>
                <a:gd name="T47" fmla="*/ 350 h 356"/>
                <a:gd name="T48" fmla="*/ 524 w 690"/>
                <a:gd name="T49" fmla="*/ 335 h 356"/>
                <a:gd name="T50" fmla="*/ 566 w 690"/>
                <a:gd name="T51" fmla="*/ 321 h 356"/>
                <a:gd name="T52" fmla="*/ 590 w 690"/>
                <a:gd name="T53" fmla="*/ 299 h 356"/>
                <a:gd name="T54" fmla="*/ 593 w 690"/>
                <a:gd name="T55" fmla="*/ 301 h 356"/>
                <a:gd name="T56" fmla="*/ 598 w 690"/>
                <a:gd name="T57" fmla="*/ 325 h 356"/>
                <a:gd name="T58" fmla="*/ 607 w 690"/>
                <a:gd name="T59" fmla="*/ 324 h 356"/>
                <a:gd name="T60" fmla="*/ 612 w 690"/>
                <a:gd name="T61" fmla="*/ 340 h 356"/>
                <a:gd name="T62" fmla="*/ 618 w 690"/>
                <a:gd name="T63" fmla="*/ 295 h 356"/>
                <a:gd name="T64" fmla="*/ 582 w 690"/>
                <a:gd name="T65" fmla="*/ 291 h 356"/>
                <a:gd name="T66" fmla="*/ 649 w 690"/>
                <a:gd name="T67" fmla="*/ 270 h 356"/>
                <a:gd name="T68" fmla="*/ 683 w 690"/>
                <a:gd name="T69" fmla="*/ 226 h 356"/>
                <a:gd name="T70" fmla="*/ 671 w 690"/>
                <a:gd name="T71" fmla="*/ 220 h 356"/>
                <a:gd name="T72" fmla="*/ 641 w 690"/>
                <a:gd name="T73" fmla="*/ 187 h 356"/>
                <a:gd name="T74" fmla="*/ 594 w 690"/>
                <a:gd name="T75" fmla="*/ 178 h 356"/>
                <a:gd name="T76" fmla="*/ 535 w 690"/>
                <a:gd name="T77" fmla="*/ 131 h 356"/>
                <a:gd name="T78" fmla="*/ 501 w 690"/>
                <a:gd name="T79" fmla="*/ 171 h 356"/>
                <a:gd name="T80" fmla="*/ 492 w 690"/>
                <a:gd name="T81" fmla="*/ 260 h 356"/>
                <a:gd name="T82" fmla="*/ 414 w 690"/>
                <a:gd name="T83" fmla="*/ 198 h 356"/>
                <a:gd name="T84" fmla="*/ 373 w 690"/>
                <a:gd name="T85" fmla="*/ 164 h 356"/>
                <a:gd name="T86" fmla="*/ 391 w 690"/>
                <a:gd name="T87" fmla="*/ 113 h 356"/>
                <a:gd name="T88" fmla="*/ 413 w 690"/>
                <a:gd name="T89" fmla="*/ 109 h 356"/>
                <a:gd name="T90" fmla="*/ 416 w 690"/>
                <a:gd name="T91" fmla="*/ 85 h 356"/>
                <a:gd name="T92" fmla="*/ 462 w 690"/>
                <a:gd name="T93" fmla="*/ 79 h 356"/>
                <a:gd name="T94" fmla="*/ 475 w 690"/>
                <a:gd name="T95" fmla="*/ 57 h 356"/>
                <a:gd name="T96" fmla="*/ 448 w 690"/>
                <a:gd name="T97" fmla="*/ 36 h 356"/>
                <a:gd name="T98" fmla="*/ 423 w 690"/>
                <a:gd name="T99" fmla="*/ 55 h 356"/>
                <a:gd name="T100" fmla="*/ 403 w 690"/>
                <a:gd name="T101" fmla="*/ 35 h 356"/>
                <a:gd name="T102" fmla="*/ 369 w 690"/>
                <a:gd name="T103" fmla="*/ 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90" h="356">
                  <a:moveTo>
                    <a:pt x="144" y="284"/>
                  </a:moveTo>
                  <a:cubicBezTo>
                    <a:pt x="144" y="284"/>
                    <a:pt x="144" y="284"/>
                    <a:pt x="144" y="284"/>
                  </a:cubicBezTo>
                  <a:cubicBezTo>
                    <a:pt x="144" y="284"/>
                    <a:pt x="144" y="284"/>
                    <a:pt x="144" y="284"/>
                  </a:cubicBezTo>
                  <a:cubicBezTo>
                    <a:pt x="144" y="284"/>
                    <a:pt x="144" y="284"/>
                    <a:pt x="144" y="284"/>
                  </a:cubicBezTo>
                  <a:cubicBezTo>
                    <a:pt x="144" y="284"/>
                    <a:pt x="144" y="284"/>
                    <a:pt x="144" y="284"/>
                  </a:cubicBezTo>
                  <a:moveTo>
                    <a:pt x="0" y="32"/>
                  </a:moveTo>
                  <a:cubicBezTo>
                    <a:pt x="0" y="33"/>
                    <a:pt x="0" y="33"/>
                    <a:pt x="0" y="33"/>
                  </a:cubicBezTo>
                  <a:cubicBezTo>
                    <a:pt x="0" y="33"/>
                    <a:pt x="0" y="33"/>
                    <a:pt x="0" y="33"/>
                  </a:cubicBezTo>
                  <a:cubicBezTo>
                    <a:pt x="0" y="32"/>
                    <a:pt x="0" y="32"/>
                    <a:pt x="0" y="32"/>
                  </a:cubicBezTo>
                  <a:cubicBezTo>
                    <a:pt x="0" y="32"/>
                    <a:pt x="0" y="32"/>
                    <a:pt x="0" y="32"/>
                  </a:cubicBezTo>
                  <a:moveTo>
                    <a:pt x="369" y="0"/>
                  </a:moveTo>
                  <a:cubicBezTo>
                    <a:pt x="364" y="0"/>
                    <a:pt x="366" y="4"/>
                    <a:pt x="367" y="6"/>
                  </a:cubicBezTo>
                  <a:cubicBezTo>
                    <a:pt x="363" y="7"/>
                    <a:pt x="359" y="6"/>
                    <a:pt x="359" y="11"/>
                  </a:cubicBezTo>
                  <a:cubicBezTo>
                    <a:pt x="359" y="13"/>
                    <a:pt x="361" y="15"/>
                    <a:pt x="361" y="18"/>
                  </a:cubicBezTo>
                  <a:cubicBezTo>
                    <a:pt x="361" y="21"/>
                    <a:pt x="357" y="20"/>
                    <a:pt x="357" y="24"/>
                  </a:cubicBezTo>
                  <a:cubicBezTo>
                    <a:pt x="357" y="34"/>
                    <a:pt x="376" y="28"/>
                    <a:pt x="376" y="38"/>
                  </a:cubicBezTo>
                  <a:cubicBezTo>
                    <a:pt x="376" y="39"/>
                    <a:pt x="374" y="46"/>
                    <a:pt x="374" y="46"/>
                  </a:cubicBezTo>
                  <a:cubicBezTo>
                    <a:pt x="376" y="45"/>
                    <a:pt x="378" y="44"/>
                    <a:pt x="380" y="43"/>
                  </a:cubicBezTo>
                  <a:cubicBezTo>
                    <a:pt x="384" y="55"/>
                    <a:pt x="365" y="49"/>
                    <a:pt x="365" y="63"/>
                  </a:cubicBezTo>
                  <a:cubicBezTo>
                    <a:pt x="364" y="63"/>
                    <a:pt x="363" y="64"/>
                    <a:pt x="362" y="64"/>
                  </a:cubicBezTo>
                  <a:cubicBezTo>
                    <a:pt x="357" y="64"/>
                    <a:pt x="363" y="56"/>
                    <a:pt x="361" y="53"/>
                  </a:cubicBezTo>
                  <a:cubicBezTo>
                    <a:pt x="360" y="52"/>
                    <a:pt x="352" y="50"/>
                    <a:pt x="348" y="50"/>
                  </a:cubicBezTo>
                  <a:cubicBezTo>
                    <a:pt x="343" y="50"/>
                    <a:pt x="341" y="53"/>
                    <a:pt x="341" y="59"/>
                  </a:cubicBezTo>
                  <a:cubicBezTo>
                    <a:pt x="339" y="59"/>
                    <a:pt x="338" y="59"/>
                    <a:pt x="336" y="59"/>
                  </a:cubicBezTo>
                  <a:cubicBezTo>
                    <a:pt x="333" y="59"/>
                    <a:pt x="328" y="59"/>
                    <a:pt x="317" y="59"/>
                  </a:cubicBezTo>
                  <a:cubicBezTo>
                    <a:pt x="301" y="59"/>
                    <a:pt x="283" y="54"/>
                    <a:pt x="280" y="42"/>
                  </a:cubicBezTo>
                  <a:cubicBezTo>
                    <a:pt x="275" y="43"/>
                    <a:pt x="258" y="44"/>
                    <a:pt x="258" y="50"/>
                  </a:cubicBezTo>
                  <a:cubicBezTo>
                    <a:pt x="258" y="52"/>
                    <a:pt x="259" y="53"/>
                    <a:pt x="261" y="53"/>
                  </a:cubicBezTo>
                  <a:cubicBezTo>
                    <a:pt x="266" y="53"/>
                    <a:pt x="273" y="51"/>
                    <a:pt x="277" y="48"/>
                  </a:cubicBezTo>
                  <a:cubicBezTo>
                    <a:pt x="278" y="58"/>
                    <a:pt x="263" y="50"/>
                    <a:pt x="263" y="60"/>
                  </a:cubicBezTo>
                  <a:cubicBezTo>
                    <a:pt x="263" y="62"/>
                    <a:pt x="266" y="68"/>
                    <a:pt x="265" y="68"/>
                  </a:cubicBezTo>
                  <a:cubicBezTo>
                    <a:pt x="259" y="68"/>
                    <a:pt x="258" y="61"/>
                    <a:pt x="253" y="59"/>
                  </a:cubicBezTo>
                  <a:cubicBezTo>
                    <a:pt x="249" y="57"/>
                    <a:pt x="249" y="57"/>
                    <a:pt x="249" y="57"/>
                  </a:cubicBezTo>
                  <a:cubicBezTo>
                    <a:pt x="242" y="57"/>
                    <a:pt x="238" y="57"/>
                    <a:pt x="231" y="57"/>
                  </a:cubicBezTo>
                  <a:cubicBezTo>
                    <a:pt x="225" y="57"/>
                    <a:pt x="221" y="59"/>
                    <a:pt x="215" y="59"/>
                  </a:cubicBezTo>
                  <a:cubicBezTo>
                    <a:pt x="215" y="60"/>
                    <a:pt x="214" y="60"/>
                    <a:pt x="213" y="60"/>
                  </a:cubicBezTo>
                  <a:cubicBezTo>
                    <a:pt x="204" y="60"/>
                    <a:pt x="204" y="56"/>
                    <a:pt x="204" y="55"/>
                  </a:cubicBezTo>
                  <a:cubicBezTo>
                    <a:pt x="204" y="52"/>
                    <a:pt x="213" y="54"/>
                    <a:pt x="214" y="52"/>
                  </a:cubicBezTo>
                  <a:cubicBezTo>
                    <a:pt x="209" y="45"/>
                    <a:pt x="208" y="43"/>
                    <a:pt x="203" y="43"/>
                  </a:cubicBezTo>
                  <a:cubicBezTo>
                    <a:pt x="201" y="43"/>
                    <a:pt x="197" y="43"/>
                    <a:pt x="192" y="44"/>
                  </a:cubicBezTo>
                  <a:cubicBezTo>
                    <a:pt x="191" y="44"/>
                    <a:pt x="190" y="44"/>
                    <a:pt x="189" y="44"/>
                  </a:cubicBezTo>
                  <a:cubicBezTo>
                    <a:pt x="174" y="44"/>
                    <a:pt x="165" y="31"/>
                    <a:pt x="148" y="31"/>
                  </a:cubicBezTo>
                  <a:cubicBezTo>
                    <a:pt x="143" y="31"/>
                    <a:pt x="141" y="35"/>
                    <a:pt x="136" y="35"/>
                  </a:cubicBezTo>
                  <a:cubicBezTo>
                    <a:pt x="133" y="35"/>
                    <a:pt x="130" y="29"/>
                    <a:pt x="129" y="27"/>
                  </a:cubicBezTo>
                  <a:cubicBezTo>
                    <a:pt x="124" y="28"/>
                    <a:pt x="124" y="34"/>
                    <a:pt x="118" y="34"/>
                  </a:cubicBezTo>
                  <a:cubicBezTo>
                    <a:pt x="113" y="34"/>
                    <a:pt x="105" y="22"/>
                    <a:pt x="103" y="22"/>
                  </a:cubicBezTo>
                  <a:cubicBezTo>
                    <a:pt x="98" y="22"/>
                    <a:pt x="100" y="30"/>
                    <a:pt x="94" y="30"/>
                  </a:cubicBezTo>
                  <a:cubicBezTo>
                    <a:pt x="91" y="30"/>
                    <a:pt x="90" y="28"/>
                    <a:pt x="89" y="26"/>
                  </a:cubicBezTo>
                  <a:cubicBezTo>
                    <a:pt x="80" y="28"/>
                    <a:pt x="77" y="29"/>
                    <a:pt x="69" y="32"/>
                  </a:cubicBezTo>
                  <a:cubicBezTo>
                    <a:pt x="66" y="32"/>
                    <a:pt x="61" y="36"/>
                    <a:pt x="57" y="36"/>
                  </a:cubicBezTo>
                  <a:cubicBezTo>
                    <a:pt x="57" y="36"/>
                    <a:pt x="56" y="36"/>
                    <a:pt x="56" y="35"/>
                  </a:cubicBezTo>
                  <a:cubicBezTo>
                    <a:pt x="54" y="33"/>
                    <a:pt x="52" y="33"/>
                    <a:pt x="51" y="33"/>
                  </a:cubicBezTo>
                  <a:cubicBezTo>
                    <a:pt x="49" y="33"/>
                    <a:pt x="49" y="37"/>
                    <a:pt x="47" y="37"/>
                  </a:cubicBezTo>
                  <a:cubicBezTo>
                    <a:pt x="28" y="38"/>
                    <a:pt x="41" y="45"/>
                    <a:pt x="39" y="45"/>
                  </a:cubicBezTo>
                  <a:cubicBezTo>
                    <a:pt x="31" y="45"/>
                    <a:pt x="19" y="43"/>
                    <a:pt x="7" y="36"/>
                  </a:cubicBezTo>
                  <a:cubicBezTo>
                    <a:pt x="7" y="36"/>
                    <a:pt x="3" y="33"/>
                    <a:pt x="3" y="32"/>
                  </a:cubicBezTo>
                  <a:cubicBezTo>
                    <a:pt x="2" y="33"/>
                    <a:pt x="2" y="33"/>
                    <a:pt x="2" y="33"/>
                  </a:cubicBezTo>
                  <a:cubicBezTo>
                    <a:pt x="1" y="33"/>
                    <a:pt x="1" y="33"/>
                    <a:pt x="0" y="32"/>
                  </a:cubicBezTo>
                  <a:cubicBezTo>
                    <a:pt x="0" y="33"/>
                    <a:pt x="0" y="33"/>
                    <a:pt x="0" y="33"/>
                  </a:cubicBezTo>
                  <a:cubicBezTo>
                    <a:pt x="0" y="33"/>
                    <a:pt x="0" y="33"/>
                    <a:pt x="0" y="33"/>
                  </a:cubicBezTo>
                  <a:cubicBezTo>
                    <a:pt x="0" y="156"/>
                    <a:pt x="0" y="156"/>
                    <a:pt x="0" y="156"/>
                  </a:cubicBezTo>
                  <a:cubicBezTo>
                    <a:pt x="1" y="157"/>
                    <a:pt x="3" y="157"/>
                    <a:pt x="5" y="157"/>
                  </a:cubicBezTo>
                  <a:cubicBezTo>
                    <a:pt x="6" y="157"/>
                    <a:pt x="6" y="157"/>
                    <a:pt x="7" y="157"/>
                  </a:cubicBezTo>
                  <a:cubicBezTo>
                    <a:pt x="7" y="157"/>
                    <a:pt x="8" y="157"/>
                    <a:pt x="8" y="157"/>
                  </a:cubicBezTo>
                  <a:cubicBezTo>
                    <a:pt x="11" y="157"/>
                    <a:pt x="14" y="157"/>
                    <a:pt x="15" y="160"/>
                  </a:cubicBezTo>
                  <a:cubicBezTo>
                    <a:pt x="18" y="164"/>
                    <a:pt x="24" y="171"/>
                    <a:pt x="29" y="171"/>
                  </a:cubicBezTo>
                  <a:cubicBezTo>
                    <a:pt x="33" y="171"/>
                    <a:pt x="33" y="165"/>
                    <a:pt x="37" y="164"/>
                  </a:cubicBezTo>
                  <a:cubicBezTo>
                    <a:pt x="39" y="164"/>
                    <a:pt x="41" y="164"/>
                    <a:pt x="43" y="163"/>
                  </a:cubicBezTo>
                  <a:cubicBezTo>
                    <a:pt x="51" y="171"/>
                    <a:pt x="56" y="174"/>
                    <a:pt x="63" y="185"/>
                  </a:cubicBezTo>
                  <a:cubicBezTo>
                    <a:pt x="64" y="187"/>
                    <a:pt x="66" y="187"/>
                    <a:pt x="67" y="190"/>
                  </a:cubicBezTo>
                  <a:cubicBezTo>
                    <a:pt x="68" y="193"/>
                    <a:pt x="69" y="197"/>
                    <a:pt x="72" y="201"/>
                  </a:cubicBezTo>
                  <a:cubicBezTo>
                    <a:pt x="74" y="202"/>
                    <a:pt x="78" y="201"/>
                    <a:pt x="79" y="204"/>
                  </a:cubicBezTo>
                  <a:cubicBezTo>
                    <a:pt x="82" y="206"/>
                    <a:pt x="87" y="208"/>
                    <a:pt x="87" y="214"/>
                  </a:cubicBezTo>
                  <a:cubicBezTo>
                    <a:pt x="87" y="214"/>
                    <a:pt x="87" y="214"/>
                    <a:pt x="87" y="214"/>
                  </a:cubicBezTo>
                  <a:cubicBezTo>
                    <a:pt x="87" y="214"/>
                    <a:pt x="87" y="214"/>
                    <a:pt x="87" y="214"/>
                  </a:cubicBezTo>
                  <a:cubicBezTo>
                    <a:pt x="87" y="217"/>
                    <a:pt x="83" y="217"/>
                    <a:pt x="83" y="219"/>
                  </a:cubicBezTo>
                  <a:cubicBezTo>
                    <a:pt x="83" y="221"/>
                    <a:pt x="84" y="222"/>
                    <a:pt x="84" y="223"/>
                  </a:cubicBezTo>
                  <a:cubicBezTo>
                    <a:pt x="84" y="227"/>
                    <a:pt x="83" y="235"/>
                    <a:pt x="87" y="236"/>
                  </a:cubicBezTo>
                  <a:cubicBezTo>
                    <a:pt x="90" y="236"/>
                    <a:pt x="92" y="236"/>
                    <a:pt x="93" y="238"/>
                  </a:cubicBezTo>
                  <a:cubicBezTo>
                    <a:pt x="96" y="241"/>
                    <a:pt x="93" y="244"/>
                    <a:pt x="96" y="247"/>
                  </a:cubicBezTo>
                  <a:cubicBezTo>
                    <a:pt x="96" y="247"/>
                    <a:pt x="104" y="251"/>
                    <a:pt x="104" y="252"/>
                  </a:cubicBezTo>
                  <a:cubicBezTo>
                    <a:pt x="106" y="259"/>
                    <a:pt x="107" y="266"/>
                    <a:pt x="116" y="266"/>
                  </a:cubicBezTo>
                  <a:cubicBezTo>
                    <a:pt x="118" y="272"/>
                    <a:pt x="128" y="268"/>
                    <a:pt x="130" y="276"/>
                  </a:cubicBezTo>
                  <a:cubicBezTo>
                    <a:pt x="131" y="278"/>
                    <a:pt x="138" y="279"/>
                    <a:pt x="141" y="282"/>
                  </a:cubicBezTo>
                  <a:cubicBezTo>
                    <a:pt x="141" y="282"/>
                    <a:pt x="143" y="283"/>
                    <a:pt x="144" y="284"/>
                  </a:cubicBezTo>
                  <a:cubicBezTo>
                    <a:pt x="371" y="284"/>
                    <a:pt x="371" y="284"/>
                    <a:pt x="371" y="284"/>
                  </a:cubicBezTo>
                  <a:cubicBezTo>
                    <a:pt x="371" y="280"/>
                    <a:pt x="371" y="280"/>
                    <a:pt x="371" y="280"/>
                  </a:cubicBezTo>
                  <a:cubicBezTo>
                    <a:pt x="375" y="283"/>
                    <a:pt x="375" y="285"/>
                    <a:pt x="378" y="287"/>
                  </a:cubicBezTo>
                  <a:cubicBezTo>
                    <a:pt x="393" y="287"/>
                    <a:pt x="393" y="287"/>
                    <a:pt x="393" y="287"/>
                  </a:cubicBezTo>
                  <a:cubicBezTo>
                    <a:pt x="398" y="293"/>
                    <a:pt x="406" y="293"/>
                    <a:pt x="416" y="293"/>
                  </a:cubicBezTo>
                  <a:cubicBezTo>
                    <a:pt x="420" y="292"/>
                    <a:pt x="421" y="293"/>
                    <a:pt x="424" y="292"/>
                  </a:cubicBezTo>
                  <a:cubicBezTo>
                    <a:pt x="427" y="290"/>
                    <a:pt x="425" y="286"/>
                    <a:pt x="428" y="286"/>
                  </a:cubicBezTo>
                  <a:cubicBezTo>
                    <a:pt x="432" y="286"/>
                    <a:pt x="434" y="291"/>
                    <a:pt x="435" y="292"/>
                  </a:cubicBezTo>
                  <a:cubicBezTo>
                    <a:pt x="436" y="291"/>
                    <a:pt x="435" y="288"/>
                    <a:pt x="435" y="288"/>
                  </a:cubicBezTo>
                  <a:cubicBezTo>
                    <a:pt x="436" y="288"/>
                    <a:pt x="437" y="288"/>
                    <a:pt x="438" y="288"/>
                  </a:cubicBezTo>
                  <a:cubicBezTo>
                    <a:pt x="439" y="288"/>
                    <a:pt x="451" y="298"/>
                    <a:pt x="452" y="299"/>
                  </a:cubicBezTo>
                  <a:cubicBezTo>
                    <a:pt x="454" y="302"/>
                    <a:pt x="452" y="305"/>
                    <a:pt x="454" y="307"/>
                  </a:cubicBezTo>
                  <a:cubicBezTo>
                    <a:pt x="461" y="314"/>
                    <a:pt x="469" y="312"/>
                    <a:pt x="477" y="317"/>
                  </a:cubicBezTo>
                  <a:cubicBezTo>
                    <a:pt x="484" y="317"/>
                    <a:pt x="484" y="317"/>
                    <a:pt x="484" y="317"/>
                  </a:cubicBezTo>
                  <a:cubicBezTo>
                    <a:pt x="487" y="319"/>
                    <a:pt x="492" y="322"/>
                    <a:pt x="492" y="326"/>
                  </a:cubicBezTo>
                  <a:cubicBezTo>
                    <a:pt x="492" y="328"/>
                    <a:pt x="491" y="330"/>
                    <a:pt x="489" y="330"/>
                  </a:cubicBezTo>
                  <a:cubicBezTo>
                    <a:pt x="485" y="330"/>
                    <a:pt x="482" y="326"/>
                    <a:pt x="481" y="325"/>
                  </a:cubicBezTo>
                  <a:cubicBezTo>
                    <a:pt x="480" y="329"/>
                    <a:pt x="477" y="343"/>
                    <a:pt x="473" y="343"/>
                  </a:cubicBezTo>
                  <a:cubicBezTo>
                    <a:pt x="473" y="343"/>
                    <a:pt x="473" y="343"/>
                    <a:pt x="473" y="343"/>
                  </a:cubicBezTo>
                  <a:cubicBezTo>
                    <a:pt x="470" y="346"/>
                    <a:pt x="467" y="348"/>
                    <a:pt x="467" y="353"/>
                  </a:cubicBezTo>
                  <a:cubicBezTo>
                    <a:pt x="467" y="353"/>
                    <a:pt x="467" y="353"/>
                    <a:pt x="467" y="353"/>
                  </a:cubicBezTo>
                  <a:cubicBezTo>
                    <a:pt x="468" y="354"/>
                    <a:pt x="469" y="356"/>
                    <a:pt x="471" y="356"/>
                  </a:cubicBezTo>
                  <a:cubicBezTo>
                    <a:pt x="474" y="356"/>
                    <a:pt x="474" y="354"/>
                    <a:pt x="475" y="353"/>
                  </a:cubicBezTo>
                  <a:cubicBezTo>
                    <a:pt x="477" y="351"/>
                    <a:pt x="480" y="351"/>
                    <a:pt x="484" y="351"/>
                  </a:cubicBezTo>
                  <a:cubicBezTo>
                    <a:pt x="484" y="351"/>
                    <a:pt x="485" y="351"/>
                    <a:pt x="486" y="351"/>
                  </a:cubicBezTo>
                  <a:cubicBezTo>
                    <a:pt x="489" y="351"/>
                    <a:pt x="491" y="352"/>
                    <a:pt x="492" y="352"/>
                  </a:cubicBezTo>
                  <a:cubicBezTo>
                    <a:pt x="492" y="352"/>
                    <a:pt x="492" y="352"/>
                    <a:pt x="493" y="352"/>
                  </a:cubicBezTo>
                  <a:cubicBezTo>
                    <a:pt x="493" y="352"/>
                    <a:pt x="493" y="352"/>
                    <a:pt x="493" y="352"/>
                  </a:cubicBezTo>
                  <a:cubicBezTo>
                    <a:pt x="493" y="352"/>
                    <a:pt x="494" y="352"/>
                    <a:pt x="495" y="351"/>
                  </a:cubicBezTo>
                  <a:cubicBezTo>
                    <a:pt x="496" y="351"/>
                    <a:pt x="497" y="350"/>
                    <a:pt x="497" y="350"/>
                  </a:cubicBezTo>
                  <a:cubicBezTo>
                    <a:pt x="497" y="350"/>
                    <a:pt x="497" y="350"/>
                    <a:pt x="497" y="350"/>
                  </a:cubicBezTo>
                  <a:cubicBezTo>
                    <a:pt x="497" y="350"/>
                    <a:pt x="497" y="350"/>
                    <a:pt x="497" y="350"/>
                  </a:cubicBezTo>
                  <a:cubicBezTo>
                    <a:pt x="497" y="350"/>
                    <a:pt x="497" y="350"/>
                    <a:pt x="497" y="350"/>
                  </a:cubicBezTo>
                  <a:cubicBezTo>
                    <a:pt x="497" y="350"/>
                    <a:pt x="497" y="350"/>
                    <a:pt x="497" y="350"/>
                  </a:cubicBezTo>
                  <a:cubicBezTo>
                    <a:pt x="497" y="350"/>
                    <a:pt x="497" y="350"/>
                    <a:pt x="497" y="350"/>
                  </a:cubicBezTo>
                  <a:cubicBezTo>
                    <a:pt x="497" y="348"/>
                    <a:pt x="496" y="347"/>
                    <a:pt x="496" y="345"/>
                  </a:cubicBezTo>
                  <a:cubicBezTo>
                    <a:pt x="496" y="345"/>
                    <a:pt x="495" y="345"/>
                    <a:pt x="495" y="345"/>
                  </a:cubicBezTo>
                  <a:cubicBezTo>
                    <a:pt x="495" y="344"/>
                    <a:pt x="494" y="343"/>
                    <a:pt x="494" y="342"/>
                  </a:cubicBezTo>
                  <a:cubicBezTo>
                    <a:pt x="494" y="341"/>
                    <a:pt x="497" y="341"/>
                    <a:pt x="498" y="340"/>
                  </a:cubicBezTo>
                  <a:cubicBezTo>
                    <a:pt x="504" y="338"/>
                    <a:pt x="517" y="335"/>
                    <a:pt x="524" y="335"/>
                  </a:cubicBezTo>
                  <a:cubicBezTo>
                    <a:pt x="525" y="335"/>
                    <a:pt x="535" y="324"/>
                    <a:pt x="537" y="323"/>
                  </a:cubicBezTo>
                  <a:cubicBezTo>
                    <a:pt x="538" y="322"/>
                    <a:pt x="541" y="322"/>
                    <a:pt x="544" y="322"/>
                  </a:cubicBezTo>
                  <a:cubicBezTo>
                    <a:pt x="547" y="322"/>
                    <a:pt x="549" y="322"/>
                    <a:pt x="552" y="322"/>
                  </a:cubicBezTo>
                  <a:cubicBezTo>
                    <a:pt x="555" y="322"/>
                    <a:pt x="557" y="322"/>
                    <a:pt x="559" y="322"/>
                  </a:cubicBezTo>
                  <a:cubicBezTo>
                    <a:pt x="562" y="322"/>
                    <a:pt x="564" y="321"/>
                    <a:pt x="566" y="321"/>
                  </a:cubicBezTo>
                  <a:cubicBezTo>
                    <a:pt x="569" y="321"/>
                    <a:pt x="568" y="319"/>
                    <a:pt x="569" y="318"/>
                  </a:cubicBezTo>
                  <a:cubicBezTo>
                    <a:pt x="574" y="313"/>
                    <a:pt x="574" y="303"/>
                    <a:pt x="582" y="299"/>
                  </a:cubicBezTo>
                  <a:cubicBezTo>
                    <a:pt x="583" y="300"/>
                    <a:pt x="584" y="300"/>
                    <a:pt x="585" y="300"/>
                  </a:cubicBezTo>
                  <a:cubicBezTo>
                    <a:pt x="586" y="300"/>
                    <a:pt x="587" y="300"/>
                    <a:pt x="588" y="300"/>
                  </a:cubicBezTo>
                  <a:cubicBezTo>
                    <a:pt x="589" y="300"/>
                    <a:pt x="589" y="299"/>
                    <a:pt x="590" y="299"/>
                  </a:cubicBezTo>
                  <a:cubicBezTo>
                    <a:pt x="591" y="299"/>
                    <a:pt x="592" y="300"/>
                    <a:pt x="593" y="301"/>
                  </a:cubicBezTo>
                  <a:cubicBezTo>
                    <a:pt x="593" y="301"/>
                    <a:pt x="593" y="301"/>
                    <a:pt x="593" y="301"/>
                  </a:cubicBezTo>
                  <a:cubicBezTo>
                    <a:pt x="593" y="301"/>
                    <a:pt x="593" y="301"/>
                    <a:pt x="593" y="301"/>
                  </a:cubicBezTo>
                  <a:cubicBezTo>
                    <a:pt x="593" y="301"/>
                    <a:pt x="593" y="301"/>
                    <a:pt x="593" y="301"/>
                  </a:cubicBezTo>
                  <a:cubicBezTo>
                    <a:pt x="593" y="301"/>
                    <a:pt x="593" y="301"/>
                    <a:pt x="593" y="301"/>
                  </a:cubicBezTo>
                  <a:cubicBezTo>
                    <a:pt x="593" y="301"/>
                    <a:pt x="593" y="301"/>
                    <a:pt x="593" y="301"/>
                  </a:cubicBezTo>
                  <a:cubicBezTo>
                    <a:pt x="593" y="301"/>
                    <a:pt x="593" y="301"/>
                    <a:pt x="593" y="301"/>
                  </a:cubicBezTo>
                  <a:cubicBezTo>
                    <a:pt x="596" y="307"/>
                    <a:pt x="595" y="314"/>
                    <a:pt x="596" y="321"/>
                  </a:cubicBezTo>
                  <a:cubicBezTo>
                    <a:pt x="597" y="322"/>
                    <a:pt x="597" y="324"/>
                    <a:pt x="598" y="325"/>
                  </a:cubicBezTo>
                  <a:cubicBezTo>
                    <a:pt x="598" y="325"/>
                    <a:pt x="598" y="325"/>
                    <a:pt x="598" y="325"/>
                  </a:cubicBezTo>
                  <a:cubicBezTo>
                    <a:pt x="597" y="324"/>
                    <a:pt x="597" y="324"/>
                    <a:pt x="597" y="324"/>
                  </a:cubicBezTo>
                  <a:cubicBezTo>
                    <a:pt x="597" y="323"/>
                    <a:pt x="597" y="323"/>
                    <a:pt x="597" y="323"/>
                  </a:cubicBezTo>
                  <a:cubicBezTo>
                    <a:pt x="598" y="324"/>
                    <a:pt x="598" y="324"/>
                    <a:pt x="598" y="324"/>
                  </a:cubicBezTo>
                  <a:cubicBezTo>
                    <a:pt x="599" y="324"/>
                    <a:pt x="600" y="323"/>
                    <a:pt x="600" y="323"/>
                  </a:cubicBezTo>
                  <a:cubicBezTo>
                    <a:pt x="601" y="323"/>
                    <a:pt x="604" y="324"/>
                    <a:pt x="607" y="324"/>
                  </a:cubicBezTo>
                  <a:cubicBezTo>
                    <a:pt x="609" y="324"/>
                    <a:pt x="611" y="324"/>
                    <a:pt x="612" y="323"/>
                  </a:cubicBezTo>
                  <a:cubicBezTo>
                    <a:pt x="614" y="321"/>
                    <a:pt x="614" y="317"/>
                    <a:pt x="619" y="317"/>
                  </a:cubicBezTo>
                  <a:cubicBezTo>
                    <a:pt x="619" y="321"/>
                    <a:pt x="618" y="321"/>
                    <a:pt x="623" y="321"/>
                  </a:cubicBezTo>
                  <a:cubicBezTo>
                    <a:pt x="616" y="322"/>
                    <a:pt x="606" y="327"/>
                    <a:pt x="606" y="333"/>
                  </a:cubicBezTo>
                  <a:cubicBezTo>
                    <a:pt x="606" y="335"/>
                    <a:pt x="610" y="340"/>
                    <a:pt x="612" y="340"/>
                  </a:cubicBezTo>
                  <a:cubicBezTo>
                    <a:pt x="614" y="340"/>
                    <a:pt x="619" y="332"/>
                    <a:pt x="625" y="331"/>
                  </a:cubicBezTo>
                  <a:cubicBezTo>
                    <a:pt x="626" y="330"/>
                    <a:pt x="646" y="323"/>
                    <a:pt x="646" y="321"/>
                  </a:cubicBezTo>
                  <a:cubicBezTo>
                    <a:pt x="646" y="317"/>
                    <a:pt x="638" y="317"/>
                    <a:pt x="637" y="317"/>
                  </a:cubicBezTo>
                  <a:cubicBezTo>
                    <a:pt x="628" y="317"/>
                    <a:pt x="615" y="309"/>
                    <a:pt x="615" y="302"/>
                  </a:cubicBezTo>
                  <a:cubicBezTo>
                    <a:pt x="615" y="300"/>
                    <a:pt x="618" y="298"/>
                    <a:pt x="618" y="295"/>
                  </a:cubicBezTo>
                  <a:cubicBezTo>
                    <a:pt x="617" y="295"/>
                    <a:pt x="614" y="294"/>
                    <a:pt x="611" y="294"/>
                  </a:cubicBezTo>
                  <a:cubicBezTo>
                    <a:pt x="613" y="292"/>
                    <a:pt x="623" y="291"/>
                    <a:pt x="623" y="285"/>
                  </a:cubicBezTo>
                  <a:cubicBezTo>
                    <a:pt x="623" y="281"/>
                    <a:pt x="619" y="281"/>
                    <a:pt x="614" y="281"/>
                  </a:cubicBezTo>
                  <a:cubicBezTo>
                    <a:pt x="612" y="281"/>
                    <a:pt x="610" y="281"/>
                    <a:pt x="608" y="281"/>
                  </a:cubicBezTo>
                  <a:cubicBezTo>
                    <a:pt x="596" y="281"/>
                    <a:pt x="590" y="290"/>
                    <a:pt x="582" y="291"/>
                  </a:cubicBezTo>
                  <a:cubicBezTo>
                    <a:pt x="585" y="283"/>
                    <a:pt x="591" y="286"/>
                    <a:pt x="597" y="279"/>
                  </a:cubicBezTo>
                  <a:cubicBezTo>
                    <a:pt x="601" y="275"/>
                    <a:pt x="599" y="273"/>
                    <a:pt x="605" y="271"/>
                  </a:cubicBezTo>
                  <a:cubicBezTo>
                    <a:pt x="610" y="269"/>
                    <a:pt x="614" y="269"/>
                    <a:pt x="617" y="269"/>
                  </a:cubicBezTo>
                  <a:cubicBezTo>
                    <a:pt x="622" y="269"/>
                    <a:pt x="627" y="269"/>
                    <a:pt x="632" y="269"/>
                  </a:cubicBezTo>
                  <a:cubicBezTo>
                    <a:pt x="639" y="269"/>
                    <a:pt x="644" y="270"/>
                    <a:pt x="649" y="270"/>
                  </a:cubicBezTo>
                  <a:cubicBezTo>
                    <a:pt x="654" y="270"/>
                    <a:pt x="658" y="269"/>
                    <a:pt x="663" y="263"/>
                  </a:cubicBezTo>
                  <a:cubicBezTo>
                    <a:pt x="667" y="258"/>
                    <a:pt x="690" y="257"/>
                    <a:pt x="690" y="248"/>
                  </a:cubicBezTo>
                  <a:cubicBezTo>
                    <a:pt x="690" y="241"/>
                    <a:pt x="688" y="238"/>
                    <a:pt x="685" y="234"/>
                  </a:cubicBezTo>
                  <a:cubicBezTo>
                    <a:pt x="683" y="234"/>
                    <a:pt x="686" y="231"/>
                    <a:pt x="683" y="230"/>
                  </a:cubicBezTo>
                  <a:cubicBezTo>
                    <a:pt x="683" y="226"/>
                    <a:pt x="683" y="226"/>
                    <a:pt x="683" y="226"/>
                  </a:cubicBezTo>
                  <a:cubicBezTo>
                    <a:pt x="676" y="230"/>
                    <a:pt x="663" y="235"/>
                    <a:pt x="656" y="235"/>
                  </a:cubicBezTo>
                  <a:cubicBezTo>
                    <a:pt x="655" y="235"/>
                    <a:pt x="653" y="234"/>
                    <a:pt x="653" y="234"/>
                  </a:cubicBezTo>
                  <a:cubicBezTo>
                    <a:pt x="659" y="230"/>
                    <a:pt x="674" y="228"/>
                    <a:pt x="676" y="223"/>
                  </a:cubicBezTo>
                  <a:cubicBezTo>
                    <a:pt x="676" y="221"/>
                    <a:pt x="674" y="221"/>
                    <a:pt x="674" y="220"/>
                  </a:cubicBezTo>
                  <a:cubicBezTo>
                    <a:pt x="673" y="220"/>
                    <a:pt x="672" y="220"/>
                    <a:pt x="671" y="220"/>
                  </a:cubicBezTo>
                  <a:cubicBezTo>
                    <a:pt x="664" y="220"/>
                    <a:pt x="652" y="216"/>
                    <a:pt x="652" y="208"/>
                  </a:cubicBezTo>
                  <a:cubicBezTo>
                    <a:pt x="652" y="207"/>
                    <a:pt x="652" y="207"/>
                    <a:pt x="652" y="207"/>
                  </a:cubicBezTo>
                  <a:cubicBezTo>
                    <a:pt x="646" y="207"/>
                    <a:pt x="642" y="203"/>
                    <a:pt x="639" y="200"/>
                  </a:cubicBezTo>
                  <a:cubicBezTo>
                    <a:pt x="640" y="199"/>
                    <a:pt x="643" y="198"/>
                    <a:pt x="643" y="195"/>
                  </a:cubicBezTo>
                  <a:cubicBezTo>
                    <a:pt x="643" y="192"/>
                    <a:pt x="640" y="190"/>
                    <a:pt x="641" y="187"/>
                  </a:cubicBezTo>
                  <a:cubicBezTo>
                    <a:pt x="638" y="186"/>
                    <a:pt x="629" y="180"/>
                    <a:pt x="632" y="175"/>
                  </a:cubicBezTo>
                  <a:cubicBezTo>
                    <a:pt x="635" y="169"/>
                    <a:pt x="623" y="167"/>
                    <a:pt x="622" y="159"/>
                  </a:cubicBezTo>
                  <a:cubicBezTo>
                    <a:pt x="621" y="159"/>
                    <a:pt x="618" y="157"/>
                    <a:pt x="617" y="156"/>
                  </a:cubicBezTo>
                  <a:cubicBezTo>
                    <a:pt x="615" y="157"/>
                    <a:pt x="610" y="160"/>
                    <a:pt x="610" y="164"/>
                  </a:cubicBezTo>
                  <a:cubicBezTo>
                    <a:pt x="610" y="168"/>
                    <a:pt x="601" y="178"/>
                    <a:pt x="594" y="178"/>
                  </a:cubicBezTo>
                  <a:cubicBezTo>
                    <a:pt x="589" y="178"/>
                    <a:pt x="588" y="172"/>
                    <a:pt x="585" y="172"/>
                  </a:cubicBezTo>
                  <a:cubicBezTo>
                    <a:pt x="580" y="172"/>
                    <a:pt x="578" y="158"/>
                    <a:pt x="577" y="152"/>
                  </a:cubicBezTo>
                  <a:cubicBezTo>
                    <a:pt x="576" y="144"/>
                    <a:pt x="561" y="150"/>
                    <a:pt x="561" y="139"/>
                  </a:cubicBezTo>
                  <a:cubicBezTo>
                    <a:pt x="553" y="138"/>
                    <a:pt x="551" y="129"/>
                    <a:pt x="543" y="129"/>
                  </a:cubicBezTo>
                  <a:cubicBezTo>
                    <a:pt x="539" y="129"/>
                    <a:pt x="539" y="131"/>
                    <a:pt x="535" y="131"/>
                  </a:cubicBezTo>
                  <a:cubicBezTo>
                    <a:pt x="527" y="131"/>
                    <a:pt x="522" y="127"/>
                    <a:pt x="514" y="127"/>
                  </a:cubicBezTo>
                  <a:cubicBezTo>
                    <a:pt x="509" y="127"/>
                    <a:pt x="505" y="129"/>
                    <a:pt x="505" y="134"/>
                  </a:cubicBezTo>
                  <a:cubicBezTo>
                    <a:pt x="505" y="137"/>
                    <a:pt x="515" y="141"/>
                    <a:pt x="506" y="147"/>
                  </a:cubicBezTo>
                  <a:cubicBezTo>
                    <a:pt x="502" y="149"/>
                    <a:pt x="511" y="155"/>
                    <a:pt x="512" y="159"/>
                  </a:cubicBezTo>
                  <a:cubicBezTo>
                    <a:pt x="513" y="168"/>
                    <a:pt x="505" y="170"/>
                    <a:pt x="501" y="171"/>
                  </a:cubicBezTo>
                  <a:cubicBezTo>
                    <a:pt x="507" y="182"/>
                    <a:pt x="517" y="186"/>
                    <a:pt x="517" y="205"/>
                  </a:cubicBezTo>
                  <a:cubicBezTo>
                    <a:pt x="517" y="210"/>
                    <a:pt x="500" y="223"/>
                    <a:pt x="495" y="224"/>
                  </a:cubicBezTo>
                  <a:cubicBezTo>
                    <a:pt x="504" y="229"/>
                    <a:pt x="500" y="244"/>
                    <a:pt x="504" y="249"/>
                  </a:cubicBezTo>
                  <a:cubicBezTo>
                    <a:pt x="503" y="251"/>
                    <a:pt x="500" y="253"/>
                    <a:pt x="499" y="256"/>
                  </a:cubicBezTo>
                  <a:cubicBezTo>
                    <a:pt x="496" y="256"/>
                    <a:pt x="494" y="260"/>
                    <a:pt x="492" y="260"/>
                  </a:cubicBezTo>
                  <a:cubicBezTo>
                    <a:pt x="492" y="260"/>
                    <a:pt x="491" y="260"/>
                    <a:pt x="491" y="259"/>
                  </a:cubicBezTo>
                  <a:cubicBezTo>
                    <a:pt x="484" y="254"/>
                    <a:pt x="474" y="245"/>
                    <a:pt x="474" y="237"/>
                  </a:cubicBezTo>
                  <a:cubicBezTo>
                    <a:pt x="474" y="228"/>
                    <a:pt x="475" y="220"/>
                    <a:pt x="468" y="215"/>
                  </a:cubicBezTo>
                  <a:cubicBezTo>
                    <a:pt x="449" y="215"/>
                    <a:pt x="449" y="215"/>
                    <a:pt x="449" y="215"/>
                  </a:cubicBezTo>
                  <a:cubicBezTo>
                    <a:pt x="438" y="208"/>
                    <a:pt x="427" y="203"/>
                    <a:pt x="414" y="198"/>
                  </a:cubicBezTo>
                  <a:cubicBezTo>
                    <a:pt x="412" y="197"/>
                    <a:pt x="405" y="193"/>
                    <a:pt x="401" y="193"/>
                  </a:cubicBezTo>
                  <a:cubicBezTo>
                    <a:pt x="397" y="193"/>
                    <a:pt x="395" y="197"/>
                    <a:pt x="391" y="197"/>
                  </a:cubicBezTo>
                  <a:cubicBezTo>
                    <a:pt x="391" y="190"/>
                    <a:pt x="386" y="174"/>
                    <a:pt x="380" y="174"/>
                  </a:cubicBezTo>
                  <a:cubicBezTo>
                    <a:pt x="377" y="174"/>
                    <a:pt x="376" y="176"/>
                    <a:pt x="373" y="177"/>
                  </a:cubicBezTo>
                  <a:cubicBezTo>
                    <a:pt x="374" y="174"/>
                    <a:pt x="373" y="172"/>
                    <a:pt x="373" y="164"/>
                  </a:cubicBezTo>
                  <a:cubicBezTo>
                    <a:pt x="373" y="153"/>
                    <a:pt x="376" y="146"/>
                    <a:pt x="383" y="139"/>
                  </a:cubicBezTo>
                  <a:cubicBezTo>
                    <a:pt x="385" y="137"/>
                    <a:pt x="390" y="126"/>
                    <a:pt x="392" y="125"/>
                  </a:cubicBezTo>
                  <a:cubicBezTo>
                    <a:pt x="397" y="124"/>
                    <a:pt x="405" y="126"/>
                    <a:pt x="405" y="120"/>
                  </a:cubicBezTo>
                  <a:cubicBezTo>
                    <a:pt x="405" y="115"/>
                    <a:pt x="395" y="115"/>
                    <a:pt x="391" y="113"/>
                  </a:cubicBezTo>
                  <a:cubicBezTo>
                    <a:pt x="391" y="113"/>
                    <a:pt x="391" y="113"/>
                    <a:pt x="391" y="113"/>
                  </a:cubicBezTo>
                  <a:cubicBezTo>
                    <a:pt x="391" y="113"/>
                    <a:pt x="391" y="112"/>
                    <a:pt x="391" y="112"/>
                  </a:cubicBezTo>
                  <a:cubicBezTo>
                    <a:pt x="391" y="112"/>
                    <a:pt x="391" y="111"/>
                    <a:pt x="393" y="111"/>
                  </a:cubicBezTo>
                  <a:cubicBezTo>
                    <a:pt x="394" y="111"/>
                    <a:pt x="399" y="112"/>
                    <a:pt x="408" y="115"/>
                  </a:cubicBezTo>
                  <a:cubicBezTo>
                    <a:pt x="408" y="115"/>
                    <a:pt x="409" y="115"/>
                    <a:pt x="409" y="115"/>
                  </a:cubicBezTo>
                  <a:cubicBezTo>
                    <a:pt x="413" y="115"/>
                    <a:pt x="410" y="109"/>
                    <a:pt x="413" y="109"/>
                  </a:cubicBezTo>
                  <a:cubicBezTo>
                    <a:pt x="414" y="109"/>
                    <a:pt x="416" y="109"/>
                    <a:pt x="420" y="109"/>
                  </a:cubicBezTo>
                  <a:cubicBezTo>
                    <a:pt x="427" y="109"/>
                    <a:pt x="430" y="102"/>
                    <a:pt x="435" y="98"/>
                  </a:cubicBezTo>
                  <a:cubicBezTo>
                    <a:pt x="435" y="94"/>
                    <a:pt x="435" y="94"/>
                    <a:pt x="435" y="94"/>
                  </a:cubicBezTo>
                  <a:cubicBezTo>
                    <a:pt x="425" y="92"/>
                    <a:pt x="415" y="93"/>
                    <a:pt x="411" y="85"/>
                  </a:cubicBezTo>
                  <a:cubicBezTo>
                    <a:pt x="411" y="85"/>
                    <a:pt x="414" y="85"/>
                    <a:pt x="416" y="85"/>
                  </a:cubicBezTo>
                  <a:cubicBezTo>
                    <a:pt x="420" y="87"/>
                    <a:pt x="424" y="91"/>
                    <a:pt x="429" y="91"/>
                  </a:cubicBezTo>
                  <a:cubicBezTo>
                    <a:pt x="434" y="91"/>
                    <a:pt x="442" y="85"/>
                    <a:pt x="442" y="82"/>
                  </a:cubicBezTo>
                  <a:cubicBezTo>
                    <a:pt x="442" y="81"/>
                    <a:pt x="438" y="75"/>
                    <a:pt x="440" y="75"/>
                  </a:cubicBezTo>
                  <a:cubicBezTo>
                    <a:pt x="446" y="75"/>
                    <a:pt x="448" y="81"/>
                    <a:pt x="452" y="81"/>
                  </a:cubicBezTo>
                  <a:cubicBezTo>
                    <a:pt x="455" y="81"/>
                    <a:pt x="457" y="79"/>
                    <a:pt x="462" y="79"/>
                  </a:cubicBezTo>
                  <a:cubicBezTo>
                    <a:pt x="461" y="78"/>
                    <a:pt x="461" y="75"/>
                    <a:pt x="463" y="75"/>
                  </a:cubicBezTo>
                  <a:cubicBezTo>
                    <a:pt x="463" y="75"/>
                    <a:pt x="464" y="76"/>
                    <a:pt x="465" y="77"/>
                  </a:cubicBezTo>
                  <a:cubicBezTo>
                    <a:pt x="465" y="78"/>
                    <a:pt x="466" y="78"/>
                    <a:pt x="466" y="78"/>
                  </a:cubicBezTo>
                  <a:cubicBezTo>
                    <a:pt x="470" y="78"/>
                    <a:pt x="482" y="67"/>
                    <a:pt x="482" y="64"/>
                  </a:cubicBezTo>
                  <a:cubicBezTo>
                    <a:pt x="482" y="61"/>
                    <a:pt x="475" y="59"/>
                    <a:pt x="475" y="57"/>
                  </a:cubicBezTo>
                  <a:cubicBezTo>
                    <a:pt x="475" y="55"/>
                    <a:pt x="471" y="50"/>
                    <a:pt x="480" y="46"/>
                  </a:cubicBezTo>
                  <a:cubicBezTo>
                    <a:pt x="481" y="44"/>
                    <a:pt x="480" y="44"/>
                    <a:pt x="480" y="39"/>
                  </a:cubicBezTo>
                  <a:cubicBezTo>
                    <a:pt x="471" y="39"/>
                    <a:pt x="473" y="32"/>
                    <a:pt x="462" y="32"/>
                  </a:cubicBezTo>
                  <a:cubicBezTo>
                    <a:pt x="459" y="32"/>
                    <a:pt x="457" y="30"/>
                    <a:pt x="455" y="30"/>
                  </a:cubicBezTo>
                  <a:cubicBezTo>
                    <a:pt x="451" y="30"/>
                    <a:pt x="448" y="32"/>
                    <a:pt x="448" y="36"/>
                  </a:cubicBezTo>
                  <a:cubicBezTo>
                    <a:pt x="448" y="39"/>
                    <a:pt x="452" y="41"/>
                    <a:pt x="452" y="43"/>
                  </a:cubicBezTo>
                  <a:cubicBezTo>
                    <a:pt x="452" y="46"/>
                    <a:pt x="445" y="46"/>
                    <a:pt x="444" y="49"/>
                  </a:cubicBezTo>
                  <a:cubicBezTo>
                    <a:pt x="442" y="54"/>
                    <a:pt x="442" y="58"/>
                    <a:pt x="438" y="63"/>
                  </a:cubicBezTo>
                  <a:cubicBezTo>
                    <a:pt x="437" y="65"/>
                    <a:pt x="435" y="65"/>
                    <a:pt x="434" y="65"/>
                  </a:cubicBezTo>
                  <a:cubicBezTo>
                    <a:pt x="428" y="65"/>
                    <a:pt x="423" y="57"/>
                    <a:pt x="423" y="55"/>
                  </a:cubicBezTo>
                  <a:cubicBezTo>
                    <a:pt x="423" y="51"/>
                    <a:pt x="428" y="52"/>
                    <a:pt x="428" y="48"/>
                  </a:cubicBezTo>
                  <a:cubicBezTo>
                    <a:pt x="428" y="46"/>
                    <a:pt x="420" y="38"/>
                    <a:pt x="418" y="38"/>
                  </a:cubicBezTo>
                  <a:cubicBezTo>
                    <a:pt x="409" y="38"/>
                    <a:pt x="415" y="50"/>
                    <a:pt x="406" y="50"/>
                  </a:cubicBezTo>
                  <a:cubicBezTo>
                    <a:pt x="406" y="45"/>
                    <a:pt x="406" y="42"/>
                    <a:pt x="400" y="39"/>
                  </a:cubicBezTo>
                  <a:cubicBezTo>
                    <a:pt x="401" y="37"/>
                    <a:pt x="401" y="36"/>
                    <a:pt x="403" y="35"/>
                  </a:cubicBezTo>
                  <a:cubicBezTo>
                    <a:pt x="398" y="32"/>
                    <a:pt x="392" y="35"/>
                    <a:pt x="388" y="31"/>
                  </a:cubicBezTo>
                  <a:cubicBezTo>
                    <a:pt x="390" y="30"/>
                    <a:pt x="396" y="28"/>
                    <a:pt x="396" y="24"/>
                  </a:cubicBezTo>
                  <a:cubicBezTo>
                    <a:pt x="396" y="19"/>
                    <a:pt x="387" y="19"/>
                    <a:pt x="387" y="15"/>
                  </a:cubicBezTo>
                  <a:cubicBezTo>
                    <a:pt x="387" y="6"/>
                    <a:pt x="380" y="0"/>
                    <a:pt x="369" y="0"/>
                  </a:cubicBezTo>
                  <a:cubicBezTo>
                    <a:pt x="369" y="0"/>
                    <a:pt x="369" y="0"/>
                    <a:pt x="36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08" name="Freeform 110"/>
            <p:cNvSpPr>
              <a:spLocks noEditPoints="1"/>
            </p:cNvSpPr>
            <p:nvPr/>
          </p:nvSpPr>
          <p:spPr bwMode="auto">
            <a:xfrm>
              <a:off x="1009650" y="1554163"/>
              <a:ext cx="1138238" cy="819150"/>
            </a:xfrm>
            <a:custGeom>
              <a:avLst/>
              <a:gdLst>
                <a:gd name="T0" fmla="*/ 216 w 303"/>
                <a:gd name="T1" fmla="*/ 23 h 218"/>
                <a:gd name="T2" fmla="*/ 216 w 303"/>
                <a:gd name="T3" fmla="*/ 24 h 218"/>
                <a:gd name="T4" fmla="*/ 216 w 303"/>
                <a:gd name="T5" fmla="*/ 23 h 218"/>
                <a:gd name="T6" fmla="*/ 75 w 303"/>
                <a:gd name="T7" fmla="*/ 8 h 218"/>
                <a:gd name="T8" fmla="*/ 70 w 303"/>
                <a:gd name="T9" fmla="*/ 8 h 218"/>
                <a:gd name="T10" fmla="*/ 65 w 303"/>
                <a:gd name="T11" fmla="*/ 9 h 218"/>
                <a:gd name="T12" fmla="*/ 13 w 303"/>
                <a:gd name="T13" fmla="*/ 36 h 218"/>
                <a:gd name="T14" fmla="*/ 24 w 303"/>
                <a:gd name="T15" fmla="*/ 50 h 218"/>
                <a:gd name="T16" fmla="*/ 49 w 303"/>
                <a:gd name="T17" fmla="*/ 75 h 218"/>
                <a:gd name="T18" fmla="*/ 41 w 303"/>
                <a:gd name="T19" fmla="*/ 75 h 218"/>
                <a:gd name="T20" fmla="*/ 31 w 303"/>
                <a:gd name="T21" fmla="*/ 68 h 218"/>
                <a:gd name="T22" fmla="*/ 0 w 303"/>
                <a:gd name="T23" fmla="*/ 81 h 218"/>
                <a:gd name="T24" fmla="*/ 8 w 303"/>
                <a:gd name="T25" fmla="*/ 88 h 218"/>
                <a:gd name="T26" fmla="*/ 26 w 303"/>
                <a:gd name="T27" fmla="*/ 96 h 218"/>
                <a:gd name="T28" fmla="*/ 38 w 303"/>
                <a:gd name="T29" fmla="*/ 98 h 218"/>
                <a:gd name="T30" fmla="*/ 53 w 303"/>
                <a:gd name="T31" fmla="*/ 93 h 218"/>
                <a:gd name="T32" fmla="*/ 55 w 303"/>
                <a:gd name="T33" fmla="*/ 98 h 218"/>
                <a:gd name="T34" fmla="*/ 51 w 303"/>
                <a:gd name="T35" fmla="*/ 98 h 218"/>
                <a:gd name="T36" fmla="*/ 34 w 303"/>
                <a:gd name="T37" fmla="*/ 116 h 218"/>
                <a:gd name="T38" fmla="*/ 24 w 303"/>
                <a:gd name="T39" fmla="*/ 144 h 218"/>
                <a:gd name="T40" fmla="*/ 38 w 303"/>
                <a:gd name="T41" fmla="*/ 158 h 218"/>
                <a:gd name="T42" fmla="*/ 46 w 303"/>
                <a:gd name="T43" fmla="*/ 157 h 218"/>
                <a:gd name="T44" fmla="*/ 49 w 303"/>
                <a:gd name="T45" fmla="*/ 170 h 218"/>
                <a:gd name="T46" fmla="*/ 57 w 303"/>
                <a:gd name="T47" fmla="*/ 168 h 218"/>
                <a:gd name="T48" fmla="*/ 71 w 303"/>
                <a:gd name="T49" fmla="*/ 172 h 218"/>
                <a:gd name="T50" fmla="*/ 81 w 303"/>
                <a:gd name="T51" fmla="*/ 169 h 218"/>
                <a:gd name="T52" fmla="*/ 95 w 303"/>
                <a:gd name="T53" fmla="*/ 165 h 218"/>
                <a:gd name="T54" fmla="*/ 59 w 303"/>
                <a:gd name="T55" fmla="*/ 198 h 218"/>
                <a:gd name="T56" fmla="*/ 36 w 303"/>
                <a:gd name="T57" fmla="*/ 211 h 218"/>
                <a:gd name="T58" fmla="*/ 27 w 303"/>
                <a:gd name="T59" fmla="*/ 218 h 218"/>
                <a:gd name="T60" fmla="*/ 73 w 303"/>
                <a:gd name="T61" fmla="*/ 199 h 218"/>
                <a:gd name="T62" fmla="*/ 99 w 303"/>
                <a:gd name="T63" fmla="*/ 179 h 218"/>
                <a:gd name="T64" fmla="*/ 112 w 303"/>
                <a:gd name="T65" fmla="*/ 163 h 218"/>
                <a:gd name="T66" fmla="*/ 141 w 303"/>
                <a:gd name="T67" fmla="*/ 138 h 218"/>
                <a:gd name="T68" fmla="*/ 128 w 303"/>
                <a:gd name="T69" fmla="*/ 155 h 218"/>
                <a:gd name="T70" fmla="*/ 126 w 303"/>
                <a:gd name="T71" fmla="*/ 160 h 218"/>
                <a:gd name="T72" fmla="*/ 157 w 303"/>
                <a:gd name="T73" fmla="*/ 146 h 218"/>
                <a:gd name="T74" fmla="*/ 166 w 303"/>
                <a:gd name="T75" fmla="*/ 138 h 218"/>
                <a:gd name="T76" fmla="*/ 209 w 303"/>
                <a:gd name="T77" fmla="*/ 152 h 218"/>
                <a:gd name="T78" fmla="*/ 247 w 303"/>
                <a:gd name="T79" fmla="*/ 173 h 218"/>
                <a:gd name="T80" fmla="*/ 260 w 303"/>
                <a:gd name="T81" fmla="*/ 172 h 218"/>
                <a:gd name="T82" fmla="*/ 265 w 303"/>
                <a:gd name="T83" fmla="*/ 174 h 218"/>
                <a:gd name="T84" fmla="*/ 267 w 303"/>
                <a:gd name="T85" fmla="*/ 184 h 218"/>
                <a:gd name="T86" fmla="*/ 275 w 303"/>
                <a:gd name="T87" fmla="*/ 184 h 218"/>
                <a:gd name="T88" fmla="*/ 275 w 303"/>
                <a:gd name="T89" fmla="*/ 194 h 218"/>
                <a:gd name="T90" fmla="*/ 284 w 303"/>
                <a:gd name="T91" fmla="*/ 202 h 218"/>
                <a:gd name="T92" fmla="*/ 299 w 303"/>
                <a:gd name="T93" fmla="*/ 210 h 218"/>
                <a:gd name="T94" fmla="*/ 303 w 303"/>
                <a:gd name="T95" fmla="*/ 205 h 218"/>
                <a:gd name="T96" fmla="*/ 288 w 303"/>
                <a:gd name="T97" fmla="*/ 192 h 218"/>
                <a:gd name="T98" fmla="*/ 279 w 303"/>
                <a:gd name="T99" fmla="*/ 176 h 218"/>
                <a:gd name="T100" fmla="*/ 253 w 303"/>
                <a:gd name="T101" fmla="*/ 155 h 218"/>
                <a:gd name="T102" fmla="*/ 231 w 303"/>
                <a:gd name="T103" fmla="*/ 151 h 218"/>
                <a:gd name="T104" fmla="*/ 223 w 303"/>
                <a:gd name="T105" fmla="*/ 148 h 218"/>
                <a:gd name="T106" fmla="*/ 216 w 303"/>
                <a:gd name="T107" fmla="*/ 147 h 218"/>
                <a:gd name="T108" fmla="*/ 216 w 303"/>
                <a:gd name="T109" fmla="*/ 24 h 218"/>
                <a:gd name="T110" fmla="*/ 184 w 303"/>
                <a:gd name="T111" fmla="*/ 20 h 218"/>
                <a:gd name="T112" fmla="*/ 130 w 303"/>
                <a:gd name="T113" fmla="*/ 13 h 218"/>
                <a:gd name="T114" fmla="*/ 108 w 303"/>
                <a:gd name="T115" fmla="*/ 7 h 218"/>
                <a:gd name="T116" fmla="*/ 95 w 303"/>
                <a:gd name="T117" fmla="*/ 8 h 218"/>
                <a:gd name="T118" fmla="*/ 96 w 303"/>
                <a:gd name="T119" fmla="*/ 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3" h="218">
                  <a:moveTo>
                    <a:pt x="216" y="23"/>
                  </a:moveTo>
                  <a:cubicBezTo>
                    <a:pt x="216" y="23"/>
                    <a:pt x="216" y="23"/>
                    <a:pt x="216" y="23"/>
                  </a:cubicBezTo>
                  <a:cubicBezTo>
                    <a:pt x="216" y="24"/>
                    <a:pt x="216" y="24"/>
                    <a:pt x="216" y="24"/>
                  </a:cubicBezTo>
                  <a:cubicBezTo>
                    <a:pt x="216" y="24"/>
                    <a:pt x="216" y="24"/>
                    <a:pt x="216" y="24"/>
                  </a:cubicBezTo>
                  <a:cubicBezTo>
                    <a:pt x="216" y="23"/>
                    <a:pt x="216" y="23"/>
                    <a:pt x="216" y="23"/>
                  </a:cubicBezTo>
                  <a:cubicBezTo>
                    <a:pt x="216" y="23"/>
                    <a:pt x="216" y="23"/>
                    <a:pt x="216" y="23"/>
                  </a:cubicBezTo>
                  <a:moveTo>
                    <a:pt x="88" y="0"/>
                  </a:moveTo>
                  <a:cubicBezTo>
                    <a:pt x="83" y="0"/>
                    <a:pt x="80" y="6"/>
                    <a:pt x="75" y="8"/>
                  </a:cubicBezTo>
                  <a:cubicBezTo>
                    <a:pt x="74" y="9"/>
                    <a:pt x="73" y="9"/>
                    <a:pt x="72" y="9"/>
                  </a:cubicBezTo>
                  <a:cubicBezTo>
                    <a:pt x="71" y="9"/>
                    <a:pt x="71" y="9"/>
                    <a:pt x="70" y="8"/>
                  </a:cubicBezTo>
                  <a:cubicBezTo>
                    <a:pt x="69" y="8"/>
                    <a:pt x="68" y="8"/>
                    <a:pt x="68" y="8"/>
                  </a:cubicBezTo>
                  <a:cubicBezTo>
                    <a:pt x="67" y="8"/>
                    <a:pt x="66" y="8"/>
                    <a:pt x="65" y="9"/>
                  </a:cubicBezTo>
                  <a:cubicBezTo>
                    <a:pt x="50" y="14"/>
                    <a:pt x="37" y="24"/>
                    <a:pt x="28" y="36"/>
                  </a:cubicBezTo>
                  <a:cubicBezTo>
                    <a:pt x="13" y="36"/>
                    <a:pt x="13" y="36"/>
                    <a:pt x="13" y="36"/>
                  </a:cubicBezTo>
                  <a:cubicBezTo>
                    <a:pt x="13" y="37"/>
                    <a:pt x="9" y="44"/>
                    <a:pt x="9" y="44"/>
                  </a:cubicBezTo>
                  <a:cubicBezTo>
                    <a:pt x="9" y="46"/>
                    <a:pt x="20" y="48"/>
                    <a:pt x="24" y="50"/>
                  </a:cubicBezTo>
                  <a:cubicBezTo>
                    <a:pt x="26" y="52"/>
                    <a:pt x="30" y="60"/>
                    <a:pt x="32" y="61"/>
                  </a:cubicBezTo>
                  <a:cubicBezTo>
                    <a:pt x="40" y="65"/>
                    <a:pt x="46" y="66"/>
                    <a:pt x="49" y="75"/>
                  </a:cubicBezTo>
                  <a:cubicBezTo>
                    <a:pt x="48" y="75"/>
                    <a:pt x="47" y="75"/>
                    <a:pt x="47" y="75"/>
                  </a:cubicBezTo>
                  <a:cubicBezTo>
                    <a:pt x="45" y="75"/>
                    <a:pt x="44" y="75"/>
                    <a:pt x="41" y="75"/>
                  </a:cubicBezTo>
                  <a:cubicBezTo>
                    <a:pt x="39" y="75"/>
                    <a:pt x="37" y="75"/>
                    <a:pt x="36" y="75"/>
                  </a:cubicBezTo>
                  <a:cubicBezTo>
                    <a:pt x="33" y="75"/>
                    <a:pt x="31" y="74"/>
                    <a:pt x="31" y="68"/>
                  </a:cubicBezTo>
                  <a:cubicBezTo>
                    <a:pt x="26" y="68"/>
                    <a:pt x="26" y="68"/>
                    <a:pt x="26" y="68"/>
                  </a:cubicBezTo>
                  <a:cubicBezTo>
                    <a:pt x="19" y="73"/>
                    <a:pt x="7" y="77"/>
                    <a:pt x="0" y="81"/>
                  </a:cubicBezTo>
                  <a:cubicBezTo>
                    <a:pt x="1" y="84"/>
                    <a:pt x="4" y="85"/>
                    <a:pt x="9" y="85"/>
                  </a:cubicBezTo>
                  <a:cubicBezTo>
                    <a:pt x="8" y="86"/>
                    <a:pt x="8" y="87"/>
                    <a:pt x="8" y="88"/>
                  </a:cubicBezTo>
                  <a:cubicBezTo>
                    <a:pt x="8" y="91"/>
                    <a:pt x="11" y="92"/>
                    <a:pt x="11" y="96"/>
                  </a:cubicBezTo>
                  <a:cubicBezTo>
                    <a:pt x="14" y="96"/>
                    <a:pt x="21" y="96"/>
                    <a:pt x="26" y="96"/>
                  </a:cubicBezTo>
                  <a:cubicBezTo>
                    <a:pt x="27" y="96"/>
                    <a:pt x="28" y="96"/>
                    <a:pt x="28" y="96"/>
                  </a:cubicBezTo>
                  <a:cubicBezTo>
                    <a:pt x="31" y="96"/>
                    <a:pt x="33" y="98"/>
                    <a:pt x="38" y="98"/>
                  </a:cubicBezTo>
                  <a:cubicBezTo>
                    <a:pt x="44" y="98"/>
                    <a:pt x="46" y="93"/>
                    <a:pt x="51" y="93"/>
                  </a:cubicBezTo>
                  <a:cubicBezTo>
                    <a:pt x="52" y="93"/>
                    <a:pt x="52" y="93"/>
                    <a:pt x="53" y="93"/>
                  </a:cubicBezTo>
                  <a:cubicBezTo>
                    <a:pt x="54" y="93"/>
                    <a:pt x="54" y="93"/>
                    <a:pt x="55" y="93"/>
                  </a:cubicBezTo>
                  <a:cubicBezTo>
                    <a:pt x="55" y="98"/>
                    <a:pt x="55" y="98"/>
                    <a:pt x="55" y="98"/>
                  </a:cubicBezTo>
                  <a:cubicBezTo>
                    <a:pt x="54" y="97"/>
                    <a:pt x="54" y="97"/>
                    <a:pt x="53" y="97"/>
                  </a:cubicBezTo>
                  <a:cubicBezTo>
                    <a:pt x="53" y="97"/>
                    <a:pt x="52" y="97"/>
                    <a:pt x="51" y="98"/>
                  </a:cubicBezTo>
                  <a:cubicBezTo>
                    <a:pt x="51" y="99"/>
                    <a:pt x="56" y="103"/>
                    <a:pt x="56" y="105"/>
                  </a:cubicBezTo>
                  <a:cubicBezTo>
                    <a:pt x="56" y="109"/>
                    <a:pt x="36" y="116"/>
                    <a:pt x="34" y="116"/>
                  </a:cubicBezTo>
                  <a:cubicBezTo>
                    <a:pt x="28" y="116"/>
                    <a:pt x="12" y="123"/>
                    <a:pt x="12" y="132"/>
                  </a:cubicBezTo>
                  <a:cubicBezTo>
                    <a:pt x="12" y="136"/>
                    <a:pt x="21" y="138"/>
                    <a:pt x="24" y="144"/>
                  </a:cubicBezTo>
                  <a:cubicBezTo>
                    <a:pt x="22" y="144"/>
                    <a:pt x="21" y="145"/>
                    <a:pt x="19" y="145"/>
                  </a:cubicBezTo>
                  <a:cubicBezTo>
                    <a:pt x="21" y="147"/>
                    <a:pt x="35" y="158"/>
                    <a:pt x="38" y="158"/>
                  </a:cubicBezTo>
                  <a:cubicBezTo>
                    <a:pt x="40" y="158"/>
                    <a:pt x="42" y="153"/>
                    <a:pt x="44" y="153"/>
                  </a:cubicBezTo>
                  <a:cubicBezTo>
                    <a:pt x="47" y="153"/>
                    <a:pt x="46" y="157"/>
                    <a:pt x="46" y="157"/>
                  </a:cubicBezTo>
                  <a:cubicBezTo>
                    <a:pt x="46" y="160"/>
                    <a:pt x="46" y="160"/>
                    <a:pt x="46" y="163"/>
                  </a:cubicBezTo>
                  <a:cubicBezTo>
                    <a:pt x="46" y="165"/>
                    <a:pt x="48" y="170"/>
                    <a:pt x="49" y="170"/>
                  </a:cubicBezTo>
                  <a:cubicBezTo>
                    <a:pt x="50" y="170"/>
                    <a:pt x="52" y="168"/>
                    <a:pt x="54" y="168"/>
                  </a:cubicBezTo>
                  <a:cubicBezTo>
                    <a:pt x="55" y="168"/>
                    <a:pt x="54" y="168"/>
                    <a:pt x="57" y="168"/>
                  </a:cubicBezTo>
                  <a:cubicBezTo>
                    <a:pt x="57" y="167"/>
                    <a:pt x="57" y="165"/>
                    <a:pt x="57" y="164"/>
                  </a:cubicBezTo>
                  <a:cubicBezTo>
                    <a:pt x="62" y="167"/>
                    <a:pt x="64" y="169"/>
                    <a:pt x="71" y="172"/>
                  </a:cubicBezTo>
                  <a:cubicBezTo>
                    <a:pt x="71" y="170"/>
                    <a:pt x="72" y="169"/>
                    <a:pt x="73" y="167"/>
                  </a:cubicBezTo>
                  <a:cubicBezTo>
                    <a:pt x="76" y="167"/>
                    <a:pt x="77" y="169"/>
                    <a:pt x="81" y="169"/>
                  </a:cubicBezTo>
                  <a:cubicBezTo>
                    <a:pt x="85" y="169"/>
                    <a:pt x="87" y="167"/>
                    <a:pt x="91" y="165"/>
                  </a:cubicBezTo>
                  <a:cubicBezTo>
                    <a:pt x="95" y="165"/>
                    <a:pt x="95" y="165"/>
                    <a:pt x="95" y="165"/>
                  </a:cubicBezTo>
                  <a:cubicBezTo>
                    <a:pt x="88" y="169"/>
                    <a:pt x="88" y="178"/>
                    <a:pt x="82" y="182"/>
                  </a:cubicBezTo>
                  <a:cubicBezTo>
                    <a:pt x="75" y="187"/>
                    <a:pt x="64" y="192"/>
                    <a:pt x="59" y="198"/>
                  </a:cubicBezTo>
                  <a:cubicBezTo>
                    <a:pt x="56" y="202"/>
                    <a:pt x="50" y="199"/>
                    <a:pt x="46" y="202"/>
                  </a:cubicBezTo>
                  <a:cubicBezTo>
                    <a:pt x="42" y="204"/>
                    <a:pt x="40" y="209"/>
                    <a:pt x="36" y="211"/>
                  </a:cubicBezTo>
                  <a:cubicBezTo>
                    <a:pt x="32" y="214"/>
                    <a:pt x="26" y="212"/>
                    <a:pt x="23" y="217"/>
                  </a:cubicBezTo>
                  <a:cubicBezTo>
                    <a:pt x="24" y="218"/>
                    <a:pt x="26" y="218"/>
                    <a:pt x="27" y="218"/>
                  </a:cubicBezTo>
                  <a:cubicBezTo>
                    <a:pt x="36" y="218"/>
                    <a:pt x="42" y="209"/>
                    <a:pt x="51" y="207"/>
                  </a:cubicBezTo>
                  <a:cubicBezTo>
                    <a:pt x="59" y="206"/>
                    <a:pt x="69" y="203"/>
                    <a:pt x="73" y="199"/>
                  </a:cubicBezTo>
                  <a:cubicBezTo>
                    <a:pt x="78" y="194"/>
                    <a:pt x="88" y="191"/>
                    <a:pt x="92" y="186"/>
                  </a:cubicBezTo>
                  <a:cubicBezTo>
                    <a:pt x="94" y="183"/>
                    <a:pt x="95" y="180"/>
                    <a:pt x="99" y="179"/>
                  </a:cubicBezTo>
                  <a:cubicBezTo>
                    <a:pt x="106" y="176"/>
                    <a:pt x="112" y="174"/>
                    <a:pt x="112" y="167"/>
                  </a:cubicBezTo>
                  <a:cubicBezTo>
                    <a:pt x="112" y="166"/>
                    <a:pt x="112" y="165"/>
                    <a:pt x="112" y="163"/>
                  </a:cubicBezTo>
                  <a:cubicBezTo>
                    <a:pt x="112" y="154"/>
                    <a:pt x="131" y="138"/>
                    <a:pt x="137" y="138"/>
                  </a:cubicBezTo>
                  <a:cubicBezTo>
                    <a:pt x="139" y="138"/>
                    <a:pt x="138" y="138"/>
                    <a:pt x="141" y="138"/>
                  </a:cubicBezTo>
                  <a:cubicBezTo>
                    <a:pt x="141" y="139"/>
                    <a:pt x="141" y="140"/>
                    <a:pt x="141" y="141"/>
                  </a:cubicBezTo>
                  <a:cubicBezTo>
                    <a:pt x="132" y="143"/>
                    <a:pt x="128" y="148"/>
                    <a:pt x="128" y="155"/>
                  </a:cubicBezTo>
                  <a:cubicBezTo>
                    <a:pt x="128" y="156"/>
                    <a:pt x="127" y="156"/>
                    <a:pt x="128" y="158"/>
                  </a:cubicBezTo>
                  <a:cubicBezTo>
                    <a:pt x="128" y="158"/>
                    <a:pt x="126" y="159"/>
                    <a:pt x="126" y="160"/>
                  </a:cubicBezTo>
                  <a:cubicBezTo>
                    <a:pt x="126" y="161"/>
                    <a:pt x="128" y="162"/>
                    <a:pt x="129" y="162"/>
                  </a:cubicBezTo>
                  <a:cubicBezTo>
                    <a:pt x="135" y="162"/>
                    <a:pt x="154" y="152"/>
                    <a:pt x="157" y="146"/>
                  </a:cubicBezTo>
                  <a:cubicBezTo>
                    <a:pt x="156" y="145"/>
                    <a:pt x="155" y="144"/>
                    <a:pt x="154" y="142"/>
                  </a:cubicBezTo>
                  <a:cubicBezTo>
                    <a:pt x="157" y="141"/>
                    <a:pt x="163" y="140"/>
                    <a:pt x="166" y="138"/>
                  </a:cubicBezTo>
                  <a:cubicBezTo>
                    <a:pt x="171" y="148"/>
                    <a:pt x="183" y="149"/>
                    <a:pt x="193" y="152"/>
                  </a:cubicBezTo>
                  <a:cubicBezTo>
                    <a:pt x="209" y="152"/>
                    <a:pt x="209" y="152"/>
                    <a:pt x="209" y="152"/>
                  </a:cubicBezTo>
                  <a:cubicBezTo>
                    <a:pt x="217" y="157"/>
                    <a:pt x="227" y="157"/>
                    <a:pt x="234" y="162"/>
                  </a:cubicBezTo>
                  <a:cubicBezTo>
                    <a:pt x="238" y="165"/>
                    <a:pt x="242" y="173"/>
                    <a:pt x="247" y="173"/>
                  </a:cubicBezTo>
                  <a:cubicBezTo>
                    <a:pt x="250" y="173"/>
                    <a:pt x="251" y="170"/>
                    <a:pt x="252" y="168"/>
                  </a:cubicBezTo>
                  <a:cubicBezTo>
                    <a:pt x="254" y="170"/>
                    <a:pt x="256" y="172"/>
                    <a:pt x="260" y="172"/>
                  </a:cubicBezTo>
                  <a:cubicBezTo>
                    <a:pt x="261" y="172"/>
                    <a:pt x="261" y="171"/>
                    <a:pt x="261" y="171"/>
                  </a:cubicBezTo>
                  <a:cubicBezTo>
                    <a:pt x="263" y="171"/>
                    <a:pt x="264" y="173"/>
                    <a:pt x="265" y="174"/>
                  </a:cubicBezTo>
                  <a:cubicBezTo>
                    <a:pt x="265" y="176"/>
                    <a:pt x="263" y="177"/>
                    <a:pt x="263" y="180"/>
                  </a:cubicBezTo>
                  <a:cubicBezTo>
                    <a:pt x="263" y="182"/>
                    <a:pt x="266" y="184"/>
                    <a:pt x="267" y="184"/>
                  </a:cubicBezTo>
                  <a:cubicBezTo>
                    <a:pt x="271" y="184"/>
                    <a:pt x="269" y="181"/>
                    <a:pt x="275" y="181"/>
                  </a:cubicBezTo>
                  <a:cubicBezTo>
                    <a:pt x="275" y="181"/>
                    <a:pt x="275" y="182"/>
                    <a:pt x="275" y="184"/>
                  </a:cubicBezTo>
                  <a:cubicBezTo>
                    <a:pt x="275" y="187"/>
                    <a:pt x="270" y="187"/>
                    <a:pt x="270" y="189"/>
                  </a:cubicBezTo>
                  <a:cubicBezTo>
                    <a:pt x="270" y="191"/>
                    <a:pt x="271" y="194"/>
                    <a:pt x="275" y="194"/>
                  </a:cubicBezTo>
                  <a:cubicBezTo>
                    <a:pt x="280" y="194"/>
                    <a:pt x="284" y="194"/>
                    <a:pt x="284" y="198"/>
                  </a:cubicBezTo>
                  <a:cubicBezTo>
                    <a:pt x="284" y="200"/>
                    <a:pt x="284" y="200"/>
                    <a:pt x="284" y="202"/>
                  </a:cubicBezTo>
                  <a:cubicBezTo>
                    <a:pt x="284" y="205"/>
                    <a:pt x="291" y="211"/>
                    <a:pt x="296" y="211"/>
                  </a:cubicBezTo>
                  <a:cubicBezTo>
                    <a:pt x="297" y="211"/>
                    <a:pt x="297" y="210"/>
                    <a:pt x="299" y="210"/>
                  </a:cubicBezTo>
                  <a:cubicBezTo>
                    <a:pt x="299" y="208"/>
                    <a:pt x="303" y="208"/>
                    <a:pt x="303" y="205"/>
                  </a:cubicBezTo>
                  <a:cubicBezTo>
                    <a:pt x="303" y="205"/>
                    <a:pt x="303" y="205"/>
                    <a:pt x="303" y="205"/>
                  </a:cubicBezTo>
                  <a:cubicBezTo>
                    <a:pt x="303" y="199"/>
                    <a:pt x="298" y="197"/>
                    <a:pt x="295" y="195"/>
                  </a:cubicBezTo>
                  <a:cubicBezTo>
                    <a:pt x="294" y="192"/>
                    <a:pt x="290" y="193"/>
                    <a:pt x="288" y="192"/>
                  </a:cubicBezTo>
                  <a:cubicBezTo>
                    <a:pt x="285" y="188"/>
                    <a:pt x="284" y="184"/>
                    <a:pt x="283" y="181"/>
                  </a:cubicBezTo>
                  <a:cubicBezTo>
                    <a:pt x="282" y="178"/>
                    <a:pt x="280" y="178"/>
                    <a:pt x="279" y="176"/>
                  </a:cubicBezTo>
                  <a:cubicBezTo>
                    <a:pt x="272" y="165"/>
                    <a:pt x="267" y="162"/>
                    <a:pt x="259" y="154"/>
                  </a:cubicBezTo>
                  <a:cubicBezTo>
                    <a:pt x="257" y="155"/>
                    <a:pt x="255" y="155"/>
                    <a:pt x="253" y="155"/>
                  </a:cubicBezTo>
                  <a:cubicBezTo>
                    <a:pt x="249" y="156"/>
                    <a:pt x="249" y="162"/>
                    <a:pt x="245" y="162"/>
                  </a:cubicBezTo>
                  <a:cubicBezTo>
                    <a:pt x="240" y="162"/>
                    <a:pt x="234" y="155"/>
                    <a:pt x="231" y="151"/>
                  </a:cubicBezTo>
                  <a:cubicBezTo>
                    <a:pt x="230" y="148"/>
                    <a:pt x="227" y="148"/>
                    <a:pt x="224" y="148"/>
                  </a:cubicBezTo>
                  <a:cubicBezTo>
                    <a:pt x="224" y="148"/>
                    <a:pt x="223" y="148"/>
                    <a:pt x="223" y="148"/>
                  </a:cubicBezTo>
                  <a:cubicBezTo>
                    <a:pt x="222" y="148"/>
                    <a:pt x="222" y="148"/>
                    <a:pt x="221" y="148"/>
                  </a:cubicBezTo>
                  <a:cubicBezTo>
                    <a:pt x="219" y="148"/>
                    <a:pt x="217" y="148"/>
                    <a:pt x="216" y="147"/>
                  </a:cubicBezTo>
                  <a:cubicBezTo>
                    <a:pt x="216" y="24"/>
                    <a:pt x="216" y="24"/>
                    <a:pt x="216" y="24"/>
                  </a:cubicBezTo>
                  <a:cubicBezTo>
                    <a:pt x="216" y="24"/>
                    <a:pt x="216" y="24"/>
                    <a:pt x="216" y="24"/>
                  </a:cubicBezTo>
                  <a:cubicBezTo>
                    <a:pt x="209" y="21"/>
                    <a:pt x="206" y="18"/>
                    <a:pt x="198" y="18"/>
                  </a:cubicBezTo>
                  <a:cubicBezTo>
                    <a:pt x="193" y="18"/>
                    <a:pt x="189" y="20"/>
                    <a:pt x="184" y="20"/>
                  </a:cubicBezTo>
                  <a:cubicBezTo>
                    <a:pt x="176" y="20"/>
                    <a:pt x="158" y="19"/>
                    <a:pt x="152" y="13"/>
                  </a:cubicBezTo>
                  <a:cubicBezTo>
                    <a:pt x="130" y="13"/>
                    <a:pt x="130" y="13"/>
                    <a:pt x="130" y="13"/>
                  </a:cubicBezTo>
                  <a:cubicBezTo>
                    <a:pt x="126" y="11"/>
                    <a:pt x="125" y="10"/>
                    <a:pt x="122" y="7"/>
                  </a:cubicBezTo>
                  <a:cubicBezTo>
                    <a:pt x="108" y="7"/>
                    <a:pt x="108" y="7"/>
                    <a:pt x="108" y="7"/>
                  </a:cubicBezTo>
                  <a:cubicBezTo>
                    <a:pt x="105" y="6"/>
                    <a:pt x="104" y="6"/>
                    <a:pt x="101" y="4"/>
                  </a:cubicBezTo>
                  <a:cubicBezTo>
                    <a:pt x="100" y="6"/>
                    <a:pt x="97" y="8"/>
                    <a:pt x="95" y="8"/>
                  </a:cubicBezTo>
                  <a:cubicBezTo>
                    <a:pt x="95" y="8"/>
                    <a:pt x="94" y="8"/>
                    <a:pt x="94" y="8"/>
                  </a:cubicBezTo>
                  <a:cubicBezTo>
                    <a:pt x="95" y="7"/>
                    <a:pt x="95" y="6"/>
                    <a:pt x="96" y="4"/>
                  </a:cubicBezTo>
                  <a:cubicBezTo>
                    <a:pt x="93" y="3"/>
                    <a:pt x="91" y="0"/>
                    <a:pt x="8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09" name="Freeform 111"/>
            <p:cNvSpPr>
              <a:spLocks/>
            </p:cNvSpPr>
            <p:nvPr/>
          </p:nvSpPr>
          <p:spPr bwMode="auto">
            <a:xfrm>
              <a:off x="2035175" y="2286000"/>
              <a:ext cx="52388" cy="68263"/>
            </a:xfrm>
            <a:custGeom>
              <a:avLst/>
              <a:gdLst>
                <a:gd name="T0" fmla="*/ 3 w 14"/>
                <a:gd name="T1" fmla="*/ 0 h 18"/>
                <a:gd name="T2" fmla="*/ 0 w 14"/>
                <a:gd name="T3" fmla="*/ 7 h 18"/>
                <a:gd name="T4" fmla="*/ 2 w 14"/>
                <a:gd name="T5" fmla="*/ 5 h 18"/>
                <a:gd name="T6" fmla="*/ 6 w 14"/>
                <a:gd name="T7" fmla="*/ 7 h 18"/>
                <a:gd name="T8" fmla="*/ 6 w 14"/>
                <a:gd name="T9" fmla="*/ 12 h 18"/>
                <a:gd name="T10" fmla="*/ 11 w 14"/>
                <a:gd name="T11" fmla="*/ 18 h 18"/>
                <a:gd name="T12" fmla="*/ 14 w 14"/>
                <a:gd name="T13" fmla="*/ 16 h 18"/>
                <a:gd name="T14" fmla="*/ 7 w 14"/>
                <a:gd name="T15" fmla="*/ 1 h 18"/>
                <a:gd name="T16" fmla="*/ 3 w 1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8">
                  <a:moveTo>
                    <a:pt x="3" y="0"/>
                  </a:moveTo>
                  <a:cubicBezTo>
                    <a:pt x="0" y="0"/>
                    <a:pt x="0" y="2"/>
                    <a:pt x="0" y="7"/>
                  </a:cubicBezTo>
                  <a:cubicBezTo>
                    <a:pt x="1" y="6"/>
                    <a:pt x="1" y="5"/>
                    <a:pt x="2" y="5"/>
                  </a:cubicBezTo>
                  <a:cubicBezTo>
                    <a:pt x="3" y="5"/>
                    <a:pt x="3" y="6"/>
                    <a:pt x="6" y="7"/>
                  </a:cubicBezTo>
                  <a:cubicBezTo>
                    <a:pt x="5" y="8"/>
                    <a:pt x="6" y="10"/>
                    <a:pt x="6" y="12"/>
                  </a:cubicBezTo>
                  <a:cubicBezTo>
                    <a:pt x="6" y="12"/>
                    <a:pt x="9" y="18"/>
                    <a:pt x="11" y="18"/>
                  </a:cubicBezTo>
                  <a:cubicBezTo>
                    <a:pt x="13" y="18"/>
                    <a:pt x="14" y="18"/>
                    <a:pt x="14" y="16"/>
                  </a:cubicBezTo>
                  <a:cubicBezTo>
                    <a:pt x="14" y="9"/>
                    <a:pt x="6" y="9"/>
                    <a:pt x="7" y="1"/>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10" name="Freeform 112"/>
            <p:cNvSpPr>
              <a:spLocks/>
            </p:cNvSpPr>
            <p:nvPr/>
          </p:nvSpPr>
          <p:spPr bwMode="auto">
            <a:xfrm>
              <a:off x="1952625" y="2203450"/>
              <a:ext cx="55563" cy="87313"/>
            </a:xfrm>
            <a:custGeom>
              <a:avLst/>
              <a:gdLst>
                <a:gd name="T0" fmla="*/ 10 w 15"/>
                <a:gd name="T1" fmla="*/ 0 h 23"/>
                <a:gd name="T2" fmla="*/ 8 w 15"/>
                <a:gd name="T3" fmla="*/ 1 h 23"/>
                <a:gd name="T4" fmla="*/ 4 w 15"/>
                <a:gd name="T5" fmla="*/ 0 h 23"/>
                <a:gd name="T6" fmla="*/ 0 w 15"/>
                <a:gd name="T7" fmla="*/ 3 h 23"/>
                <a:gd name="T8" fmla="*/ 8 w 15"/>
                <a:gd name="T9" fmla="*/ 11 h 23"/>
                <a:gd name="T10" fmla="*/ 12 w 15"/>
                <a:gd name="T11" fmla="*/ 23 h 23"/>
                <a:gd name="T12" fmla="*/ 13 w 15"/>
                <a:gd name="T13" fmla="*/ 12 h 23"/>
                <a:gd name="T14" fmla="*/ 11 w 15"/>
                <a:gd name="T15" fmla="*/ 12 h 23"/>
                <a:gd name="T16" fmla="*/ 10 w 15"/>
                <a:gd name="T17" fmla="*/ 12 h 23"/>
                <a:gd name="T18" fmla="*/ 10 w 15"/>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23">
                  <a:moveTo>
                    <a:pt x="10" y="0"/>
                  </a:moveTo>
                  <a:cubicBezTo>
                    <a:pt x="9" y="1"/>
                    <a:pt x="8" y="1"/>
                    <a:pt x="8" y="1"/>
                  </a:cubicBezTo>
                  <a:cubicBezTo>
                    <a:pt x="7" y="1"/>
                    <a:pt x="7" y="0"/>
                    <a:pt x="4" y="0"/>
                  </a:cubicBezTo>
                  <a:cubicBezTo>
                    <a:pt x="2" y="0"/>
                    <a:pt x="0" y="1"/>
                    <a:pt x="0" y="3"/>
                  </a:cubicBezTo>
                  <a:cubicBezTo>
                    <a:pt x="0" y="7"/>
                    <a:pt x="4" y="11"/>
                    <a:pt x="8" y="11"/>
                  </a:cubicBezTo>
                  <a:cubicBezTo>
                    <a:pt x="8" y="16"/>
                    <a:pt x="9" y="19"/>
                    <a:pt x="12" y="23"/>
                  </a:cubicBezTo>
                  <a:cubicBezTo>
                    <a:pt x="15" y="20"/>
                    <a:pt x="12" y="16"/>
                    <a:pt x="13" y="12"/>
                  </a:cubicBezTo>
                  <a:cubicBezTo>
                    <a:pt x="13" y="12"/>
                    <a:pt x="12" y="12"/>
                    <a:pt x="11" y="12"/>
                  </a:cubicBezTo>
                  <a:cubicBezTo>
                    <a:pt x="10" y="12"/>
                    <a:pt x="10" y="12"/>
                    <a:pt x="10" y="12"/>
                  </a:cubicBezTo>
                  <a:cubicBezTo>
                    <a:pt x="9" y="7"/>
                    <a:pt x="10" y="7"/>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11" name="Freeform 113"/>
            <p:cNvSpPr>
              <a:spLocks/>
            </p:cNvSpPr>
            <p:nvPr/>
          </p:nvSpPr>
          <p:spPr bwMode="auto">
            <a:xfrm>
              <a:off x="2470150" y="1403350"/>
              <a:ext cx="560388" cy="293688"/>
            </a:xfrm>
            <a:custGeom>
              <a:avLst/>
              <a:gdLst>
                <a:gd name="T0" fmla="*/ 109 w 149"/>
                <a:gd name="T1" fmla="*/ 0 h 78"/>
                <a:gd name="T2" fmla="*/ 100 w 149"/>
                <a:gd name="T3" fmla="*/ 5 h 78"/>
                <a:gd name="T4" fmla="*/ 101 w 149"/>
                <a:gd name="T5" fmla="*/ 7 h 78"/>
                <a:gd name="T6" fmla="*/ 98 w 149"/>
                <a:gd name="T7" fmla="*/ 8 h 78"/>
                <a:gd name="T8" fmla="*/ 93 w 149"/>
                <a:gd name="T9" fmla="*/ 7 h 78"/>
                <a:gd name="T10" fmla="*/ 87 w 149"/>
                <a:gd name="T11" fmla="*/ 11 h 78"/>
                <a:gd name="T12" fmla="*/ 94 w 149"/>
                <a:gd name="T13" fmla="*/ 31 h 78"/>
                <a:gd name="T14" fmla="*/ 90 w 149"/>
                <a:gd name="T15" fmla="*/ 33 h 78"/>
                <a:gd name="T16" fmla="*/ 85 w 149"/>
                <a:gd name="T17" fmla="*/ 23 h 78"/>
                <a:gd name="T18" fmla="*/ 76 w 149"/>
                <a:gd name="T19" fmla="*/ 15 h 78"/>
                <a:gd name="T20" fmla="*/ 70 w 149"/>
                <a:gd name="T21" fmla="*/ 15 h 78"/>
                <a:gd name="T22" fmla="*/ 71 w 149"/>
                <a:gd name="T23" fmla="*/ 20 h 78"/>
                <a:gd name="T24" fmla="*/ 63 w 149"/>
                <a:gd name="T25" fmla="*/ 22 h 78"/>
                <a:gd name="T26" fmla="*/ 50 w 149"/>
                <a:gd name="T27" fmla="*/ 13 h 78"/>
                <a:gd name="T28" fmla="*/ 41 w 149"/>
                <a:gd name="T29" fmla="*/ 18 h 78"/>
                <a:gd name="T30" fmla="*/ 36 w 149"/>
                <a:gd name="T31" fmla="*/ 8 h 78"/>
                <a:gd name="T32" fmla="*/ 0 w 149"/>
                <a:gd name="T33" fmla="*/ 32 h 78"/>
                <a:gd name="T34" fmla="*/ 9 w 149"/>
                <a:gd name="T35" fmla="*/ 38 h 78"/>
                <a:gd name="T36" fmla="*/ 14 w 149"/>
                <a:gd name="T37" fmla="*/ 38 h 78"/>
                <a:gd name="T38" fmla="*/ 19 w 149"/>
                <a:gd name="T39" fmla="*/ 38 h 78"/>
                <a:gd name="T40" fmla="*/ 7 w 149"/>
                <a:gd name="T41" fmla="*/ 44 h 78"/>
                <a:gd name="T42" fmla="*/ 18 w 149"/>
                <a:gd name="T43" fmla="*/ 50 h 78"/>
                <a:gd name="T44" fmla="*/ 29 w 149"/>
                <a:gd name="T45" fmla="*/ 50 h 78"/>
                <a:gd name="T46" fmla="*/ 44 w 149"/>
                <a:gd name="T47" fmla="*/ 50 h 78"/>
                <a:gd name="T48" fmla="*/ 51 w 149"/>
                <a:gd name="T49" fmla="*/ 52 h 78"/>
                <a:gd name="T50" fmla="*/ 42 w 149"/>
                <a:gd name="T51" fmla="*/ 53 h 78"/>
                <a:gd name="T52" fmla="*/ 14 w 149"/>
                <a:gd name="T53" fmla="*/ 60 h 78"/>
                <a:gd name="T54" fmla="*/ 28 w 149"/>
                <a:gd name="T55" fmla="*/ 69 h 78"/>
                <a:gd name="T56" fmla="*/ 35 w 149"/>
                <a:gd name="T57" fmla="*/ 69 h 78"/>
                <a:gd name="T58" fmla="*/ 43 w 149"/>
                <a:gd name="T59" fmla="*/ 71 h 78"/>
                <a:gd name="T60" fmla="*/ 48 w 149"/>
                <a:gd name="T61" fmla="*/ 78 h 78"/>
                <a:gd name="T62" fmla="*/ 74 w 149"/>
                <a:gd name="T63" fmla="*/ 78 h 78"/>
                <a:gd name="T64" fmla="*/ 95 w 149"/>
                <a:gd name="T65" fmla="*/ 72 h 78"/>
                <a:gd name="T66" fmla="*/ 102 w 149"/>
                <a:gd name="T67" fmla="*/ 67 h 78"/>
                <a:gd name="T68" fmla="*/ 125 w 149"/>
                <a:gd name="T69" fmla="*/ 76 h 78"/>
                <a:gd name="T70" fmla="*/ 127 w 149"/>
                <a:gd name="T71" fmla="*/ 76 h 78"/>
                <a:gd name="T72" fmla="*/ 141 w 149"/>
                <a:gd name="T73" fmla="*/ 71 h 78"/>
                <a:gd name="T74" fmla="*/ 139 w 149"/>
                <a:gd name="T75" fmla="*/ 67 h 78"/>
                <a:gd name="T76" fmla="*/ 134 w 149"/>
                <a:gd name="T77" fmla="*/ 64 h 78"/>
                <a:gd name="T78" fmla="*/ 138 w 149"/>
                <a:gd name="T79" fmla="*/ 61 h 78"/>
                <a:gd name="T80" fmla="*/ 143 w 149"/>
                <a:gd name="T81" fmla="*/ 62 h 78"/>
                <a:gd name="T82" fmla="*/ 149 w 149"/>
                <a:gd name="T83" fmla="*/ 59 h 78"/>
                <a:gd name="T84" fmla="*/ 120 w 149"/>
                <a:gd name="T85" fmla="*/ 40 h 78"/>
                <a:gd name="T86" fmla="*/ 112 w 149"/>
                <a:gd name="T87" fmla="*/ 15 h 78"/>
                <a:gd name="T88" fmla="*/ 119 w 149"/>
                <a:gd name="T89" fmla="*/ 6 h 78"/>
                <a:gd name="T90" fmla="*/ 109 w 149"/>
                <a:gd name="T9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 h="78">
                  <a:moveTo>
                    <a:pt x="109" y="0"/>
                  </a:moveTo>
                  <a:cubicBezTo>
                    <a:pt x="104" y="0"/>
                    <a:pt x="100" y="2"/>
                    <a:pt x="100" y="5"/>
                  </a:cubicBezTo>
                  <a:cubicBezTo>
                    <a:pt x="100" y="5"/>
                    <a:pt x="100" y="7"/>
                    <a:pt x="101" y="7"/>
                  </a:cubicBezTo>
                  <a:cubicBezTo>
                    <a:pt x="99" y="8"/>
                    <a:pt x="98" y="8"/>
                    <a:pt x="98" y="8"/>
                  </a:cubicBezTo>
                  <a:cubicBezTo>
                    <a:pt x="96" y="8"/>
                    <a:pt x="96" y="7"/>
                    <a:pt x="93" y="7"/>
                  </a:cubicBezTo>
                  <a:cubicBezTo>
                    <a:pt x="90" y="7"/>
                    <a:pt x="87" y="9"/>
                    <a:pt x="87" y="11"/>
                  </a:cubicBezTo>
                  <a:cubicBezTo>
                    <a:pt x="87" y="14"/>
                    <a:pt x="92" y="27"/>
                    <a:pt x="94" y="31"/>
                  </a:cubicBezTo>
                  <a:cubicBezTo>
                    <a:pt x="93" y="32"/>
                    <a:pt x="93" y="33"/>
                    <a:pt x="90" y="33"/>
                  </a:cubicBezTo>
                  <a:cubicBezTo>
                    <a:pt x="85" y="33"/>
                    <a:pt x="87" y="26"/>
                    <a:pt x="85" y="23"/>
                  </a:cubicBezTo>
                  <a:cubicBezTo>
                    <a:pt x="84" y="19"/>
                    <a:pt x="80" y="16"/>
                    <a:pt x="76" y="15"/>
                  </a:cubicBezTo>
                  <a:cubicBezTo>
                    <a:pt x="70" y="15"/>
                    <a:pt x="70" y="15"/>
                    <a:pt x="70" y="15"/>
                  </a:cubicBezTo>
                  <a:cubicBezTo>
                    <a:pt x="70" y="16"/>
                    <a:pt x="71" y="17"/>
                    <a:pt x="71" y="20"/>
                  </a:cubicBezTo>
                  <a:cubicBezTo>
                    <a:pt x="68" y="21"/>
                    <a:pt x="66" y="21"/>
                    <a:pt x="63" y="22"/>
                  </a:cubicBezTo>
                  <a:cubicBezTo>
                    <a:pt x="61" y="17"/>
                    <a:pt x="58" y="13"/>
                    <a:pt x="50" y="13"/>
                  </a:cubicBezTo>
                  <a:cubicBezTo>
                    <a:pt x="45" y="13"/>
                    <a:pt x="43" y="17"/>
                    <a:pt x="41" y="18"/>
                  </a:cubicBezTo>
                  <a:cubicBezTo>
                    <a:pt x="40" y="17"/>
                    <a:pt x="40" y="8"/>
                    <a:pt x="36" y="8"/>
                  </a:cubicBezTo>
                  <a:cubicBezTo>
                    <a:pt x="26" y="8"/>
                    <a:pt x="0" y="19"/>
                    <a:pt x="0" y="32"/>
                  </a:cubicBezTo>
                  <a:cubicBezTo>
                    <a:pt x="0" y="34"/>
                    <a:pt x="6" y="38"/>
                    <a:pt x="9" y="38"/>
                  </a:cubicBezTo>
                  <a:cubicBezTo>
                    <a:pt x="11" y="38"/>
                    <a:pt x="12" y="38"/>
                    <a:pt x="14" y="38"/>
                  </a:cubicBezTo>
                  <a:cubicBezTo>
                    <a:pt x="15" y="38"/>
                    <a:pt x="17" y="38"/>
                    <a:pt x="19" y="38"/>
                  </a:cubicBezTo>
                  <a:cubicBezTo>
                    <a:pt x="15" y="40"/>
                    <a:pt x="7" y="38"/>
                    <a:pt x="7" y="44"/>
                  </a:cubicBezTo>
                  <a:cubicBezTo>
                    <a:pt x="7" y="49"/>
                    <a:pt x="13" y="50"/>
                    <a:pt x="18" y="50"/>
                  </a:cubicBezTo>
                  <a:cubicBezTo>
                    <a:pt x="22" y="50"/>
                    <a:pt x="27" y="50"/>
                    <a:pt x="29" y="50"/>
                  </a:cubicBezTo>
                  <a:cubicBezTo>
                    <a:pt x="32" y="50"/>
                    <a:pt x="39" y="50"/>
                    <a:pt x="44" y="50"/>
                  </a:cubicBezTo>
                  <a:cubicBezTo>
                    <a:pt x="47" y="50"/>
                    <a:pt x="49" y="51"/>
                    <a:pt x="51" y="52"/>
                  </a:cubicBezTo>
                  <a:cubicBezTo>
                    <a:pt x="48" y="53"/>
                    <a:pt x="46" y="53"/>
                    <a:pt x="42" y="53"/>
                  </a:cubicBezTo>
                  <a:cubicBezTo>
                    <a:pt x="30" y="53"/>
                    <a:pt x="21" y="54"/>
                    <a:pt x="14" y="60"/>
                  </a:cubicBezTo>
                  <a:cubicBezTo>
                    <a:pt x="16" y="63"/>
                    <a:pt x="21" y="69"/>
                    <a:pt x="28" y="69"/>
                  </a:cubicBezTo>
                  <a:cubicBezTo>
                    <a:pt x="29" y="69"/>
                    <a:pt x="32" y="69"/>
                    <a:pt x="35" y="69"/>
                  </a:cubicBezTo>
                  <a:cubicBezTo>
                    <a:pt x="38" y="69"/>
                    <a:pt x="42" y="70"/>
                    <a:pt x="43" y="71"/>
                  </a:cubicBezTo>
                  <a:cubicBezTo>
                    <a:pt x="47" y="73"/>
                    <a:pt x="44" y="78"/>
                    <a:pt x="48" y="78"/>
                  </a:cubicBezTo>
                  <a:cubicBezTo>
                    <a:pt x="56" y="78"/>
                    <a:pt x="61" y="78"/>
                    <a:pt x="74" y="78"/>
                  </a:cubicBezTo>
                  <a:cubicBezTo>
                    <a:pt x="80" y="74"/>
                    <a:pt x="87" y="76"/>
                    <a:pt x="95" y="72"/>
                  </a:cubicBezTo>
                  <a:cubicBezTo>
                    <a:pt x="99" y="70"/>
                    <a:pt x="97" y="67"/>
                    <a:pt x="102" y="67"/>
                  </a:cubicBezTo>
                  <a:cubicBezTo>
                    <a:pt x="110" y="67"/>
                    <a:pt x="114" y="76"/>
                    <a:pt x="125" y="76"/>
                  </a:cubicBezTo>
                  <a:cubicBezTo>
                    <a:pt x="126" y="76"/>
                    <a:pt x="127" y="76"/>
                    <a:pt x="127" y="76"/>
                  </a:cubicBezTo>
                  <a:cubicBezTo>
                    <a:pt x="134" y="76"/>
                    <a:pt x="139" y="75"/>
                    <a:pt x="141" y="71"/>
                  </a:cubicBezTo>
                  <a:cubicBezTo>
                    <a:pt x="140" y="70"/>
                    <a:pt x="139" y="69"/>
                    <a:pt x="139" y="67"/>
                  </a:cubicBezTo>
                  <a:cubicBezTo>
                    <a:pt x="138" y="67"/>
                    <a:pt x="134" y="67"/>
                    <a:pt x="134" y="64"/>
                  </a:cubicBezTo>
                  <a:cubicBezTo>
                    <a:pt x="134" y="62"/>
                    <a:pt x="136" y="61"/>
                    <a:pt x="138" y="61"/>
                  </a:cubicBezTo>
                  <a:cubicBezTo>
                    <a:pt x="140" y="61"/>
                    <a:pt x="141" y="62"/>
                    <a:pt x="143" y="62"/>
                  </a:cubicBezTo>
                  <a:cubicBezTo>
                    <a:pt x="145" y="62"/>
                    <a:pt x="146" y="61"/>
                    <a:pt x="149" y="59"/>
                  </a:cubicBezTo>
                  <a:cubicBezTo>
                    <a:pt x="144" y="55"/>
                    <a:pt x="120" y="49"/>
                    <a:pt x="120" y="40"/>
                  </a:cubicBezTo>
                  <a:cubicBezTo>
                    <a:pt x="120" y="32"/>
                    <a:pt x="112" y="26"/>
                    <a:pt x="112" y="15"/>
                  </a:cubicBezTo>
                  <a:cubicBezTo>
                    <a:pt x="112" y="13"/>
                    <a:pt x="119" y="10"/>
                    <a:pt x="119" y="6"/>
                  </a:cubicBezTo>
                  <a:cubicBezTo>
                    <a:pt x="119" y="2"/>
                    <a:pt x="114" y="0"/>
                    <a:pt x="10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12" name="Freeform 114"/>
            <p:cNvSpPr>
              <a:spLocks/>
            </p:cNvSpPr>
            <p:nvPr/>
          </p:nvSpPr>
          <p:spPr bwMode="auto">
            <a:xfrm>
              <a:off x="2263775" y="1358900"/>
              <a:ext cx="315913" cy="203200"/>
            </a:xfrm>
            <a:custGeom>
              <a:avLst/>
              <a:gdLst>
                <a:gd name="T0" fmla="*/ 36 w 84"/>
                <a:gd name="T1" fmla="*/ 0 h 54"/>
                <a:gd name="T2" fmla="*/ 27 w 84"/>
                <a:gd name="T3" fmla="*/ 2 h 54"/>
                <a:gd name="T4" fmla="*/ 16 w 84"/>
                <a:gd name="T5" fmla="*/ 1 h 54"/>
                <a:gd name="T6" fmla="*/ 10 w 84"/>
                <a:gd name="T7" fmla="*/ 2 h 54"/>
                <a:gd name="T8" fmla="*/ 14 w 84"/>
                <a:gd name="T9" fmla="*/ 12 h 54"/>
                <a:gd name="T10" fmla="*/ 0 w 84"/>
                <a:gd name="T11" fmla="*/ 40 h 54"/>
                <a:gd name="T12" fmla="*/ 14 w 84"/>
                <a:gd name="T13" fmla="*/ 46 h 54"/>
                <a:gd name="T14" fmla="*/ 18 w 84"/>
                <a:gd name="T15" fmla="*/ 52 h 54"/>
                <a:gd name="T16" fmla="*/ 22 w 84"/>
                <a:gd name="T17" fmla="*/ 54 h 54"/>
                <a:gd name="T18" fmla="*/ 44 w 84"/>
                <a:gd name="T19" fmla="*/ 45 h 54"/>
                <a:gd name="T20" fmla="*/ 66 w 84"/>
                <a:gd name="T21" fmla="*/ 24 h 54"/>
                <a:gd name="T22" fmla="*/ 84 w 84"/>
                <a:gd name="T23" fmla="*/ 17 h 54"/>
                <a:gd name="T24" fmla="*/ 64 w 84"/>
                <a:gd name="T25" fmla="*/ 5 h 54"/>
                <a:gd name="T26" fmla="*/ 56 w 84"/>
                <a:gd name="T27" fmla="*/ 7 h 54"/>
                <a:gd name="T28" fmla="*/ 54 w 84"/>
                <a:gd name="T29" fmla="*/ 6 h 54"/>
                <a:gd name="T30" fmla="*/ 39 w 84"/>
                <a:gd name="T31" fmla="*/ 0 h 54"/>
                <a:gd name="T32" fmla="*/ 36 w 84"/>
                <a:gd name="T3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54">
                  <a:moveTo>
                    <a:pt x="36" y="0"/>
                  </a:moveTo>
                  <a:cubicBezTo>
                    <a:pt x="33" y="0"/>
                    <a:pt x="30" y="2"/>
                    <a:pt x="27" y="2"/>
                  </a:cubicBezTo>
                  <a:cubicBezTo>
                    <a:pt x="23" y="2"/>
                    <a:pt x="20" y="1"/>
                    <a:pt x="16" y="1"/>
                  </a:cubicBezTo>
                  <a:cubicBezTo>
                    <a:pt x="14" y="1"/>
                    <a:pt x="13" y="1"/>
                    <a:pt x="10" y="2"/>
                  </a:cubicBezTo>
                  <a:cubicBezTo>
                    <a:pt x="10" y="6"/>
                    <a:pt x="14" y="10"/>
                    <a:pt x="14" y="12"/>
                  </a:cubicBezTo>
                  <a:cubicBezTo>
                    <a:pt x="14" y="23"/>
                    <a:pt x="0" y="31"/>
                    <a:pt x="0" y="40"/>
                  </a:cubicBezTo>
                  <a:cubicBezTo>
                    <a:pt x="0" y="44"/>
                    <a:pt x="12" y="43"/>
                    <a:pt x="14" y="46"/>
                  </a:cubicBezTo>
                  <a:cubicBezTo>
                    <a:pt x="15" y="47"/>
                    <a:pt x="17" y="52"/>
                    <a:pt x="18" y="52"/>
                  </a:cubicBezTo>
                  <a:cubicBezTo>
                    <a:pt x="20" y="52"/>
                    <a:pt x="20" y="54"/>
                    <a:pt x="22" y="54"/>
                  </a:cubicBezTo>
                  <a:cubicBezTo>
                    <a:pt x="25" y="54"/>
                    <a:pt x="44" y="47"/>
                    <a:pt x="44" y="45"/>
                  </a:cubicBezTo>
                  <a:cubicBezTo>
                    <a:pt x="44" y="38"/>
                    <a:pt x="57" y="27"/>
                    <a:pt x="66" y="24"/>
                  </a:cubicBezTo>
                  <a:cubicBezTo>
                    <a:pt x="68" y="23"/>
                    <a:pt x="84" y="21"/>
                    <a:pt x="84" y="17"/>
                  </a:cubicBezTo>
                  <a:cubicBezTo>
                    <a:pt x="84" y="11"/>
                    <a:pt x="70" y="5"/>
                    <a:pt x="64" y="5"/>
                  </a:cubicBezTo>
                  <a:cubicBezTo>
                    <a:pt x="61" y="5"/>
                    <a:pt x="58" y="7"/>
                    <a:pt x="56" y="7"/>
                  </a:cubicBezTo>
                  <a:cubicBezTo>
                    <a:pt x="55" y="7"/>
                    <a:pt x="55" y="7"/>
                    <a:pt x="54" y="6"/>
                  </a:cubicBezTo>
                  <a:cubicBezTo>
                    <a:pt x="48" y="6"/>
                    <a:pt x="45" y="2"/>
                    <a:pt x="39" y="0"/>
                  </a:cubicBezTo>
                  <a:cubicBezTo>
                    <a:pt x="38" y="0"/>
                    <a:pt x="37" y="0"/>
                    <a:pt x="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13" name="Freeform 115"/>
            <p:cNvSpPr>
              <a:spLocks noEditPoints="1"/>
            </p:cNvSpPr>
            <p:nvPr/>
          </p:nvSpPr>
          <p:spPr bwMode="auto">
            <a:xfrm>
              <a:off x="2516188" y="1212850"/>
              <a:ext cx="371475" cy="153988"/>
            </a:xfrm>
            <a:custGeom>
              <a:avLst/>
              <a:gdLst>
                <a:gd name="T0" fmla="*/ 19 w 99"/>
                <a:gd name="T1" fmla="*/ 22 h 41"/>
                <a:gd name="T2" fmla="*/ 17 w 99"/>
                <a:gd name="T3" fmla="*/ 22 h 41"/>
                <a:gd name="T4" fmla="*/ 19 w 99"/>
                <a:gd name="T5" fmla="*/ 22 h 41"/>
                <a:gd name="T6" fmla="*/ 24 w 99"/>
                <a:gd name="T7" fmla="*/ 16 h 41"/>
                <a:gd name="T8" fmla="*/ 20 w 99"/>
                <a:gd name="T9" fmla="*/ 16 h 41"/>
                <a:gd name="T10" fmla="*/ 24 w 99"/>
                <a:gd name="T11" fmla="*/ 16 h 41"/>
                <a:gd name="T12" fmla="*/ 22 w 99"/>
                <a:gd name="T13" fmla="*/ 11 h 41"/>
                <a:gd name="T14" fmla="*/ 23 w 99"/>
                <a:gd name="T15" fmla="*/ 11 h 41"/>
                <a:gd name="T16" fmla="*/ 22 w 99"/>
                <a:gd name="T17" fmla="*/ 11 h 41"/>
                <a:gd name="T18" fmla="*/ 69 w 99"/>
                <a:gd name="T19" fmla="*/ 0 h 41"/>
                <a:gd name="T20" fmla="*/ 58 w 99"/>
                <a:gd name="T21" fmla="*/ 9 h 41"/>
                <a:gd name="T22" fmla="*/ 65 w 99"/>
                <a:gd name="T23" fmla="*/ 13 h 41"/>
                <a:gd name="T24" fmla="*/ 65 w 99"/>
                <a:gd name="T25" fmla="*/ 17 h 41"/>
                <a:gd name="T26" fmla="*/ 63 w 99"/>
                <a:gd name="T27" fmla="*/ 18 h 41"/>
                <a:gd name="T28" fmla="*/ 68 w 99"/>
                <a:gd name="T29" fmla="*/ 19 h 41"/>
                <a:gd name="T30" fmla="*/ 62 w 99"/>
                <a:gd name="T31" fmla="*/ 22 h 41"/>
                <a:gd name="T32" fmla="*/ 35 w 99"/>
                <a:gd name="T33" fmla="*/ 12 h 41"/>
                <a:gd name="T34" fmla="*/ 29 w 99"/>
                <a:gd name="T35" fmla="*/ 12 h 41"/>
                <a:gd name="T36" fmla="*/ 24 w 99"/>
                <a:gd name="T37" fmla="*/ 7 h 41"/>
                <a:gd name="T38" fmla="*/ 18 w 99"/>
                <a:gd name="T39" fmla="*/ 7 h 41"/>
                <a:gd name="T40" fmla="*/ 14 w 99"/>
                <a:gd name="T41" fmla="*/ 7 h 41"/>
                <a:gd name="T42" fmla="*/ 16 w 99"/>
                <a:gd name="T43" fmla="*/ 10 h 41"/>
                <a:gd name="T44" fmla="*/ 16 w 99"/>
                <a:gd name="T45" fmla="*/ 10 h 41"/>
                <a:gd name="T46" fmla="*/ 10 w 99"/>
                <a:gd name="T47" fmla="*/ 13 h 41"/>
                <a:gd name="T48" fmla="*/ 13 w 99"/>
                <a:gd name="T49" fmla="*/ 15 h 41"/>
                <a:gd name="T50" fmla="*/ 11 w 99"/>
                <a:gd name="T51" fmla="*/ 14 h 41"/>
                <a:gd name="T52" fmla="*/ 9 w 99"/>
                <a:gd name="T53" fmla="*/ 14 h 41"/>
                <a:gd name="T54" fmla="*/ 7 w 99"/>
                <a:gd name="T55" fmla="*/ 14 h 41"/>
                <a:gd name="T56" fmla="*/ 7 w 99"/>
                <a:gd name="T57" fmla="*/ 19 h 41"/>
                <a:gd name="T58" fmla="*/ 9 w 99"/>
                <a:gd name="T59" fmla="*/ 20 h 41"/>
                <a:gd name="T60" fmla="*/ 7 w 99"/>
                <a:gd name="T61" fmla="*/ 19 h 41"/>
                <a:gd name="T62" fmla="*/ 0 w 99"/>
                <a:gd name="T63" fmla="*/ 22 h 41"/>
                <a:gd name="T64" fmla="*/ 0 w 99"/>
                <a:gd name="T65" fmla="*/ 27 h 41"/>
                <a:gd name="T66" fmla="*/ 4 w 99"/>
                <a:gd name="T67" fmla="*/ 31 h 41"/>
                <a:gd name="T68" fmla="*/ 14 w 99"/>
                <a:gd name="T69" fmla="*/ 33 h 41"/>
                <a:gd name="T70" fmla="*/ 26 w 99"/>
                <a:gd name="T71" fmla="*/ 31 h 41"/>
                <a:gd name="T72" fmla="*/ 29 w 99"/>
                <a:gd name="T73" fmla="*/ 27 h 41"/>
                <a:gd name="T74" fmla="*/ 34 w 99"/>
                <a:gd name="T75" fmla="*/ 34 h 41"/>
                <a:gd name="T76" fmla="*/ 30 w 99"/>
                <a:gd name="T77" fmla="*/ 34 h 41"/>
                <a:gd name="T78" fmla="*/ 26 w 99"/>
                <a:gd name="T79" fmla="*/ 37 h 41"/>
                <a:gd name="T80" fmla="*/ 34 w 99"/>
                <a:gd name="T81" fmla="*/ 41 h 41"/>
                <a:gd name="T82" fmla="*/ 52 w 99"/>
                <a:gd name="T83" fmla="*/ 37 h 41"/>
                <a:gd name="T84" fmla="*/ 71 w 99"/>
                <a:gd name="T85" fmla="*/ 32 h 41"/>
                <a:gd name="T86" fmla="*/ 73 w 99"/>
                <a:gd name="T87" fmla="*/ 32 h 41"/>
                <a:gd name="T88" fmla="*/ 80 w 99"/>
                <a:gd name="T89" fmla="*/ 33 h 41"/>
                <a:gd name="T90" fmla="*/ 88 w 99"/>
                <a:gd name="T91" fmla="*/ 33 h 41"/>
                <a:gd name="T92" fmla="*/ 90 w 99"/>
                <a:gd name="T93" fmla="*/ 33 h 41"/>
                <a:gd name="T94" fmla="*/ 99 w 99"/>
                <a:gd name="T95" fmla="*/ 19 h 41"/>
                <a:gd name="T96" fmla="*/ 93 w 99"/>
                <a:gd name="T97" fmla="*/ 12 h 41"/>
                <a:gd name="T98" fmla="*/ 85 w 99"/>
                <a:gd name="T99" fmla="*/ 16 h 41"/>
                <a:gd name="T100" fmla="*/ 74 w 99"/>
                <a:gd name="T101" fmla="*/ 5 h 41"/>
                <a:gd name="T102" fmla="*/ 74 w 99"/>
                <a:gd name="T103" fmla="*/ 2 h 41"/>
                <a:gd name="T104" fmla="*/ 69 w 99"/>
                <a:gd name="T10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41">
                  <a:moveTo>
                    <a:pt x="19" y="22"/>
                  </a:moveTo>
                  <a:cubicBezTo>
                    <a:pt x="19" y="22"/>
                    <a:pt x="18" y="22"/>
                    <a:pt x="17" y="22"/>
                  </a:cubicBezTo>
                  <a:cubicBezTo>
                    <a:pt x="18" y="22"/>
                    <a:pt x="19" y="22"/>
                    <a:pt x="19" y="22"/>
                  </a:cubicBezTo>
                  <a:moveTo>
                    <a:pt x="24" y="16"/>
                  </a:moveTo>
                  <a:cubicBezTo>
                    <a:pt x="23" y="16"/>
                    <a:pt x="22" y="16"/>
                    <a:pt x="20" y="16"/>
                  </a:cubicBezTo>
                  <a:cubicBezTo>
                    <a:pt x="21" y="16"/>
                    <a:pt x="23" y="16"/>
                    <a:pt x="24" y="16"/>
                  </a:cubicBezTo>
                  <a:moveTo>
                    <a:pt x="22" y="11"/>
                  </a:moveTo>
                  <a:cubicBezTo>
                    <a:pt x="22" y="11"/>
                    <a:pt x="23" y="11"/>
                    <a:pt x="23" y="11"/>
                  </a:cubicBezTo>
                  <a:cubicBezTo>
                    <a:pt x="23" y="11"/>
                    <a:pt x="22" y="11"/>
                    <a:pt x="22" y="11"/>
                  </a:cubicBezTo>
                  <a:moveTo>
                    <a:pt x="69" y="0"/>
                  </a:moveTo>
                  <a:cubicBezTo>
                    <a:pt x="66" y="2"/>
                    <a:pt x="58" y="4"/>
                    <a:pt x="58" y="9"/>
                  </a:cubicBezTo>
                  <a:cubicBezTo>
                    <a:pt x="58" y="11"/>
                    <a:pt x="63" y="13"/>
                    <a:pt x="65" y="13"/>
                  </a:cubicBezTo>
                  <a:cubicBezTo>
                    <a:pt x="65" y="17"/>
                    <a:pt x="65" y="17"/>
                    <a:pt x="65" y="17"/>
                  </a:cubicBezTo>
                  <a:cubicBezTo>
                    <a:pt x="65" y="17"/>
                    <a:pt x="63" y="17"/>
                    <a:pt x="63" y="18"/>
                  </a:cubicBezTo>
                  <a:cubicBezTo>
                    <a:pt x="64" y="18"/>
                    <a:pt x="65" y="19"/>
                    <a:pt x="68" y="19"/>
                  </a:cubicBezTo>
                  <a:cubicBezTo>
                    <a:pt x="67" y="21"/>
                    <a:pt x="66" y="22"/>
                    <a:pt x="62" y="22"/>
                  </a:cubicBezTo>
                  <a:cubicBezTo>
                    <a:pt x="50" y="22"/>
                    <a:pt x="44" y="12"/>
                    <a:pt x="35" y="12"/>
                  </a:cubicBezTo>
                  <a:cubicBezTo>
                    <a:pt x="34" y="12"/>
                    <a:pt x="32" y="12"/>
                    <a:pt x="29" y="12"/>
                  </a:cubicBezTo>
                  <a:cubicBezTo>
                    <a:pt x="28" y="8"/>
                    <a:pt x="25" y="7"/>
                    <a:pt x="24" y="7"/>
                  </a:cubicBezTo>
                  <a:cubicBezTo>
                    <a:pt x="22" y="7"/>
                    <a:pt x="21" y="7"/>
                    <a:pt x="18" y="7"/>
                  </a:cubicBezTo>
                  <a:cubicBezTo>
                    <a:pt x="17" y="7"/>
                    <a:pt x="16" y="7"/>
                    <a:pt x="14" y="7"/>
                  </a:cubicBezTo>
                  <a:cubicBezTo>
                    <a:pt x="14" y="9"/>
                    <a:pt x="15" y="10"/>
                    <a:pt x="16" y="10"/>
                  </a:cubicBezTo>
                  <a:cubicBezTo>
                    <a:pt x="16" y="10"/>
                    <a:pt x="16" y="10"/>
                    <a:pt x="16" y="10"/>
                  </a:cubicBezTo>
                  <a:cubicBezTo>
                    <a:pt x="13" y="10"/>
                    <a:pt x="11" y="12"/>
                    <a:pt x="10" y="13"/>
                  </a:cubicBezTo>
                  <a:cubicBezTo>
                    <a:pt x="11" y="14"/>
                    <a:pt x="12" y="14"/>
                    <a:pt x="13" y="15"/>
                  </a:cubicBezTo>
                  <a:cubicBezTo>
                    <a:pt x="12" y="14"/>
                    <a:pt x="12" y="14"/>
                    <a:pt x="11" y="14"/>
                  </a:cubicBezTo>
                  <a:cubicBezTo>
                    <a:pt x="11" y="14"/>
                    <a:pt x="10" y="14"/>
                    <a:pt x="9" y="14"/>
                  </a:cubicBezTo>
                  <a:cubicBezTo>
                    <a:pt x="8" y="14"/>
                    <a:pt x="7" y="14"/>
                    <a:pt x="7" y="14"/>
                  </a:cubicBezTo>
                  <a:cubicBezTo>
                    <a:pt x="7" y="19"/>
                    <a:pt x="7" y="19"/>
                    <a:pt x="7" y="19"/>
                  </a:cubicBezTo>
                  <a:cubicBezTo>
                    <a:pt x="8" y="19"/>
                    <a:pt x="8" y="19"/>
                    <a:pt x="9" y="20"/>
                  </a:cubicBezTo>
                  <a:cubicBezTo>
                    <a:pt x="9" y="20"/>
                    <a:pt x="8" y="19"/>
                    <a:pt x="7" y="19"/>
                  </a:cubicBezTo>
                  <a:cubicBezTo>
                    <a:pt x="4" y="19"/>
                    <a:pt x="2" y="22"/>
                    <a:pt x="0" y="22"/>
                  </a:cubicBezTo>
                  <a:cubicBezTo>
                    <a:pt x="1" y="24"/>
                    <a:pt x="0" y="24"/>
                    <a:pt x="0" y="27"/>
                  </a:cubicBezTo>
                  <a:cubicBezTo>
                    <a:pt x="0" y="29"/>
                    <a:pt x="1" y="31"/>
                    <a:pt x="4" y="31"/>
                  </a:cubicBezTo>
                  <a:cubicBezTo>
                    <a:pt x="6" y="31"/>
                    <a:pt x="10" y="33"/>
                    <a:pt x="14" y="33"/>
                  </a:cubicBezTo>
                  <a:cubicBezTo>
                    <a:pt x="17" y="33"/>
                    <a:pt x="21" y="31"/>
                    <a:pt x="26" y="31"/>
                  </a:cubicBezTo>
                  <a:cubicBezTo>
                    <a:pt x="26" y="29"/>
                    <a:pt x="27" y="27"/>
                    <a:pt x="29" y="27"/>
                  </a:cubicBezTo>
                  <a:cubicBezTo>
                    <a:pt x="29" y="30"/>
                    <a:pt x="32" y="31"/>
                    <a:pt x="34" y="34"/>
                  </a:cubicBezTo>
                  <a:cubicBezTo>
                    <a:pt x="33" y="34"/>
                    <a:pt x="31" y="34"/>
                    <a:pt x="30" y="34"/>
                  </a:cubicBezTo>
                  <a:cubicBezTo>
                    <a:pt x="28" y="34"/>
                    <a:pt x="26" y="34"/>
                    <a:pt x="26" y="37"/>
                  </a:cubicBezTo>
                  <a:cubicBezTo>
                    <a:pt x="26" y="39"/>
                    <a:pt x="30" y="41"/>
                    <a:pt x="34" y="41"/>
                  </a:cubicBezTo>
                  <a:cubicBezTo>
                    <a:pt x="41" y="41"/>
                    <a:pt x="46" y="39"/>
                    <a:pt x="52" y="37"/>
                  </a:cubicBezTo>
                  <a:cubicBezTo>
                    <a:pt x="53" y="37"/>
                    <a:pt x="71" y="33"/>
                    <a:pt x="71" y="32"/>
                  </a:cubicBezTo>
                  <a:cubicBezTo>
                    <a:pt x="71" y="32"/>
                    <a:pt x="72" y="32"/>
                    <a:pt x="73" y="32"/>
                  </a:cubicBezTo>
                  <a:cubicBezTo>
                    <a:pt x="74" y="32"/>
                    <a:pt x="77" y="32"/>
                    <a:pt x="80" y="33"/>
                  </a:cubicBezTo>
                  <a:cubicBezTo>
                    <a:pt x="83" y="33"/>
                    <a:pt x="87" y="33"/>
                    <a:pt x="88" y="33"/>
                  </a:cubicBezTo>
                  <a:cubicBezTo>
                    <a:pt x="89" y="33"/>
                    <a:pt x="89" y="33"/>
                    <a:pt x="90" y="33"/>
                  </a:cubicBezTo>
                  <a:cubicBezTo>
                    <a:pt x="92" y="32"/>
                    <a:pt x="99" y="23"/>
                    <a:pt x="99" y="19"/>
                  </a:cubicBezTo>
                  <a:cubicBezTo>
                    <a:pt x="99" y="16"/>
                    <a:pt x="96" y="12"/>
                    <a:pt x="93" y="12"/>
                  </a:cubicBezTo>
                  <a:cubicBezTo>
                    <a:pt x="89" y="12"/>
                    <a:pt x="87" y="16"/>
                    <a:pt x="85" y="16"/>
                  </a:cubicBezTo>
                  <a:cubicBezTo>
                    <a:pt x="79" y="16"/>
                    <a:pt x="74" y="10"/>
                    <a:pt x="74" y="5"/>
                  </a:cubicBezTo>
                  <a:cubicBezTo>
                    <a:pt x="74" y="5"/>
                    <a:pt x="74" y="4"/>
                    <a:pt x="74" y="2"/>
                  </a:cubicBezTo>
                  <a:cubicBezTo>
                    <a:pt x="72" y="2"/>
                    <a:pt x="70" y="1"/>
                    <a:pt x="6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14" name="Freeform 116"/>
            <p:cNvSpPr>
              <a:spLocks/>
            </p:cNvSpPr>
            <p:nvPr/>
          </p:nvSpPr>
          <p:spPr bwMode="auto">
            <a:xfrm>
              <a:off x="2459038" y="1265238"/>
              <a:ext cx="52388" cy="36513"/>
            </a:xfrm>
            <a:custGeom>
              <a:avLst/>
              <a:gdLst>
                <a:gd name="T0" fmla="*/ 13 w 14"/>
                <a:gd name="T1" fmla="*/ 0 h 10"/>
                <a:gd name="T2" fmla="*/ 0 w 14"/>
                <a:gd name="T3" fmla="*/ 7 h 10"/>
                <a:gd name="T4" fmla="*/ 5 w 14"/>
                <a:gd name="T5" fmla="*/ 10 h 10"/>
                <a:gd name="T6" fmla="*/ 14 w 14"/>
                <a:gd name="T7" fmla="*/ 0 h 10"/>
                <a:gd name="T8" fmla="*/ 13 w 14"/>
                <a:gd name="T9" fmla="*/ 0 h 10"/>
              </a:gdLst>
              <a:ahLst/>
              <a:cxnLst>
                <a:cxn ang="0">
                  <a:pos x="T0" y="T1"/>
                </a:cxn>
                <a:cxn ang="0">
                  <a:pos x="T2" y="T3"/>
                </a:cxn>
                <a:cxn ang="0">
                  <a:pos x="T4" y="T5"/>
                </a:cxn>
                <a:cxn ang="0">
                  <a:pos x="T6" y="T7"/>
                </a:cxn>
                <a:cxn ang="0">
                  <a:pos x="T8" y="T9"/>
                </a:cxn>
              </a:cxnLst>
              <a:rect l="0" t="0" r="r" b="b"/>
              <a:pathLst>
                <a:path w="14" h="10">
                  <a:moveTo>
                    <a:pt x="13" y="0"/>
                  </a:moveTo>
                  <a:cubicBezTo>
                    <a:pt x="10" y="0"/>
                    <a:pt x="0" y="3"/>
                    <a:pt x="0" y="7"/>
                  </a:cubicBezTo>
                  <a:cubicBezTo>
                    <a:pt x="0" y="9"/>
                    <a:pt x="3" y="10"/>
                    <a:pt x="5" y="10"/>
                  </a:cubicBezTo>
                  <a:cubicBezTo>
                    <a:pt x="9" y="10"/>
                    <a:pt x="13" y="4"/>
                    <a:pt x="14"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15" name="Freeform 117"/>
            <p:cNvSpPr>
              <a:spLocks/>
            </p:cNvSpPr>
            <p:nvPr/>
          </p:nvSpPr>
          <p:spPr bwMode="auto">
            <a:xfrm>
              <a:off x="2593975" y="1212850"/>
              <a:ext cx="38100" cy="14288"/>
            </a:xfrm>
            <a:custGeom>
              <a:avLst/>
              <a:gdLst>
                <a:gd name="T0" fmla="*/ 10 w 10"/>
                <a:gd name="T1" fmla="*/ 0 h 4"/>
                <a:gd name="T2" fmla="*/ 0 w 10"/>
                <a:gd name="T3" fmla="*/ 0 h 4"/>
                <a:gd name="T4" fmla="*/ 4 w 10"/>
                <a:gd name="T5" fmla="*/ 4 h 4"/>
                <a:gd name="T6" fmla="*/ 10 w 10"/>
                <a:gd name="T7" fmla="*/ 4 h 4"/>
                <a:gd name="T8" fmla="*/ 10 w 10"/>
                <a:gd name="T9" fmla="*/ 0 h 4"/>
              </a:gdLst>
              <a:ahLst/>
              <a:cxnLst>
                <a:cxn ang="0">
                  <a:pos x="T0" y="T1"/>
                </a:cxn>
                <a:cxn ang="0">
                  <a:pos x="T2" y="T3"/>
                </a:cxn>
                <a:cxn ang="0">
                  <a:pos x="T4" y="T5"/>
                </a:cxn>
                <a:cxn ang="0">
                  <a:pos x="T6" y="T7"/>
                </a:cxn>
                <a:cxn ang="0">
                  <a:pos x="T8" y="T9"/>
                </a:cxn>
              </a:cxnLst>
              <a:rect l="0" t="0" r="r" b="b"/>
              <a:pathLst>
                <a:path w="10" h="4">
                  <a:moveTo>
                    <a:pt x="10" y="0"/>
                  </a:moveTo>
                  <a:cubicBezTo>
                    <a:pt x="0" y="0"/>
                    <a:pt x="0" y="0"/>
                    <a:pt x="0" y="0"/>
                  </a:cubicBezTo>
                  <a:cubicBezTo>
                    <a:pt x="0" y="3"/>
                    <a:pt x="3" y="4"/>
                    <a:pt x="4" y="4"/>
                  </a:cubicBezTo>
                  <a:cubicBezTo>
                    <a:pt x="4" y="4"/>
                    <a:pt x="9" y="4"/>
                    <a:pt x="10" y="4"/>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16" name="Freeform 118"/>
            <p:cNvSpPr>
              <a:spLocks/>
            </p:cNvSpPr>
            <p:nvPr/>
          </p:nvSpPr>
          <p:spPr bwMode="auto">
            <a:xfrm>
              <a:off x="2354263" y="1174750"/>
              <a:ext cx="214313" cy="109538"/>
            </a:xfrm>
            <a:custGeom>
              <a:avLst/>
              <a:gdLst>
                <a:gd name="T0" fmla="*/ 52 w 57"/>
                <a:gd name="T1" fmla="*/ 0 h 29"/>
                <a:gd name="T2" fmla="*/ 40 w 57"/>
                <a:gd name="T3" fmla="*/ 2 h 29"/>
                <a:gd name="T4" fmla="*/ 35 w 57"/>
                <a:gd name="T5" fmla="*/ 1 h 29"/>
                <a:gd name="T6" fmla="*/ 20 w 57"/>
                <a:gd name="T7" fmla="*/ 12 h 29"/>
                <a:gd name="T8" fmla="*/ 6 w 57"/>
                <a:gd name="T9" fmla="*/ 17 h 29"/>
                <a:gd name="T10" fmla="*/ 0 w 57"/>
                <a:gd name="T11" fmla="*/ 22 h 29"/>
                <a:gd name="T12" fmla="*/ 3 w 57"/>
                <a:gd name="T13" fmla="*/ 27 h 29"/>
                <a:gd name="T14" fmla="*/ 8 w 57"/>
                <a:gd name="T15" fmla="*/ 24 h 29"/>
                <a:gd name="T16" fmla="*/ 13 w 57"/>
                <a:gd name="T17" fmla="*/ 25 h 29"/>
                <a:gd name="T18" fmla="*/ 15 w 57"/>
                <a:gd name="T19" fmla="*/ 24 h 29"/>
                <a:gd name="T20" fmla="*/ 20 w 57"/>
                <a:gd name="T21" fmla="*/ 29 h 29"/>
                <a:gd name="T22" fmla="*/ 26 w 57"/>
                <a:gd name="T23" fmla="*/ 22 h 29"/>
                <a:gd name="T24" fmla="*/ 27 w 57"/>
                <a:gd name="T25" fmla="*/ 22 h 29"/>
                <a:gd name="T26" fmla="*/ 36 w 57"/>
                <a:gd name="T27" fmla="*/ 14 h 29"/>
                <a:gd name="T28" fmla="*/ 43 w 57"/>
                <a:gd name="T29" fmla="*/ 22 h 29"/>
                <a:gd name="T30" fmla="*/ 55 w 57"/>
                <a:gd name="T31" fmla="*/ 12 h 29"/>
                <a:gd name="T32" fmla="*/ 53 w 57"/>
                <a:gd name="T33" fmla="*/ 7 h 29"/>
                <a:gd name="T34" fmla="*/ 57 w 57"/>
                <a:gd name="T35" fmla="*/ 2 h 29"/>
                <a:gd name="T36" fmla="*/ 52 w 57"/>
                <a:gd name="T3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29">
                  <a:moveTo>
                    <a:pt x="52" y="0"/>
                  </a:moveTo>
                  <a:cubicBezTo>
                    <a:pt x="47" y="0"/>
                    <a:pt x="40" y="2"/>
                    <a:pt x="40" y="2"/>
                  </a:cubicBezTo>
                  <a:cubicBezTo>
                    <a:pt x="37" y="1"/>
                    <a:pt x="37" y="1"/>
                    <a:pt x="35" y="1"/>
                  </a:cubicBezTo>
                  <a:cubicBezTo>
                    <a:pt x="27" y="1"/>
                    <a:pt x="25" y="8"/>
                    <a:pt x="20" y="12"/>
                  </a:cubicBezTo>
                  <a:cubicBezTo>
                    <a:pt x="15" y="14"/>
                    <a:pt x="11" y="15"/>
                    <a:pt x="6" y="17"/>
                  </a:cubicBezTo>
                  <a:cubicBezTo>
                    <a:pt x="5" y="18"/>
                    <a:pt x="0" y="22"/>
                    <a:pt x="0" y="22"/>
                  </a:cubicBezTo>
                  <a:cubicBezTo>
                    <a:pt x="0" y="23"/>
                    <a:pt x="2" y="25"/>
                    <a:pt x="3" y="27"/>
                  </a:cubicBezTo>
                  <a:cubicBezTo>
                    <a:pt x="5" y="26"/>
                    <a:pt x="6" y="24"/>
                    <a:pt x="8" y="24"/>
                  </a:cubicBezTo>
                  <a:cubicBezTo>
                    <a:pt x="9" y="24"/>
                    <a:pt x="11" y="25"/>
                    <a:pt x="13" y="25"/>
                  </a:cubicBezTo>
                  <a:cubicBezTo>
                    <a:pt x="13" y="25"/>
                    <a:pt x="14" y="25"/>
                    <a:pt x="15" y="24"/>
                  </a:cubicBezTo>
                  <a:cubicBezTo>
                    <a:pt x="16" y="25"/>
                    <a:pt x="18" y="29"/>
                    <a:pt x="20" y="29"/>
                  </a:cubicBezTo>
                  <a:cubicBezTo>
                    <a:pt x="23" y="29"/>
                    <a:pt x="26" y="25"/>
                    <a:pt x="26" y="22"/>
                  </a:cubicBezTo>
                  <a:cubicBezTo>
                    <a:pt x="27" y="22"/>
                    <a:pt x="27" y="22"/>
                    <a:pt x="27" y="22"/>
                  </a:cubicBezTo>
                  <a:cubicBezTo>
                    <a:pt x="32" y="22"/>
                    <a:pt x="35" y="18"/>
                    <a:pt x="36" y="14"/>
                  </a:cubicBezTo>
                  <a:cubicBezTo>
                    <a:pt x="39" y="15"/>
                    <a:pt x="38" y="22"/>
                    <a:pt x="43" y="22"/>
                  </a:cubicBezTo>
                  <a:cubicBezTo>
                    <a:pt x="55" y="12"/>
                    <a:pt x="55" y="12"/>
                    <a:pt x="55" y="12"/>
                  </a:cubicBezTo>
                  <a:cubicBezTo>
                    <a:pt x="55" y="10"/>
                    <a:pt x="53" y="10"/>
                    <a:pt x="53" y="7"/>
                  </a:cubicBezTo>
                  <a:cubicBezTo>
                    <a:pt x="55" y="6"/>
                    <a:pt x="57" y="4"/>
                    <a:pt x="57" y="2"/>
                  </a:cubicBezTo>
                  <a:cubicBezTo>
                    <a:pt x="57" y="0"/>
                    <a:pt x="55" y="0"/>
                    <a:pt x="5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17" name="Freeform 119"/>
            <p:cNvSpPr>
              <a:spLocks/>
            </p:cNvSpPr>
            <p:nvPr/>
          </p:nvSpPr>
          <p:spPr bwMode="auto">
            <a:xfrm>
              <a:off x="2640013" y="1089025"/>
              <a:ext cx="119063" cy="36513"/>
            </a:xfrm>
            <a:custGeom>
              <a:avLst/>
              <a:gdLst>
                <a:gd name="T0" fmla="*/ 21 w 32"/>
                <a:gd name="T1" fmla="*/ 0 h 10"/>
                <a:gd name="T2" fmla="*/ 0 w 32"/>
                <a:gd name="T3" fmla="*/ 10 h 10"/>
                <a:gd name="T4" fmla="*/ 5 w 32"/>
                <a:gd name="T5" fmla="*/ 8 h 10"/>
                <a:gd name="T6" fmla="*/ 13 w 32"/>
                <a:gd name="T7" fmla="*/ 10 h 10"/>
                <a:gd name="T8" fmla="*/ 25 w 32"/>
                <a:gd name="T9" fmla="*/ 10 h 10"/>
                <a:gd name="T10" fmla="*/ 32 w 32"/>
                <a:gd name="T11" fmla="*/ 7 h 10"/>
                <a:gd name="T12" fmla="*/ 21 w 3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2" h="10">
                  <a:moveTo>
                    <a:pt x="21" y="0"/>
                  </a:moveTo>
                  <a:cubicBezTo>
                    <a:pt x="17" y="0"/>
                    <a:pt x="0" y="6"/>
                    <a:pt x="0" y="10"/>
                  </a:cubicBezTo>
                  <a:cubicBezTo>
                    <a:pt x="2" y="10"/>
                    <a:pt x="3" y="8"/>
                    <a:pt x="5" y="8"/>
                  </a:cubicBezTo>
                  <a:cubicBezTo>
                    <a:pt x="8" y="8"/>
                    <a:pt x="9" y="10"/>
                    <a:pt x="13" y="10"/>
                  </a:cubicBezTo>
                  <a:cubicBezTo>
                    <a:pt x="19" y="10"/>
                    <a:pt x="17" y="10"/>
                    <a:pt x="25" y="10"/>
                  </a:cubicBezTo>
                  <a:cubicBezTo>
                    <a:pt x="28" y="10"/>
                    <a:pt x="30" y="8"/>
                    <a:pt x="32" y="7"/>
                  </a:cubicBezTo>
                  <a:cubicBezTo>
                    <a:pt x="31" y="3"/>
                    <a:pt x="27" y="0"/>
                    <a:pt x="2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18" name="Freeform 120"/>
            <p:cNvSpPr>
              <a:spLocks/>
            </p:cNvSpPr>
            <p:nvPr/>
          </p:nvSpPr>
          <p:spPr bwMode="auto">
            <a:xfrm>
              <a:off x="2643188" y="1130300"/>
              <a:ext cx="104775" cy="55563"/>
            </a:xfrm>
            <a:custGeom>
              <a:avLst/>
              <a:gdLst>
                <a:gd name="T0" fmla="*/ 23 w 28"/>
                <a:gd name="T1" fmla="*/ 0 h 15"/>
                <a:gd name="T2" fmla="*/ 0 w 28"/>
                <a:gd name="T3" fmla="*/ 7 h 15"/>
                <a:gd name="T4" fmla="*/ 9 w 28"/>
                <a:gd name="T5" fmla="*/ 15 h 15"/>
                <a:gd name="T6" fmla="*/ 24 w 28"/>
                <a:gd name="T7" fmla="*/ 6 h 15"/>
                <a:gd name="T8" fmla="*/ 16 w 28"/>
                <a:gd name="T9" fmla="*/ 6 h 15"/>
                <a:gd name="T10" fmla="*/ 28 w 28"/>
                <a:gd name="T11" fmla="*/ 3 h 15"/>
                <a:gd name="T12" fmla="*/ 23 w 2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8" h="15">
                  <a:moveTo>
                    <a:pt x="23" y="0"/>
                  </a:moveTo>
                  <a:cubicBezTo>
                    <a:pt x="17" y="0"/>
                    <a:pt x="0" y="1"/>
                    <a:pt x="0" y="7"/>
                  </a:cubicBezTo>
                  <a:cubicBezTo>
                    <a:pt x="0" y="10"/>
                    <a:pt x="4" y="15"/>
                    <a:pt x="9" y="15"/>
                  </a:cubicBezTo>
                  <a:cubicBezTo>
                    <a:pt x="15" y="15"/>
                    <a:pt x="24" y="12"/>
                    <a:pt x="24" y="6"/>
                  </a:cubicBezTo>
                  <a:cubicBezTo>
                    <a:pt x="16" y="6"/>
                    <a:pt x="16" y="6"/>
                    <a:pt x="16" y="6"/>
                  </a:cubicBezTo>
                  <a:cubicBezTo>
                    <a:pt x="20" y="6"/>
                    <a:pt x="25" y="6"/>
                    <a:pt x="28" y="3"/>
                  </a:cubicBezTo>
                  <a:cubicBezTo>
                    <a:pt x="27" y="2"/>
                    <a:pt x="26"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19" name="Freeform 121"/>
            <p:cNvSpPr>
              <a:spLocks/>
            </p:cNvSpPr>
            <p:nvPr/>
          </p:nvSpPr>
          <p:spPr bwMode="auto">
            <a:xfrm>
              <a:off x="2590800" y="1136650"/>
              <a:ext cx="38100" cy="26988"/>
            </a:xfrm>
            <a:custGeom>
              <a:avLst/>
              <a:gdLst>
                <a:gd name="T0" fmla="*/ 2 w 10"/>
                <a:gd name="T1" fmla="*/ 0 h 7"/>
                <a:gd name="T2" fmla="*/ 0 w 10"/>
                <a:gd name="T3" fmla="*/ 3 h 7"/>
                <a:gd name="T4" fmla="*/ 6 w 10"/>
                <a:gd name="T5" fmla="*/ 7 h 7"/>
                <a:gd name="T6" fmla="*/ 10 w 10"/>
                <a:gd name="T7" fmla="*/ 4 h 7"/>
                <a:gd name="T8" fmla="*/ 2 w 10"/>
                <a:gd name="T9" fmla="*/ 0 h 7"/>
              </a:gdLst>
              <a:ahLst/>
              <a:cxnLst>
                <a:cxn ang="0">
                  <a:pos x="T0" y="T1"/>
                </a:cxn>
                <a:cxn ang="0">
                  <a:pos x="T2" y="T3"/>
                </a:cxn>
                <a:cxn ang="0">
                  <a:pos x="T4" y="T5"/>
                </a:cxn>
                <a:cxn ang="0">
                  <a:pos x="T6" y="T7"/>
                </a:cxn>
                <a:cxn ang="0">
                  <a:pos x="T8" y="T9"/>
                </a:cxn>
              </a:cxnLst>
              <a:rect l="0" t="0" r="r" b="b"/>
              <a:pathLst>
                <a:path w="10" h="7">
                  <a:moveTo>
                    <a:pt x="2" y="0"/>
                  </a:moveTo>
                  <a:cubicBezTo>
                    <a:pt x="1" y="0"/>
                    <a:pt x="0" y="1"/>
                    <a:pt x="0" y="3"/>
                  </a:cubicBezTo>
                  <a:cubicBezTo>
                    <a:pt x="0" y="4"/>
                    <a:pt x="3" y="7"/>
                    <a:pt x="6" y="7"/>
                  </a:cubicBezTo>
                  <a:cubicBezTo>
                    <a:pt x="8" y="7"/>
                    <a:pt x="9" y="6"/>
                    <a:pt x="10" y="4"/>
                  </a:cubicBezTo>
                  <a:cubicBezTo>
                    <a:pt x="8" y="3"/>
                    <a:pt x="5"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20" name="Freeform 122"/>
            <p:cNvSpPr>
              <a:spLocks/>
            </p:cNvSpPr>
            <p:nvPr/>
          </p:nvSpPr>
          <p:spPr bwMode="auto">
            <a:xfrm>
              <a:off x="2984500" y="1403350"/>
              <a:ext cx="184150" cy="147638"/>
            </a:xfrm>
            <a:custGeom>
              <a:avLst/>
              <a:gdLst>
                <a:gd name="T0" fmla="*/ 21 w 49"/>
                <a:gd name="T1" fmla="*/ 0 h 39"/>
                <a:gd name="T2" fmla="*/ 10 w 49"/>
                <a:gd name="T3" fmla="*/ 4 h 39"/>
                <a:gd name="T4" fmla="*/ 8 w 49"/>
                <a:gd name="T5" fmla="*/ 6 h 39"/>
                <a:gd name="T6" fmla="*/ 17 w 49"/>
                <a:gd name="T7" fmla="*/ 10 h 39"/>
                <a:gd name="T8" fmla="*/ 17 w 49"/>
                <a:gd name="T9" fmla="*/ 17 h 39"/>
                <a:gd name="T10" fmla="*/ 13 w 49"/>
                <a:gd name="T11" fmla="*/ 17 h 39"/>
                <a:gd name="T12" fmla="*/ 0 w 49"/>
                <a:gd name="T13" fmla="*/ 14 h 39"/>
                <a:gd name="T14" fmla="*/ 0 w 49"/>
                <a:gd name="T15" fmla="*/ 19 h 39"/>
                <a:gd name="T16" fmla="*/ 25 w 49"/>
                <a:gd name="T17" fmla="*/ 34 h 39"/>
                <a:gd name="T18" fmla="*/ 32 w 49"/>
                <a:gd name="T19" fmla="*/ 39 h 39"/>
                <a:gd name="T20" fmla="*/ 37 w 49"/>
                <a:gd name="T21" fmla="*/ 34 h 39"/>
                <a:gd name="T22" fmla="*/ 49 w 49"/>
                <a:gd name="T23" fmla="*/ 20 h 39"/>
                <a:gd name="T24" fmla="*/ 42 w 49"/>
                <a:gd name="T25" fmla="*/ 18 h 39"/>
                <a:gd name="T26" fmla="*/ 43 w 49"/>
                <a:gd name="T27" fmla="*/ 14 h 39"/>
                <a:gd name="T28" fmla="*/ 40 w 49"/>
                <a:gd name="T29" fmla="*/ 12 h 39"/>
                <a:gd name="T30" fmla="*/ 32 w 49"/>
                <a:gd name="T31" fmla="*/ 14 h 39"/>
                <a:gd name="T32" fmla="*/ 41 w 49"/>
                <a:gd name="T33" fmla="*/ 3 h 39"/>
                <a:gd name="T34" fmla="*/ 39 w 49"/>
                <a:gd name="T35" fmla="*/ 0 h 39"/>
                <a:gd name="T36" fmla="*/ 27 w 49"/>
                <a:gd name="T37" fmla="*/ 0 h 39"/>
                <a:gd name="T38" fmla="*/ 21 w 49"/>
                <a:gd name="T3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39">
                  <a:moveTo>
                    <a:pt x="21" y="0"/>
                  </a:moveTo>
                  <a:cubicBezTo>
                    <a:pt x="17" y="0"/>
                    <a:pt x="13" y="1"/>
                    <a:pt x="10" y="4"/>
                  </a:cubicBezTo>
                  <a:cubicBezTo>
                    <a:pt x="10" y="5"/>
                    <a:pt x="8" y="5"/>
                    <a:pt x="8" y="6"/>
                  </a:cubicBezTo>
                  <a:cubicBezTo>
                    <a:pt x="8" y="10"/>
                    <a:pt x="14" y="9"/>
                    <a:pt x="17" y="10"/>
                  </a:cubicBezTo>
                  <a:cubicBezTo>
                    <a:pt x="17" y="17"/>
                    <a:pt x="17" y="17"/>
                    <a:pt x="17" y="17"/>
                  </a:cubicBezTo>
                  <a:cubicBezTo>
                    <a:pt x="15" y="17"/>
                    <a:pt x="16" y="17"/>
                    <a:pt x="13" y="17"/>
                  </a:cubicBezTo>
                  <a:cubicBezTo>
                    <a:pt x="8" y="17"/>
                    <a:pt x="4" y="14"/>
                    <a:pt x="0" y="14"/>
                  </a:cubicBezTo>
                  <a:cubicBezTo>
                    <a:pt x="0" y="19"/>
                    <a:pt x="0" y="19"/>
                    <a:pt x="0" y="19"/>
                  </a:cubicBezTo>
                  <a:cubicBezTo>
                    <a:pt x="8" y="27"/>
                    <a:pt x="17" y="26"/>
                    <a:pt x="25" y="34"/>
                  </a:cubicBezTo>
                  <a:cubicBezTo>
                    <a:pt x="27" y="36"/>
                    <a:pt x="28" y="39"/>
                    <a:pt x="32" y="39"/>
                  </a:cubicBezTo>
                  <a:cubicBezTo>
                    <a:pt x="34" y="39"/>
                    <a:pt x="35" y="35"/>
                    <a:pt x="37" y="34"/>
                  </a:cubicBezTo>
                  <a:cubicBezTo>
                    <a:pt x="46" y="31"/>
                    <a:pt x="47" y="35"/>
                    <a:pt x="49" y="20"/>
                  </a:cubicBezTo>
                  <a:cubicBezTo>
                    <a:pt x="47" y="19"/>
                    <a:pt x="43" y="19"/>
                    <a:pt x="42" y="18"/>
                  </a:cubicBezTo>
                  <a:cubicBezTo>
                    <a:pt x="42" y="15"/>
                    <a:pt x="43" y="18"/>
                    <a:pt x="43" y="14"/>
                  </a:cubicBezTo>
                  <a:cubicBezTo>
                    <a:pt x="43" y="13"/>
                    <a:pt x="42" y="12"/>
                    <a:pt x="40" y="12"/>
                  </a:cubicBezTo>
                  <a:cubicBezTo>
                    <a:pt x="38" y="12"/>
                    <a:pt x="34" y="14"/>
                    <a:pt x="32" y="14"/>
                  </a:cubicBezTo>
                  <a:cubicBezTo>
                    <a:pt x="34" y="11"/>
                    <a:pt x="41" y="9"/>
                    <a:pt x="41" y="3"/>
                  </a:cubicBezTo>
                  <a:cubicBezTo>
                    <a:pt x="41" y="2"/>
                    <a:pt x="39" y="0"/>
                    <a:pt x="39" y="0"/>
                  </a:cubicBezTo>
                  <a:cubicBezTo>
                    <a:pt x="39" y="0"/>
                    <a:pt x="32" y="0"/>
                    <a:pt x="27" y="0"/>
                  </a:cubicBezTo>
                  <a:cubicBezTo>
                    <a:pt x="25" y="0"/>
                    <a:pt x="23" y="0"/>
                    <a:pt x="2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21" name="Freeform 123"/>
            <p:cNvSpPr>
              <a:spLocks/>
            </p:cNvSpPr>
            <p:nvPr/>
          </p:nvSpPr>
          <p:spPr bwMode="auto">
            <a:xfrm>
              <a:off x="2921000" y="1227138"/>
              <a:ext cx="203200" cy="101600"/>
            </a:xfrm>
            <a:custGeom>
              <a:avLst/>
              <a:gdLst>
                <a:gd name="T0" fmla="*/ 27 w 54"/>
                <a:gd name="T1" fmla="*/ 0 h 27"/>
                <a:gd name="T2" fmla="*/ 24 w 54"/>
                <a:gd name="T3" fmla="*/ 0 h 27"/>
                <a:gd name="T4" fmla="*/ 34 w 54"/>
                <a:gd name="T5" fmla="*/ 4 h 27"/>
                <a:gd name="T6" fmla="*/ 34 w 54"/>
                <a:gd name="T7" fmla="*/ 10 h 27"/>
                <a:gd name="T8" fmla="*/ 19 w 54"/>
                <a:gd name="T9" fmla="*/ 4 h 27"/>
                <a:gd name="T10" fmla="*/ 19 w 54"/>
                <a:gd name="T11" fmla="*/ 8 h 27"/>
                <a:gd name="T12" fmla="*/ 24 w 54"/>
                <a:gd name="T13" fmla="*/ 12 h 27"/>
                <a:gd name="T14" fmla="*/ 22 w 54"/>
                <a:gd name="T15" fmla="*/ 13 h 27"/>
                <a:gd name="T16" fmla="*/ 3 w 54"/>
                <a:gd name="T17" fmla="*/ 0 h 27"/>
                <a:gd name="T18" fmla="*/ 0 w 54"/>
                <a:gd name="T19" fmla="*/ 0 h 27"/>
                <a:gd name="T20" fmla="*/ 1 w 54"/>
                <a:gd name="T21" fmla="*/ 4 h 27"/>
                <a:gd name="T22" fmla="*/ 0 w 54"/>
                <a:gd name="T23" fmla="*/ 3 h 27"/>
                <a:gd name="T24" fmla="*/ 0 w 54"/>
                <a:gd name="T25" fmla="*/ 8 h 27"/>
                <a:gd name="T26" fmla="*/ 6 w 54"/>
                <a:gd name="T27" fmla="*/ 11 h 27"/>
                <a:gd name="T28" fmla="*/ 7 w 54"/>
                <a:gd name="T29" fmla="*/ 11 h 27"/>
                <a:gd name="T30" fmla="*/ 8 w 54"/>
                <a:gd name="T31" fmla="*/ 14 h 27"/>
                <a:gd name="T32" fmla="*/ 12 w 54"/>
                <a:gd name="T33" fmla="*/ 14 h 27"/>
                <a:gd name="T34" fmla="*/ 16 w 54"/>
                <a:gd name="T35" fmla="*/ 17 h 27"/>
                <a:gd name="T36" fmla="*/ 37 w 54"/>
                <a:gd name="T37" fmla="*/ 15 h 27"/>
                <a:gd name="T38" fmla="*/ 40 w 54"/>
                <a:gd name="T39" fmla="*/ 15 h 27"/>
                <a:gd name="T40" fmla="*/ 33 w 54"/>
                <a:gd name="T41" fmla="*/ 20 h 27"/>
                <a:gd name="T42" fmla="*/ 33 w 54"/>
                <a:gd name="T43" fmla="*/ 23 h 27"/>
                <a:gd name="T44" fmla="*/ 31 w 54"/>
                <a:gd name="T45" fmla="*/ 25 h 27"/>
                <a:gd name="T46" fmla="*/ 35 w 54"/>
                <a:gd name="T47" fmla="*/ 27 h 27"/>
                <a:gd name="T48" fmla="*/ 40 w 54"/>
                <a:gd name="T49" fmla="*/ 27 h 27"/>
                <a:gd name="T50" fmla="*/ 51 w 54"/>
                <a:gd name="T51" fmla="*/ 25 h 27"/>
                <a:gd name="T52" fmla="*/ 54 w 54"/>
                <a:gd name="T53" fmla="*/ 8 h 27"/>
                <a:gd name="T54" fmla="*/ 48 w 54"/>
                <a:gd name="T55" fmla="*/ 0 h 27"/>
                <a:gd name="T56" fmla="*/ 42 w 54"/>
                <a:gd name="T57" fmla="*/ 3 h 27"/>
                <a:gd name="T58" fmla="*/ 29 w 54"/>
                <a:gd name="T59" fmla="*/ 0 h 27"/>
                <a:gd name="T60" fmla="*/ 27 w 54"/>
                <a:gd name="T6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 h="27">
                  <a:moveTo>
                    <a:pt x="27" y="0"/>
                  </a:moveTo>
                  <a:cubicBezTo>
                    <a:pt x="26" y="0"/>
                    <a:pt x="25" y="0"/>
                    <a:pt x="24" y="0"/>
                  </a:cubicBezTo>
                  <a:cubicBezTo>
                    <a:pt x="25" y="4"/>
                    <a:pt x="29" y="4"/>
                    <a:pt x="34" y="4"/>
                  </a:cubicBezTo>
                  <a:cubicBezTo>
                    <a:pt x="34" y="10"/>
                    <a:pt x="34" y="10"/>
                    <a:pt x="34" y="10"/>
                  </a:cubicBezTo>
                  <a:cubicBezTo>
                    <a:pt x="27" y="10"/>
                    <a:pt x="25" y="4"/>
                    <a:pt x="19" y="4"/>
                  </a:cubicBezTo>
                  <a:cubicBezTo>
                    <a:pt x="19" y="8"/>
                    <a:pt x="19" y="8"/>
                    <a:pt x="19" y="8"/>
                  </a:cubicBezTo>
                  <a:cubicBezTo>
                    <a:pt x="20" y="9"/>
                    <a:pt x="22" y="11"/>
                    <a:pt x="24" y="12"/>
                  </a:cubicBezTo>
                  <a:cubicBezTo>
                    <a:pt x="24" y="13"/>
                    <a:pt x="23" y="13"/>
                    <a:pt x="22" y="13"/>
                  </a:cubicBezTo>
                  <a:cubicBezTo>
                    <a:pt x="15" y="13"/>
                    <a:pt x="11" y="0"/>
                    <a:pt x="3" y="0"/>
                  </a:cubicBezTo>
                  <a:cubicBezTo>
                    <a:pt x="2" y="0"/>
                    <a:pt x="1" y="0"/>
                    <a:pt x="0" y="0"/>
                  </a:cubicBezTo>
                  <a:cubicBezTo>
                    <a:pt x="0" y="2"/>
                    <a:pt x="0" y="3"/>
                    <a:pt x="1" y="4"/>
                  </a:cubicBezTo>
                  <a:cubicBezTo>
                    <a:pt x="0" y="3"/>
                    <a:pt x="0" y="3"/>
                    <a:pt x="0" y="3"/>
                  </a:cubicBezTo>
                  <a:cubicBezTo>
                    <a:pt x="0" y="8"/>
                    <a:pt x="0" y="8"/>
                    <a:pt x="0" y="8"/>
                  </a:cubicBezTo>
                  <a:cubicBezTo>
                    <a:pt x="2" y="10"/>
                    <a:pt x="4" y="11"/>
                    <a:pt x="6" y="11"/>
                  </a:cubicBezTo>
                  <a:cubicBezTo>
                    <a:pt x="6" y="11"/>
                    <a:pt x="7" y="11"/>
                    <a:pt x="7" y="11"/>
                  </a:cubicBezTo>
                  <a:cubicBezTo>
                    <a:pt x="8" y="14"/>
                    <a:pt x="8" y="14"/>
                    <a:pt x="8" y="14"/>
                  </a:cubicBezTo>
                  <a:cubicBezTo>
                    <a:pt x="12" y="14"/>
                    <a:pt x="12" y="14"/>
                    <a:pt x="12" y="14"/>
                  </a:cubicBezTo>
                  <a:cubicBezTo>
                    <a:pt x="12" y="16"/>
                    <a:pt x="14" y="17"/>
                    <a:pt x="16" y="17"/>
                  </a:cubicBezTo>
                  <a:cubicBezTo>
                    <a:pt x="21" y="17"/>
                    <a:pt x="31" y="15"/>
                    <a:pt x="37" y="15"/>
                  </a:cubicBezTo>
                  <a:cubicBezTo>
                    <a:pt x="38" y="15"/>
                    <a:pt x="39" y="15"/>
                    <a:pt x="40" y="15"/>
                  </a:cubicBezTo>
                  <a:cubicBezTo>
                    <a:pt x="38" y="17"/>
                    <a:pt x="33" y="17"/>
                    <a:pt x="33" y="20"/>
                  </a:cubicBezTo>
                  <a:cubicBezTo>
                    <a:pt x="33" y="21"/>
                    <a:pt x="33" y="22"/>
                    <a:pt x="33" y="23"/>
                  </a:cubicBezTo>
                  <a:cubicBezTo>
                    <a:pt x="32" y="23"/>
                    <a:pt x="31" y="24"/>
                    <a:pt x="31" y="25"/>
                  </a:cubicBezTo>
                  <a:cubicBezTo>
                    <a:pt x="31" y="27"/>
                    <a:pt x="33" y="27"/>
                    <a:pt x="35" y="27"/>
                  </a:cubicBezTo>
                  <a:cubicBezTo>
                    <a:pt x="37" y="27"/>
                    <a:pt x="39" y="27"/>
                    <a:pt x="40" y="27"/>
                  </a:cubicBezTo>
                  <a:cubicBezTo>
                    <a:pt x="41" y="27"/>
                    <a:pt x="47" y="27"/>
                    <a:pt x="51" y="25"/>
                  </a:cubicBezTo>
                  <a:cubicBezTo>
                    <a:pt x="50" y="17"/>
                    <a:pt x="54" y="14"/>
                    <a:pt x="54" y="8"/>
                  </a:cubicBezTo>
                  <a:cubicBezTo>
                    <a:pt x="54" y="3"/>
                    <a:pt x="53" y="0"/>
                    <a:pt x="48" y="0"/>
                  </a:cubicBezTo>
                  <a:cubicBezTo>
                    <a:pt x="46" y="0"/>
                    <a:pt x="45" y="3"/>
                    <a:pt x="42" y="3"/>
                  </a:cubicBezTo>
                  <a:cubicBezTo>
                    <a:pt x="37" y="3"/>
                    <a:pt x="34" y="0"/>
                    <a:pt x="29" y="0"/>
                  </a:cubicBezTo>
                  <a:cubicBezTo>
                    <a:pt x="28" y="0"/>
                    <a:pt x="27" y="0"/>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22" name="Freeform 124"/>
            <p:cNvSpPr>
              <a:spLocks/>
            </p:cNvSpPr>
            <p:nvPr/>
          </p:nvSpPr>
          <p:spPr bwMode="auto">
            <a:xfrm>
              <a:off x="3074988" y="1633538"/>
              <a:ext cx="120650" cy="71438"/>
            </a:xfrm>
            <a:custGeom>
              <a:avLst/>
              <a:gdLst>
                <a:gd name="T0" fmla="*/ 14 w 32"/>
                <a:gd name="T1" fmla="*/ 0 h 19"/>
                <a:gd name="T2" fmla="*/ 6 w 32"/>
                <a:gd name="T3" fmla="*/ 9 h 19"/>
                <a:gd name="T4" fmla="*/ 5 w 32"/>
                <a:gd name="T5" fmla="*/ 9 h 19"/>
                <a:gd name="T6" fmla="*/ 4 w 32"/>
                <a:gd name="T7" fmla="*/ 9 h 19"/>
                <a:gd name="T8" fmla="*/ 3 w 32"/>
                <a:gd name="T9" fmla="*/ 9 h 19"/>
                <a:gd name="T10" fmla="*/ 0 w 32"/>
                <a:gd name="T11" fmla="*/ 10 h 19"/>
                <a:gd name="T12" fmla="*/ 25 w 32"/>
                <a:gd name="T13" fmla="*/ 19 h 19"/>
                <a:gd name="T14" fmla="*/ 32 w 32"/>
                <a:gd name="T15" fmla="*/ 14 h 19"/>
                <a:gd name="T16" fmla="*/ 14 w 32"/>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19">
                  <a:moveTo>
                    <a:pt x="14" y="0"/>
                  </a:moveTo>
                  <a:cubicBezTo>
                    <a:pt x="8" y="0"/>
                    <a:pt x="9" y="8"/>
                    <a:pt x="6" y="9"/>
                  </a:cubicBezTo>
                  <a:cubicBezTo>
                    <a:pt x="6" y="9"/>
                    <a:pt x="6" y="9"/>
                    <a:pt x="5" y="9"/>
                  </a:cubicBezTo>
                  <a:cubicBezTo>
                    <a:pt x="5" y="9"/>
                    <a:pt x="5" y="9"/>
                    <a:pt x="4" y="9"/>
                  </a:cubicBezTo>
                  <a:cubicBezTo>
                    <a:pt x="4" y="9"/>
                    <a:pt x="3" y="9"/>
                    <a:pt x="3" y="9"/>
                  </a:cubicBezTo>
                  <a:cubicBezTo>
                    <a:pt x="1" y="9"/>
                    <a:pt x="0" y="9"/>
                    <a:pt x="0" y="10"/>
                  </a:cubicBezTo>
                  <a:cubicBezTo>
                    <a:pt x="0" y="11"/>
                    <a:pt x="21" y="19"/>
                    <a:pt x="25" y="19"/>
                  </a:cubicBezTo>
                  <a:cubicBezTo>
                    <a:pt x="28" y="19"/>
                    <a:pt x="29" y="16"/>
                    <a:pt x="32" y="14"/>
                  </a:cubicBezTo>
                  <a:cubicBezTo>
                    <a:pt x="30" y="10"/>
                    <a:pt x="18"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23" name="Freeform 125"/>
            <p:cNvSpPr>
              <a:spLocks/>
            </p:cNvSpPr>
            <p:nvPr/>
          </p:nvSpPr>
          <p:spPr bwMode="auto">
            <a:xfrm>
              <a:off x="3187700" y="1381125"/>
              <a:ext cx="157163" cy="128588"/>
            </a:xfrm>
            <a:custGeom>
              <a:avLst/>
              <a:gdLst>
                <a:gd name="T0" fmla="*/ 14 w 42"/>
                <a:gd name="T1" fmla="*/ 0 h 34"/>
                <a:gd name="T2" fmla="*/ 7 w 42"/>
                <a:gd name="T3" fmla="*/ 4 h 34"/>
                <a:gd name="T4" fmla="*/ 7 w 42"/>
                <a:gd name="T5" fmla="*/ 7 h 34"/>
                <a:gd name="T6" fmla="*/ 0 w 42"/>
                <a:gd name="T7" fmla="*/ 7 h 34"/>
                <a:gd name="T8" fmla="*/ 0 w 42"/>
                <a:gd name="T9" fmla="*/ 12 h 34"/>
                <a:gd name="T10" fmla="*/ 5 w 42"/>
                <a:gd name="T11" fmla="*/ 26 h 34"/>
                <a:gd name="T12" fmla="*/ 5 w 42"/>
                <a:gd name="T13" fmla="*/ 34 h 34"/>
                <a:gd name="T14" fmla="*/ 10 w 42"/>
                <a:gd name="T15" fmla="*/ 34 h 34"/>
                <a:gd name="T16" fmla="*/ 17 w 42"/>
                <a:gd name="T17" fmla="*/ 25 h 34"/>
                <a:gd name="T18" fmla="*/ 13 w 42"/>
                <a:gd name="T19" fmla="*/ 25 h 34"/>
                <a:gd name="T20" fmla="*/ 15 w 42"/>
                <a:gd name="T21" fmla="*/ 22 h 34"/>
                <a:gd name="T22" fmla="*/ 21 w 42"/>
                <a:gd name="T23" fmla="*/ 23 h 34"/>
                <a:gd name="T24" fmla="*/ 37 w 42"/>
                <a:gd name="T25" fmla="*/ 11 h 34"/>
                <a:gd name="T26" fmla="*/ 42 w 42"/>
                <a:gd name="T27" fmla="*/ 7 h 34"/>
                <a:gd name="T28" fmla="*/ 42 w 42"/>
                <a:gd name="T29" fmla="*/ 3 h 34"/>
                <a:gd name="T30" fmla="*/ 14 w 42"/>
                <a:gd name="T3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4" y="0"/>
                  </a:moveTo>
                  <a:cubicBezTo>
                    <a:pt x="9" y="0"/>
                    <a:pt x="7" y="4"/>
                    <a:pt x="7" y="4"/>
                  </a:cubicBezTo>
                  <a:cubicBezTo>
                    <a:pt x="7" y="5"/>
                    <a:pt x="6" y="7"/>
                    <a:pt x="7" y="7"/>
                  </a:cubicBezTo>
                  <a:cubicBezTo>
                    <a:pt x="6" y="7"/>
                    <a:pt x="3" y="7"/>
                    <a:pt x="0" y="7"/>
                  </a:cubicBezTo>
                  <a:cubicBezTo>
                    <a:pt x="0" y="12"/>
                    <a:pt x="0" y="12"/>
                    <a:pt x="0" y="12"/>
                  </a:cubicBezTo>
                  <a:cubicBezTo>
                    <a:pt x="2" y="18"/>
                    <a:pt x="0" y="21"/>
                    <a:pt x="5" y="26"/>
                  </a:cubicBezTo>
                  <a:cubicBezTo>
                    <a:pt x="5" y="27"/>
                    <a:pt x="5" y="31"/>
                    <a:pt x="5" y="34"/>
                  </a:cubicBezTo>
                  <a:cubicBezTo>
                    <a:pt x="10" y="34"/>
                    <a:pt x="10" y="34"/>
                    <a:pt x="10" y="34"/>
                  </a:cubicBezTo>
                  <a:cubicBezTo>
                    <a:pt x="14" y="31"/>
                    <a:pt x="16" y="30"/>
                    <a:pt x="17" y="25"/>
                  </a:cubicBezTo>
                  <a:cubicBezTo>
                    <a:pt x="13" y="25"/>
                    <a:pt x="13" y="25"/>
                    <a:pt x="13" y="25"/>
                  </a:cubicBezTo>
                  <a:cubicBezTo>
                    <a:pt x="14" y="22"/>
                    <a:pt x="14" y="22"/>
                    <a:pt x="15" y="22"/>
                  </a:cubicBezTo>
                  <a:cubicBezTo>
                    <a:pt x="16" y="22"/>
                    <a:pt x="17" y="23"/>
                    <a:pt x="21" y="23"/>
                  </a:cubicBezTo>
                  <a:cubicBezTo>
                    <a:pt x="30" y="23"/>
                    <a:pt x="34" y="17"/>
                    <a:pt x="37" y="11"/>
                  </a:cubicBezTo>
                  <a:cubicBezTo>
                    <a:pt x="37" y="11"/>
                    <a:pt x="42" y="8"/>
                    <a:pt x="42" y="7"/>
                  </a:cubicBezTo>
                  <a:cubicBezTo>
                    <a:pt x="42" y="6"/>
                    <a:pt x="42" y="5"/>
                    <a:pt x="42" y="3"/>
                  </a:cubicBezTo>
                  <a:cubicBezTo>
                    <a:pt x="32" y="3"/>
                    <a:pt x="24"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24" name="Freeform 126"/>
            <p:cNvSpPr>
              <a:spLocks/>
            </p:cNvSpPr>
            <p:nvPr/>
          </p:nvSpPr>
          <p:spPr bwMode="auto">
            <a:xfrm>
              <a:off x="2868613" y="1152525"/>
              <a:ext cx="52388" cy="44450"/>
            </a:xfrm>
            <a:custGeom>
              <a:avLst/>
              <a:gdLst>
                <a:gd name="T0" fmla="*/ 0 w 14"/>
                <a:gd name="T1" fmla="*/ 0 h 12"/>
                <a:gd name="T2" fmla="*/ 10 w 14"/>
                <a:gd name="T3" fmla="*/ 12 h 12"/>
                <a:gd name="T4" fmla="*/ 14 w 14"/>
                <a:gd name="T5" fmla="*/ 8 h 12"/>
                <a:gd name="T6" fmla="*/ 0 w 14"/>
                <a:gd name="T7" fmla="*/ 0 h 12"/>
              </a:gdLst>
              <a:ahLst/>
              <a:cxnLst>
                <a:cxn ang="0">
                  <a:pos x="T0" y="T1"/>
                </a:cxn>
                <a:cxn ang="0">
                  <a:pos x="T2" y="T3"/>
                </a:cxn>
                <a:cxn ang="0">
                  <a:pos x="T4" y="T5"/>
                </a:cxn>
                <a:cxn ang="0">
                  <a:pos x="T6" y="T7"/>
                </a:cxn>
              </a:cxnLst>
              <a:rect l="0" t="0" r="r" b="b"/>
              <a:pathLst>
                <a:path w="14" h="12">
                  <a:moveTo>
                    <a:pt x="0" y="0"/>
                  </a:moveTo>
                  <a:cubicBezTo>
                    <a:pt x="0" y="4"/>
                    <a:pt x="7" y="12"/>
                    <a:pt x="10" y="12"/>
                  </a:cubicBezTo>
                  <a:cubicBezTo>
                    <a:pt x="12" y="12"/>
                    <a:pt x="14" y="10"/>
                    <a:pt x="14" y="8"/>
                  </a:cubicBezTo>
                  <a:cubicBezTo>
                    <a:pt x="8" y="6"/>
                    <a:pt x="7"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25" name="Freeform 127"/>
            <p:cNvSpPr>
              <a:spLocks/>
            </p:cNvSpPr>
            <p:nvPr/>
          </p:nvSpPr>
          <p:spPr bwMode="auto">
            <a:xfrm>
              <a:off x="2898775" y="1298575"/>
              <a:ext cx="36513" cy="30163"/>
            </a:xfrm>
            <a:custGeom>
              <a:avLst/>
              <a:gdLst>
                <a:gd name="T0" fmla="*/ 8 w 10"/>
                <a:gd name="T1" fmla="*/ 0 h 8"/>
                <a:gd name="T2" fmla="*/ 0 w 10"/>
                <a:gd name="T3" fmla="*/ 8 h 8"/>
                <a:gd name="T4" fmla="*/ 2 w 10"/>
                <a:gd name="T5" fmla="*/ 7 h 8"/>
                <a:gd name="T6" fmla="*/ 6 w 10"/>
                <a:gd name="T7" fmla="*/ 8 h 8"/>
                <a:gd name="T8" fmla="*/ 10 w 10"/>
                <a:gd name="T9" fmla="*/ 4 h 8"/>
                <a:gd name="T10" fmla="*/ 8 w 10"/>
                <a:gd name="T11" fmla="*/ 0 h 8"/>
              </a:gdLst>
              <a:ahLst/>
              <a:cxnLst>
                <a:cxn ang="0">
                  <a:pos x="T0" y="T1"/>
                </a:cxn>
                <a:cxn ang="0">
                  <a:pos x="T2" y="T3"/>
                </a:cxn>
                <a:cxn ang="0">
                  <a:pos x="T4" y="T5"/>
                </a:cxn>
                <a:cxn ang="0">
                  <a:pos x="T6" y="T7"/>
                </a:cxn>
                <a:cxn ang="0">
                  <a:pos x="T8" y="T9"/>
                </a:cxn>
                <a:cxn ang="0">
                  <a:pos x="T10" y="T11"/>
                </a:cxn>
              </a:cxnLst>
              <a:rect l="0" t="0" r="r" b="b"/>
              <a:pathLst>
                <a:path w="10" h="8">
                  <a:moveTo>
                    <a:pt x="8" y="0"/>
                  </a:moveTo>
                  <a:cubicBezTo>
                    <a:pt x="4" y="1"/>
                    <a:pt x="2" y="3"/>
                    <a:pt x="0" y="8"/>
                  </a:cubicBezTo>
                  <a:cubicBezTo>
                    <a:pt x="1" y="8"/>
                    <a:pt x="1" y="7"/>
                    <a:pt x="2" y="7"/>
                  </a:cubicBezTo>
                  <a:cubicBezTo>
                    <a:pt x="3" y="7"/>
                    <a:pt x="4" y="8"/>
                    <a:pt x="6" y="8"/>
                  </a:cubicBezTo>
                  <a:cubicBezTo>
                    <a:pt x="8" y="8"/>
                    <a:pt x="10" y="8"/>
                    <a:pt x="10" y="4"/>
                  </a:cubicBezTo>
                  <a:cubicBezTo>
                    <a:pt x="10" y="2"/>
                    <a:pt x="9" y="1"/>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26" name="Freeform 128"/>
            <p:cNvSpPr>
              <a:spLocks/>
            </p:cNvSpPr>
            <p:nvPr/>
          </p:nvSpPr>
          <p:spPr bwMode="auto">
            <a:xfrm>
              <a:off x="2882900" y="1046163"/>
              <a:ext cx="195263" cy="106363"/>
            </a:xfrm>
            <a:custGeom>
              <a:avLst/>
              <a:gdLst>
                <a:gd name="T0" fmla="*/ 9 w 52"/>
                <a:gd name="T1" fmla="*/ 0 h 28"/>
                <a:gd name="T2" fmla="*/ 0 w 52"/>
                <a:gd name="T3" fmla="*/ 2 h 28"/>
                <a:gd name="T4" fmla="*/ 4 w 52"/>
                <a:gd name="T5" fmla="*/ 7 h 28"/>
                <a:gd name="T6" fmla="*/ 2 w 52"/>
                <a:gd name="T7" fmla="*/ 9 h 28"/>
                <a:gd name="T8" fmla="*/ 5 w 52"/>
                <a:gd name="T9" fmla="*/ 10 h 28"/>
                <a:gd name="T10" fmla="*/ 12 w 52"/>
                <a:gd name="T11" fmla="*/ 9 h 28"/>
                <a:gd name="T12" fmla="*/ 12 w 52"/>
                <a:gd name="T13" fmla="*/ 13 h 28"/>
                <a:gd name="T14" fmla="*/ 4 w 52"/>
                <a:gd name="T15" fmla="*/ 16 h 28"/>
                <a:gd name="T16" fmla="*/ 10 w 52"/>
                <a:gd name="T17" fmla="*/ 19 h 28"/>
                <a:gd name="T18" fmla="*/ 12 w 52"/>
                <a:gd name="T19" fmla="*/ 19 h 28"/>
                <a:gd name="T20" fmla="*/ 18 w 52"/>
                <a:gd name="T21" fmla="*/ 18 h 28"/>
                <a:gd name="T22" fmla="*/ 21 w 52"/>
                <a:gd name="T23" fmla="*/ 20 h 28"/>
                <a:gd name="T24" fmla="*/ 23 w 52"/>
                <a:gd name="T25" fmla="*/ 20 h 28"/>
                <a:gd name="T26" fmla="*/ 34 w 52"/>
                <a:gd name="T27" fmla="*/ 21 h 28"/>
                <a:gd name="T28" fmla="*/ 47 w 52"/>
                <a:gd name="T29" fmla="*/ 28 h 28"/>
                <a:gd name="T30" fmla="*/ 52 w 52"/>
                <a:gd name="T31" fmla="*/ 24 h 28"/>
                <a:gd name="T32" fmla="*/ 44 w 52"/>
                <a:gd name="T33" fmla="*/ 17 h 28"/>
                <a:gd name="T34" fmla="*/ 47 w 52"/>
                <a:gd name="T35" fmla="*/ 14 h 28"/>
                <a:gd name="T36" fmla="*/ 38 w 52"/>
                <a:gd name="T37" fmla="*/ 7 h 28"/>
                <a:gd name="T38" fmla="*/ 34 w 52"/>
                <a:gd name="T39" fmla="*/ 9 h 28"/>
                <a:gd name="T40" fmla="*/ 25 w 52"/>
                <a:gd name="T41" fmla="*/ 3 h 28"/>
                <a:gd name="T42" fmla="*/ 20 w 52"/>
                <a:gd name="T43" fmla="*/ 5 h 28"/>
                <a:gd name="T44" fmla="*/ 9 w 52"/>
                <a:gd name="T4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28">
                  <a:moveTo>
                    <a:pt x="9" y="0"/>
                  </a:moveTo>
                  <a:cubicBezTo>
                    <a:pt x="5" y="0"/>
                    <a:pt x="3" y="2"/>
                    <a:pt x="0" y="2"/>
                  </a:cubicBezTo>
                  <a:cubicBezTo>
                    <a:pt x="0" y="6"/>
                    <a:pt x="0" y="7"/>
                    <a:pt x="4" y="7"/>
                  </a:cubicBezTo>
                  <a:cubicBezTo>
                    <a:pt x="4" y="8"/>
                    <a:pt x="3" y="9"/>
                    <a:pt x="2" y="9"/>
                  </a:cubicBezTo>
                  <a:cubicBezTo>
                    <a:pt x="3" y="10"/>
                    <a:pt x="4" y="10"/>
                    <a:pt x="5" y="10"/>
                  </a:cubicBezTo>
                  <a:cubicBezTo>
                    <a:pt x="6" y="10"/>
                    <a:pt x="8" y="9"/>
                    <a:pt x="12" y="9"/>
                  </a:cubicBezTo>
                  <a:cubicBezTo>
                    <a:pt x="12" y="10"/>
                    <a:pt x="12" y="12"/>
                    <a:pt x="12" y="13"/>
                  </a:cubicBezTo>
                  <a:cubicBezTo>
                    <a:pt x="9" y="14"/>
                    <a:pt x="6" y="14"/>
                    <a:pt x="4" y="16"/>
                  </a:cubicBezTo>
                  <a:cubicBezTo>
                    <a:pt x="6" y="18"/>
                    <a:pt x="7" y="19"/>
                    <a:pt x="10" y="19"/>
                  </a:cubicBezTo>
                  <a:cubicBezTo>
                    <a:pt x="10" y="19"/>
                    <a:pt x="11" y="19"/>
                    <a:pt x="12" y="19"/>
                  </a:cubicBezTo>
                  <a:cubicBezTo>
                    <a:pt x="14" y="19"/>
                    <a:pt x="16" y="18"/>
                    <a:pt x="18" y="18"/>
                  </a:cubicBezTo>
                  <a:cubicBezTo>
                    <a:pt x="19" y="18"/>
                    <a:pt x="20" y="18"/>
                    <a:pt x="21" y="20"/>
                  </a:cubicBezTo>
                  <a:cubicBezTo>
                    <a:pt x="22" y="20"/>
                    <a:pt x="22" y="20"/>
                    <a:pt x="23" y="20"/>
                  </a:cubicBezTo>
                  <a:cubicBezTo>
                    <a:pt x="27" y="20"/>
                    <a:pt x="30" y="21"/>
                    <a:pt x="34" y="21"/>
                  </a:cubicBezTo>
                  <a:cubicBezTo>
                    <a:pt x="41" y="21"/>
                    <a:pt x="40" y="28"/>
                    <a:pt x="47" y="28"/>
                  </a:cubicBezTo>
                  <a:cubicBezTo>
                    <a:pt x="49" y="28"/>
                    <a:pt x="52" y="27"/>
                    <a:pt x="52" y="24"/>
                  </a:cubicBezTo>
                  <a:cubicBezTo>
                    <a:pt x="52" y="21"/>
                    <a:pt x="47" y="19"/>
                    <a:pt x="44" y="17"/>
                  </a:cubicBezTo>
                  <a:cubicBezTo>
                    <a:pt x="45" y="16"/>
                    <a:pt x="46" y="15"/>
                    <a:pt x="47" y="14"/>
                  </a:cubicBezTo>
                  <a:cubicBezTo>
                    <a:pt x="45" y="12"/>
                    <a:pt x="42" y="7"/>
                    <a:pt x="38" y="7"/>
                  </a:cubicBezTo>
                  <a:cubicBezTo>
                    <a:pt x="36" y="7"/>
                    <a:pt x="35" y="9"/>
                    <a:pt x="34" y="9"/>
                  </a:cubicBezTo>
                  <a:cubicBezTo>
                    <a:pt x="31" y="9"/>
                    <a:pt x="31" y="3"/>
                    <a:pt x="25" y="3"/>
                  </a:cubicBezTo>
                  <a:cubicBezTo>
                    <a:pt x="23" y="3"/>
                    <a:pt x="22" y="5"/>
                    <a:pt x="20" y="5"/>
                  </a:cubicBezTo>
                  <a:cubicBezTo>
                    <a:pt x="16" y="5"/>
                    <a:pt x="15"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27" name="Freeform 129"/>
            <p:cNvSpPr>
              <a:spLocks/>
            </p:cNvSpPr>
            <p:nvPr/>
          </p:nvSpPr>
          <p:spPr bwMode="auto">
            <a:xfrm>
              <a:off x="2959100" y="1136650"/>
              <a:ext cx="55563" cy="15875"/>
            </a:xfrm>
            <a:custGeom>
              <a:avLst/>
              <a:gdLst>
                <a:gd name="T0" fmla="*/ 8 w 15"/>
                <a:gd name="T1" fmla="*/ 0 h 4"/>
                <a:gd name="T2" fmla="*/ 6 w 15"/>
                <a:gd name="T3" fmla="*/ 4 h 4"/>
                <a:gd name="T4" fmla="*/ 15 w 15"/>
                <a:gd name="T5" fmla="*/ 2 h 4"/>
                <a:gd name="T6" fmla="*/ 8 w 15"/>
                <a:gd name="T7" fmla="*/ 0 h 4"/>
              </a:gdLst>
              <a:ahLst/>
              <a:cxnLst>
                <a:cxn ang="0">
                  <a:pos x="T0" y="T1"/>
                </a:cxn>
                <a:cxn ang="0">
                  <a:pos x="T2" y="T3"/>
                </a:cxn>
                <a:cxn ang="0">
                  <a:pos x="T4" y="T5"/>
                </a:cxn>
                <a:cxn ang="0">
                  <a:pos x="T6" y="T7"/>
                </a:cxn>
              </a:cxnLst>
              <a:rect l="0" t="0" r="r" b="b"/>
              <a:pathLst>
                <a:path w="15" h="4">
                  <a:moveTo>
                    <a:pt x="8" y="0"/>
                  </a:moveTo>
                  <a:cubicBezTo>
                    <a:pt x="7" y="0"/>
                    <a:pt x="0" y="4"/>
                    <a:pt x="6" y="4"/>
                  </a:cubicBezTo>
                  <a:cubicBezTo>
                    <a:pt x="10" y="4"/>
                    <a:pt x="13" y="4"/>
                    <a:pt x="15" y="2"/>
                  </a:cubicBezTo>
                  <a:cubicBezTo>
                    <a:pt x="12" y="2"/>
                    <a:pt x="11"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28" name="Freeform 130"/>
            <p:cNvSpPr>
              <a:spLocks/>
            </p:cNvSpPr>
            <p:nvPr/>
          </p:nvSpPr>
          <p:spPr bwMode="auto">
            <a:xfrm>
              <a:off x="3154363" y="1201738"/>
              <a:ext cx="525463" cy="160338"/>
            </a:xfrm>
            <a:custGeom>
              <a:avLst/>
              <a:gdLst>
                <a:gd name="T0" fmla="*/ 9 w 140"/>
                <a:gd name="T1" fmla="*/ 0 h 43"/>
                <a:gd name="T2" fmla="*/ 0 w 140"/>
                <a:gd name="T3" fmla="*/ 4 h 43"/>
                <a:gd name="T4" fmla="*/ 21 w 140"/>
                <a:gd name="T5" fmla="*/ 14 h 43"/>
                <a:gd name="T6" fmla="*/ 26 w 140"/>
                <a:gd name="T7" fmla="*/ 11 h 43"/>
                <a:gd name="T8" fmla="*/ 38 w 140"/>
                <a:gd name="T9" fmla="*/ 26 h 43"/>
                <a:gd name="T10" fmla="*/ 34 w 140"/>
                <a:gd name="T11" fmla="*/ 30 h 43"/>
                <a:gd name="T12" fmla="*/ 55 w 140"/>
                <a:gd name="T13" fmla="*/ 43 h 43"/>
                <a:gd name="T14" fmla="*/ 63 w 140"/>
                <a:gd name="T15" fmla="*/ 38 h 43"/>
                <a:gd name="T16" fmla="*/ 66 w 140"/>
                <a:gd name="T17" fmla="*/ 38 h 43"/>
                <a:gd name="T18" fmla="*/ 75 w 140"/>
                <a:gd name="T19" fmla="*/ 43 h 43"/>
                <a:gd name="T20" fmla="*/ 80 w 140"/>
                <a:gd name="T21" fmla="*/ 42 h 43"/>
                <a:gd name="T22" fmla="*/ 103 w 140"/>
                <a:gd name="T23" fmla="*/ 42 h 43"/>
                <a:gd name="T24" fmla="*/ 110 w 140"/>
                <a:gd name="T25" fmla="*/ 39 h 43"/>
                <a:gd name="T26" fmla="*/ 116 w 140"/>
                <a:gd name="T27" fmla="*/ 43 h 43"/>
                <a:gd name="T28" fmla="*/ 140 w 140"/>
                <a:gd name="T29" fmla="*/ 33 h 43"/>
                <a:gd name="T30" fmla="*/ 138 w 140"/>
                <a:gd name="T31" fmla="*/ 33 h 43"/>
                <a:gd name="T32" fmla="*/ 136 w 140"/>
                <a:gd name="T33" fmla="*/ 33 h 43"/>
                <a:gd name="T34" fmla="*/ 137 w 140"/>
                <a:gd name="T35" fmla="*/ 30 h 43"/>
                <a:gd name="T36" fmla="*/ 140 w 140"/>
                <a:gd name="T37" fmla="*/ 30 h 43"/>
                <a:gd name="T38" fmla="*/ 117 w 140"/>
                <a:gd name="T39" fmla="*/ 22 h 43"/>
                <a:gd name="T40" fmla="*/ 81 w 140"/>
                <a:gd name="T41" fmla="*/ 29 h 43"/>
                <a:gd name="T42" fmla="*/ 62 w 140"/>
                <a:gd name="T43" fmla="*/ 25 h 43"/>
                <a:gd name="T44" fmla="*/ 59 w 140"/>
                <a:gd name="T45" fmla="*/ 26 h 43"/>
                <a:gd name="T46" fmla="*/ 57 w 140"/>
                <a:gd name="T47" fmla="*/ 24 h 43"/>
                <a:gd name="T48" fmla="*/ 59 w 140"/>
                <a:gd name="T49" fmla="*/ 22 h 43"/>
                <a:gd name="T50" fmla="*/ 46 w 140"/>
                <a:gd name="T51" fmla="*/ 16 h 43"/>
                <a:gd name="T52" fmla="*/ 58 w 140"/>
                <a:gd name="T53" fmla="*/ 16 h 43"/>
                <a:gd name="T54" fmla="*/ 44 w 140"/>
                <a:gd name="T55" fmla="*/ 7 h 43"/>
                <a:gd name="T56" fmla="*/ 39 w 140"/>
                <a:gd name="T57" fmla="*/ 7 h 43"/>
                <a:gd name="T58" fmla="*/ 33 w 140"/>
                <a:gd name="T59" fmla="*/ 10 h 43"/>
                <a:gd name="T60" fmla="*/ 9 w 140"/>
                <a:gd name="T61"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0" h="43">
                  <a:moveTo>
                    <a:pt x="9" y="0"/>
                  </a:moveTo>
                  <a:cubicBezTo>
                    <a:pt x="5" y="0"/>
                    <a:pt x="0" y="0"/>
                    <a:pt x="0" y="4"/>
                  </a:cubicBezTo>
                  <a:cubicBezTo>
                    <a:pt x="0" y="7"/>
                    <a:pt x="18" y="14"/>
                    <a:pt x="21" y="14"/>
                  </a:cubicBezTo>
                  <a:cubicBezTo>
                    <a:pt x="23" y="14"/>
                    <a:pt x="25" y="13"/>
                    <a:pt x="26" y="11"/>
                  </a:cubicBezTo>
                  <a:cubicBezTo>
                    <a:pt x="31" y="16"/>
                    <a:pt x="33" y="20"/>
                    <a:pt x="38" y="26"/>
                  </a:cubicBezTo>
                  <a:cubicBezTo>
                    <a:pt x="37" y="26"/>
                    <a:pt x="34" y="28"/>
                    <a:pt x="34" y="30"/>
                  </a:cubicBezTo>
                  <a:cubicBezTo>
                    <a:pt x="34" y="36"/>
                    <a:pt x="49" y="43"/>
                    <a:pt x="55" y="43"/>
                  </a:cubicBezTo>
                  <a:cubicBezTo>
                    <a:pt x="57" y="43"/>
                    <a:pt x="62" y="40"/>
                    <a:pt x="63" y="38"/>
                  </a:cubicBezTo>
                  <a:cubicBezTo>
                    <a:pt x="66" y="38"/>
                    <a:pt x="66" y="38"/>
                    <a:pt x="66" y="38"/>
                  </a:cubicBezTo>
                  <a:cubicBezTo>
                    <a:pt x="66" y="42"/>
                    <a:pt x="70" y="43"/>
                    <a:pt x="75" y="43"/>
                  </a:cubicBezTo>
                  <a:cubicBezTo>
                    <a:pt x="77" y="43"/>
                    <a:pt x="79" y="43"/>
                    <a:pt x="80" y="42"/>
                  </a:cubicBezTo>
                  <a:cubicBezTo>
                    <a:pt x="103" y="42"/>
                    <a:pt x="103" y="42"/>
                    <a:pt x="103" y="42"/>
                  </a:cubicBezTo>
                  <a:cubicBezTo>
                    <a:pt x="106" y="41"/>
                    <a:pt x="106" y="39"/>
                    <a:pt x="110" y="39"/>
                  </a:cubicBezTo>
                  <a:cubicBezTo>
                    <a:pt x="111" y="41"/>
                    <a:pt x="112" y="43"/>
                    <a:pt x="116" y="43"/>
                  </a:cubicBezTo>
                  <a:cubicBezTo>
                    <a:pt x="126" y="43"/>
                    <a:pt x="139" y="43"/>
                    <a:pt x="140" y="33"/>
                  </a:cubicBezTo>
                  <a:cubicBezTo>
                    <a:pt x="140" y="33"/>
                    <a:pt x="139" y="33"/>
                    <a:pt x="138" y="33"/>
                  </a:cubicBezTo>
                  <a:cubicBezTo>
                    <a:pt x="138" y="33"/>
                    <a:pt x="137" y="33"/>
                    <a:pt x="136" y="33"/>
                  </a:cubicBezTo>
                  <a:cubicBezTo>
                    <a:pt x="136" y="32"/>
                    <a:pt x="137" y="31"/>
                    <a:pt x="137" y="30"/>
                  </a:cubicBezTo>
                  <a:cubicBezTo>
                    <a:pt x="138" y="30"/>
                    <a:pt x="139" y="30"/>
                    <a:pt x="140" y="30"/>
                  </a:cubicBezTo>
                  <a:cubicBezTo>
                    <a:pt x="136" y="22"/>
                    <a:pt x="128" y="22"/>
                    <a:pt x="117" y="22"/>
                  </a:cubicBezTo>
                  <a:cubicBezTo>
                    <a:pt x="102" y="22"/>
                    <a:pt x="97" y="29"/>
                    <a:pt x="81" y="29"/>
                  </a:cubicBezTo>
                  <a:cubicBezTo>
                    <a:pt x="74" y="29"/>
                    <a:pt x="68" y="27"/>
                    <a:pt x="62" y="25"/>
                  </a:cubicBezTo>
                  <a:cubicBezTo>
                    <a:pt x="61" y="26"/>
                    <a:pt x="60" y="26"/>
                    <a:pt x="59" y="26"/>
                  </a:cubicBezTo>
                  <a:cubicBezTo>
                    <a:pt x="58" y="26"/>
                    <a:pt x="57" y="26"/>
                    <a:pt x="57" y="24"/>
                  </a:cubicBezTo>
                  <a:cubicBezTo>
                    <a:pt x="57" y="23"/>
                    <a:pt x="58" y="23"/>
                    <a:pt x="59" y="22"/>
                  </a:cubicBezTo>
                  <a:cubicBezTo>
                    <a:pt x="55" y="19"/>
                    <a:pt x="48" y="24"/>
                    <a:pt x="46" y="16"/>
                  </a:cubicBezTo>
                  <a:cubicBezTo>
                    <a:pt x="58" y="16"/>
                    <a:pt x="58" y="16"/>
                    <a:pt x="58" y="16"/>
                  </a:cubicBezTo>
                  <a:cubicBezTo>
                    <a:pt x="55" y="12"/>
                    <a:pt x="42" y="14"/>
                    <a:pt x="44" y="7"/>
                  </a:cubicBezTo>
                  <a:cubicBezTo>
                    <a:pt x="44" y="7"/>
                    <a:pt x="41" y="7"/>
                    <a:pt x="39" y="7"/>
                  </a:cubicBezTo>
                  <a:cubicBezTo>
                    <a:pt x="38" y="9"/>
                    <a:pt x="36" y="10"/>
                    <a:pt x="33" y="10"/>
                  </a:cubicBezTo>
                  <a:cubicBezTo>
                    <a:pt x="24" y="10"/>
                    <a:pt x="21"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29" name="Freeform 131"/>
            <p:cNvSpPr>
              <a:spLocks/>
            </p:cNvSpPr>
            <p:nvPr/>
          </p:nvSpPr>
          <p:spPr bwMode="auto">
            <a:xfrm>
              <a:off x="3160713" y="1287463"/>
              <a:ext cx="90488" cy="71438"/>
            </a:xfrm>
            <a:custGeom>
              <a:avLst/>
              <a:gdLst>
                <a:gd name="T0" fmla="*/ 12 w 24"/>
                <a:gd name="T1" fmla="*/ 0 h 19"/>
                <a:gd name="T2" fmla="*/ 4 w 24"/>
                <a:gd name="T3" fmla="*/ 7 h 19"/>
                <a:gd name="T4" fmla="*/ 0 w 24"/>
                <a:gd name="T5" fmla="*/ 11 h 19"/>
                <a:gd name="T6" fmla="*/ 19 w 24"/>
                <a:gd name="T7" fmla="*/ 19 h 19"/>
                <a:gd name="T8" fmla="*/ 24 w 24"/>
                <a:gd name="T9" fmla="*/ 9 h 19"/>
                <a:gd name="T10" fmla="*/ 12 w 24"/>
                <a:gd name="T11" fmla="*/ 0 h 19"/>
              </a:gdLst>
              <a:ahLst/>
              <a:cxnLst>
                <a:cxn ang="0">
                  <a:pos x="T0" y="T1"/>
                </a:cxn>
                <a:cxn ang="0">
                  <a:pos x="T2" y="T3"/>
                </a:cxn>
                <a:cxn ang="0">
                  <a:pos x="T4" y="T5"/>
                </a:cxn>
                <a:cxn ang="0">
                  <a:pos x="T6" y="T7"/>
                </a:cxn>
                <a:cxn ang="0">
                  <a:pos x="T8" y="T9"/>
                </a:cxn>
                <a:cxn ang="0">
                  <a:pos x="T10" y="T11"/>
                </a:cxn>
              </a:cxnLst>
              <a:rect l="0" t="0" r="r" b="b"/>
              <a:pathLst>
                <a:path w="24" h="19">
                  <a:moveTo>
                    <a:pt x="12" y="0"/>
                  </a:moveTo>
                  <a:cubicBezTo>
                    <a:pt x="6" y="0"/>
                    <a:pt x="7" y="7"/>
                    <a:pt x="4" y="7"/>
                  </a:cubicBezTo>
                  <a:cubicBezTo>
                    <a:pt x="3" y="7"/>
                    <a:pt x="0" y="8"/>
                    <a:pt x="0" y="11"/>
                  </a:cubicBezTo>
                  <a:cubicBezTo>
                    <a:pt x="0" y="11"/>
                    <a:pt x="17" y="19"/>
                    <a:pt x="19" y="19"/>
                  </a:cubicBezTo>
                  <a:cubicBezTo>
                    <a:pt x="23" y="19"/>
                    <a:pt x="24" y="14"/>
                    <a:pt x="24" y="9"/>
                  </a:cubicBezTo>
                  <a:cubicBezTo>
                    <a:pt x="24" y="6"/>
                    <a:pt x="17"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30" name="Freeform 132"/>
            <p:cNvSpPr>
              <a:spLocks/>
            </p:cNvSpPr>
            <p:nvPr/>
          </p:nvSpPr>
          <p:spPr bwMode="auto">
            <a:xfrm>
              <a:off x="3171825" y="1152525"/>
              <a:ext cx="82550" cy="25400"/>
            </a:xfrm>
            <a:custGeom>
              <a:avLst/>
              <a:gdLst>
                <a:gd name="T0" fmla="*/ 22 w 22"/>
                <a:gd name="T1" fmla="*/ 0 h 7"/>
                <a:gd name="T2" fmla="*/ 21 w 22"/>
                <a:gd name="T3" fmla="*/ 1 h 7"/>
                <a:gd name="T4" fmla="*/ 18 w 22"/>
                <a:gd name="T5" fmla="*/ 0 h 7"/>
                <a:gd name="T6" fmla="*/ 0 w 22"/>
                <a:gd name="T7" fmla="*/ 4 h 7"/>
                <a:gd name="T8" fmla="*/ 18 w 22"/>
                <a:gd name="T9" fmla="*/ 7 h 7"/>
                <a:gd name="T10" fmla="*/ 22 w 22"/>
                <a:gd name="T11" fmla="*/ 4 h 7"/>
                <a:gd name="T12" fmla="*/ 22 w 2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2" h="7">
                  <a:moveTo>
                    <a:pt x="22" y="0"/>
                  </a:moveTo>
                  <a:cubicBezTo>
                    <a:pt x="21" y="1"/>
                    <a:pt x="21" y="1"/>
                    <a:pt x="21" y="1"/>
                  </a:cubicBezTo>
                  <a:cubicBezTo>
                    <a:pt x="20" y="1"/>
                    <a:pt x="21" y="0"/>
                    <a:pt x="18" y="0"/>
                  </a:cubicBezTo>
                  <a:cubicBezTo>
                    <a:pt x="13" y="0"/>
                    <a:pt x="3" y="1"/>
                    <a:pt x="0" y="4"/>
                  </a:cubicBezTo>
                  <a:cubicBezTo>
                    <a:pt x="0" y="4"/>
                    <a:pt x="16" y="7"/>
                    <a:pt x="18" y="7"/>
                  </a:cubicBezTo>
                  <a:cubicBezTo>
                    <a:pt x="20" y="7"/>
                    <a:pt x="22" y="6"/>
                    <a:pt x="22" y="4"/>
                  </a:cubicBezTo>
                  <a:cubicBezTo>
                    <a:pt x="22" y="4"/>
                    <a:pt x="22" y="2"/>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31" name="Freeform 133"/>
            <p:cNvSpPr>
              <a:spLocks/>
            </p:cNvSpPr>
            <p:nvPr/>
          </p:nvSpPr>
          <p:spPr bwMode="auto">
            <a:xfrm>
              <a:off x="3108325" y="1073150"/>
              <a:ext cx="98425" cy="74613"/>
            </a:xfrm>
            <a:custGeom>
              <a:avLst/>
              <a:gdLst>
                <a:gd name="T0" fmla="*/ 6 w 26"/>
                <a:gd name="T1" fmla="*/ 0 h 20"/>
                <a:gd name="T2" fmla="*/ 0 w 26"/>
                <a:gd name="T3" fmla="*/ 4 h 20"/>
                <a:gd name="T4" fmla="*/ 9 w 26"/>
                <a:gd name="T5" fmla="*/ 15 h 20"/>
                <a:gd name="T6" fmla="*/ 6 w 26"/>
                <a:gd name="T7" fmla="*/ 18 h 20"/>
                <a:gd name="T8" fmla="*/ 12 w 26"/>
                <a:gd name="T9" fmla="*/ 20 h 20"/>
                <a:gd name="T10" fmla="*/ 26 w 26"/>
                <a:gd name="T11" fmla="*/ 18 h 20"/>
                <a:gd name="T12" fmla="*/ 26 w 26"/>
                <a:gd name="T13" fmla="*/ 11 h 20"/>
                <a:gd name="T14" fmla="*/ 16 w 26"/>
                <a:gd name="T15" fmla="*/ 4 h 20"/>
                <a:gd name="T16" fmla="*/ 6 w 26"/>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0">
                  <a:moveTo>
                    <a:pt x="6" y="0"/>
                  </a:moveTo>
                  <a:cubicBezTo>
                    <a:pt x="4" y="0"/>
                    <a:pt x="0" y="2"/>
                    <a:pt x="0" y="4"/>
                  </a:cubicBezTo>
                  <a:cubicBezTo>
                    <a:pt x="0" y="10"/>
                    <a:pt x="6" y="12"/>
                    <a:pt x="9" y="15"/>
                  </a:cubicBezTo>
                  <a:cubicBezTo>
                    <a:pt x="8" y="16"/>
                    <a:pt x="6" y="17"/>
                    <a:pt x="6" y="18"/>
                  </a:cubicBezTo>
                  <a:cubicBezTo>
                    <a:pt x="6" y="20"/>
                    <a:pt x="8" y="20"/>
                    <a:pt x="12" y="20"/>
                  </a:cubicBezTo>
                  <a:cubicBezTo>
                    <a:pt x="15" y="20"/>
                    <a:pt x="21" y="19"/>
                    <a:pt x="26" y="18"/>
                  </a:cubicBezTo>
                  <a:cubicBezTo>
                    <a:pt x="26" y="15"/>
                    <a:pt x="26" y="13"/>
                    <a:pt x="26" y="11"/>
                  </a:cubicBezTo>
                  <a:cubicBezTo>
                    <a:pt x="26" y="5"/>
                    <a:pt x="16" y="11"/>
                    <a:pt x="16" y="4"/>
                  </a:cubicBezTo>
                  <a:cubicBezTo>
                    <a:pt x="13" y="4"/>
                    <a:pt x="7" y="2"/>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32" name="Freeform 134"/>
            <p:cNvSpPr>
              <a:spLocks/>
            </p:cNvSpPr>
            <p:nvPr/>
          </p:nvSpPr>
          <p:spPr bwMode="auto">
            <a:xfrm>
              <a:off x="3071813" y="1001713"/>
              <a:ext cx="36513" cy="22225"/>
            </a:xfrm>
            <a:custGeom>
              <a:avLst/>
              <a:gdLst>
                <a:gd name="T0" fmla="*/ 4 w 10"/>
                <a:gd name="T1" fmla="*/ 0 h 6"/>
                <a:gd name="T2" fmla="*/ 0 w 10"/>
                <a:gd name="T3" fmla="*/ 0 h 6"/>
                <a:gd name="T4" fmla="*/ 5 w 10"/>
                <a:gd name="T5" fmla="*/ 6 h 6"/>
                <a:gd name="T6" fmla="*/ 10 w 10"/>
                <a:gd name="T7" fmla="*/ 6 h 6"/>
                <a:gd name="T8" fmla="*/ 10 w 10"/>
                <a:gd name="T9" fmla="*/ 0 h 6"/>
                <a:gd name="T10" fmla="*/ 4 w 10"/>
                <a:gd name="T11" fmla="*/ 0 h 6"/>
              </a:gdLst>
              <a:ahLst/>
              <a:cxnLst>
                <a:cxn ang="0">
                  <a:pos x="T0" y="T1"/>
                </a:cxn>
                <a:cxn ang="0">
                  <a:pos x="T2" y="T3"/>
                </a:cxn>
                <a:cxn ang="0">
                  <a:pos x="T4" y="T5"/>
                </a:cxn>
                <a:cxn ang="0">
                  <a:pos x="T6" y="T7"/>
                </a:cxn>
                <a:cxn ang="0">
                  <a:pos x="T8" y="T9"/>
                </a:cxn>
                <a:cxn ang="0">
                  <a:pos x="T10" y="T11"/>
                </a:cxn>
              </a:cxnLst>
              <a:rect l="0" t="0" r="r" b="b"/>
              <a:pathLst>
                <a:path w="10" h="6">
                  <a:moveTo>
                    <a:pt x="4" y="0"/>
                  </a:moveTo>
                  <a:cubicBezTo>
                    <a:pt x="2" y="0"/>
                    <a:pt x="1" y="0"/>
                    <a:pt x="0" y="0"/>
                  </a:cubicBezTo>
                  <a:cubicBezTo>
                    <a:pt x="0" y="4"/>
                    <a:pt x="3" y="4"/>
                    <a:pt x="5" y="6"/>
                  </a:cubicBezTo>
                  <a:cubicBezTo>
                    <a:pt x="10" y="6"/>
                    <a:pt x="10" y="6"/>
                    <a:pt x="10" y="6"/>
                  </a:cubicBezTo>
                  <a:cubicBezTo>
                    <a:pt x="10" y="0"/>
                    <a:pt x="10" y="0"/>
                    <a:pt x="10" y="0"/>
                  </a:cubicBezTo>
                  <a:cubicBezTo>
                    <a:pt x="9" y="0"/>
                    <a:pt x="6"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33" name="Freeform 135"/>
            <p:cNvSpPr>
              <a:spLocks/>
            </p:cNvSpPr>
            <p:nvPr/>
          </p:nvSpPr>
          <p:spPr bwMode="auto">
            <a:xfrm>
              <a:off x="3176588" y="908050"/>
              <a:ext cx="333375" cy="222250"/>
            </a:xfrm>
            <a:custGeom>
              <a:avLst/>
              <a:gdLst>
                <a:gd name="T0" fmla="*/ 16 w 89"/>
                <a:gd name="T1" fmla="*/ 0 h 59"/>
                <a:gd name="T2" fmla="*/ 25 w 89"/>
                <a:gd name="T3" fmla="*/ 6 h 59"/>
                <a:gd name="T4" fmla="*/ 20 w 89"/>
                <a:gd name="T5" fmla="*/ 6 h 59"/>
                <a:gd name="T6" fmla="*/ 17 w 89"/>
                <a:gd name="T7" fmla="*/ 5 h 59"/>
                <a:gd name="T8" fmla="*/ 9 w 89"/>
                <a:gd name="T9" fmla="*/ 8 h 59"/>
                <a:gd name="T10" fmla="*/ 13 w 89"/>
                <a:gd name="T11" fmla="*/ 13 h 59"/>
                <a:gd name="T12" fmla="*/ 18 w 89"/>
                <a:gd name="T13" fmla="*/ 12 h 59"/>
                <a:gd name="T14" fmla="*/ 21 w 89"/>
                <a:gd name="T15" fmla="*/ 13 h 59"/>
                <a:gd name="T16" fmla="*/ 17 w 89"/>
                <a:gd name="T17" fmla="*/ 16 h 59"/>
                <a:gd name="T18" fmla="*/ 10 w 89"/>
                <a:gd name="T19" fmla="*/ 14 h 59"/>
                <a:gd name="T20" fmla="*/ 9 w 89"/>
                <a:gd name="T21" fmla="*/ 14 h 59"/>
                <a:gd name="T22" fmla="*/ 3 w 89"/>
                <a:gd name="T23" fmla="*/ 17 h 59"/>
                <a:gd name="T24" fmla="*/ 16 w 89"/>
                <a:gd name="T25" fmla="*/ 23 h 59"/>
                <a:gd name="T26" fmla="*/ 13 w 89"/>
                <a:gd name="T27" fmla="*/ 25 h 59"/>
                <a:gd name="T28" fmla="*/ 5 w 89"/>
                <a:gd name="T29" fmla="*/ 22 h 59"/>
                <a:gd name="T30" fmla="*/ 0 w 89"/>
                <a:gd name="T31" fmla="*/ 22 h 59"/>
                <a:gd name="T32" fmla="*/ 17 w 89"/>
                <a:gd name="T33" fmla="*/ 31 h 59"/>
                <a:gd name="T34" fmla="*/ 10 w 89"/>
                <a:gd name="T35" fmla="*/ 35 h 59"/>
                <a:gd name="T36" fmla="*/ 13 w 89"/>
                <a:gd name="T37" fmla="*/ 38 h 59"/>
                <a:gd name="T38" fmla="*/ 19 w 89"/>
                <a:gd name="T39" fmla="*/ 36 h 59"/>
                <a:gd name="T40" fmla="*/ 23 w 89"/>
                <a:gd name="T41" fmla="*/ 39 h 59"/>
                <a:gd name="T42" fmla="*/ 31 w 89"/>
                <a:gd name="T43" fmla="*/ 37 h 59"/>
                <a:gd name="T44" fmla="*/ 43 w 89"/>
                <a:gd name="T45" fmla="*/ 39 h 59"/>
                <a:gd name="T46" fmla="*/ 21 w 89"/>
                <a:gd name="T47" fmla="*/ 45 h 59"/>
                <a:gd name="T48" fmla="*/ 34 w 89"/>
                <a:gd name="T49" fmla="*/ 52 h 59"/>
                <a:gd name="T50" fmla="*/ 30 w 89"/>
                <a:gd name="T51" fmla="*/ 54 h 59"/>
                <a:gd name="T52" fmla="*/ 42 w 89"/>
                <a:gd name="T53" fmla="*/ 59 h 59"/>
                <a:gd name="T54" fmla="*/ 48 w 89"/>
                <a:gd name="T55" fmla="*/ 53 h 59"/>
                <a:gd name="T56" fmla="*/ 58 w 89"/>
                <a:gd name="T57" fmla="*/ 58 h 59"/>
                <a:gd name="T58" fmla="*/ 59 w 89"/>
                <a:gd name="T59" fmla="*/ 58 h 59"/>
                <a:gd name="T60" fmla="*/ 59 w 89"/>
                <a:gd name="T61" fmla="*/ 54 h 59"/>
                <a:gd name="T62" fmla="*/ 64 w 89"/>
                <a:gd name="T63" fmla="*/ 54 h 59"/>
                <a:gd name="T64" fmla="*/ 60 w 89"/>
                <a:gd name="T65" fmla="*/ 48 h 59"/>
                <a:gd name="T66" fmla="*/ 64 w 89"/>
                <a:gd name="T67" fmla="*/ 44 h 59"/>
                <a:gd name="T68" fmla="*/ 68 w 89"/>
                <a:gd name="T69" fmla="*/ 50 h 59"/>
                <a:gd name="T70" fmla="*/ 81 w 89"/>
                <a:gd name="T71" fmla="*/ 41 h 59"/>
                <a:gd name="T72" fmla="*/ 88 w 89"/>
                <a:gd name="T73" fmla="*/ 39 h 59"/>
                <a:gd name="T74" fmla="*/ 88 w 89"/>
                <a:gd name="T75" fmla="*/ 35 h 59"/>
                <a:gd name="T76" fmla="*/ 74 w 89"/>
                <a:gd name="T77" fmla="*/ 31 h 59"/>
                <a:gd name="T78" fmla="*/ 71 w 89"/>
                <a:gd name="T79" fmla="*/ 33 h 59"/>
                <a:gd name="T80" fmla="*/ 70 w 89"/>
                <a:gd name="T81" fmla="*/ 31 h 59"/>
                <a:gd name="T82" fmla="*/ 72 w 89"/>
                <a:gd name="T83" fmla="*/ 27 h 59"/>
                <a:gd name="T84" fmla="*/ 68 w 89"/>
                <a:gd name="T85" fmla="*/ 23 h 59"/>
                <a:gd name="T86" fmla="*/ 64 w 89"/>
                <a:gd name="T87" fmla="*/ 18 h 59"/>
                <a:gd name="T88" fmla="*/ 62 w 89"/>
                <a:gd name="T89" fmla="*/ 18 h 59"/>
                <a:gd name="T90" fmla="*/ 63 w 89"/>
                <a:gd name="T91" fmla="*/ 20 h 59"/>
                <a:gd name="T92" fmla="*/ 63 w 89"/>
                <a:gd name="T93" fmla="*/ 24 h 59"/>
                <a:gd name="T94" fmla="*/ 60 w 89"/>
                <a:gd name="T95" fmla="*/ 24 h 59"/>
                <a:gd name="T96" fmla="*/ 54 w 89"/>
                <a:gd name="T97" fmla="*/ 16 h 59"/>
                <a:gd name="T98" fmla="*/ 51 w 89"/>
                <a:gd name="T99" fmla="*/ 15 h 59"/>
                <a:gd name="T100" fmla="*/ 49 w 89"/>
                <a:gd name="T101" fmla="*/ 15 h 59"/>
                <a:gd name="T102" fmla="*/ 46 w 89"/>
                <a:gd name="T103" fmla="*/ 16 h 59"/>
                <a:gd name="T104" fmla="*/ 43 w 89"/>
                <a:gd name="T105" fmla="*/ 15 h 59"/>
                <a:gd name="T106" fmla="*/ 34 w 89"/>
                <a:gd name="T107" fmla="*/ 3 h 59"/>
                <a:gd name="T108" fmla="*/ 16 w 89"/>
                <a:gd name="T10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9" h="59">
                  <a:moveTo>
                    <a:pt x="16" y="0"/>
                  </a:moveTo>
                  <a:cubicBezTo>
                    <a:pt x="16" y="4"/>
                    <a:pt x="21" y="4"/>
                    <a:pt x="25" y="6"/>
                  </a:cubicBezTo>
                  <a:cubicBezTo>
                    <a:pt x="20" y="6"/>
                    <a:pt x="20" y="6"/>
                    <a:pt x="20" y="6"/>
                  </a:cubicBezTo>
                  <a:cubicBezTo>
                    <a:pt x="19" y="6"/>
                    <a:pt x="18" y="5"/>
                    <a:pt x="17" y="5"/>
                  </a:cubicBezTo>
                  <a:cubicBezTo>
                    <a:pt x="14" y="5"/>
                    <a:pt x="12" y="7"/>
                    <a:pt x="9" y="8"/>
                  </a:cubicBezTo>
                  <a:cubicBezTo>
                    <a:pt x="9" y="9"/>
                    <a:pt x="12" y="13"/>
                    <a:pt x="13" y="13"/>
                  </a:cubicBezTo>
                  <a:cubicBezTo>
                    <a:pt x="14" y="13"/>
                    <a:pt x="16" y="12"/>
                    <a:pt x="18" y="12"/>
                  </a:cubicBezTo>
                  <a:cubicBezTo>
                    <a:pt x="19" y="12"/>
                    <a:pt x="20" y="12"/>
                    <a:pt x="21" y="13"/>
                  </a:cubicBezTo>
                  <a:cubicBezTo>
                    <a:pt x="20" y="14"/>
                    <a:pt x="19" y="16"/>
                    <a:pt x="17" y="16"/>
                  </a:cubicBezTo>
                  <a:cubicBezTo>
                    <a:pt x="15" y="16"/>
                    <a:pt x="14" y="14"/>
                    <a:pt x="10" y="14"/>
                  </a:cubicBezTo>
                  <a:cubicBezTo>
                    <a:pt x="9" y="14"/>
                    <a:pt x="9" y="14"/>
                    <a:pt x="9" y="14"/>
                  </a:cubicBezTo>
                  <a:cubicBezTo>
                    <a:pt x="6" y="14"/>
                    <a:pt x="3" y="14"/>
                    <a:pt x="3" y="17"/>
                  </a:cubicBezTo>
                  <a:cubicBezTo>
                    <a:pt x="3" y="20"/>
                    <a:pt x="12" y="22"/>
                    <a:pt x="16" y="23"/>
                  </a:cubicBezTo>
                  <a:cubicBezTo>
                    <a:pt x="16" y="23"/>
                    <a:pt x="14" y="25"/>
                    <a:pt x="13" y="25"/>
                  </a:cubicBezTo>
                  <a:cubicBezTo>
                    <a:pt x="11" y="25"/>
                    <a:pt x="6" y="23"/>
                    <a:pt x="5" y="22"/>
                  </a:cubicBezTo>
                  <a:cubicBezTo>
                    <a:pt x="0" y="22"/>
                    <a:pt x="0" y="22"/>
                    <a:pt x="0" y="22"/>
                  </a:cubicBezTo>
                  <a:cubicBezTo>
                    <a:pt x="1" y="31"/>
                    <a:pt x="7" y="31"/>
                    <a:pt x="17" y="31"/>
                  </a:cubicBezTo>
                  <a:cubicBezTo>
                    <a:pt x="15" y="34"/>
                    <a:pt x="13" y="34"/>
                    <a:pt x="10" y="35"/>
                  </a:cubicBezTo>
                  <a:cubicBezTo>
                    <a:pt x="10" y="37"/>
                    <a:pt x="11" y="38"/>
                    <a:pt x="13" y="38"/>
                  </a:cubicBezTo>
                  <a:cubicBezTo>
                    <a:pt x="15" y="38"/>
                    <a:pt x="16" y="37"/>
                    <a:pt x="19" y="36"/>
                  </a:cubicBezTo>
                  <a:cubicBezTo>
                    <a:pt x="19" y="37"/>
                    <a:pt x="20" y="39"/>
                    <a:pt x="23" y="39"/>
                  </a:cubicBezTo>
                  <a:cubicBezTo>
                    <a:pt x="26" y="39"/>
                    <a:pt x="27" y="37"/>
                    <a:pt x="31" y="37"/>
                  </a:cubicBezTo>
                  <a:cubicBezTo>
                    <a:pt x="35" y="37"/>
                    <a:pt x="39" y="38"/>
                    <a:pt x="43" y="39"/>
                  </a:cubicBezTo>
                  <a:cubicBezTo>
                    <a:pt x="39" y="40"/>
                    <a:pt x="21" y="40"/>
                    <a:pt x="21" y="45"/>
                  </a:cubicBezTo>
                  <a:cubicBezTo>
                    <a:pt x="21" y="49"/>
                    <a:pt x="29" y="52"/>
                    <a:pt x="34" y="52"/>
                  </a:cubicBezTo>
                  <a:cubicBezTo>
                    <a:pt x="33" y="53"/>
                    <a:pt x="32" y="54"/>
                    <a:pt x="30" y="54"/>
                  </a:cubicBezTo>
                  <a:cubicBezTo>
                    <a:pt x="31" y="58"/>
                    <a:pt x="37" y="59"/>
                    <a:pt x="42" y="59"/>
                  </a:cubicBezTo>
                  <a:cubicBezTo>
                    <a:pt x="46" y="59"/>
                    <a:pt x="48" y="58"/>
                    <a:pt x="48" y="53"/>
                  </a:cubicBezTo>
                  <a:cubicBezTo>
                    <a:pt x="51" y="54"/>
                    <a:pt x="56" y="58"/>
                    <a:pt x="58" y="58"/>
                  </a:cubicBezTo>
                  <a:cubicBezTo>
                    <a:pt x="59" y="58"/>
                    <a:pt x="59" y="58"/>
                    <a:pt x="59" y="58"/>
                  </a:cubicBezTo>
                  <a:cubicBezTo>
                    <a:pt x="59" y="54"/>
                    <a:pt x="59" y="54"/>
                    <a:pt x="59" y="54"/>
                  </a:cubicBezTo>
                  <a:cubicBezTo>
                    <a:pt x="64" y="54"/>
                    <a:pt x="64" y="54"/>
                    <a:pt x="64" y="54"/>
                  </a:cubicBezTo>
                  <a:cubicBezTo>
                    <a:pt x="63" y="52"/>
                    <a:pt x="62" y="51"/>
                    <a:pt x="60" y="48"/>
                  </a:cubicBezTo>
                  <a:cubicBezTo>
                    <a:pt x="62" y="47"/>
                    <a:pt x="62" y="46"/>
                    <a:pt x="64" y="44"/>
                  </a:cubicBezTo>
                  <a:cubicBezTo>
                    <a:pt x="64" y="47"/>
                    <a:pt x="64" y="50"/>
                    <a:pt x="68" y="50"/>
                  </a:cubicBezTo>
                  <a:cubicBezTo>
                    <a:pt x="72" y="50"/>
                    <a:pt x="76" y="41"/>
                    <a:pt x="81" y="41"/>
                  </a:cubicBezTo>
                  <a:cubicBezTo>
                    <a:pt x="84" y="40"/>
                    <a:pt x="87" y="41"/>
                    <a:pt x="88" y="39"/>
                  </a:cubicBezTo>
                  <a:cubicBezTo>
                    <a:pt x="89" y="38"/>
                    <a:pt x="88" y="37"/>
                    <a:pt x="88" y="35"/>
                  </a:cubicBezTo>
                  <a:cubicBezTo>
                    <a:pt x="85" y="35"/>
                    <a:pt x="77" y="31"/>
                    <a:pt x="74" y="31"/>
                  </a:cubicBezTo>
                  <a:cubicBezTo>
                    <a:pt x="74" y="31"/>
                    <a:pt x="72" y="33"/>
                    <a:pt x="71" y="33"/>
                  </a:cubicBezTo>
                  <a:cubicBezTo>
                    <a:pt x="70" y="33"/>
                    <a:pt x="70" y="32"/>
                    <a:pt x="70" y="31"/>
                  </a:cubicBezTo>
                  <a:cubicBezTo>
                    <a:pt x="70" y="30"/>
                    <a:pt x="72" y="29"/>
                    <a:pt x="72" y="27"/>
                  </a:cubicBezTo>
                  <a:cubicBezTo>
                    <a:pt x="72" y="25"/>
                    <a:pt x="68" y="25"/>
                    <a:pt x="68" y="23"/>
                  </a:cubicBezTo>
                  <a:cubicBezTo>
                    <a:pt x="68" y="19"/>
                    <a:pt x="68" y="18"/>
                    <a:pt x="64" y="18"/>
                  </a:cubicBezTo>
                  <a:cubicBezTo>
                    <a:pt x="64" y="18"/>
                    <a:pt x="62" y="18"/>
                    <a:pt x="62" y="18"/>
                  </a:cubicBezTo>
                  <a:cubicBezTo>
                    <a:pt x="63" y="20"/>
                    <a:pt x="63" y="20"/>
                    <a:pt x="63" y="20"/>
                  </a:cubicBezTo>
                  <a:cubicBezTo>
                    <a:pt x="63" y="24"/>
                    <a:pt x="63" y="24"/>
                    <a:pt x="63" y="24"/>
                  </a:cubicBezTo>
                  <a:cubicBezTo>
                    <a:pt x="60" y="24"/>
                    <a:pt x="60" y="24"/>
                    <a:pt x="60" y="24"/>
                  </a:cubicBezTo>
                  <a:cubicBezTo>
                    <a:pt x="57" y="21"/>
                    <a:pt x="59" y="17"/>
                    <a:pt x="54" y="16"/>
                  </a:cubicBezTo>
                  <a:cubicBezTo>
                    <a:pt x="53" y="15"/>
                    <a:pt x="52" y="15"/>
                    <a:pt x="51" y="15"/>
                  </a:cubicBezTo>
                  <a:cubicBezTo>
                    <a:pt x="51" y="15"/>
                    <a:pt x="50" y="15"/>
                    <a:pt x="49" y="15"/>
                  </a:cubicBezTo>
                  <a:cubicBezTo>
                    <a:pt x="48" y="16"/>
                    <a:pt x="47" y="16"/>
                    <a:pt x="46" y="16"/>
                  </a:cubicBezTo>
                  <a:cubicBezTo>
                    <a:pt x="45" y="16"/>
                    <a:pt x="44" y="16"/>
                    <a:pt x="43" y="15"/>
                  </a:cubicBezTo>
                  <a:cubicBezTo>
                    <a:pt x="39" y="13"/>
                    <a:pt x="40" y="5"/>
                    <a:pt x="34" y="3"/>
                  </a:cubicBezTo>
                  <a:cubicBezTo>
                    <a:pt x="29" y="1"/>
                    <a:pt x="23"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34" name="Freeform 136"/>
            <p:cNvSpPr>
              <a:spLocks/>
            </p:cNvSpPr>
            <p:nvPr/>
          </p:nvSpPr>
          <p:spPr bwMode="auto">
            <a:xfrm>
              <a:off x="3446463" y="1839913"/>
              <a:ext cx="214313" cy="134938"/>
            </a:xfrm>
            <a:custGeom>
              <a:avLst/>
              <a:gdLst>
                <a:gd name="T0" fmla="*/ 16 w 57"/>
                <a:gd name="T1" fmla="*/ 0 h 36"/>
                <a:gd name="T2" fmla="*/ 7 w 57"/>
                <a:gd name="T3" fmla="*/ 17 h 36"/>
                <a:gd name="T4" fmla="*/ 7 w 57"/>
                <a:gd name="T5" fmla="*/ 21 h 36"/>
                <a:gd name="T6" fmla="*/ 4 w 57"/>
                <a:gd name="T7" fmla="*/ 25 h 36"/>
                <a:gd name="T8" fmla="*/ 0 w 57"/>
                <a:gd name="T9" fmla="*/ 30 h 36"/>
                <a:gd name="T10" fmla="*/ 6 w 57"/>
                <a:gd name="T11" fmla="*/ 30 h 36"/>
                <a:gd name="T12" fmla="*/ 12 w 57"/>
                <a:gd name="T13" fmla="*/ 30 h 36"/>
                <a:gd name="T14" fmla="*/ 14 w 57"/>
                <a:gd name="T15" fmla="*/ 36 h 36"/>
                <a:gd name="T16" fmla="*/ 16 w 57"/>
                <a:gd name="T17" fmla="*/ 34 h 36"/>
                <a:gd name="T18" fmla="*/ 18 w 57"/>
                <a:gd name="T19" fmla="*/ 34 h 36"/>
                <a:gd name="T20" fmla="*/ 29 w 57"/>
                <a:gd name="T21" fmla="*/ 23 h 36"/>
                <a:gd name="T22" fmla="*/ 40 w 57"/>
                <a:gd name="T23" fmla="*/ 30 h 36"/>
                <a:gd name="T24" fmla="*/ 48 w 57"/>
                <a:gd name="T25" fmla="*/ 30 h 36"/>
                <a:gd name="T26" fmla="*/ 57 w 57"/>
                <a:gd name="T27" fmla="*/ 27 h 36"/>
                <a:gd name="T28" fmla="*/ 45 w 57"/>
                <a:gd name="T29" fmla="*/ 22 h 36"/>
                <a:gd name="T30" fmla="*/ 43 w 57"/>
                <a:gd name="T31" fmla="*/ 17 h 36"/>
                <a:gd name="T32" fmla="*/ 23 w 57"/>
                <a:gd name="T33" fmla="*/ 5 h 36"/>
                <a:gd name="T34" fmla="*/ 20 w 57"/>
                <a:gd name="T35" fmla="*/ 7 h 36"/>
                <a:gd name="T36" fmla="*/ 16 w 57"/>
                <a:gd name="T3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36">
                  <a:moveTo>
                    <a:pt x="16" y="0"/>
                  </a:moveTo>
                  <a:cubicBezTo>
                    <a:pt x="8" y="0"/>
                    <a:pt x="7" y="12"/>
                    <a:pt x="7" y="17"/>
                  </a:cubicBezTo>
                  <a:cubicBezTo>
                    <a:pt x="7" y="19"/>
                    <a:pt x="7" y="18"/>
                    <a:pt x="7" y="21"/>
                  </a:cubicBezTo>
                  <a:cubicBezTo>
                    <a:pt x="7" y="23"/>
                    <a:pt x="5" y="23"/>
                    <a:pt x="4" y="25"/>
                  </a:cubicBezTo>
                  <a:cubicBezTo>
                    <a:pt x="3" y="26"/>
                    <a:pt x="0" y="25"/>
                    <a:pt x="0" y="30"/>
                  </a:cubicBezTo>
                  <a:cubicBezTo>
                    <a:pt x="1" y="30"/>
                    <a:pt x="4" y="30"/>
                    <a:pt x="6" y="30"/>
                  </a:cubicBezTo>
                  <a:cubicBezTo>
                    <a:pt x="8" y="30"/>
                    <a:pt x="10" y="30"/>
                    <a:pt x="12" y="30"/>
                  </a:cubicBezTo>
                  <a:cubicBezTo>
                    <a:pt x="11" y="33"/>
                    <a:pt x="10" y="36"/>
                    <a:pt x="14" y="36"/>
                  </a:cubicBezTo>
                  <a:cubicBezTo>
                    <a:pt x="15" y="36"/>
                    <a:pt x="15" y="35"/>
                    <a:pt x="16" y="34"/>
                  </a:cubicBezTo>
                  <a:cubicBezTo>
                    <a:pt x="16" y="34"/>
                    <a:pt x="17" y="34"/>
                    <a:pt x="18" y="34"/>
                  </a:cubicBezTo>
                  <a:cubicBezTo>
                    <a:pt x="22" y="34"/>
                    <a:pt x="29" y="29"/>
                    <a:pt x="29" y="23"/>
                  </a:cubicBezTo>
                  <a:cubicBezTo>
                    <a:pt x="31" y="24"/>
                    <a:pt x="40" y="30"/>
                    <a:pt x="40" y="30"/>
                  </a:cubicBezTo>
                  <a:cubicBezTo>
                    <a:pt x="43" y="30"/>
                    <a:pt x="44" y="30"/>
                    <a:pt x="48" y="30"/>
                  </a:cubicBezTo>
                  <a:cubicBezTo>
                    <a:pt x="52" y="30"/>
                    <a:pt x="54" y="29"/>
                    <a:pt x="57" y="27"/>
                  </a:cubicBezTo>
                  <a:cubicBezTo>
                    <a:pt x="55" y="24"/>
                    <a:pt x="50" y="25"/>
                    <a:pt x="45" y="22"/>
                  </a:cubicBezTo>
                  <a:cubicBezTo>
                    <a:pt x="44" y="21"/>
                    <a:pt x="44" y="19"/>
                    <a:pt x="43" y="17"/>
                  </a:cubicBezTo>
                  <a:cubicBezTo>
                    <a:pt x="38" y="10"/>
                    <a:pt x="29" y="13"/>
                    <a:pt x="23" y="5"/>
                  </a:cubicBezTo>
                  <a:cubicBezTo>
                    <a:pt x="22" y="6"/>
                    <a:pt x="21" y="6"/>
                    <a:pt x="20" y="7"/>
                  </a:cubicBezTo>
                  <a:cubicBezTo>
                    <a:pt x="19" y="5"/>
                    <a:pt x="17" y="4"/>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35" name="Freeform 137"/>
            <p:cNvSpPr>
              <a:spLocks/>
            </p:cNvSpPr>
            <p:nvPr/>
          </p:nvSpPr>
          <p:spPr bwMode="auto">
            <a:xfrm>
              <a:off x="3751263" y="1716088"/>
              <a:ext cx="66675" cy="52388"/>
            </a:xfrm>
            <a:custGeom>
              <a:avLst/>
              <a:gdLst>
                <a:gd name="T0" fmla="*/ 9 w 18"/>
                <a:gd name="T1" fmla="*/ 0 h 14"/>
                <a:gd name="T2" fmla="*/ 0 w 18"/>
                <a:gd name="T3" fmla="*/ 8 h 14"/>
                <a:gd name="T4" fmla="*/ 8 w 18"/>
                <a:gd name="T5" fmla="*/ 14 h 14"/>
                <a:gd name="T6" fmla="*/ 18 w 18"/>
                <a:gd name="T7" fmla="*/ 8 h 14"/>
                <a:gd name="T8" fmla="*/ 9 w 18"/>
                <a:gd name="T9" fmla="*/ 0 h 14"/>
              </a:gdLst>
              <a:ahLst/>
              <a:cxnLst>
                <a:cxn ang="0">
                  <a:pos x="T0" y="T1"/>
                </a:cxn>
                <a:cxn ang="0">
                  <a:pos x="T2" y="T3"/>
                </a:cxn>
                <a:cxn ang="0">
                  <a:pos x="T4" y="T5"/>
                </a:cxn>
                <a:cxn ang="0">
                  <a:pos x="T6" y="T7"/>
                </a:cxn>
                <a:cxn ang="0">
                  <a:pos x="T8" y="T9"/>
                </a:cxn>
              </a:cxnLst>
              <a:rect l="0" t="0" r="r" b="b"/>
              <a:pathLst>
                <a:path w="18" h="14">
                  <a:moveTo>
                    <a:pt x="9" y="0"/>
                  </a:moveTo>
                  <a:cubicBezTo>
                    <a:pt x="4" y="0"/>
                    <a:pt x="0" y="2"/>
                    <a:pt x="0" y="8"/>
                  </a:cubicBezTo>
                  <a:cubicBezTo>
                    <a:pt x="0" y="11"/>
                    <a:pt x="3" y="14"/>
                    <a:pt x="8" y="14"/>
                  </a:cubicBezTo>
                  <a:cubicBezTo>
                    <a:pt x="11" y="14"/>
                    <a:pt x="18" y="11"/>
                    <a:pt x="18" y="8"/>
                  </a:cubicBezTo>
                  <a:cubicBezTo>
                    <a:pt x="18" y="3"/>
                    <a:pt x="13"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36" name="Freeform 138"/>
            <p:cNvSpPr>
              <a:spLocks/>
            </p:cNvSpPr>
            <p:nvPr/>
          </p:nvSpPr>
          <p:spPr bwMode="auto">
            <a:xfrm>
              <a:off x="3556000" y="1982788"/>
              <a:ext cx="52388" cy="41275"/>
            </a:xfrm>
            <a:custGeom>
              <a:avLst/>
              <a:gdLst>
                <a:gd name="T0" fmla="*/ 10 w 14"/>
                <a:gd name="T1" fmla="*/ 0 h 11"/>
                <a:gd name="T2" fmla="*/ 6 w 14"/>
                <a:gd name="T3" fmla="*/ 0 h 11"/>
                <a:gd name="T4" fmla="*/ 0 w 14"/>
                <a:gd name="T5" fmla="*/ 7 h 11"/>
                <a:gd name="T6" fmla="*/ 0 w 14"/>
                <a:gd name="T7" fmla="*/ 11 h 11"/>
                <a:gd name="T8" fmla="*/ 14 w 14"/>
                <a:gd name="T9" fmla="*/ 1 h 11"/>
                <a:gd name="T10" fmla="*/ 10 w 14"/>
                <a:gd name="T11" fmla="*/ 0 h 11"/>
              </a:gdLst>
              <a:ahLst/>
              <a:cxnLst>
                <a:cxn ang="0">
                  <a:pos x="T0" y="T1"/>
                </a:cxn>
                <a:cxn ang="0">
                  <a:pos x="T2" y="T3"/>
                </a:cxn>
                <a:cxn ang="0">
                  <a:pos x="T4" y="T5"/>
                </a:cxn>
                <a:cxn ang="0">
                  <a:pos x="T6" y="T7"/>
                </a:cxn>
                <a:cxn ang="0">
                  <a:pos x="T8" y="T9"/>
                </a:cxn>
                <a:cxn ang="0">
                  <a:pos x="T10" y="T11"/>
                </a:cxn>
              </a:cxnLst>
              <a:rect l="0" t="0" r="r" b="b"/>
              <a:pathLst>
                <a:path w="14" h="11">
                  <a:moveTo>
                    <a:pt x="10" y="0"/>
                  </a:moveTo>
                  <a:cubicBezTo>
                    <a:pt x="9" y="0"/>
                    <a:pt x="8" y="0"/>
                    <a:pt x="6" y="0"/>
                  </a:cubicBezTo>
                  <a:cubicBezTo>
                    <a:pt x="6" y="2"/>
                    <a:pt x="2" y="4"/>
                    <a:pt x="0" y="7"/>
                  </a:cubicBezTo>
                  <a:cubicBezTo>
                    <a:pt x="0" y="11"/>
                    <a:pt x="0" y="11"/>
                    <a:pt x="0" y="11"/>
                  </a:cubicBezTo>
                  <a:cubicBezTo>
                    <a:pt x="4" y="10"/>
                    <a:pt x="11" y="4"/>
                    <a:pt x="14" y="1"/>
                  </a:cubicBezTo>
                  <a:cubicBezTo>
                    <a:pt x="12" y="0"/>
                    <a:pt x="11"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37" name="Freeform 139"/>
            <p:cNvSpPr>
              <a:spLocks/>
            </p:cNvSpPr>
            <p:nvPr/>
          </p:nvSpPr>
          <p:spPr bwMode="auto">
            <a:xfrm>
              <a:off x="3641725" y="1403350"/>
              <a:ext cx="142875" cy="65088"/>
            </a:xfrm>
            <a:custGeom>
              <a:avLst/>
              <a:gdLst>
                <a:gd name="T0" fmla="*/ 4 w 38"/>
                <a:gd name="T1" fmla="*/ 0 h 17"/>
                <a:gd name="T2" fmla="*/ 0 w 38"/>
                <a:gd name="T3" fmla="*/ 5 h 17"/>
                <a:gd name="T4" fmla="*/ 5 w 38"/>
                <a:gd name="T5" fmla="*/ 11 h 17"/>
                <a:gd name="T6" fmla="*/ 14 w 38"/>
                <a:gd name="T7" fmla="*/ 17 h 17"/>
                <a:gd name="T8" fmla="*/ 24 w 38"/>
                <a:gd name="T9" fmla="*/ 14 h 17"/>
                <a:gd name="T10" fmla="*/ 33 w 38"/>
                <a:gd name="T11" fmla="*/ 16 h 17"/>
                <a:gd name="T12" fmla="*/ 38 w 38"/>
                <a:gd name="T13" fmla="*/ 11 h 17"/>
                <a:gd name="T14" fmla="*/ 19 w 38"/>
                <a:gd name="T15" fmla="*/ 3 h 17"/>
                <a:gd name="T16" fmla="*/ 4 w 38"/>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17">
                  <a:moveTo>
                    <a:pt x="4" y="0"/>
                  </a:moveTo>
                  <a:cubicBezTo>
                    <a:pt x="2" y="0"/>
                    <a:pt x="0" y="2"/>
                    <a:pt x="0" y="5"/>
                  </a:cubicBezTo>
                  <a:cubicBezTo>
                    <a:pt x="0" y="8"/>
                    <a:pt x="3" y="9"/>
                    <a:pt x="5" y="11"/>
                  </a:cubicBezTo>
                  <a:cubicBezTo>
                    <a:pt x="3" y="15"/>
                    <a:pt x="8" y="17"/>
                    <a:pt x="14" y="17"/>
                  </a:cubicBezTo>
                  <a:cubicBezTo>
                    <a:pt x="19" y="17"/>
                    <a:pt x="21" y="14"/>
                    <a:pt x="24" y="14"/>
                  </a:cubicBezTo>
                  <a:cubicBezTo>
                    <a:pt x="27" y="14"/>
                    <a:pt x="29" y="16"/>
                    <a:pt x="33" y="16"/>
                  </a:cubicBezTo>
                  <a:cubicBezTo>
                    <a:pt x="35" y="16"/>
                    <a:pt x="37" y="14"/>
                    <a:pt x="38" y="11"/>
                  </a:cubicBezTo>
                  <a:cubicBezTo>
                    <a:pt x="33" y="9"/>
                    <a:pt x="26" y="3"/>
                    <a:pt x="19" y="3"/>
                  </a:cubicBezTo>
                  <a:cubicBezTo>
                    <a:pt x="13" y="3"/>
                    <a:pt x="11"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38" name="Freeform 140"/>
            <p:cNvSpPr>
              <a:spLocks/>
            </p:cNvSpPr>
            <p:nvPr/>
          </p:nvSpPr>
          <p:spPr bwMode="auto">
            <a:xfrm>
              <a:off x="3652838" y="2012950"/>
              <a:ext cx="33338" cy="30163"/>
            </a:xfrm>
            <a:custGeom>
              <a:avLst/>
              <a:gdLst>
                <a:gd name="T0" fmla="*/ 4 w 9"/>
                <a:gd name="T1" fmla="*/ 0 h 8"/>
                <a:gd name="T2" fmla="*/ 0 w 9"/>
                <a:gd name="T3" fmla="*/ 4 h 8"/>
                <a:gd name="T4" fmla="*/ 4 w 9"/>
                <a:gd name="T5" fmla="*/ 8 h 8"/>
                <a:gd name="T6" fmla="*/ 9 w 9"/>
                <a:gd name="T7" fmla="*/ 2 h 8"/>
                <a:gd name="T8" fmla="*/ 4 w 9"/>
                <a:gd name="T9" fmla="*/ 0 h 8"/>
              </a:gdLst>
              <a:ahLst/>
              <a:cxnLst>
                <a:cxn ang="0">
                  <a:pos x="T0" y="T1"/>
                </a:cxn>
                <a:cxn ang="0">
                  <a:pos x="T2" y="T3"/>
                </a:cxn>
                <a:cxn ang="0">
                  <a:pos x="T4" y="T5"/>
                </a:cxn>
                <a:cxn ang="0">
                  <a:pos x="T6" y="T7"/>
                </a:cxn>
                <a:cxn ang="0">
                  <a:pos x="T8" y="T9"/>
                </a:cxn>
              </a:cxnLst>
              <a:rect l="0" t="0" r="r" b="b"/>
              <a:pathLst>
                <a:path w="9" h="8">
                  <a:moveTo>
                    <a:pt x="4" y="0"/>
                  </a:moveTo>
                  <a:cubicBezTo>
                    <a:pt x="2" y="0"/>
                    <a:pt x="0" y="1"/>
                    <a:pt x="0" y="4"/>
                  </a:cubicBezTo>
                  <a:cubicBezTo>
                    <a:pt x="0" y="4"/>
                    <a:pt x="4" y="8"/>
                    <a:pt x="4" y="8"/>
                  </a:cubicBezTo>
                  <a:cubicBezTo>
                    <a:pt x="7" y="8"/>
                    <a:pt x="8" y="4"/>
                    <a:pt x="9" y="2"/>
                  </a:cubicBezTo>
                  <a:cubicBezTo>
                    <a:pt x="8" y="1"/>
                    <a:pt x="6"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39" name="Freeform 141"/>
            <p:cNvSpPr>
              <a:spLocks/>
            </p:cNvSpPr>
            <p:nvPr/>
          </p:nvSpPr>
          <p:spPr bwMode="auto">
            <a:xfrm>
              <a:off x="3829050" y="1719263"/>
              <a:ext cx="34925" cy="19050"/>
            </a:xfrm>
            <a:custGeom>
              <a:avLst/>
              <a:gdLst>
                <a:gd name="T0" fmla="*/ 4 w 9"/>
                <a:gd name="T1" fmla="*/ 0 h 5"/>
                <a:gd name="T2" fmla="*/ 0 w 9"/>
                <a:gd name="T3" fmla="*/ 3 h 5"/>
                <a:gd name="T4" fmla="*/ 4 w 9"/>
                <a:gd name="T5" fmla="*/ 5 h 5"/>
                <a:gd name="T6" fmla="*/ 6 w 9"/>
                <a:gd name="T7" fmla="*/ 5 h 5"/>
                <a:gd name="T8" fmla="*/ 9 w 9"/>
                <a:gd name="T9" fmla="*/ 5 h 5"/>
                <a:gd name="T10" fmla="*/ 4 w 9"/>
                <a:gd name="T11" fmla="*/ 0 h 5"/>
              </a:gdLst>
              <a:ahLst/>
              <a:cxnLst>
                <a:cxn ang="0">
                  <a:pos x="T0" y="T1"/>
                </a:cxn>
                <a:cxn ang="0">
                  <a:pos x="T2" y="T3"/>
                </a:cxn>
                <a:cxn ang="0">
                  <a:pos x="T4" y="T5"/>
                </a:cxn>
                <a:cxn ang="0">
                  <a:pos x="T6" y="T7"/>
                </a:cxn>
                <a:cxn ang="0">
                  <a:pos x="T8" y="T9"/>
                </a:cxn>
                <a:cxn ang="0">
                  <a:pos x="T10" y="T11"/>
                </a:cxn>
              </a:cxnLst>
              <a:rect l="0" t="0" r="r" b="b"/>
              <a:pathLst>
                <a:path w="9" h="5">
                  <a:moveTo>
                    <a:pt x="4" y="0"/>
                  </a:moveTo>
                  <a:cubicBezTo>
                    <a:pt x="3" y="0"/>
                    <a:pt x="0" y="2"/>
                    <a:pt x="0" y="3"/>
                  </a:cubicBezTo>
                  <a:cubicBezTo>
                    <a:pt x="0" y="5"/>
                    <a:pt x="2" y="5"/>
                    <a:pt x="4" y="5"/>
                  </a:cubicBezTo>
                  <a:cubicBezTo>
                    <a:pt x="5" y="5"/>
                    <a:pt x="5" y="5"/>
                    <a:pt x="6" y="5"/>
                  </a:cubicBezTo>
                  <a:cubicBezTo>
                    <a:pt x="7" y="5"/>
                    <a:pt x="7" y="5"/>
                    <a:pt x="9" y="5"/>
                  </a:cubicBezTo>
                  <a:cubicBezTo>
                    <a:pt x="8" y="4"/>
                    <a:pt x="6"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40" name="Freeform 142"/>
            <p:cNvSpPr>
              <a:spLocks/>
            </p:cNvSpPr>
            <p:nvPr/>
          </p:nvSpPr>
          <p:spPr bwMode="auto">
            <a:xfrm>
              <a:off x="3679825" y="1658938"/>
              <a:ext cx="33338" cy="22225"/>
            </a:xfrm>
            <a:custGeom>
              <a:avLst/>
              <a:gdLst>
                <a:gd name="T0" fmla="*/ 9 w 9"/>
                <a:gd name="T1" fmla="*/ 0 h 6"/>
                <a:gd name="T2" fmla="*/ 3 w 9"/>
                <a:gd name="T3" fmla="*/ 6 h 6"/>
                <a:gd name="T4" fmla="*/ 9 w 9"/>
                <a:gd name="T5" fmla="*/ 0 h 6"/>
              </a:gdLst>
              <a:ahLst/>
              <a:cxnLst>
                <a:cxn ang="0">
                  <a:pos x="T0" y="T1"/>
                </a:cxn>
                <a:cxn ang="0">
                  <a:pos x="T2" y="T3"/>
                </a:cxn>
                <a:cxn ang="0">
                  <a:pos x="T4" y="T5"/>
                </a:cxn>
              </a:cxnLst>
              <a:rect l="0" t="0" r="r" b="b"/>
              <a:pathLst>
                <a:path w="9" h="6">
                  <a:moveTo>
                    <a:pt x="9" y="0"/>
                  </a:moveTo>
                  <a:cubicBezTo>
                    <a:pt x="6" y="0"/>
                    <a:pt x="0" y="6"/>
                    <a:pt x="3" y="6"/>
                  </a:cubicBezTo>
                  <a:cubicBezTo>
                    <a:pt x="6" y="6"/>
                    <a:pt x="9" y="3"/>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41" name="Freeform 143"/>
            <p:cNvSpPr>
              <a:spLocks/>
            </p:cNvSpPr>
            <p:nvPr/>
          </p:nvSpPr>
          <p:spPr bwMode="auto">
            <a:xfrm>
              <a:off x="3355975" y="1403350"/>
              <a:ext cx="879475" cy="631825"/>
            </a:xfrm>
            <a:custGeom>
              <a:avLst/>
              <a:gdLst>
                <a:gd name="T0" fmla="*/ 8 w 234"/>
                <a:gd name="T1" fmla="*/ 10 h 168"/>
                <a:gd name="T2" fmla="*/ 0 w 234"/>
                <a:gd name="T3" fmla="*/ 31 h 168"/>
                <a:gd name="T4" fmla="*/ 20 w 234"/>
                <a:gd name="T5" fmla="*/ 42 h 168"/>
                <a:gd name="T6" fmla="*/ 11 w 234"/>
                <a:gd name="T7" fmla="*/ 44 h 168"/>
                <a:gd name="T8" fmla="*/ 14 w 234"/>
                <a:gd name="T9" fmla="*/ 53 h 168"/>
                <a:gd name="T10" fmla="*/ 36 w 234"/>
                <a:gd name="T11" fmla="*/ 59 h 168"/>
                <a:gd name="T12" fmla="*/ 79 w 234"/>
                <a:gd name="T13" fmla="*/ 59 h 168"/>
                <a:gd name="T14" fmla="*/ 95 w 234"/>
                <a:gd name="T15" fmla="*/ 54 h 168"/>
                <a:gd name="T16" fmla="*/ 109 w 234"/>
                <a:gd name="T17" fmla="*/ 74 h 168"/>
                <a:gd name="T18" fmla="*/ 120 w 234"/>
                <a:gd name="T19" fmla="*/ 74 h 168"/>
                <a:gd name="T20" fmla="*/ 136 w 234"/>
                <a:gd name="T21" fmla="*/ 108 h 168"/>
                <a:gd name="T22" fmla="*/ 134 w 234"/>
                <a:gd name="T23" fmla="*/ 118 h 168"/>
                <a:gd name="T24" fmla="*/ 109 w 234"/>
                <a:gd name="T25" fmla="*/ 122 h 168"/>
                <a:gd name="T26" fmla="*/ 110 w 234"/>
                <a:gd name="T27" fmla="*/ 138 h 168"/>
                <a:gd name="T28" fmla="*/ 123 w 234"/>
                <a:gd name="T29" fmla="*/ 135 h 168"/>
                <a:gd name="T30" fmla="*/ 151 w 234"/>
                <a:gd name="T31" fmla="*/ 145 h 168"/>
                <a:gd name="T32" fmla="*/ 191 w 234"/>
                <a:gd name="T33" fmla="*/ 165 h 168"/>
                <a:gd name="T34" fmla="*/ 196 w 234"/>
                <a:gd name="T35" fmla="*/ 165 h 168"/>
                <a:gd name="T36" fmla="*/ 180 w 234"/>
                <a:gd name="T37" fmla="*/ 145 h 168"/>
                <a:gd name="T38" fmla="*/ 211 w 234"/>
                <a:gd name="T39" fmla="*/ 145 h 168"/>
                <a:gd name="T40" fmla="*/ 206 w 234"/>
                <a:gd name="T41" fmla="*/ 133 h 168"/>
                <a:gd name="T42" fmla="*/ 199 w 234"/>
                <a:gd name="T43" fmla="*/ 130 h 168"/>
                <a:gd name="T44" fmla="*/ 197 w 234"/>
                <a:gd name="T45" fmla="*/ 130 h 168"/>
                <a:gd name="T46" fmla="*/ 186 w 234"/>
                <a:gd name="T47" fmla="*/ 118 h 168"/>
                <a:gd name="T48" fmla="*/ 183 w 234"/>
                <a:gd name="T49" fmla="*/ 114 h 168"/>
                <a:gd name="T50" fmla="*/ 187 w 234"/>
                <a:gd name="T51" fmla="*/ 114 h 168"/>
                <a:gd name="T52" fmla="*/ 184 w 234"/>
                <a:gd name="T53" fmla="*/ 111 h 168"/>
                <a:gd name="T54" fmla="*/ 187 w 234"/>
                <a:gd name="T55" fmla="*/ 107 h 168"/>
                <a:gd name="T56" fmla="*/ 219 w 234"/>
                <a:gd name="T57" fmla="*/ 118 h 168"/>
                <a:gd name="T58" fmla="*/ 225 w 234"/>
                <a:gd name="T59" fmla="*/ 111 h 168"/>
                <a:gd name="T60" fmla="*/ 226 w 234"/>
                <a:gd name="T61" fmla="*/ 100 h 168"/>
                <a:gd name="T62" fmla="*/ 218 w 234"/>
                <a:gd name="T63" fmla="*/ 96 h 168"/>
                <a:gd name="T64" fmla="*/ 205 w 234"/>
                <a:gd name="T65" fmla="*/ 87 h 168"/>
                <a:gd name="T66" fmla="*/ 183 w 234"/>
                <a:gd name="T67" fmla="*/ 75 h 168"/>
                <a:gd name="T68" fmla="*/ 188 w 234"/>
                <a:gd name="T69" fmla="*/ 66 h 168"/>
                <a:gd name="T70" fmla="*/ 189 w 234"/>
                <a:gd name="T71" fmla="*/ 61 h 168"/>
                <a:gd name="T72" fmla="*/ 177 w 234"/>
                <a:gd name="T73" fmla="*/ 54 h 168"/>
                <a:gd name="T74" fmla="*/ 157 w 234"/>
                <a:gd name="T75" fmla="*/ 42 h 168"/>
                <a:gd name="T76" fmla="*/ 140 w 234"/>
                <a:gd name="T77" fmla="*/ 36 h 168"/>
                <a:gd name="T78" fmla="*/ 101 w 234"/>
                <a:gd name="T79" fmla="*/ 17 h 168"/>
                <a:gd name="T80" fmla="*/ 83 w 234"/>
                <a:gd name="T81" fmla="*/ 22 h 168"/>
                <a:gd name="T82" fmla="*/ 78 w 234"/>
                <a:gd name="T83" fmla="*/ 19 h 168"/>
                <a:gd name="T84" fmla="*/ 36 w 234"/>
                <a:gd name="T85" fmla="*/ 17 h 168"/>
                <a:gd name="T86" fmla="*/ 33 w 234"/>
                <a:gd name="T87" fmla="*/ 30 h 168"/>
                <a:gd name="T88" fmla="*/ 30 w 234"/>
                <a:gd name="T89" fmla="*/ 20 h 168"/>
                <a:gd name="T90" fmla="*/ 40 w 234"/>
                <a:gd name="T91" fmla="*/ 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4" h="168">
                  <a:moveTo>
                    <a:pt x="31" y="0"/>
                  </a:moveTo>
                  <a:cubicBezTo>
                    <a:pt x="21" y="0"/>
                    <a:pt x="14" y="5"/>
                    <a:pt x="8" y="10"/>
                  </a:cubicBezTo>
                  <a:cubicBezTo>
                    <a:pt x="7" y="11"/>
                    <a:pt x="8" y="17"/>
                    <a:pt x="6" y="18"/>
                  </a:cubicBezTo>
                  <a:cubicBezTo>
                    <a:pt x="2" y="21"/>
                    <a:pt x="0" y="23"/>
                    <a:pt x="0" y="31"/>
                  </a:cubicBezTo>
                  <a:cubicBezTo>
                    <a:pt x="0" y="34"/>
                    <a:pt x="4" y="39"/>
                    <a:pt x="4" y="39"/>
                  </a:cubicBezTo>
                  <a:cubicBezTo>
                    <a:pt x="4" y="39"/>
                    <a:pt x="18" y="40"/>
                    <a:pt x="20" y="42"/>
                  </a:cubicBezTo>
                  <a:cubicBezTo>
                    <a:pt x="20" y="45"/>
                    <a:pt x="20" y="45"/>
                    <a:pt x="20" y="45"/>
                  </a:cubicBezTo>
                  <a:cubicBezTo>
                    <a:pt x="17" y="45"/>
                    <a:pt x="13" y="44"/>
                    <a:pt x="11" y="44"/>
                  </a:cubicBezTo>
                  <a:cubicBezTo>
                    <a:pt x="9" y="44"/>
                    <a:pt x="8" y="44"/>
                    <a:pt x="7" y="44"/>
                  </a:cubicBezTo>
                  <a:cubicBezTo>
                    <a:pt x="8" y="48"/>
                    <a:pt x="12" y="49"/>
                    <a:pt x="14" y="53"/>
                  </a:cubicBezTo>
                  <a:cubicBezTo>
                    <a:pt x="27" y="53"/>
                    <a:pt x="27" y="53"/>
                    <a:pt x="27" y="53"/>
                  </a:cubicBezTo>
                  <a:cubicBezTo>
                    <a:pt x="29" y="55"/>
                    <a:pt x="33" y="59"/>
                    <a:pt x="36" y="59"/>
                  </a:cubicBezTo>
                  <a:cubicBezTo>
                    <a:pt x="44" y="59"/>
                    <a:pt x="57" y="58"/>
                    <a:pt x="67" y="58"/>
                  </a:cubicBezTo>
                  <a:cubicBezTo>
                    <a:pt x="72" y="58"/>
                    <a:pt x="76" y="58"/>
                    <a:pt x="79" y="59"/>
                  </a:cubicBezTo>
                  <a:cubicBezTo>
                    <a:pt x="79" y="61"/>
                    <a:pt x="78" y="65"/>
                    <a:pt x="81" y="65"/>
                  </a:cubicBezTo>
                  <a:cubicBezTo>
                    <a:pt x="86" y="65"/>
                    <a:pt x="91" y="54"/>
                    <a:pt x="95" y="54"/>
                  </a:cubicBezTo>
                  <a:cubicBezTo>
                    <a:pt x="98" y="54"/>
                    <a:pt x="113" y="67"/>
                    <a:pt x="116" y="70"/>
                  </a:cubicBezTo>
                  <a:cubicBezTo>
                    <a:pt x="114" y="70"/>
                    <a:pt x="109" y="71"/>
                    <a:pt x="109" y="74"/>
                  </a:cubicBezTo>
                  <a:cubicBezTo>
                    <a:pt x="109" y="74"/>
                    <a:pt x="110" y="77"/>
                    <a:pt x="111" y="77"/>
                  </a:cubicBezTo>
                  <a:cubicBezTo>
                    <a:pt x="115" y="77"/>
                    <a:pt x="117" y="74"/>
                    <a:pt x="120" y="74"/>
                  </a:cubicBezTo>
                  <a:cubicBezTo>
                    <a:pt x="126" y="74"/>
                    <a:pt x="144" y="88"/>
                    <a:pt x="144" y="95"/>
                  </a:cubicBezTo>
                  <a:cubicBezTo>
                    <a:pt x="144" y="99"/>
                    <a:pt x="138" y="105"/>
                    <a:pt x="136" y="108"/>
                  </a:cubicBezTo>
                  <a:cubicBezTo>
                    <a:pt x="134" y="110"/>
                    <a:pt x="129" y="107"/>
                    <a:pt x="129" y="112"/>
                  </a:cubicBezTo>
                  <a:cubicBezTo>
                    <a:pt x="129" y="114"/>
                    <a:pt x="132" y="117"/>
                    <a:pt x="134" y="118"/>
                  </a:cubicBezTo>
                  <a:cubicBezTo>
                    <a:pt x="130" y="120"/>
                    <a:pt x="124" y="122"/>
                    <a:pt x="121" y="122"/>
                  </a:cubicBezTo>
                  <a:cubicBezTo>
                    <a:pt x="119" y="122"/>
                    <a:pt x="114" y="122"/>
                    <a:pt x="109" y="122"/>
                  </a:cubicBezTo>
                  <a:cubicBezTo>
                    <a:pt x="105" y="122"/>
                    <a:pt x="97" y="127"/>
                    <a:pt x="97" y="130"/>
                  </a:cubicBezTo>
                  <a:cubicBezTo>
                    <a:pt x="97" y="134"/>
                    <a:pt x="107" y="138"/>
                    <a:pt x="110" y="138"/>
                  </a:cubicBezTo>
                  <a:cubicBezTo>
                    <a:pt x="113" y="138"/>
                    <a:pt x="115" y="133"/>
                    <a:pt x="118" y="133"/>
                  </a:cubicBezTo>
                  <a:cubicBezTo>
                    <a:pt x="121" y="133"/>
                    <a:pt x="120" y="135"/>
                    <a:pt x="123" y="135"/>
                  </a:cubicBezTo>
                  <a:cubicBezTo>
                    <a:pt x="126" y="135"/>
                    <a:pt x="127" y="133"/>
                    <a:pt x="129" y="131"/>
                  </a:cubicBezTo>
                  <a:cubicBezTo>
                    <a:pt x="137" y="136"/>
                    <a:pt x="142" y="141"/>
                    <a:pt x="151" y="145"/>
                  </a:cubicBezTo>
                  <a:cubicBezTo>
                    <a:pt x="146" y="155"/>
                    <a:pt x="163" y="154"/>
                    <a:pt x="170" y="158"/>
                  </a:cubicBezTo>
                  <a:cubicBezTo>
                    <a:pt x="177" y="162"/>
                    <a:pt x="183" y="161"/>
                    <a:pt x="191" y="165"/>
                  </a:cubicBezTo>
                  <a:cubicBezTo>
                    <a:pt x="192" y="165"/>
                    <a:pt x="192" y="168"/>
                    <a:pt x="194" y="168"/>
                  </a:cubicBezTo>
                  <a:cubicBezTo>
                    <a:pt x="195" y="168"/>
                    <a:pt x="196" y="167"/>
                    <a:pt x="196" y="165"/>
                  </a:cubicBezTo>
                  <a:cubicBezTo>
                    <a:pt x="196" y="157"/>
                    <a:pt x="181" y="151"/>
                    <a:pt x="176" y="145"/>
                  </a:cubicBezTo>
                  <a:cubicBezTo>
                    <a:pt x="180" y="145"/>
                    <a:pt x="180" y="145"/>
                    <a:pt x="180" y="145"/>
                  </a:cubicBezTo>
                  <a:cubicBezTo>
                    <a:pt x="183" y="149"/>
                    <a:pt x="201" y="156"/>
                    <a:pt x="206" y="156"/>
                  </a:cubicBezTo>
                  <a:cubicBezTo>
                    <a:pt x="208" y="153"/>
                    <a:pt x="211" y="148"/>
                    <a:pt x="211" y="145"/>
                  </a:cubicBezTo>
                  <a:cubicBezTo>
                    <a:pt x="211" y="142"/>
                    <a:pt x="206" y="140"/>
                    <a:pt x="206" y="138"/>
                  </a:cubicBezTo>
                  <a:cubicBezTo>
                    <a:pt x="205" y="137"/>
                    <a:pt x="205" y="137"/>
                    <a:pt x="206" y="133"/>
                  </a:cubicBezTo>
                  <a:cubicBezTo>
                    <a:pt x="204" y="133"/>
                    <a:pt x="204" y="133"/>
                    <a:pt x="201" y="133"/>
                  </a:cubicBezTo>
                  <a:cubicBezTo>
                    <a:pt x="200" y="130"/>
                    <a:pt x="200" y="130"/>
                    <a:pt x="199" y="130"/>
                  </a:cubicBezTo>
                  <a:cubicBezTo>
                    <a:pt x="198" y="130"/>
                    <a:pt x="198" y="130"/>
                    <a:pt x="198" y="130"/>
                  </a:cubicBezTo>
                  <a:cubicBezTo>
                    <a:pt x="197" y="130"/>
                    <a:pt x="197" y="130"/>
                    <a:pt x="197" y="130"/>
                  </a:cubicBezTo>
                  <a:cubicBezTo>
                    <a:pt x="196" y="130"/>
                    <a:pt x="194" y="130"/>
                    <a:pt x="193" y="129"/>
                  </a:cubicBezTo>
                  <a:cubicBezTo>
                    <a:pt x="190" y="128"/>
                    <a:pt x="187" y="122"/>
                    <a:pt x="186" y="118"/>
                  </a:cubicBezTo>
                  <a:cubicBezTo>
                    <a:pt x="183" y="118"/>
                    <a:pt x="183" y="118"/>
                    <a:pt x="183" y="118"/>
                  </a:cubicBezTo>
                  <a:cubicBezTo>
                    <a:pt x="183" y="114"/>
                    <a:pt x="183" y="114"/>
                    <a:pt x="183" y="114"/>
                  </a:cubicBezTo>
                  <a:cubicBezTo>
                    <a:pt x="183" y="114"/>
                    <a:pt x="184" y="115"/>
                    <a:pt x="185" y="115"/>
                  </a:cubicBezTo>
                  <a:cubicBezTo>
                    <a:pt x="185" y="115"/>
                    <a:pt x="186" y="114"/>
                    <a:pt x="187" y="114"/>
                  </a:cubicBezTo>
                  <a:cubicBezTo>
                    <a:pt x="187" y="111"/>
                    <a:pt x="187" y="111"/>
                    <a:pt x="187" y="111"/>
                  </a:cubicBezTo>
                  <a:cubicBezTo>
                    <a:pt x="186" y="111"/>
                    <a:pt x="185" y="111"/>
                    <a:pt x="184" y="111"/>
                  </a:cubicBezTo>
                  <a:cubicBezTo>
                    <a:pt x="184" y="111"/>
                    <a:pt x="183" y="111"/>
                    <a:pt x="181" y="110"/>
                  </a:cubicBezTo>
                  <a:cubicBezTo>
                    <a:pt x="182" y="110"/>
                    <a:pt x="185" y="107"/>
                    <a:pt x="187" y="107"/>
                  </a:cubicBezTo>
                  <a:cubicBezTo>
                    <a:pt x="201" y="107"/>
                    <a:pt x="201" y="126"/>
                    <a:pt x="215" y="126"/>
                  </a:cubicBezTo>
                  <a:cubicBezTo>
                    <a:pt x="219" y="126"/>
                    <a:pt x="219" y="122"/>
                    <a:pt x="219" y="118"/>
                  </a:cubicBezTo>
                  <a:cubicBezTo>
                    <a:pt x="225" y="118"/>
                    <a:pt x="225" y="116"/>
                    <a:pt x="225" y="115"/>
                  </a:cubicBezTo>
                  <a:cubicBezTo>
                    <a:pt x="225" y="114"/>
                    <a:pt x="226" y="114"/>
                    <a:pt x="225" y="111"/>
                  </a:cubicBezTo>
                  <a:cubicBezTo>
                    <a:pt x="229" y="111"/>
                    <a:pt x="234" y="110"/>
                    <a:pt x="234" y="106"/>
                  </a:cubicBezTo>
                  <a:cubicBezTo>
                    <a:pt x="234" y="102"/>
                    <a:pt x="232" y="100"/>
                    <a:pt x="226" y="100"/>
                  </a:cubicBezTo>
                  <a:cubicBezTo>
                    <a:pt x="225" y="100"/>
                    <a:pt x="223" y="100"/>
                    <a:pt x="221" y="98"/>
                  </a:cubicBezTo>
                  <a:cubicBezTo>
                    <a:pt x="220" y="96"/>
                    <a:pt x="219" y="96"/>
                    <a:pt x="218" y="96"/>
                  </a:cubicBezTo>
                  <a:cubicBezTo>
                    <a:pt x="217" y="96"/>
                    <a:pt x="215" y="97"/>
                    <a:pt x="211" y="97"/>
                  </a:cubicBezTo>
                  <a:cubicBezTo>
                    <a:pt x="207" y="97"/>
                    <a:pt x="206" y="92"/>
                    <a:pt x="205" y="87"/>
                  </a:cubicBezTo>
                  <a:cubicBezTo>
                    <a:pt x="199" y="87"/>
                    <a:pt x="191" y="84"/>
                    <a:pt x="191" y="77"/>
                  </a:cubicBezTo>
                  <a:cubicBezTo>
                    <a:pt x="187" y="77"/>
                    <a:pt x="185" y="76"/>
                    <a:pt x="183" y="75"/>
                  </a:cubicBezTo>
                  <a:cubicBezTo>
                    <a:pt x="185" y="71"/>
                    <a:pt x="188" y="71"/>
                    <a:pt x="192" y="68"/>
                  </a:cubicBezTo>
                  <a:cubicBezTo>
                    <a:pt x="191" y="67"/>
                    <a:pt x="189" y="66"/>
                    <a:pt x="188" y="66"/>
                  </a:cubicBezTo>
                  <a:cubicBezTo>
                    <a:pt x="185" y="66"/>
                    <a:pt x="184" y="66"/>
                    <a:pt x="179" y="65"/>
                  </a:cubicBezTo>
                  <a:cubicBezTo>
                    <a:pt x="182" y="62"/>
                    <a:pt x="185" y="62"/>
                    <a:pt x="189" y="61"/>
                  </a:cubicBezTo>
                  <a:cubicBezTo>
                    <a:pt x="188" y="57"/>
                    <a:pt x="185" y="54"/>
                    <a:pt x="181" y="54"/>
                  </a:cubicBezTo>
                  <a:cubicBezTo>
                    <a:pt x="181" y="54"/>
                    <a:pt x="178" y="54"/>
                    <a:pt x="177" y="54"/>
                  </a:cubicBezTo>
                  <a:cubicBezTo>
                    <a:pt x="177" y="50"/>
                    <a:pt x="177" y="50"/>
                    <a:pt x="177" y="50"/>
                  </a:cubicBezTo>
                  <a:cubicBezTo>
                    <a:pt x="169" y="49"/>
                    <a:pt x="164" y="44"/>
                    <a:pt x="157" y="42"/>
                  </a:cubicBezTo>
                  <a:cubicBezTo>
                    <a:pt x="157" y="37"/>
                    <a:pt x="150" y="36"/>
                    <a:pt x="147" y="36"/>
                  </a:cubicBezTo>
                  <a:cubicBezTo>
                    <a:pt x="145" y="36"/>
                    <a:pt x="144" y="36"/>
                    <a:pt x="140" y="36"/>
                  </a:cubicBezTo>
                  <a:cubicBezTo>
                    <a:pt x="131" y="36"/>
                    <a:pt x="129" y="26"/>
                    <a:pt x="122" y="22"/>
                  </a:cubicBezTo>
                  <a:cubicBezTo>
                    <a:pt x="119" y="19"/>
                    <a:pt x="107" y="17"/>
                    <a:pt x="101" y="17"/>
                  </a:cubicBezTo>
                  <a:cubicBezTo>
                    <a:pt x="96" y="17"/>
                    <a:pt x="95" y="25"/>
                    <a:pt x="90" y="25"/>
                  </a:cubicBezTo>
                  <a:cubicBezTo>
                    <a:pt x="87" y="25"/>
                    <a:pt x="86" y="22"/>
                    <a:pt x="83" y="22"/>
                  </a:cubicBezTo>
                  <a:cubicBezTo>
                    <a:pt x="80" y="22"/>
                    <a:pt x="79" y="25"/>
                    <a:pt x="78" y="25"/>
                  </a:cubicBezTo>
                  <a:cubicBezTo>
                    <a:pt x="76" y="25"/>
                    <a:pt x="78" y="20"/>
                    <a:pt x="78" y="19"/>
                  </a:cubicBezTo>
                  <a:cubicBezTo>
                    <a:pt x="78" y="13"/>
                    <a:pt x="74" y="3"/>
                    <a:pt x="66" y="3"/>
                  </a:cubicBezTo>
                  <a:cubicBezTo>
                    <a:pt x="55" y="3"/>
                    <a:pt x="36" y="6"/>
                    <a:pt x="36" y="17"/>
                  </a:cubicBezTo>
                  <a:cubicBezTo>
                    <a:pt x="36" y="20"/>
                    <a:pt x="39" y="22"/>
                    <a:pt x="39" y="25"/>
                  </a:cubicBezTo>
                  <a:cubicBezTo>
                    <a:pt x="39" y="27"/>
                    <a:pt x="35" y="30"/>
                    <a:pt x="33" y="30"/>
                  </a:cubicBezTo>
                  <a:cubicBezTo>
                    <a:pt x="29" y="30"/>
                    <a:pt x="30" y="28"/>
                    <a:pt x="30" y="25"/>
                  </a:cubicBezTo>
                  <a:cubicBezTo>
                    <a:pt x="30" y="25"/>
                    <a:pt x="29" y="22"/>
                    <a:pt x="30" y="20"/>
                  </a:cubicBezTo>
                  <a:cubicBezTo>
                    <a:pt x="29" y="20"/>
                    <a:pt x="28" y="19"/>
                    <a:pt x="28" y="17"/>
                  </a:cubicBezTo>
                  <a:cubicBezTo>
                    <a:pt x="28" y="9"/>
                    <a:pt x="37" y="9"/>
                    <a:pt x="40" y="3"/>
                  </a:cubicBezTo>
                  <a:cubicBezTo>
                    <a:pt x="31" y="0"/>
                    <a:pt x="31" y="0"/>
                    <a:pt x="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42" name="Freeform 144"/>
            <p:cNvSpPr>
              <a:spLocks/>
            </p:cNvSpPr>
            <p:nvPr/>
          </p:nvSpPr>
          <p:spPr bwMode="auto">
            <a:xfrm>
              <a:off x="3716338" y="1955800"/>
              <a:ext cx="26988" cy="15875"/>
            </a:xfrm>
            <a:custGeom>
              <a:avLst/>
              <a:gdLst>
                <a:gd name="T0" fmla="*/ 3 w 7"/>
                <a:gd name="T1" fmla="*/ 0 h 4"/>
                <a:gd name="T2" fmla="*/ 0 w 7"/>
                <a:gd name="T3" fmla="*/ 2 h 4"/>
                <a:gd name="T4" fmla="*/ 3 w 7"/>
                <a:gd name="T5" fmla="*/ 4 h 4"/>
                <a:gd name="T6" fmla="*/ 7 w 7"/>
                <a:gd name="T7" fmla="*/ 2 h 4"/>
                <a:gd name="T8" fmla="*/ 3 w 7"/>
                <a:gd name="T9" fmla="*/ 0 h 4"/>
              </a:gdLst>
              <a:ahLst/>
              <a:cxnLst>
                <a:cxn ang="0">
                  <a:pos x="T0" y="T1"/>
                </a:cxn>
                <a:cxn ang="0">
                  <a:pos x="T2" y="T3"/>
                </a:cxn>
                <a:cxn ang="0">
                  <a:pos x="T4" y="T5"/>
                </a:cxn>
                <a:cxn ang="0">
                  <a:pos x="T6" y="T7"/>
                </a:cxn>
                <a:cxn ang="0">
                  <a:pos x="T8" y="T9"/>
                </a:cxn>
              </a:cxnLst>
              <a:rect l="0" t="0" r="r" b="b"/>
              <a:pathLst>
                <a:path w="7" h="4">
                  <a:moveTo>
                    <a:pt x="3" y="0"/>
                  </a:moveTo>
                  <a:cubicBezTo>
                    <a:pt x="2" y="0"/>
                    <a:pt x="1" y="0"/>
                    <a:pt x="0" y="2"/>
                  </a:cubicBezTo>
                  <a:cubicBezTo>
                    <a:pt x="1" y="3"/>
                    <a:pt x="2" y="4"/>
                    <a:pt x="3" y="4"/>
                  </a:cubicBezTo>
                  <a:cubicBezTo>
                    <a:pt x="4" y="4"/>
                    <a:pt x="5" y="3"/>
                    <a:pt x="7"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43" name="Freeform 145"/>
            <p:cNvSpPr>
              <a:spLocks/>
            </p:cNvSpPr>
            <p:nvPr/>
          </p:nvSpPr>
          <p:spPr bwMode="auto">
            <a:xfrm>
              <a:off x="3536950" y="1831975"/>
              <a:ext cx="22225" cy="19050"/>
            </a:xfrm>
            <a:custGeom>
              <a:avLst/>
              <a:gdLst>
                <a:gd name="T0" fmla="*/ 2 w 6"/>
                <a:gd name="T1" fmla="*/ 0 h 5"/>
                <a:gd name="T2" fmla="*/ 1 w 6"/>
                <a:gd name="T3" fmla="*/ 0 h 5"/>
                <a:gd name="T4" fmla="*/ 6 w 6"/>
                <a:gd name="T5" fmla="*/ 5 h 5"/>
                <a:gd name="T6" fmla="*/ 2 w 6"/>
                <a:gd name="T7" fmla="*/ 0 h 5"/>
              </a:gdLst>
              <a:ahLst/>
              <a:cxnLst>
                <a:cxn ang="0">
                  <a:pos x="T0" y="T1"/>
                </a:cxn>
                <a:cxn ang="0">
                  <a:pos x="T2" y="T3"/>
                </a:cxn>
                <a:cxn ang="0">
                  <a:pos x="T4" y="T5"/>
                </a:cxn>
                <a:cxn ang="0">
                  <a:pos x="T6" y="T7"/>
                </a:cxn>
              </a:cxnLst>
              <a:rect l="0" t="0" r="r" b="b"/>
              <a:pathLst>
                <a:path w="6" h="5">
                  <a:moveTo>
                    <a:pt x="2" y="0"/>
                  </a:moveTo>
                  <a:cubicBezTo>
                    <a:pt x="2" y="0"/>
                    <a:pt x="1" y="0"/>
                    <a:pt x="1" y="0"/>
                  </a:cubicBezTo>
                  <a:cubicBezTo>
                    <a:pt x="0" y="2"/>
                    <a:pt x="3" y="4"/>
                    <a:pt x="6" y="5"/>
                  </a:cubicBezTo>
                  <a:cubicBezTo>
                    <a:pt x="5" y="3"/>
                    <a:pt x="4"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44" name="Freeform 146"/>
            <p:cNvSpPr>
              <a:spLocks/>
            </p:cNvSpPr>
            <p:nvPr/>
          </p:nvSpPr>
          <p:spPr bwMode="auto">
            <a:xfrm>
              <a:off x="3303588" y="768350"/>
              <a:ext cx="935038" cy="488950"/>
            </a:xfrm>
            <a:custGeom>
              <a:avLst/>
              <a:gdLst>
                <a:gd name="T0" fmla="*/ 141 w 249"/>
                <a:gd name="T1" fmla="*/ 4 h 130"/>
                <a:gd name="T2" fmla="*/ 127 w 249"/>
                <a:gd name="T3" fmla="*/ 3 h 130"/>
                <a:gd name="T4" fmla="*/ 87 w 249"/>
                <a:gd name="T5" fmla="*/ 7 h 130"/>
                <a:gd name="T6" fmla="*/ 82 w 249"/>
                <a:gd name="T7" fmla="*/ 7 h 130"/>
                <a:gd name="T8" fmla="*/ 48 w 249"/>
                <a:gd name="T9" fmla="*/ 14 h 130"/>
                <a:gd name="T10" fmla="*/ 35 w 249"/>
                <a:gd name="T11" fmla="*/ 22 h 130"/>
                <a:gd name="T12" fmla="*/ 0 w 249"/>
                <a:gd name="T13" fmla="*/ 33 h 130"/>
                <a:gd name="T14" fmla="*/ 10 w 249"/>
                <a:gd name="T15" fmla="*/ 31 h 130"/>
                <a:gd name="T16" fmla="*/ 11 w 249"/>
                <a:gd name="T17" fmla="*/ 36 h 130"/>
                <a:gd name="T18" fmla="*/ 28 w 249"/>
                <a:gd name="T19" fmla="*/ 33 h 130"/>
                <a:gd name="T20" fmla="*/ 16 w 249"/>
                <a:gd name="T21" fmla="*/ 42 h 130"/>
                <a:gd name="T22" fmla="*/ 29 w 249"/>
                <a:gd name="T23" fmla="*/ 42 h 130"/>
                <a:gd name="T24" fmla="*/ 37 w 249"/>
                <a:gd name="T25" fmla="*/ 51 h 130"/>
                <a:gd name="T26" fmla="*/ 47 w 249"/>
                <a:gd name="T27" fmla="*/ 48 h 130"/>
                <a:gd name="T28" fmla="*/ 64 w 249"/>
                <a:gd name="T29" fmla="*/ 51 h 130"/>
                <a:gd name="T30" fmla="*/ 95 w 249"/>
                <a:gd name="T31" fmla="*/ 47 h 130"/>
                <a:gd name="T32" fmla="*/ 86 w 249"/>
                <a:gd name="T33" fmla="*/ 55 h 130"/>
                <a:gd name="T34" fmla="*/ 70 w 249"/>
                <a:gd name="T35" fmla="*/ 58 h 130"/>
                <a:gd name="T36" fmla="*/ 79 w 249"/>
                <a:gd name="T37" fmla="*/ 67 h 130"/>
                <a:gd name="T38" fmla="*/ 55 w 249"/>
                <a:gd name="T39" fmla="*/ 56 h 130"/>
                <a:gd name="T40" fmla="*/ 45 w 249"/>
                <a:gd name="T41" fmla="*/ 56 h 130"/>
                <a:gd name="T42" fmla="*/ 47 w 249"/>
                <a:gd name="T43" fmla="*/ 60 h 130"/>
                <a:gd name="T44" fmla="*/ 40 w 249"/>
                <a:gd name="T45" fmla="*/ 62 h 130"/>
                <a:gd name="T46" fmla="*/ 44 w 249"/>
                <a:gd name="T47" fmla="*/ 84 h 130"/>
                <a:gd name="T48" fmla="*/ 36 w 249"/>
                <a:gd name="T49" fmla="*/ 97 h 130"/>
                <a:gd name="T50" fmla="*/ 43 w 249"/>
                <a:gd name="T51" fmla="*/ 95 h 130"/>
                <a:gd name="T52" fmla="*/ 60 w 249"/>
                <a:gd name="T53" fmla="*/ 109 h 130"/>
                <a:gd name="T54" fmla="*/ 37 w 249"/>
                <a:gd name="T55" fmla="*/ 101 h 130"/>
                <a:gd name="T56" fmla="*/ 30 w 249"/>
                <a:gd name="T57" fmla="*/ 104 h 130"/>
                <a:gd name="T58" fmla="*/ 18 w 249"/>
                <a:gd name="T59" fmla="*/ 124 h 130"/>
                <a:gd name="T60" fmla="*/ 25 w 249"/>
                <a:gd name="T61" fmla="*/ 123 h 130"/>
                <a:gd name="T62" fmla="*/ 60 w 249"/>
                <a:gd name="T63" fmla="*/ 126 h 130"/>
                <a:gd name="T64" fmla="*/ 91 w 249"/>
                <a:gd name="T65" fmla="*/ 130 h 130"/>
                <a:gd name="T66" fmla="*/ 110 w 249"/>
                <a:gd name="T67" fmla="*/ 118 h 130"/>
                <a:gd name="T68" fmla="*/ 102 w 249"/>
                <a:gd name="T69" fmla="*/ 118 h 130"/>
                <a:gd name="T70" fmla="*/ 112 w 249"/>
                <a:gd name="T71" fmla="*/ 100 h 130"/>
                <a:gd name="T72" fmla="*/ 139 w 249"/>
                <a:gd name="T73" fmla="*/ 87 h 130"/>
                <a:gd name="T74" fmla="*/ 135 w 249"/>
                <a:gd name="T75" fmla="*/ 81 h 130"/>
                <a:gd name="T76" fmla="*/ 131 w 249"/>
                <a:gd name="T77" fmla="*/ 75 h 130"/>
                <a:gd name="T78" fmla="*/ 152 w 249"/>
                <a:gd name="T79" fmla="*/ 69 h 130"/>
                <a:gd name="T80" fmla="*/ 160 w 249"/>
                <a:gd name="T81" fmla="*/ 70 h 130"/>
                <a:gd name="T82" fmla="*/ 191 w 249"/>
                <a:gd name="T83" fmla="*/ 47 h 130"/>
                <a:gd name="T84" fmla="*/ 222 w 249"/>
                <a:gd name="T85" fmla="*/ 33 h 130"/>
                <a:gd name="T86" fmla="*/ 208 w 249"/>
                <a:gd name="T87" fmla="*/ 34 h 130"/>
                <a:gd name="T88" fmla="*/ 242 w 249"/>
                <a:gd name="T89" fmla="*/ 21 h 130"/>
                <a:gd name="T90" fmla="*/ 231 w 249"/>
                <a:gd name="T91" fmla="*/ 10 h 130"/>
                <a:gd name="T92" fmla="*/ 221 w 249"/>
                <a:gd name="T93" fmla="*/ 3 h 130"/>
                <a:gd name="T94" fmla="*/ 203 w 249"/>
                <a:gd name="T95" fmla="*/ 6 h 130"/>
                <a:gd name="T96" fmla="*/ 166 w 249"/>
                <a:gd name="T97" fmla="*/ 2 h 130"/>
                <a:gd name="T98" fmla="*/ 150 w 249"/>
                <a:gd name="T9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9" h="130">
                  <a:moveTo>
                    <a:pt x="150" y="0"/>
                  </a:moveTo>
                  <a:cubicBezTo>
                    <a:pt x="146" y="0"/>
                    <a:pt x="145" y="4"/>
                    <a:pt x="141" y="4"/>
                  </a:cubicBezTo>
                  <a:cubicBezTo>
                    <a:pt x="136" y="4"/>
                    <a:pt x="135" y="1"/>
                    <a:pt x="130" y="1"/>
                  </a:cubicBezTo>
                  <a:cubicBezTo>
                    <a:pt x="129" y="1"/>
                    <a:pt x="127" y="2"/>
                    <a:pt x="127" y="3"/>
                  </a:cubicBezTo>
                  <a:cubicBezTo>
                    <a:pt x="112" y="3"/>
                    <a:pt x="109" y="3"/>
                    <a:pt x="94" y="3"/>
                  </a:cubicBezTo>
                  <a:cubicBezTo>
                    <a:pt x="91" y="3"/>
                    <a:pt x="89" y="4"/>
                    <a:pt x="87" y="7"/>
                  </a:cubicBezTo>
                  <a:cubicBezTo>
                    <a:pt x="86" y="8"/>
                    <a:pt x="85" y="8"/>
                    <a:pt x="85" y="8"/>
                  </a:cubicBezTo>
                  <a:cubicBezTo>
                    <a:pt x="85" y="8"/>
                    <a:pt x="85" y="7"/>
                    <a:pt x="82" y="7"/>
                  </a:cubicBezTo>
                  <a:cubicBezTo>
                    <a:pt x="73" y="7"/>
                    <a:pt x="70" y="13"/>
                    <a:pt x="67" y="20"/>
                  </a:cubicBezTo>
                  <a:cubicBezTo>
                    <a:pt x="65" y="19"/>
                    <a:pt x="54" y="14"/>
                    <a:pt x="48" y="14"/>
                  </a:cubicBezTo>
                  <a:cubicBezTo>
                    <a:pt x="42" y="14"/>
                    <a:pt x="46" y="20"/>
                    <a:pt x="37" y="20"/>
                  </a:cubicBezTo>
                  <a:cubicBezTo>
                    <a:pt x="37" y="21"/>
                    <a:pt x="36" y="22"/>
                    <a:pt x="35" y="22"/>
                  </a:cubicBezTo>
                  <a:cubicBezTo>
                    <a:pt x="34" y="22"/>
                    <a:pt x="32" y="22"/>
                    <a:pt x="28" y="22"/>
                  </a:cubicBezTo>
                  <a:cubicBezTo>
                    <a:pt x="20" y="22"/>
                    <a:pt x="2" y="26"/>
                    <a:pt x="0" y="33"/>
                  </a:cubicBezTo>
                  <a:cubicBezTo>
                    <a:pt x="2" y="33"/>
                    <a:pt x="5" y="33"/>
                    <a:pt x="6" y="33"/>
                  </a:cubicBezTo>
                  <a:cubicBezTo>
                    <a:pt x="7" y="32"/>
                    <a:pt x="9" y="31"/>
                    <a:pt x="10" y="31"/>
                  </a:cubicBezTo>
                  <a:cubicBezTo>
                    <a:pt x="19" y="31"/>
                    <a:pt x="19" y="31"/>
                    <a:pt x="19" y="31"/>
                  </a:cubicBezTo>
                  <a:cubicBezTo>
                    <a:pt x="16" y="32"/>
                    <a:pt x="14" y="33"/>
                    <a:pt x="11" y="36"/>
                  </a:cubicBezTo>
                  <a:cubicBezTo>
                    <a:pt x="12" y="36"/>
                    <a:pt x="15" y="38"/>
                    <a:pt x="16" y="38"/>
                  </a:cubicBezTo>
                  <a:cubicBezTo>
                    <a:pt x="22" y="38"/>
                    <a:pt x="22" y="33"/>
                    <a:pt x="28" y="33"/>
                  </a:cubicBezTo>
                  <a:cubicBezTo>
                    <a:pt x="30" y="33"/>
                    <a:pt x="31" y="33"/>
                    <a:pt x="33" y="33"/>
                  </a:cubicBezTo>
                  <a:cubicBezTo>
                    <a:pt x="26" y="36"/>
                    <a:pt x="19" y="35"/>
                    <a:pt x="16" y="42"/>
                  </a:cubicBezTo>
                  <a:cubicBezTo>
                    <a:pt x="16" y="42"/>
                    <a:pt x="18" y="42"/>
                    <a:pt x="19" y="42"/>
                  </a:cubicBezTo>
                  <a:cubicBezTo>
                    <a:pt x="22" y="42"/>
                    <a:pt x="25" y="42"/>
                    <a:pt x="29" y="42"/>
                  </a:cubicBezTo>
                  <a:cubicBezTo>
                    <a:pt x="25" y="42"/>
                    <a:pt x="23" y="44"/>
                    <a:pt x="21" y="45"/>
                  </a:cubicBezTo>
                  <a:cubicBezTo>
                    <a:pt x="23" y="48"/>
                    <a:pt x="31" y="51"/>
                    <a:pt x="37" y="51"/>
                  </a:cubicBezTo>
                  <a:cubicBezTo>
                    <a:pt x="40" y="51"/>
                    <a:pt x="41" y="50"/>
                    <a:pt x="43" y="48"/>
                  </a:cubicBezTo>
                  <a:cubicBezTo>
                    <a:pt x="47" y="48"/>
                    <a:pt x="47" y="48"/>
                    <a:pt x="47" y="48"/>
                  </a:cubicBezTo>
                  <a:cubicBezTo>
                    <a:pt x="45" y="52"/>
                    <a:pt x="53" y="54"/>
                    <a:pt x="58" y="54"/>
                  </a:cubicBezTo>
                  <a:cubicBezTo>
                    <a:pt x="61" y="54"/>
                    <a:pt x="62" y="51"/>
                    <a:pt x="64" y="51"/>
                  </a:cubicBezTo>
                  <a:cubicBezTo>
                    <a:pt x="67" y="51"/>
                    <a:pt x="69" y="54"/>
                    <a:pt x="74" y="54"/>
                  </a:cubicBezTo>
                  <a:cubicBezTo>
                    <a:pt x="83" y="54"/>
                    <a:pt x="90" y="52"/>
                    <a:pt x="95" y="47"/>
                  </a:cubicBezTo>
                  <a:cubicBezTo>
                    <a:pt x="100" y="47"/>
                    <a:pt x="100" y="47"/>
                    <a:pt x="100" y="47"/>
                  </a:cubicBezTo>
                  <a:cubicBezTo>
                    <a:pt x="96" y="51"/>
                    <a:pt x="91" y="53"/>
                    <a:pt x="86" y="55"/>
                  </a:cubicBezTo>
                  <a:cubicBezTo>
                    <a:pt x="72" y="55"/>
                    <a:pt x="72" y="55"/>
                    <a:pt x="72" y="55"/>
                  </a:cubicBezTo>
                  <a:cubicBezTo>
                    <a:pt x="71" y="56"/>
                    <a:pt x="70" y="57"/>
                    <a:pt x="70" y="58"/>
                  </a:cubicBezTo>
                  <a:cubicBezTo>
                    <a:pt x="70" y="60"/>
                    <a:pt x="79" y="65"/>
                    <a:pt x="80" y="67"/>
                  </a:cubicBezTo>
                  <a:cubicBezTo>
                    <a:pt x="80" y="67"/>
                    <a:pt x="79" y="67"/>
                    <a:pt x="79" y="67"/>
                  </a:cubicBezTo>
                  <a:cubicBezTo>
                    <a:pt x="72" y="67"/>
                    <a:pt x="69" y="59"/>
                    <a:pt x="63" y="57"/>
                  </a:cubicBezTo>
                  <a:cubicBezTo>
                    <a:pt x="60" y="56"/>
                    <a:pt x="58" y="56"/>
                    <a:pt x="55" y="56"/>
                  </a:cubicBezTo>
                  <a:cubicBezTo>
                    <a:pt x="52" y="56"/>
                    <a:pt x="49" y="56"/>
                    <a:pt x="47" y="56"/>
                  </a:cubicBezTo>
                  <a:cubicBezTo>
                    <a:pt x="47" y="56"/>
                    <a:pt x="46" y="56"/>
                    <a:pt x="45" y="56"/>
                  </a:cubicBezTo>
                  <a:cubicBezTo>
                    <a:pt x="44" y="56"/>
                    <a:pt x="44" y="56"/>
                    <a:pt x="43" y="56"/>
                  </a:cubicBezTo>
                  <a:cubicBezTo>
                    <a:pt x="44" y="59"/>
                    <a:pt x="44" y="60"/>
                    <a:pt x="47" y="60"/>
                  </a:cubicBezTo>
                  <a:cubicBezTo>
                    <a:pt x="47" y="60"/>
                    <a:pt x="46" y="60"/>
                    <a:pt x="45" y="60"/>
                  </a:cubicBezTo>
                  <a:cubicBezTo>
                    <a:pt x="43" y="60"/>
                    <a:pt x="40" y="60"/>
                    <a:pt x="40" y="62"/>
                  </a:cubicBezTo>
                  <a:cubicBezTo>
                    <a:pt x="40" y="67"/>
                    <a:pt x="60" y="67"/>
                    <a:pt x="60" y="76"/>
                  </a:cubicBezTo>
                  <a:cubicBezTo>
                    <a:pt x="60" y="84"/>
                    <a:pt x="51" y="82"/>
                    <a:pt x="44" y="84"/>
                  </a:cubicBezTo>
                  <a:cubicBezTo>
                    <a:pt x="40" y="85"/>
                    <a:pt x="38" y="89"/>
                    <a:pt x="36" y="93"/>
                  </a:cubicBezTo>
                  <a:cubicBezTo>
                    <a:pt x="36" y="97"/>
                    <a:pt x="36" y="97"/>
                    <a:pt x="36" y="97"/>
                  </a:cubicBezTo>
                  <a:cubicBezTo>
                    <a:pt x="40" y="97"/>
                    <a:pt x="40" y="97"/>
                    <a:pt x="40" y="97"/>
                  </a:cubicBezTo>
                  <a:cubicBezTo>
                    <a:pt x="41" y="96"/>
                    <a:pt x="41" y="96"/>
                    <a:pt x="43" y="95"/>
                  </a:cubicBezTo>
                  <a:cubicBezTo>
                    <a:pt x="47" y="95"/>
                    <a:pt x="47" y="95"/>
                    <a:pt x="47" y="95"/>
                  </a:cubicBezTo>
                  <a:cubicBezTo>
                    <a:pt x="47" y="102"/>
                    <a:pt x="56" y="105"/>
                    <a:pt x="60" y="109"/>
                  </a:cubicBezTo>
                  <a:cubicBezTo>
                    <a:pt x="55" y="109"/>
                    <a:pt x="55" y="109"/>
                    <a:pt x="55" y="109"/>
                  </a:cubicBezTo>
                  <a:cubicBezTo>
                    <a:pt x="49" y="106"/>
                    <a:pt x="46" y="101"/>
                    <a:pt x="37" y="101"/>
                  </a:cubicBezTo>
                  <a:cubicBezTo>
                    <a:pt x="36" y="101"/>
                    <a:pt x="35" y="101"/>
                    <a:pt x="34" y="101"/>
                  </a:cubicBezTo>
                  <a:cubicBezTo>
                    <a:pt x="32" y="101"/>
                    <a:pt x="30" y="101"/>
                    <a:pt x="30" y="104"/>
                  </a:cubicBezTo>
                  <a:cubicBezTo>
                    <a:pt x="30" y="109"/>
                    <a:pt x="36" y="110"/>
                    <a:pt x="39" y="112"/>
                  </a:cubicBezTo>
                  <a:cubicBezTo>
                    <a:pt x="33" y="117"/>
                    <a:pt x="18" y="112"/>
                    <a:pt x="18" y="124"/>
                  </a:cubicBezTo>
                  <a:cubicBezTo>
                    <a:pt x="18" y="125"/>
                    <a:pt x="19" y="126"/>
                    <a:pt x="21" y="126"/>
                  </a:cubicBezTo>
                  <a:cubicBezTo>
                    <a:pt x="23" y="126"/>
                    <a:pt x="24" y="125"/>
                    <a:pt x="25" y="123"/>
                  </a:cubicBezTo>
                  <a:cubicBezTo>
                    <a:pt x="35" y="126"/>
                    <a:pt x="42" y="129"/>
                    <a:pt x="52" y="129"/>
                  </a:cubicBezTo>
                  <a:cubicBezTo>
                    <a:pt x="56" y="129"/>
                    <a:pt x="58" y="126"/>
                    <a:pt x="60" y="126"/>
                  </a:cubicBezTo>
                  <a:cubicBezTo>
                    <a:pt x="67" y="126"/>
                    <a:pt x="73" y="126"/>
                    <a:pt x="82" y="126"/>
                  </a:cubicBezTo>
                  <a:cubicBezTo>
                    <a:pt x="87" y="126"/>
                    <a:pt x="84" y="130"/>
                    <a:pt x="91" y="130"/>
                  </a:cubicBezTo>
                  <a:cubicBezTo>
                    <a:pt x="98" y="130"/>
                    <a:pt x="114" y="125"/>
                    <a:pt x="114" y="120"/>
                  </a:cubicBezTo>
                  <a:cubicBezTo>
                    <a:pt x="114" y="118"/>
                    <a:pt x="111" y="118"/>
                    <a:pt x="110" y="118"/>
                  </a:cubicBezTo>
                  <a:cubicBezTo>
                    <a:pt x="110" y="118"/>
                    <a:pt x="110" y="118"/>
                    <a:pt x="109" y="118"/>
                  </a:cubicBezTo>
                  <a:cubicBezTo>
                    <a:pt x="107" y="118"/>
                    <a:pt x="107" y="118"/>
                    <a:pt x="102" y="118"/>
                  </a:cubicBezTo>
                  <a:cubicBezTo>
                    <a:pt x="102" y="108"/>
                    <a:pt x="114" y="114"/>
                    <a:pt x="114" y="105"/>
                  </a:cubicBezTo>
                  <a:cubicBezTo>
                    <a:pt x="114" y="103"/>
                    <a:pt x="113" y="102"/>
                    <a:pt x="112" y="100"/>
                  </a:cubicBezTo>
                  <a:cubicBezTo>
                    <a:pt x="115" y="100"/>
                    <a:pt x="114" y="100"/>
                    <a:pt x="127" y="100"/>
                  </a:cubicBezTo>
                  <a:cubicBezTo>
                    <a:pt x="131" y="97"/>
                    <a:pt x="133" y="90"/>
                    <a:pt x="139" y="87"/>
                  </a:cubicBezTo>
                  <a:cubicBezTo>
                    <a:pt x="138" y="83"/>
                    <a:pt x="135" y="82"/>
                    <a:pt x="131" y="81"/>
                  </a:cubicBezTo>
                  <a:cubicBezTo>
                    <a:pt x="133" y="81"/>
                    <a:pt x="134" y="81"/>
                    <a:pt x="135" y="81"/>
                  </a:cubicBezTo>
                  <a:cubicBezTo>
                    <a:pt x="138" y="81"/>
                    <a:pt x="140" y="80"/>
                    <a:pt x="139" y="75"/>
                  </a:cubicBezTo>
                  <a:cubicBezTo>
                    <a:pt x="131" y="75"/>
                    <a:pt x="131" y="75"/>
                    <a:pt x="131" y="75"/>
                  </a:cubicBezTo>
                  <a:cubicBezTo>
                    <a:pt x="136" y="72"/>
                    <a:pt x="143" y="71"/>
                    <a:pt x="149" y="69"/>
                  </a:cubicBezTo>
                  <a:cubicBezTo>
                    <a:pt x="150" y="69"/>
                    <a:pt x="151" y="69"/>
                    <a:pt x="152" y="69"/>
                  </a:cubicBezTo>
                  <a:cubicBezTo>
                    <a:pt x="153" y="69"/>
                    <a:pt x="155" y="69"/>
                    <a:pt x="156" y="69"/>
                  </a:cubicBezTo>
                  <a:cubicBezTo>
                    <a:pt x="157" y="69"/>
                    <a:pt x="159" y="70"/>
                    <a:pt x="160" y="70"/>
                  </a:cubicBezTo>
                  <a:cubicBezTo>
                    <a:pt x="161" y="70"/>
                    <a:pt x="163" y="69"/>
                    <a:pt x="164" y="68"/>
                  </a:cubicBezTo>
                  <a:cubicBezTo>
                    <a:pt x="173" y="62"/>
                    <a:pt x="179" y="51"/>
                    <a:pt x="191" y="47"/>
                  </a:cubicBezTo>
                  <a:cubicBezTo>
                    <a:pt x="201" y="44"/>
                    <a:pt x="217" y="40"/>
                    <a:pt x="223" y="33"/>
                  </a:cubicBezTo>
                  <a:cubicBezTo>
                    <a:pt x="223" y="33"/>
                    <a:pt x="222" y="33"/>
                    <a:pt x="222" y="33"/>
                  </a:cubicBezTo>
                  <a:cubicBezTo>
                    <a:pt x="220" y="33"/>
                    <a:pt x="217" y="33"/>
                    <a:pt x="215" y="33"/>
                  </a:cubicBezTo>
                  <a:cubicBezTo>
                    <a:pt x="213" y="34"/>
                    <a:pt x="211" y="34"/>
                    <a:pt x="208" y="34"/>
                  </a:cubicBezTo>
                  <a:cubicBezTo>
                    <a:pt x="205" y="34"/>
                    <a:pt x="203" y="33"/>
                    <a:pt x="202" y="32"/>
                  </a:cubicBezTo>
                  <a:cubicBezTo>
                    <a:pt x="217" y="25"/>
                    <a:pt x="231" y="30"/>
                    <a:pt x="242" y="21"/>
                  </a:cubicBezTo>
                  <a:cubicBezTo>
                    <a:pt x="244" y="20"/>
                    <a:pt x="249" y="21"/>
                    <a:pt x="249" y="17"/>
                  </a:cubicBezTo>
                  <a:cubicBezTo>
                    <a:pt x="249" y="12"/>
                    <a:pt x="234" y="13"/>
                    <a:pt x="231" y="10"/>
                  </a:cubicBezTo>
                  <a:cubicBezTo>
                    <a:pt x="229" y="8"/>
                    <a:pt x="229" y="6"/>
                    <a:pt x="226" y="5"/>
                  </a:cubicBezTo>
                  <a:cubicBezTo>
                    <a:pt x="224" y="5"/>
                    <a:pt x="223" y="4"/>
                    <a:pt x="221" y="3"/>
                  </a:cubicBezTo>
                  <a:cubicBezTo>
                    <a:pt x="199" y="9"/>
                    <a:pt x="199" y="9"/>
                    <a:pt x="199" y="9"/>
                  </a:cubicBezTo>
                  <a:cubicBezTo>
                    <a:pt x="201" y="9"/>
                    <a:pt x="202" y="8"/>
                    <a:pt x="203" y="6"/>
                  </a:cubicBezTo>
                  <a:cubicBezTo>
                    <a:pt x="199" y="2"/>
                    <a:pt x="183" y="1"/>
                    <a:pt x="173" y="1"/>
                  </a:cubicBezTo>
                  <a:cubicBezTo>
                    <a:pt x="170" y="1"/>
                    <a:pt x="168" y="2"/>
                    <a:pt x="166" y="2"/>
                  </a:cubicBezTo>
                  <a:cubicBezTo>
                    <a:pt x="164" y="2"/>
                    <a:pt x="162" y="2"/>
                    <a:pt x="158" y="2"/>
                  </a:cubicBezTo>
                  <a:cubicBezTo>
                    <a:pt x="156" y="2"/>
                    <a:pt x="154" y="0"/>
                    <a:pt x="15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45" name="Freeform 147"/>
            <p:cNvSpPr>
              <a:spLocks/>
            </p:cNvSpPr>
            <p:nvPr/>
          </p:nvSpPr>
          <p:spPr bwMode="auto">
            <a:xfrm>
              <a:off x="3889375" y="720725"/>
              <a:ext cx="1831975" cy="1393825"/>
            </a:xfrm>
            <a:custGeom>
              <a:avLst/>
              <a:gdLst>
                <a:gd name="T0" fmla="*/ 264 w 488"/>
                <a:gd name="T1" fmla="*/ 8 h 371"/>
                <a:gd name="T2" fmla="*/ 253 w 488"/>
                <a:gd name="T3" fmla="*/ 12 h 371"/>
                <a:gd name="T4" fmla="*/ 229 w 488"/>
                <a:gd name="T5" fmla="*/ 10 h 371"/>
                <a:gd name="T6" fmla="*/ 200 w 488"/>
                <a:gd name="T7" fmla="*/ 23 h 371"/>
                <a:gd name="T8" fmla="*/ 177 w 488"/>
                <a:gd name="T9" fmla="*/ 24 h 371"/>
                <a:gd name="T10" fmla="*/ 168 w 488"/>
                <a:gd name="T11" fmla="*/ 34 h 371"/>
                <a:gd name="T12" fmla="*/ 153 w 488"/>
                <a:gd name="T13" fmla="*/ 36 h 371"/>
                <a:gd name="T14" fmla="*/ 93 w 488"/>
                <a:gd name="T15" fmla="*/ 38 h 371"/>
                <a:gd name="T16" fmla="*/ 46 w 488"/>
                <a:gd name="T17" fmla="*/ 66 h 371"/>
                <a:gd name="T18" fmla="*/ 54 w 488"/>
                <a:gd name="T19" fmla="*/ 91 h 371"/>
                <a:gd name="T20" fmla="*/ 37 w 488"/>
                <a:gd name="T21" fmla="*/ 92 h 371"/>
                <a:gd name="T22" fmla="*/ 0 w 488"/>
                <a:gd name="T23" fmla="*/ 107 h 371"/>
                <a:gd name="T24" fmla="*/ 42 w 488"/>
                <a:gd name="T25" fmla="*/ 116 h 371"/>
                <a:gd name="T26" fmla="*/ 33 w 488"/>
                <a:gd name="T27" fmla="*/ 123 h 371"/>
                <a:gd name="T28" fmla="*/ 12 w 488"/>
                <a:gd name="T29" fmla="*/ 131 h 371"/>
                <a:gd name="T30" fmla="*/ 34 w 488"/>
                <a:gd name="T31" fmla="*/ 135 h 371"/>
                <a:gd name="T32" fmla="*/ 49 w 488"/>
                <a:gd name="T33" fmla="*/ 147 h 371"/>
                <a:gd name="T34" fmla="*/ 53 w 488"/>
                <a:gd name="T35" fmla="*/ 143 h 371"/>
                <a:gd name="T36" fmla="*/ 79 w 488"/>
                <a:gd name="T37" fmla="*/ 141 h 371"/>
                <a:gd name="T38" fmla="*/ 146 w 488"/>
                <a:gd name="T39" fmla="*/ 199 h 371"/>
                <a:gd name="T40" fmla="*/ 155 w 488"/>
                <a:gd name="T41" fmla="*/ 212 h 371"/>
                <a:gd name="T42" fmla="*/ 155 w 488"/>
                <a:gd name="T43" fmla="*/ 228 h 371"/>
                <a:gd name="T44" fmla="*/ 181 w 488"/>
                <a:gd name="T45" fmla="*/ 240 h 371"/>
                <a:gd name="T46" fmla="*/ 165 w 488"/>
                <a:gd name="T47" fmla="*/ 260 h 371"/>
                <a:gd name="T48" fmla="*/ 153 w 488"/>
                <a:gd name="T49" fmla="*/ 283 h 371"/>
                <a:gd name="T50" fmla="*/ 156 w 488"/>
                <a:gd name="T51" fmla="*/ 290 h 371"/>
                <a:gd name="T52" fmla="*/ 170 w 488"/>
                <a:gd name="T53" fmla="*/ 316 h 371"/>
                <a:gd name="T54" fmla="*/ 179 w 488"/>
                <a:gd name="T55" fmla="*/ 316 h 371"/>
                <a:gd name="T56" fmla="*/ 193 w 488"/>
                <a:gd name="T57" fmla="*/ 353 h 371"/>
                <a:gd name="T58" fmla="*/ 228 w 488"/>
                <a:gd name="T59" fmla="*/ 370 h 371"/>
                <a:gd name="T60" fmla="*/ 248 w 488"/>
                <a:gd name="T61" fmla="*/ 353 h 371"/>
                <a:gd name="T62" fmla="*/ 258 w 488"/>
                <a:gd name="T63" fmla="*/ 316 h 371"/>
                <a:gd name="T64" fmla="*/ 281 w 488"/>
                <a:gd name="T65" fmla="*/ 297 h 371"/>
                <a:gd name="T66" fmla="*/ 291 w 488"/>
                <a:gd name="T67" fmla="*/ 296 h 371"/>
                <a:gd name="T68" fmla="*/ 329 w 488"/>
                <a:gd name="T69" fmla="*/ 268 h 371"/>
                <a:gd name="T70" fmla="*/ 377 w 488"/>
                <a:gd name="T71" fmla="*/ 256 h 371"/>
                <a:gd name="T72" fmla="*/ 379 w 488"/>
                <a:gd name="T73" fmla="*/ 227 h 371"/>
                <a:gd name="T74" fmla="*/ 384 w 488"/>
                <a:gd name="T75" fmla="*/ 217 h 371"/>
                <a:gd name="T76" fmla="*/ 416 w 488"/>
                <a:gd name="T77" fmla="*/ 227 h 371"/>
                <a:gd name="T78" fmla="*/ 390 w 488"/>
                <a:gd name="T79" fmla="*/ 192 h 371"/>
                <a:gd name="T80" fmla="*/ 411 w 488"/>
                <a:gd name="T81" fmla="*/ 197 h 371"/>
                <a:gd name="T82" fmla="*/ 409 w 488"/>
                <a:gd name="T83" fmla="*/ 190 h 371"/>
                <a:gd name="T84" fmla="*/ 434 w 488"/>
                <a:gd name="T85" fmla="*/ 168 h 371"/>
                <a:gd name="T86" fmla="*/ 432 w 488"/>
                <a:gd name="T87" fmla="*/ 152 h 371"/>
                <a:gd name="T88" fmla="*/ 424 w 488"/>
                <a:gd name="T89" fmla="*/ 131 h 371"/>
                <a:gd name="T90" fmla="*/ 432 w 488"/>
                <a:gd name="T91" fmla="*/ 116 h 371"/>
                <a:gd name="T92" fmla="*/ 420 w 488"/>
                <a:gd name="T93" fmla="*/ 110 h 371"/>
                <a:gd name="T94" fmla="*/ 433 w 488"/>
                <a:gd name="T95" fmla="*/ 85 h 371"/>
                <a:gd name="T96" fmla="*/ 446 w 488"/>
                <a:gd name="T97" fmla="*/ 70 h 371"/>
                <a:gd name="T98" fmla="*/ 453 w 488"/>
                <a:gd name="T99" fmla="*/ 61 h 371"/>
                <a:gd name="T100" fmla="*/ 471 w 488"/>
                <a:gd name="T101" fmla="*/ 33 h 371"/>
                <a:gd name="T102" fmla="*/ 441 w 488"/>
                <a:gd name="T103" fmla="*/ 42 h 371"/>
                <a:gd name="T104" fmla="*/ 416 w 488"/>
                <a:gd name="T105" fmla="*/ 42 h 371"/>
                <a:gd name="T106" fmla="*/ 401 w 488"/>
                <a:gd name="T107" fmla="*/ 32 h 371"/>
                <a:gd name="T108" fmla="*/ 373 w 488"/>
                <a:gd name="T109" fmla="*/ 34 h 371"/>
                <a:gd name="T110" fmla="*/ 321 w 488"/>
                <a:gd name="T111" fmla="*/ 34 h 371"/>
                <a:gd name="T112" fmla="*/ 387 w 488"/>
                <a:gd name="T113" fmla="*/ 17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8" h="371">
                  <a:moveTo>
                    <a:pt x="345" y="0"/>
                  </a:moveTo>
                  <a:cubicBezTo>
                    <a:pt x="330" y="0"/>
                    <a:pt x="319" y="0"/>
                    <a:pt x="303" y="0"/>
                  </a:cubicBezTo>
                  <a:cubicBezTo>
                    <a:pt x="289" y="0"/>
                    <a:pt x="278" y="8"/>
                    <a:pt x="264" y="8"/>
                  </a:cubicBezTo>
                  <a:cubicBezTo>
                    <a:pt x="261" y="8"/>
                    <a:pt x="259" y="8"/>
                    <a:pt x="257" y="8"/>
                  </a:cubicBezTo>
                  <a:cubicBezTo>
                    <a:pt x="255" y="8"/>
                    <a:pt x="254" y="8"/>
                    <a:pt x="253" y="8"/>
                  </a:cubicBezTo>
                  <a:cubicBezTo>
                    <a:pt x="253" y="12"/>
                    <a:pt x="253" y="12"/>
                    <a:pt x="253" y="12"/>
                  </a:cubicBezTo>
                  <a:cubicBezTo>
                    <a:pt x="247" y="12"/>
                    <a:pt x="247" y="12"/>
                    <a:pt x="247" y="12"/>
                  </a:cubicBezTo>
                  <a:cubicBezTo>
                    <a:pt x="242" y="10"/>
                    <a:pt x="238" y="10"/>
                    <a:pt x="233" y="10"/>
                  </a:cubicBezTo>
                  <a:cubicBezTo>
                    <a:pt x="232" y="10"/>
                    <a:pt x="231" y="10"/>
                    <a:pt x="229" y="10"/>
                  </a:cubicBezTo>
                  <a:cubicBezTo>
                    <a:pt x="220" y="10"/>
                    <a:pt x="213" y="12"/>
                    <a:pt x="205" y="15"/>
                  </a:cubicBezTo>
                  <a:cubicBezTo>
                    <a:pt x="207" y="17"/>
                    <a:pt x="209" y="18"/>
                    <a:pt x="211" y="20"/>
                  </a:cubicBezTo>
                  <a:cubicBezTo>
                    <a:pt x="208" y="20"/>
                    <a:pt x="200" y="19"/>
                    <a:pt x="200" y="23"/>
                  </a:cubicBezTo>
                  <a:cubicBezTo>
                    <a:pt x="200" y="28"/>
                    <a:pt x="211" y="32"/>
                    <a:pt x="216" y="34"/>
                  </a:cubicBezTo>
                  <a:cubicBezTo>
                    <a:pt x="203" y="34"/>
                    <a:pt x="203" y="34"/>
                    <a:pt x="203" y="34"/>
                  </a:cubicBezTo>
                  <a:cubicBezTo>
                    <a:pt x="196" y="31"/>
                    <a:pt x="189" y="24"/>
                    <a:pt x="177" y="24"/>
                  </a:cubicBezTo>
                  <a:cubicBezTo>
                    <a:pt x="174" y="24"/>
                    <a:pt x="170" y="25"/>
                    <a:pt x="170" y="28"/>
                  </a:cubicBezTo>
                  <a:cubicBezTo>
                    <a:pt x="170" y="30"/>
                    <a:pt x="172" y="32"/>
                    <a:pt x="172" y="34"/>
                  </a:cubicBezTo>
                  <a:cubicBezTo>
                    <a:pt x="172" y="34"/>
                    <a:pt x="170" y="34"/>
                    <a:pt x="168" y="34"/>
                  </a:cubicBezTo>
                  <a:cubicBezTo>
                    <a:pt x="163" y="32"/>
                    <a:pt x="158" y="33"/>
                    <a:pt x="155" y="27"/>
                  </a:cubicBezTo>
                  <a:cubicBezTo>
                    <a:pt x="152" y="30"/>
                    <a:pt x="152" y="30"/>
                    <a:pt x="152" y="30"/>
                  </a:cubicBezTo>
                  <a:cubicBezTo>
                    <a:pt x="152" y="32"/>
                    <a:pt x="153" y="34"/>
                    <a:pt x="153" y="36"/>
                  </a:cubicBezTo>
                  <a:cubicBezTo>
                    <a:pt x="148" y="36"/>
                    <a:pt x="146" y="27"/>
                    <a:pt x="141" y="27"/>
                  </a:cubicBezTo>
                  <a:cubicBezTo>
                    <a:pt x="134" y="27"/>
                    <a:pt x="128" y="32"/>
                    <a:pt x="120" y="34"/>
                  </a:cubicBezTo>
                  <a:cubicBezTo>
                    <a:pt x="109" y="34"/>
                    <a:pt x="105" y="37"/>
                    <a:pt x="93" y="38"/>
                  </a:cubicBezTo>
                  <a:cubicBezTo>
                    <a:pt x="84" y="39"/>
                    <a:pt x="92" y="52"/>
                    <a:pt x="82" y="52"/>
                  </a:cubicBezTo>
                  <a:cubicBezTo>
                    <a:pt x="79" y="52"/>
                    <a:pt x="77" y="52"/>
                    <a:pt x="75" y="50"/>
                  </a:cubicBezTo>
                  <a:cubicBezTo>
                    <a:pt x="69" y="56"/>
                    <a:pt x="56" y="63"/>
                    <a:pt x="46" y="66"/>
                  </a:cubicBezTo>
                  <a:cubicBezTo>
                    <a:pt x="45" y="66"/>
                    <a:pt x="41" y="67"/>
                    <a:pt x="41" y="70"/>
                  </a:cubicBezTo>
                  <a:cubicBezTo>
                    <a:pt x="41" y="75"/>
                    <a:pt x="57" y="75"/>
                    <a:pt x="62" y="76"/>
                  </a:cubicBezTo>
                  <a:cubicBezTo>
                    <a:pt x="62" y="83"/>
                    <a:pt x="59" y="88"/>
                    <a:pt x="54" y="91"/>
                  </a:cubicBezTo>
                  <a:cubicBezTo>
                    <a:pt x="52" y="92"/>
                    <a:pt x="50" y="92"/>
                    <a:pt x="47" y="92"/>
                  </a:cubicBezTo>
                  <a:cubicBezTo>
                    <a:pt x="45" y="92"/>
                    <a:pt x="44" y="92"/>
                    <a:pt x="42" y="92"/>
                  </a:cubicBezTo>
                  <a:cubicBezTo>
                    <a:pt x="40" y="92"/>
                    <a:pt x="38" y="92"/>
                    <a:pt x="37" y="92"/>
                  </a:cubicBezTo>
                  <a:cubicBezTo>
                    <a:pt x="34" y="92"/>
                    <a:pt x="32" y="92"/>
                    <a:pt x="30" y="93"/>
                  </a:cubicBezTo>
                  <a:cubicBezTo>
                    <a:pt x="25" y="94"/>
                    <a:pt x="22" y="98"/>
                    <a:pt x="17" y="99"/>
                  </a:cubicBezTo>
                  <a:cubicBezTo>
                    <a:pt x="10" y="101"/>
                    <a:pt x="0" y="98"/>
                    <a:pt x="0" y="107"/>
                  </a:cubicBezTo>
                  <a:cubicBezTo>
                    <a:pt x="0" y="112"/>
                    <a:pt x="28" y="119"/>
                    <a:pt x="29" y="119"/>
                  </a:cubicBezTo>
                  <a:cubicBezTo>
                    <a:pt x="33" y="119"/>
                    <a:pt x="34" y="119"/>
                    <a:pt x="39" y="119"/>
                  </a:cubicBezTo>
                  <a:cubicBezTo>
                    <a:pt x="40" y="119"/>
                    <a:pt x="41" y="118"/>
                    <a:pt x="42" y="116"/>
                  </a:cubicBezTo>
                  <a:cubicBezTo>
                    <a:pt x="53" y="116"/>
                    <a:pt x="53" y="116"/>
                    <a:pt x="53" y="116"/>
                  </a:cubicBezTo>
                  <a:cubicBezTo>
                    <a:pt x="52" y="119"/>
                    <a:pt x="52" y="121"/>
                    <a:pt x="49" y="123"/>
                  </a:cubicBezTo>
                  <a:cubicBezTo>
                    <a:pt x="33" y="123"/>
                    <a:pt x="33" y="123"/>
                    <a:pt x="33" y="123"/>
                  </a:cubicBezTo>
                  <a:cubicBezTo>
                    <a:pt x="32" y="125"/>
                    <a:pt x="31" y="125"/>
                    <a:pt x="28" y="125"/>
                  </a:cubicBezTo>
                  <a:cubicBezTo>
                    <a:pt x="26" y="125"/>
                    <a:pt x="24" y="125"/>
                    <a:pt x="21" y="125"/>
                  </a:cubicBezTo>
                  <a:cubicBezTo>
                    <a:pt x="19" y="125"/>
                    <a:pt x="13" y="127"/>
                    <a:pt x="12" y="131"/>
                  </a:cubicBezTo>
                  <a:cubicBezTo>
                    <a:pt x="14" y="131"/>
                    <a:pt x="15" y="131"/>
                    <a:pt x="16" y="131"/>
                  </a:cubicBezTo>
                  <a:cubicBezTo>
                    <a:pt x="18" y="131"/>
                    <a:pt x="18" y="131"/>
                    <a:pt x="22" y="131"/>
                  </a:cubicBezTo>
                  <a:cubicBezTo>
                    <a:pt x="26" y="131"/>
                    <a:pt x="29" y="134"/>
                    <a:pt x="34" y="135"/>
                  </a:cubicBezTo>
                  <a:cubicBezTo>
                    <a:pt x="33" y="138"/>
                    <a:pt x="31" y="138"/>
                    <a:pt x="28" y="140"/>
                  </a:cubicBezTo>
                  <a:cubicBezTo>
                    <a:pt x="31" y="144"/>
                    <a:pt x="41" y="147"/>
                    <a:pt x="46" y="147"/>
                  </a:cubicBezTo>
                  <a:cubicBezTo>
                    <a:pt x="48" y="147"/>
                    <a:pt x="48" y="147"/>
                    <a:pt x="49" y="147"/>
                  </a:cubicBezTo>
                  <a:cubicBezTo>
                    <a:pt x="49" y="147"/>
                    <a:pt x="49" y="147"/>
                    <a:pt x="50" y="146"/>
                  </a:cubicBezTo>
                  <a:cubicBezTo>
                    <a:pt x="49" y="146"/>
                    <a:pt x="48" y="145"/>
                    <a:pt x="47" y="144"/>
                  </a:cubicBezTo>
                  <a:cubicBezTo>
                    <a:pt x="49" y="143"/>
                    <a:pt x="50" y="143"/>
                    <a:pt x="53" y="143"/>
                  </a:cubicBezTo>
                  <a:cubicBezTo>
                    <a:pt x="56" y="143"/>
                    <a:pt x="59" y="145"/>
                    <a:pt x="62" y="145"/>
                  </a:cubicBezTo>
                  <a:cubicBezTo>
                    <a:pt x="65" y="145"/>
                    <a:pt x="67" y="141"/>
                    <a:pt x="71" y="141"/>
                  </a:cubicBezTo>
                  <a:cubicBezTo>
                    <a:pt x="73" y="141"/>
                    <a:pt x="74" y="141"/>
                    <a:pt x="79" y="141"/>
                  </a:cubicBezTo>
                  <a:cubicBezTo>
                    <a:pt x="111" y="141"/>
                    <a:pt x="131" y="166"/>
                    <a:pt x="139" y="190"/>
                  </a:cubicBezTo>
                  <a:cubicBezTo>
                    <a:pt x="139" y="195"/>
                    <a:pt x="139" y="195"/>
                    <a:pt x="139" y="195"/>
                  </a:cubicBezTo>
                  <a:cubicBezTo>
                    <a:pt x="141" y="195"/>
                    <a:pt x="146" y="195"/>
                    <a:pt x="146" y="199"/>
                  </a:cubicBezTo>
                  <a:cubicBezTo>
                    <a:pt x="146" y="206"/>
                    <a:pt x="140" y="205"/>
                    <a:pt x="140" y="212"/>
                  </a:cubicBezTo>
                  <a:cubicBezTo>
                    <a:pt x="140" y="216"/>
                    <a:pt x="142" y="216"/>
                    <a:pt x="147" y="216"/>
                  </a:cubicBezTo>
                  <a:cubicBezTo>
                    <a:pt x="151" y="216"/>
                    <a:pt x="152" y="212"/>
                    <a:pt x="155" y="212"/>
                  </a:cubicBezTo>
                  <a:cubicBezTo>
                    <a:pt x="164" y="212"/>
                    <a:pt x="167" y="225"/>
                    <a:pt x="175" y="228"/>
                  </a:cubicBezTo>
                  <a:cubicBezTo>
                    <a:pt x="175" y="230"/>
                    <a:pt x="175" y="232"/>
                    <a:pt x="172" y="232"/>
                  </a:cubicBezTo>
                  <a:cubicBezTo>
                    <a:pt x="166" y="232"/>
                    <a:pt x="161" y="228"/>
                    <a:pt x="155" y="228"/>
                  </a:cubicBezTo>
                  <a:cubicBezTo>
                    <a:pt x="154" y="228"/>
                    <a:pt x="153" y="227"/>
                    <a:pt x="152" y="227"/>
                  </a:cubicBezTo>
                  <a:cubicBezTo>
                    <a:pt x="152" y="227"/>
                    <a:pt x="151" y="227"/>
                    <a:pt x="150" y="228"/>
                  </a:cubicBezTo>
                  <a:cubicBezTo>
                    <a:pt x="151" y="236"/>
                    <a:pt x="172" y="237"/>
                    <a:pt x="181" y="240"/>
                  </a:cubicBezTo>
                  <a:cubicBezTo>
                    <a:pt x="178" y="248"/>
                    <a:pt x="174" y="251"/>
                    <a:pt x="172" y="259"/>
                  </a:cubicBezTo>
                  <a:cubicBezTo>
                    <a:pt x="171" y="259"/>
                    <a:pt x="170" y="258"/>
                    <a:pt x="169" y="258"/>
                  </a:cubicBezTo>
                  <a:cubicBezTo>
                    <a:pt x="168" y="258"/>
                    <a:pt x="167" y="259"/>
                    <a:pt x="165" y="260"/>
                  </a:cubicBezTo>
                  <a:cubicBezTo>
                    <a:pt x="165" y="261"/>
                    <a:pt x="165" y="261"/>
                    <a:pt x="165" y="261"/>
                  </a:cubicBezTo>
                  <a:cubicBezTo>
                    <a:pt x="159" y="265"/>
                    <a:pt x="157" y="271"/>
                    <a:pt x="153" y="276"/>
                  </a:cubicBezTo>
                  <a:cubicBezTo>
                    <a:pt x="153" y="283"/>
                    <a:pt x="153" y="283"/>
                    <a:pt x="153" y="283"/>
                  </a:cubicBezTo>
                  <a:cubicBezTo>
                    <a:pt x="154" y="282"/>
                    <a:pt x="155" y="282"/>
                    <a:pt x="156" y="282"/>
                  </a:cubicBezTo>
                  <a:cubicBezTo>
                    <a:pt x="157" y="282"/>
                    <a:pt x="158" y="282"/>
                    <a:pt x="159" y="283"/>
                  </a:cubicBezTo>
                  <a:cubicBezTo>
                    <a:pt x="158" y="286"/>
                    <a:pt x="156" y="287"/>
                    <a:pt x="156" y="290"/>
                  </a:cubicBezTo>
                  <a:cubicBezTo>
                    <a:pt x="156" y="298"/>
                    <a:pt x="164" y="301"/>
                    <a:pt x="165" y="306"/>
                  </a:cubicBezTo>
                  <a:cubicBezTo>
                    <a:pt x="166" y="309"/>
                    <a:pt x="167" y="314"/>
                    <a:pt x="168" y="315"/>
                  </a:cubicBezTo>
                  <a:cubicBezTo>
                    <a:pt x="169" y="316"/>
                    <a:pt x="170" y="316"/>
                    <a:pt x="170" y="316"/>
                  </a:cubicBezTo>
                  <a:cubicBezTo>
                    <a:pt x="171" y="316"/>
                    <a:pt x="172" y="316"/>
                    <a:pt x="173" y="315"/>
                  </a:cubicBezTo>
                  <a:cubicBezTo>
                    <a:pt x="174" y="315"/>
                    <a:pt x="175" y="314"/>
                    <a:pt x="176" y="314"/>
                  </a:cubicBezTo>
                  <a:cubicBezTo>
                    <a:pt x="177" y="314"/>
                    <a:pt x="178" y="315"/>
                    <a:pt x="179" y="316"/>
                  </a:cubicBezTo>
                  <a:cubicBezTo>
                    <a:pt x="177" y="318"/>
                    <a:pt x="174" y="318"/>
                    <a:pt x="174" y="322"/>
                  </a:cubicBezTo>
                  <a:cubicBezTo>
                    <a:pt x="174" y="330"/>
                    <a:pt x="185" y="343"/>
                    <a:pt x="191" y="347"/>
                  </a:cubicBezTo>
                  <a:cubicBezTo>
                    <a:pt x="192" y="348"/>
                    <a:pt x="191" y="352"/>
                    <a:pt x="193" y="353"/>
                  </a:cubicBezTo>
                  <a:cubicBezTo>
                    <a:pt x="198" y="356"/>
                    <a:pt x="200" y="354"/>
                    <a:pt x="202" y="361"/>
                  </a:cubicBezTo>
                  <a:cubicBezTo>
                    <a:pt x="206" y="361"/>
                    <a:pt x="210" y="357"/>
                    <a:pt x="214" y="357"/>
                  </a:cubicBezTo>
                  <a:cubicBezTo>
                    <a:pt x="221" y="357"/>
                    <a:pt x="221" y="370"/>
                    <a:pt x="228" y="370"/>
                  </a:cubicBezTo>
                  <a:cubicBezTo>
                    <a:pt x="230" y="370"/>
                    <a:pt x="230" y="368"/>
                    <a:pt x="234" y="368"/>
                  </a:cubicBezTo>
                  <a:cubicBezTo>
                    <a:pt x="234" y="370"/>
                    <a:pt x="235" y="371"/>
                    <a:pt x="237" y="371"/>
                  </a:cubicBezTo>
                  <a:cubicBezTo>
                    <a:pt x="245" y="371"/>
                    <a:pt x="241" y="356"/>
                    <a:pt x="248" y="353"/>
                  </a:cubicBezTo>
                  <a:cubicBezTo>
                    <a:pt x="247" y="350"/>
                    <a:pt x="248" y="342"/>
                    <a:pt x="248" y="337"/>
                  </a:cubicBezTo>
                  <a:cubicBezTo>
                    <a:pt x="248" y="329"/>
                    <a:pt x="261" y="332"/>
                    <a:pt x="261" y="323"/>
                  </a:cubicBezTo>
                  <a:cubicBezTo>
                    <a:pt x="261" y="319"/>
                    <a:pt x="258" y="318"/>
                    <a:pt x="258" y="316"/>
                  </a:cubicBezTo>
                  <a:cubicBezTo>
                    <a:pt x="258" y="315"/>
                    <a:pt x="259" y="314"/>
                    <a:pt x="260" y="313"/>
                  </a:cubicBezTo>
                  <a:cubicBezTo>
                    <a:pt x="260" y="312"/>
                    <a:pt x="259" y="311"/>
                    <a:pt x="259" y="310"/>
                  </a:cubicBezTo>
                  <a:cubicBezTo>
                    <a:pt x="259" y="300"/>
                    <a:pt x="275" y="303"/>
                    <a:pt x="281" y="297"/>
                  </a:cubicBezTo>
                  <a:cubicBezTo>
                    <a:pt x="283" y="294"/>
                    <a:pt x="282" y="292"/>
                    <a:pt x="286" y="290"/>
                  </a:cubicBezTo>
                  <a:cubicBezTo>
                    <a:pt x="286" y="296"/>
                    <a:pt x="286" y="296"/>
                    <a:pt x="286" y="296"/>
                  </a:cubicBezTo>
                  <a:cubicBezTo>
                    <a:pt x="291" y="296"/>
                    <a:pt x="291" y="296"/>
                    <a:pt x="291" y="296"/>
                  </a:cubicBezTo>
                  <a:cubicBezTo>
                    <a:pt x="296" y="291"/>
                    <a:pt x="306" y="293"/>
                    <a:pt x="312" y="287"/>
                  </a:cubicBezTo>
                  <a:cubicBezTo>
                    <a:pt x="316" y="283"/>
                    <a:pt x="316" y="277"/>
                    <a:pt x="322" y="273"/>
                  </a:cubicBezTo>
                  <a:cubicBezTo>
                    <a:pt x="329" y="268"/>
                    <a:pt x="329" y="268"/>
                    <a:pt x="329" y="268"/>
                  </a:cubicBezTo>
                  <a:cubicBezTo>
                    <a:pt x="329" y="265"/>
                    <a:pt x="332" y="265"/>
                    <a:pt x="335" y="263"/>
                  </a:cubicBezTo>
                  <a:cubicBezTo>
                    <a:pt x="348" y="263"/>
                    <a:pt x="348" y="263"/>
                    <a:pt x="348" y="263"/>
                  </a:cubicBezTo>
                  <a:cubicBezTo>
                    <a:pt x="359" y="258"/>
                    <a:pt x="367" y="259"/>
                    <a:pt x="377" y="256"/>
                  </a:cubicBezTo>
                  <a:cubicBezTo>
                    <a:pt x="386" y="253"/>
                    <a:pt x="388" y="245"/>
                    <a:pt x="398" y="242"/>
                  </a:cubicBezTo>
                  <a:cubicBezTo>
                    <a:pt x="403" y="240"/>
                    <a:pt x="406" y="240"/>
                    <a:pt x="410" y="237"/>
                  </a:cubicBezTo>
                  <a:cubicBezTo>
                    <a:pt x="404" y="235"/>
                    <a:pt x="379" y="236"/>
                    <a:pt x="379" y="227"/>
                  </a:cubicBezTo>
                  <a:cubicBezTo>
                    <a:pt x="380" y="227"/>
                    <a:pt x="385" y="226"/>
                    <a:pt x="385" y="224"/>
                  </a:cubicBezTo>
                  <a:cubicBezTo>
                    <a:pt x="385" y="221"/>
                    <a:pt x="382" y="220"/>
                    <a:pt x="382" y="216"/>
                  </a:cubicBezTo>
                  <a:cubicBezTo>
                    <a:pt x="383" y="217"/>
                    <a:pt x="383" y="217"/>
                    <a:pt x="384" y="217"/>
                  </a:cubicBezTo>
                  <a:cubicBezTo>
                    <a:pt x="384" y="217"/>
                    <a:pt x="385" y="216"/>
                    <a:pt x="386" y="216"/>
                  </a:cubicBezTo>
                  <a:cubicBezTo>
                    <a:pt x="398" y="216"/>
                    <a:pt x="395" y="231"/>
                    <a:pt x="409" y="231"/>
                  </a:cubicBezTo>
                  <a:cubicBezTo>
                    <a:pt x="412" y="231"/>
                    <a:pt x="416" y="230"/>
                    <a:pt x="416" y="227"/>
                  </a:cubicBezTo>
                  <a:cubicBezTo>
                    <a:pt x="416" y="211"/>
                    <a:pt x="398" y="206"/>
                    <a:pt x="388" y="196"/>
                  </a:cubicBezTo>
                  <a:cubicBezTo>
                    <a:pt x="388" y="192"/>
                    <a:pt x="388" y="192"/>
                    <a:pt x="388" y="192"/>
                  </a:cubicBezTo>
                  <a:cubicBezTo>
                    <a:pt x="388" y="192"/>
                    <a:pt x="389" y="192"/>
                    <a:pt x="390" y="192"/>
                  </a:cubicBezTo>
                  <a:cubicBezTo>
                    <a:pt x="390" y="192"/>
                    <a:pt x="391" y="192"/>
                    <a:pt x="391" y="192"/>
                  </a:cubicBezTo>
                  <a:cubicBezTo>
                    <a:pt x="393" y="197"/>
                    <a:pt x="402" y="205"/>
                    <a:pt x="407" y="205"/>
                  </a:cubicBezTo>
                  <a:cubicBezTo>
                    <a:pt x="411" y="205"/>
                    <a:pt x="411" y="200"/>
                    <a:pt x="411" y="197"/>
                  </a:cubicBezTo>
                  <a:cubicBezTo>
                    <a:pt x="411" y="189"/>
                    <a:pt x="399" y="191"/>
                    <a:pt x="396" y="184"/>
                  </a:cubicBezTo>
                  <a:cubicBezTo>
                    <a:pt x="400" y="184"/>
                    <a:pt x="400" y="184"/>
                    <a:pt x="400" y="184"/>
                  </a:cubicBezTo>
                  <a:cubicBezTo>
                    <a:pt x="402" y="187"/>
                    <a:pt x="405" y="188"/>
                    <a:pt x="409" y="190"/>
                  </a:cubicBezTo>
                  <a:cubicBezTo>
                    <a:pt x="411" y="184"/>
                    <a:pt x="422" y="188"/>
                    <a:pt x="424" y="179"/>
                  </a:cubicBezTo>
                  <a:cubicBezTo>
                    <a:pt x="423" y="179"/>
                    <a:pt x="421" y="177"/>
                    <a:pt x="421" y="175"/>
                  </a:cubicBezTo>
                  <a:cubicBezTo>
                    <a:pt x="427" y="175"/>
                    <a:pt x="432" y="172"/>
                    <a:pt x="434" y="168"/>
                  </a:cubicBezTo>
                  <a:cubicBezTo>
                    <a:pt x="431" y="166"/>
                    <a:pt x="423" y="167"/>
                    <a:pt x="423" y="162"/>
                  </a:cubicBezTo>
                  <a:cubicBezTo>
                    <a:pt x="423" y="158"/>
                    <a:pt x="427" y="158"/>
                    <a:pt x="432" y="158"/>
                  </a:cubicBezTo>
                  <a:cubicBezTo>
                    <a:pt x="430" y="156"/>
                    <a:pt x="432" y="154"/>
                    <a:pt x="432" y="152"/>
                  </a:cubicBezTo>
                  <a:cubicBezTo>
                    <a:pt x="432" y="148"/>
                    <a:pt x="428" y="146"/>
                    <a:pt x="428" y="140"/>
                  </a:cubicBezTo>
                  <a:cubicBezTo>
                    <a:pt x="424" y="140"/>
                    <a:pt x="419" y="140"/>
                    <a:pt x="419" y="135"/>
                  </a:cubicBezTo>
                  <a:cubicBezTo>
                    <a:pt x="419" y="133"/>
                    <a:pt x="421" y="131"/>
                    <a:pt x="424" y="131"/>
                  </a:cubicBezTo>
                  <a:cubicBezTo>
                    <a:pt x="426" y="131"/>
                    <a:pt x="430" y="131"/>
                    <a:pt x="434" y="131"/>
                  </a:cubicBezTo>
                  <a:cubicBezTo>
                    <a:pt x="439" y="131"/>
                    <a:pt x="444" y="130"/>
                    <a:pt x="444" y="126"/>
                  </a:cubicBezTo>
                  <a:cubicBezTo>
                    <a:pt x="444" y="119"/>
                    <a:pt x="433" y="121"/>
                    <a:pt x="432" y="116"/>
                  </a:cubicBezTo>
                  <a:cubicBezTo>
                    <a:pt x="434" y="116"/>
                    <a:pt x="436" y="115"/>
                    <a:pt x="437" y="115"/>
                  </a:cubicBezTo>
                  <a:cubicBezTo>
                    <a:pt x="434" y="112"/>
                    <a:pt x="430" y="109"/>
                    <a:pt x="426" y="109"/>
                  </a:cubicBezTo>
                  <a:cubicBezTo>
                    <a:pt x="424" y="109"/>
                    <a:pt x="422" y="110"/>
                    <a:pt x="420" y="110"/>
                  </a:cubicBezTo>
                  <a:cubicBezTo>
                    <a:pt x="419" y="110"/>
                    <a:pt x="418" y="110"/>
                    <a:pt x="417" y="109"/>
                  </a:cubicBezTo>
                  <a:cubicBezTo>
                    <a:pt x="419" y="106"/>
                    <a:pt x="419" y="100"/>
                    <a:pt x="422" y="97"/>
                  </a:cubicBezTo>
                  <a:cubicBezTo>
                    <a:pt x="427" y="93"/>
                    <a:pt x="433" y="91"/>
                    <a:pt x="433" y="85"/>
                  </a:cubicBezTo>
                  <a:cubicBezTo>
                    <a:pt x="433" y="84"/>
                    <a:pt x="434" y="84"/>
                    <a:pt x="433" y="81"/>
                  </a:cubicBezTo>
                  <a:cubicBezTo>
                    <a:pt x="439" y="79"/>
                    <a:pt x="446" y="78"/>
                    <a:pt x="446" y="74"/>
                  </a:cubicBezTo>
                  <a:cubicBezTo>
                    <a:pt x="446" y="71"/>
                    <a:pt x="448" y="74"/>
                    <a:pt x="446" y="70"/>
                  </a:cubicBezTo>
                  <a:cubicBezTo>
                    <a:pt x="451" y="69"/>
                    <a:pt x="459" y="69"/>
                    <a:pt x="459" y="61"/>
                  </a:cubicBezTo>
                  <a:cubicBezTo>
                    <a:pt x="458" y="62"/>
                    <a:pt x="457" y="62"/>
                    <a:pt x="456" y="62"/>
                  </a:cubicBezTo>
                  <a:cubicBezTo>
                    <a:pt x="456" y="62"/>
                    <a:pt x="455" y="62"/>
                    <a:pt x="453" y="61"/>
                  </a:cubicBezTo>
                  <a:cubicBezTo>
                    <a:pt x="466" y="61"/>
                    <a:pt x="472" y="53"/>
                    <a:pt x="481" y="50"/>
                  </a:cubicBezTo>
                  <a:cubicBezTo>
                    <a:pt x="483" y="49"/>
                    <a:pt x="488" y="46"/>
                    <a:pt x="488" y="43"/>
                  </a:cubicBezTo>
                  <a:cubicBezTo>
                    <a:pt x="488" y="39"/>
                    <a:pt x="475" y="33"/>
                    <a:pt x="471" y="33"/>
                  </a:cubicBezTo>
                  <a:cubicBezTo>
                    <a:pt x="468" y="33"/>
                    <a:pt x="466" y="33"/>
                    <a:pt x="465" y="37"/>
                  </a:cubicBezTo>
                  <a:cubicBezTo>
                    <a:pt x="452" y="37"/>
                    <a:pt x="452" y="37"/>
                    <a:pt x="452" y="37"/>
                  </a:cubicBezTo>
                  <a:cubicBezTo>
                    <a:pt x="447" y="39"/>
                    <a:pt x="446" y="40"/>
                    <a:pt x="441" y="42"/>
                  </a:cubicBezTo>
                  <a:cubicBezTo>
                    <a:pt x="441" y="42"/>
                    <a:pt x="441" y="42"/>
                    <a:pt x="441" y="42"/>
                  </a:cubicBezTo>
                  <a:cubicBezTo>
                    <a:pt x="439" y="42"/>
                    <a:pt x="435" y="42"/>
                    <a:pt x="435" y="42"/>
                  </a:cubicBezTo>
                  <a:cubicBezTo>
                    <a:pt x="435" y="42"/>
                    <a:pt x="423" y="42"/>
                    <a:pt x="416" y="42"/>
                  </a:cubicBezTo>
                  <a:cubicBezTo>
                    <a:pt x="411" y="45"/>
                    <a:pt x="397" y="64"/>
                    <a:pt x="389" y="66"/>
                  </a:cubicBezTo>
                  <a:cubicBezTo>
                    <a:pt x="390" y="63"/>
                    <a:pt x="409" y="44"/>
                    <a:pt x="409" y="41"/>
                  </a:cubicBezTo>
                  <a:cubicBezTo>
                    <a:pt x="409" y="37"/>
                    <a:pt x="407" y="32"/>
                    <a:pt x="401" y="32"/>
                  </a:cubicBezTo>
                  <a:cubicBezTo>
                    <a:pt x="392" y="32"/>
                    <a:pt x="375" y="49"/>
                    <a:pt x="368" y="49"/>
                  </a:cubicBezTo>
                  <a:cubicBezTo>
                    <a:pt x="366" y="49"/>
                    <a:pt x="378" y="37"/>
                    <a:pt x="379" y="34"/>
                  </a:cubicBezTo>
                  <a:cubicBezTo>
                    <a:pt x="378" y="34"/>
                    <a:pt x="376" y="34"/>
                    <a:pt x="373" y="34"/>
                  </a:cubicBezTo>
                  <a:cubicBezTo>
                    <a:pt x="369" y="34"/>
                    <a:pt x="361" y="34"/>
                    <a:pt x="354" y="35"/>
                  </a:cubicBezTo>
                  <a:cubicBezTo>
                    <a:pt x="346" y="35"/>
                    <a:pt x="338" y="36"/>
                    <a:pt x="332" y="36"/>
                  </a:cubicBezTo>
                  <a:cubicBezTo>
                    <a:pt x="326" y="36"/>
                    <a:pt x="322" y="35"/>
                    <a:pt x="321" y="34"/>
                  </a:cubicBezTo>
                  <a:cubicBezTo>
                    <a:pt x="384" y="31"/>
                    <a:pt x="384" y="31"/>
                    <a:pt x="384" y="31"/>
                  </a:cubicBezTo>
                  <a:cubicBezTo>
                    <a:pt x="391" y="28"/>
                    <a:pt x="411" y="30"/>
                    <a:pt x="412" y="20"/>
                  </a:cubicBezTo>
                  <a:cubicBezTo>
                    <a:pt x="405" y="18"/>
                    <a:pt x="395" y="20"/>
                    <a:pt x="387" y="17"/>
                  </a:cubicBezTo>
                  <a:cubicBezTo>
                    <a:pt x="374" y="11"/>
                    <a:pt x="361" y="0"/>
                    <a:pt x="34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46" name="Freeform 148"/>
            <p:cNvSpPr>
              <a:spLocks/>
            </p:cNvSpPr>
            <p:nvPr/>
          </p:nvSpPr>
          <p:spPr bwMode="auto">
            <a:xfrm>
              <a:off x="4433888" y="1598613"/>
              <a:ext cx="90488" cy="57150"/>
            </a:xfrm>
            <a:custGeom>
              <a:avLst/>
              <a:gdLst>
                <a:gd name="T0" fmla="*/ 7 w 24"/>
                <a:gd name="T1" fmla="*/ 0 h 15"/>
                <a:gd name="T2" fmla="*/ 0 w 24"/>
                <a:gd name="T3" fmla="*/ 5 h 15"/>
                <a:gd name="T4" fmla="*/ 6 w 24"/>
                <a:gd name="T5" fmla="*/ 15 h 15"/>
                <a:gd name="T6" fmla="*/ 12 w 24"/>
                <a:gd name="T7" fmla="*/ 15 h 15"/>
                <a:gd name="T8" fmla="*/ 24 w 24"/>
                <a:gd name="T9" fmla="*/ 9 h 15"/>
                <a:gd name="T10" fmla="*/ 7 w 24"/>
                <a:gd name="T11" fmla="*/ 0 h 15"/>
              </a:gdLst>
              <a:ahLst/>
              <a:cxnLst>
                <a:cxn ang="0">
                  <a:pos x="T0" y="T1"/>
                </a:cxn>
                <a:cxn ang="0">
                  <a:pos x="T2" y="T3"/>
                </a:cxn>
                <a:cxn ang="0">
                  <a:pos x="T4" y="T5"/>
                </a:cxn>
                <a:cxn ang="0">
                  <a:pos x="T6" y="T7"/>
                </a:cxn>
                <a:cxn ang="0">
                  <a:pos x="T8" y="T9"/>
                </a:cxn>
                <a:cxn ang="0">
                  <a:pos x="T10" y="T11"/>
                </a:cxn>
              </a:cxnLst>
              <a:rect l="0" t="0" r="r" b="b"/>
              <a:pathLst>
                <a:path w="24" h="15">
                  <a:moveTo>
                    <a:pt x="7" y="0"/>
                  </a:moveTo>
                  <a:cubicBezTo>
                    <a:pt x="4" y="0"/>
                    <a:pt x="0" y="1"/>
                    <a:pt x="0" y="5"/>
                  </a:cubicBezTo>
                  <a:cubicBezTo>
                    <a:pt x="0" y="9"/>
                    <a:pt x="4" y="15"/>
                    <a:pt x="6" y="15"/>
                  </a:cubicBezTo>
                  <a:cubicBezTo>
                    <a:pt x="12" y="15"/>
                    <a:pt x="12" y="15"/>
                    <a:pt x="12" y="15"/>
                  </a:cubicBezTo>
                  <a:cubicBezTo>
                    <a:pt x="17" y="15"/>
                    <a:pt x="23" y="14"/>
                    <a:pt x="24" y="9"/>
                  </a:cubicBezTo>
                  <a:cubicBezTo>
                    <a:pt x="16" y="7"/>
                    <a:pt x="14"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47" name="Freeform 149"/>
            <p:cNvSpPr>
              <a:spLocks/>
            </p:cNvSpPr>
            <p:nvPr/>
          </p:nvSpPr>
          <p:spPr bwMode="auto">
            <a:xfrm>
              <a:off x="5526088" y="1298575"/>
              <a:ext cx="49213" cy="30163"/>
            </a:xfrm>
            <a:custGeom>
              <a:avLst/>
              <a:gdLst>
                <a:gd name="T0" fmla="*/ 8 w 13"/>
                <a:gd name="T1" fmla="*/ 0 h 8"/>
                <a:gd name="T2" fmla="*/ 3 w 13"/>
                <a:gd name="T3" fmla="*/ 0 h 8"/>
                <a:gd name="T4" fmla="*/ 0 w 13"/>
                <a:gd name="T5" fmla="*/ 4 h 8"/>
                <a:gd name="T6" fmla="*/ 4 w 13"/>
                <a:gd name="T7" fmla="*/ 8 h 8"/>
                <a:gd name="T8" fmla="*/ 13 w 13"/>
                <a:gd name="T9" fmla="*/ 4 h 8"/>
                <a:gd name="T10" fmla="*/ 8 w 13"/>
                <a:gd name="T11" fmla="*/ 4 h 8"/>
                <a:gd name="T12" fmla="*/ 8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8" y="0"/>
                  </a:moveTo>
                  <a:cubicBezTo>
                    <a:pt x="3" y="0"/>
                    <a:pt x="3" y="0"/>
                    <a:pt x="3" y="0"/>
                  </a:cubicBezTo>
                  <a:cubicBezTo>
                    <a:pt x="2" y="1"/>
                    <a:pt x="0" y="2"/>
                    <a:pt x="0" y="4"/>
                  </a:cubicBezTo>
                  <a:cubicBezTo>
                    <a:pt x="0" y="5"/>
                    <a:pt x="2" y="8"/>
                    <a:pt x="4" y="8"/>
                  </a:cubicBezTo>
                  <a:cubicBezTo>
                    <a:pt x="7" y="8"/>
                    <a:pt x="12" y="4"/>
                    <a:pt x="13" y="4"/>
                  </a:cubicBezTo>
                  <a:cubicBezTo>
                    <a:pt x="8" y="4"/>
                    <a:pt x="8" y="4"/>
                    <a:pt x="8" y="4"/>
                  </a:cubicBezTo>
                  <a:cubicBezTo>
                    <a:pt x="8" y="2"/>
                    <a:pt x="8" y="2"/>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48" name="Freeform 150"/>
            <p:cNvSpPr>
              <a:spLocks/>
            </p:cNvSpPr>
            <p:nvPr/>
          </p:nvSpPr>
          <p:spPr bwMode="auto">
            <a:xfrm>
              <a:off x="4302125" y="2482850"/>
              <a:ext cx="200025" cy="195263"/>
            </a:xfrm>
            <a:custGeom>
              <a:avLst/>
              <a:gdLst>
                <a:gd name="T0" fmla="*/ 27 w 53"/>
                <a:gd name="T1" fmla="*/ 0 h 52"/>
                <a:gd name="T2" fmla="*/ 19 w 53"/>
                <a:gd name="T3" fmla="*/ 8 h 52"/>
                <a:gd name="T4" fmla="*/ 3 w 53"/>
                <a:gd name="T5" fmla="*/ 32 h 52"/>
                <a:gd name="T6" fmla="*/ 6 w 53"/>
                <a:gd name="T7" fmla="*/ 33 h 52"/>
                <a:gd name="T8" fmla="*/ 6 w 53"/>
                <a:gd name="T9" fmla="*/ 35 h 52"/>
                <a:gd name="T10" fmla="*/ 0 w 53"/>
                <a:gd name="T11" fmla="*/ 40 h 52"/>
                <a:gd name="T12" fmla="*/ 3 w 53"/>
                <a:gd name="T13" fmla="*/ 43 h 52"/>
                <a:gd name="T14" fmla="*/ 12 w 53"/>
                <a:gd name="T15" fmla="*/ 41 h 52"/>
                <a:gd name="T16" fmla="*/ 21 w 53"/>
                <a:gd name="T17" fmla="*/ 43 h 52"/>
                <a:gd name="T18" fmla="*/ 26 w 53"/>
                <a:gd name="T19" fmla="*/ 42 h 52"/>
                <a:gd name="T20" fmla="*/ 29 w 53"/>
                <a:gd name="T21" fmla="*/ 43 h 52"/>
                <a:gd name="T22" fmla="*/ 34 w 53"/>
                <a:gd name="T23" fmla="*/ 43 h 52"/>
                <a:gd name="T24" fmla="*/ 31 w 53"/>
                <a:gd name="T25" fmla="*/ 48 h 52"/>
                <a:gd name="T26" fmla="*/ 32 w 53"/>
                <a:gd name="T27" fmla="*/ 48 h 52"/>
                <a:gd name="T28" fmla="*/ 33 w 53"/>
                <a:gd name="T29" fmla="*/ 48 h 52"/>
                <a:gd name="T30" fmla="*/ 41 w 53"/>
                <a:gd name="T31" fmla="*/ 40 h 52"/>
                <a:gd name="T32" fmla="*/ 44 w 53"/>
                <a:gd name="T33" fmla="*/ 48 h 52"/>
                <a:gd name="T34" fmla="*/ 46 w 53"/>
                <a:gd name="T35" fmla="*/ 48 h 52"/>
                <a:gd name="T36" fmla="*/ 49 w 53"/>
                <a:gd name="T37" fmla="*/ 52 h 52"/>
                <a:gd name="T38" fmla="*/ 53 w 53"/>
                <a:gd name="T39" fmla="*/ 45 h 52"/>
                <a:gd name="T40" fmla="*/ 51 w 53"/>
                <a:gd name="T41" fmla="*/ 39 h 52"/>
                <a:gd name="T42" fmla="*/ 48 w 53"/>
                <a:gd name="T43" fmla="*/ 40 h 52"/>
                <a:gd name="T44" fmla="*/ 46 w 53"/>
                <a:gd name="T45" fmla="*/ 36 h 52"/>
                <a:gd name="T46" fmla="*/ 49 w 53"/>
                <a:gd name="T47" fmla="*/ 32 h 52"/>
                <a:gd name="T48" fmla="*/ 45 w 53"/>
                <a:gd name="T49" fmla="*/ 32 h 52"/>
                <a:gd name="T50" fmla="*/ 46 w 53"/>
                <a:gd name="T51" fmla="*/ 23 h 52"/>
                <a:gd name="T52" fmla="*/ 42 w 53"/>
                <a:gd name="T53" fmla="*/ 24 h 52"/>
                <a:gd name="T54" fmla="*/ 37 w 53"/>
                <a:gd name="T55" fmla="*/ 23 h 52"/>
                <a:gd name="T56" fmla="*/ 34 w 53"/>
                <a:gd name="T57" fmla="*/ 24 h 52"/>
                <a:gd name="T58" fmla="*/ 34 w 53"/>
                <a:gd name="T59" fmla="*/ 23 h 52"/>
                <a:gd name="T60" fmla="*/ 29 w 53"/>
                <a:gd name="T61" fmla="*/ 23 h 52"/>
                <a:gd name="T62" fmla="*/ 29 w 53"/>
                <a:gd name="T63" fmla="*/ 20 h 52"/>
                <a:gd name="T64" fmla="*/ 30 w 53"/>
                <a:gd name="T65" fmla="*/ 19 h 52"/>
                <a:gd name="T66" fmla="*/ 26 w 53"/>
                <a:gd name="T67" fmla="*/ 17 h 52"/>
                <a:gd name="T68" fmla="*/ 22 w 53"/>
                <a:gd name="T69" fmla="*/ 20 h 52"/>
                <a:gd name="T70" fmla="*/ 22 w 53"/>
                <a:gd name="T71" fmla="*/ 17 h 52"/>
                <a:gd name="T72" fmla="*/ 29 w 53"/>
                <a:gd name="T73" fmla="*/ 3 h 52"/>
                <a:gd name="T74" fmla="*/ 27 w 53"/>
                <a:gd name="T7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 h="52">
                  <a:moveTo>
                    <a:pt x="27" y="0"/>
                  </a:moveTo>
                  <a:cubicBezTo>
                    <a:pt x="23" y="0"/>
                    <a:pt x="21" y="5"/>
                    <a:pt x="19" y="8"/>
                  </a:cubicBezTo>
                  <a:cubicBezTo>
                    <a:pt x="14" y="15"/>
                    <a:pt x="11" y="28"/>
                    <a:pt x="3" y="32"/>
                  </a:cubicBezTo>
                  <a:cubicBezTo>
                    <a:pt x="4" y="32"/>
                    <a:pt x="5" y="33"/>
                    <a:pt x="6" y="33"/>
                  </a:cubicBezTo>
                  <a:cubicBezTo>
                    <a:pt x="6" y="35"/>
                    <a:pt x="6" y="35"/>
                    <a:pt x="6" y="35"/>
                  </a:cubicBezTo>
                  <a:cubicBezTo>
                    <a:pt x="6" y="35"/>
                    <a:pt x="0" y="39"/>
                    <a:pt x="0" y="40"/>
                  </a:cubicBezTo>
                  <a:cubicBezTo>
                    <a:pt x="0" y="41"/>
                    <a:pt x="2" y="43"/>
                    <a:pt x="3" y="43"/>
                  </a:cubicBezTo>
                  <a:cubicBezTo>
                    <a:pt x="7" y="43"/>
                    <a:pt x="8" y="41"/>
                    <a:pt x="12" y="41"/>
                  </a:cubicBezTo>
                  <a:cubicBezTo>
                    <a:pt x="15" y="41"/>
                    <a:pt x="17" y="43"/>
                    <a:pt x="21" y="43"/>
                  </a:cubicBezTo>
                  <a:cubicBezTo>
                    <a:pt x="23" y="43"/>
                    <a:pt x="24" y="43"/>
                    <a:pt x="26" y="42"/>
                  </a:cubicBezTo>
                  <a:cubicBezTo>
                    <a:pt x="27" y="43"/>
                    <a:pt x="28" y="43"/>
                    <a:pt x="29" y="43"/>
                  </a:cubicBezTo>
                  <a:cubicBezTo>
                    <a:pt x="31" y="43"/>
                    <a:pt x="33" y="43"/>
                    <a:pt x="34" y="43"/>
                  </a:cubicBezTo>
                  <a:cubicBezTo>
                    <a:pt x="33" y="45"/>
                    <a:pt x="31" y="45"/>
                    <a:pt x="31" y="48"/>
                  </a:cubicBezTo>
                  <a:cubicBezTo>
                    <a:pt x="31" y="48"/>
                    <a:pt x="31" y="48"/>
                    <a:pt x="32" y="48"/>
                  </a:cubicBezTo>
                  <a:cubicBezTo>
                    <a:pt x="32" y="48"/>
                    <a:pt x="33" y="48"/>
                    <a:pt x="33" y="48"/>
                  </a:cubicBezTo>
                  <a:cubicBezTo>
                    <a:pt x="36" y="48"/>
                    <a:pt x="39" y="43"/>
                    <a:pt x="41" y="40"/>
                  </a:cubicBezTo>
                  <a:cubicBezTo>
                    <a:pt x="43" y="42"/>
                    <a:pt x="42" y="48"/>
                    <a:pt x="44" y="48"/>
                  </a:cubicBezTo>
                  <a:cubicBezTo>
                    <a:pt x="45" y="48"/>
                    <a:pt x="45" y="48"/>
                    <a:pt x="46" y="48"/>
                  </a:cubicBezTo>
                  <a:cubicBezTo>
                    <a:pt x="46" y="49"/>
                    <a:pt x="47" y="52"/>
                    <a:pt x="49" y="52"/>
                  </a:cubicBezTo>
                  <a:cubicBezTo>
                    <a:pt x="52" y="52"/>
                    <a:pt x="53" y="48"/>
                    <a:pt x="53" y="45"/>
                  </a:cubicBezTo>
                  <a:cubicBezTo>
                    <a:pt x="53" y="42"/>
                    <a:pt x="51" y="42"/>
                    <a:pt x="51" y="39"/>
                  </a:cubicBezTo>
                  <a:cubicBezTo>
                    <a:pt x="50" y="40"/>
                    <a:pt x="51" y="40"/>
                    <a:pt x="48" y="40"/>
                  </a:cubicBezTo>
                  <a:cubicBezTo>
                    <a:pt x="48" y="38"/>
                    <a:pt x="46" y="37"/>
                    <a:pt x="46" y="36"/>
                  </a:cubicBezTo>
                  <a:cubicBezTo>
                    <a:pt x="46" y="35"/>
                    <a:pt x="48" y="34"/>
                    <a:pt x="49" y="32"/>
                  </a:cubicBezTo>
                  <a:cubicBezTo>
                    <a:pt x="47" y="32"/>
                    <a:pt x="46" y="32"/>
                    <a:pt x="45" y="32"/>
                  </a:cubicBezTo>
                  <a:cubicBezTo>
                    <a:pt x="45" y="28"/>
                    <a:pt x="46" y="26"/>
                    <a:pt x="46" y="23"/>
                  </a:cubicBezTo>
                  <a:cubicBezTo>
                    <a:pt x="45" y="23"/>
                    <a:pt x="44" y="24"/>
                    <a:pt x="42" y="24"/>
                  </a:cubicBezTo>
                  <a:cubicBezTo>
                    <a:pt x="41" y="24"/>
                    <a:pt x="39" y="23"/>
                    <a:pt x="37" y="23"/>
                  </a:cubicBezTo>
                  <a:cubicBezTo>
                    <a:pt x="34" y="24"/>
                    <a:pt x="34" y="24"/>
                    <a:pt x="34" y="24"/>
                  </a:cubicBezTo>
                  <a:cubicBezTo>
                    <a:pt x="34" y="23"/>
                    <a:pt x="34" y="23"/>
                    <a:pt x="34" y="23"/>
                  </a:cubicBezTo>
                  <a:cubicBezTo>
                    <a:pt x="29" y="23"/>
                    <a:pt x="29" y="23"/>
                    <a:pt x="29" y="23"/>
                  </a:cubicBezTo>
                  <a:cubicBezTo>
                    <a:pt x="29" y="20"/>
                    <a:pt x="29" y="20"/>
                    <a:pt x="29" y="20"/>
                  </a:cubicBezTo>
                  <a:cubicBezTo>
                    <a:pt x="30" y="19"/>
                    <a:pt x="30" y="19"/>
                    <a:pt x="30" y="19"/>
                  </a:cubicBezTo>
                  <a:cubicBezTo>
                    <a:pt x="29" y="18"/>
                    <a:pt x="28" y="17"/>
                    <a:pt x="26" y="17"/>
                  </a:cubicBezTo>
                  <a:cubicBezTo>
                    <a:pt x="24" y="17"/>
                    <a:pt x="24" y="19"/>
                    <a:pt x="22" y="20"/>
                  </a:cubicBezTo>
                  <a:cubicBezTo>
                    <a:pt x="22" y="17"/>
                    <a:pt x="22" y="17"/>
                    <a:pt x="22" y="17"/>
                  </a:cubicBezTo>
                  <a:cubicBezTo>
                    <a:pt x="23" y="12"/>
                    <a:pt x="29" y="9"/>
                    <a:pt x="29" y="3"/>
                  </a:cubicBezTo>
                  <a:cubicBezTo>
                    <a:pt x="29" y="1"/>
                    <a:pt x="28" y="0"/>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49" name="Freeform 151"/>
            <p:cNvSpPr>
              <a:spLocks/>
            </p:cNvSpPr>
            <p:nvPr/>
          </p:nvSpPr>
          <p:spPr bwMode="auto">
            <a:xfrm>
              <a:off x="10263188" y="1238250"/>
              <a:ext cx="236538" cy="90488"/>
            </a:xfrm>
            <a:custGeom>
              <a:avLst/>
              <a:gdLst>
                <a:gd name="T0" fmla="*/ 13 w 63"/>
                <a:gd name="T1" fmla="*/ 0 h 24"/>
                <a:gd name="T2" fmla="*/ 0 w 63"/>
                <a:gd name="T3" fmla="*/ 11 h 24"/>
                <a:gd name="T4" fmla="*/ 15 w 63"/>
                <a:gd name="T5" fmla="*/ 24 h 24"/>
                <a:gd name="T6" fmla="*/ 21 w 63"/>
                <a:gd name="T7" fmla="*/ 20 h 24"/>
                <a:gd name="T8" fmla="*/ 26 w 63"/>
                <a:gd name="T9" fmla="*/ 22 h 24"/>
                <a:gd name="T10" fmla="*/ 32 w 63"/>
                <a:gd name="T11" fmla="*/ 20 h 24"/>
                <a:gd name="T12" fmla="*/ 38 w 63"/>
                <a:gd name="T13" fmla="*/ 18 h 24"/>
                <a:gd name="T14" fmla="*/ 43 w 63"/>
                <a:gd name="T15" fmla="*/ 21 h 24"/>
                <a:gd name="T16" fmla="*/ 50 w 63"/>
                <a:gd name="T17" fmla="*/ 18 h 24"/>
                <a:gd name="T18" fmla="*/ 58 w 63"/>
                <a:gd name="T19" fmla="*/ 18 h 24"/>
                <a:gd name="T20" fmla="*/ 63 w 63"/>
                <a:gd name="T21" fmla="*/ 9 h 24"/>
                <a:gd name="T22" fmla="*/ 35 w 63"/>
                <a:gd name="T23" fmla="*/ 1 h 24"/>
                <a:gd name="T24" fmla="*/ 30 w 63"/>
                <a:gd name="T25" fmla="*/ 9 h 24"/>
                <a:gd name="T26" fmla="*/ 13 w 63"/>
                <a:gd name="T2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24">
                  <a:moveTo>
                    <a:pt x="13" y="0"/>
                  </a:moveTo>
                  <a:cubicBezTo>
                    <a:pt x="7" y="0"/>
                    <a:pt x="0" y="5"/>
                    <a:pt x="0" y="11"/>
                  </a:cubicBezTo>
                  <a:cubicBezTo>
                    <a:pt x="0" y="18"/>
                    <a:pt x="7" y="24"/>
                    <a:pt x="15" y="24"/>
                  </a:cubicBezTo>
                  <a:cubicBezTo>
                    <a:pt x="17" y="24"/>
                    <a:pt x="19" y="21"/>
                    <a:pt x="21" y="20"/>
                  </a:cubicBezTo>
                  <a:cubicBezTo>
                    <a:pt x="22" y="21"/>
                    <a:pt x="23" y="22"/>
                    <a:pt x="26" y="22"/>
                  </a:cubicBezTo>
                  <a:cubicBezTo>
                    <a:pt x="29" y="22"/>
                    <a:pt x="31" y="20"/>
                    <a:pt x="32" y="20"/>
                  </a:cubicBezTo>
                  <a:cubicBezTo>
                    <a:pt x="35" y="20"/>
                    <a:pt x="36" y="18"/>
                    <a:pt x="38" y="18"/>
                  </a:cubicBezTo>
                  <a:cubicBezTo>
                    <a:pt x="40" y="18"/>
                    <a:pt x="41" y="21"/>
                    <a:pt x="43" y="21"/>
                  </a:cubicBezTo>
                  <a:cubicBezTo>
                    <a:pt x="46" y="21"/>
                    <a:pt x="48" y="18"/>
                    <a:pt x="50" y="18"/>
                  </a:cubicBezTo>
                  <a:cubicBezTo>
                    <a:pt x="58" y="18"/>
                    <a:pt x="58" y="18"/>
                    <a:pt x="58" y="18"/>
                  </a:cubicBezTo>
                  <a:cubicBezTo>
                    <a:pt x="58" y="16"/>
                    <a:pt x="62" y="13"/>
                    <a:pt x="63" y="9"/>
                  </a:cubicBezTo>
                  <a:cubicBezTo>
                    <a:pt x="57" y="7"/>
                    <a:pt x="40" y="1"/>
                    <a:pt x="35" y="1"/>
                  </a:cubicBezTo>
                  <a:cubicBezTo>
                    <a:pt x="32" y="1"/>
                    <a:pt x="30" y="5"/>
                    <a:pt x="30" y="9"/>
                  </a:cubicBezTo>
                  <a:cubicBezTo>
                    <a:pt x="23" y="9"/>
                    <a:pt x="22"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50" name="Freeform 152"/>
            <p:cNvSpPr>
              <a:spLocks noEditPoints="1"/>
            </p:cNvSpPr>
            <p:nvPr/>
          </p:nvSpPr>
          <p:spPr bwMode="auto">
            <a:xfrm>
              <a:off x="2541588" y="3184525"/>
              <a:ext cx="1216025" cy="819150"/>
            </a:xfrm>
            <a:custGeom>
              <a:avLst/>
              <a:gdLst>
                <a:gd name="T0" fmla="*/ 160 w 324"/>
                <a:gd name="T1" fmla="*/ 58 h 218"/>
                <a:gd name="T2" fmla="*/ 159 w 324"/>
                <a:gd name="T3" fmla="*/ 56 h 218"/>
                <a:gd name="T4" fmla="*/ 0 w 324"/>
                <a:gd name="T5" fmla="*/ 0 h 218"/>
                <a:gd name="T6" fmla="*/ 0 w 324"/>
                <a:gd name="T7" fmla="*/ 2 h 218"/>
                <a:gd name="T8" fmla="*/ 25 w 324"/>
                <a:gd name="T9" fmla="*/ 44 h 218"/>
                <a:gd name="T10" fmla="*/ 33 w 324"/>
                <a:gd name="T11" fmla="*/ 54 h 218"/>
                <a:gd name="T12" fmla="*/ 44 w 324"/>
                <a:gd name="T13" fmla="*/ 73 h 218"/>
                <a:gd name="T14" fmla="*/ 62 w 324"/>
                <a:gd name="T15" fmla="*/ 84 h 218"/>
                <a:gd name="T16" fmla="*/ 47 w 324"/>
                <a:gd name="T17" fmla="*/ 61 h 218"/>
                <a:gd name="T18" fmla="*/ 23 w 324"/>
                <a:gd name="T19" fmla="*/ 27 h 218"/>
                <a:gd name="T20" fmla="*/ 31 w 324"/>
                <a:gd name="T21" fmla="*/ 14 h 218"/>
                <a:gd name="T22" fmla="*/ 49 w 324"/>
                <a:gd name="T23" fmla="*/ 44 h 218"/>
                <a:gd name="T24" fmla="*/ 64 w 324"/>
                <a:gd name="T25" fmla="*/ 57 h 218"/>
                <a:gd name="T26" fmla="*/ 95 w 324"/>
                <a:gd name="T27" fmla="*/ 96 h 218"/>
                <a:gd name="T28" fmla="*/ 99 w 324"/>
                <a:gd name="T29" fmla="*/ 117 h 218"/>
                <a:gd name="T30" fmla="*/ 125 w 324"/>
                <a:gd name="T31" fmla="*/ 130 h 218"/>
                <a:gd name="T32" fmla="*/ 138 w 324"/>
                <a:gd name="T33" fmla="*/ 137 h 218"/>
                <a:gd name="T34" fmla="*/ 158 w 324"/>
                <a:gd name="T35" fmla="*/ 146 h 218"/>
                <a:gd name="T36" fmla="*/ 170 w 324"/>
                <a:gd name="T37" fmla="*/ 149 h 218"/>
                <a:gd name="T38" fmla="*/ 189 w 324"/>
                <a:gd name="T39" fmla="*/ 146 h 218"/>
                <a:gd name="T40" fmla="*/ 234 w 324"/>
                <a:gd name="T41" fmla="*/ 169 h 218"/>
                <a:gd name="T42" fmla="*/ 252 w 324"/>
                <a:gd name="T43" fmla="*/ 181 h 218"/>
                <a:gd name="T44" fmla="*/ 261 w 324"/>
                <a:gd name="T45" fmla="*/ 197 h 218"/>
                <a:gd name="T46" fmla="*/ 277 w 324"/>
                <a:gd name="T47" fmla="*/ 208 h 218"/>
                <a:gd name="T48" fmla="*/ 287 w 324"/>
                <a:gd name="T49" fmla="*/ 210 h 218"/>
                <a:gd name="T50" fmla="*/ 299 w 324"/>
                <a:gd name="T51" fmla="*/ 211 h 218"/>
                <a:gd name="T52" fmla="*/ 314 w 324"/>
                <a:gd name="T53" fmla="*/ 212 h 218"/>
                <a:gd name="T54" fmla="*/ 318 w 324"/>
                <a:gd name="T55" fmla="*/ 214 h 218"/>
                <a:gd name="T56" fmla="*/ 308 w 324"/>
                <a:gd name="T57" fmla="*/ 198 h 218"/>
                <a:gd name="T58" fmla="*/ 272 w 324"/>
                <a:gd name="T59" fmla="*/ 186 h 218"/>
                <a:gd name="T60" fmla="*/ 274 w 324"/>
                <a:gd name="T61" fmla="*/ 152 h 218"/>
                <a:gd name="T62" fmla="*/ 230 w 324"/>
                <a:gd name="T63" fmla="*/ 144 h 218"/>
                <a:gd name="T64" fmla="*/ 235 w 324"/>
                <a:gd name="T65" fmla="*/ 124 h 218"/>
                <a:gd name="T66" fmla="*/ 241 w 324"/>
                <a:gd name="T67" fmla="*/ 116 h 218"/>
                <a:gd name="T68" fmla="*/ 239 w 324"/>
                <a:gd name="T69" fmla="*/ 99 h 218"/>
                <a:gd name="T70" fmla="*/ 210 w 324"/>
                <a:gd name="T71" fmla="*/ 120 h 218"/>
                <a:gd name="T72" fmla="*/ 185 w 324"/>
                <a:gd name="T73" fmla="*/ 127 h 218"/>
                <a:gd name="T74" fmla="*/ 161 w 324"/>
                <a:gd name="T75" fmla="*/ 103 h 218"/>
                <a:gd name="T76" fmla="*/ 158 w 324"/>
                <a:gd name="T77" fmla="*/ 75 h 218"/>
                <a:gd name="T78" fmla="*/ 160 w 324"/>
                <a:gd name="T79" fmla="*/ 58 h 218"/>
                <a:gd name="T80" fmla="*/ 111 w 324"/>
                <a:gd name="T81" fmla="*/ 32 h 218"/>
                <a:gd name="T82" fmla="*/ 72 w 324"/>
                <a:gd name="T83" fmla="*/ 6 h 218"/>
                <a:gd name="T84" fmla="*/ 18 w 324"/>
                <a:gd name="T85"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4" h="218">
                  <a:moveTo>
                    <a:pt x="159" y="56"/>
                  </a:moveTo>
                  <a:cubicBezTo>
                    <a:pt x="160" y="58"/>
                    <a:pt x="160" y="58"/>
                    <a:pt x="160" y="58"/>
                  </a:cubicBezTo>
                  <a:cubicBezTo>
                    <a:pt x="160" y="58"/>
                    <a:pt x="160" y="58"/>
                    <a:pt x="160" y="58"/>
                  </a:cubicBezTo>
                  <a:cubicBezTo>
                    <a:pt x="160" y="57"/>
                    <a:pt x="159" y="57"/>
                    <a:pt x="159" y="56"/>
                  </a:cubicBezTo>
                  <a:moveTo>
                    <a:pt x="159" y="55"/>
                  </a:moveTo>
                  <a:cubicBezTo>
                    <a:pt x="159" y="56"/>
                    <a:pt x="159" y="56"/>
                    <a:pt x="159" y="56"/>
                  </a:cubicBezTo>
                  <a:cubicBezTo>
                    <a:pt x="159" y="55"/>
                    <a:pt x="159" y="55"/>
                    <a:pt x="159" y="55"/>
                  </a:cubicBezTo>
                  <a:moveTo>
                    <a:pt x="18" y="0"/>
                  </a:moveTo>
                  <a:cubicBezTo>
                    <a:pt x="0" y="0"/>
                    <a:pt x="0" y="0"/>
                    <a:pt x="0" y="0"/>
                  </a:cubicBezTo>
                  <a:cubicBezTo>
                    <a:pt x="0" y="0"/>
                    <a:pt x="0" y="0"/>
                    <a:pt x="0" y="0"/>
                  </a:cubicBezTo>
                  <a:cubicBezTo>
                    <a:pt x="0" y="0"/>
                    <a:pt x="0" y="0"/>
                    <a:pt x="0" y="0"/>
                  </a:cubicBezTo>
                  <a:cubicBezTo>
                    <a:pt x="0" y="2"/>
                    <a:pt x="0" y="2"/>
                    <a:pt x="0" y="2"/>
                  </a:cubicBezTo>
                  <a:cubicBezTo>
                    <a:pt x="2" y="8"/>
                    <a:pt x="4" y="10"/>
                    <a:pt x="7" y="15"/>
                  </a:cubicBezTo>
                  <a:cubicBezTo>
                    <a:pt x="8" y="19"/>
                    <a:pt x="8" y="27"/>
                    <a:pt x="12" y="29"/>
                  </a:cubicBezTo>
                  <a:cubicBezTo>
                    <a:pt x="17" y="32"/>
                    <a:pt x="21" y="38"/>
                    <a:pt x="25" y="44"/>
                  </a:cubicBezTo>
                  <a:cubicBezTo>
                    <a:pt x="27" y="46"/>
                    <a:pt x="25" y="47"/>
                    <a:pt x="23" y="47"/>
                  </a:cubicBezTo>
                  <a:cubicBezTo>
                    <a:pt x="22" y="47"/>
                    <a:pt x="20" y="47"/>
                    <a:pt x="20" y="47"/>
                  </a:cubicBezTo>
                  <a:cubicBezTo>
                    <a:pt x="23" y="51"/>
                    <a:pt x="29" y="50"/>
                    <a:pt x="33" y="54"/>
                  </a:cubicBezTo>
                  <a:cubicBezTo>
                    <a:pt x="36" y="57"/>
                    <a:pt x="38" y="60"/>
                    <a:pt x="41" y="63"/>
                  </a:cubicBezTo>
                  <a:cubicBezTo>
                    <a:pt x="41" y="70"/>
                    <a:pt x="41" y="70"/>
                    <a:pt x="41" y="70"/>
                  </a:cubicBezTo>
                  <a:cubicBezTo>
                    <a:pt x="42" y="72"/>
                    <a:pt x="42" y="72"/>
                    <a:pt x="44" y="73"/>
                  </a:cubicBezTo>
                  <a:cubicBezTo>
                    <a:pt x="47" y="75"/>
                    <a:pt x="50" y="82"/>
                    <a:pt x="55" y="82"/>
                  </a:cubicBezTo>
                  <a:cubicBezTo>
                    <a:pt x="55" y="83"/>
                    <a:pt x="59" y="88"/>
                    <a:pt x="60" y="88"/>
                  </a:cubicBezTo>
                  <a:cubicBezTo>
                    <a:pt x="60" y="88"/>
                    <a:pt x="62" y="85"/>
                    <a:pt x="62" y="84"/>
                  </a:cubicBezTo>
                  <a:cubicBezTo>
                    <a:pt x="62" y="82"/>
                    <a:pt x="59" y="78"/>
                    <a:pt x="57" y="78"/>
                  </a:cubicBezTo>
                  <a:cubicBezTo>
                    <a:pt x="57" y="78"/>
                    <a:pt x="56" y="78"/>
                    <a:pt x="56" y="79"/>
                  </a:cubicBezTo>
                  <a:cubicBezTo>
                    <a:pt x="51" y="75"/>
                    <a:pt x="49" y="68"/>
                    <a:pt x="47" y="61"/>
                  </a:cubicBezTo>
                  <a:cubicBezTo>
                    <a:pt x="45" y="55"/>
                    <a:pt x="39" y="52"/>
                    <a:pt x="37" y="45"/>
                  </a:cubicBezTo>
                  <a:cubicBezTo>
                    <a:pt x="36" y="41"/>
                    <a:pt x="35" y="38"/>
                    <a:pt x="31" y="34"/>
                  </a:cubicBezTo>
                  <a:cubicBezTo>
                    <a:pt x="28" y="31"/>
                    <a:pt x="25" y="31"/>
                    <a:pt x="23" y="27"/>
                  </a:cubicBezTo>
                  <a:cubicBezTo>
                    <a:pt x="20" y="22"/>
                    <a:pt x="18" y="18"/>
                    <a:pt x="18" y="12"/>
                  </a:cubicBezTo>
                  <a:cubicBezTo>
                    <a:pt x="18" y="11"/>
                    <a:pt x="17" y="10"/>
                    <a:pt x="18" y="8"/>
                  </a:cubicBezTo>
                  <a:cubicBezTo>
                    <a:pt x="22" y="12"/>
                    <a:pt x="26" y="12"/>
                    <a:pt x="31" y="14"/>
                  </a:cubicBezTo>
                  <a:cubicBezTo>
                    <a:pt x="33" y="15"/>
                    <a:pt x="33" y="22"/>
                    <a:pt x="35" y="24"/>
                  </a:cubicBezTo>
                  <a:cubicBezTo>
                    <a:pt x="38" y="27"/>
                    <a:pt x="37" y="31"/>
                    <a:pt x="40" y="34"/>
                  </a:cubicBezTo>
                  <a:cubicBezTo>
                    <a:pt x="43" y="37"/>
                    <a:pt x="46" y="40"/>
                    <a:pt x="49" y="44"/>
                  </a:cubicBezTo>
                  <a:cubicBezTo>
                    <a:pt x="50" y="44"/>
                    <a:pt x="50" y="43"/>
                    <a:pt x="50" y="43"/>
                  </a:cubicBezTo>
                  <a:cubicBezTo>
                    <a:pt x="51" y="43"/>
                    <a:pt x="51" y="44"/>
                    <a:pt x="53" y="44"/>
                  </a:cubicBezTo>
                  <a:cubicBezTo>
                    <a:pt x="53" y="51"/>
                    <a:pt x="61" y="51"/>
                    <a:pt x="64" y="57"/>
                  </a:cubicBezTo>
                  <a:cubicBezTo>
                    <a:pt x="65" y="60"/>
                    <a:pt x="63" y="62"/>
                    <a:pt x="66" y="65"/>
                  </a:cubicBezTo>
                  <a:cubicBezTo>
                    <a:pt x="68" y="68"/>
                    <a:pt x="73" y="69"/>
                    <a:pt x="76" y="72"/>
                  </a:cubicBezTo>
                  <a:cubicBezTo>
                    <a:pt x="82" y="78"/>
                    <a:pt x="92" y="86"/>
                    <a:pt x="95" y="96"/>
                  </a:cubicBezTo>
                  <a:cubicBezTo>
                    <a:pt x="96" y="98"/>
                    <a:pt x="98" y="99"/>
                    <a:pt x="98" y="103"/>
                  </a:cubicBezTo>
                  <a:cubicBezTo>
                    <a:pt x="98" y="106"/>
                    <a:pt x="95" y="108"/>
                    <a:pt x="95" y="111"/>
                  </a:cubicBezTo>
                  <a:cubicBezTo>
                    <a:pt x="95" y="113"/>
                    <a:pt x="97" y="117"/>
                    <a:pt x="99" y="117"/>
                  </a:cubicBezTo>
                  <a:cubicBezTo>
                    <a:pt x="100" y="120"/>
                    <a:pt x="109" y="122"/>
                    <a:pt x="113" y="126"/>
                  </a:cubicBezTo>
                  <a:cubicBezTo>
                    <a:pt x="113" y="126"/>
                    <a:pt x="114" y="127"/>
                    <a:pt x="116" y="128"/>
                  </a:cubicBezTo>
                  <a:cubicBezTo>
                    <a:pt x="119" y="129"/>
                    <a:pt x="121" y="129"/>
                    <a:pt x="125" y="130"/>
                  </a:cubicBezTo>
                  <a:cubicBezTo>
                    <a:pt x="129" y="132"/>
                    <a:pt x="130" y="136"/>
                    <a:pt x="134" y="137"/>
                  </a:cubicBezTo>
                  <a:cubicBezTo>
                    <a:pt x="135" y="137"/>
                    <a:pt x="135" y="137"/>
                    <a:pt x="136" y="137"/>
                  </a:cubicBezTo>
                  <a:cubicBezTo>
                    <a:pt x="136" y="137"/>
                    <a:pt x="137" y="137"/>
                    <a:pt x="138" y="137"/>
                  </a:cubicBezTo>
                  <a:cubicBezTo>
                    <a:pt x="138" y="137"/>
                    <a:pt x="139" y="137"/>
                    <a:pt x="139" y="137"/>
                  </a:cubicBezTo>
                  <a:cubicBezTo>
                    <a:pt x="140" y="137"/>
                    <a:pt x="141" y="137"/>
                    <a:pt x="142" y="138"/>
                  </a:cubicBezTo>
                  <a:cubicBezTo>
                    <a:pt x="145" y="139"/>
                    <a:pt x="155" y="146"/>
                    <a:pt x="158" y="146"/>
                  </a:cubicBezTo>
                  <a:cubicBezTo>
                    <a:pt x="159" y="146"/>
                    <a:pt x="160" y="146"/>
                    <a:pt x="161" y="146"/>
                  </a:cubicBezTo>
                  <a:cubicBezTo>
                    <a:pt x="162" y="146"/>
                    <a:pt x="163" y="146"/>
                    <a:pt x="165" y="146"/>
                  </a:cubicBezTo>
                  <a:cubicBezTo>
                    <a:pt x="166" y="147"/>
                    <a:pt x="168" y="149"/>
                    <a:pt x="170" y="149"/>
                  </a:cubicBezTo>
                  <a:cubicBezTo>
                    <a:pt x="175" y="149"/>
                    <a:pt x="176" y="143"/>
                    <a:pt x="181" y="143"/>
                  </a:cubicBezTo>
                  <a:cubicBezTo>
                    <a:pt x="183" y="143"/>
                    <a:pt x="185" y="144"/>
                    <a:pt x="187" y="146"/>
                  </a:cubicBezTo>
                  <a:cubicBezTo>
                    <a:pt x="189" y="146"/>
                    <a:pt x="189" y="146"/>
                    <a:pt x="189" y="146"/>
                  </a:cubicBezTo>
                  <a:cubicBezTo>
                    <a:pt x="197" y="149"/>
                    <a:pt x="198" y="156"/>
                    <a:pt x="207" y="160"/>
                  </a:cubicBezTo>
                  <a:cubicBezTo>
                    <a:pt x="212" y="163"/>
                    <a:pt x="216" y="161"/>
                    <a:pt x="222" y="164"/>
                  </a:cubicBezTo>
                  <a:cubicBezTo>
                    <a:pt x="225" y="166"/>
                    <a:pt x="228" y="169"/>
                    <a:pt x="234" y="169"/>
                  </a:cubicBezTo>
                  <a:cubicBezTo>
                    <a:pt x="236" y="169"/>
                    <a:pt x="237" y="167"/>
                    <a:pt x="239" y="167"/>
                  </a:cubicBezTo>
                  <a:cubicBezTo>
                    <a:pt x="240" y="167"/>
                    <a:pt x="240" y="167"/>
                    <a:pt x="241" y="167"/>
                  </a:cubicBezTo>
                  <a:cubicBezTo>
                    <a:pt x="243" y="174"/>
                    <a:pt x="247" y="177"/>
                    <a:pt x="252" y="181"/>
                  </a:cubicBezTo>
                  <a:cubicBezTo>
                    <a:pt x="253" y="183"/>
                    <a:pt x="255" y="183"/>
                    <a:pt x="256" y="186"/>
                  </a:cubicBezTo>
                  <a:cubicBezTo>
                    <a:pt x="257" y="190"/>
                    <a:pt x="254" y="194"/>
                    <a:pt x="258" y="197"/>
                  </a:cubicBezTo>
                  <a:cubicBezTo>
                    <a:pt x="261" y="197"/>
                    <a:pt x="261" y="197"/>
                    <a:pt x="261" y="197"/>
                  </a:cubicBezTo>
                  <a:cubicBezTo>
                    <a:pt x="261" y="197"/>
                    <a:pt x="261" y="196"/>
                    <a:pt x="261" y="195"/>
                  </a:cubicBezTo>
                  <a:cubicBezTo>
                    <a:pt x="262" y="195"/>
                    <a:pt x="271" y="201"/>
                    <a:pt x="272" y="202"/>
                  </a:cubicBezTo>
                  <a:cubicBezTo>
                    <a:pt x="273" y="205"/>
                    <a:pt x="273" y="208"/>
                    <a:pt x="277" y="208"/>
                  </a:cubicBezTo>
                  <a:cubicBezTo>
                    <a:pt x="277" y="209"/>
                    <a:pt x="278" y="210"/>
                    <a:pt x="279" y="210"/>
                  </a:cubicBezTo>
                  <a:cubicBezTo>
                    <a:pt x="280" y="210"/>
                    <a:pt x="282" y="209"/>
                    <a:pt x="284" y="209"/>
                  </a:cubicBezTo>
                  <a:cubicBezTo>
                    <a:pt x="285" y="209"/>
                    <a:pt x="286" y="210"/>
                    <a:pt x="287" y="210"/>
                  </a:cubicBezTo>
                  <a:cubicBezTo>
                    <a:pt x="289" y="213"/>
                    <a:pt x="292" y="218"/>
                    <a:pt x="297" y="218"/>
                  </a:cubicBezTo>
                  <a:cubicBezTo>
                    <a:pt x="299" y="218"/>
                    <a:pt x="301" y="217"/>
                    <a:pt x="301" y="214"/>
                  </a:cubicBezTo>
                  <a:cubicBezTo>
                    <a:pt x="301" y="213"/>
                    <a:pt x="299" y="212"/>
                    <a:pt x="299" y="211"/>
                  </a:cubicBezTo>
                  <a:cubicBezTo>
                    <a:pt x="299" y="210"/>
                    <a:pt x="307" y="204"/>
                    <a:pt x="309" y="204"/>
                  </a:cubicBezTo>
                  <a:cubicBezTo>
                    <a:pt x="312" y="204"/>
                    <a:pt x="313" y="208"/>
                    <a:pt x="316" y="209"/>
                  </a:cubicBezTo>
                  <a:cubicBezTo>
                    <a:pt x="315" y="210"/>
                    <a:pt x="314" y="211"/>
                    <a:pt x="314" y="212"/>
                  </a:cubicBezTo>
                  <a:cubicBezTo>
                    <a:pt x="314" y="213"/>
                    <a:pt x="317" y="213"/>
                    <a:pt x="317" y="214"/>
                  </a:cubicBezTo>
                  <a:cubicBezTo>
                    <a:pt x="317" y="214"/>
                    <a:pt x="317" y="214"/>
                    <a:pt x="317" y="214"/>
                  </a:cubicBezTo>
                  <a:cubicBezTo>
                    <a:pt x="318" y="214"/>
                    <a:pt x="318" y="214"/>
                    <a:pt x="318" y="214"/>
                  </a:cubicBezTo>
                  <a:cubicBezTo>
                    <a:pt x="319" y="213"/>
                    <a:pt x="321" y="211"/>
                    <a:pt x="323" y="209"/>
                  </a:cubicBezTo>
                  <a:cubicBezTo>
                    <a:pt x="324" y="208"/>
                    <a:pt x="324" y="207"/>
                    <a:pt x="324" y="207"/>
                  </a:cubicBezTo>
                  <a:cubicBezTo>
                    <a:pt x="320" y="204"/>
                    <a:pt x="316" y="198"/>
                    <a:pt x="308" y="198"/>
                  </a:cubicBezTo>
                  <a:cubicBezTo>
                    <a:pt x="302" y="198"/>
                    <a:pt x="298" y="204"/>
                    <a:pt x="291" y="204"/>
                  </a:cubicBezTo>
                  <a:cubicBezTo>
                    <a:pt x="286" y="204"/>
                    <a:pt x="286" y="198"/>
                    <a:pt x="283" y="197"/>
                  </a:cubicBezTo>
                  <a:cubicBezTo>
                    <a:pt x="278" y="195"/>
                    <a:pt x="272" y="192"/>
                    <a:pt x="272" y="186"/>
                  </a:cubicBezTo>
                  <a:cubicBezTo>
                    <a:pt x="272" y="181"/>
                    <a:pt x="272" y="175"/>
                    <a:pt x="272" y="169"/>
                  </a:cubicBezTo>
                  <a:cubicBezTo>
                    <a:pt x="274" y="166"/>
                    <a:pt x="274" y="159"/>
                    <a:pt x="274" y="156"/>
                  </a:cubicBezTo>
                  <a:cubicBezTo>
                    <a:pt x="274" y="155"/>
                    <a:pt x="274" y="153"/>
                    <a:pt x="274" y="152"/>
                  </a:cubicBezTo>
                  <a:cubicBezTo>
                    <a:pt x="269" y="151"/>
                    <a:pt x="267" y="146"/>
                    <a:pt x="260" y="146"/>
                  </a:cubicBezTo>
                  <a:cubicBezTo>
                    <a:pt x="250" y="146"/>
                    <a:pt x="243" y="148"/>
                    <a:pt x="233" y="148"/>
                  </a:cubicBezTo>
                  <a:cubicBezTo>
                    <a:pt x="232" y="148"/>
                    <a:pt x="230" y="146"/>
                    <a:pt x="230" y="144"/>
                  </a:cubicBezTo>
                  <a:cubicBezTo>
                    <a:pt x="230" y="144"/>
                    <a:pt x="230" y="144"/>
                    <a:pt x="230" y="143"/>
                  </a:cubicBezTo>
                  <a:cubicBezTo>
                    <a:pt x="232" y="141"/>
                    <a:pt x="235" y="140"/>
                    <a:pt x="235" y="137"/>
                  </a:cubicBezTo>
                  <a:cubicBezTo>
                    <a:pt x="235" y="133"/>
                    <a:pt x="235" y="127"/>
                    <a:pt x="235" y="124"/>
                  </a:cubicBezTo>
                  <a:cubicBezTo>
                    <a:pt x="236" y="124"/>
                    <a:pt x="237" y="124"/>
                    <a:pt x="237" y="124"/>
                  </a:cubicBezTo>
                  <a:cubicBezTo>
                    <a:pt x="237" y="124"/>
                    <a:pt x="237" y="125"/>
                    <a:pt x="237" y="126"/>
                  </a:cubicBezTo>
                  <a:cubicBezTo>
                    <a:pt x="239" y="123"/>
                    <a:pt x="241" y="121"/>
                    <a:pt x="241" y="116"/>
                  </a:cubicBezTo>
                  <a:cubicBezTo>
                    <a:pt x="241" y="111"/>
                    <a:pt x="246" y="106"/>
                    <a:pt x="246" y="102"/>
                  </a:cubicBezTo>
                  <a:cubicBezTo>
                    <a:pt x="246" y="101"/>
                    <a:pt x="246" y="100"/>
                    <a:pt x="246" y="99"/>
                  </a:cubicBezTo>
                  <a:cubicBezTo>
                    <a:pt x="244" y="99"/>
                    <a:pt x="240" y="99"/>
                    <a:pt x="239" y="99"/>
                  </a:cubicBezTo>
                  <a:cubicBezTo>
                    <a:pt x="238" y="98"/>
                    <a:pt x="236" y="98"/>
                    <a:pt x="233" y="98"/>
                  </a:cubicBezTo>
                  <a:cubicBezTo>
                    <a:pt x="226" y="98"/>
                    <a:pt x="216" y="101"/>
                    <a:pt x="216" y="109"/>
                  </a:cubicBezTo>
                  <a:cubicBezTo>
                    <a:pt x="216" y="113"/>
                    <a:pt x="212" y="117"/>
                    <a:pt x="210" y="120"/>
                  </a:cubicBezTo>
                  <a:cubicBezTo>
                    <a:pt x="210" y="121"/>
                    <a:pt x="209" y="125"/>
                    <a:pt x="206" y="125"/>
                  </a:cubicBezTo>
                  <a:cubicBezTo>
                    <a:pt x="205" y="125"/>
                    <a:pt x="204" y="123"/>
                    <a:pt x="201" y="123"/>
                  </a:cubicBezTo>
                  <a:cubicBezTo>
                    <a:pt x="195" y="123"/>
                    <a:pt x="191" y="127"/>
                    <a:pt x="185" y="127"/>
                  </a:cubicBezTo>
                  <a:cubicBezTo>
                    <a:pt x="183" y="127"/>
                    <a:pt x="183" y="124"/>
                    <a:pt x="181" y="124"/>
                  </a:cubicBezTo>
                  <a:cubicBezTo>
                    <a:pt x="173" y="121"/>
                    <a:pt x="173" y="117"/>
                    <a:pt x="168" y="111"/>
                  </a:cubicBezTo>
                  <a:cubicBezTo>
                    <a:pt x="166" y="109"/>
                    <a:pt x="162" y="105"/>
                    <a:pt x="161" y="103"/>
                  </a:cubicBezTo>
                  <a:cubicBezTo>
                    <a:pt x="160" y="101"/>
                    <a:pt x="161" y="99"/>
                    <a:pt x="160" y="96"/>
                  </a:cubicBezTo>
                  <a:cubicBezTo>
                    <a:pt x="160" y="95"/>
                    <a:pt x="157" y="93"/>
                    <a:pt x="158" y="91"/>
                  </a:cubicBezTo>
                  <a:cubicBezTo>
                    <a:pt x="158" y="75"/>
                    <a:pt x="158" y="75"/>
                    <a:pt x="158" y="75"/>
                  </a:cubicBezTo>
                  <a:cubicBezTo>
                    <a:pt x="159" y="70"/>
                    <a:pt x="161" y="68"/>
                    <a:pt x="161" y="63"/>
                  </a:cubicBezTo>
                  <a:cubicBezTo>
                    <a:pt x="161" y="62"/>
                    <a:pt x="160" y="60"/>
                    <a:pt x="160" y="59"/>
                  </a:cubicBezTo>
                  <a:cubicBezTo>
                    <a:pt x="160" y="58"/>
                    <a:pt x="160" y="58"/>
                    <a:pt x="160" y="58"/>
                  </a:cubicBezTo>
                  <a:cubicBezTo>
                    <a:pt x="155" y="57"/>
                    <a:pt x="148" y="56"/>
                    <a:pt x="146" y="54"/>
                  </a:cubicBezTo>
                  <a:cubicBezTo>
                    <a:pt x="137" y="45"/>
                    <a:pt x="137" y="24"/>
                    <a:pt x="120" y="24"/>
                  </a:cubicBezTo>
                  <a:cubicBezTo>
                    <a:pt x="114" y="24"/>
                    <a:pt x="116" y="32"/>
                    <a:pt x="111" y="32"/>
                  </a:cubicBezTo>
                  <a:cubicBezTo>
                    <a:pt x="105" y="32"/>
                    <a:pt x="100" y="22"/>
                    <a:pt x="98" y="18"/>
                  </a:cubicBezTo>
                  <a:cubicBezTo>
                    <a:pt x="93" y="10"/>
                    <a:pt x="88" y="9"/>
                    <a:pt x="78" y="6"/>
                  </a:cubicBezTo>
                  <a:cubicBezTo>
                    <a:pt x="72" y="6"/>
                    <a:pt x="72" y="6"/>
                    <a:pt x="72" y="6"/>
                  </a:cubicBezTo>
                  <a:cubicBezTo>
                    <a:pt x="72" y="10"/>
                    <a:pt x="72" y="10"/>
                    <a:pt x="72" y="10"/>
                  </a:cubicBezTo>
                  <a:cubicBezTo>
                    <a:pt x="49" y="10"/>
                    <a:pt x="49" y="10"/>
                    <a:pt x="49" y="10"/>
                  </a:cubicBezTo>
                  <a:cubicBezTo>
                    <a:pt x="18" y="0"/>
                    <a:pt x="18"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51" name="Freeform 153"/>
            <p:cNvSpPr>
              <a:spLocks/>
            </p:cNvSpPr>
            <p:nvPr/>
          </p:nvSpPr>
          <p:spPr bwMode="auto">
            <a:xfrm>
              <a:off x="3611563" y="2422525"/>
              <a:ext cx="38100" cy="14288"/>
            </a:xfrm>
            <a:custGeom>
              <a:avLst/>
              <a:gdLst>
                <a:gd name="T0" fmla="*/ 0 w 10"/>
                <a:gd name="T1" fmla="*/ 0 h 4"/>
                <a:gd name="T2" fmla="*/ 0 w 10"/>
                <a:gd name="T3" fmla="*/ 2 h 4"/>
                <a:gd name="T4" fmla="*/ 8 w 10"/>
                <a:gd name="T5" fmla="*/ 4 h 4"/>
                <a:gd name="T6" fmla="*/ 10 w 10"/>
                <a:gd name="T7" fmla="*/ 4 h 4"/>
                <a:gd name="T8" fmla="*/ 0 w 10"/>
                <a:gd name="T9" fmla="*/ 0 h 4"/>
              </a:gdLst>
              <a:ahLst/>
              <a:cxnLst>
                <a:cxn ang="0">
                  <a:pos x="T0" y="T1"/>
                </a:cxn>
                <a:cxn ang="0">
                  <a:pos x="T2" y="T3"/>
                </a:cxn>
                <a:cxn ang="0">
                  <a:pos x="T4" y="T5"/>
                </a:cxn>
                <a:cxn ang="0">
                  <a:pos x="T6" y="T7"/>
                </a:cxn>
                <a:cxn ang="0">
                  <a:pos x="T8" y="T9"/>
                </a:cxn>
              </a:cxnLst>
              <a:rect l="0" t="0" r="r" b="b"/>
              <a:pathLst>
                <a:path w="10" h="4">
                  <a:moveTo>
                    <a:pt x="0" y="0"/>
                  </a:moveTo>
                  <a:cubicBezTo>
                    <a:pt x="0" y="0"/>
                    <a:pt x="0" y="1"/>
                    <a:pt x="0" y="2"/>
                  </a:cubicBezTo>
                  <a:cubicBezTo>
                    <a:pt x="2" y="3"/>
                    <a:pt x="6" y="4"/>
                    <a:pt x="8" y="4"/>
                  </a:cubicBezTo>
                  <a:cubicBezTo>
                    <a:pt x="10" y="4"/>
                    <a:pt x="10" y="4"/>
                    <a:pt x="10" y="4"/>
                  </a:cubicBezTo>
                  <a:cubicBezTo>
                    <a:pt x="10" y="0"/>
                    <a:pt x="5"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52" name="Freeform 154"/>
            <p:cNvSpPr>
              <a:spLocks/>
            </p:cNvSpPr>
            <p:nvPr/>
          </p:nvSpPr>
          <p:spPr bwMode="auto">
            <a:xfrm>
              <a:off x="2200275" y="2524125"/>
              <a:ext cx="142875" cy="88900"/>
            </a:xfrm>
            <a:custGeom>
              <a:avLst/>
              <a:gdLst>
                <a:gd name="T0" fmla="*/ 4 w 38"/>
                <a:gd name="T1" fmla="*/ 0 h 24"/>
                <a:gd name="T2" fmla="*/ 0 w 38"/>
                <a:gd name="T3" fmla="*/ 1 h 24"/>
                <a:gd name="T4" fmla="*/ 1 w 38"/>
                <a:gd name="T5" fmla="*/ 1 h 24"/>
                <a:gd name="T6" fmla="*/ 6 w 38"/>
                <a:gd name="T7" fmla="*/ 2 h 24"/>
                <a:gd name="T8" fmla="*/ 3 w 38"/>
                <a:gd name="T9" fmla="*/ 5 h 24"/>
                <a:gd name="T10" fmla="*/ 18 w 38"/>
                <a:gd name="T11" fmla="*/ 11 h 24"/>
                <a:gd name="T12" fmla="*/ 15 w 38"/>
                <a:gd name="T13" fmla="*/ 14 h 24"/>
                <a:gd name="T14" fmla="*/ 36 w 38"/>
                <a:gd name="T15" fmla="*/ 24 h 24"/>
                <a:gd name="T16" fmla="*/ 38 w 38"/>
                <a:gd name="T17" fmla="*/ 24 h 24"/>
                <a:gd name="T18" fmla="*/ 38 w 38"/>
                <a:gd name="T19" fmla="*/ 22 h 24"/>
                <a:gd name="T20" fmla="*/ 12 w 38"/>
                <a:gd name="T21" fmla="*/ 4 h 24"/>
                <a:gd name="T22" fmla="*/ 4 w 38"/>
                <a:gd name="T2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4">
                  <a:moveTo>
                    <a:pt x="4" y="0"/>
                  </a:moveTo>
                  <a:cubicBezTo>
                    <a:pt x="3" y="0"/>
                    <a:pt x="1" y="0"/>
                    <a:pt x="0" y="1"/>
                  </a:cubicBezTo>
                  <a:cubicBezTo>
                    <a:pt x="1" y="1"/>
                    <a:pt x="1" y="1"/>
                    <a:pt x="1" y="1"/>
                  </a:cubicBezTo>
                  <a:cubicBezTo>
                    <a:pt x="1" y="1"/>
                    <a:pt x="4" y="2"/>
                    <a:pt x="6" y="2"/>
                  </a:cubicBezTo>
                  <a:cubicBezTo>
                    <a:pt x="5" y="3"/>
                    <a:pt x="4" y="4"/>
                    <a:pt x="3" y="5"/>
                  </a:cubicBezTo>
                  <a:cubicBezTo>
                    <a:pt x="4" y="8"/>
                    <a:pt x="12" y="11"/>
                    <a:pt x="18" y="11"/>
                  </a:cubicBezTo>
                  <a:cubicBezTo>
                    <a:pt x="17" y="12"/>
                    <a:pt x="15" y="12"/>
                    <a:pt x="15" y="14"/>
                  </a:cubicBezTo>
                  <a:cubicBezTo>
                    <a:pt x="19" y="17"/>
                    <a:pt x="29" y="24"/>
                    <a:pt x="36" y="24"/>
                  </a:cubicBezTo>
                  <a:cubicBezTo>
                    <a:pt x="37" y="24"/>
                    <a:pt x="37" y="24"/>
                    <a:pt x="38" y="24"/>
                  </a:cubicBezTo>
                  <a:cubicBezTo>
                    <a:pt x="38" y="22"/>
                    <a:pt x="38" y="22"/>
                    <a:pt x="38" y="22"/>
                  </a:cubicBezTo>
                  <a:cubicBezTo>
                    <a:pt x="31" y="14"/>
                    <a:pt x="24" y="8"/>
                    <a:pt x="12" y="4"/>
                  </a:cubicBezTo>
                  <a:cubicBezTo>
                    <a:pt x="10" y="3"/>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53" name="Freeform 155"/>
            <p:cNvSpPr>
              <a:spLocks/>
            </p:cNvSpPr>
            <p:nvPr/>
          </p:nvSpPr>
          <p:spPr bwMode="auto">
            <a:xfrm>
              <a:off x="2057400" y="2387600"/>
              <a:ext cx="52388" cy="71438"/>
            </a:xfrm>
            <a:custGeom>
              <a:avLst/>
              <a:gdLst>
                <a:gd name="T0" fmla="*/ 0 w 14"/>
                <a:gd name="T1" fmla="*/ 0 h 19"/>
                <a:gd name="T2" fmla="*/ 0 w 14"/>
                <a:gd name="T3" fmla="*/ 2 h 19"/>
                <a:gd name="T4" fmla="*/ 3 w 14"/>
                <a:gd name="T5" fmla="*/ 7 h 19"/>
                <a:gd name="T6" fmla="*/ 8 w 14"/>
                <a:gd name="T7" fmla="*/ 11 h 19"/>
                <a:gd name="T8" fmla="*/ 7 w 14"/>
                <a:gd name="T9" fmla="*/ 14 h 19"/>
                <a:gd name="T10" fmla="*/ 11 w 14"/>
                <a:gd name="T11" fmla="*/ 19 h 19"/>
                <a:gd name="T12" fmla="*/ 9 w 14"/>
                <a:gd name="T13" fmla="*/ 14 h 19"/>
                <a:gd name="T14" fmla="*/ 10 w 14"/>
                <a:gd name="T15" fmla="*/ 11 h 19"/>
                <a:gd name="T16" fmla="*/ 9 w 14"/>
                <a:gd name="T17" fmla="*/ 8 h 19"/>
                <a:gd name="T18" fmla="*/ 9 w 14"/>
                <a:gd name="T19" fmla="*/ 1 h 19"/>
                <a:gd name="T20" fmla="*/ 5 w 14"/>
                <a:gd name="T21" fmla="*/ 5 h 19"/>
                <a:gd name="T22" fmla="*/ 7 w 14"/>
                <a:gd name="T23" fmla="*/ 2 h 19"/>
                <a:gd name="T24" fmla="*/ 0 w 14"/>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9">
                  <a:moveTo>
                    <a:pt x="0" y="0"/>
                  </a:moveTo>
                  <a:cubicBezTo>
                    <a:pt x="0" y="2"/>
                    <a:pt x="0" y="2"/>
                    <a:pt x="0" y="2"/>
                  </a:cubicBezTo>
                  <a:cubicBezTo>
                    <a:pt x="1" y="4"/>
                    <a:pt x="2" y="7"/>
                    <a:pt x="3" y="7"/>
                  </a:cubicBezTo>
                  <a:cubicBezTo>
                    <a:pt x="5" y="7"/>
                    <a:pt x="6" y="10"/>
                    <a:pt x="8" y="11"/>
                  </a:cubicBezTo>
                  <a:cubicBezTo>
                    <a:pt x="8" y="11"/>
                    <a:pt x="7" y="12"/>
                    <a:pt x="7" y="14"/>
                  </a:cubicBezTo>
                  <a:cubicBezTo>
                    <a:pt x="7" y="16"/>
                    <a:pt x="9" y="19"/>
                    <a:pt x="11" y="19"/>
                  </a:cubicBezTo>
                  <a:cubicBezTo>
                    <a:pt x="14" y="19"/>
                    <a:pt x="9" y="15"/>
                    <a:pt x="9" y="14"/>
                  </a:cubicBezTo>
                  <a:cubicBezTo>
                    <a:pt x="9" y="13"/>
                    <a:pt x="10" y="12"/>
                    <a:pt x="10" y="11"/>
                  </a:cubicBezTo>
                  <a:cubicBezTo>
                    <a:pt x="10" y="10"/>
                    <a:pt x="9" y="9"/>
                    <a:pt x="9" y="8"/>
                  </a:cubicBezTo>
                  <a:cubicBezTo>
                    <a:pt x="9" y="5"/>
                    <a:pt x="9" y="3"/>
                    <a:pt x="9" y="1"/>
                  </a:cubicBezTo>
                  <a:cubicBezTo>
                    <a:pt x="8" y="3"/>
                    <a:pt x="7" y="5"/>
                    <a:pt x="5" y="5"/>
                  </a:cubicBezTo>
                  <a:cubicBezTo>
                    <a:pt x="3" y="5"/>
                    <a:pt x="7" y="2"/>
                    <a:pt x="7" y="2"/>
                  </a:cubicBezTo>
                  <a:cubicBezTo>
                    <a:pt x="4" y="1"/>
                    <a:pt x="3"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54" name="Freeform 156"/>
            <p:cNvSpPr>
              <a:spLocks/>
            </p:cNvSpPr>
            <p:nvPr/>
          </p:nvSpPr>
          <p:spPr bwMode="auto">
            <a:xfrm>
              <a:off x="1404938" y="2227263"/>
              <a:ext cx="63500" cy="41275"/>
            </a:xfrm>
            <a:custGeom>
              <a:avLst/>
              <a:gdLst>
                <a:gd name="T0" fmla="*/ 17 w 17"/>
                <a:gd name="T1" fmla="*/ 0 h 11"/>
                <a:gd name="T2" fmla="*/ 14 w 17"/>
                <a:gd name="T3" fmla="*/ 0 h 11"/>
                <a:gd name="T4" fmla="*/ 0 w 17"/>
                <a:gd name="T5" fmla="*/ 4 h 11"/>
                <a:gd name="T6" fmla="*/ 0 w 17"/>
                <a:gd name="T7" fmla="*/ 7 h 11"/>
                <a:gd name="T8" fmla="*/ 6 w 17"/>
                <a:gd name="T9" fmla="*/ 11 h 11"/>
                <a:gd name="T10" fmla="*/ 17 w 17"/>
                <a:gd name="T11" fmla="*/ 3 h 11"/>
                <a:gd name="T12" fmla="*/ 17 w 1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7" h="11">
                  <a:moveTo>
                    <a:pt x="17" y="0"/>
                  </a:moveTo>
                  <a:cubicBezTo>
                    <a:pt x="16" y="0"/>
                    <a:pt x="16" y="0"/>
                    <a:pt x="14" y="0"/>
                  </a:cubicBezTo>
                  <a:cubicBezTo>
                    <a:pt x="9" y="0"/>
                    <a:pt x="5" y="3"/>
                    <a:pt x="0" y="4"/>
                  </a:cubicBezTo>
                  <a:cubicBezTo>
                    <a:pt x="0" y="7"/>
                    <a:pt x="0" y="7"/>
                    <a:pt x="0" y="7"/>
                  </a:cubicBezTo>
                  <a:cubicBezTo>
                    <a:pt x="2" y="9"/>
                    <a:pt x="4" y="9"/>
                    <a:pt x="6" y="11"/>
                  </a:cubicBezTo>
                  <a:cubicBezTo>
                    <a:pt x="11" y="8"/>
                    <a:pt x="12" y="6"/>
                    <a:pt x="17" y="3"/>
                  </a:cubicBez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55" name="Freeform 157"/>
            <p:cNvSpPr>
              <a:spLocks/>
            </p:cNvSpPr>
            <p:nvPr/>
          </p:nvSpPr>
          <p:spPr bwMode="auto">
            <a:xfrm>
              <a:off x="6475413" y="2989263"/>
              <a:ext cx="82550" cy="49213"/>
            </a:xfrm>
            <a:custGeom>
              <a:avLst/>
              <a:gdLst>
                <a:gd name="T0" fmla="*/ 21 w 22"/>
                <a:gd name="T1" fmla="*/ 0 h 13"/>
                <a:gd name="T2" fmla="*/ 13 w 22"/>
                <a:gd name="T3" fmla="*/ 2 h 13"/>
                <a:gd name="T4" fmla="*/ 5 w 22"/>
                <a:gd name="T5" fmla="*/ 0 h 13"/>
                <a:gd name="T6" fmla="*/ 0 w 22"/>
                <a:gd name="T7" fmla="*/ 1 h 13"/>
                <a:gd name="T8" fmla="*/ 0 w 22"/>
                <a:gd name="T9" fmla="*/ 3 h 13"/>
                <a:gd name="T10" fmla="*/ 4 w 22"/>
                <a:gd name="T11" fmla="*/ 4 h 13"/>
                <a:gd name="T12" fmla="*/ 17 w 22"/>
                <a:gd name="T13" fmla="*/ 12 h 13"/>
                <a:gd name="T14" fmla="*/ 20 w 22"/>
                <a:gd name="T15" fmla="*/ 13 h 13"/>
                <a:gd name="T16" fmla="*/ 21 w 22"/>
                <a:gd name="T17" fmla="*/ 11 h 13"/>
                <a:gd name="T18" fmla="*/ 20 w 22"/>
                <a:gd name="T19" fmla="*/ 6 h 13"/>
                <a:gd name="T20" fmla="*/ 21 w 22"/>
                <a:gd name="T21" fmla="*/ 3 h 13"/>
                <a:gd name="T22" fmla="*/ 22 w 22"/>
                <a:gd name="T23" fmla="*/ 0 h 13"/>
                <a:gd name="T24" fmla="*/ 21 w 2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3">
                  <a:moveTo>
                    <a:pt x="21" y="0"/>
                  </a:moveTo>
                  <a:cubicBezTo>
                    <a:pt x="18" y="0"/>
                    <a:pt x="16" y="2"/>
                    <a:pt x="13" y="2"/>
                  </a:cubicBezTo>
                  <a:cubicBezTo>
                    <a:pt x="10" y="2"/>
                    <a:pt x="8" y="0"/>
                    <a:pt x="5" y="0"/>
                  </a:cubicBezTo>
                  <a:cubicBezTo>
                    <a:pt x="3" y="0"/>
                    <a:pt x="2" y="0"/>
                    <a:pt x="0" y="1"/>
                  </a:cubicBezTo>
                  <a:cubicBezTo>
                    <a:pt x="0" y="3"/>
                    <a:pt x="0" y="3"/>
                    <a:pt x="0" y="3"/>
                  </a:cubicBezTo>
                  <a:cubicBezTo>
                    <a:pt x="1" y="4"/>
                    <a:pt x="3" y="4"/>
                    <a:pt x="4" y="4"/>
                  </a:cubicBezTo>
                  <a:cubicBezTo>
                    <a:pt x="9" y="6"/>
                    <a:pt x="13" y="10"/>
                    <a:pt x="17" y="12"/>
                  </a:cubicBezTo>
                  <a:cubicBezTo>
                    <a:pt x="17" y="12"/>
                    <a:pt x="19" y="13"/>
                    <a:pt x="20" y="13"/>
                  </a:cubicBezTo>
                  <a:cubicBezTo>
                    <a:pt x="20" y="13"/>
                    <a:pt x="21" y="12"/>
                    <a:pt x="21" y="11"/>
                  </a:cubicBezTo>
                  <a:cubicBezTo>
                    <a:pt x="21" y="8"/>
                    <a:pt x="20" y="8"/>
                    <a:pt x="20" y="6"/>
                  </a:cubicBezTo>
                  <a:cubicBezTo>
                    <a:pt x="20" y="5"/>
                    <a:pt x="21" y="3"/>
                    <a:pt x="21" y="3"/>
                  </a:cubicBezTo>
                  <a:cubicBezTo>
                    <a:pt x="22" y="0"/>
                    <a:pt x="22" y="0"/>
                    <a:pt x="22" y="0"/>
                  </a:cubicBezTo>
                  <a:cubicBezTo>
                    <a:pt x="22" y="0"/>
                    <a:pt x="21" y="0"/>
                    <a:pt x="2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56" name="Freeform 158"/>
            <p:cNvSpPr>
              <a:spLocks/>
            </p:cNvSpPr>
            <p:nvPr/>
          </p:nvSpPr>
          <p:spPr bwMode="auto">
            <a:xfrm>
              <a:off x="6359525" y="2813050"/>
              <a:ext cx="30163" cy="55563"/>
            </a:xfrm>
            <a:custGeom>
              <a:avLst/>
              <a:gdLst>
                <a:gd name="T0" fmla="*/ 7 w 8"/>
                <a:gd name="T1" fmla="*/ 0 h 15"/>
                <a:gd name="T2" fmla="*/ 2 w 8"/>
                <a:gd name="T3" fmla="*/ 3 h 15"/>
                <a:gd name="T4" fmla="*/ 0 w 8"/>
                <a:gd name="T5" fmla="*/ 4 h 15"/>
                <a:gd name="T6" fmla="*/ 5 w 8"/>
                <a:gd name="T7" fmla="*/ 15 h 15"/>
                <a:gd name="T8" fmla="*/ 8 w 8"/>
                <a:gd name="T9" fmla="*/ 4 h 15"/>
                <a:gd name="T10" fmla="*/ 7 w 8"/>
                <a:gd name="T11" fmla="*/ 0 h 15"/>
              </a:gdLst>
              <a:ahLst/>
              <a:cxnLst>
                <a:cxn ang="0">
                  <a:pos x="T0" y="T1"/>
                </a:cxn>
                <a:cxn ang="0">
                  <a:pos x="T2" y="T3"/>
                </a:cxn>
                <a:cxn ang="0">
                  <a:pos x="T4" y="T5"/>
                </a:cxn>
                <a:cxn ang="0">
                  <a:pos x="T6" y="T7"/>
                </a:cxn>
                <a:cxn ang="0">
                  <a:pos x="T8" y="T9"/>
                </a:cxn>
                <a:cxn ang="0">
                  <a:pos x="T10" y="T11"/>
                </a:cxn>
              </a:cxnLst>
              <a:rect l="0" t="0" r="r" b="b"/>
              <a:pathLst>
                <a:path w="8" h="15">
                  <a:moveTo>
                    <a:pt x="7" y="0"/>
                  </a:moveTo>
                  <a:cubicBezTo>
                    <a:pt x="5" y="1"/>
                    <a:pt x="4" y="3"/>
                    <a:pt x="2" y="3"/>
                  </a:cubicBezTo>
                  <a:cubicBezTo>
                    <a:pt x="2" y="3"/>
                    <a:pt x="1" y="4"/>
                    <a:pt x="0" y="4"/>
                  </a:cubicBezTo>
                  <a:cubicBezTo>
                    <a:pt x="2" y="6"/>
                    <a:pt x="3" y="14"/>
                    <a:pt x="5" y="15"/>
                  </a:cubicBezTo>
                  <a:cubicBezTo>
                    <a:pt x="6" y="13"/>
                    <a:pt x="7" y="7"/>
                    <a:pt x="8" y="4"/>
                  </a:cubicBezTo>
                  <a:cubicBezTo>
                    <a:pt x="7" y="3"/>
                    <a:pt x="7" y="2"/>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57" name="Freeform 159"/>
            <p:cNvSpPr>
              <a:spLocks/>
            </p:cNvSpPr>
            <p:nvPr/>
          </p:nvSpPr>
          <p:spPr bwMode="auto">
            <a:xfrm>
              <a:off x="6351588" y="2876550"/>
              <a:ext cx="46038" cy="79375"/>
            </a:xfrm>
            <a:custGeom>
              <a:avLst/>
              <a:gdLst>
                <a:gd name="T0" fmla="*/ 6 w 12"/>
                <a:gd name="T1" fmla="*/ 0 h 21"/>
                <a:gd name="T2" fmla="*/ 0 w 12"/>
                <a:gd name="T3" fmla="*/ 4 h 21"/>
                <a:gd name="T4" fmla="*/ 3 w 12"/>
                <a:gd name="T5" fmla="*/ 10 h 21"/>
                <a:gd name="T6" fmla="*/ 1 w 12"/>
                <a:gd name="T7" fmla="*/ 15 h 21"/>
                <a:gd name="T8" fmla="*/ 4 w 12"/>
                <a:gd name="T9" fmla="*/ 21 h 21"/>
                <a:gd name="T10" fmla="*/ 12 w 12"/>
                <a:gd name="T11" fmla="*/ 13 h 21"/>
                <a:gd name="T12" fmla="*/ 10 w 12"/>
                <a:gd name="T13" fmla="*/ 2 h 21"/>
                <a:gd name="T14" fmla="*/ 6 w 12"/>
                <a:gd name="T15" fmla="*/ 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6" y="0"/>
                  </a:moveTo>
                  <a:cubicBezTo>
                    <a:pt x="4" y="0"/>
                    <a:pt x="3" y="3"/>
                    <a:pt x="0" y="4"/>
                  </a:cubicBezTo>
                  <a:cubicBezTo>
                    <a:pt x="1" y="6"/>
                    <a:pt x="3" y="7"/>
                    <a:pt x="3" y="10"/>
                  </a:cubicBezTo>
                  <a:cubicBezTo>
                    <a:pt x="3" y="12"/>
                    <a:pt x="2" y="13"/>
                    <a:pt x="1" y="15"/>
                  </a:cubicBezTo>
                  <a:cubicBezTo>
                    <a:pt x="1" y="18"/>
                    <a:pt x="1" y="21"/>
                    <a:pt x="4" y="21"/>
                  </a:cubicBezTo>
                  <a:cubicBezTo>
                    <a:pt x="7" y="21"/>
                    <a:pt x="12" y="17"/>
                    <a:pt x="12" y="13"/>
                  </a:cubicBezTo>
                  <a:cubicBezTo>
                    <a:pt x="12" y="9"/>
                    <a:pt x="12" y="6"/>
                    <a:pt x="10" y="2"/>
                  </a:cubicBezTo>
                  <a:cubicBezTo>
                    <a:pt x="9" y="2"/>
                    <a:pt x="8"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58" name="Freeform 160"/>
            <p:cNvSpPr>
              <a:spLocks/>
            </p:cNvSpPr>
            <p:nvPr/>
          </p:nvSpPr>
          <p:spPr bwMode="auto">
            <a:xfrm>
              <a:off x="6180138" y="2925763"/>
              <a:ext cx="22225" cy="14288"/>
            </a:xfrm>
            <a:custGeom>
              <a:avLst/>
              <a:gdLst>
                <a:gd name="T0" fmla="*/ 5 w 6"/>
                <a:gd name="T1" fmla="*/ 0 h 4"/>
                <a:gd name="T2" fmla="*/ 0 w 6"/>
                <a:gd name="T3" fmla="*/ 2 h 4"/>
                <a:gd name="T4" fmla="*/ 4 w 6"/>
                <a:gd name="T5" fmla="*/ 4 h 4"/>
                <a:gd name="T6" fmla="*/ 6 w 6"/>
                <a:gd name="T7" fmla="*/ 3 h 4"/>
                <a:gd name="T8" fmla="*/ 5 w 6"/>
                <a:gd name="T9" fmla="*/ 0 h 4"/>
              </a:gdLst>
              <a:ahLst/>
              <a:cxnLst>
                <a:cxn ang="0">
                  <a:pos x="T0" y="T1"/>
                </a:cxn>
                <a:cxn ang="0">
                  <a:pos x="T2" y="T3"/>
                </a:cxn>
                <a:cxn ang="0">
                  <a:pos x="T4" y="T5"/>
                </a:cxn>
                <a:cxn ang="0">
                  <a:pos x="T6" y="T7"/>
                </a:cxn>
                <a:cxn ang="0">
                  <a:pos x="T8" y="T9"/>
                </a:cxn>
              </a:cxnLst>
              <a:rect l="0" t="0" r="r" b="b"/>
              <a:pathLst>
                <a:path w="6" h="4">
                  <a:moveTo>
                    <a:pt x="5" y="0"/>
                  </a:moveTo>
                  <a:cubicBezTo>
                    <a:pt x="3" y="0"/>
                    <a:pt x="2" y="1"/>
                    <a:pt x="0" y="2"/>
                  </a:cubicBezTo>
                  <a:cubicBezTo>
                    <a:pt x="1" y="2"/>
                    <a:pt x="3" y="4"/>
                    <a:pt x="4" y="4"/>
                  </a:cubicBezTo>
                  <a:cubicBezTo>
                    <a:pt x="5" y="4"/>
                    <a:pt x="6" y="4"/>
                    <a:pt x="6" y="3"/>
                  </a:cubicBezTo>
                  <a:cubicBezTo>
                    <a:pt x="6" y="2"/>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59" name="Freeform 161"/>
            <p:cNvSpPr>
              <a:spLocks/>
            </p:cNvSpPr>
            <p:nvPr/>
          </p:nvSpPr>
          <p:spPr bwMode="auto">
            <a:xfrm>
              <a:off x="6400800" y="2309813"/>
              <a:ext cx="30163" cy="33338"/>
            </a:xfrm>
            <a:custGeom>
              <a:avLst/>
              <a:gdLst>
                <a:gd name="T0" fmla="*/ 6 w 8"/>
                <a:gd name="T1" fmla="*/ 0 h 9"/>
                <a:gd name="T2" fmla="*/ 0 w 8"/>
                <a:gd name="T3" fmla="*/ 0 h 9"/>
                <a:gd name="T4" fmla="*/ 0 w 8"/>
                <a:gd name="T5" fmla="*/ 3 h 9"/>
                <a:gd name="T6" fmla="*/ 7 w 8"/>
                <a:gd name="T7" fmla="*/ 7 h 9"/>
                <a:gd name="T8" fmla="*/ 7 w 8"/>
                <a:gd name="T9" fmla="*/ 9 h 9"/>
                <a:gd name="T10" fmla="*/ 8 w 8"/>
                <a:gd name="T11" fmla="*/ 6 h 9"/>
                <a:gd name="T12" fmla="*/ 6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6" y="0"/>
                  </a:moveTo>
                  <a:cubicBezTo>
                    <a:pt x="0" y="0"/>
                    <a:pt x="0" y="0"/>
                    <a:pt x="0" y="0"/>
                  </a:cubicBezTo>
                  <a:cubicBezTo>
                    <a:pt x="0" y="1"/>
                    <a:pt x="0" y="2"/>
                    <a:pt x="0" y="3"/>
                  </a:cubicBezTo>
                  <a:cubicBezTo>
                    <a:pt x="0" y="6"/>
                    <a:pt x="3" y="7"/>
                    <a:pt x="7" y="7"/>
                  </a:cubicBezTo>
                  <a:cubicBezTo>
                    <a:pt x="7" y="8"/>
                    <a:pt x="7" y="8"/>
                    <a:pt x="7" y="9"/>
                  </a:cubicBezTo>
                  <a:cubicBezTo>
                    <a:pt x="7" y="8"/>
                    <a:pt x="8" y="8"/>
                    <a:pt x="8" y="6"/>
                  </a:cubicBezTo>
                  <a:cubicBezTo>
                    <a:pt x="8" y="3"/>
                    <a:pt x="6" y="4"/>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60" name="Freeform 162"/>
            <p:cNvSpPr>
              <a:spLocks/>
            </p:cNvSpPr>
            <p:nvPr/>
          </p:nvSpPr>
          <p:spPr bwMode="auto">
            <a:xfrm>
              <a:off x="6434138" y="2279650"/>
              <a:ext cx="49213" cy="71438"/>
            </a:xfrm>
            <a:custGeom>
              <a:avLst/>
              <a:gdLst>
                <a:gd name="T0" fmla="*/ 6 w 13"/>
                <a:gd name="T1" fmla="*/ 0 h 19"/>
                <a:gd name="T2" fmla="*/ 0 w 13"/>
                <a:gd name="T3" fmla="*/ 9 h 19"/>
                <a:gd name="T4" fmla="*/ 6 w 13"/>
                <a:gd name="T5" fmla="*/ 13 h 19"/>
                <a:gd name="T6" fmla="*/ 2 w 13"/>
                <a:gd name="T7" fmla="*/ 17 h 19"/>
                <a:gd name="T8" fmla="*/ 2 w 13"/>
                <a:gd name="T9" fmla="*/ 16 h 19"/>
                <a:gd name="T10" fmla="*/ 0 w 13"/>
                <a:gd name="T11" fmla="*/ 17 h 19"/>
                <a:gd name="T12" fmla="*/ 4 w 13"/>
                <a:gd name="T13" fmla="*/ 19 h 19"/>
                <a:gd name="T14" fmla="*/ 13 w 13"/>
                <a:gd name="T15" fmla="*/ 7 h 19"/>
                <a:gd name="T16" fmla="*/ 6 w 1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9">
                  <a:moveTo>
                    <a:pt x="6" y="0"/>
                  </a:moveTo>
                  <a:cubicBezTo>
                    <a:pt x="4" y="0"/>
                    <a:pt x="0" y="7"/>
                    <a:pt x="0" y="9"/>
                  </a:cubicBezTo>
                  <a:cubicBezTo>
                    <a:pt x="0" y="10"/>
                    <a:pt x="3" y="12"/>
                    <a:pt x="6" y="13"/>
                  </a:cubicBezTo>
                  <a:cubicBezTo>
                    <a:pt x="6" y="14"/>
                    <a:pt x="4" y="16"/>
                    <a:pt x="2" y="17"/>
                  </a:cubicBezTo>
                  <a:cubicBezTo>
                    <a:pt x="2" y="16"/>
                    <a:pt x="2" y="16"/>
                    <a:pt x="2" y="16"/>
                  </a:cubicBezTo>
                  <a:cubicBezTo>
                    <a:pt x="1" y="16"/>
                    <a:pt x="0" y="16"/>
                    <a:pt x="0" y="17"/>
                  </a:cubicBezTo>
                  <a:cubicBezTo>
                    <a:pt x="0" y="17"/>
                    <a:pt x="2" y="19"/>
                    <a:pt x="4" y="19"/>
                  </a:cubicBezTo>
                  <a:cubicBezTo>
                    <a:pt x="10" y="19"/>
                    <a:pt x="8" y="9"/>
                    <a:pt x="13" y="7"/>
                  </a:cubicBezTo>
                  <a:cubicBezTo>
                    <a:pt x="12" y="3"/>
                    <a:pt x="11"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61" name="Freeform 163"/>
            <p:cNvSpPr>
              <a:spLocks/>
            </p:cNvSpPr>
            <p:nvPr/>
          </p:nvSpPr>
          <p:spPr bwMode="auto">
            <a:xfrm>
              <a:off x="6645275" y="2200275"/>
              <a:ext cx="25400" cy="41275"/>
            </a:xfrm>
            <a:custGeom>
              <a:avLst/>
              <a:gdLst>
                <a:gd name="T0" fmla="*/ 7 w 7"/>
                <a:gd name="T1" fmla="*/ 0 h 11"/>
                <a:gd name="T2" fmla="*/ 1 w 7"/>
                <a:gd name="T3" fmla="*/ 7 h 11"/>
                <a:gd name="T4" fmla="*/ 1 w 7"/>
                <a:gd name="T5" fmla="*/ 11 h 11"/>
                <a:gd name="T6" fmla="*/ 5 w 7"/>
                <a:gd name="T7" fmla="*/ 4 h 11"/>
                <a:gd name="T8" fmla="*/ 7 w 7"/>
                <a:gd name="T9" fmla="*/ 0 h 11"/>
              </a:gdLst>
              <a:ahLst/>
              <a:cxnLst>
                <a:cxn ang="0">
                  <a:pos x="T0" y="T1"/>
                </a:cxn>
                <a:cxn ang="0">
                  <a:pos x="T2" y="T3"/>
                </a:cxn>
                <a:cxn ang="0">
                  <a:pos x="T4" y="T5"/>
                </a:cxn>
                <a:cxn ang="0">
                  <a:pos x="T6" y="T7"/>
                </a:cxn>
                <a:cxn ang="0">
                  <a:pos x="T8" y="T9"/>
                </a:cxn>
              </a:cxnLst>
              <a:rect l="0" t="0" r="r" b="b"/>
              <a:pathLst>
                <a:path w="7" h="11">
                  <a:moveTo>
                    <a:pt x="7" y="0"/>
                  </a:moveTo>
                  <a:cubicBezTo>
                    <a:pt x="2" y="1"/>
                    <a:pt x="1" y="6"/>
                    <a:pt x="1" y="7"/>
                  </a:cubicBezTo>
                  <a:cubicBezTo>
                    <a:pt x="1" y="9"/>
                    <a:pt x="0" y="10"/>
                    <a:pt x="1" y="11"/>
                  </a:cubicBezTo>
                  <a:cubicBezTo>
                    <a:pt x="3" y="8"/>
                    <a:pt x="5" y="7"/>
                    <a:pt x="5" y="4"/>
                  </a:cubicBezTo>
                  <a:cubicBezTo>
                    <a:pt x="5" y="2"/>
                    <a:pt x="7" y="1"/>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62" name="Freeform 164"/>
            <p:cNvSpPr>
              <a:spLocks/>
            </p:cNvSpPr>
            <p:nvPr/>
          </p:nvSpPr>
          <p:spPr bwMode="auto">
            <a:xfrm>
              <a:off x="6757988" y="2147888"/>
              <a:ext cx="36513" cy="49213"/>
            </a:xfrm>
            <a:custGeom>
              <a:avLst/>
              <a:gdLst>
                <a:gd name="T0" fmla="*/ 7 w 10"/>
                <a:gd name="T1" fmla="*/ 0 h 13"/>
                <a:gd name="T2" fmla="*/ 4 w 10"/>
                <a:gd name="T3" fmla="*/ 3 h 13"/>
                <a:gd name="T4" fmla="*/ 6 w 10"/>
                <a:gd name="T5" fmla="*/ 6 h 13"/>
                <a:gd name="T6" fmla="*/ 0 w 10"/>
                <a:gd name="T7" fmla="*/ 9 h 13"/>
                <a:gd name="T8" fmla="*/ 3 w 10"/>
                <a:gd name="T9" fmla="*/ 13 h 13"/>
                <a:gd name="T10" fmla="*/ 8 w 10"/>
                <a:gd name="T11" fmla="*/ 10 h 13"/>
                <a:gd name="T12" fmla="*/ 8 w 10"/>
                <a:gd name="T13" fmla="*/ 7 h 13"/>
                <a:gd name="T14" fmla="*/ 10 w 10"/>
                <a:gd name="T15" fmla="*/ 3 h 13"/>
                <a:gd name="T16" fmla="*/ 7 w 10"/>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3">
                  <a:moveTo>
                    <a:pt x="7" y="0"/>
                  </a:moveTo>
                  <a:cubicBezTo>
                    <a:pt x="7" y="0"/>
                    <a:pt x="4" y="1"/>
                    <a:pt x="4" y="3"/>
                  </a:cubicBezTo>
                  <a:cubicBezTo>
                    <a:pt x="4" y="4"/>
                    <a:pt x="5" y="5"/>
                    <a:pt x="6" y="6"/>
                  </a:cubicBezTo>
                  <a:cubicBezTo>
                    <a:pt x="4" y="7"/>
                    <a:pt x="2" y="8"/>
                    <a:pt x="0" y="9"/>
                  </a:cubicBezTo>
                  <a:cubicBezTo>
                    <a:pt x="0" y="10"/>
                    <a:pt x="0" y="13"/>
                    <a:pt x="3" y="13"/>
                  </a:cubicBezTo>
                  <a:cubicBezTo>
                    <a:pt x="4" y="13"/>
                    <a:pt x="8" y="11"/>
                    <a:pt x="8" y="10"/>
                  </a:cubicBezTo>
                  <a:cubicBezTo>
                    <a:pt x="8" y="9"/>
                    <a:pt x="8" y="8"/>
                    <a:pt x="8" y="7"/>
                  </a:cubicBezTo>
                  <a:cubicBezTo>
                    <a:pt x="8" y="6"/>
                    <a:pt x="10" y="4"/>
                    <a:pt x="10" y="3"/>
                  </a:cubicBezTo>
                  <a:cubicBezTo>
                    <a:pt x="9" y="2"/>
                    <a:pt x="8" y="2"/>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63" name="Freeform 165"/>
            <p:cNvSpPr>
              <a:spLocks/>
            </p:cNvSpPr>
            <p:nvPr/>
          </p:nvSpPr>
          <p:spPr bwMode="auto">
            <a:xfrm>
              <a:off x="6824663" y="3082925"/>
              <a:ext cx="68263" cy="11113"/>
            </a:xfrm>
            <a:custGeom>
              <a:avLst/>
              <a:gdLst>
                <a:gd name="T0" fmla="*/ 5 w 18"/>
                <a:gd name="T1" fmla="*/ 0 h 3"/>
                <a:gd name="T2" fmla="*/ 0 w 18"/>
                <a:gd name="T3" fmla="*/ 0 h 3"/>
                <a:gd name="T4" fmla="*/ 11 w 18"/>
                <a:gd name="T5" fmla="*/ 3 h 3"/>
                <a:gd name="T6" fmla="*/ 14 w 18"/>
                <a:gd name="T7" fmla="*/ 3 h 3"/>
                <a:gd name="T8" fmla="*/ 18 w 18"/>
                <a:gd name="T9" fmla="*/ 2 h 3"/>
                <a:gd name="T10" fmla="*/ 5 w 18"/>
                <a:gd name="T11" fmla="*/ 0 h 3"/>
              </a:gdLst>
              <a:ahLst/>
              <a:cxnLst>
                <a:cxn ang="0">
                  <a:pos x="T0" y="T1"/>
                </a:cxn>
                <a:cxn ang="0">
                  <a:pos x="T2" y="T3"/>
                </a:cxn>
                <a:cxn ang="0">
                  <a:pos x="T4" y="T5"/>
                </a:cxn>
                <a:cxn ang="0">
                  <a:pos x="T6" y="T7"/>
                </a:cxn>
                <a:cxn ang="0">
                  <a:pos x="T8" y="T9"/>
                </a:cxn>
                <a:cxn ang="0">
                  <a:pos x="T10" y="T11"/>
                </a:cxn>
              </a:cxnLst>
              <a:rect l="0" t="0" r="r" b="b"/>
              <a:pathLst>
                <a:path w="18" h="3">
                  <a:moveTo>
                    <a:pt x="5" y="0"/>
                  </a:moveTo>
                  <a:cubicBezTo>
                    <a:pt x="3" y="0"/>
                    <a:pt x="1" y="0"/>
                    <a:pt x="0" y="0"/>
                  </a:cubicBezTo>
                  <a:cubicBezTo>
                    <a:pt x="3" y="2"/>
                    <a:pt x="8" y="3"/>
                    <a:pt x="11" y="3"/>
                  </a:cubicBezTo>
                  <a:cubicBezTo>
                    <a:pt x="12" y="3"/>
                    <a:pt x="13" y="3"/>
                    <a:pt x="14" y="3"/>
                  </a:cubicBezTo>
                  <a:cubicBezTo>
                    <a:pt x="15" y="3"/>
                    <a:pt x="16" y="3"/>
                    <a:pt x="18" y="2"/>
                  </a:cubicBezTo>
                  <a:cubicBezTo>
                    <a:pt x="14" y="1"/>
                    <a:pt x="9"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64" name="Freeform 166"/>
            <p:cNvSpPr>
              <a:spLocks/>
            </p:cNvSpPr>
            <p:nvPr/>
          </p:nvSpPr>
          <p:spPr bwMode="auto">
            <a:xfrm>
              <a:off x="7080250" y="3071813"/>
              <a:ext cx="63500" cy="33338"/>
            </a:xfrm>
            <a:custGeom>
              <a:avLst/>
              <a:gdLst>
                <a:gd name="T0" fmla="*/ 17 w 17"/>
                <a:gd name="T1" fmla="*/ 0 h 9"/>
                <a:gd name="T2" fmla="*/ 0 w 17"/>
                <a:gd name="T3" fmla="*/ 6 h 9"/>
                <a:gd name="T4" fmla="*/ 2 w 17"/>
                <a:gd name="T5" fmla="*/ 7 h 9"/>
                <a:gd name="T6" fmla="*/ 4 w 17"/>
                <a:gd name="T7" fmla="*/ 9 h 9"/>
                <a:gd name="T8" fmla="*/ 13 w 17"/>
                <a:gd name="T9" fmla="*/ 5 h 9"/>
                <a:gd name="T10" fmla="*/ 13 w 17"/>
                <a:gd name="T11" fmla="*/ 3 h 9"/>
                <a:gd name="T12" fmla="*/ 17 w 17"/>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7" h="9">
                  <a:moveTo>
                    <a:pt x="17" y="0"/>
                  </a:moveTo>
                  <a:cubicBezTo>
                    <a:pt x="12" y="1"/>
                    <a:pt x="5" y="4"/>
                    <a:pt x="0" y="6"/>
                  </a:cubicBezTo>
                  <a:cubicBezTo>
                    <a:pt x="0" y="6"/>
                    <a:pt x="1" y="7"/>
                    <a:pt x="2" y="7"/>
                  </a:cubicBezTo>
                  <a:cubicBezTo>
                    <a:pt x="2" y="8"/>
                    <a:pt x="3" y="9"/>
                    <a:pt x="4" y="9"/>
                  </a:cubicBezTo>
                  <a:cubicBezTo>
                    <a:pt x="6" y="9"/>
                    <a:pt x="12" y="7"/>
                    <a:pt x="13" y="5"/>
                  </a:cubicBezTo>
                  <a:cubicBezTo>
                    <a:pt x="13" y="5"/>
                    <a:pt x="12" y="3"/>
                    <a:pt x="13" y="3"/>
                  </a:cubicBezTo>
                  <a:cubicBezTo>
                    <a:pt x="15" y="2"/>
                    <a:pt x="16" y="3"/>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65" name="Freeform 167"/>
            <p:cNvSpPr>
              <a:spLocks/>
            </p:cNvSpPr>
            <p:nvPr/>
          </p:nvSpPr>
          <p:spPr bwMode="auto">
            <a:xfrm>
              <a:off x="7715250" y="3827463"/>
              <a:ext cx="30163" cy="11113"/>
            </a:xfrm>
            <a:custGeom>
              <a:avLst/>
              <a:gdLst>
                <a:gd name="T0" fmla="*/ 8 w 8"/>
                <a:gd name="T1" fmla="*/ 0 h 3"/>
                <a:gd name="T2" fmla="*/ 0 w 8"/>
                <a:gd name="T3" fmla="*/ 1 h 3"/>
                <a:gd name="T4" fmla="*/ 3 w 8"/>
                <a:gd name="T5" fmla="*/ 3 h 3"/>
                <a:gd name="T6" fmla="*/ 8 w 8"/>
                <a:gd name="T7" fmla="*/ 0 h 3"/>
              </a:gdLst>
              <a:ahLst/>
              <a:cxnLst>
                <a:cxn ang="0">
                  <a:pos x="T0" y="T1"/>
                </a:cxn>
                <a:cxn ang="0">
                  <a:pos x="T2" y="T3"/>
                </a:cxn>
                <a:cxn ang="0">
                  <a:pos x="T4" y="T5"/>
                </a:cxn>
                <a:cxn ang="0">
                  <a:pos x="T6" y="T7"/>
                </a:cxn>
              </a:cxnLst>
              <a:rect l="0" t="0" r="r" b="b"/>
              <a:pathLst>
                <a:path w="8" h="3">
                  <a:moveTo>
                    <a:pt x="8" y="0"/>
                  </a:moveTo>
                  <a:cubicBezTo>
                    <a:pt x="4" y="0"/>
                    <a:pt x="2" y="0"/>
                    <a:pt x="0" y="1"/>
                  </a:cubicBezTo>
                  <a:cubicBezTo>
                    <a:pt x="0" y="2"/>
                    <a:pt x="2" y="3"/>
                    <a:pt x="3" y="3"/>
                  </a:cubicBezTo>
                  <a:cubicBezTo>
                    <a:pt x="5" y="3"/>
                    <a:pt x="8" y="1"/>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66" name="Freeform 168"/>
            <p:cNvSpPr>
              <a:spLocks/>
            </p:cNvSpPr>
            <p:nvPr/>
          </p:nvSpPr>
          <p:spPr bwMode="auto">
            <a:xfrm>
              <a:off x="7550150" y="1633538"/>
              <a:ext cx="63500" cy="47625"/>
            </a:xfrm>
            <a:custGeom>
              <a:avLst/>
              <a:gdLst>
                <a:gd name="T0" fmla="*/ 7 w 17"/>
                <a:gd name="T1" fmla="*/ 0 h 13"/>
                <a:gd name="T2" fmla="*/ 4 w 17"/>
                <a:gd name="T3" fmla="*/ 3 h 13"/>
                <a:gd name="T4" fmla="*/ 0 w 17"/>
                <a:gd name="T5" fmla="*/ 10 h 13"/>
                <a:gd name="T6" fmla="*/ 5 w 17"/>
                <a:gd name="T7" fmla="*/ 13 h 13"/>
                <a:gd name="T8" fmla="*/ 17 w 17"/>
                <a:gd name="T9" fmla="*/ 8 h 13"/>
                <a:gd name="T10" fmla="*/ 17 w 17"/>
                <a:gd name="T11" fmla="*/ 5 h 13"/>
                <a:gd name="T12" fmla="*/ 7 w 17"/>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7" h="13">
                  <a:moveTo>
                    <a:pt x="7" y="0"/>
                  </a:moveTo>
                  <a:cubicBezTo>
                    <a:pt x="6" y="0"/>
                    <a:pt x="5" y="3"/>
                    <a:pt x="4" y="3"/>
                  </a:cubicBezTo>
                  <a:cubicBezTo>
                    <a:pt x="3" y="3"/>
                    <a:pt x="0" y="9"/>
                    <a:pt x="0" y="10"/>
                  </a:cubicBezTo>
                  <a:cubicBezTo>
                    <a:pt x="0" y="13"/>
                    <a:pt x="2" y="13"/>
                    <a:pt x="5" y="13"/>
                  </a:cubicBezTo>
                  <a:cubicBezTo>
                    <a:pt x="10" y="13"/>
                    <a:pt x="13" y="10"/>
                    <a:pt x="17" y="8"/>
                  </a:cubicBezTo>
                  <a:cubicBezTo>
                    <a:pt x="17" y="5"/>
                    <a:pt x="17" y="5"/>
                    <a:pt x="17" y="5"/>
                  </a:cubicBezTo>
                  <a:cubicBezTo>
                    <a:pt x="13" y="4"/>
                    <a:pt x="11"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67" name="Freeform 169"/>
            <p:cNvSpPr>
              <a:spLocks/>
            </p:cNvSpPr>
            <p:nvPr/>
          </p:nvSpPr>
          <p:spPr bwMode="auto">
            <a:xfrm>
              <a:off x="7869238" y="1592263"/>
              <a:ext cx="52388" cy="36513"/>
            </a:xfrm>
            <a:custGeom>
              <a:avLst/>
              <a:gdLst>
                <a:gd name="T0" fmla="*/ 3 w 14"/>
                <a:gd name="T1" fmla="*/ 0 h 10"/>
                <a:gd name="T2" fmla="*/ 0 w 14"/>
                <a:gd name="T3" fmla="*/ 2 h 10"/>
                <a:gd name="T4" fmla="*/ 10 w 14"/>
                <a:gd name="T5" fmla="*/ 10 h 10"/>
                <a:gd name="T6" fmla="*/ 11 w 14"/>
                <a:gd name="T7" fmla="*/ 10 h 10"/>
                <a:gd name="T8" fmla="*/ 14 w 14"/>
                <a:gd name="T9" fmla="*/ 8 h 10"/>
                <a:gd name="T10" fmla="*/ 3 w 14"/>
                <a:gd name="T11" fmla="*/ 0 h 10"/>
              </a:gdLst>
              <a:ahLst/>
              <a:cxnLst>
                <a:cxn ang="0">
                  <a:pos x="T0" y="T1"/>
                </a:cxn>
                <a:cxn ang="0">
                  <a:pos x="T2" y="T3"/>
                </a:cxn>
                <a:cxn ang="0">
                  <a:pos x="T4" y="T5"/>
                </a:cxn>
                <a:cxn ang="0">
                  <a:pos x="T6" y="T7"/>
                </a:cxn>
                <a:cxn ang="0">
                  <a:pos x="T8" y="T9"/>
                </a:cxn>
                <a:cxn ang="0">
                  <a:pos x="T10" y="T11"/>
                </a:cxn>
              </a:cxnLst>
              <a:rect l="0" t="0" r="r" b="b"/>
              <a:pathLst>
                <a:path w="14" h="10">
                  <a:moveTo>
                    <a:pt x="3" y="0"/>
                  </a:moveTo>
                  <a:cubicBezTo>
                    <a:pt x="2" y="0"/>
                    <a:pt x="0" y="1"/>
                    <a:pt x="0" y="2"/>
                  </a:cubicBezTo>
                  <a:cubicBezTo>
                    <a:pt x="0" y="6"/>
                    <a:pt x="7" y="10"/>
                    <a:pt x="10" y="10"/>
                  </a:cubicBezTo>
                  <a:cubicBezTo>
                    <a:pt x="10" y="10"/>
                    <a:pt x="11" y="10"/>
                    <a:pt x="11" y="10"/>
                  </a:cubicBezTo>
                  <a:cubicBezTo>
                    <a:pt x="13" y="10"/>
                    <a:pt x="14" y="9"/>
                    <a:pt x="14" y="8"/>
                  </a:cubicBezTo>
                  <a:cubicBezTo>
                    <a:pt x="14" y="4"/>
                    <a:pt x="7"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68" name="Freeform 170"/>
            <p:cNvSpPr>
              <a:spLocks/>
            </p:cNvSpPr>
            <p:nvPr/>
          </p:nvSpPr>
          <p:spPr bwMode="auto">
            <a:xfrm>
              <a:off x="8218488" y="1408113"/>
              <a:ext cx="44450" cy="33338"/>
            </a:xfrm>
            <a:custGeom>
              <a:avLst/>
              <a:gdLst>
                <a:gd name="T0" fmla="*/ 5 w 12"/>
                <a:gd name="T1" fmla="*/ 0 h 9"/>
                <a:gd name="T2" fmla="*/ 1 w 12"/>
                <a:gd name="T3" fmla="*/ 6 h 9"/>
                <a:gd name="T4" fmla="*/ 1 w 12"/>
                <a:gd name="T5" fmla="*/ 9 h 9"/>
                <a:gd name="T6" fmla="*/ 12 w 12"/>
                <a:gd name="T7" fmla="*/ 6 h 9"/>
                <a:gd name="T8" fmla="*/ 5 w 12"/>
                <a:gd name="T9" fmla="*/ 0 h 9"/>
              </a:gdLst>
              <a:ahLst/>
              <a:cxnLst>
                <a:cxn ang="0">
                  <a:pos x="T0" y="T1"/>
                </a:cxn>
                <a:cxn ang="0">
                  <a:pos x="T2" y="T3"/>
                </a:cxn>
                <a:cxn ang="0">
                  <a:pos x="T4" y="T5"/>
                </a:cxn>
                <a:cxn ang="0">
                  <a:pos x="T6" y="T7"/>
                </a:cxn>
                <a:cxn ang="0">
                  <a:pos x="T8" y="T9"/>
                </a:cxn>
              </a:cxnLst>
              <a:rect l="0" t="0" r="r" b="b"/>
              <a:pathLst>
                <a:path w="12" h="9">
                  <a:moveTo>
                    <a:pt x="5" y="0"/>
                  </a:moveTo>
                  <a:cubicBezTo>
                    <a:pt x="2" y="0"/>
                    <a:pt x="1" y="3"/>
                    <a:pt x="1" y="6"/>
                  </a:cubicBezTo>
                  <a:cubicBezTo>
                    <a:pt x="1" y="7"/>
                    <a:pt x="0" y="9"/>
                    <a:pt x="1" y="9"/>
                  </a:cubicBezTo>
                  <a:cubicBezTo>
                    <a:pt x="4" y="9"/>
                    <a:pt x="11" y="7"/>
                    <a:pt x="12" y="6"/>
                  </a:cubicBezTo>
                  <a:cubicBezTo>
                    <a:pt x="9" y="3"/>
                    <a:pt x="8"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69" name="Freeform 171"/>
            <p:cNvSpPr>
              <a:spLocks/>
            </p:cNvSpPr>
            <p:nvPr/>
          </p:nvSpPr>
          <p:spPr bwMode="auto">
            <a:xfrm>
              <a:off x="10358438" y="1377950"/>
              <a:ext cx="100013" cy="41275"/>
            </a:xfrm>
            <a:custGeom>
              <a:avLst/>
              <a:gdLst>
                <a:gd name="T0" fmla="*/ 14 w 27"/>
                <a:gd name="T1" fmla="*/ 0 h 11"/>
                <a:gd name="T2" fmla="*/ 0 w 27"/>
                <a:gd name="T3" fmla="*/ 8 h 11"/>
                <a:gd name="T4" fmla="*/ 2 w 27"/>
                <a:gd name="T5" fmla="*/ 7 h 11"/>
                <a:gd name="T6" fmla="*/ 19 w 27"/>
                <a:gd name="T7" fmla="*/ 11 h 11"/>
                <a:gd name="T8" fmla="*/ 27 w 27"/>
                <a:gd name="T9" fmla="*/ 11 h 11"/>
                <a:gd name="T10" fmla="*/ 14 w 27"/>
                <a:gd name="T11" fmla="*/ 0 h 11"/>
              </a:gdLst>
              <a:ahLst/>
              <a:cxnLst>
                <a:cxn ang="0">
                  <a:pos x="T0" y="T1"/>
                </a:cxn>
                <a:cxn ang="0">
                  <a:pos x="T2" y="T3"/>
                </a:cxn>
                <a:cxn ang="0">
                  <a:pos x="T4" y="T5"/>
                </a:cxn>
                <a:cxn ang="0">
                  <a:pos x="T6" y="T7"/>
                </a:cxn>
                <a:cxn ang="0">
                  <a:pos x="T8" y="T9"/>
                </a:cxn>
                <a:cxn ang="0">
                  <a:pos x="T10" y="T11"/>
                </a:cxn>
              </a:cxnLst>
              <a:rect l="0" t="0" r="r" b="b"/>
              <a:pathLst>
                <a:path w="27" h="11">
                  <a:moveTo>
                    <a:pt x="14" y="0"/>
                  </a:moveTo>
                  <a:cubicBezTo>
                    <a:pt x="7" y="0"/>
                    <a:pt x="4" y="4"/>
                    <a:pt x="0" y="8"/>
                  </a:cubicBezTo>
                  <a:cubicBezTo>
                    <a:pt x="2" y="7"/>
                    <a:pt x="2" y="7"/>
                    <a:pt x="2" y="7"/>
                  </a:cubicBezTo>
                  <a:cubicBezTo>
                    <a:pt x="7" y="9"/>
                    <a:pt x="14" y="8"/>
                    <a:pt x="19" y="11"/>
                  </a:cubicBezTo>
                  <a:cubicBezTo>
                    <a:pt x="27" y="11"/>
                    <a:pt x="27" y="11"/>
                    <a:pt x="27" y="11"/>
                  </a:cubicBezTo>
                  <a:cubicBezTo>
                    <a:pt x="27" y="4"/>
                    <a:pt x="21"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70" name="Freeform 172"/>
            <p:cNvSpPr>
              <a:spLocks/>
            </p:cNvSpPr>
            <p:nvPr/>
          </p:nvSpPr>
          <p:spPr bwMode="auto">
            <a:xfrm>
              <a:off x="10548938" y="1276350"/>
              <a:ext cx="139700" cy="49213"/>
            </a:xfrm>
            <a:custGeom>
              <a:avLst/>
              <a:gdLst>
                <a:gd name="T0" fmla="*/ 0 w 37"/>
                <a:gd name="T1" fmla="*/ 0 h 13"/>
                <a:gd name="T2" fmla="*/ 3 w 37"/>
                <a:gd name="T3" fmla="*/ 2 h 13"/>
                <a:gd name="T4" fmla="*/ 24 w 37"/>
                <a:gd name="T5" fmla="*/ 13 h 13"/>
                <a:gd name="T6" fmla="*/ 37 w 37"/>
                <a:gd name="T7" fmla="*/ 9 h 13"/>
                <a:gd name="T8" fmla="*/ 34 w 37"/>
                <a:gd name="T9" fmla="*/ 6 h 13"/>
                <a:gd name="T10" fmla="*/ 0 w 37"/>
                <a:gd name="T11" fmla="*/ 0 h 13"/>
              </a:gdLst>
              <a:ahLst/>
              <a:cxnLst>
                <a:cxn ang="0">
                  <a:pos x="T0" y="T1"/>
                </a:cxn>
                <a:cxn ang="0">
                  <a:pos x="T2" y="T3"/>
                </a:cxn>
                <a:cxn ang="0">
                  <a:pos x="T4" y="T5"/>
                </a:cxn>
                <a:cxn ang="0">
                  <a:pos x="T6" y="T7"/>
                </a:cxn>
                <a:cxn ang="0">
                  <a:pos x="T8" y="T9"/>
                </a:cxn>
                <a:cxn ang="0">
                  <a:pos x="T10" y="T11"/>
                </a:cxn>
              </a:cxnLst>
              <a:rect l="0" t="0" r="r" b="b"/>
              <a:pathLst>
                <a:path w="37" h="13">
                  <a:moveTo>
                    <a:pt x="0" y="0"/>
                  </a:moveTo>
                  <a:cubicBezTo>
                    <a:pt x="3" y="2"/>
                    <a:pt x="3" y="2"/>
                    <a:pt x="3" y="2"/>
                  </a:cubicBezTo>
                  <a:cubicBezTo>
                    <a:pt x="3" y="10"/>
                    <a:pt x="17" y="13"/>
                    <a:pt x="24" y="13"/>
                  </a:cubicBezTo>
                  <a:cubicBezTo>
                    <a:pt x="29" y="13"/>
                    <a:pt x="37" y="12"/>
                    <a:pt x="37" y="9"/>
                  </a:cubicBezTo>
                  <a:cubicBezTo>
                    <a:pt x="37" y="7"/>
                    <a:pt x="36" y="6"/>
                    <a:pt x="34" y="6"/>
                  </a:cubicBezTo>
                  <a:cubicBezTo>
                    <a:pt x="33" y="6"/>
                    <a:pt x="3"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71" name="Freeform 173"/>
            <p:cNvSpPr>
              <a:spLocks/>
            </p:cNvSpPr>
            <p:nvPr/>
          </p:nvSpPr>
          <p:spPr bwMode="auto">
            <a:xfrm>
              <a:off x="10358438" y="1350963"/>
              <a:ext cx="25400" cy="26988"/>
            </a:xfrm>
            <a:custGeom>
              <a:avLst/>
              <a:gdLst>
                <a:gd name="T0" fmla="*/ 3 w 7"/>
                <a:gd name="T1" fmla="*/ 0 h 7"/>
                <a:gd name="T2" fmla="*/ 0 w 7"/>
                <a:gd name="T3" fmla="*/ 3 h 7"/>
                <a:gd name="T4" fmla="*/ 3 w 7"/>
                <a:gd name="T5" fmla="*/ 7 h 7"/>
                <a:gd name="T6" fmla="*/ 7 w 7"/>
                <a:gd name="T7" fmla="*/ 3 h 7"/>
                <a:gd name="T8" fmla="*/ 3 w 7"/>
                <a:gd name="T9" fmla="*/ 0 h 7"/>
              </a:gdLst>
              <a:ahLst/>
              <a:cxnLst>
                <a:cxn ang="0">
                  <a:pos x="T0" y="T1"/>
                </a:cxn>
                <a:cxn ang="0">
                  <a:pos x="T2" y="T3"/>
                </a:cxn>
                <a:cxn ang="0">
                  <a:pos x="T4" y="T5"/>
                </a:cxn>
                <a:cxn ang="0">
                  <a:pos x="T6" y="T7"/>
                </a:cxn>
                <a:cxn ang="0">
                  <a:pos x="T8" y="T9"/>
                </a:cxn>
              </a:cxnLst>
              <a:rect l="0" t="0" r="r" b="b"/>
              <a:pathLst>
                <a:path w="7" h="7">
                  <a:moveTo>
                    <a:pt x="3" y="0"/>
                  </a:moveTo>
                  <a:cubicBezTo>
                    <a:pt x="1" y="0"/>
                    <a:pt x="0" y="1"/>
                    <a:pt x="0" y="3"/>
                  </a:cubicBezTo>
                  <a:cubicBezTo>
                    <a:pt x="0" y="6"/>
                    <a:pt x="0" y="7"/>
                    <a:pt x="3" y="7"/>
                  </a:cubicBezTo>
                  <a:cubicBezTo>
                    <a:pt x="5" y="7"/>
                    <a:pt x="7" y="5"/>
                    <a:pt x="7" y="3"/>
                  </a:cubicBezTo>
                  <a:cubicBezTo>
                    <a:pt x="7" y="1"/>
                    <a:pt x="5"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72" name="Freeform 174"/>
            <p:cNvSpPr>
              <a:spLocks/>
            </p:cNvSpPr>
            <p:nvPr/>
          </p:nvSpPr>
          <p:spPr bwMode="auto">
            <a:xfrm>
              <a:off x="4148138" y="2549525"/>
              <a:ext cx="76200" cy="33338"/>
            </a:xfrm>
            <a:custGeom>
              <a:avLst/>
              <a:gdLst>
                <a:gd name="T0" fmla="*/ 4 w 20"/>
                <a:gd name="T1" fmla="*/ 0 h 9"/>
                <a:gd name="T2" fmla="*/ 0 w 20"/>
                <a:gd name="T3" fmla="*/ 1 h 9"/>
                <a:gd name="T4" fmla="*/ 16 w 20"/>
                <a:gd name="T5" fmla="*/ 9 h 9"/>
                <a:gd name="T6" fmla="*/ 20 w 20"/>
                <a:gd name="T7" fmla="*/ 8 h 9"/>
                <a:gd name="T8" fmla="*/ 4 w 20"/>
                <a:gd name="T9" fmla="*/ 0 h 9"/>
              </a:gdLst>
              <a:ahLst/>
              <a:cxnLst>
                <a:cxn ang="0">
                  <a:pos x="T0" y="T1"/>
                </a:cxn>
                <a:cxn ang="0">
                  <a:pos x="T2" y="T3"/>
                </a:cxn>
                <a:cxn ang="0">
                  <a:pos x="T4" y="T5"/>
                </a:cxn>
                <a:cxn ang="0">
                  <a:pos x="T6" y="T7"/>
                </a:cxn>
                <a:cxn ang="0">
                  <a:pos x="T8" y="T9"/>
                </a:cxn>
              </a:cxnLst>
              <a:rect l="0" t="0" r="r" b="b"/>
              <a:pathLst>
                <a:path w="20" h="9">
                  <a:moveTo>
                    <a:pt x="4" y="0"/>
                  </a:moveTo>
                  <a:cubicBezTo>
                    <a:pt x="3" y="0"/>
                    <a:pt x="1" y="1"/>
                    <a:pt x="0" y="1"/>
                  </a:cubicBezTo>
                  <a:cubicBezTo>
                    <a:pt x="3" y="3"/>
                    <a:pt x="12" y="9"/>
                    <a:pt x="16" y="9"/>
                  </a:cubicBezTo>
                  <a:cubicBezTo>
                    <a:pt x="18" y="9"/>
                    <a:pt x="19" y="9"/>
                    <a:pt x="20" y="8"/>
                  </a:cubicBezTo>
                  <a:cubicBezTo>
                    <a:pt x="15" y="5"/>
                    <a:pt x="10"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73" name="Freeform 175"/>
            <p:cNvSpPr>
              <a:spLocks/>
            </p:cNvSpPr>
            <p:nvPr/>
          </p:nvSpPr>
          <p:spPr bwMode="auto">
            <a:xfrm>
              <a:off x="4152900" y="2670175"/>
              <a:ext cx="60325" cy="33338"/>
            </a:xfrm>
            <a:custGeom>
              <a:avLst/>
              <a:gdLst>
                <a:gd name="T0" fmla="*/ 2 w 16"/>
                <a:gd name="T1" fmla="*/ 0 h 9"/>
                <a:gd name="T2" fmla="*/ 0 w 16"/>
                <a:gd name="T3" fmla="*/ 2 h 9"/>
                <a:gd name="T4" fmla="*/ 13 w 16"/>
                <a:gd name="T5" fmla="*/ 9 h 9"/>
                <a:gd name="T6" fmla="*/ 16 w 16"/>
                <a:gd name="T7" fmla="*/ 6 h 9"/>
                <a:gd name="T8" fmla="*/ 16 w 16"/>
                <a:gd name="T9" fmla="*/ 4 h 9"/>
                <a:gd name="T10" fmla="*/ 8 w 16"/>
                <a:gd name="T11" fmla="*/ 4 h 9"/>
                <a:gd name="T12" fmla="*/ 2 w 16"/>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6" h="9">
                  <a:moveTo>
                    <a:pt x="2" y="0"/>
                  </a:moveTo>
                  <a:cubicBezTo>
                    <a:pt x="1" y="0"/>
                    <a:pt x="0" y="1"/>
                    <a:pt x="0" y="2"/>
                  </a:cubicBezTo>
                  <a:cubicBezTo>
                    <a:pt x="0" y="4"/>
                    <a:pt x="11" y="9"/>
                    <a:pt x="13" y="9"/>
                  </a:cubicBezTo>
                  <a:cubicBezTo>
                    <a:pt x="13" y="9"/>
                    <a:pt x="16" y="7"/>
                    <a:pt x="16" y="6"/>
                  </a:cubicBezTo>
                  <a:cubicBezTo>
                    <a:pt x="16" y="5"/>
                    <a:pt x="16" y="5"/>
                    <a:pt x="16" y="4"/>
                  </a:cubicBezTo>
                  <a:cubicBezTo>
                    <a:pt x="8" y="4"/>
                    <a:pt x="8" y="4"/>
                    <a:pt x="8" y="4"/>
                  </a:cubicBezTo>
                  <a:cubicBezTo>
                    <a:pt x="5" y="4"/>
                    <a:pt x="3" y="2"/>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74" name="Freeform 176"/>
            <p:cNvSpPr>
              <a:spLocks/>
            </p:cNvSpPr>
            <p:nvPr/>
          </p:nvSpPr>
          <p:spPr bwMode="auto">
            <a:xfrm>
              <a:off x="4238625" y="2670175"/>
              <a:ext cx="41275" cy="49213"/>
            </a:xfrm>
            <a:custGeom>
              <a:avLst/>
              <a:gdLst>
                <a:gd name="T0" fmla="*/ 7 w 11"/>
                <a:gd name="T1" fmla="*/ 0 h 13"/>
                <a:gd name="T2" fmla="*/ 0 w 11"/>
                <a:gd name="T3" fmla="*/ 9 h 13"/>
                <a:gd name="T4" fmla="*/ 5 w 11"/>
                <a:gd name="T5" fmla="*/ 13 h 13"/>
                <a:gd name="T6" fmla="*/ 11 w 11"/>
                <a:gd name="T7" fmla="*/ 9 h 13"/>
                <a:gd name="T8" fmla="*/ 11 w 11"/>
                <a:gd name="T9" fmla="*/ 7 h 13"/>
                <a:gd name="T10" fmla="*/ 9 w 11"/>
                <a:gd name="T11" fmla="*/ 3 h 13"/>
                <a:gd name="T12" fmla="*/ 7 w 1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1" h="13">
                  <a:moveTo>
                    <a:pt x="7" y="0"/>
                  </a:moveTo>
                  <a:cubicBezTo>
                    <a:pt x="4" y="1"/>
                    <a:pt x="0" y="8"/>
                    <a:pt x="0" y="9"/>
                  </a:cubicBezTo>
                  <a:cubicBezTo>
                    <a:pt x="0" y="11"/>
                    <a:pt x="2" y="13"/>
                    <a:pt x="5" y="13"/>
                  </a:cubicBezTo>
                  <a:cubicBezTo>
                    <a:pt x="8" y="13"/>
                    <a:pt x="11" y="11"/>
                    <a:pt x="11" y="9"/>
                  </a:cubicBezTo>
                  <a:cubicBezTo>
                    <a:pt x="11" y="8"/>
                    <a:pt x="11" y="7"/>
                    <a:pt x="11" y="7"/>
                  </a:cubicBezTo>
                  <a:cubicBezTo>
                    <a:pt x="5" y="7"/>
                    <a:pt x="9" y="5"/>
                    <a:pt x="9" y="3"/>
                  </a:cubicBezTo>
                  <a:cubicBezTo>
                    <a:pt x="9" y="2"/>
                    <a:pt x="8" y="1"/>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75" name="Freeform 177"/>
            <p:cNvSpPr>
              <a:spLocks/>
            </p:cNvSpPr>
            <p:nvPr/>
          </p:nvSpPr>
          <p:spPr bwMode="auto">
            <a:xfrm>
              <a:off x="1025525" y="2114550"/>
              <a:ext cx="49213" cy="17463"/>
            </a:xfrm>
            <a:custGeom>
              <a:avLst/>
              <a:gdLst>
                <a:gd name="T0" fmla="*/ 7 w 13"/>
                <a:gd name="T1" fmla="*/ 0 h 5"/>
                <a:gd name="T2" fmla="*/ 4 w 13"/>
                <a:gd name="T3" fmla="*/ 2 h 5"/>
                <a:gd name="T4" fmla="*/ 0 w 13"/>
                <a:gd name="T5" fmla="*/ 2 h 5"/>
                <a:gd name="T6" fmla="*/ 3 w 13"/>
                <a:gd name="T7" fmla="*/ 5 h 5"/>
                <a:gd name="T8" fmla="*/ 13 w 13"/>
                <a:gd name="T9" fmla="*/ 5 h 5"/>
                <a:gd name="T10" fmla="*/ 8 w 13"/>
                <a:gd name="T11" fmla="*/ 0 h 5"/>
                <a:gd name="T12" fmla="*/ 7 w 1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3" h="5">
                  <a:moveTo>
                    <a:pt x="7" y="0"/>
                  </a:moveTo>
                  <a:cubicBezTo>
                    <a:pt x="5" y="0"/>
                    <a:pt x="5" y="0"/>
                    <a:pt x="4" y="2"/>
                  </a:cubicBezTo>
                  <a:cubicBezTo>
                    <a:pt x="0" y="2"/>
                    <a:pt x="0" y="2"/>
                    <a:pt x="0" y="2"/>
                  </a:cubicBezTo>
                  <a:cubicBezTo>
                    <a:pt x="0" y="3"/>
                    <a:pt x="2" y="4"/>
                    <a:pt x="3" y="5"/>
                  </a:cubicBezTo>
                  <a:cubicBezTo>
                    <a:pt x="13" y="5"/>
                    <a:pt x="13" y="5"/>
                    <a:pt x="13" y="5"/>
                  </a:cubicBezTo>
                  <a:cubicBezTo>
                    <a:pt x="12" y="2"/>
                    <a:pt x="12" y="0"/>
                    <a:pt x="8" y="0"/>
                  </a:cubicBezTo>
                  <a:cubicBezTo>
                    <a:pt x="8"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76" name="Freeform 178"/>
            <p:cNvSpPr>
              <a:spLocks/>
            </p:cNvSpPr>
            <p:nvPr/>
          </p:nvSpPr>
          <p:spPr bwMode="auto">
            <a:xfrm>
              <a:off x="1377950" y="3624263"/>
              <a:ext cx="26988" cy="22225"/>
            </a:xfrm>
            <a:custGeom>
              <a:avLst/>
              <a:gdLst>
                <a:gd name="T0" fmla="*/ 0 w 7"/>
                <a:gd name="T1" fmla="*/ 0 h 6"/>
                <a:gd name="T2" fmla="*/ 0 w 7"/>
                <a:gd name="T3" fmla="*/ 4 h 6"/>
                <a:gd name="T4" fmla="*/ 2 w 7"/>
                <a:gd name="T5" fmla="*/ 6 h 6"/>
                <a:gd name="T6" fmla="*/ 7 w 7"/>
                <a:gd name="T7" fmla="*/ 5 h 6"/>
                <a:gd name="T8" fmla="*/ 7 w 7"/>
                <a:gd name="T9" fmla="*/ 3 h 6"/>
                <a:gd name="T10" fmla="*/ 0 w 7"/>
                <a:gd name="T11" fmla="*/ 0 h 6"/>
              </a:gdLst>
              <a:ahLst/>
              <a:cxnLst>
                <a:cxn ang="0">
                  <a:pos x="T0" y="T1"/>
                </a:cxn>
                <a:cxn ang="0">
                  <a:pos x="T2" y="T3"/>
                </a:cxn>
                <a:cxn ang="0">
                  <a:pos x="T4" y="T5"/>
                </a:cxn>
                <a:cxn ang="0">
                  <a:pos x="T6" y="T7"/>
                </a:cxn>
                <a:cxn ang="0">
                  <a:pos x="T8" y="T9"/>
                </a:cxn>
                <a:cxn ang="0">
                  <a:pos x="T10" y="T11"/>
                </a:cxn>
              </a:cxnLst>
              <a:rect l="0" t="0" r="r" b="b"/>
              <a:pathLst>
                <a:path w="7" h="6">
                  <a:moveTo>
                    <a:pt x="0" y="0"/>
                  </a:moveTo>
                  <a:cubicBezTo>
                    <a:pt x="0" y="2"/>
                    <a:pt x="0" y="3"/>
                    <a:pt x="0" y="4"/>
                  </a:cubicBezTo>
                  <a:cubicBezTo>
                    <a:pt x="0" y="5"/>
                    <a:pt x="1" y="6"/>
                    <a:pt x="2" y="6"/>
                  </a:cubicBezTo>
                  <a:cubicBezTo>
                    <a:pt x="4" y="6"/>
                    <a:pt x="4" y="5"/>
                    <a:pt x="7" y="5"/>
                  </a:cubicBezTo>
                  <a:cubicBezTo>
                    <a:pt x="7" y="3"/>
                    <a:pt x="7" y="3"/>
                    <a:pt x="7" y="3"/>
                  </a:cubicBezTo>
                  <a:cubicBezTo>
                    <a:pt x="5" y="1"/>
                    <a:pt x="3"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77" name="Freeform 179"/>
            <p:cNvSpPr>
              <a:spLocks/>
            </p:cNvSpPr>
            <p:nvPr/>
          </p:nvSpPr>
          <p:spPr bwMode="auto">
            <a:xfrm>
              <a:off x="1355725" y="3590925"/>
              <a:ext cx="14288" cy="11113"/>
            </a:xfrm>
            <a:custGeom>
              <a:avLst/>
              <a:gdLst>
                <a:gd name="T0" fmla="*/ 0 w 4"/>
                <a:gd name="T1" fmla="*/ 0 h 3"/>
                <a:gd name="T2" fmla="*/ 3 w 4"/>
                <a:gd name="T3" fmla="*/ 3 h 3"/>
                <a:gd name="T4" fmla="*/ 4 w 4"/>
                <a:gd name="T5" fmla="*/ 2 h 3"/>
                <a:gd name="T6" fmla="*/ 0 w 4"/>
                <a:gd name="T7" fmla="*/ 0 h 3"/>
              </a:gdLst>
              <a:ahLst/>
              <a:cxnLst>
                <a:cxn ang="0">
                  <a:pos x="T0" y="T1"/>
                </a:cxn>
                <a:cxn ang="0">
                  <a:pos x="T2" y="T3"/>
                </a:cxn>
                <a:cxn ang="0">
                  <a:pos x="T4" y="T5"/>
                </a:cxn>
                <a:cxn ang="0">
                  <a:pos x="T6" y="T7"/>
                </a:cxn>
              </a:cxnLst>
              <a:rect l="0" t="0" r="r" b="b"/>
              <a:pathLst>
                <a:path w="4" h="3">
                  <a:moveTo>
                    <a:pt x="0" y="0"/>
                  </a:moveTo>
                  <a:cubicBezTo>
                    <a:pt x="1" y="1"/>
                    <a:pt x="2" y="3"/>
                    <a:pt x="3" y="3"/>
                  </a:cubicBezTo>
                  <a:cubicBezTo>
                    <a:pt x="4" y="2"/>
                    <a:pt x="4" y="2"/>
                    <a:pt x="4" y="2"/>
                  </a:cubicBezTo>
                  <a:cubicBezTo>
                    <a:pt x="3" y="1"/>
                    <a:pt x="2"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78" name="Freeform 180"/>
            <p:cNvSpPr>
              <a:spLocks/>
            </p:cNvSpPr>
            <p:nvPr/>
          </p:nvSpPr>
          <p:spPr bwMode="auto">
            <a:xfrm>
              <a:off x="1328738" y="3579813"/>
              <a:ext cx="19050" cy="6350"/>
            </a:xfrm>
            <a:custGeom>
              <a:avLst/>
              <a:gdLst>
                <a:gd name="T0" fmla="*/ 5 w 5"/>
                <a:gd name="T1" fmla="*/ 0 h 2"/>
                <a:gd name="T2" fmla="*/ 0 w 5"/>
                <a:gd name="T3" fmla="*/ 0 h 2"/>
                <a:gd name="T4" fmla="*/ 2 w 5"/>
                <a:gd name="T5" fmla="*/ 2 h 2"/>
                <a:gd name="T6" fmla="*/ 5 w 5"/>
                <a:gd name="T7" fmla="*/ 0 h 2"/>
              </a:gdLst>
              <a:ahLst/>
              <a:cxnLst>
                <a:cxn ang="0">
                  <a:pos x="T0" y="T1"/>
                </a:cxn>
                <a:cxn ang="0">
                  <a:pos x="T2" y="T3"/>
                </a:cxn>
                <a:cxn ang="0">
                  <a:pos x="T4" y="T5"/>
                </a:cxn>
                <a:cxn ang="0">
                  <a:pos x="T6" y="T7"/>
                </a:cxn>
              </a:cxnLst>
              <a:rect l="0" t="0" r="r" b="b"/>
              <a:pathLst>
                <a:path w="5" h="2">
                  <a:moveTo>
                    <a:pt x="5" y="0"/>
                  </a:moveTo>
                  <a:cubicBezTo>
                    <a:pt x="0" y="0"/>
                    <a:pt x="0" y="0"/>
                    <a:pt x="0" y="0"/>
                  </a:cubicBezTo>
                  <a:cubicBezTo>
                    <a:pt x="0" y="1"/>
                    <a:pt x="1" y="2"/>
                    <a:pt x="2" y="2"/>
                  </a:cubicBezTo>
                  <a:cubicBezTo>
                    <a:pt x="3" y="2"/>
                    <a:pt x="5" y="1"/>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79" name="Freeform 181"/>
            <p:cNvSpPr>
              <a:spLocks/>
            </p:cNvSpPr>
            <p:nvPr/>
          </p:nvSpPr>
          <p:spPr bwMode="auto">
            <a:xfrm>
              <a:off x="1306513" y="3563938"/>
              <a:ext cx="15875" cy="11113"/>
            </a:xfrm>
            <a:custGeom>
              <a:avLst/>
              <a:gdLst>
                <a:gd name="T0" fmla="*/ 4 w 4"/>
                <a:gd name="T1" fmla="*/ 0 h 3"/>
                <a:gd name="T2" fmla="*/ 1 w 4"/>
                <a:gd name="T3" fmla="*/ 1 h 3"/>
                <a:gd name="T4" fmla="*/ 2 w 4"/>
                <a:gd name="T5" fmla="*/ 1 h 3"/>
                <a:gd name="T6" fmla="*/ 0 w 4"/>
                <a:gd name="T7" fmla="*/ 1 h 3"/>
                <a:gd name="T8" fmla="*/ 2 w 4"/>
                <a:gd name="T9" fmla="*/ 3 h 3"/>
                <a:gd name="T10" fmla="*/ 4 w 4"/>
                <a:gd name="T11" fmla="*/ 2 h 3"/>
                <a:gd name="T12" fmla="*/ 4 w 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4" y="0"/>
                  </a:moveTo>
                  <a:cubicBezTo>
                    <a:pt x="3" y="0"/>
                    <a:pt x="2" y="1"/>
                    <a:pt x="1" y="1"/>
                  </a:cubicBezTo>
                  <a:cubicBezTo>
                    <a:pt x="2" y="1"/>
                    <a:pt x="2" y="1"/>
                    <a:pt x="2" y="1"/>
                  </a:cubicBezTo>
                  <a:cubicBezTo>
                    <a:pt x="1" y="1"/>
                    <a:pt x="0" y="1"/>
                    <a:pt x="0" y="1"/>
                  </a:cubicBezTo>
                  <a:cubicBezTo>
                    <a:pt x="0" y="1"/>
                    <a:pt x="1" y="3"/>
                    <a:pt x="2" y="3"/>
                  </a:cubicBezTo>
                  <a:cubicBezTo>
                    <a:pt x="3" y="3"/>
                    <a:pt x="4" y="3"/>
                    <a:pt x="4" y="2"/>
                  </a:cubicBezTo>
                  <a:cubicBezTo>
                    <a:pt x="4" y="2"/>
                    <a:pt x="4" y="1"/>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180" name="Freeform 182"/>
            <p:cNvSpPr>
              <a:spLocks/>
            </p:cNvSpPr>
            <p:nvPr/>
          </p:nvSpPr>
          <p:spPr bwMode="auto">
            <a:xfrm>
              <a:off x="1262063" y="3541713"/>
              <a:ext cx="14288" cy="14288"/>
            </a:xfrm>
            <a:custGeom>
              <a:avLst/>
              <a:gdLst>
                <a:gd name="T0" fmla="*/ 2 w 4"/>
                <a:gd name="T1" fmla="*/ 0 h 4"/>
                <a:gd name="T2" fmla="*/ 0 w 4"/>
                <a:gd name="T3" fmla="*/ 2 h 4"/>
                <a:gd name="T4" fmla="*/ 2 w 4"/>
                <a:gd name="T5" fmla="*/ 4 h 4"/>
                <a:gd name="T6" fmla="*/ 4 w 4"/>
                <a:gd name="T7" fmla="*/ 4 h 4"/>
                <a:gd name="T8" fmla="*/ 4 w 4"/>
                <a:gd name="T9" fmla="*/ 1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cubicBezTo>
                    <a:pt x="1" y="1"/>
                    <a:pt x="0" y="1"/>
                    <a:pt x="0" y="2"/>
                  </a:cubicBezTo>
                  <a:cubicBezTo>
                    <a:pt x="0" y="2"/>
                    <a:pt x="1" y="4"/>
                    <a:pt x="2" y="4"/>
                  </a:cubicBezTo>
                  <a:cubicBezTo>
                    <a:pt x="3" y="4"/>
                    <a:pt x="4" y="4"/>
                    <a:pt x="4" y="4"/>
                  </a:cubicBezTo>
                  <a:cubicBezTo>
                    <a:pt x="4" y="3"/>
                    <a:pt x="4" y="2"/>
                    <a:pt x="4" y="1"/>
                  </a:cubicBezTo>
                  <a:cubicBezTo>
                    <a:pt x="3" y="1"/>
                    <a:pt x="2"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grpSp>
    </p:spTree>
    <p:extLst>
      <p:ext uri="{BB962C8B-B14F-4D97-AF65-F5344CB8AC3E}">
        <p14:creationId xmlns:p14="http://schemas.microsoft.com/office/powerpoint/2010/main" val="1851743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9_空白">
    <p:spTree>
      <p:nvGrpSpPr>
        <p:cNvPr id="1" name=""/>
        <p:cNvGrpSpPr/>
        <p:nvPr/>
      </p:nvGrpSpPr>
      <p:grpSpPr>
        <a:xfrm>
          <a:off x="0" y="0"/>
          <a:ext cx="0" cy="0"/>
          <a:chOff x="0" y="0"/>
          <a:chExt cx="0" cy="0"/>
        </a:xfrm>
      </p:grpSpPr>
      <p:cxnSp>
        <p:nvCxnSpPr>
          <p:cNvPr id="24" name="直接连接符 23"/>
          <p:cNvCxnSpPr/>
          <p:nvPr userDrawn="1"/>
        </p:nvCxnSpPr>
        <p:spPr>
          <a:xfrm flipV="1">
            <a:off x="3025297" y="479824"/>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pPr/>
              <a:t>2019/9/11</a:t>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6" name="组合 5"/>
          <p:cNvGrpSpPr/>
          <p:nvPr userDrawn="1"/>
        </p:nvGrpSpPr>
        <p:grpSpPr>
          <a:xfrm>
            <a:off x="1" y="195106"/>
            <a:ext cx="3126179" cy="569433"/>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endParaRPr>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sp>
        <p:nvSpPr>
          <p:cNvPr id="25" name="标题占位符 1"/>
          <p:cNvSpPr>
            <a:spLocks noGrp="1"/>
          </p:cNvSpPr>
          <p:nvPr>
            <p:ph type="title"/>
          </p:nvPr>
        </p:nvSpPr>
        <p:spPr>
          <a:xfrm>
            <a:off x="416313" y="206334"/>
            <a:ext cx="3050788" cy="546975"/>
          </a:xfrm>
          <a:prstGeom prst="rect">
            <a:avLst/>
          </a:prstGeom>
        </p:spPr>
        <p:txBody>
          <a:bodyPr vert="horz" lIns="68580" tIns="34290" rIns="68580" bIns="34290" rtlCol="0" anchor="ctr">
            <a:normAutofit/>
          </a:bodyPr>
          <a:lstStyle>
            <a:lvl1pPr>
              <a:defRPr sz="16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11299875" y="233505"/>
            <a:ext cx="829458" cy="420564"/>
          </a:xfrm>
          <a:prstGeom prst="rect">
            <a:avLst/>
          </a:prstGeom>
          <a:noFill/>
        </p:spPr>
        <p:txBody>
          <a:bodyPr wrap="none" rtlCol="0">
            <a:spAutoFit/>
          </a:bodyPr>
          <a:lstStyle/>
          <a:p>
            <a:r>
              <a:rPr lang="en-US" altLang="zh-CN" sz="2133" dirty="0">
                <a:solidFill>
                  <a:srgbClr val="000000"/>
                </a:solidFill>
              </a:rPr>
              <a:t>LOGO</a:t>
            </a:r>
            <a:endParaRPr lang="zh-CN" altLang="en-US" sz="2133" dirty="0">
              <a:solidFill>
                <a:srgbClr val="000000"/>
              </a:solidFill>
            </a:endParaRPr>
          </a:p>
        </p:txBody>
      </p:sp>
    </p:spTree>
    <p:extLst>
      <p:ext uri="{BB962C8B-B14F-4D97-AF65-F5344CB8AC3E}">
        <p14:creationId xmlns:p14="http://schemas.microsoft.com/office/powerpoint/2010/main" val="104823767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1687801"/>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445121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34E402B-9921-40FA-8360-131077676729}" type="datetimeFigureOut">
              <a:rPr lang="en-US" smtClean="0">
                <a:solidFill>
                  <a:prstClr val="black">
                    <a:tint val="75000"/>
                  </a:prstClr>
                </a:solidFill>
              </a:rPr>
              <a:pPr/>
              <a:t>9/11/2019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3884386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节标题">
    <p:bg>
      <p:bgPr>
        <a:solidFill>
          <a:srgbClr val="F0F0F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9872257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34E402B-9921-40FA-8360-131077676729}" type="datetimeFigureOut">
              <a:rPr lang="en-US" smtClean="0">
                <a:solidFill>
                  <a:prstClr val="black">
                    <a:tint val="75000"/>
                  </a:prstClr>
                </a:solidFill>
              </a:rPr>
              <a:pPr/>
              <a:t>9/11/2019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429138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72"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smtClean="0"/>
              <a:t>Click to edit Master text styles</a:t>
            </a:r>
          </a:p>
        </p:txBody>
      </p:sp>
      <p:sp>
        <p:nvSpPr>
          <p:cNvPr id="6" name="Content Placeholder 5"/>
          <p:cNvSpPr>
            <a:spLocks noGrp="1"/>
          </p:cNvSpPr>
          <p:nvPr>
            <p:ph sz="quarter" idx="4"/>
          </p:nvPr>
        </p:nvSpPr>
        <p:spPr>
          <a:xfrm>
            <a:off x="6193372"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34E402B-9921-40FA-8360-131077676729}" type="datetimeFigureOut">
              <a:rPr lang="en-US" smtClean="0">
                <a:solidFill>
                  <a:prstClr val="black">
                    <a:tint val="75000"/>
                  </a:prstClr>
                </a:solidFill>
              </a:rPr>
              <a:pPr/>
              <a:t>9/11/2019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6551830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34E402B-9921-40FA-8360-131077676729}" type="datetimeFigureOut">
              <a:rPr lang="en-US" smtClean="0">
                <a:solidFill>
                  <a:prstClr val="black">
                    <a:tint val="75000"/>
                  </a:prstClr>
                </a:solidFill>
              </a:rPr>
              <a:pPr/>
              <a:t>9/11/2019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5855006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4E402B-9921-40FA-8360-131077676729}" type="datetimeFigureOut">
              <a:rPr lang="en-US" smtClean="0">
                <a:solidFill>
                  <a:prstClr val="black">
                    <a:tint val="75000"/>
                  </a:prstClr>
                </a:solidFill>
              </a:rPr>
              <a:pPr/>
              <a:t>9/11/2019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0503241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49"/>
            <a:ext cx="4011084" cy="1162051"/>
          </a:xfrm>
        </p:spPr>
        <p:txBody>
          <a:bodyPr anchor="b"/>
          <a:lstStyle>
            <a:lvl1pPr algn="l">
              <a:defRPr sz="2667" b="1"/>
            </a:lvl1pPr>
          </a:lstStyle>
          <a:p>
            <a:r>
              <a:rPr lang="en-US" smtClean="0"/>
              <a:t>Click to edit Master title style</a:t>
            </a:r>
            <a:endParaRPr lang="en-US"/>
          </a:p>
        </p:txBody>
      </p:sp>
      <p:sp>
        <p:nvSpPr>
          <p:cNvPr id="3" name="Content Placeholder 2"/>
          <p:cNvSpPr>
            <a:spLocks noGrp="1"/>
          </p:cNvSpPr>
          <p:nvPr>
            <p:ph idx="1"/>
          </p:nvPr>
        </p:nvSpPr>
        <p:spPr>
          <a:xfrm>
            <a:off x="4766733" y="273053"/>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34E402B-9921-40FA-8360-131077676729}" type="datetimeFigureOut">
              <a:rPr lang="en-US" smtClean="0">
                <a:solidFill>
                  <a:prstClr val="black">
                    <a:tint val="75000"/>
                  </a:prstClr>
                </a:solidFill>
              </a:rPr>
              <a:pPr/>
              <a:t>9/11/2019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5224235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667"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9"/>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34E402B-9921-40FA-8360-131077676729}" type="datetimeFigureOut">
              <a:rPr lang="en-US" smtClean="0">
                <a:solidFill>
                  <a:prstClr val="black">
                    <a:tint val="75000"/>
                  </a:prstClr>
                </a:solidFill>
              </a:rPr>
              <a:pPr/>
              <a:t>9/11/2019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72940273"/>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2">
            <a:lum/>
          </a:blip>
          <a:srcRect/>
          <a:stretch>
            <a:fillRect t="-9000" b="-9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C34E402B-9921-40FA-8360-131077676729}" type="datetimeFigureOut">
              <a:rPr lang="en-US" smtClean="0">
                <a:solidFill>
                  <a:prstClr val="black">
                    <a:tint val="75000"/>
                  </a:prstClr>
                </a:solidFill>
              </a:rPr>
              <a:pPr/>
              <a:t>9/11/2019</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499116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Lst>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par>
    </p:tnLst>
  </p:timing>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Freeform 7"/>
          <p:cNvSpPr>
            <a:spLocks/>
          </p:cNvSpPr>
          <p:nvPr/>
        </p:nvSpPr>
        <p:spPr bwMode="auto">
          <a:xfrm>
            <a:off x="3770765" y="1216680"/>
            <a:ext cx="911562" cy="2454275"/>
          </a:xfrm>
          <a:custGeom>
            <a:avLst/>
            <a:gdLst>
              <a:gd name="T0" fmla="*/ 362 w 365"/>
              <a:gd name="T1" fmla="*/ 955 h 955"/>
              <a:gd name="T2" fmla="*/ 235 w 365"/>
              <a:gd name="T3" fmla="*/ 417 h 955"/>
              <a:gd name="T4" fmla="*/ 0 w 365"/>
              <a:gd name="T5" fmla="*/ 0 h 955"/>
              <a:gd name="T6" fmla="*/ 1 w 365"/>
              <a:gd name="T7" fmla="*/ 0 h 955"/>
              <a:gd name="T8" fmla="*/ 236 w 365"/>
              <a:gd name="T9" fmla="*/ 416 h 955"/>
              <a:gd name="T10" fmla="*/ 328 w 365"/>
              <a:gd name="T11" fmla="*/ 671 h 955"/>
              <a:gd name="T12" fmla="*/ 363 w 365"/>
              <a:gd name="T13" fmla="*/ 955 h 955"/>
              <a:gd name="T14" fmla="*/ 362 w 365"/>
              <a:gd name="T15" fmla="*/ 955 h 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5" h="955">
                <a:moveTo>
                  <a:pt x="362" y="955"/>
                </a:moveTo>
                <a:cubicBezTo>
                  <a:pt x="365" y="787"/>
                  <a:pt x="325" y="616"/>
                  <a:pt x="235" y="417"/>
                </a:cubicBezTo>
                <a:cubicBezTo>
                  <a:pt x="176" y="286"/>
                  <a:pt x="104" y="158"/>
                  <a:pt x="0" y="0"/>
                </a:cubicBezTo>
                <a:cubicBezTo>
                  <a:pt x="1" y="0"/>
                  <a:pt x="1" y="0"/>
                  <a:pt x="1" y="0"/>
                </a:cubicBezTo>
                <a:cubicBezTo>
                  <a:pt x="105" y="157"/>
                  <a:pt x="177" y="286"/>
                  <a:pt x="236" y="416"/>
                </a:cubicBezTo>
                <a:cubicBezTo>
                  <a:pt x="277" y="507"/>
                  <a:pt x="307" y="591"/>
                  <a:pt x="328" y="671"/>
                </a:cubicBezTo>
                <a:cubicBezTo>
                  <a:pt x="353" y="770"/>
                  <a:pt x="364" y="863"/>
                  <a:pt x="363" y="955"/>
                </a:cubicBezTo>
                <a:lnTo>
                  <a:pt x="362" y="955"/>
                </a:ln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7" name="Freeform 8"/>
          <p:cNvSpPr>
            <a:spLocks/>
          </p:cNvSpPr>
          <p:nvPr/>
        </p:nvSpPr>
        <p:spPr bwMode="auto">
          <a:xfrm>
            <a:off x="4090041" y="1361143"/>
            <a:ext cx="587657" cy="2309813"/>
          </a:xfrm>
          <a:custGeom>
            <a:avLst/>
            <a:gdLst>
              <a:gd name="T0" fmla="*/ 234 w 235"/>
              <a:gd name="T1" fmla="*/ 899 h 899"/>
              <a:gd name="T2" fmla="*/ 54 w 235"/>
              <a:gd name="T3" fmla="*/ 544 h 899"/>
              <a:gd name="T4" fmla="*/ 18 w 235"/>
              <a:gd name="T5" fmla="*/ 0 h 899"/>
              <a:gd name="T6" fmla="*/ 19 w 235"/>
              <a:gd name="T7" fmla="*/ 0 h 899"/>
              <a:gd name="T8" fmla="*/ 55 w 235"/>
              <a:gd name="T9" fmla="*/ 544 h 899"/>
              <a:gd name="T10" fmla="*/ 235 w 235"/>
              <a:gd name="T11" fmla="*/ 899 h 899"/>
              <a:gd name="T12" fmla="*/ 234 w 235"/>
              <a:gd name="T13" fmla="*/ 899 h 899"/>
            </a:gdLst>
            <a:ahLst/>
            <a:cxnLst>
              <a:cxn ang="0">
                <a:pos x="T0" y="T1"/>
              </a:cxn>
              <a:cxn ang="0">
                <a:pos x="T2" y="T3"/>
              </a:cxn>
              <a:cxn ang="0">
                <a:pos x="T4" y="T5"/>
              </a:cxn>
              <a:cxn ang="0">
                <a:pos x="T6" y="T7"/>
              </a:cxn>
              <a:cxn ang="0">
                <a:pos x="T8" y="T9"/>
              </a:cxn>
              <a:cxn ang="0">
                <a:pos x="T10" y="T11"/>
              </a:cxn>
              <a:cxn ang="0">
                <a:pos x="T12" y="T13"/>
              </a:cxn>
            </a:cxnLst>
            <a:rect l="0" t="0" r="r" b="b"/>
            <a:pathLst>
              <a:path w="235" h="899">
                <a:moveTo>
                  <a:pt x="234" y="899"/>
                </a:moveTo>
                <a:cubicBezTo>
                  <a:pt x="153" y="802"/>
                  <a:pt x="91" y="679"/>
                  <a:pt x="54" y="544"/>
                </a:cubicBezTo>
                <a:cubicBezTo>
                  <a:pt x="13" y="389"/>
                  <a:pt x="0" y="206"/>
                  <a:pt x="18" y="0"/>
                </a:cubicBezTo>
                <a:cubicBezTo>
                  <a:pt x="19" y="0"/>
                  <a:pt x="19" y="0"/>
                  <a:pt x="19" y="0"/>
                </a:cubicBezTo>
                <a:cubicBezTo>
                  <a:pt x="1" y="206"/>
                  <a:pt x="14" y="389"/>
                  <a:pt x="55" y="544"/>
                </a:cubicBezTo>
                <a:cubicBezTo>
                  <a:pt x="92" y="679"/>
                  <a:pt x="154" y="801"/>
                  <a:pt x="235" y="899"/>
                </a:cubicBezTo>
                <a:lnTo>
                  <a:pt x="234" y="899"/>
                </a:ln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9" name="Freeform 10"/>
          <p:cNvSpPr>
            <a:spLocks/>
          </p:cNvSpPr>
          <p:nvPr/>
        </p:nvSpPr>
        <p:spPr bwMode="auto">
          <a:xfrm>
            <a:off x="4649935" y="353080"/>
            <a:ext cx="499739" cy="3317875"/>
          </a:xfrm>
          <a:custGeom>
            <a:avLst/>
            <a:gdLst>
              <a:gd name="T0" fmla="*/ 11 w 200"/>
              <a:gd name="T1" fmla="*/ 1291 h 1291"/>
              <a:gd name="T2" fmla="*/ 10 w 200"/>
              <a:gd name="T3" fmla="*/ 1291 h 1291"/>
              <a:gd name="T4" fmla="*/ 189 w 200"/>
              <a:gd name="T5" fmla="*/ 603 h 1291"/>
              <a:gd name="T6" fmla="*/ 0 w 200"/>
              <a:gd name="T7" fmla="*/ 0 h 1291"/>
              <a:gd name="T8" fmla="*/ 1 w 200"/>
              <a:gd name="T9" fmla="*/ 0 h 1291"/>
              <a:gd name="T10" fmla="*/ 132 w 200"/>
              <a:gd name="T11" fmla="*/ 280 h 1291"/>
              <a:gd name="T12" fmla="*/ 189 w 200"/>
              <a:gd name="T13" fmla="*/ 603 h 1291"/>
              <a:gd name="T14" fmla="*/ 11 w 200"/>
              <a:gd name="T15" fmla="*/ 1291 h 12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291">
                <a:moveTo>
                  <a:pt x="11" y="1291"/>
                </a:moveTo>
                <a:cubicBezTo>
                  <a:pt x="10" y="1291"/>
                  <a:pt x="10" y="1291"/>
                  <a:pt x="10" y="1291"/>
                </a:cubicBezTo>
                <a:cubicBezTo>
                  <a:pt x="136" y="1091"/>
                  <a:pt x="199" y="846"/>
                  <a:pt x="189" y="603"/>
                </a:cubicBezTo>
                <a:cubicBezTo>
                  <a:pt x="179" y="388"/>
                  <a:pt x="114" y="179"/>
                  <a:pt x="0" y="0"/>
                </a:cubicBezTo>
                <a:cubicBezTo>
                  <a:pt x="1" y="0"/>
                  <a:pt x="1" y="0"/>
                  <a:pt x="1" y="0"/>
                </a:cubicBezTo>
                <a:cubicBezTo>
                  <a:pt x="56" y="86"/>
                  <a:pt x="100" y="180"/>
                  <a:pt x="132" y="280"/>
                </a:cubicBezTo>
                <a:cubicBezTo>
                  <a:pt x="165" y="385"/>
                  <a:pt x="185" y="493"/>
                  <a:pt x="189" y="603"/>
                </a:cubicBezTo>
                <a:cubicBezTo>
                  <a:pt x="200" y="846"/>
                  <a:pt x="137" y="1091"/>
                  <a:pt x="11" y="1291"/>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 name="Freeform 11"/>
          <p:cNvSpPr>
            <a:spLocks/>
          </p:cNvSpPr>
          <p:nvPr/>
        </p:nvSpPr>
        <p:spPr bwMode="auto">
          <a:xfrm>
            <a:off x="4060736" y="3670956"/>
            <a:ext cx="613878" cy="1398588"/>
          </a:xfrm>
          <a:custGeom>
            <a:avLst/>
            <a:gdLst>
              <a:gd name="T0" fmla="*/ 0 w 246"/>
              <a:gd name="T1" fmla="*/ 544 h 544"/>
              <a:gd name="T2" fmla="*/ 0 w 246"/>
              <a:gd name="T3" fmla="*/ 544 h 544"/>
              <a:gd name="T4" fmla="*/ 180 w 246"/>
              <a:gd name="T5" fmla="*/ 267 h 544"/>
              <a:gd name="T6" fmla="*/ 246 w 246"/>
              <a:gd name="T7" fmla="*/ 0 h 544"/>
              <a:gd name="T8" fmla="*/ 246 w 246"/>
              <a:gd name="T9" fmla="*/ 0 h 544"/>
              <a:gd name="T10" fmla="*/ 181 w 246"/>
              <a:gd name="T11" fmla="*/ 267 h 544"/>
              <a:gd name="T12" fmla="*/ 106 w 246"/>
              <a:gd name="T13" fmla="*/ 409 h 544"/>
              <a:gd name="T14" fmla="*/ 0 w 246"/>
              <a:gd name="T15" fmla="*/ 544 h 5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544">
                <a:moveTo>
                  <a:pt x="0" y="544"/>
                </a:moveTo>
                <a:cubicBezTo>
                  <a:pt x="0" y="544"/>
                  <a:pt x="0" y="544"/>
                  <a:pt x="0" y="544"/>
                </a:cubicBezTo>
                <a:cubicBezTo>
                  <a:pt x="78" y="460"/>
                  <a:pt x="138" y="366"/>
                  <a:pt x="180" y="267"/>
                </a:cubicBezTo>
                <a:cubicBezTo>
                  <a:pt x="216" y="182"/>
                  <a:pt x="238" y="92"/>
                  <a:pt x="246" y="0"/>
                </a:cubicBezTo>
                <a:cubicBezTo>
                  <a:pt x="246" y="0"/>
                  <a:pt x="246" y="0"/>
                  <a:pt x="246" y="0"/>
                </a:cubicBezTo>
                <a:cubicBezTo>
                  <a:pt x="239" y="92"/>
                  <a:pt x="216" y="182"/>
                  <a:pt x="181" y="267"/>
                </a:cubicBezTo>
                <a:cubicBezTo>
                  <a:pt x="160" y="315"/>
                  <a:pt x="135" y="363"/>
                  <a:pt x="106" y="409"/>
                </a:cubicBezTo>
                <a:cubicBezTo>
                  <a:pt x="75" y="456"/>
                  <a:pt x="39" y="502"/>
                  <a:pt x="0" y="544"/>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1" name="Freeform 12"/>
          <p:cNvSpPr>
            <a:spLocks/>
          </p:cNvSpPr>
          <p:nvPr/>
        </p:nvSpPr>
        <p:spPr bwMode="auto">
          <a:xfrm>
            <a:off x="4060736" y="4002742"/>
            <a:ext cx="871460" cy="1066800"/>
          </a:xfrm>
          <a:custGeom>
            <a:avLst/>
            <a:gdLst>
              <a:gd name="T0" fmla="*/ 0 w 349"/>
              <a:gd name="T1" fmla="*/ 415 h 415"/>
              <a:gd name="T2" fmla="*/ 0 w 349"/>
              <a:gd name="T3" fmla="*/ 415 h 415"/>
              <a:gd name="T4" fmla="*/ 349 w 349"/>
              <a:gd name="T5" fmla="*/ 0 h 415"/>
              <a:gd name="T6" fmla="*/ 349 w 349"/>
              <a:gd name="T7" fmla="*/ 0 h 415"/>
              <a:gd name="T8" fmla="*/ 197 w 349"/>
              <a:gd name="T9" fmla="*/ 219 h 415"/>
              <a:gd name="T10" fmla="*/ 0 w 349"/>
              <a:gd name="T11" fmla="*/ 415 h 415"/>
            </a:gdLst>
            <a:ahLst/>
            <a:cxnLst>
              <a:cxn ang="0">
                <a:pos x="T0" y="T1"/>
              </a:cxn>
              <a:cxn ang="0">
                <a:pos x="T2" y="T3"/>
              </a:cxn>
              <a:cxn ang="0">
                <a:pos x="T4" y="T5"/>
              </a:cxn>
              <a:cxn ang="0">
                <a:pos x="T6" y="T7"/>
              </a:cxn>
              <a:cxn ang="0">
                <a:pos x="T8" y="T9"/>
              </a:cxn>
              <a:cxn ang="0">
                <a:pos x="T10" y="T11"/>
              </a:cxn>
            </a:cxnLst>
            <a:rect l="0" t="0" r="r" b="b"/>
            <a:pathLst>
              <a:path w="349" h="415">
                <a:moveTo>
                  <a:pt x="0" y="415"/>
                </a:moveTo>
                <a:cubicBezTo>
                  <a:pt x="0" y="415"/>
                  <a:pt x="0" y="415"/>
                  <a:pt x="0" y="415"/>
                </a:cubicBezTo>
                <a:cubicBezTo>
                  <a:pt x="142" y="297"/>
                  <a:pt x="263" y="153"/>
                  <a:pt x="349" y="0"/>
                </a:cubicBezTo>
                <a:cubicBezTo>
                  <a:pt x="349" y="0"/>
                  <a:pt x="349" y="0"/>
                  <a:pt x="349" y="0"/>
                </a:cubicBezTo>
                <a:cubicBezTo>
                  <a:pt x="306" y="76"/>
                  <a:pt x="256" y="150"/>
                  <a:pt x="197" y="219"/>
                </a:cubicBezTo>
                <a:cubicBezTo>
                  <a:pt x="138" y="290"/>
                  <a:pt x="72" y="355"/>
                  <a:pt x="0" y="415"/>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5" name="Freeform 16"/>
          <p:cNvSpPr>
            <a:spLocks/>
          </p:cNvSpPr>
          <p:nvPr/>
        </p:nvSpPr>
        <p:spPr bwMode="auto">
          <a:xfrm>
            <a:off x="2106507" y="2651780"/>
            <a:ext cx="564521" cy="3446463"/>
          </a:xfrm>
          <a:custGeom>
            <a:avLst/>
            <a:gdLst>
              <a:gd name="T0" fmla="*/ 0 w 226"/>
              <a:gd name="T1" fmla="*/ 1341 h 1341"/>
              <a:gd name="T2" fmla="*/ 0 w 226"/>
              <a:gd name="T3" fmla="*/ 1341 h 1341"/>
              <a:gd name="T4" fmla="*/ 76 w 226"/>
              <a:gd name="T5" fmla="*/ 1177 h 1341"/>
              <a:gd name="T6" fmla="*/ 144 w 226"/>
              <a:gd name="T7" fmla="*/ 754 h 1341"/>
              <a:gd name="T8" fmla="*/ 182 w 226"/>
              <a:gd name="T9" fmla="*/ 361 h 1341"/>
              <a:gd name="T10" fmla="*/ 192 w 226"/>
              <a:gd name="T11" fmla="*/ 251 h 1341"/>
              <a:gd name="T12" fmla="*/ 209 w 226"/>
              <a:gd name="T13" fmla="*/ 84 h 1341"/>
              <a:gd name="T14" fmla="*/ 226 w 226"/>
              <a:gd name="T15" fmla="*/ 0 h 1341"/>
              <a:gd name="T16" fmla="*/ 226 w 226"/>
              <a:gd name="T17" fmla="*/ 0 h 1341"/>
              <a:gd name="T18" fmla="*/ 210 w 226"/>
              <a:gd name="T19" fmla="*/ 84 h 1341"/>
              <a:gd name="T20" fmla="*/ 193 w 226"/>
              <a:gd name="T21" fmla="*/ 251 h 1341"/>
              <a:gd name="T22" fmla="*/ 183 w 226"/>
              <a:gd name="T23" fmla="*/ 361 h 1341"/>
              <a:gd name="T24" fmla="*/ 145 w 226"/>
              <a:gd name="T25" fmla="*/ 754 h 1341"/>
              <a:gd name="T26" fmla="*/ 77 w 226"/>
              <a:gd name="T27" fmla="*/ 1178 h 1341"/>
              <a:gd name="T28" fmla="*/ 0 w 226"/>
              <a:gd name="T29" fmla="*/ 1341 h 1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6" h="1341">
                <a:moveTo>
                  <a:pt x="0" y="1341"/>
                </a:moveTo>
                <a:cubicBezTo>
                  <a:pt x="0" y="1341"/>
                  <a:pt x="0" y="1341"/>
                  <a:pt x="0" y="1341"/>
                </a:cubicBezTo>
                <a:cubicBezTo>
                  <a:pt x="28" y="1322"/>
                  <a:pt x="52" y="1272"/>
                  <a:pt x="76" y="1177"/>
                </a:cubicBezTo>
                <a:cubicBezTo>
                  <a:pt x="101" y="1077"/>
                  <a:pt x="122" y="947"/>
                  <a:pt x="144" y="754"/>
                </a:cubicBezTo>
                <a:cubicBezTo>
                  <a:pt x="160" y="618"/>
                  <a:pt x="171" y="487"/>
                  <a:pt x="182" y="361"/>
                </a:cubicBezTo>
                <a:cubicBezTo>
                  <a:pt x="186" y="323"/>
                  <a:pt x="189" y="287"/>
                  <a:pt x="192" y="251"/>
                </a:cubicBezTo>
                <a:cubicBezTo>
                  <a:pt x="198" y="189"/>
                  <a:pt x="203" y="131"/>
                  <a:pt x="209" y="84"/>
                </a:cubicBezTo>
                <a:cubicBezTo>
                  <a:pt x="214" y="45"/>
                  <a:pt x="219" y="18"/>
                  <a:pt x="226" y="0"/>
                </a:cubicBezTo>
                <a:cubicBezTo>
                  <a:pt x="226" y="0"/>
                  <a:pt x="226" y="0"/>
                  <a:pt x="226" y="0"/>
                </a:cubicBezTo>
                <a:cubicBezTo>
                  <a:pt x="219" y="18"/>
                  <a:pt x="215" y="46"/>
                  <a:pt x="210" y="84"/>
                </a:cubicBezTo>
                <a:cubicBezTo>
                  <a:pt x="204" y="131"/>
                  <a:pt x="198" y="189"/>
                  <a:pt x="193" y="251"/>
                </a:cubicBezTo>
                <a:cubicBezTo>
                  <a:pt x="190" y="287"/>
                  <a:pt x="186" y="323"/>
                  <a:pt x="183" y="361"/>
                </a:cubicBezTo>
                <a:cubicBezTo>
                  <a:pt x="172" y="487"/>
                  <a:pt x="161" y="618"/>
                  <a:pt x="145" y="754"/>
                </a:cubicBezTo>
                <a:cubicBezTo>
                  <a:pt x="123" y="947"/>
                  <a:pt x="102" y="1077"/>
                  <a:pt x="77" y="1178"/>
                </a:cubicBezTo>
                <a:cubicBezTo>
                  <a:pt x="53" y="1273"/>
                  <a:pt x="29" y="1323"/>
                  <a:pt x="0" y="1341"/>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9" name="Freeform 21"/>
          <p:cNvSpPr>
            <a:spLocks/>
          </p:cNvSpPr>
          <p:nvPr/>
        </p:nvSpPr>
        <p:spPr bwMode="auto">
          <a:xfrm>
            <a:off x="366673" y="2651780"/>
            <a:ext cx="2304355" cy="3471863"/>
          </a:xfrm>
          <a:custGeom>
            <a:avLst/>
            <a:gdLst>
              <a:gd name="T0" fmla="*/ 0 w 923"/>
              <a:gd name="T1" fmla="*/ 1351 h 1351"/>
              <a:gd name="T2" fmla="*/ 0 w 923"/>
              <a:gd name="T3" fmla="*/ 1350 h 1351"/>
              <a:gd name="T4" fmla="*/ 51 w 923"/>
              <a:gd name="T5" fmla="*/ 1299 h 1351"/>
              <a:gd name="T6" fmla="*/ 128 w 923"/>
              <a:gd name="T7" fmla="*/ 1187 h 1351"/>
              <a:gd name="T8" fmla="*/ 235 w 923"/>
              <a:gd name="T9" fmla="*/ 1009 h 1351"/>
              <a:gd name="T10" fmla="*/ 303 w 923"/>
              <a:gd name="T11" fmla="*/ 892 h 1351"/>
              <a:gd name="T12" fmla="*/ 370 w 923"/>
              <a:gd name="T13" fmla="*/ 778 h 1351"/>
              <a:gd name="T14" fmla="*/ 674 w 923"/>
              <a:gd name="T15" fmla="*/ 291 h 1351"/>
              <a:gd name="T16" fmla="*/ 810 w 923"/>
              <a:gd name="T17" fmla="*/ 112 h 1351"/>
              <a:gd name="T18" fmla="*/ 923 w 923"/>
              <a:gd name="T19" fmla="*/ 0 h 1351"/>
              <a:gd name="T20" fmla="*/ 923 w 923"/>
              <a:gd name="T21" fmla="*/ 1 h 1351"/>
              <a:gd name="T22" fmla="*/ 811 w 923"/>
              <a:gd name="T23" fmla="*/ 113 h 1351"/>
              <a:gd name="T24" fmla="*/ 675 w 923"/>
              <a:gd name="T25" fmla="*/ 292 h 1351"/>
              <a:gd name="T26" fmla="*/ 370 w 923"/>
              <a:gd name="T27" fmla="*/ 778 h 1351"/>
              <a:gd name="T28" fmla="*/ 304 w 923"/>
              <a:gd name="T29" fmla="*/ 893 h 1351"/>
              <a:gd name="T30" fmla="*/ 235 w 923"/>
              <a:gd name="T31" fmla="*/ 1010 h 1351"/>
              <a:gd name="T32" fmla="*/ 129 w 923"/>
              <a:gd name="T33" fmla="*/ 1188 h 1351"/>
              <a:gd name="T34" fmla="*/ 52 w 923"/>
              <a:gd name="T35" fmla="*/ 1300 h 1351"/>
              <a:gd name="T36" fmla="*/ 0 w 923"/>
              <a:gd name="T37" fmla="*/ 1351 h 1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23" h="1351">
                <a:moveTo>
                  <a:pt x="0" y="1351"/>
                </a:moveTo>
                <a:cubicBezTo>
                  <a:pt x="0" y="1350"/>
                  <a:pt x="0" y="1350"/>
                  <a:pt x="0" y="1350"/>
                </a:cubicBezTo>
                <a:cubicBezTo>
                  <a:pt x="14" y="1341"/>
                  <a:pt x="31" y="1325"/>
                  <a:pt x="51" y="1299"/>
                </a:cubicBezTo>
                <a:cubicBezTo>
                  <a:pt x="73" y="1272"/>
                  <a:pt x="97" y="1236"/>
                  <a:pt x="128" y="1187"/>
                </a:cubicBezTo>
                <a:cubicBezTo>
                  <a:pt x="157" y="1141"/>
                  <a:pt x="191" y="1084"/>
                  <a:pt x="235" y="1009"/>
                </a:cubicBezTo>
                <a:cubicBezTo>
                  <a:pt x="257" y="972"/>
                  <a:pt x="279" y="933"/>
                  <a:pt x="303" y="892"/>
                </a:cubicBezTo>
                <a:cubicBezTo>
                  <a:pt x="324" y="855"/>
                  <a:pt x="347" y="817"/>
                  <a:pt x="370" y="778"/>
                </a:cubicBezTo>
                <a:cubicBezTo>
                  <a:pt x="465" y="615"/>
                  <a:pt x="568" y="444"/>
                  <a:pt x="674" y="291"/>
                </a:cubicBezTo>
                <a:cubicBezTo>
                  <a:pt x="724" y="219"/>
                  <a:pt x="769" y="160"/>
                  <a:pt x="810" y="112"/>
                </a:cubicBezTo>
                <a:cubicBezTo>
                  <a:pt x="851" y="64"/>
                  <a:pt x="888" y="27"/>
                  <a:pt x="923" y="0"/>
                </a:cubicBezTo>
                <a:cubicBezTo>
                  <a:pt x="923" y="1"/>
                  <a:pt x="923" y="1"/>
                  <a:pt x="923" y="1"/>
                </a:cubicBezTo>
                <a:cubicBezTo>
                  <a:pt x="889" y="28"/>
                  <a:pt x="852" y="65"/>
                  <a:pt x="811" y="113"/>
                </a:cubicBezTo>
                <a:cubicBezTo>
                  <a:pt x="770" y="161"/>
                  <a:pt x="725" y="219"/>
                  <a:pt x="675" y="292"/>
                </a:cubicBezTo>
                <a:cubicBezTo>
                  <a:pt x="569" y="444"/>
                  <a:pt x="466" y="616"/>
                  <a:pt x="370" y="778"/>
                </a:cubicBezTo>
                <a:cubicBezTo>
                  <a:pt x="348" y="817"/>
                  <a:pt x="325" y="856"/>
                  <a:pt x="304" y="893"/>
                </a:cubicBezTo>
                <a:cubicBezTo>
                  <a:pt x="280" y="934"/>
                  <a:pt x="258" y="972"/>
                  <a:pt x="235" y="1010"/>
                </a:cubicBezTo>
                <a:cubicBezTo>
                  <a:pt x="192" y="1085"/>
                  <a:pt x="158" y="1141"/>
                  <a:pt x="129" y="1188"/>
                </a:cubicBezTo>
                <a:cubicBezTo>
                  <a:pt x="98" y="1237"/>
                  <a:pt x="73" y="1272"/>
                  <a:pt x="52" y="1300"/>
                </a:cubicBezTo>
                <a:cubicBezTo>
                  <a:pt x="31" y="1326"/>
                  <a:pt x="15" y="1342"/>
                  <a:pt x="0" y="1351"/>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30" name="Freeform 22"/>
          <p:cNvSpPr>
            <a:spLocks/>
          </p:cNvSpPr>
          <p:nvPr/>
        </p:nvSpPr>
        <p:spPr bwMode="auto">
          <a:xfrm>
            <a:off x="366672" y="1837393"/>
            <a:ext cx="3566043" cy="4286251"/>
          </a:xfrm>
          <a:custGeom>
            <a:avLst/>
            <a:gdLst>
              <a:gd name="T0" fmla="*/ 0 w 1428"/>
              <a:gd name="T1" fmla="*/ 1668 h 1668"/>
              <a:gd name="T2" fmla="*/ 0 w 1428"/>
              <a:gd name="T3" fmla="*/ 1667 h 1668"/>
              <a:gd name="T4" fmla="*/ 138 w 1428"/>
              <a:gd name="T5" fmla="*/ 1610 h 1668"/>
              <a:gd name="T6" fmla="*/ 328 w 1428"/>
              <a:gd name="T7" fmla="*/ 1463 h 1668"/>
              <a:gd name="T8" fmla="*/ 563 w 1428"/>
              <a:gd name="T9" fmla="*/ 1219 h 1668"/>
              <a:gd name="T10" fmla="*/ 818 w 1428"/>
              <a:gd name="T11" fmla="*/ 903 h 1668"/>
              <a:gd name="T12" fmla="*/ 1055 w 1428"/>
              <a:gd name="T13" fmla="*/ 573 h 1668"/>
              <a:gd name="T14" fmla="*/ 1239 w 1428"/>
              <a:gd name="T15" fmla="*/ 295 h 1668"/>
              <a:gd name="T16" fmla="*/ 1338 w 1428"/>
              <a:gd name="T17" fmla="*/ 139 h 1668"/>
              <a:gd name="T18" fmla="*/ 1360 w 1428"/>
              <a:gd name="T19" fmla="*/ 104 h 1668"/>
              <a:gd name="T20" fmla="*/ 1427 w 1428"/>
              <a:gd name="T21" fmla="*/ 0 h 1668"/>
              <a:gd name="T22" fmla="*/ 1428 w 1428"/>
              <a:gd name="T23" fmla="*/ 1 h 1668"/>
              <a:gd name="T24" fmla="*/ 1361 w 1428"/>
              <a:gd name="T25" fmla="*/ 104 h 1668"/>
              <a:gd name="T26" fmla="*/ 1339 w 1428"/>
              <a:gd name="T27" fmla="*/ 140 h 1668"/>
              <a:gd name="T28" fmla="*/ 1240 w 1428"/>
              <a:gd name="T29" fmla="*/ 296 h 1668"/>
              <a:gd name="T30" fmla="*/ 1056 w 1428"/>
              <a:gd name="T31" fmla="*/ 574 h 1668"/>
              <a:gd name="T32" fmla="*/ 819 w 1428"/>
              <a:gd name="T33" fmla="*/ 903 h 1668"/>
              <a:gd name="T34" fmla="*/ 564 w 1428"/>
              <a:gd name="T35" fmla="*/ 1220 h 1668"/>
              <a:gd name="T36" fmla="*/ 328 w 1428"/>
              <a:gd name="T37" fmla="*/ 1464 h 1668"/>
              <a:gd name="T38" fmla="*/ 139 w 1428"/>
              <a:gd name="T39" fmla="*/ 1611 h 1668"/>
              <a:gd name="T40" fmla="*/ 0 w 1428"/>
              <a:gd name="T41" fmla="*/ 1668 h 1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28" h="1668">
                <a:moveTo>
                  <a:pt x="0" y="1668"/>
                </a:moveTo>
                <a:cubicBezTo>
                  <a:pt x="0" y="1667"/>
                  <a:pt x="0" y="1667"/>
                  <a:pt x="0" y="1667"/>
                </a:cubicBezTo>
                <a:cubicBezTo>
                  <a:pt x="40" y="1661"/>
                  <a:pt x="86" y="1642"/>
                  <a:pt x="138" y="1610"/>
                </a:cubicBezTo>
                <a:cubicBezTo>
                  <a:pt x="196" y="1576"/>
                  <a:pt x="259" y="1526"/>
                  <a:pt x="328" y="1463"/>
                </a:cubicBezTo>
                <a:cubicBezTo>
                  <a:pt x="398" y="1399"/>
                  <a:pt x="475" y="1319"/>
                  <a:pt x="563" y="1219"/>
                </a:cubicBezTo>
                <a:cubicBezTo>
                  <a:pt x="645" y="1124"/>
                  <a:pt x="731" y="1018"/>
                  <a:pt x="818" y="903"/>
                </a:cubicBezTo>
                <a:cubicBezTo>
                  <a:pt x="899" y="796"/>
                  <a:pt x="978" y="685"/>
                  <a:pt x="1055" y="573"/>
                </a:cubicBezTo>
                <a:cubicBezTo>
                  <a:pt x="1122" y="475"/>
                  <a:pt x="1184" y="382"/>
                  <a:pt x="1239" y="295"/>
                </a:cubicBezTo>
                <a:cubicBezTo>
                  <a:pt x="1277" y="237"/>
                  <a:pt x="1309" y="185"/>
                  <a:pt x="1338" y="139"/>
                </a:cubicBezTo>
                <a:cubicBezTo>
                  <a:pt x="1346" y="127"/>
                  <a:pt x="1353" y="115"/>
                  <a:pt x="1360" y="104"/>
                </a:cubicBezTo>
                <a:cubicBezTo>
                  <a:pt x="1389" y="57"/>
                  <a:pt x="1410" y="25"/>
                  <a:pt x="1427" y="0"/>
                </a:cubicBezTo>
                <a:cubicBezTo>
                  <a:pt x="1428" y="1"/>
                  <a:pt x="1428" y="1"/>
                  <a:pt x="1428" y="1"/>
                </a:cubicBezTo>
                <a:cubicBezTo>
                  <a:pt x="1411" y="26"/>
                  <a:pt x="1390" y="58"/>
                  <a:pt x="1361" y="104"/>
                </a:cubicBezTo>
                <a:cubicBezTo>
                  <a:pt x="1354" y="116"/>
                  <a:pt x="1346" y="127"/>
                  <a:pt x="1339" y="140"/>
                </a:cubicBezTo>
                <a:cubicBezTo>
                  <a:pt x="1310" y="185"/>
                  <a:pt x="1277" y="237"/>
                  <a:pt x="1240" y="296"/>
                </a:cubicBezTo>
                <a:cubicBezTo>
                  <a:pt x="1185" y="382"/>
                  <a:pt x="1123" y="476"/>
                  <a:pt x="1056" y="574"/>
                </a:cubicBezTo>
                <a:cubicBezTo>
                  <a:pt x="979" y="686"/>
                  <a:pt x="900" y="797"/>
                  <a:pt x="819" y="903"/>
                </a:cubicBezTo>
                <a:cubicBezTo>
                  <a:pt x="732" y="1019"/>
                  <a:pt x="646" y="1125"/>
                  <a:pt x="564" y="1220"/>
                </a:cubicBezTo>
                <a:cubicBezTo>
                  <a:pt x="476" y="1320"/>
                  <a:pt x="399" y="1400"/>
                  <a:pt x="328" y="1464"/>
                </a:cubicBezTo>
                <a:cubicBezTo>
                  <a:pt x="260" y="1527"/>
                  <a:pt x="196" y="1576"/>
                  <a:pt x="139" y="1611"/>
                </a:cubicBezTo>
                <a:cubicBezTo>
                  <a:pt x="87" y="1643"/>
                  <a:pt x="40" y="1662"/>
                  <a:pt x="0" y="1668"/>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49" name="Freeform 25"/>
          <p:cNvSpPr>
            <a:spLocks/>
          </p:cNvSpPr>
          <p:nvPr/>
        </p:nvSpPr>
        <p:spPr bwMode="auto">
          <a:xfrm>
            <a:off x="-1227025" y="4995637"/>
            <a:ext cx="5490966" cy="1219200"/>
          </a:xfrm>
          <a:custGeom>
            <a:avLst/>
            <a:gdLst>
              <a:gd name="T0" fmla="*/ 517 w 2198"/>
              <a:gd name="T1" fmla="*/ 376 h 474"/>
              <a:gd name="T2" fmla="*/ 0 w 2198"/>
              <a:gd name="T3" fmla="*/ 170 h 474"/>
              <a:gd name="T4" fmla="*/ 1 w 2198"/>
              <a:gd name="T5" fmla="*/ 169 h 474"/>
              <a:gd name="T6" fmla="*/ 1259 w 2198"/>
              <a:gd name="T7" fmla="*/ 426 h 474"/>
              <a:gd name="T8" fmla="*/ 1819 w 2198"/>
              <a:gd name="T9" fmla="*/ 271 h 474"/>
              <a:gd name="T10" fmla="*/ 2197 w 2198"/>
              <a:gd name="T11" fmla="*/ 0 h 474"/>
              <a:gd name="T12" fmla="*/ 2198 w 2198"/>
              <a:gd name="T13" fmla="*/ 0 h 474"/>
              <a:gd name="T14" fmla="*/ 2029 w 2198"/>
              <a:gd name="T15" fmla="*/ 147 h 474"/>
              <a:gd name="T16" fmla="*/ 1819 w 2198"/>
              <a:gd name="T17" fmla="*/ 271 h 474"/>
              <a:gd name="T18" fmla="*/ 1554 w 2198"/>
              <a:gd name="T19" fmla="*/ 370 h 474"/>
              <a:gd name="T20" fmla="*/ 1259 w 2198"/>
              <a:gd name="T21" fmla="*/ 427 h 474"/>
              <a:gd name="T22" fmla="*/ 517 w 2198"/>
              <a:gd name="T23" fmla="*/ 376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8" h="474">
                <a:moveTo>
                  <a:pt x="517" y="376"/>
                </a:moveTo>
                <a:cubicBezTo>
                  <a:pt x="334" y="330"/>
                  <a:pt x="159" y="261"/>
                  <a:pt x="0" y="170"/>
                </a:cubicBezTo>
                <a:cubicBezTo>
                  <a:pt x="1" y="169"/>
                  <a:pt x="1" y="169"/>
                  <a:pt x="1" y="169"/>
                </a:cubicBezTo>
                <a:cubicBezTo>
                  <a:pt x="368" y="381"/>
                  <a:pt x="826" y="474"/>
                  <a:pt x="1259" y="426"/>
                </a:cubicBezTo>
                <a:cubicBezTo>
                  <a:pt x="1460" y="404"/>
                  <a:pt x="1653" y="350"/>
                  <a:pt x="1819" y="271"/>
                </a:cubicBezTo>
                <a:cubicBezTo>
                  <a:pt x="1966" y="200"/>
                  <a:pt x="2097" y="107"/>
                  <a:pt x="2197" y="0"/>
                </a:cubicBezTo>
                <a:cubicBezTo>
                  <a:pt x="2198" y="0"/>
                  <a:pt x="2198" y="0"/>
                  <a:pt x="2198" y="0"/>
                </a:cubicBezTo>
                <a:cubicBezTo>
                  <a:pt x="2148" y="53"/>
                  <a:pt x="2091" y="102"/>
                  <a:pt x="2029" y="147"/>
                </a:cubicBezTo>
                <a:cubicBezTo>
                  <a:pt x="1965" y="194"/>
                  <a:pt x="1894" y="236"/>
                  <a:pt x="1819" y="271"/>
                </a:cubicBezTo>
                <a:cubicBezTo>
                  <a:pt x="1737" y="311"/>
                  <a:pt x="1648" y="344"/>
                  <a:pt x="1554" y="370"/>
                </a:cubicBezTo>
                <a:cubicBezTo>
                  <a:pt x="1460" y="397"/>
                  <a:pt x="1360" y="416"/>
                  <a:pt x="1259" y="427"/>
                </a:cubicBezTo>
                <a:cubicBezTo>
                  <a:pt x="1013" y="455"/>
                  <a:pt x="758" y="436"/>
                  <a:pt x="517" y="376"/>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52" name="Freeform 26"/>
          <p:cNvSpPr>
            <a:spLocks/>
          </p:cNvSpPr>
          <p:nvPr/>
        </p:nvSpPr>
        <p:spPr bwMode="auto">
          <a:xfrm>
            <a:off x="-1227025" y="3928837"/>
            <a:ext cx="6362426" cy="2216150"/>
          </a:xfrm>
          <a:custGeom>
            <a:avLst/>
            <a:gdLst>
              <a:gd name="T0" fmla="*/ 490 w 2547"/>
              <a:gd name="T1" fmla="*/ 780 h 862"/>
              <a:gd name="T2" fmla="*/ 0 w 2547"/>
              <a:gd name="T3" fmla="*/ 585 h 862"/>
              <a:gd name="T4" fmla="*/ 1 w 2547"/>
              <a:gd name="T5" fmla="*/ 584 h 862"/>
              <a:gd name="T6" fmla="*/ 766 w 2547"/>
              <a:gd name="T7" fmla="*/ 829 h 862"/>
              <a:gd name="T8" fmla="*/ 1615 w 2547"/>
              <a:gd name="T9" fmla="*/ 758 h 862"/>
              <a:gd name="T10" fmla="*/ 1971 w 2547"/>
              <a:gd name="T11" fmla="*/ 613 h 862"/>
              <a:gd name="T12" fmla="*/ 2246 w 2547"/>
              <a:gd name="T13" fmla="*/ 423 h 862"/>
              <a:gd name="T14" fmla="*/ 2546 w 2547"/>
              <a:gd name="T15" fmla="*/ 0 h 862"/>
              <a:gd name="T16" fmla="*/ 2547 w 2547"/>
              <a:gd name="T17" fmla="*/ 0 h 862"/>
              <a:gd name="T18" fmla="*/ 2247 w 2547"/>
              <a:gd name="T19" fmla="*/ 424 h 862"/>
              <a:gd name="T20" fmla="*/ 1972 w 2547"/>
              <a:gd name="T21" fmla="*/ 614 h 862"/>
              <a:gd name="T22" fmla="*/ 1616 w 2547"/>
              <a:gd name="T23" fmla="*/ 759 h 862"/>
              <a:gd name="T24" fmla="*/ 766 w 2547"/>
              <a:gd name="T25" fmla="*/ 830 h 862"/>
              <a:gd name="T26" fmla="*/ 490 w 2547"/>
              <a:gd name="T27" fmla="*/ 780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47" h="862">
                <a:moveTo>
                  <a:pt x="490" y="780"/>
                </a:moveTo>
                <a:cubicBezTo>
                  <a:pt x="314" y="736"/>
                  <a:pt x="147" y="670"/>
                  <a:pt x="0" y="585"/>
                </a:cubicBezTo>
                <a:cubicBezTo>
                  <a:pt x="1" y="584"/>
                  <a:pt x="1" y="584"/>
                  <a:pt x="1" y="584"/>
                </a:cubicBezTo>
                <a:cubicBezTo>
                  <a:pt x="222" y="713"/>
                  <a:pt x="487" y="797"/>
                  <a:pt x="766" y="829"/>
                </a:cubicBezTo>
                <a:cubicBezTo>
                  <a:pt x="1052" y="861"/>
                  <a:pt x="1346" y="837"/>
                  <a:pt x="1615" y="758"/>
                </a:cubicBezTo>
                <a:cubicBezTo>
                  <a:pt x="1743" y="721"/>
                  <a:pt x="1863" y="672"/>
                  <a:pt x="1971" y="613"/>
                </a:cubicBezTo>
                <a:cubicBezTo>
                  <a:pt x="2074" y="558"/>
                  <a:pt x="2166" y="494"/>
                  <a:pt x="2246" y="423"/>
                </a:cubicBezTo>
                <a:cubicBezTo>
                  <a:pt x="2385" y="300"/>
                  <a:pt x="2489" y="154"/>
                  <a:pt x="2546" y="0"/>
                </a:cubicBezTo>
                <a:cubicBezTo>
                  <a:pt x="2547" y="0"/>
                  <a:pt x="2547" y="0"/>
                  <a:pt x="2547" y="0"/>
                </a:cubicBezTo>
                <a:cubicBezTo>
                  <a:pt x="2490" y="154"/>
                  <a:pt x="2386" y="301"/>
                  <a:pt x="2247" y="424"/>
                </a:cubicBezTo>
                <a:cubicBezTo>
                  <a:pt x="2167" y="494"/>
                  <a:pt x="2074" y="558"/>
                  <a:pt x="1972" y="614"/>
                </a:cubicBezTo>
                <a:cubicBezTo>
                  <a:pt x="1863" y="673"/>
                  <a:pt x="1744" y="722"/>
                  <a:pt x="1616" y="759"/>
                </a:cubicBezTo>
                <a:cubicBezTo>
                  <a:pt x="1346" y="838"/>
                  <a:pt x="1052" y="862"/>
                  <a:pt x="766" y="830"/>
                </a:cubicBezTo>
                <a:cubicBezTo>
                  <a:pt x="672" y="819"/>
                  <a:pt x="580" y="803"/>
                  <a:pt x="490" y="780"/>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53" name="Freeform 27"/>
          <p:cNvSpPr>
            <a:spLocks/>
          </p:cNvSpPr>
          <p:nvPr/>
        </p:nvSpPr>
        <p:spPr bwMode="auto">
          <a:xfrm>
            <a:off x="-1227024" y="2577874"/>
            <a:ext cx="4101258" cy="2873375"/>
          </a:xfrm>
          <a:custGeom>
            <a:avLst/>
            <a:gdLst>
              <a:gd name="T0" fmla="*/ 11 w 1642"/>
              <a:gd name="T1" fmla="*/ 1116 h 1118"/>
              <a:gd name="T2" fmla="*/ 0 w 1642"/>
              <a:gd name="T3" fmla="*/ 1111 h 1118"/>
              <a:gd name="T4" fmla="*/ 1 w 1642"/>
              <a:gd name="T5" fmla="*/ 1110 h 1118"/>
              <a:gd name="T6" fmla="*/ 50 w 1642"/>
              <a:gd name="T7" fmla="*/ 1112 h 1118"/>
              <a:gd name="T8" fmla="*/ 154 w 1642"/>
              <a:gd name="T9" fmla="*/ 1062 h 1118"/>
              <a:gd name="T10" fmla="*/ 326 w 1642"/>
              <a:gd name="T11" fmla="*/ 949 h 1118"/>
              <a:gd name="T12" fmla="*/ 565 w 1642"/>
              <a:gd name="T13" fmla="*/ 776 h 1118"/>
              <a:gd name="T14" fmla="*/ 790 w 1642"/>
              <a:gd name="T15" fmla="*/ 607 h 1118"/>
              <a:gd name="T16" fmla="*/ 1148 w 1642"/>
              <a:gd name="T17" fmla="*/ 341 h 1118"/>
              <a:gd name="T18" fmla="*/ 1419 w 1642"/>
              <a:gd name="T19" fmla="*/ 147 h 1118"/>
              <a:gd name="T20" fmla="*/ 1642 w 1642"/>
              <a:gd name="T21" fmla="*/ 0 h 1118"/>
              <a:gd name="T22" fmla="*/ 1642 w 1642"/>
              <a:gd name="T23" fmla="*/ 1 h 1118"/>
              <a:gd name="T24" fmla="*/ 1419 w 1642"/>
              <a:gd name="T25" fmla="*/ 147 h 1118"/>
              <a:gd name="T26" fmla="*/ 1148 w 1642"/>
              <a:gd name="T27" fmla="*/ 341 h 1118"/>
              <a:gd name="T28" fmla="*/ 791 w 1642"/>
              <a:gd name="T29" fmla="*/ 608 h 1118"/>
              <a:gd name="T30" fmla="*/ 565 w 1642"/>
              <a:gd name="T31" fmla="*/ 776 h 1118"/>
              <a:gd name="T32" fmla="*/ 326 w 1642"/>
              <a:gd name="T33" fmla="*/ 950 h 1118"/>
              <a:gd name="T34" fmla="*/ 154 w 1642"/>
              <a:gd name="T35" fmla="*/ 1062 h 1118"/>
              <a:gd name="T36" fmla="*/ 50 w 1642"/>
              <a:gd name="T37" fmla="*/ 1113 h 1118"/>
              <a:gd name="T38" fmla="*/ 11 w 1642"/>
              <a:gd name="T39" fmla="*/ 1116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2" h="1118">
                <a:moveTo>
                  <a:pt x="11" y="1116"/>
                </a:moveTo>
                <a:cubicBezTo>
                  <a:pt x="6" y="1115"/>
                  <a:pt x="3" y="1113"/>
                  <a:pt x="0" y="1111"/>
                </a:cubicBezTo>
                <a:cubicBezTo>
                  <a:pt x="1" y="1110"/>
                  <a:pt x="1" y="1110"/>
                  <a:pt x="1" y="1110"/>
                </a:cubicBezTo>
                <a:cubicBezTo>
                  <a:pt x="10" y="1118"/>
                  <a:pt x="27" y="1118"/>
                  <a:pt x="50" y="1112"/>
                </a:cubicBezTo>
                <a:cubicBezTo>
                  <a:pt x="75" y="1104"/>
                  <a:pt x="108" y="1088"/>
                  <a:pt x="154" y="1062"/>
                </a:cubicBezTo>
                <a:cubicBezTo>
                  <a:pt x="200" y="1034"/>
                  <a:pt x="257" y="997"/>
                  <a:pt x="326" y="949"/>
                </a:cubicBezTo>
                <a:cubicBezTo>
                  <a:pt x="395" y="901"/>
                  <a:pt x="469" y="847"/>
                  <a:pt x="565" y="776"/>
                </a:cubicBezTo>
                <a:cubicBezTo>
                  <a:pt x="638" y="721"/>
                  <a:pt x="712" y="666"/>
                  <a:pt x="790" y="607"/>
                </a:cubicBezTo>
                <a:cubicBezTo>
                  <a:pt x="907" y="519"/>
                  <a:pt x="1027" y="429"/>
                  <a:pt x="1148" y="341"/>
                </a:cubicBezTo>
                <a:cubicBezTo>
                  <a:pt x="1248" y="267"/>
                  <a:pt x="1337" y="204"/>
                  <a:pt x="1419" y="147"/>
                </a:cubicBezTo>
                <a:cubicBezTo>
                  <a:pt x="1502" y="89"/>
                  <a:pt x="1575" y="41"/>
                  <a:pt x="1642" y="0"/>
                </a:cubicBezTo>
                <a:cubicBezTo>
                  <a:pt x="1642" y="1"/>
                  <a:pt x="1642" y="1"/>
                  <a:pt x="1642" y="1"/>
                </a:cubicBezTo>
                <a:cubicBezTo>
                  <a:pt x="1576" y="42"/>
                  <a:pt x="1503" y="90"/>
                  <a:pt x="1419" y="147"/>
                </a:cubicBezTo>
                <a:cubicBezTo>
                  <a:pt x="1337" y="204"/>
                  <a:pt x="1249" y="268"/>
                  <a:pt x="1148" y="341"/>
                </a:cubicBezTo>
                <a:cubicBezTo>
                  <a:pt x="1028" y="429"/>
                  <a:pt x="907" y="520"/>
                  <a:pt x="791" y="608"/>
                </a:cubicBezTo>
                <a:cubicBezTo>
                  <a:pt x="713" y="666"/>
                  <a:pt x="639" y="722"/>
                  <a:pt x="565" y="776"/>
                </a:cubicBezTo>
                <a:cubicBezTo>
                  <a:pt x="469" y="848"/>
                  <a:pt x="396" y="901"/>
                  <a:pt x="326" y="950"/>
                </a:cubicBezTo>
                <a:cubicBezTo>
                  <a:pt x="257" y="998"/>
                  <a:pt x="201" y="1035"/>
                  <a:pt x="154" y="1062"/>
                </a:cubicBezTo>
                <a:cubicBezTo>
                  <a:pt x="108" y="1089"/>
                  <a:pt x="76" y="1105"/>
                  <a:pt x="50" y="1113"/>
                </a:cubicBezTo>
                <a:cubicBezTo>
                  <a:pt x="34" y="1117"/>
                  <a:pt x="20" y="1118"/>
                  <a:pt x="11" y="1116"/>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57" name="Freeform 31"/>
          <p:cNvSpPr>
            <a:spLocks/>
          </p:cNvSpPr>
          <p:nvPr/>
        </p:nvSpPr>
        <p:spPr bwMode="auto">
          <a:xfrm>
            <a:off x="4557391" y="-933"/>
            <a:ext cx="771203" cy="344488"/>
          </a:xfrm>
          <a:custGeom>
            <a:avLst/>
            <a:gdLst>
              <a:gd name="T0" fmla="*/ 1 w 309"/>
              <a:gd name="T1" fmla="*/ 134 h 134"/>
              <a:gd name="T2" fmla="*/ 0 w 309"/>
              <a:gd name="T3" fmla="*/ 134 h 134"/>
              <a:gd name="T4" fmla="*/ 145 w 309"/>
              <a:gd name="T5" fmla="*/ 43 h 134"/>
              <a:gd name="T6" fmla="*/ 309 w 309"/>
              <a:gd name="T7" fmla="*/ 22 h 134"/>
              <a:gd name="T8" fmla="*/ 309 w 309"/>
              <a:gd name="T9" fmla="*/ 23 h 134"/>
              <a:gd name="T10" fmla="*/ 1 w 309"/>
              <a:gd name="T11" fmla="*/ 134 h 134"/>
            </a:gdLst>
            <a:ahLst/>
            <a:cxnLst>
              <a:cxn ang="0">
                <a:pos x="T0" y="T1"/>
              </a:cxn>
              <a:cxn ang="0">
                <a:pos x="T2" y="T3"/>
              </a:cxn>
              <a:cxn ang="0">
                <a:pos x="T4" y="T5"/>
              </a:cxn>
              <a:cxn ang="0">
                <a:pos x="T6" y="T7"/>
              </a:cxn>
              <a:cxn ang="0">
                <a:pos x="T8" y="T9"/>
              </a:cxn>
              <a:cxn ang="0">
                <a:pos x="T10" y="T11"/>
              </a:cxn>
            </a:cxnLst>
            <a:rect l="0" t="0" r="r" b="b"/>
            <a:pathLst>
              <a:path w="309" h="134">
                <a:moveTo>
                  <a:pt x="1" y="134"/>
                </a:moveTo>
                <a:cubicBezTo>
                  <a:pt x="0" y="134"/>
                  <a:pt x="0" y="134"/>
                  <a:pt x="0" y="134"/>
                </a:cubicBezTo>
                <a:cubicBezTo>
                  <a:pt x="46" y="94"/>
                  <a:pt x="96" y="63"/>
                  <a:pt x="145" y="43"/>
                </a:cubicBezTo>
                <a:cubicBezTo>
                  <a:pt x="202" y="20"/>
                  <a:pt x="257" y="13"/>
                  <a:pt x="309" y="22"/>
                </a:cubicBezTo>
                <a:cubicBezTo>
                  <a:pt x="309" y="23"/>
                  <a:pt x="309" y="23"/>
                  <a:pt x="309" y="23"/>
                </a:cubicBezTo>
                <a:cubicBezTo>
                  <a:pt x="179" y="0"/>
                  <a:pt x="60" y="83"/>
                  <a:pt x="1" y="134"/>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58" name="Freeform 32"/>
          <p:cNvSpPr>
            <a:spLocks/>
          </p:cNvSpPr>
          <p:nvPr/>
        </p:nvSpPr>
        <p:spPr bwMode="auto">
          <a:xfrm>
            <a:off x="4387727" y="-29507"/>
            <a:ext cx="940867" cy="509588"/>
          </a:xfrm>
          <a:custGeom>
            <a:avLst/>
            <a:gdLst>
              <a:gd name="T0" fmla="*/ 1 w 377"/>
              <a:gd name="T1" fmla="*/ 198 h 198"/>
              <a:gd name="T2" fmla="*/ 0 w 377"/>
              <a:gd name="T3" fmla="*/ 198 h 198"/>
              <a:gd name="T4" fmla="*/ 171 w 377"/>
              <a:gd name="T5" fmla="*/ 67 h 198"/>
              <a:gd name="T6" fmla="*/ 377 w 377"/>
              <a:gd name="T7" fmla="*/ 33 h 198"/>
              <a:gd name="T8" fmla="*/ 377 w 377"/>
              <a:gd name="T9" fmla="*/ 34 h 198"/>
              <a:gd name="T10" fmla="*/ 1 w 377"/>
              <a:gd name="T11" fmla="*/ 198 h 198"/>
            </a:gdLst>
            <a:ahLst/>
            <a:cxnLst>
              <a:cxn ang="0">
                <a:pos x="T0" y="T1"/>
              </a:cxn>
              <a:cxn ang="0">
                <a:pos x="T2" y="T3"/>
              </a:cxn>
              <a:cxn ang="0">
                <a:pos x="T4" y="T5"/>
              </a:cxn>
              <a:cxn ang="0">
                <a:pos x="T6" y="T7"/>
              </a:cxn>
              <a:cxn ang="0">
                <a:pos x="T8" y="T9"/>
              </a:cxn>
              <a:cxn ang="0">
                <a:pos x="T10" y="T11"/>
              </a:cxn>
            </a:cxnLst>
            <a:rect l="0" t="0" r="r" b="b"/>
            <a:pathLst>
              <a:path w="377" h="198">
                <a:moveTo>
                  <a:pt x="1" y="198"/>
                </a:moveTo>
                <a:cubicBezTo>
                  <a:pt x="0" y="198"/>
                  <a:pt x="0" y="198"/>
                  <a:pt x="0" y="198"/>
                </a:cubicBezTo>
                <a:cubicBezTo>
                  <a:pt x="38" y="159"/>
                  <a:pt x="98" y="104"/>
                  <a:pt x="171" y="67"/>
                </a:cubicBezTo>
                <a:cubicBezTo>
                  <a:pt x="243" y="31"/>
                  <a:pt x="312" y="20"/>
                  <a:pt x="377" y="33"/>
                </a:cubicBezTo>
                <a:cubicBezTo>
                  <a:pt x="377" y="34"/>
                  <a:pt x="377" y="34"/>
                  <a:pt x="377" y="34"/>
                </a:cubicBezTo>
                <a:cubicBezTo>
                  <a:pt x="211" y="0"/>
                  <a:pt x="59" y="138"/>
                  <a:pt x="1" y="198"/>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61" name="Freeform 35"/>
          <p:cNvSpPr>
            <a:spLocks/>
          </p:cNvSpPr>
          <p:nvPr/>
        </p:nvSpPr>
        <p:spPr bwMode="auto">
          <a:xfrm>
            <a:off x="4046854" y="14943"/>
            <a:ext cx="1281740" cy="1046163"/>
          </a:xfrm>
          <a:custGeom>
            <a:avLst/>
            <a:gdLst>
              <a:gd name="T0" fmla="*/ 1 w 513"/>
              <a:gd name="T1" fmla="*/ 407 h 407"/>
              <a:gd name="T2" fmla="*/ 0 w 513"/>
              <a:gd name="T3" fmla="*/ 406 h 407"/>
              <a:gd name="T4" fmla="*/ 177 w 513"/>
              <a:gd name="T5" fmla="*/ 157 h 407"/>
              <a:gd name="T6" fmla="*/ 332 w 513"/>
              <a:gd name="T7" fmla="*/ 46 h 407"/>
              <a:gd name="T8" fmla="*/ 513 w 513"/>
              <a:gd name="T9" fmla="*/ 16 h 407"/>
              <a:gd name="T10" fmla="*/ 513 w 513"/>
              <a:gd name="T11" fmla="*/ 17 h 407"/>
              <a:gd name="T12" fmla="*/ 178 w 513"/>
              <a:gd name="T13" fmla="*/ 157 h 407"/>
              <a:gd name="T14" fmla="*/ 1 w 513"/>
              <a:gd name="T15" fmla="*/ 407 h 4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407">
                <a:moveTo>
                  <a:pt x="1" y="407"/>
                </a:moveTo>
                <a:cubicBezTo>
                  <a:pt x="0" y="406"/>
                  <a:pt x="0" y="406"/>
                  <a:pt x="0" y="406"/>
                </a:cubicBezTo>
                <a:cubicBezTo>
                  <a:pt x="49" y="307"/>
                  <a:pt x="107" y="225"/>
                  <a:pt x="177" y="157"/>
                </a:cubicBezTo>
                <a:cubicBezTo>
                  <a:pt x="226" y="109"/>
                  <a:pt x="279" y="71"/>
                  <a:pt x="332" y="46"/>
                </a:cubicBezTo>
                <a:cubicBezTo>
                  <a:pt x="395" y="17"/>
                  <a:pt x="455" y="7"/>
                  <a:pt x="513" y="16"/>
                </a:cubicBezTo>
                <a:cubicBezTo>
                  <a:pt x="513" y="17"/>
                  <a:pt x="513" y="17"/>
                  <a:pt x="513" y="17"/>
                </a:cubicBezTo>
                <a:cubicBezTo>
                  <a:pt x="408" y="0"/>
                  <a:pt x="286" y="51"/>
                  <a:pt x="178" y="157"/>
                </a:cubicBezTo>
                <a:cubicBezTo>
                  <a:pt x="108" y="226"/>
                  <a:pt x="50" y="307"/>
                  <a:pt x="1" y="407"/>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63" name="Freeform 37"/>
          <p:cNvSpPr>
            <a:spLocks/>
          </p:cNvSpPr>
          <p:nvPr/>
        </p:nvSpPr>
        <p:spPr bwMode="auto">
          <a:xfrm>
            <a:off x="2671028" y="56218"/>
            <a:ext cx="2657566" cy="2595563"/>
          </a:xfrm>
          <a:custGeom>
            <a:avLst/>
            <a:gdLst>
              <a:gd name="T0" fmla="*/ 0 w 1064"/>
              <a:gd name="T1" fmla="*/ 1010 h 1010"/>
              <a:gd name="T2" fmla="*/ 0 w 1064"/>
              <a:gd name="T3" fmla="*/ 1010 h 1010"/>
              <a:gd name="T4" fmla="*/ 479 w 1064"/>
              <a:gd name="T5" fmla="*/ 742 h 1010"/>
              <a:gd name="T6" fmla="*/ 821 w 1064"/>
              <a:gd name="T7" fmla="*/ 460 h 1010"/>
              <a:gd name="T8" fmla="*/ 1009 w 1064"/>
              <a:gd name="T9" fmla="*/ 205 h 1010"/>
              <a:gd name="T10" fmla="*/ 1063 w 1064"/>
              <a:gd name="T11" fmla="*/ 0 h 1010"/>
              <a:gd name="T12" fmla="*/ 1064 w 1064"/>
              <a:gd name="T13" fmla="*/ 0 h 1010"/>
              <a:gd name="T14" fmla="*/ 1009 w 1064"/>
              <a:gd name="T15" fmla="*/ 206 h 1010"/>
              <a:gd name="T16" fmla="*/ 822 w 1064"/>
              <a:gd name="T17" fmla="*/ 460 h 1010"/>
              <a:gd name="T18" fmla="*/ 479 w 1064"/>
              <a:gd name="T19" fmla="*/ 743 h 1010"/>
              <a:gd name="T20" fmla="*/ 0 w 1064"/>
              <a:gd name="T21" fmla="*/ 1010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4" h="1010">
                <a:moveTo>
                  <a:pt x="0" y="1010"/>
                </a:moveTo>
                <a:cubicBezTo>
                  <a:pt x="0" y="1010"/>
                  <a:pt x="0" y="1010"/>
                  <a:pt x="0" y="1010"/>
                </a:cubicBezTo>
                <a:cubicBezTo>
                  <a:pt x="175" y="929"/>
                  <a:pt x="336" y="839"/>
                  <a:pt x="479" y="742"/>
                </a:cubicBezTo>
                <a:cubicBezTo>
                  <a:pt x="613" y="651"/>
                  <a:pt x="728" y="556"/>
                  <a:pt x="821" y="460"/>
                </a:cubicBezTo>
                <a:cubicBezTo>
                  <a:pt x="905" y="373"/>
                  <a:pt x="968" y="287"/>
                  <a:pt x="1009" y="205"/>
                </a:cubicBezTo>
                <a:cubicBezTo>
                  <a:pt x="1044" y="133"/>
                  <a:pt x="1063" y="63"/>
                  <a:pt x="1063" y="0"/>
                </a:cubicBezTo>
                <a:cubicBezTo>
                  <a:pt x="1064" y="0"/>
                  <a:pt x="1064" y="0"/>
                  <a:pt x="1064" y="0"/>
                </a:cubicBezTo>
                <a:cubicBezTo>
                  <a:pt x="1064" y="63"/>
                  <a:pt x="1045" y="134"/>
                  <a:pt x="1009" y="206"/>
                </a:cubicBezTo>
                <a:cubicBezTo>
                  <a:pt x="969" y="288"/>
                  <a:pt x="905" y="373"/>
                  <a:pt x="822" y="460"/>
                </a:cubicBezTo>
                <a:cubicBezTo>
                  <a:pt x="728" y="557"/>
                  <a:pt x="613" y="652"/>
                  <a:pt x="479" y="743"/>
                </a:cubicBezTo>
                <a:cubicBezTo>
                  <a:pt x="336" y="840"/>
                  <a:pt x="175" y="930"/>
                  <a:pt x="0" y="1010"/>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64" name="Freeform 38"/>
          <p:cNvSpPr>
            <a:spLocks/>
          </p:cNvSpPr>
          <p:nvPr/>
        </p:nvSpPr>
        <p:spPr bwMode="auto">
          <a:xfrm>
            <a:off x="3932715" y="56218"/>
            <a:ext cx="1395878" cy="1782763"/>
          </a:xfrm>
          <a:custGeom>
            <a:avLst/>
            <a:gdLst>
              <a:gd name="T0" fmla="*/ 0 w 559"/>
              <a:gd name="T1" fmla="*/ 694 h 694"/>
              <a:gd name="T2" fmla="*/ 0 w 559"/>
              <a:gd name="T3" fmla="*/ 693 h 694"/>
              <a:gd name="T4" fmla="*/ 234 w 559"/>
              <a:gd name="T5" fmla="*/ 497 h 694"/>
              <a:gd name="T6" fmla="*/ 405 w 559"/>
              <a:gd name="T7" fmla="*/ 310 h 694"/>
              <a:gd name="T8" fmla="*/ 558 w 559"/>
              <a:gd name="T9" fmla="*/ 0 h 694"/>
              <a:gd name="T10" fmla="*/ 559 w 559"/>
              <a:gd name="T11" fmla="*/ 0 h 694"/>
              <a:gd name="T12" fmla="*/ 508 w 559"/>
              <a:gd name="T13" fmla="*/ 150 h 694"/>
              <a:gd name="T14" fmla="*/ 406 w 559"/>
              <a:gd name="T15" fmla="*/ 310 h 694"/>
              <a:gd name="T16" fmla="*/ 234 w 559"/>
              <a:gd name="T17" fmla="*/ 498 h 694"/>
              <a:gd name="T18" fmla="*/ 0 w 559"/>
              <a:gd name="T19"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9" h="694">
                <a:moveTo>
                  <a:pt x="0" y="694"/>
                </a:moveTo>
                <a:cubicBezTo>
                  <a:pt x="0" y="693"/>
                  <a:pt x="0" y="693"/>
                  <a:pt x="0" y="693"/>
                </a:cubicBezTo>
                <a:cubicBezTo>
                  <a:pt x="87" y="629"/>
                  <a:pt x="165" y="563"/>
                  <a:pt x="234" y="497"/>
                </a:cubicBezTo>
                <a:cubicBezTo>
                  <a:pt x="301" y="434"/>
                  <a:pt x="358" y="371"/>
                  <a:pt x="405" y="310"/>
                </a:cubicBezTo>
                <a:cubicBezTo>
                  <a:pt x="491" y="200"/>
                  <a:pt x="544" y="93"/>
                  <a:pt x="558" y="0"/>
                </a:cubicBezTo>
                <a:cubicBezTo>
                  <a:pt x="559" y="0"/>
                  <a:pt x="559" y="0"/>
                  <a:pt x="559" y="0"/>
                </a:cubicBezTo>
                <a:cubicBezTo>
                  <a:pt x="552" y="47"/>
                  <a:pt x="535" y="97"/>
                  <a:pt x="508" y="150"/>
                </a:cubicBezTo>
                <a:cubicBezTo>
                  <a:pt x="483" y="202"/>
                  <a:pt x="448" y="256"/>
                  <a:pt x="406" y="310"/>
                </a:cubicBezTo>
                <a:cubicBezTo>
                  <a:pt x="359" y="371"/>
                  <a:pt x="301" y="434"/>
                  <a:pt x="234" y="498"/>
                </a:cubicBezTo>
                <a:cubicBezTo>
                  <a:pt x="166" y="563"/>
                  <a:pt x="87" y="629"/>
                  <a:pt x="0" y="694"/>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65" name="Freeform 39"/>
          <p:cNvSpPr>
            <a:spLocks/>
          </p:cNvSpPr>
          <p:nvPr/>
        </p:nvSpPr>
        <p:spPr bwMode="auto">
          <a:xfrm>
            <a:off x="4764073" y="56219"/>
            <a:ext cx="564521" cy="549275"/>
          </a:xfrm>
          <a:custGeom>
            <a:avLst/>
            <a:gdLst>
              <a:gd name="T0" fmla="*/ 0 w 226"/>
              <a:gd name="T1" fmla="*/ 214 h 214"/>
              <a:gd name="T2" fmla="*/ 0 w 226"/>
              <a:gd name="T3" fmla="*/ 214 h 214"/>
              <a:gd name="T4" fmla="*/ 226 w 226"/>
              <a:gd name="T5" fmla="*/ 0 h 214"/>
              <a:gd name="T6" fmla="*/ 226 w 226"/>
              <a:gd name="T7" fmla="*/ 1 h 214"/>
              <a:gd name="T8" fmla="*/ 0 w 226"/>
              <a:gd name="T9" fmla="*/ 214 h 214"/>
            </a:gdLst>
            <a:ahLst/>
            <a:cxnLst>
              <a:cxn ang="0">
                <a:pos x="T0" y="T1"/>
              </a:cxn>
              <a:cxn ang="0">
                <a:pos x="T2" y="T3"/>
              </a:cxn>
              <a:cxn ang="0">
                <a:pos x="T4" y="T5"/>
              </a:cxn>
              <a:cxn ang="0">
                <a:pos x="T6" y="T7"/>
              </a:cxn>
              <a:cxn ang="0">
                <a:pos x="T8" y="T9"/>
              </a:cxn>
            </a:cxnLst>
            <a:rect l="0" t="0" r="r" b="b"/>
            <a:pathLst>
              <a:path w="226" h="214">
                <a:moveTo>
                  <a:pt x="0" y="214"/>
                </a:moveTo>
                <a:cubicBezTo>
                  <a:pt x="0" y="214"/>
                  <a:pt x="0" y="214"/>
                  <a:pt x="0" y="214"/>
                </a:cubicBezTo>
                <a:cubicBezTo>
                  <a:pt x="76" y="117"/>
                  <a:pt x="153" y="45"/>
                  <a:pt x="226" y="0"/>
                </a:cubicBezTo>
                <a:cubicBezTo>
                  <a:pt x="226" y="1"/>
                  <a:pt x="226" y="1"/>
                  <a:pt x="226" y="1"/>
                </a:cubicBezTo>
                <a:cubicBezTo>
                  <a:pt x="153" y="45"/>
                  <a:pt x="77" y="117"/>
                  <a:pt x="0" y="214"/>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70" name="Freeform 44"/>
          <p:cNvSpPr>
            <a:spLocks/>
          </p:cNvSpPr>
          <p:nvPr/>
        </p:nvSpPr>
        <p:spPr bwMode="auto">
          <a:xfrm>
            <a:off x="5328593" y="56218"/>
            <a:ext cx="555266" cy="346075"/>
          </a:xfrm>
          <a:custGeom>
            <a:avLst/>
            <a:gdLst>
              <a:gd name="T0" fmla="*/ 222 w 222"/>
              <a:gd name="T1" fmla="*/ 135 h 135"/>
              <a:gd name="T2" fmla="*/ 0 w 222"/>
              <a:gd name="T3" fmla="*/ 1 h 135"/>
              <a:gd name="T4" fmla="*/ 0 w 222"/>
              <a:gd name="T5" fmla="*/ 0 h 135"/>
              <a:gd name="T6" fmla="*/ 122 w 222"/>
              <a:gd name="T7" fmla="*/ 35 h 135"/>
              <a:gd name="T8" fmla="*/ 222 w 222"/>
              <a:gd name="T9" fmla="*/ 135 h 135"/>
            </a:gdLst>
            <a:ahLst/>
            <a:cxnLst>
              <a:cxn ang="0">
                <a:pos x="T0" y="T1"/>
              </a:cxn>
              <a:cxn ang="0">
                <a:pos x="T2" y="T3"/>
              </a:cxn>
              <a:cxn ang="0">
                <a:pos x="T4" y="T5"/>
              </a:cxn>
              <a:cxn ang="0">
                <a:pos x="T6" y="T7"/>
              </a:cxn>
              <a:cxn ang="0">
                <a:pos x="T8" y="T9"/>
              </a:cxn>
            </a:cxnLst>
            <a:rect l="0" t="0" r="r" b="b"/>
            <a:pathLst>
              <a:path w="222" h="135">
                <a:moveTo>
                  <a:pt x="222" y="135"/>
                </a:moveTo>
                <a:cubicBezTo>
                  <a:pt x="170" y="51"/>
                  <a:pt x="85" y="0"/>
                  <a:pt x="0" y="1"/>
                </a:cubicBezTo>
                <a:cubicBezTo>
                  <a:pt x="0" y="0"/>
                  <a:pt x="0" y="0"/>
                  <a:pt x="0" y="0"/>
                </a:cubicBezTo>
                <a:cubicBezTo>
                  <a:pt x="41" y="0"/>
                  <a:pt x="83" y="12"/>
                  <a:pt x="122" y="35"/>
                </a:cubicBezTo>
                <a:cubicBezTo>
                  <a:pt x="162" y="59"/>
                  <a:pt x="196" y="93"/>
                  <a:pt x="222" y="135"/>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71" name="Freeform 45"/>
          <p:cNvSpPr>
            <a:spLocks/>
          </p:cNvSpPr>
          <p:nvPr/>
        </p:nvSpPr>
        <p:spPr bwMode="auto">
          <a:xfrm>
            <a:off x="4557391" y="-34270"/>
            <a:ext cx="1326469" cy="436563"/>
          </a:xfrm>
          <a:custGeom>
            <a:avLst/>
            <a:gdLst>
              <a:gd name="T0" fmla="*/ 1 w 531"/>
              <a:gd name="T1" fmla="*/ 147 h 170"/>
              <a:gd name="T2" fmla="*/ 0 w 531"/>
              <a:gd name="T3" fmla="*/ 147 h 170"/>
              <a:gd name="T4" fmla="*/ 261 w 531"/>
              <a:gd name="T5" fmla="*/ 9 h 170"/>
              <a:gd name="T6" fmla="*/ 336 w 531"/>
              <a:gd name="T7" fmla="*/ 15 h 170"/>
              <a:gd name="T8" fmla="*/ 339 w 531"/>
              <a:gd name="T9" fmla="*/ 16 h 170"/>
              <a:gd name="T10" fmla="*/ 410 w 531"/>
              <a:gd name="T11" fmla="*/ 44 h 170"/>
              <a:gd name="T12" fmla="*/ 531 w 531"/>
              <a:gd name="T13" fmla="*/ 170 h 170"/>
              <a:gd name="T14" fmla="*/ 531 w 531"/>
              <a:gd name="T15" fmla="*/ 170 h 170"/>
              <a:gd name="T16" fmla="*/ 261 w 531"/>
              <a:gd name="T17" fmla="*/ 10 h 170"/>
              <a:gd name="T18" fmla="*/ 1 w 531"/>
              <a:gd name="T19" fmla="*/ 14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1" h="170">
                <a:moveTo>
                  <a:pt x="1" y="147"/>
                </a:moveTo>
                <a:cubicBezTo>
                  <a:pt x="0" y="147"/>
                  <a:pt x="0" y="147"/>
                  <a:pt x="0" y="147"/>
                </a:cubicBezTo>
                <a:cubicBezTo>
                  <a:pt x="59" y="90"/>
                  <a:pt x="152" y="20"/>
                  <a:pt x="261" y="9"/>
                </a:cubicBezTo>
                <a:cubicBezTo>
                  <a:pt x="285" y="7"/>
                  <a:pt x="311" y="9"/>
                  <a:pt x="336" y="15"/>
                </a:cubicBezTo>
                <a:cubicBezTo>
                  <a:pt x="337" y="15"/>
                  <a:pt x="338" y="15"/>
                  <a:pt x="339" y="16"/>
                </a:cubicBezTo>
                <a:cubicBezTo>
                  <a:pt x="363" y="22"/>
                  <a:pt x="387" y="31"/>
                  <a:pt x="410" y="44"/>
                </a:cubicBezTo>
                <a:cubicBezTo>
                  <a:pt x="460" y="73"/>
                  <a:pt x="502" y="117"/>
                  <a:pt x="531" y="170"/>
                </a:cubicBezTo>
                <a:cubicBezTo>
                  <a:pt x="531" y="170"/>
                  <a:pt x="531" y="170"/>
                  <a:pt x="531" y="170"/>
                </a:cubicBezTo>
                <a:cubicBezTo>
                  <a:pt x="472" y="65"/>
                  <a:pt x="364" y="0"/>
                  <a:pt x="261" y="10"/>
                </a:cubicBezTo>
                <a:cubicBezTo>
                  <a:pt x="152" y="20"/>
                  <a:pt x="59" y="90"/>
                  <a:pt x="1" y="147"/>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72" name="Freeform 46"/>
          <p:cNvSpPr>
            <a:spLocks/>
          </p:cNvSpPr>
          <p:nvPr/>
        </p:nvSpPr>
        <p:spPr bwMode="auto">
          <a:xfrm>
            <a:off x="4387727" y="-50145"/>
            <a:ext cx="1496134" cy="530225"/>
          </a:xfrm>
          <a:custGeom>
            <a:avLst/>
            <a:gdLst>
              <a:gd name="T0" fmla="*/ 1 w 599"/>
              <a:gd name="T1" fmla="*/ 206 h 206"/>
              <a:gd name="T2" fmla="*/ 0 w 599"/>
              <a:gd name="T3" fmla="*/ 206 h 206"/>
              <a:gd name="T4" fmla="*/ 125 w 599"/>
              <a:gd name="T5" fmla="*/ 88 h 206"/>
              <a:gd name="T6" fmla="*/ 280 w 599"/>
              <a:gd name="T7" fmla="*/ 14 h 206"/>
              <a:gd name="T8" fmla="*/ 451 w 599"/>
              <a:gd name="T9" fmla="*/ 28 h 206"/>
              <a:gd name="T10" fmla="*/ 599 w 599"/>
              <a:gd name="T11" fmla="*/ 176 h 206"/>
              <a:gd name="T12" fmla="*/ 599 w 599"/>
              <a:gd name="T13" fmla="*/ 176 h 206"/>
              <a:gd name="T14" fmla="*/ 451 w 599"/>
              <a:gd name="T15" fmla="*/ 29 h 206"/>
              <a:gd name="T16" fmla="*/ 280 w 599"/>
              <a:gd name="T17" fmla="*/ 15 h 206"/>
              <a:gd name="T18" fmla="*/ 1 w 599"/>
              <a:gd name="T19" fmla="*/ 20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9" h="206">
                <a:moveTo>
                  <a:pt x="1" y="206"/>
                </a:moveTo>
                <a:cubicBezTo>
                  <a:pt x="0" y="206"/>
                  <a:pt x="0" y="206"/>
                  <a:pt x="0" y="206"/>
                </a:cubicBezTo>
                <a:cubicBezTo>
                  <a:pt x="40" y="159"/>
                  <a:pt x="82" y="119"/>
                  <a:pt x="125" y="88"/>
                </a:cubicBezTo>
                <a:cubicBezTo>
                  <a:pt x="175" y="51"/>
                  <a:pt x="228" y="26"/>
                  <a:pt x="280" y="14"/>
                </a:cubicBezTo>
                <a:cubicBezTo>
                  <a:pt x="339" y="0"/>
                  <a:pt x="400" y="5"/>
                  <a:pt x="451" y="28"/>
                </a:cubicBezTo>
                <a:cubicBezTo>
                  <a:pt x="509" y="54"/>
                  <a:pt x="562" y="106"/>
                  <a:pt x="599" y="176"/>
                </a:cubicBezTo>
                <a:cubicBezTo>
                  <a:pt x="599" y="176"/>
                  <a:pt x="599" y="176"/>
                  <a:pt x="599" y="176"/>
                </a:cubicBezTo>
                <a:cubicBezTo>
                  <a:pt x="561" y="107"/>
                  <a:pt x="509" y="55"/>
                  <a:pt x="451" y="29"/>
                </a:cubicBezTo>
                <a:cubicBezTo>
                  <a:pt x="400" y="6"/>
                  <a:pt x="339" y="1"/>
                  <a:pt x="280" y="15"/>
                </a:cubicBezTo>
                <a:cubicBezTo>
                  <a:pt x="183" y="37"/>
                  <a:pt x="89" y="102"/>
                  <a:pt x="1" y="206"/>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73" name="Freeform 47"/>
          <p:cNvSpPr>
            <a:spLocks/>
          </p:cNvSpPr>
          <p:nvPr/>
        </p:nvSpPr>
        <p:spPr bwMode="auto">
          <a:xfrm>
            <a:off x="2106507" y="402292"/>
            <a:ext cx="3886863" cy="5697538"/>
          </a:xfrm>
          <a:custGeom>
            <a:avLst/>
            <a:gdLst>
              <a:gd name="T0" fmla="*/ 0 w 1556"/>
              <a:gd name="T1" fmla="*/ 2217 h 2217"/>
              <a:gd name="T2" fmla="*/ 0 w 1556"/>
              <a:gd name="T3" fmla="*/ 2216 h 2217"/>
              <a:gd name="T4" fmla="*/ 299 w 1556"/>
              <a:gd name="T5" fmla="*/ 2104 h 2217"/>
              <a:gd name="T6" fmla="*/ 621 w 1556"/>
              <a:gd name="T7" fmla="*/ 1903 h 2217"/>
              <a:gd name="T8" fmla="*/ 1209 w 1556"/>
              <a:gd name="T9" fmla="*/ 1266 h 2217"/>
              <a:gd name="T10" fmla="*/ 1523 w 1556"/>
              <a:gd name="T11" fmla="*/ 536 h 2217"/>
              <a:gd name="T12" fmla="*/ 1551 w 1556"/>
              <a:gd name="T13" fmla="*/ 234 h 2217"/>
              <a:gd name="T14" fmla="*/ 1511 w 1556"/>
              <a:gd name="T15" fmla="*/ 0 h 2217"/>
              <a:gd name="T16" fmla="*/ 1512 w 1556"/>
              <a:gd name="T17" fmla="*/ 0 h 2217"/>
              <a:gd name="T18" fmla="*/ 1552 w 1556"/>
              <a:gd name="T19" fmla="*/ 233 h 2217"/>
              <a:gd name="T20" fmla="*/ 1524 w 1556"/>
              <a:gd name="T21" fmla="*/ 537 h 2217"/>
              <a:gd name="T22" fmla="*/ 1210 w 1556"/>
              <a:gd name="T23" fmla="*/ 1267 h 2217"/>
              <a:gd name="T24" fmla="*/ 621 w 1556"/>
              <a:gd name="T25" fmla="*/ 1904 h 2217"/>
              <a:gd name="T26" fmla="*/ 300 w 1556"/>
              <a:gd name="T27" fmla="*/ 2104 h 2217"/>
              <a:gd name="T28" fmla="*/ 0 w 1556"/>
              <a:gd name="T29"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56" h="2217">
                <a:moveTo>
                  <a:pt x="0" y="2217"/>
                </a:moveTo>
                <a:cubicBezTo>
                  <a:pt x="0" y="2216"/>
                  <a:pt x="0" y="2216"/>
                  <a:pt x="0" y="2216"/>
                </a:cubicBezTo>
                <a:cubicBezTo>
                  <a:pt x="97" y="2191"/>
                  <a:pt x="198" y="2154"/>
                  <a:pt x="299" y="2104"/>
                </a:cubicBezTo>
                <a:cubicBezTo>
                  <a:pt x="407" y="2051"/>
                  <a:pt x="515" y="1983"/>
                  <a:pt x="621" y="1903"/>
                </a:cubicBezTo>
                <a:cubicBezTo>
                  <a:pt x="844" y="1733"/>
                  <a:pt x="1048" y="1513"/>
                  <a:pt x="1209" y="1266"/>
                </a:cubicBezTo>
                <a:cubicBezTo>
                  <a:pt x="1365" y="1027"/>
                  <a:pt x="1474" y="775"/>
                  <a:pt x="1523" y="536"/>
                </a:cubicBezTo>
                <a:cubicBezTo>
                  <a:pt x="1545" y="430"/>
                  <a:pt x="1555" y="328"/>
                  <a:pt x="1551" y="234"/>
                </a:cubicBezTo>
                <a:cubicBezTo>
                  <a:pt x="1548" y="148"/>
                  <a:pt x="1535" y="70"/>
                  <a:pt x="1511" y="0"/>
                </a:cubicBezTo>
                <a:cubicBezTo>
                  <a:pt x="1512" y="0"/>
                  <a:pt x="1512" y="0"/>
                  <a:pt x="1512" y="0"/>
                </a:cubicBezTo>
                <a:cubicBezTo>
                  <a:pt x="1536" y="69"/>
                  <a:pt x="1549" y="148"/>
                  <a:pt x="1552" y="233"/>
                </a:cubicBezTo>
                <a:cubicBezTo>
                  <a:pt x="1556" y="328"/>
                  <a:pt x="1546" y="430"/>
                  <a:pt x="1524" y="537"/>
                </a:cubicBezTo>
                <a:cubicBezTo>
                  <a:pt x="1475" y="775"/>
                  <a:pt x="1366" y="1028"/>
                  <a:pt x="1210" y="1267"/>
                </a:cubicBezTo>
                <a:cubicBezTo>
                  <a:pt x="1048" y="1514"/>
                  <a:pt x="845" y="1734"/>
                  <a:pt x="621" y="1904"/>
                </a:cubicBezTo>
                <a:cubicBezTo>
                  <a:pt x="516" y="1984"/>
                  <a:pt x="407" y="2051"/>
                  <a:pt x="300" y="2104"/>
                </a:cubicBezTo>
                <a:cubicBezTo>
                  <a:pt x="198" y="2154"/>
                  <a:pt x="98" y="2192"/>
                  <a:pt x="0" y="2217"/>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74" name="Freeform 48"/>
          <p:cNvSpPr>
            <a:spLocks/>
          </p:cNvSpPr>
          <p:nvPr/>
        </p:nvSpPr>
        <p:spPr bwMode="auto">
          <a:xfrm>
            <a:off x="4060736" y="402293"/>
            <a:ext cx="2029806" cy="4667251"/>
          </a:xfrm>
          <a:custGeom>
            <a:avLst/>
            <a:gdLst>
              <a:gd name="T0" fmla="*/ 0 w 813"/>
              <a:gd name="T1" fmla="*/ 1816 h 1816"/>
              <a:gd name="T2" fmla="*/ 0 w 813"/>
              <a:gd name="T3" fmla="*/ 1815 h 1816"/>
              <a:gd name="T4" fmla="*/ 345 w 813"/>
              <a:gd name="T5" fmla="*/ 1532 h 1816"/>
              <a:gd name="T6" fmla="*/ 651 w 813"/>
              <a:gd name="T7" fmla="*/ 1043 h 1816"/>
              <a:gd name="T8" fmla="*/ 800 w 813"/>
              <a:gd name="T9" fmla="*/ 456 h 1816"/>
              <a:gd name="T10" fmla="*/ 730 w 813"/>
              <a:gd name="T11" fmla="*/ 0 h 1816"/>
              <a:gd name="T12" fmla="*/ 730 w 813"/>
              <a:gd name="T13" fmla="*/ 0 h 1816"/>
              <a:gd name="T14" fmla="*/ 801 w 813"/>
              <a:gd name="T15" fmla="*/ 456 h 1816"/>
              <a:gd name="T16" fmla="*/ 652 w 813"/>
              <a:gd name="T17" fmla="*/ 1043 h 1816"/>
              <a:gd name="T18" fmla="*/ 513 w 813"/>
              <a:gd name="T19" fmla="*/ 1307 h 1816"/>
              <a:gd name="T20" fmla="*/ 346 w 813"/>
              <a:gd name="T21" fmla="*/ 1533 h 1816"/>
              <a:gd name="T22" fmla="*/ 176 w 813"/>
              <a:gd name="T23" fmla="*/ 1697 h 1816"/>
              <a:gd name="T24" fmla="*/ 0 w 813"/>
              <a:gd name="T25" fmla="*/ 1816 h 1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3" h="1816">
                <a:moveTo>
                  <a:pt x="0" y="1816"/>
                </a:moveTo>
                <a:cubicBezTo>
                  <a:pt x="0" y="1815"/>
                  <a:pt x="0" y="1815"/>
                  <a:pt x="0" y="1815"/>
                </a:cubicBezTo>
                <a:cubicBezTo>
                  <a:pt x="122" y="1749"/>
                  <a:pt x="238" y="1654"/>
                  <a:pt x="345" y="1532"/>
                </a:cubicBezTo>
                <a:cubicBezTo>
                  <a:pt x="467" y="1394"/>
                  <a:pt x="572" y="1225"/>
                  <a:pt x="651" y="1043"/>
                </a:cubicBezTo>
                <a:cubicBezTo>
                  <a:pt x="735" y="849"/>
                  <a:pt x="787" y="646"/>
                  <a:pt x="800" y="456"/>
                </a:cubicBezTo>
                <a:cubicBezTo>
                  <a:pt x="812" y="274"/>
                  <a:pt x="788" y="116"/>
                  <a:pt x="730" y="0"/>
                </a:cubicBezTo>
                <a:cubicBezTo>
                  <a:pt x="730" y="0"/>
                  <a:pt x="730" y="0"/>
                  <a:pt x="730" y="0"/>
                </a:cubicBezTo>
                <a:cubicBezTo>
                  <a:pt x="789" y="116"/>
                  <a:pt x="813" y="274"/>
                  <a:pt x="801" y="456"/>
                </a:cubicBezTo>
                <a:cubicBezTo>
                  <a:pt x="788" y="646"/>
                  <a:pt x="736" y="849"/>
                  <a:pt x="652" y="1043"/>
                </a:cubicBezTo>
                <a:cubicBezTo>
                  <a:pt x="612" y="1135"/>
                  <a:pt x="566" y="1224"/>
                  <a:pt x="513" y="1307"/>
                </a:cubicBezTo>
                <a:cubicBezTo>
                  <a:pt x="462" y="1389"/>
                  <a:pt x="406" y="1464"/>
                  <a:pt x="346" y="1533"/>
                </a:cubicBezTo>
                <a:cubicBezTo>
                  <a:pt x="292" y="1594"/>
                  <a:pt x="235" y="1649"/>
                  <a:pt x="176" y="1697"/>
                </a:cubicBezTo>
                <a:cubicBezTo>
                  <a:pt x="119" y="1744"/>
                  <a:pt x="60" y="1784"/>
                  <a:pt x="0" y="1816"/>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75" name="Freeform 49"/>
          <p:cNvSpPr>
            <a:spLocks/>
          </p:cNvSpPr>
          <p:nvPr/>
        </p:nvSpPr>
        <p:spPr bwMode="auto">
          <a:xfrm>
            <a:off x="4674614" y="402292"/>
            <a:ext cx="1443692" cy="3271838"/>
          </a:xfrm>
          <a:custGeom>
            <a:avLst/>
            <a:gdLst>
              <a:gd name="T0" fmla="*/ 0 w 578"/>
              <a:gd name="T1" fmla="*/ 1273 h 1273"/>
              <a:gd name="T2" fmla="*/ 0 w 578"/>
              <a:gd name="T3" fmla="*/ 1272 h 1273"/>
              <a:gd name="T4" fmla="*/ 216 w 578"/>
              <a:gd name="T5" fmla="*/ 1134 h 1273"/>
              <a:gd name="T6" fmla="*/ 437 w 578"/>
              <a:gd name="T7" fmla="*/ 825 h 1273"/>
              <a:gd name="T8" fmla="*/ 565 w 578"/>
              <a:gd name="T9" fmla="*/ 379 h 1273"/>
              <a:gd name="T10" fmla="*/ 484 w 578"/>
              <a:gd name="T11" fmla="*/ 0 h 1273"/>
              <a:gd name="T12" fmla="*/ 484 w 578"/>
              <a:gd name="T13" fmla="*/ 0 h 1273"/>
              <a:gd name="T14" fmla="*/ 566 w 578"/>
              <a:gd name="T15" fmla="*/ 379 h 1273"/>
              <a:gd name="T16" fmla="*/ 438 w 578"/>
              <a:gd name="T17" fmla="*/ 825 h 1273"/>
              <a:gd name="T18" fmla="*/ 217 w 578"/>
              <a:gd name="T19" fmla="*/ 1134 h 1273"/>
              <a:gd name="T20" fmla="*/ 0 w 578"/>
              <a:gd name="T21" fmla="*/ 1273 h 1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8" h="1273">
                <a:moveTo>
                  <a:pt x="0" y="1273"/>
                </a:moveTo>
                <a:cubicBezTo>
                  <a:pt x="0" y="1272"/>
                  <a:pt x="0" y="1272"/>
                  <a:pt x="0" y="1272"/>
                </a:cubicBezTo>
                <a:cubicBezTo>
                  <a:pt x="71" y="1249"/>
                  <a:pt x="146" y="1201"/>
                  <a:pt x="216" y="1134"/>
                </a:cubicBezTo>
                <a:cubicBezTo>
                  <a:pt x="301" y="1053"/>
                  <a:pt x="377" y="946"/>
                  <a:pt x="437" y="825"/>
                </a:cubicBezTo>
                <a:cubicBezTo>
                  <a:pt x="509" y="680"/>
                  <a:pt x="553" y="525"/>
                  <a:pt x="565" y="379"/>
                </a:cubicBezTo>
                <a:cubicBezTo>
                  <a:pt x="577" y="219"/>
                  <a:pt x="548" y="85"/>
                  <a:pt x="484" y="0"/>
                </a:cubicBezTo>
                <a:cubicBezTo>
                  <a:pt x="484" y="0"/>
                  <a:pt x="484" y="0"/>
                  <a:pt x="484" y="0"/>
                </a:cubicBezTo>
                <a:cubicBezTo>
                  <a:pt x="549" y="84"/>
                  <a:pt x="578" y="219"/>
                  <a:pt x="566" y="379"/>
                </a:cubicBezTo>
                <a:cubicBezTo>
                  <a:pt x="554" y="526"/>
                  <a:pt x="510" y="680"/>
                  <a:pt x="438" y="825"/>
                </a:cubicBezTo>
                <a:cubicBezTo>
                  <a:pt x="378" y="947"/>
                  <a:pt x="301" y="1054"/>
                  <a:pt x="217" y="1134"/>
                </a:cubicBezTo>
                <a:cubicBezTo>
                  <a:pt x="146" y="1202"/>
                  <a:pt x="71" y="1250"/>
                  <a:pt x="0" y="1273"/>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78" name="Freeform 52"/>
          <p:cNvSpPr>
            <a:spLocks/>
          </p:cNvSpPr>
          <p:nvPr/>
        </p:nvSpPr>
        <p:spPr bwMode="auto">
          <a:xfrm>
            <a:off x="4046854" y="-46969"/>
            <a:ext cx="1837006" cy="1108075"/>
          </a:xfrm>
          <a:custGeom>
            <a:avLst/>
            <a:gdLst>
              <a:gd name="T0" fmla="*/ 1 w 735"/>
              <a:gd name="T1" fmla="*/ 431 h 431"/>
              <a:gd name="T2" fmla="*/ 0 w 735"/>
              <a:gd name="T3" fmla="*/ 430 h 431"/>
              <a:gd name="T4" fmla="*/ 97 w 735"/>
              <a:gd name="T5" fmla="*/ 260 h 431"/>
              <a:gd name="T6" fmla="*/ 269 w 735"/>
              <a:gd name="T7" fmla="*/ 85 h 431"/>
              <a:gd name="T8" fmla="*/ 507 w 735"/>
              <a:gd name="T9" fmla="*/ 8 h 431"/>
              <a:gd name="T10" fmla="*/ 735 w 735"/>
              <a:gd name="T11" fmla="*/ 175 h 431"/>
              <a:gd name="T12" fmla="*/ 734 w 735"/>
              <a:gd name="T13" fmla="*/ 175 h 431"/>
              <a:gd name="T14" fmla="*/ 507 w 735"/>
              <a:gd name="T15" fmla="*/ 9 h 431"/>
              <a:gd name="T16" fmla="*/ 269 w 735"/>
              <a:gd name="T17" fmla="*/ 85 h 431"/>
              <a:gd name="T18" fmla="*/ 98 w 735"/>
              <a:gd name="T19" fmla="*/ 261 h 431"/>
              <a:gd name="T20" fmla="*/ 1 w 735"/>
              <a:gd name="T21"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5" h="431">
                <a:moveTo>
                  <a:pt x="1" y="431"/>
                </a:moveTo>
                <a:cubicBezTo>
                  <a:pt x="0" y="430"/>
                  <a:pt x="0" y="430"/>
                  <a:pt x="0" y="430"/>
                </a:cubicBezTo>
                <a:cubicBezTo>
                  <a:pt x="27" y="370"/>
                  <a:pt x="60" y="313"/>
                  <a:pt x="97" y="260"/>
                </a:cubicBezTo>
                <a:cubicBezTo>
                  <a:pt x="149" y="188"/>
                  <a:pt x="207" y="129"/>
                  <a:pt x="269" y="85"/>
                </a:cubicBezTo>
                <a:cubicBezTo>
                  <a:pt x="325" y="45"/>
                  <a:pt x="411" y="0"/>
                  <a:pt x="507" y="8"/>
                </a:cubicBezTo>
                <a:cubicBezTo>
                  <a:pt x="596" y="15"/>
                  <a:pt x="684" y="79"/>
                  <a:pt x="735" y="175"/>
                </a:cubicBezTo>
                <a:cubicBezTo>
                  <a:pt x="734" y="175"/>
                  <a:pt x="734" y="175"/>
                  <a:pt x="734" y="175"/>
                </a:cubicBezTo>
                <a:cubicBezTo>
                  <a:pt x="683" y="80"/>
                  <a:pt x="596" y="16"/>
                  <a:pt x="507" y="9"/>
                </a:cubicBezTo>
                <a:cubicBezTo>
                  <a:pt x="412" y="1"/>
                  <a:pt x="325" y="46"/>
                  <a:pt x="269" y="85"/>
                </a:cubicBezTo>
                <a:cubicBezTo>
                  <a:pt x="207" y="129"/>
                  <a:pt x="150" y="188"/>
                  <a:pt x="98" y="261"/>
                </a:cubicBezTo>
                <a:cubicBezTo>
                  <a:pt x="61" y="313"/>
                  <a:pt x="28" y="370"/>
                  <a:pt x="1" y="431"/>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79" name="Freeform 53"/>
          <p:cNvSpPr>
            <a:spLocks/>
          </p:cNvSpPr>
          <p:nvPr/>
        </p:nvSpPr>
        <p:spPr bwMode="auto">
          <a:xfrm>
            <a:off x="4929110" y="402292"/>
            <a:ext cx="1166059" cy="3603626"/>
          </a:xfrm>
          <a:custGeom>
            <a:avLst/>
            <a:gdLst>
              <a:gd name="T0" fmla="*/ 1 w 467"/>
              <a:gd name="T1" fmla="*/ 1402 h 1402"/>
              <a:gd name="T2" fmla="*/ 0 w 467"/>
              <a:gd name="T3" fmla="*/ 1401 h 1402"/>
              <a:gd name="T4" fmla="*/ 218 w 467"/>
              <a:gd name="T5" fmla="*/ 1146 h 1402"/>
              <a:gd name="T6" fmla="*/ 397 w 467"/>
              <a:gd name="T7" fmla="*/ 766 h 1402"/>
              <a:gd name="T8" fmla="*/ 465 w 467"/>
              <a:gd name="T9" fmla="*/ 335 h 1402"/>
              <a:gd name="T10" fmla="*/ 382 w 467"/>
              <a:gd name="T11" fmla="*/ 0 h 1402"/>
              <a:gd name="T12" fmla="*/ 382 w 467"/>
              <a:gd name="T13" fmla="*/ 0 h 1402"/>
              <a:gd name="T14" fmla="*/ 466 w 467"/>
              <a:gd name="T15" fmla="*/ 335 h 1402"/>
              <a:gd name="T16" fmla="*/ 449 w 467"/>
              <a:gd name="T17" fmla="*/ 550 h 1402"/>
              <a:gd name="T18" fmla="*/ 397 w 467"/>
              <a:gd name="T19" fmla="*/ 766 h 1402"/>
              <a:gd name="T20" fmla="*/ 219 w 467"/>
              <a:gd name="T21" fmla="*/ 1146 h 1402"/>
              <a:gd name="T22" fmla="*/ 1 w 467"/>
              <a:gd name="T23" fmla="*/ 1402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7" h="1402">
                <a:moveTo>
                  <a:pt x="1" y="1402"/>
                </a:moveTo>
                <a:cubicBezTo>
                  <a:pt x="0" y="1401"/>
                  <a:pt x="0" y="1401"/>
                  <a:pt x="0" y="1401"/>
                </a:cubicBezTo>
                <a:cubicBezTo>
                  <a:pt x="80" y="1333"/>
                  <a:pt x="153" y="1247"/>
                  <a:pt x="218" y="1146"/>
                </a:cubicBezTo>
                <a:cubicBezTo>
                  <a:pt x="294" y="1030"/>
                  <a:pt x="354" y="902"/>
                  <a:pt x="397" y="766"/>
                </a:cubicBezTo>
                <a:cubicBezTo>
                  <a:pt x="443" y="619"/>
                  <a:pt x="467" y="470"/>
                  <a:pt x="465" y="335"/>
                </a:cubicBezTo>
                <a:cubicBezTo>
                  <a:pt x="463" y="198"/>
                  <a:pt x="434" y="83"/>
                  <a:pt x="382" y="0"/>
                </a:cubicBezTo>
                <a:cubicBezTo>
                  <a:pt x="382" y="0"/>
                  <a:pt x="382" y="0"/>
                  <a:pt x="382" y="0"/>
                </a:cubicBezTo>
                <a:cubicBezTo>
                  <a:pt x="435" y="82"/>
                  <a:pt x="463" y="198"/>
                  <a:pt x="466" y="335"/>
                </a:cubicBezTo>
                <a:cubicBezTo>
                  <a:pt x="467" y="404"/>
                  <a:pt x="461" y="477"/>
                  <a:pt x="449" y="550"/>
                </a:cubicBezTo>
                <a:cubicBezTo>
                  <a:pt x="438" y="621"/>
                  <a:pt x="420" y="694"/>
                  <a:pt x="397" y="766"/>
                </a:cubicBezTo>
                <a:cubicBezTo>
                  <a:pt x="354" y="903"/>
                  <a:pt x="294" y="1030"/>
                  <a:pt x="219" y="1146"/>
                </a:cubicBezTo>
                <a:cubicBezTo>
                  <a:pt x="154" y="1247"/>
                  <a:pt x="80" y="1333"/>
                  <a:pt x="1" y="1402"/>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24" name="Freeform 54"/>
          <p:cNvSpPr>
            <a:spLocks/>
          </p:cNvSpPr>
          <p:nvPr/>
        </p:nvSpPr>
        <p:spPr bwMode="auto">
          <a:xfrm>
            <a:off x="4649935" y="173692"/>
            <a:ext cx="1275570" cy="228600"/>
          </a:xfrm>
          <a:custGeom>
            <a:avLst/>
            <a:gdLst>
              <a:gd name="T0" fmla="*/ 1 w 511"/>
              <a:gd name="T1" fmla="*/ 70 h 89"/>
              <a:gd name="T2" fmla="*/ 0 w 511"/>
              <a:gd name="T3" fmla="*/ 70 h 89"/>
              <a:gd name="T4" fmla="*/ 35 w 511"/>
              <a:gd name="T5" fmla="*/ 62 h 89"/>
              <a:gd name="T6" fmla="*/ 364 w 511"/>
              <a:gd name="T7" fmla="*/ 7 h 89"/>
              <a:gd name="T8" fmla="*/ 489 w 511"/>
              <a:gd name="T9" fmla="*/ 14 h 89"/>
              <a:gd name="T10" fmla="*/ 507 w 511"/>
              <a:gd name="T11" fmla="*/ 35 h 89"/>
              <a:gd name="T12" fmla="*/ 494 w 511"/>
              <a:gd name="T13" fmla="*/ 89 h 89"/>
              <a:gd name="T14" fmla="*/ 494 w 511"/>
              <a:gd name="T15" fmla="*/ 89 h 89"/>
              <a:gd name="T16" fmla="*/ 506 w 511"/>
              <a:gd name="T17" fmla="*/ 35 h 89"/>
              <a:gd name="T18" fmla="*/ 488 w 511"/>
              <a:gd name="T19" fmla="*/ 15 h 89"/>
              <a:gd name="T20" fmla="*/ 364 w 511"/>
              <a:gd name="T21" fmla="*/ 8 h 89"/>
              <a:gd name="T22" fmla="*/ 35 w 511"/>
              <a:gd name="T23" fmla="*/ 63 h 89"/>
              <a:gd name="T24" fmla="*/ 1 w 511"/>
              <a:gd name="T25" fmla="*/ 7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89">
                <a:moveTo>
                  <a:pt x="1" y="70"/>
                </a:moveTo>
                <a:cubicBezTo>
                  <a:pt x="0" y="70"/>
                  <a:pt x="0" y="70"/>
                  <a:pt x="0" y="70"/>
                </a:cubicBezTo>
                <a:cubicBezTo>
                  <a:pt x="12" y="67"/>
                  <a:pt x="23" y="65"/>
                  <a:pt x="35" y="62"/>
                </a:cubicBezTo>
                <a:cubicBezTo>
                  <a:pt x="150" y="38"/>
                  <a:pt x="259" y="16"/>
                  <a:pt x="364" y="7"/>
                </a:cubicBezTo>
                <a:cubicBezTo>
                  <a:pt x="408" y="3"/>
                  <a:pt x="457" y="0"/>
                  <a:pt x="489" y="14"/>
                </a:cubicBezTo>
                <a:cubicBezTo>
                  <a:pt x="498" y="18"/>
                  <a:pt x="504" y="25"/>
                  <a:pt x="507" y="35"/>
                </a:cubicBezTo>
                <a:cubicBezTo>
                  <a:pt x="511" y="51"/>
                  <a:pt x="507" y="71"/>
                  <a:pt x="494" y="89"/>
                </a:cubicBezTo>
                <a:cubicBezTo>
                  <a:pt x="494" y="89"/>
                  <a:pt x="494" y="89"/>
                  <a:pt x="494" y="89"/>
                </a:cubicBezTo>
                <a:cubicBezTo>
                  <a:pt x="506" y="70"/>
                  <a:pt x="510" y="51"/>
                  <a:pt x="506" y="35"/>
                </a:cubicBezTo>
                <a:cubicBezTo>
                  <a:pt x="503" y="26"/>
                  <a:pt x="497" y="19"/>
                  <a:pt x="488" y="15"/>
                </a:cubicBezTo>
                <a:cubicBezTo>
                  <a:pt x="457" y="1"/>
                  <a:pt x="408" y="4"/>
                  <a:pt x="364" y="8"/>
                </a:cubicBezTo>
                <a:cubicBezTo>
                  <a:pt x="259" y="17"/>
                  <a:pt x="150" y="39"/>
                  <a:pt x="35" y="63"/>
                </a:cubicBezTo>
                <a:cubicBezTo>
                  <a:pt x="24" y="66"/>
                  <a:pt x="12" y="68"/>
                  <a:pt x="1" y="70"/>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25" name="Freeform 55"/>
          <p:cNvSpPr>
            <a:spLocks/>
          </p:cNvSpPr>
          <p:nvPr/>
        </p:nvSpPr>
        <p:spPr bwMode="auto">
          <a:xfrm>
            <a:off x="2671028" y="402292"/>
            <a:ext cx="3212832" cy="2249488"/>
          </a:xfrm>
          <a:custGeom>
            <a:avLst/>
            <a:gdLst>
              <a:gd name="T0" fmla="*/ 0 w 1286"/>
              <a:gd name="T1" fmla="*/ 875 h 875"/>
              <a:gd name="T2" fmla="*/ 0 w 1286"/>
              <a:gd name="T3" fmla="*/ 875 h 875"/>
              <a:gd name="T4" fmla="*/ 491 w 1286"/>
              <a:gd name="T5" fmla="*/ 640 h 875"/>
              <a:gd name="T6" fmla="*/ 713 w 1286"/>
              <a:gd name="T7" fmla="*/ 515 h 875"/>
              <a:gd name="T8" fmla="*/ 813 w 1286"/>
              <a:gd name="T9" fmla="*/ 452 h 875"/>
              <a:gd name="T10" fmla="*/ 842 w 1286"/>
              <a:gd name="T11" fmla="*/ 434 h 875"/>
              <a:gd name="T12" fmla="*/ 904 w 1286"/>
              <a:gd name="T13" fmla="*/ 391 h 875"/>
              <a:gd name="T14" fmla="*/ 999 w 1286"/>
              <a:gd name="T15" fmla="*/ 316 h 875"/>
              <a:gd name="T16" fmla="*/ 1058 w 1286"/>
              <a:gd name="T17" fmla="*/ 274 h 875"/>
              <a:gd name="T18" fmla="*/ 1173 w 1286"/>
              <a:gd name="T19" fmla="*/ 168 h 875"/>
              <a:gd name="T20" fmla="*/ 1286 w 1286"/>
              <a:gd name="T21" fmla="*/ 0 h 875"/>
              <a:gd name="T22" fmla="*/ 1286 w 1286"/>
              <a:gd name="T23" fmla="*/ 0 h 875"/>
              <a:gd name="T24" fmla="*/ 1173 w 1286"/>
              <a:gd name="T25" fmla="*/ 169 h 875"/>
              <a:gd name="T26" fmla="*/ 1059 w 1286"/>
              <a:gd name="T27" fmla="*/ 274 h 875"/>
              <a:gd name="T28" fmla="*/ 999 w 1286"/>
              <a:gd name="T29" fmla="*/ 317 h 875"/>
              <a:gd name="T30" fmla="*/ 904 w 1286"/>
              <a:gd name="T31" fmla="*/ 391 h 875"/>
              <a:gd name="T32" fmla="*/ 843 w 1286"/>
              <a:gd name="T33" fmla="*/ 435 h 875"/>
              <a:gd name="T34" fmla="*/ 813 w 1286"/>
              <a:gd name="T35" fmla="*/ 453 h 875"/>
              <a:gd name="T36" fmla="*/ 713 w 1286"/>
              <a:gd name="T37" fmla="*/ 515 h 875"/>
              <a:gd name="T38" fmla="*/ 491 w 1286"/>
              <a:gd name="T39" fmla="*/ 641 h 875"/>
              <a:gd name="T40" fmla="*/ 0 w 1286"/>
              <a:gd name="T41" fmla="*/ 875 h 875"/>
              <a:gd name="connsiteX0" fmla="*/ 0 w 10000"/>
              <a:gd name="connsiteY0" fmla="*/ 10000 h 10000"/>
              <a:gd name="connsiteX1" fmla="*/ 0 w 10000"/>
              <a:gd name="connsiteY1" fmla="*/ 10000 h 10000"/>
              <a:gd name="connsiteX2" fmla="*/ 3818 w 10000"/>
              <a:gd name="connsiteY2" fmla="*/ 7314 h 10000"/>
              <a:gd name="connsiteX3" fmla="*/ 5544 w 10000"/>
              <a:gd name="connsiteY3" fmla="*/ 5886 h 10000"/>
              <a:gd name="connsiteX4" fmla="*/ 6322 w 10000"/>
              <a:gd name="connsiteY4" fmla="*/ 5166 h 10000"/>
              <a:gd name="connsiteX5" fmla="*/ 6547 w 10000"/>
              <a:gd name="connsiteY5" fmla="*/ 4960 h 10000"/>
              <a:gd name="connsiteX6" fmla="*/ 7030 w 10000"/>
              <a:gd name="connsiteY6" fmla="*/ 4469 h 10000"/>
              <a:gd name="connsiteX7" fmla="*/ 7768 w 10000"/>
              <a:gd name="connsiteY7" fmla="*/ 3611 h 10000"/>
              <a:gd name="connsiteX8" fmla="*/ 8227 w 10000"/>
              <a:gd name="connsiteY8" fmla="*/ 3131 h 10000"/>
              <a:gd name="connsiteX9" fmla="*/ 9121 w 10000"/>
              <a:gd name="connsiteY9" fmla="*/ 1920 h 10000"/>
              <a:gd name="connsiteX10" fmla="*/ 10000 w 10000"/>
              <a:gd name="connsiteY10" fmla="*/ 0 h 10000"/>
              <a:gd name="connsiteX11" fmla="*/ 10000 w 10000"/>
              <a:gd name="connsiteY11" fmla="*/ 0 h 10000"/>
              <a:gd name="connsiteX12" fmla="*/ 9121 w 10000"/>
              <a:gd name="connsiteY12" fmla="*/ 1931 h 10000"/>
              <a:gd name="connsiteX13" fmla="*/ 8235 w 10000"/>
              <a:gd name="connsiteY13" fmla="*/ 3131 h 10000"/>
              <a:gd name="connsiteX14" fmla="*/ 7030 w 10000"/>
              <a:gd name="connsiteY14" fmla="*/ 4469 h 10000"/>
              <a:gd name="connsiteX15" fmla="*/ 6555 w 10000"/>
              <a:gd name="connsiteY15" fmla="*/ 4971 h 10000"/>
              <a:gd name="connsiteX16" fmla="*/ 6322 w 10000"/>
              <a:gd name="connsiteY16" fmla="*/ 5177 h 10000"/>
              <a:gd name="connsiteX17" fmla="*/ 5544 w 10000"/>
              <a:gd name="connsiteY17" fmla="*/ 5886 h 10000"/>
              <a:gd name="connsiteX18" fmla="*/ 3818 w 10000"/>
              <a:gd name="connsiteY18" fmla="*/ 7326 h 10000"/>
              <a:gd name="connsiteX19" fmla="*/ 0 w 10000"/>
              <a:gd name="connsiteY19" fmla="*/ 10000 h 10000"/>
              <a:gd name="connsiteX0" fmla="*/ 0 w 10000"/>
              <a:gd name="connsiteY0" fmla="*/ 10000 h 10000"/>
              <a:gd name="connsiteX1" fmla="*/ 0 w 10000"/>
              <a:gd name="connsiteY1" fmla="*/ 10000 h 10000"/>
              <a:gd name="connsiteX2" fmla="*/ 3818 w 10000"/>
              <a:gd name="connsiteY2" fmla="*/ 7314 h 10000"/>
              <a:gd name="connsiteX3" fmla="*/ 5544 w 10000"/>
              <a:gd name="connsiteY3" fmla="*/ 5886 h 10000"/>
              <a:gd name="connsiteX4" fmla="*/ 6322 w 10000"/>
              <a:gd name="connsiteY4" fmla="*/ 5166 h 10000"/>
              <a:gd name="connsiteX5" fmla="*/ 6547 w 10000"/>
              <a:gd name="connsiteY5" fmla="*/ 4960 h 10000"/>
              <a:gd name="connsiteX6" fmla="*/ 7030 w 10000"/>
              <a:gd name="connsiteY6" fmla="*/ 4469 h 10000"/>
              <a:gd name="connsiteX7" fmla="*/ 8227 w 10000"/>
              <a:gd name="connsiteY7" fmla="*/ 3131 h 10000"/>
              <a:gd name="connsiteX8" fmla="*/ 9121 w 10000"/>
              <a:gd name="connsiteY8" fmla="*/ 1920 h 10000"/>
              <a:gd name="connsiteX9" fmla="*/ 10000 w 10000"/>
              <a:gd name="connsiteY9" fmla="*/ 0 h 10000"/>
              <a:gd name="connsiteX10" fmla="*/ 10000 w 10000"/>
              <a:gd name="connsiteY10" fmla="*/ 0 h 10000"/>
              <a:gd name="connsiteX11" fmla="*/ 9121 w 10000"/>
              <a:gd name="connsiteY11" fmla="*/ 1931 h 10000"/>
              <a:gd name="connsiteX12" fmla="*/ 8235 w 10000"/>
              <a:gd name="connsiteY12" fmla="*/ 3131 h 10000"/>
              <a:gd name="connsiteX13" fmla="*/ 7030 w 10000"/>
              <a:gd name="connsiteY13" fmla="*/ 4469 h 10000"/>
              <a:gd name="connsiteX14" fmla="*/ 6555 w 10000"/>
              <a:gd name="connsiteY14" fmla="*/ 4971 h 10000"/>
              <a:gd name="connsiteX15" fmla="*/ 6322 w 10000"/>
              <a:gd name="connsiteY15" fmla="*/ 5177 h 10000"/>
              <a:gd name="connsiteX16" fmla="*/ 5544 w 10000"/>
              <a:gd name="connsiteY16" fmla="*/ 5886 h 10000"/>
              <a:gd name="connsiteX17" fmla="*/ 3818 w 10000"/>
              <a:gd name="connsiteY17" fmla="*/ 7326 h 10000"/>
              <a:gd name="connsiteX18" fmla="*/ 0 w 10000"/>
              <a:gd name="connsiteY18" fmla="*/ 10000 h 10000"/>
              <a:gd name="connsiteX0" fmla="*/ 0 w 10000"/>
              <a:gd name="connsiteY0" fmla="*/ 10000 h 10000"/>
              <a:gd name="connsiteX1" fmla="*/ 0 w 10000"/>
              <a:gd name="connsiteY1" fmla="*/ 10000 h 10000"/>
              <a:gd name="connsiteX2" fmla="*/ 3818 w 10000"/>
              <a:gd name="connsiteY2" fmla="*/ 7314 h 10000"/>
              <a:gd name="connsiteX3" fmla="*/ 5544 w 10000"/>
              <a:gd name="connsiteY3" fmla="*/ 5886 h 10000"/>
              <a:gd name="connsiteX4" fmla="*/ 6322 w 10000"/>
              <a:gd name="connsiteY4" fmla="*/ 5166 h 10000"/>
              <a:gd name="connsiteX5" fmla="*/ 6547 w 10000"/>
              <a:gd name="connsiteY5" fmla="*/ 4960 h 10000"/>
              <a:gd name="connsiteX6" fmla="*/ 7030 w 10000"/>
              <a:gd name="connsiteY6" fmla="*/ 4469 h 10000"/>
              <a:gd name="connsiteX7" fmla="*/ 8227 w 10000"/>
              <a:gd name="connsiteY7" fmla="*/ 3131 h 10000"/>
              <a:gd name="connsiteX8" fmla="*/ 9121 w 10000"/>
              <a:gd name="connsiteY8" fmla="*/ 1920 h 10000"/>
              <a:gd name="connsiteX9" fmla="*/ 10000 w 10000"/>
              <a:gd name="connsiteY9" fmla="*/ 0 h 10000"/>
              <a:gd name="connsiteX10" fmla="*/ 10000 w 10000"/>
              <a:gd name="connsiteY10" fmla="*/ 0 h 10000"/>
              <a:gd name="connsiteX11" fmla="*/ 9121 w 10000"/>
              <a:gd name="connsiteY11" fmla="*/ 1931 h 10000"/>
              <a:gd name="connsiteX12" fmla="*/ 8235 w 10000"/>
              <a:gd name="connsiteY12" fmla="*/ 3131 h 10000"/>
              <a:gd name="connsiteX13" fmla="*/ 7030 w 10000"/>
              <a:gd name="connsiteY13" fmla="*/ 4469 h 10000"/>
              <a:gd name="connsiteX14" fmla="*/ 6322 w 10000"/>
              <a:gd name="connsiteY14" fmla="*/ 5177 h 10000"/>
              <a:gd name="connsiteX15" fmla="*/ 5544 w 10000"/>
              <a:gd name="connsiteY15" fmla="*/ 5886 h 10000"/>
              <a:gd name="connsiteX16" fmla="*/ 3818 w 10000"/>
              <a:gd name="connsiteY16" fmla="*/ 7326 h 10000"/>
              <a:gd name="connsiteX17" fmla="*/ 0 w 10000"/>
              <a:gd name="connsiteY17" fmla="*/ 10000 h 10000"/>
              <a:gd name="connsiteX0" fmla="*/ 0 w 10000"/>
              <a:gd name="connsiteY0" fmla="*/ 10000 h 10000"/>
              <a:gd name="connsiteX1" fmla="*/ 0 w 10000"/>
              <a:gd name="connsiteY1" fmla="*/ 10000 h 10000"/>
              <a:gd name="connsiteX2" fmla="*/ 3818 w 10000"/>
              <a:gd name="connsiteY2" fmla="*/ 7314 h 10000"/>
              <a:gd name="connsiteX3" fmla="*/ 5544 w 10000"/>
              <a:gd name="connsiteY3" fmla="*/ 5886 h 10000"/>
              <a:gd name="connsiteX4" fmla="*/ 6322 w 10000"/>
              <a:gd name="connsiteY4" fmla="*/ 5166 h 10000"/>
              <a:gd name="connsiteX5" fmla="*/ 7030 w 10000"/>
              <a:gd name="connsiteY5" fmla="*/ 4469 h 10000"/>
              <a:gd name="connsiteX6" fmla="*/ 8227 w 10000"/>
              <a:gd name="connsiteY6" fmla="*/ 3131 h 10000"/>
              <a:gd name="connsiteX7" fmla="*/ 9121 w 10000"/>
              <a:gd name="connsiteY7" fmla="*/ 1920 h 10000"/>
              <a:gd name="connsiteX8" fmla="*/ 10000 w 10000"/>
              <a:gd name="connsiteY8" fmla="*/ 0 h 10000"/>
              <a:gd name="connsiteX9" fmla="*/ 10000 w 10000"/>
              <a:gd name="connsiteY9" fmla="*/ 0 h 10000"/>
              <a:gd name="connsiteX10" fmla="*/ 9121 w 10000"/>
              <a:gd name="connsiteY10" fmla="*/ 1931 h 10000"/>
              <a:gd name="connsiteX11" fmla="*/ 8235 w 10000"/>
              <a:gd name="connsiteY11" fmla="*/ 3131 h 10000"/>
              <a:gd name="connsiteX12" fmla="*/ 7030 w 10000"/>
              <a:gd name="connsiteY12" fmla="*/ 4469 h 10000"/>
              <a:gd name="connsiteX13" fmla="*/ 6322 w 10000"/>
              <a:gd name="connsiteY13" fmla="*/ 5177 h 10000"/>
              <a:gd name="connsiteX14" fmla="*/ 5544 w 10000"/>
              <a:gd name="connsiteY14" fmla="*/ 5886 h 10000"/>
              <a:gd name="connsiteX15" fmla="*/ 3818 w 10000"/>
              <a:gd name="connsiteY15" fmla="*/ 7326 h 10000"/>
              <a:gd name="connsiteX16" fmla="*/ 0 w 10000"/>
              <a:gd name="connsiteY16"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000" h="10000">
                <a:moveTo>
                  <a:pt x="0" y="10000"/>
                </a:moveTo>
                <a:lnTo>
                  <a:pt x="0" y="10000"/>
                </a:lnTo>
                <a:cubicBezTo>
                  <a:pt x="1337" y="9166"/>
                  <a:pt x="2621" y="8263"/>
                  <a:pt x="3818" y="7314"/>
                </a:cubicBezTo>
                <a:cubicBezTo>
                  <a:pt x="4417" y="6846"/>
                  <a:pt x="5000" y="6366"/>
                  <a:pt x="5544" y="5886"/>
                </a:cubicBezTo>
                <a:cubicBezTo>
                  <a:pt x="5801" y="5657"/>
                  <a:pt x="6074" y="5402"/>
                  <a:pt x="6322" y="5166"/>
                </a:cubicBezTo>
                <a:cubicBezTo>
                  <a:pt x="6570" y="4930"/>
                  <a:pt x="6713" y="4808"/>
                  <a:pt x="7030" y="4469"/>
                </a:cubicBezTo>
                <a:cubicBezTo>
                  <a:pt x="7347" y="4130"/>
                  <a:pt x="7879" y="3556"/>
                  <a:pt x="8227" y="3131"/>
                </a:cubicBezTo>
                <a:cubicBezTo>
                  <a:pt x="8576" y="2706"/>
                  <a:pt x="8872" y="2309"/>
                  <a:pt x="9121" y="1920"/>
                </a:cubicBezTo>
                <a:cubicBezTo>
                  <a:pt x="9580" y="1211"/>
                  <a:pt x="9876" y="560"/>
                  <a:pt x="10000" y="0"/>
                </a:cubicBezTo>
                <a:lnTo>
                  <a:pt x="10000" y="0"/>
                </a:lnTo>
                <a:cubicBezTo>
                  <a:pt x="9883" y="560"/>
                  <a:pt x="9588" y="1211"/>
                  <a:pt x="9121" y="1931"/>
                </a:cubicBezTo>
                <a:cubicBezTo>
                  <a:pt x="8872" y="2320"/>
                  <a:pt x="8577" y="2720"/>
                  <a:pt x="8235" y="3131"/>
                </a:cubicBezTo>
                <a:cubicBezTo>
                  <a:pt x="7887" y="3554"/>
                  <a:pt x="7310" y="4162"/>
                  <a:pt x="7030" y="4469"/>
                </a:cubicBezTo>
                <a:cubicBezTo>
                  <a:pt x="6711" y="4810"/>
                  <a:pt x="6570" y="4941"/>
                  <a:pt x="6322" y="5177"/>
                </a:cubicBezTo>
                <a:cubicBezTo>
                  <a:pt x="6065" y="5417"/>
                  <a:pt x="5801" y="5657"/>
                  <a:pt x="5544" y="5886"/>
                </a:cubicBezTo>
                <a:cubicBezTo>
                  <a:pt x="5000" y="6366"/>
                  <a:pt x="4425" y="6857"/>
                  <a:pt x="3818" y="7326"/>
                </a:cubicBezTo>
                <a:cubicBezTo>
                  <a:pt x="2621" y="8263"/>
                  <a:pt x="1337" y="9166"/>
                  <a:pt x="0" y="10000"/>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26" name="Freeform 56"/>
          <p:cNvSpPr>
            <a:spLocks/>
          </p:cNvSpPr>
          <p:nvPr/>
        </p:nvSpPr>
        <p:spPr bwMode="auto">
          <a:xfrm>
            <a:off x="3932715" y="402292"/>
            <a:ext cx="1951144" cy="1436688"/>
          </a:xfrm>
          <a:custGeom>
            <a:avLst/>
            <a:gdLst>
              <a:gd name="T0" fmla="*/ 0 w 781"/>
              <a:gd name="T1" fmla="*/ 559 h 559"/>
              <a:gd name="T2" fmla="*/ 0 w 781"/>
              <a:gd name="T3" fmla="*/ 558 h 559"/>
              <a:gd name="T4" fmla="*/ 163 w 781"/>
              <a:gd name="T5" fmla="*/ 446 h 559"/>
              <a:gd name="T6" fmla="*/ 273 w 781"/>
              <a:gd name="T7" fmla="*/ 369 h 559"/>
              <a:gd name="T8" fmla="*/ 511 w 781"/>
              <a:gd name="T9" fmla="*/ 205 h 559"/>
              <a:gd name="T10" fmla="*/ 685 w 781"/>
              <a:gd name="T11" fmla="*/ 79 h 559"/>
              <a:gd name="T12" fmla="*/ 781 w 781"/>
              <a:gd name="T13" fmla="*/ 0 h 559"/>
              <a:gd name="T14" fmla="*/ 781 w 781"/>
              <a:gd name="T15" fmla="*/ 0 h 559"/>
              <a:gd name="T16" fmla="*/ 685 w 781"/>
              <a:gd name="T17" fmla="*/ 80 h 559"/>
              <a:gd name="T18" fmla="*/ 511 w 781"/>
              <a:gd name="T19" fmla="*/ 205 h 559"/>
              <a:gd name="T20" fmla="*/ 274 w 781"/>
              <a:gd name="T21" fmla="*/ 370 h 559"/>
              <a:gd name="T22" fmla="*/ 163 w 781"/>
              <a:gd name="T23" fmla="*/ 446 h 559"/>
              <a:gd name="T24" fmla="*/ 0 w 781"/>
              <a:gd name="T25" fmla="*/ 559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1" h="559">
                <a:moveTo>
                  <a:pt x="0" y="559"/>
                </a:moveTo>
                <a:cubicBezTo>
                  <a:pt x="0" y="558"/>
                  <a:pt x="0" y="558"/>
                  <a:pt x="0" y="558"/>
                </a:cubicBezTo>
                <a:cubicBezTo>
                  <a:pt x="55" y="520"/>
                  <a:pt x="110" y="482"/>
                  <a:pt x="163" y="446"/>
                </a:cubicBezTo>
                <a:cubicBezTo>
                  <a:pt x="199" y="420"/>
                  <a:pt x="237" y="395"/>
                  <a:pt x="273" y="369"/>
                </a:cubicBezTo>
                <a:cubicBezTo>
                  <a:pt x="347" y="319"/>
                  <a:pt x="433" y="260"/>
                  <a:pt x="511" y="205"/>
                </a:cubicBezTo>
                <a:cubicBezTo>
                  <a:pt x="582" y="155"/>
                  <a:pt x="639" y="114"/>
                  <a:pt x="685" y="79"/>
                </a:cubicBezTo>
                <a:cubicBezTo>
                  <a:pt x="720" y="52"/>
                  <a:pt x="757" y="24"/>
                  <a:pt x="781" y="0"/>
                </a:cubicBezTo>
                <a:cubicBezTo>
                  <a:pt x="781" y="0"/>
                  <a:pt x="781" y="0"/>
                  <a:pt x="781" y="0"/>
                </a:cubicBezTo>
                <a:cubicBezTo>
                  <a:pt x="757" y="24"/>
                  <a:pt x="721" y="53"/>
                  <a:pt x="685" y="80"/>
                </a:cubicBezTo>
                <a:cubicBezTo>
                  <a:pt x="639" y="114"/>
                  <a:pt x="582" y="155"/>
                  <a:pt x="511" y="205"/>
                </a:cubicBezTo>
                <a:cubicBezTo>
                  <a:pt x="433" y="260"/>
                  <a:pt x="347" y="319"/>
                  <a:pt x="274" y="370"/>
                </a:cubicBezTo>
                <a:cubicBezTo>
                  <a:pt x="237" y="395"/>
                  <a:pt x="200" y="421"/>
                  <a:pt x="163" y="446"/>
                </a:cubicBezTo>
                <a:cubicBezTo>
                  <a:pt x="110" y="483"/>
                  <a:pt x="55" y="521"/>
                  <a:pt x="0" y="559"/>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27" name="Freeform 57"/>
          <p:cNvSpPr>
            <a:spLocks/>
          </p:cNvSpPr>
          <p:nvPr/>
        </p:nvSpPr>
        <p:spPr bwMode="auto">
          <a:xfrm>
            <a:off x="4764075" y="189568"/>
            <a:ext cx="1119786" cy="415925"/>
          </a:xfrm>
          <a:custGeom>
            <a:avLst/>
            <a:gdLst>
              <a:gd name="T0" fmla="*/ 0 w 448"/>
              <a:gd name="T1" fmla="*/ 162 h 162"/>
              <a:gd name="T2" fmla="*/ 0 w 448"/>
              <a:gd name="T3" fmla="*/ 162 h 162"/>
              <a:gd name="T4" fmla="*/ 111 w 448"/>
              <a:gd name="T5" fmla="*/ 70 h 162"/>
              <a:gd name="T6" fmla="*/ 235 w 448"/>
              <a:gd name="T7" fmla="*/ 17 h 162"/>
              <a:gd name="T8" fmla="*/ 341 w 448"/>
              <a:gd name="T9" fmla="*/ 18 h 162"/>
              <a:gd name="T10" fmla="*/ 351 w 448"/>
              <a:gd name="T11" fmla="*/ 21 h 162"/>
              <a:gd name="T12" fmla="*/ 448 w 448"/>
              <a:gd name="T13" fmla="*/ 83 h 162"/>
              <a:gd name="T14" fmla="*/ 448 w 448"/>
              <a:gd name="T15" fmla="*/ 83 h 162"/>
              <a:gd name="T16" fmla="*/ 235 w 448"/>
              <a:gd name="T17" fmla="*/ 18 h 162"/>
              <a:gd name="T18" fmla="*/ 0 w 448"/>
              <a:gd name="T19"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8" h="162">
                <a:moveTo>
                  <a:pt x="0" y="162"/>
                </a:moveTo>
                <a:cubicBezTo>
                  <a:pt x="0" y="162"/>
                  <a:pt x="0" y="162"/>
                  <a:pt x="0" y="162"/>
                </a:cubicBezTo>
                <a:cubicBezTo>
                  <a:pt x="36" y="125"/>
                  <a:pt x="74" y="94"/>
                  <a:pt x="111" y="70"/>
                </a:cubicBezTo>
                <a:cubicBezTo>
                  <a:pt x="153" y="44"/>
                  <a:pt x="194" y="26"/>
                  <a:pt x="235" y="17"/>
                </a:cubicBezTo>
                <a:cubicBezTo>
                  <a:pt x="270" y="9"/>
                  <a:pt x="306" y="10"/>
                  <a:pt x="341" y="18"/>
                </a:cubicBezTo>
                <a:cubicBezTo>
                  <a:pt x="344" y="19"/>
                  <a:pt x="348" y="20"/>
                  <a:pt x="351" y="21"/>
                </a:cubicBezTo>
                <a:cubicBezTo>
                  <a:pt x="390" y="33"/>
                  <a:pt x="423" y="54"/>
                  <a:pt x="448" y="83"/>
                </a:cubicBezTo>
                <a:cubicBezTo>
                  <a:pt x="448" y="83"/>
                  <a:pt x="448" y="83"/>
                  <a:pt x="448" y="83"/>
                </a:cubicBezTo>
                <a:cubicBezTo>
                  <a:pt x="398" y="26"/>
                  <a:pt x="315" y="0"/>
                  <a:pt x="235" y="18"/>
                </a:cubicBezTo>
                <a:cubicBezTo>
                  <a:pt x="158" y="35"/>
                  <a:pt x="76" y="85"/>
                  <a:pt x="0" y="162"/>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31" name="Freeform 61"/>
          <p:cNvSpPr>
            <a:spLocks/>
          </p:cNvSpPr>
          <p:nvPr/>
        </p:nvSpPr>
        <p:spPr bwMode="auto">
          <a:xfrm>
            <a:off x="5883859" y="402293"/>
            <a:ext cx="223650" cy="925513"/>
          </a:xfrm>
          <a:custGeom>
            <a:avLst/>
            <a:gdLst>
              <a:gd name="T0" fmla="*/ 83 w 90"/>
              <a:gd name="T1" fmla="*/ 360 h 360"/>
              <a:gd name="T2" fmla="*/ 0 w 90"/>
              <a:gd name="T3" fmla="*/ 0 h 360"/>
              <a:gd name="T4" fmla="*/ 0 w 90"/>
              <a:gd name="T5" fmla="*/ 0 h 360"/>
              <a:gd name="T6" fmla="*/ 68 w 90"/>
              <a:gd name="T7" fmla="*/ 160 h 360"/>
              <a:gd name="T8" fmla="*/ 83 w 90"/>
              <a:gd name="T9" fmla="*/ 360 h 360"/>
            </a:gdLst>
            <a:ahLst/>
            <a:cxnLst>
              <a:cxn ang="0">
                <a:pos x="T0" y="T1"/>
              </a:cxn>
              <a:cxn ang="0">
                <a:pos x="T2" y="T3"/>
              </a:cxn>
              <a:cxn ang="0">
                <a:pos x="T4" y="T5"/>
              </a:cxn>
              <a:cxn ang="0">
                <a:pos x="T6" y="T7"/>
              </a:cxn>
              <a:cxn ang="0">
                <a:pos x="T8" y="T9"/>
              </a:cxn>
            </a:cxnLst>
            <a:rect l="0" t="0" r="r" b="b"/>
            <a:pathLst>
              <a:path w="90" h="360">
                <a:moveTo>
                  <a:pt x="83" y="360"/>
                </a:moveTo>
                <a:cubicBezTo>
                  <a:pt x="90" y="210"/>
                  <a:pt x="60" y="82"/>
                  <a:pt x="0" y="0"/>
                </a:cubicBezTo>
                <a:cubicBezTo>
                  <a:pt x="0" y="0"/>
                  <a:pt x="0" y="0"/>
                  <a:pt x="0" y="0"/>
                </a:cubicBezTo>
                <a:cubicBezTo>
                  <a:pt x="31" y="42"/>
                  <a:pt x="54" y="96"/>
                  <a:pt x="68" y="160"/>
                </a:cubicBezTo>
                <a:cubicBezTo>
                  <a:pt x="82" y="220"/>
                  <a:pt x="87" y="288"/>
                  <a:pt x="83" y="360"/>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32" name="Freeform 62"/>
          <p:cNvSpPr>
            <a:spLocks/>
          </p:cNvSpPr>
          <p:nvPr/>
        </p:nvSpPr>
        <p:spPr bwMode="auto">
          <a:xfrm>
            <a:off x="5328595" y="35580"/>
            <a:ext cx="777372" cy="1292225"/>
          </a:xfrm>
          <a:custGeom>
            <a:avLst/>
            <a:gdLst>
              <a:gd name="T0" fmla="*/ 305 w 311"/>
              <a:gd name="T1" fmla="*/ 503 h 503"/>
              <a:gd name="T2" fmla="*/ 224 w 311"/>
              <a:gd name="T3" fmla="*/ 125 h 503"/>
              <a:gd name="T4" fmla="*/ 0 w 311"/>
              <a:gd name="T5" fmla="*/ 9 h 503"/>
              <a:gd name="T6" fmla="*/ 0 w 311"/>
              <a:gd name="T7" fmla="*/ 8 h 503"/>
              <a:gd name="T8" fmla="*/ 225 w 311"/>
              <a:gd name="T9" fmla="*/ 124 h 503"/>
              <a:gd name="T10" fmla="*/ 291 w 311"/>
              <a:gd name="T11" fmla="*/ 294 h 503"/>
              <a:gd name="T12" fmla="*/ 305 w 311"/>
              <a:gd name="T13" fmla="*/ 503 h 503"/>
            </a:gdLst>
            <a:ahLst/>
            <a:cxnLst>
              <a:cxn ang="0">
                <a:pos x="T0" y="T1"/>
              </a:cxn>
              <a:cxn ang="0">
                <a:pos x="T2" y="T3"/>
              </a:cxn>
              <a:cxn ang="0">
                <a:pos x="T4" y="T5"/>
              </a:cxn>
              <a:cxn ang="0">
                <a:pos x="T6" y="T7"/>
              </a:cxn>
              <a:cxn ang="0">
                <a:pos x="T8" y="T9"/>
              </a:cxn>
              <a:cxn ang="0">
                <a:pos x="T10" y="T11"/>
              </a:cxn>
              <a:cxn ang="0">
                <a:pos x="T12" y="T13"/>
              </a:cxn>
            </a:cxnLst>
            <a:rect l="0" t="0" r="r" b="b"/>
            <a:pathLst>
              <a:path w="311" h="503">
                <a:moveTo>
                  <a:pt x="305" y="503"/>
                </a:moveTo>
                <a:cubicBezTo>
                  <a:pt x="311" y="346"/>
                  <a:pt x="284" y="215"/>
                  <a:pt x="224" y="125"/>
                </a:cubicBezTo>
                <a:cubicBezTo>
                  <a:pt x="173" y="46"/>
                  <a:pt x="85" y="1"/>
                  <a:pt x="0" y="9"/>
                </a:cubicBezTo>
                <a:cubicBezTo>
                  <a:pt x="0" y="8"/>
                  <a:pt x="0" y="8"/>
                  <a:pt x="0" y="8"/>
                </a:cubicBezTo>
                <a:cubicBezTo>
                  <a:pt x="85" y="0"/>
                  <a:pt x="173" y="46"/>
                  <a:pt x="225" y="124"/>
                </a:cubicBezTo>
                <a:cubicBezTo>
                  <a:pt x="255" y="170"/>
                  <a:pt x="277" y="227"/>
                  <a:pt x="291" y="294"/>
                </a:cubicBezTo>
                <a:cubicBezTo>
                  <a:pt x="304" y="357"/>
                  <a:pt x="309" y="428"/>
                  <a:pt x="305" y="503"/>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33" name="Freeform 63"/>
          <p:cNvSpPr>
            <a:spLocks/>
          </p:cNvSpPr>
          <p:nvPr/>
        </p:nvSpPr>
        <p:spPr bwMode="auto">
          <a:xfrm>
            <a:off x="4557391" y="-142220"/>
            <a:ext cx="1548575" cy="1470025"/>
          </a:xfrm>
          <a:custGeom>
            <a:avLst/>
            <a:gdLst>
              <a:gd name="T0" fmla="*/ 614 w 620"/>
              <a:gd name="T1" fmla="*/ 572 h 572"/>
              <a:gd name="T2" fmla="*/ 556 w 620"/>
              <a:gd name="T3" fmla="*/ 214 h 572"/>
              <a:gd name="T4" fmla="*/ 385 w 620"/>
              <a:gd name="T5" fmla="*/ 39 h 572"/>
              <a:gd name="T6" fmla="*/ 366 w 620"/>
              <a:gd name="T7" fmla="*/ 33 h 572"/>
              <a:gd name="T8" fmla="*/ 1 w 620"/>
              <a:gd name="T9" fmla="*/ 189 h 572"/>
              <a:gd name="T10" fmla="*/ 0 w 620"/>
              <a:gd name="T11" fmla="*/ 189 h 572"/>
              <a:gd name="T12" fmla="*/ 182 w 620"/>
              <a:gd name="T13" fmla="*/ 55 h 572"/>
              <a:gd name="T14" fmla="*/ 284 w 620"/>
              <a:gd name="T15" fmla="*/ 27 h 572"/>
              <a:gd name="T16" fmla="*/ 386 w 620"/>
              <a:gd name="T17" fmla="*/ 38 h 572"/>
              <a:gd name="T18" fmla="*/ 557 w 620"/>
              <a:gd name="T19" fmla="*/ 213 h 572"/>
              <a:gd name="T20" fmla="*/ 615 w 620"/>
              <a:gd name="T21" fmla="*/ 572 h 572"/>
              <a:gd name="T22" fmla="*/ 614 w 620"/>
              <a:gd name="T23" fmla="*/ 572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0" h="572">
                <a:moveTo>
                  <a:pt x="614" y="572"/>
                </a:moveTo>
                <a:cubicBezTo>
                  <a:pt x="619" y="433"/>
                  <a:pt x="599" y="309"/>
                  <a:pt x="556" y="214"/>
                </a:cubicBezTo>
                <a:cubicBezTo>
                  <a:pt x="518" y="127"/>
                  <a:pt x="455" y="63"/>
                  <a:pt x="385" y="39"/>
                </a:cubicBezTo>
                <a:cubicBezTo>
                  <a:pt x="379" y="36"/>
                  <a:pt x="372" y="35"/>
                  <a:pt x="366" y="33"/>
                </a:cubicBezTo>
                <a:cubicBezTo>
                  <a:pt x="234" y="0"/>
                  <a:pt x="88" y="95"/>
                  <a:pt x="1" y="189"/>
                </a:cubicBezTo>
                <a:cubicBezTo>
                  <a:pt x="0" y="189"/>
                  <a:pt x="0" y="189"/>
                  <a:pt x="0" y="189"/>
                </a:cubicBezTo>
                <a:cubicBezTo>
                  <a:pt x="54" y="130"/>
                  <a:pt x="119" y="83"/>
                  <a:pt x="182" y="55"/>
                </a:cubicBezTo>
                <a:cubicBezTo>
                  <a:pt x="217" y="39"/>
                  <a:pt x="251" y="30"/>
                  <a:pt x="284" y="27"/>
                </a:cubicBezTo>
                <a:cubicBezTo>
                  <a:pt x="320" y="23"/>
                  <a:pt x="354" y="27"/>
                  <a:pt x="386" y="38"/>
                </a:cubicBezTo>
                <a:cubicBezTo>
                  <a:pt x="456" y="63"/>
                  <a:pt x="518" y="127"/>
                  <a:pt x="557" y="213"/>
                </a:cubicBezTo>
                <a:cubicBezTo>
                  <a:pt x="600" y="308"/>
                  <a:pt x="620" y="433"/>
                  <a:pt x="615" y="572"/>
                </a:cubicBezTo>
                <a:lnTo>
                  <a:pt x="614" y="572"/>
                </a:ln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34" name="Freeform 64"/>
          <p:cNvSpPr>
            <a:spLocks/>
          </p:cNvSpPr>
          <p:nvPr/>
        </p:nvSpPr>
        <p:spPr bwMode="auto">
          <a:xfrm>
            <a:off x="4387727" y="-180320"/>
            <a:ext cx="1718241" cy="1508125"/>
          </a:xfrm>
          <a:custGeom>
            <a:avLst/>
            <a:gdLst>
              <a:gd name="T0" fmla="*/ 682 w 688"/>
              <a:gd name="T1" fmla="*/ 587 h 587"/>
              <a:gd name="T2" fmla="*/ 608 w 688"/>
              <a:gd name="T3" fmla="*/ 190 h 587"/>
              <a:gd name="T4" fmla="*/ 423 w 688"/>
              <a:gd name="T5" fmla="*/ 33 h 587"/>
              <a:gd name="T6" fmla="*/ 404 w 688"/>
              <a:gd name="T7" fmla="*/ 29 h 587"/>
              <a:gd name="T8" fmla="*/ 1 w 688"/>
              <a:gd name="T9" fmla="*/ 258 h 587"/>
              <a:gd name="T10" fmla="*/ 0 w 688"/>
              <a:gd name="T11" fmla="*/ 257 h 587"/>
              <a:gd name="T12" fmla="*/ 180 w 688"/>
              <a:gd name="T13" fmla="*/ 85 h 587"/>
              <a:gd name="T14" fmla="*/ 404 w 688"/>
              <a:gd name="T15" fmla="*/ 29 h 587"/>
              <a:gd name="T16" fmla="*/ 518 w 688"/>
              <a:gd name="T17" fmla="*/ 80 h 587"/>
              <a:gd name="T18" fmla="*/ 609 w 688"/>
              <a:gd name="T19" fmla="*/ 190 h 587"/>
              <a:gd name="T20" fmla="*/ 683 w 688"/>
              <a:gd name="T21" fmla="*/ 587 h 587"/>
              <a:gd name="T22" fmla="*/ 682 w 688"/>
              <a:gd name="T23"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8" h="587">
                <a:moveTo>
                  <a:pt x="682" y="587"/>
                </a:moveTo>
                <a:cubicBezTo>
                  <a:pt x="688" y="429"/>
                  <a:pt x="662" y="291"/>
                  <a:pt x="608" y="190"/>
                </a:cubicBezTo>
                <a:cubicBezTo>
                  <a:pt x="564" y="109"/>
                  <a:pt x="496" y="51"/>
                  <a:pt x="423" y="33"/>
                </a:cubicBezTo>
                <a:cubicBezTo>
                  <a:pt x="416" y="32"/>
                  <a:pt x="410" y="30"/>
                  <a:pt x="404" y="29"/>
                </a:cubicBezTo>
                <a:cubicBezTo>
                  <a:pt x="211" y="0"/>
                  <a:pt x="47" y="197"/>
                  <a:pt x="1" y="258"/>
                </a:cubicBezTo>
                <a:cubicBezTo>
                  <a:pt x="0" y="257"/>
                  <a:pt x="0" y="257"/>
                  <a:pt x="0" y="257"/>
                </a:cubicBezTo>
                <a:cubicBezTo>
                  <a:pt x="38" y="207"/>
                  <a:pt x="100" y="136"/>
                  <a:pt x="180" y="85"/>
                </a:cubicBezTo>
                <a:cubicBezTo>
                  <a:pt x="257" y="37"/>
                  <a:pt x="332" y="18"/>
                  <a:pt x="404" y="29"/>
                </a:cubicBezTo>
                <a:cubicBezTo>
                  <a:pt x="443" y="35"/>
                  <a:pt x="482" y="52"/>
                  <a:pt x="518" y="80"/>
                </a:cubicBezTo>
                <a:cubicBezTo>
                  <a:pt x="554" y="108"/>
                  <a:pt x="585" y="146"/>
                  <a:pt x="609" y="190"/>
                </a:cubicBezTo>
                <a:cubicBezTo>
                  <a:pt x="663" y="291"/>
                  <a:pt x="688" y="428"/>
                  <a:pt x="683" y="587"/>
                </a:cubicBezTo>
                <a:lnTo>
                  <a:pt x="682" y="587"/>
                </a:ln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35" name="Freeform 65"/>
          <p:cNvSpPr>
            <a:spLocks/>
          </p:cNvSpPr>
          <p:nvPr/>
        </p:nvSpPr>
        <p:spPr bwMode="auto">
          <a:xfrm>
            <a:off x="366673" y="1327804"/>
            <a:ext cx="5726955" cy="4816476"/>
          </a:xfrm>
          <a:custGeom>
            <a:avLst/>
            <a:gdLst>
              <a:gd name="T0" fmla="*/ 0 w 2293"/>
              <a:gd name="T1" fmla="*/ 1866 h 1874"/>
              <a:gd name="T2" fmla="*/ 0 w 2293"/>
              <a:gd name="T3" fmla="*/ 1865 h 1874"/>
              <a:gd name="T4" fmla="*/ 360 w 2293"/>
              <a:gd name="T5" fmla="*/ 1851 h 1874"/>
              <a:gd name="T6" fmla="*/ 770 w 2293"/>
              <a:gd name="T7" fmla="*/ 1748 h 1874"/>
              <a:gd name="T8" fmla="*/ 1586 w 2293"/>
              <a:gd name="T9" fmla="*/ 1274 h 1874"/>
              <a:gd name="T10" fmla="*/ 2129 w 2293"/>
              <a:gd name="T11" fmla="*/ 607 h 1874"/>
              <a:gd name="T12" fmla="*/ 2292 w 2293"/>
              <a:gd name="T13" fmla="*/ 0 h 1874"/>
              <a:gd name="T14" fmla="*/ 2293 w 2293"/>
              <a:gd name="T15" fmla="*/ 0 h 1874"/>
              <a:gd name="T16" fmla="*/ 2130 w 2293"/>
              <a:gd name="T17" fmla="*/ 607 h 1874"/>
              <a:gd name="T18" fmla="*/ 1586 w 2293"/>
              <a:gd name="T19" fmla="*/ 1275 h 1874"/>
              <a:gd name="T20" fmla="*/ 770 w 2293"/>
              <a:gd name="T21" fmla="*/ 1748 h 1874"/>
              <a:gd name="T22" fmla="*/ 360 w 2293"/>
              <a:gd name="T23" fmla="*/ 1852 h 1874"/>
              <a:gd name="T24" fmla="*/ 0 w 2293"/>
              <a:gd name="T25" fmla="*/ 1866 h 1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93" h="1874">
                <a:moveTo>
                  <a:pt x="0" y="1866"/>
                </a:moveTo>
                <a:cubicBezTo>
                  <a:pt x="0" y="1865"/>
                  <a:pt x="0" y="1865"/>
                  <a:pt x="0" y="1865"/>
                </a:cubicBezTo>
                <a:cubicBezTo>
                  <a:pt x="113" y="1873"/>
                  <a:pt x="235" y="1869"/>
                  <a:pt x="360" y="1851"/>
                </a:cubicBezTo>
                <a:cubicBezTo>
                  <a:pt x="496" y="1831"/>
                  <a:pt x="634" y="1796"/>
                  <a:pt x="770" y="1748"/>
                </a:cubicBezTo>
                <a:cubicBezTo>
                  <a:pt x="1061" y="1644"/>
                  <a:pt x="1343" y="1481"/>
                  <a:pt x="1586" y="1274"/>
                </a:cubicBezTo>
                <a:cubicBezTo>
                  <a:pt x="1818" y="1076"/>
                  <a:pt x="2006" y="845"/>
                  <a:pt x="2129" y="607"/>
                </a:cubicBezTo>
                <a:cubicBezTo>
                  <a:pt x="2235" y="402"/>
                  <a:pt x="2291" y="192"/>
                  <a:pt x="2292" y="0"/>
                </a:cubicBezTo>
                <a:cubicBezTo>
                  <a:pt x="2293" y="0"/>
                  <a:pt x="2293" y="0"/>
                  <a:pt x="2293" y="0"/>
                </a:cubicBezTo>
                <a:cubicBezTo>
                  <a:pt x="2292" y="192"/>
                  <a:pt x="2236" y="402"/>
                  <a:pt x="2130" y="607"/>
                </a:cubicBezTo>
                <a:cubicBezTo>
                  <a:pt x="2007" y="846"/>
                  <a:pt x="1819" y="1077"/>
                  <a:pt x="1586" y="1275"/>
                </a:cubicBezTo>
                <a:cubicBezTo>
                  <a:pt x="1343" y="1481"/>
                  <a:pt x="1061" y="1645"/>
                  <a:pt x="770" y="1748"/>
                </a:cubicBezTo>
                <a:cubicBezTo>
                  <a:pt x="634" y="1797"/>
                  <a:pt x="496" y="1832"/>
                  <a:pt x="360" y="1852"/>
                </a:cubicBezTo>
                <a:cubicBezTo>
                  <a:pt x="235" y="1870"/>
                  <a:pt x="113" y="1874"/>
                  <a:pt x="0" y="1866"/>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36" name="Freeform 66"/>
          <p:cNvSpPr>
            <a:spLocks/>
          </p:cNvSpPr>
          <p:nvPr/>
        </p:nvSpPr>
        <p:spPr bwMode="auto">
          <a:xfrm>
            <a:off x="2106507" y="1327804"/>
            <a:ext cx="3987120" cy="4770438"/>
          </a:xfrm>
          <a:custGeom>
            <a:avLst/>
            <a:gdLst>
              <a:gd name="T0" fmla="*/ 0 w 1596"/>
              <a:gd name="T1" fmla="*/ 1856 h 1856"/>
              <a:gd name="T2" fmla="*/ 0 w 1596"/>
              <a:gd name="T3" fmla="*/ 1856 h 1856"/>
              <a:gd name="T4" fmla="*/ 584 w 1596"/>
              <a:gd name="T5" fmla="*/ 1603 h 1856"/>
              <a:gd name="T6" fmla="*/ 1127 w 1596"/>
              <a:gd name="T7" fmla="*/ 1127 h 1856"/>
              <a:gd name="T8" fmla="*/ 1481 w 1596"/>
              <a:gd name="T9" fmla="*/ 541 h 1856"/>
              <a:gd name="T10" fmla="*/ 1595 w 1596"/>
              <a:gd name="T11" fmla="*/ 0 h 1856"/>
              <a:gd name="T12" fmla="*/ 1596 w 1596"/>
              <a:gd name="T13" fmla="*/ 0 h 1856"/>
              <a:gd name="T14" fmla="*/ 1566 w 1596"/>
              <a:gd name="T15" fmla="*/ 264 h 1856"/>
              <a:gd name="T16" fmla="*/ 1482 w 1596"/>
              <a:gd name="T17" fmla="*/ 542 h 1856"/>
              <a:gd name="T18" fmla="*/ 1332 w 1596"/>
              <a:gd name="T19" fmla="*/ 842 h 1856"/>
              <a:gd name="T20" fmla="*/ 1127 w 1596"/>
              <a:gd name="T21" fmla="*/ 1128 h 1856"/>
              <a:gd name="T22" fmla="*/ 872 w 1596"/>
              <a:gd name="T23" fmla="*/ 1388 h 1856"/>
              <a:gd name="T24" fmla="*/ 585 w 1596"/>
              <a:gd name="T25" fmla="*/ 1604 h 1856"/>
              <a:gd name="T26" fmla="*/ 293 w 1596"/>
              <a:gd name="T27" fmla="*/ 1759 h 1856"/>
              <a:gd name="T28" fmla="*/ 0 w 1596"/>
              <a:gd name="T29" fmla="*/ 1856 h 1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96" h="1856">
                <a:moveTo>
                  <a:pt x="0" y="1856"/>
                </a:moveTo>
                <a:cubicBezTo>
                  <a:pt x="0" y="1856"/>
                  <a:pt x="0" y="1856"/>
                  <a:pt x="0" y="1856"/>
                </a:cubicBezTo>
                <a:cubicBezTo>
                  <a:pt x="193" y="1810"/>
                  <a:pt x="395" y="1723"/>
                  <a:pt x="584" y="1603"/>
                </a:cubicBezTo>
                <a:cubicBezTo>
                  <a:pt x="784" y="1477"/>
                  <a:pt x="971" y="1312"/>
                  <a:pt x="1127" y="1127"/>
                </a:cubicBezTo>
                <a:cubicBezTo>
                  <a:pt x="1278" y="946"/>
                  <a:pt x="1401" y="744"/>
                  <a:pt x="1481" y="541"/>
                </a:cubicBezTo>
                <a:cubicBezTo>
                  <a:pt x="1554" y="358"/>
                  <a:pt x="1593" y="171"/>
                  <a:pt x="1595" y="0"/>
                </a:cubicBezTo>
                <a:cubicBezTo>
                  <a:pt x="1596" y="0"/>
                  <a:pt x="1596" y="0"/>
                  <a:pt x="1596" y="0"/>
                </a:cubicBezTo>
                <a:cubicBezTo>
                  <a:pt x="1595" y="85"/>
                  <a:pt x="1585" y="174"/>
                  <a:pt x="1566" y="264"/>
                </a:cubicBezTo>
                <a:cubicBezTo>
                  <a:pt x="1547" y="355"/>
                  <a:pt x="1519" y="449"/>
                  <a:pt x="1482" y="542"/>
                </a:cubicBezTo>
                <a:cubicBezTo>
                  <a:pt x="1442" y="643"/>
                  <a:pt x="1391" y="744"/>
                  <a:pt x="1332" y="842"/>
                </a:cubicBezTo>
                <a:cubicBezTo>
                  <a:pt x="1272" y="940"/>
                  <a:pt x="1203" y="1037"/>
                  <a:pt x="1127" y="1128"/>
                </a:cubicBezTo>
                <a:cubicBezTo>
                  <a:pt x="1049" y="1221"/>
                  <a:pt x="963" y="1308"/>
                  <a:pt x="872" y="1388"/>
                </a:cubicBezTo>
                <a:cubicBezTo>
                  <a:pt x="781" y="1468"/>
                  <a:pt x="684" y="1541"/>
                  <a:pt x="585" y="1604"/>
                </a:cubicBezTo>
                <a:cubicBezTo>
                  <a:pt x="489" y="1664"/>
                  <a:pt x="391" y="1716"/>
                  <a:pt x="293" y="1759"/>
                </a:cubicBezTo>
                <a:cubicBezTo>
                  <a:pt x="195" y="1801"/>
                  <a:pt x="97" y="1834"/>
                  <a:pt x="0" y="1856"/>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37" name="Freeform 67"/>
          <p:cNvSpPr>
            <a:spLocks/>
          </p:cNvSpPr>
          <p:nvPr/>
        </p:nvSpPr>
        <p:spPr bwMode="auto">
          <a:xfrm>
            <a:off x="4060736" y="1327804"/>
            <a:ext cx="2032892" cy="3741738"/>
          </a:xfrm>
          <a:custGeom>
            <a:avLst/>
            <a:gdLst>
              <a:gd name="T0" fmla="*/ 0 w 814"/>
              <a:gd name="T1" fmla="*/ 1456 h 1456"/>
              <a:gd name="T2" fmla="*/ 0 w 814"/>
              <a:gd name="T3" fmla="*/ 1456 h 1456"/>
              <a:gd name="T4" fmla="*/ 285 w 814"/>
              <a:gd name="T5" fmla="*/ 1228 h 1456"/>
              <a:gd name="T6" fmla="*/ 547 w 814"/>
              <a:gd name="T7" fmla="*/ 881 h 1456"/>
              <a:gd name="T8" fmla="*/ 813 w 814"/>
              <a:gd name="T9" fmla="*/ 0 h 1456"/>
              <a:gd name="T10" fmla="*/ 814 w 814"/>
              <a:gd name="T11" fmla="*/ 0 h 1456"/>
              <a:gd name="T12" fmla="*/ 548 w 814"/>
              <a:gd name="T13" fmla="*/ 881 h 1456"/>
              <a:gd name="T14" fmla="*/ 286 w 814"/>
              <a:gd name="T15" fmla="*/ 1228 h 1456"/>
              <a:gd name="T16" fmla="*/ 0 w 814"/>
              <a:gd name="T17" fmla="*/ 1456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4" h="1456">
                <a:moveTo>
                  <a:pt x="0" y="1456"/>
                </a:moveTo>
                <a:cubicBezTo>
                  <a:pt x="0" y="1456"/>
                  <a:pt x="0" y="1456"/>
                  <a:pt x="0" y="1456"/>
                </a:cubicBezTo>
                <a:cubicBezTo>
                  <a:pt x="100" y="1396"/>
                  <a:pt x="196" y="1320"/>
                  <a:pt x="285" y="1228"/>
                </a:cubicBezTo>
                <a:cubicBezTo>
                  <a:pt x="384" y="1126"/>
                  <a:pt x="472" y="1009"/>
                  <a:pt x="547" y="881"/>
                </a:cubicBezTo>
                <a:cubicBezTo>
                  <a:pt x="711" y="602"/>
                  <a:pt x="805" y="289"/>
                  <a:pt x="813" y="0"/>
                </a:cubicBezTo>
                <a:cubicBezTo>
                  <a:pt x="814" y="0"/>
                  <a:pt x="814" y="0"/>
                  <a:pt x="814" y="0"/>
                </a:cubicBezTo>
                <a:cubicBezTo>
                  <a:pt x="806" y="290"/>
                  <a:pt x="712" y="602"/>
                  <a:pt x="548" y="881"/>
                </a:cubicBezTo>
                <a:cubicBezTo>
                  <a:pt x="473" y="1010"/>
                  <a:pt x="384" y="1127"/>
                  <a:pt x="286" y="1228"/>
                </a:cubicBezTo>
                <a:cubicBezTo>
                  <a:pt x="196" y="1320"/>
                  <a:pt x="100" y="1397"/>
                  <a:pt x="0" y="1456"/>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38" name="Freeform 68"/>
          <p:cNvSpPr>
            <a:spLocks/>
          </p:cNvSpPr>
          <p:nvPr/>
        </p:nvSpPr>
        <p:spPr bwMode="auto">
          <a:xfrm>
            <a:off x="4674613" y="1327805"/>
            <a:ext cx="1419014" cy="2346325"/>
          </a:xfrm>
          <a:custGeom>
            <a:avLst/>
            <a:gdLst>
              <a:gd name="T0" fmla="*/ 0 w 568"/>
              <a:gd name="T1" fmla="*/ 913 h 913"/>
              <a:gd name="T2" fmla="*/ 0 w 568"/>
              <a:gd name="T3" fmla="*/ 912 h 913"/>
              <a:gd name="T4" fmla="*/ 163 w 568"/>
              <a:gd name="T5" fmla="*/ 823 h 913"/>
              <a:gd name="T6" fmla="*/ 337 w 568"/>
              <a:gd name="T7" fmla="*/ 638 h 913"/>
              <a:gd name="T8" fmla="*/ 567 w 568"/>
              <a:gd name="T9" fmla="*/ 0 h 913"/>
              <a:gd name="T10" fmla="*/ 568 w 568"/>
              <a:gd name="T11" fmla="*/ 0 h 913"/>
              <a:gd name="T12" fmla="*/ 495 w 568"/>
              <a:gd name="T13" fmla="*/ 345 h 913"/>
              <a:gd name="T14" fmla="*/ 338 w 568"/>
              <a:gd name="T15" fmla="*/ 639 h 913"/>
              <a:gd name="T16" fmla="*/ 163 w 568"/>
              <a:gd name="T17" fmla="*/ 824 h 913"/>
              <a:gd name="T18" fmla="*/ 0 w 568"/>
              <a:gd name="T19" fmla="*/ 91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8" h="913">
                <a:moveTo>
                  <a:pt x="0" y="913"/>
                </a:moveTo>
                <a:cubicBezTo>
                  <a:pt x="0" y="912"/>
                  <a:pt x="0" y="912"/>
                  <a:pt x="0" y="912"/>
                </a:cubicBezTo>
                <a:cubicBezTo>
                  <a:pt x="53" y="895"/>
                  <a:pt x="108" y="866"/>
                  <a:pt x="163" y="823"/>
                </a:cubicBezTo>
                <a:cubicBezTo>
                  <a:pt x="225" y="775"/>
                  <a:pt x="284" y="712"/>
                  <a:pt x="337" y="638"/>
                </a:cubicBezTo>
                <a:cubicBezTo>
                  <a:pt x="473" y="451"/>
                  <a:pt x="557" y="218"/>
                  <a:pt x="567" y="0"/>
                </a:cubicBezTo>
                <a:cubicBezTo>
                  <a:pt x="568" y="0"/>
                  <a:pt x="568" y="0"/>
                  <a:pt x="568" y="0"/>
                </a:cubicBezTo>
                <a:cubicBezTo>
                  <a:pt x="562" y="115"/>
                  <a:pt x="538" y="231"/>
                  <a:pt x="495" y="345"/>
                </a:cubicBezTo>
                <a:cubicBezTo>
                  <a:pt x="456" y="449"/>
                  <a:pt x="402" y="550"/>
                  <a:pt x="338" y="639"/>
                </a:cubicBezTo>
                <a:cubicBezTo>
                  <a:pt x="285" y="713"/>
                  <a:pt x="226" y="775"/>
                  <a:pt x="163" y="824"/>
                </a:cubicBezTo>
                <a:cubicBezTo>
                  <a:pt x="109" y="866"/>
                  <a:pt x="54" y="896"/>
                  <a:pt x="0" y="913"/>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54" name="Freeform 69"/>
          <p:cNvSpPr>
            <a:spLocks/>
          </p:cNvSpPr>
          <p:nvPr/>
        </p:nvSpPr>
        <p:spPr bwMode="auto">
          <a:xfrm>
            <a:off x="4929110" y="1327805"/>
            <a:ext cx="1164517" cy="2674938"/>
          </a:xfrm>
          <a:custGeom>
            <a:avLst/>
            <a:gdLst>
              <a:gd name="T0" fmla="*/ 1 w 466"/>
              <a:gd name="T1" fmla="*/ 1041 h 1041"/>
              <a:gd name="T2" fmla="*/ 0 w 466"/>
              <a:gd name="T3" fmla="*/ 1041 h 1041"/>
              <a:gd name="T4" fmla="*/ 307 w 466"/>
              <a:gd name="T5" fmla="*/ 613 h 1041"/>
              <a:gd name="T6" fmla="*/ 465 w 466"/>
              <a:gd name="T7" fmla="*/ 0 h 1041"/>
              <a:gd name="T8" fmla="*/ 466 w 466"/>
              <a:gd name="T9" fmla="*/ 0 h 1041"/>
              <a:gd name="T10" fmla="*/ 308 w 466"/>
              <a:gd name="T11" fmla="*/ 613 h 1041"/>
              <a:gd name="T12" fmla="*/ 1 w 466"/>
              <a:gd name="T13" fmla="*/ 1041 h 1041"/>
            </a:gdLst>
            <a:ahLst/>
            <a:cxnLst>
              <a:cxn ang="0">
                <a:pos x="T0" y="T1"/>
              </a:cxn>
              <a:cxn ang="0">
                <a:pos x="T2" y="T3"/>
              </a:cxn>
              <a:cxn ang="0">
                <a:pos x="T4" y="T5"/>
              </a:cxn>
              <a:cxn ang="0">
                <a:pos x="T6" y="T7"/>
              </a:cxn>
              <a:cxn ang="0">
                <a:pos x="T8" y="T9"/>
              </a:cxn>
              <a:cxn ang="0">
                <a:pos x="T10" y="T11"/>
              </a:cxn>
              <a:cxn ang="0">
                <a:pos x="T12" y="T13"/>
              </a:cxn>
            </a:cxnLst>
            <a:rect l="0" t="0" r="r" b="b"/>
            <a:pathLst>
              <a:path w="466" h="1041">
                <a:moveTo>
                  <a:pt x="1" y="1041"/>
                </a:moveTo>
                <a:cubicBezTo>
                  <a:pt x="0" y="1041"/>
                  <a:pt x="0" y="1041"/>
                  <a:pt x="0" y="1041"/>
                </a:cubicBezTo>
                <a:cubicBezTo>
                  <a:pt x="120" y="932"/>
                  <a:pt x="226" y="784"/>
                  <a:pt x="307" y="613"/>
                </a:cubicBezTo>
                <a:cubicBezTo>
                  <a:pt x="403" y="412"/>
                  <a:pt x="458" y="200"/>
                  <a:pt x="465" y="0"/>
                </a:cubicBezTo>
                <a:cubicBezTo>
                  <a:pt x="466" y="0"/>
                  <a:pt x="466" y="0"/>
                  <a:pt x="466" y="0"/>
                </a:cubicBezTo>
                <a:cubicBezTo>
                  <a:pt x="458" y="200"/>
                  <a:pt x="404" y="412"/>
                  <a:pt x="308" y="613"/>
                </a:cubicBezTo>
                <a:cubicBezTo>
                  <a:pt x="226" y="784"/>
                  <a:pt x="120" y="932"/>
                  <a:pt x="1" y="1041"/>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55" name="Freeform 70"/>
          <p:cNvSpPr>
            <a:spLocks/>
          </p:cNvSpPr>
          <p:nvPr/>
        </p:nvSpPr>
        <p:spPr bwMode="auto">
          <a:xfrm>
            <a:off x="4649935" y="353080"/>
            <a:ext cx="1443692" cy="974725"/>
          </a:xfrm>
          <a:custGeom>
            <a:avLst/>
            <a:gdLst>
              <a:gd name="T0" fmla="*/ 577 w 578"/>
              <a:gd name="T1" fmla="*/ 379 h 379"/>
              <a:gd name="T2" fmla="*/ 359 w 578"/>
              <a:gd name="T3" fmla="*/ 108 h 379"/>
              <a:gd name="T4" fmla="*/ 0 w 578"/>
              <a:gd name="T5" fmla="*/ 0 h 379"/>
              <a:gd name="T6" fmla="*/ 1 w 578"/>
              <a:gd name="T7" fmla="*/ 0 h 379"/>
              <a:gd name="T8" fmla="*/ 360 w 578"/>
              <a:gd name="T9" fmla="*/ 107 h 379"/>
              <a:gd name="T10" fmla="*/ 508 w 578"/>
              <a:gd name="T11" fmla="*/ 219 h 379"/>
              <a:gd name="T12" fmla="*/ 578 w 578"/>
              <a:gd name="T13" fmla="*/ 379 h 379"/>
              <a:gd name="T14" fmla="*/ 577 w 578"/>
              <a:gd name="T15" fmla="*/ 379 h 3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8" h="379">
                <a:moveTo>
                  <a:pt x="577" y="379"/>
                </a:moveTo>
                <a:cubicBezTo>
                  <a:pt x="570" y="231"/>
                  <a:pt x="422" y="140"/>
                  <a:pt x="359" y="108"/>
                </a:cubicBezTo>
                <a:cubicBezTo>
                  <a:pt x="262" y="58"/>
                  <a:pt x="148" y="24"/>
                  <a:pt x="0" y="0"/>
                </a:cubicBezTo>
                <a:cubicBezTo>
                  <a:pt x="1" y="0"/>
                  <a:pt x="1" y="0"/>
                  <a:pt x="1" y="0"/>
                </a:cubicBezTo>
                <a:cubicBezTo>
                  <a:pt x="148" y="23"/>
                  <a:pt x="262" y="57"/>
                  <a:pt x="360" y="107"/>
                </a:cubicBezTo>
                <a:cubicBezTo>
                  <a:pt x="419" y="138"/>
                  <a:pt x="470" y="176"/>
                  <a:pt x="508" y="219"/>
                </a:cubicBezTo>
                <a:cubicBezTo>
                  <a:pt x="551" y="269"/>
                  <a:pt x="575" y="323"/>
                  <a:pt x="578" y="379"/>
                </a:cubicBezTo>
                <a:lnTo>
                  <a:pt x="577" y="379"/>
                </a:ln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80" name="Freeform 71"/>
          <p:cNvSpPr>
            <a:spLocks/>
          </p:cNvSpPr>
          <p:nvPr/>
        </p:nvSpPr>
        <p:spPr bwMode="auto">
          <a:xfrm>
            <a:off x="2671028" y="1327805"/>
            <a:ext cx="3422600" cy="1325563"/>
          </a:xfrm>
          <a:custGeom>
            <a:avLst/>
            <a:gdLst>
              <a:gd name="T0" fmla="*/ 0 w 1370"/>
              <a:gd name="T1" fmla="*/ 516 h 516"/>
              <a:gd name="T2" fmla="*/ 0 w 1370"/>
              <a:gd name="T3" fmla="*/ 515 h 516"/>
              <a:gd name="T4" fmla="*/ 529 w 1370"/>
              <a:gd name="T5" fmla="*/ 319 h 516"/>
              <a:gd name="T6" fmla="*/ 860 w 1370"/>
              <a:gd name="T7" fmla="*/ 204 h 516"/>
              <a:gd name="T8" fmla="*/ 1008 w 1370"/>
              <a:gd name="T9" fmla="*/ 153 h 516"/>
              <a:gd name="T10" fmla="*/ 1034 w 1370"/>
              <a:gd name="T11" fmla="*/ 144 h 516"/>
              <a:gd name="T12" fmla="*/ 1180 w 1370"/>
              <a:gd name="T13" fmla="*/ 92 h 516"/>
              <a:gd name="T14" fmla="*/ 1296 w 1370"/>
              <a:gd name="T15" fmla="*/ 48 h 516"/>
              <a:gd name="T16" fmla="*/ 1369 w 1370"/>
              <a:gd name="T17" fmla="*/ 5 h 516"/>
              <a:gd name="T18" fmla="*/ 1369 w 1370"/>
              <a:gd name="T19" fmla="*/ 1 h 516"/>
              <a:gd name="T20" fmla="*/ 1370 w 1370"/>
              <a:gd name="T21" fmla="*/ 0 h 516"/>
              <a:gd name="T22" fmla="*/ 1370 w 1370"/>
              <a:gd name="T23" fmla="*/ 5 h 516"/>
              <a:gd name="T24" fmla="*/ 1296 w 1370"/>
              <a:gd name="T25" fmla="*/ 48 h 516"/>
              <a:gd name="T26" fmla="*/ 1180 w 1370"/>
              <a:gd name="T27" fmla="*/ 93 h 516"/>
              <a:gd name="T28" fmla="*/ 1035 w 1370"/>
              <a:gd name="T29" fmla="*/ 144 h 516"/>
              <a:gd name="T30" fmla="*/ 1008 w 1370"/>
              <a:gd name="T31" fmla="*/ 154 h 516"/>
              <a:gd name="T32" fmla="*/ 860 w 1370"/>
              <a:gd name="T33" fmla="*/ 205 h 516"/>
              <a:gd name="T34" fmla="*/ 530 w 1370"/>
              <a:gd name="T35" fmla="*/ 320 h 516"/>
              <a:gd name="T36" fmla="*/ 0 w 1370"/>
              <a:gd name="T37" fmla="*/ 516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0" h="516">
                <a:moveTo>
                  <a:pt x="0" y="516"/>
                </a:moveTo>
                <a:cubicBezTo>
                  <a:pt x="0" y="515"/>
                  <a:pt x="0" y="515"/>
                  <a:pt x="0" y="515"/>
                </a:cubicBezTo>
                <a:cubicBezTo>
                  <a:pt x="161" y="452"/>
                  <a:pt x="334" y="388"/>
                  <a:pt x="529" y="319"/>
                </a:cubicBezTo>
                <a:cubicBezTo>
                  <a:pt x="645" y="278"/>
                  <a:pt x="754" y="240"/>
                  <a:pt x="860" y="204"/>
                </a:cubicBezTo>
                <a:cubicBezTo>
                  <a:pt x="912" y="186"/>
                  <a:pt x="960" y="169"/>
                  <a:pt x="1008" y="153"/>
                </a:cubicBezTo>
                <a:cubicBezTo>
                  <a:pt x="1017" y="150"/>
                  <a:pt x="1026" y="147"/>
                  <a:pt x="1034" y="144"/>
                </a:cubicBezTo>
                <a:cubicBezTo>
                  <a:pt x="1087" y="125"/>
                  <a:pt x="1136" y="108"/>
                  <a:pt x="1180" y="92"/>
                </a:cubicBezTo>
                <a:cubicBezTo>
                  <a:pt x="1230" y="74"/>
                  <a:pt x="1267" y="60"/>
                  <a:pt x="1296" y="48"/>
                </a:cubicBezTo>
                <a:cubicBezTo>
                  <a:pt x="1341" y="29"/>
                  <a:pt x="1366" y="14"/>
                  <a:pt x="1369" y="5"/>
                </a:cubicBezTo>
                <a:cubicBezTo>
                  <a:pt x="1370" y="3"/>
                  <a:pt x="1370" y="2"/>
                  <a:pt x="1369" y="1"/>
                </a:cubicBezTo>
                <a:cubicBezTo>
                  <a:pt x="1370" y="0"/>
                  <a:pt x="1370" y="0"/>
                  <a:pt x="1370" y="0"/>
                </a:cubicBezTo>
                <a:cubicBezTo>
                  <a:pt x="1370" y="2"/>
                  <a:pt x="1370" y="3"/>
                  <a:pt x="1370" y="5"/>
                </a:cubicBezTo>
                <a:cubicBezTo>
                  <a:pt x="1366" y="15"/>
                  <a:pt x="1342" y="29"/>
                  <a:pt x="1296" y="48"/>
                </a:cubicBezTo>
                <a:cubicBezTo>
                  <a:pt x="1267" y="60"/>
                  <a:pt x="1230" y="74"/>
                  <a:pt x="1180" y="93"/>
                </a:cubicBezTo>
                <a:cubicBezTo>
                  <a:pt x="1137" y="109"/>
                  <a:pt x="1087" y="126"/>
                  <a:pt x="1035" y="144"/>
                </a:cubicBezTo>
                <a:cubicBezTo>
                  <a:pt x="1026" y="147"/>
                  <a:pt x="1017" y="150"/>
                  <a:pt x="1008" y="154"/>
                </a:cubicBezTo>
                <a:cubicBezTo>
                  <a:pt x="961" y="170"/>
                  <a:pt x="912" y="187"/>
                  <a:pt x="860" y="205"/>
                </a:cubicBezTo>
                <a:cubicBezTo>
                  <a:pt x="755" y="241"/>
                  <a:pt x="646" y="279"/>
                  <a:pt x="530" y="320"/>
                </a:cubicBezTo>
                <a:cubicBezTo>
                  <a:pt x="335" y="389"/>
                  <a:pt x="161" y="453"/>
                  <a:pt x="0" y="516"/>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81" name="Freeform 72"/>
          <p:cNvSpPr>
            <a:spLocks/>
          </p:cNvSpPr>
          <p:nvPr/>
        </p:nvSpPr>
        <p:spPr bwMode="auto">
          <a:xfrm>
            <a:off x="3932716" y="1103968"/>
            <a:ext cx="2170166" cy="735013"/>
          </a:xfrm>
          <a:custGeom>
            <a:avLst/>
            <a:gdLst>
              <a:gd name="T0" fmla="*/ 0 w 869"/>
              <a:gd name="T1" fmla="*/ 286 h 286"/>
              <a:gd name="T2" fmla="*/ 0 w 869"/>
              <a:gd name="T3" fmla="*/ 285 h 286"/>
              <a:gd name="T4" fmla="*/ 332 w 869"/>
              <a:gd name="T5" fmla="*/ 106 h 286"/>
              <a:gd name="T6" fmla="*/ 631 w 869"/>
              <a:gd name="T7" fmla="*/ 14 h 286"/>
              <a:gd name="T8" fmla="*/ 817 w 869"/>
              <a:gd name="T9" fmla="*/ 18 h 286"/>
              <a:gd name="T10" fmla="*/ 865 w 869"/>
              <a:gd name="T11" fmla="*/ 88 h 286"/>
              <a:gd name="T12" fmla="*/ 864 w 869"/>
              <a:gd name="T13" fmla="*/ 87 h 286"/>
              <a:gd name="T14" fmla="*/ 817 w 869"/>
              <a:gd name="T15" fmla="*/ 19 h 286"/>
              <a:gd name="T16" fmla="*/ 631 w 869"/>
              <a:gd name="T17" fmla="*/ 14 h 286"/>
              <a:gd name="T18" fmla="*/ 332 w 869"/>
              <a:gd name="T19" fmla="*/ 107 h 286"/>
              <a:gd name="T20" fmla="*/ 0 w 869"/>
              <a:gd name="T21"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9" h="286">
                <a:moveTo>
                  <a:pt x="0" y="286"/>
                </a:moveTo>
                <a:cubicBezTo>
                  <a:pt x="0" y="285"/>
                  <a:pt x="0" y="285"/>
                  <a:pt x="0" y="285"/>
                </a:cubicBezTo>
                <a:cubicBezTo>
                  <a:pt x="110" y="213"/>
                  <a:pt x="221" y="153"/>
                  <a:pt x="332" y="106"/>
                </a:cubicBezTo>
                <a:cubicBezTo>
                  <a:pt x="441" y="59"/>
                  <a:pt x="542" y="28"/>
                  <a:pt x="631" y="14"/>
                </a:cubicBezTo>
                <a:cubicBezTo>
                  <a:pt x="712" y="0"/>
                  <a:pt x="775" y="2"/>
                  <a:pt x="817" y="18"/>
                </a:cubicBezTo>
                <a:cubicBezTo>
                  <a:pt x="850" y="31"/>
                  <a:pt x="869" y="60"/>
                  <a:pt x="865" y="88"/>
                </a:cubicBezTo>
                <a:cubicBezTo>
                  <a:pt x="864" y="87"/>
                  <a:pt x="864" y="87"/>
                  <a:pt x="864" y="87"/>
                </a:cubicBezTo>
                <a:cubicBezTo>
                  <a:pt x="869" y="60"/>
                  <a:pt x="849" y="31"/>
                  <a:pt x="817" y="19"/>
                </a:cubicBezTo>
                <a:cubicBezTo>
                  <a:pt x="775" y="3"/>
                  <a:pt x="712" y="1"/>
                  <a:pt x="631" y="14"/>
                </a:cubicBezTo>
                <a:cubicBezTo>
                  <a:pt x="542" y="29"/>
                  <a:pt x="441" y="60"/>
                  <a:pt x="332" y="107"/>
                </a:cubicBezTo>
                <a:cubicBezTo>
                  <a:pt x="222" y="154"/>
                  <a:pt x="110" y="214"/>
                  <a:pt x="0" y="286"/>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82" name="Freeform 73"/>
          <p:cNvSpPr>
            <a:spLocks/>
          </p:cNvSpPr>
          <p:nvPr/>
        </p:nvSpPr>
        <p:spPr bwMode="auto">
          <a:xfrm>
            <a:off x="4762530" y="235604"/>
            <a:ext cx="1340351" cy="1092200"/>
          </a:xfrm>
          <a:custGeom>
            <a:avLst/>
            <a:gdLst>
              <a:gd name="T0" fmla="*/ 532 w 537"/>
              <a:gd name="T1" fmla="*/ 425 h 425"/>
              <a:gd name="T2" fmla="*/ 494 w 537"/>
              <a:gd name="T3" fmla="*/ 175 h 425"/>
              <a:gd name="T4" fmla="*/ 363 w 537"/>
              <a:gd name="T5" fmla="*/ 23 h 425"/>
              <a:gd name="T6" fmla="*/ 180 w 537"/>
              <a:gd name="T7" fmla="*/ 28 h 425"/>
              <a:gd name="T8" fmla="*/ 1 w 537"/>
              <a:gd name="T9" fmla="*/ 144 h 425"/>
              <a:gd name="T10" fmla="*/ 0 w 537"/>
              <a:gd name="T11" fmla="*/ 144 h 425"/>
              <a:gd name="T12" fmla="*/ 179 w 537"/>
              <a:gd name="T13" fmla="*/ 27 h 425"/>
              <a:gd name="T14" fmla="*/ 363 w 537"/>
              <a:gd name="T15" fmla="*/ 23 h 425"/>
              <a:gd name="T16" fmla="*/ 495 w 537"/>
              <a:gd name="T17" fmla="*/ 175 h 425"/>
              <a:gd name="T18" fmla="*/ 533 w 537"/>
              <a:gd name="T19" fmla="*/ 425 h 425"/>
              <a:gd name="T20" fmla="*/ 532 w 537"/>
              <a:gd name="T21" fmla="*/ 4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7" h="425">
                <a:moveTo>
                  <a:pt x="532" y="425"/>
                </a:moveTo>
                <a:cubicBezTo>
                  <a:pt x="536" y="335"/>
                  <a:pt x="523" y="246"/>
                  <a:pt x="494" y="175"/>
                </a:cubicBezTo>
                <a:cubicBezTo>
                  <a:pt x="464" y="99"/>
                  <a:pt x="418" y="47"/>
                  <a:pt x="363" y="23"/>
                </a:cubicBezTo>
                <a:cubicBezTo>
                  <a:pt x="311" y="1"/>
                  <a:pt x="247" y="3"/>
                  <a:pt x="180" y="28"/>
                </a:cubicBezTo>
                <a:cubicBezTo>
                  <a:pt x="119" y="50"/>
                  <a:pt x="55" y="91"/>
                  <a:pt x="1" y="144"/>
                </a:cubicBezTo>
                <a:cubicBezTo>
                  <a:pt x="0" y="144"/>
                  <a:pt x="0" y="144"/>
                  <a:pt x="0" y="144"/>
                </a:cubicBezTo>
                <a:cubicBezTo>
                  <a:pt x="55" y="91"/>
                  <a:pt x="118" y="49"/>
                  <a:pt x="179" y="27"/>
                </a:cubicBezTo>
                <a:cubicBezTo>
                  <a:pt x="247" y="2"/>
                  <a:pt x="311" y="0"/>
                  <a:pt x="363" y="23"/>
                </a:cubicBezTo>
                <a:cubicBezTo>
                  <a:pt x="419" y="46"/>
                  <a:pt x="464" y="99"/>
                  <a:pt x="495" y="175"/>
                </a:cubicBezTo>
                <a:cubicBezTo>
                  <a:pt x="524" y="246"/>
                  <a:pt x="537" y="335"/>
                  <a:pt x="533" y="425"/>
                </a:cubicBezTo>
                <a:lnTo>
                  <a:pt x="532" y="425"/>
                </a:ln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grpSp>
        <p:nvGrpSpPr>
          <p:cNvPr id="104" name="组合 103"/>
          <p:cNvGrpSpPr/>
          <p:nvPr/>
        </p:nvGrpSpPr>
        <p:grpSpPr>
          <a:xfrm>
            <a:off x="4418550" y="3396538"/>
            <a:ext cx="489738" cy="504056"/>
            <a:chOff x="1827622" y="1343919"/>
            <a:chExt cx="2304000" cy="2304000"/>
          </a:xfrm>
        </p:grpSpPr>
        <p:sp>
          <p:nvSpPr>
            <p:cNvPr id="105" name="椭圆 104"/>
            <p:cNvSpPr/>
            <p:nvPr/>
          </p:nvSpPr>
          <p:spPr>
            <a:xfrm>
              <a:off x="1827622" y="1343919"/>
              <a:ext cx="2304000" cy="2304000"/>
            </a:xfrm>
            <a:prstGeom prst="ellipse">
              <a:avLst/>
            </a:prstGeom>
            <a:gradFill>
              <a:gsLst>
                <a:gs pos="100000">
                  <a:srgbClr val="00B0F0"/>
                </a:gs>
                <a:gs pos="0">
                  <a:srgbClr val="0066FF"/>
                </a:gs>
              </a:gsLst>
              <a:path path="circle">
                <a:fillToRect t="100000" r="100000"/>
              </a:path>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sp>
          <p:nvSpPr>
            <p:cNvPr id="106" name="椭圆 105"/>
            <p:cNvSpPr/>
            <p:nvPr/>
          </p:nvSpPr>
          <p:spPr>
            <a:xfrm>
              <a:off x="1877482" y="1393780"/>
              <a:ext cx="2204284" cy="2204283"/>
            </a:xfrm>
            <a:prstGeom prst="ellipse">
              <a:avLst/>
            </a:prstGeom>
            <a:gradFill>
              <a:gsLst>
                <a:gs pos="0">
                  <a:srgbClr val="00B0F0"/>
                </a:gs>
                <a:gs pos="100000">
                  <a:srgbClr val="0066FF"/>
                </a:gs>
              </a:gsLst>
              <a:path path="circle">
                <a:fillToRect t="100000" r="100000"/>
              </a:path>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grpSp>
      <p:sp>
        <p:nvSpPr>
          <p:cNvPr id="2088" name="同心圆 2087"/>
          <p:cNvSpPr/>
          <p:nvPr/>
        </p:nvSpPr>
        <p:spPr>
          <a:xfrm>
            <a:off x="4011174" y="1832739"/>
            <a:ext cx="338106" cy="347990"/>
          </a:xfrm>
          <a:prstGeom prst="donu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lIns="89770" tIns="44885" rIns="89770" bIns="44885" rtlCol="0" anchor="ctr"/>
          <a:lstStyle/>
          <a:p>
            <a:pPr algn="ctr"/>
            <a:endParaRPr lang="zh-CN" altLang="en-US" sz="1558">
              <a:solidFill>
                <a:srgbClr val="000000"/>
              </a:solidFill>
            </a:endParaRPr>
          </a:p>
        </p:txBody>
      </p:sp>
      <p:sp>
        <p:nvSpPr>
          <p:cNvPr id="108" name="同心圆 107"/>
          <p:cNvSpPr/>
          <p:nvPr/>
        </p:nvSpPr>
        <p:spPr>
          <a:xfrm>
            <a:off x="5024726" y="1669900"/>
            <a:ext cx="174009" cy="179096"/>
          </a:xfrm>
          <a:prstGeom prst="donu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44885" rIns="0" bIns="44885" rtlCol="0" anchor="ctr"/>
          <a:lstStyle/>
          <a:p>
            <a:pPr algn="ctr"/>
            <a:endParaRPr lang="zh-CN" altLang="en-US" sz="3549">
              <a:solidFill>
                <a:srgbClr val="FFFFFF"/>
              </a:solidFill>
              <a:latin typeface="微软雅黑" pitchFamily="34" charset="-122"/>
              <a:ea typeface="微软雅黑" pitchFamily="34" charset="-122"/>
            </a:endParaRPr>
          </a:p>
        </p:txBody>
      </p:sp>
      <p:sp>
        <p:nvSpPr>
          <p:cNvPr id="109" name="同心圆 108"/>
          <p:cNvSpPr/>
          <p:nvPr/>
        </p:nvSpPr>
        <p:spPr>
          <a:xfrm>
            <a:off x="4590694" y="287993"/>
            <a:ext cx="174009" cy="179096"/>
          </a:xfrm>
          <a:prstGeom prst="donu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lIns="89770" tIns="44885" rIns="89770" bIns="44885" rtlCol="0" anchor="ctr"/>
          <a:lstStyle/>
          <a:p>
            <a:pPr algn="ctr"/>
            <a:endParaRPr lang="zh-CN" altLang="en-US" sz="1558">
              <a:solidFill>
                <a:srgbClr val="000000"/>
              </a:solidFill>
            </a:endParaRPr>
          </a:p>
        </p:txBody>
      </p:sp>
      <p:sp>
        <p:nvSpPr>
          <p:cNvPr id="110" name="同心圆 109"/>
          <p:cNvSpPr/>
          <p:nvPr/>
        </p:nvSpPr>
        <p:spPr>
          <a:xfrm>
            <a:off x="5479286" y="573741"/>
            <a:ext cx="174009" cy="179096"/>
          </a:xfrm>
          <a:prstGeom prst="donu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lIns="89770" tIns="44885" rIns="89770" bIns="44885" rtlCol="0" anchor="ctr"/>
          <a:lstStyle/>
          <a:p>
            <a:pPr algn="ctr"/>
            <a:endParaRPr lang="zh-CN" altLang="en-US" sz="1558">
              <a:solidFill>
                <a:srgbClr val="000000"/>
              </a:solidFill>
            </a:endParaRPr>
          </a:p>
        </p:txBody>
      </p:sp>
      <p:sp>
        <p:nvSpPr>
          <p:cNvPr id="111" name="同心圆 110"/>
          <p:cNvSpPr/>
          <p:nvPr/>
        </p:nvSpPr>
        <p:spPr>
          <a:xfrm>
            <a:off x="4864613" y="3909371"/>
            <a:ext cx="174009" cy="179096"/>
          </a:xfrm>
          <a:prstGeom prst="donu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44885" rIns="0" bIns="44885" rtlCol="0" anchor="ctr"/>
          <a:lstStyle/>
          <a:p>
            <a:pPr algn="ctr"/>
            <a:endParaRPr lang="zh-CN" altLang="en-US" sz="3549">
              <a:solidFill>
                <a:srgbClr val="FFFFFF"/>
              </a:solidFill>
              <a:latin typeface="微软雅黑" pitchFamily="34" charset="-122"/>
              <a:ea typeface="微软雅黑" pitchFamily="34" charset="-122"/>
            </a:endParaRPr>
          </a:p>
        </p:txBody>
      </p:sp>
      <p:sp>
        <p:nvSpPr>
          <p:cNvPr id="112" name="同心圆 111"/>
          <p:cNvSpPr/>
          <p:nvPr/>
        </p:nvSpPr>
        <p:spPr>
          <a:xfrm>
            <a:off x="2062689" y="5975502"/>
            <a:ext cx="174009" cy="179096"/>
          </a:xfrm>
          <a:prstGeom prst="donu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770" tIns="44885" rIns="89770" bIns="44885" numCol="1" spcCol="0" rtlCol="0" fromWordArt="0" anchor="ctr" anchorCtr="0" forceAA="0" compatLnSpc="1">
            <a:prstTxWarp prst="textNoShape">
              <a:avLst/>
            </a:prstTxWarp>
            <a:noAutofit/>
          </a:bodyPr>
          <a:lstStyle/>
          <a:p>
            <a:pPr algn="ctr"/>
            <a:endParaRPr lang="zh-CN" altLang="en-US" sz="1558">
              <a:solidFill>
                <a:srgbClr val="000000"/>
              </a:solidFill>
            </a:endParaRPr>
          </a:p>
        </p:txBody>
      </p:sp>
      <p:sp>
        <p:nvSpPr>
          <p:cNvPr id="113" name="同心圆 112"/>
          <p:cNvSpPr/>
          <p:nvPr/>
        </p:nvSpPr>
        <p:spPr>
          <a:xfrm>
            <a:off x="292008" y="6031860"/>
            <a:ext cx="174009" cy="179096"/>
          </a:xfrm>
          <a:prstGeom prst="donu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770" tIns="44885" rIns="89770" bIns="44885" numCol="1" spcCol="0" rtlCol="0" fromWordArt="0" anchor="ctr" anchorCtr="0" forceAA="0" compatLnSpc="1">
            <a:prstTxWarp prst="textNoShape">
              <a:avLst/>
            </a:prstTxWarp>
            <a:noAutofit/>
          </a:bodyPr>
          <a:lstStyle/>
          <a:p>
            <a:pPr algn="ctr"/>
            <a:endParaRPr lang="zh-CN" altLang="en-US" sz="1558">
              <a:solidFill>
                <a:srgbClr val="000000"/>
              </a:solidFill>
            </a:endParaRPr>
          </a:p>
        </p:txBody>
      </p:sp>
      <p:grpSp>
        <p:nvGrpSpPr>
          <p:cNvPr id="114" name="组合 113"/>
          <p:cNvGrpSpPr/>
          <p:nvPr/>
        </p:nvGrpSpPr>
        <p:grpSpPr>
          <a:xfrm>
            <a:off x="5845673" y="1022981"/>
            <a:ext cx="489738" cy="504056"/>
            <a:chOff x="1827622" y="1343919"/>
            <a:chExt cx="2304000" cy="2304000"/>
          </a:xfrm>
        </p:grpSpPr>
        <p:sp>
          <p:nvSpPr>
            <p:cNvPr id="115" name="椭圆 114"/>
            <p:cNvSpPr/>
            <p:nvPr/>
          </p:nvSpPr>
          <p:spPr>
            <a:xfrm>
              <a:off x="1827622" y="1343919"/>
              <a:ext cx="2304000" cy="2304000"/>
            </a:xfrm>
            <a:prstGeom prst="ellipse">
              <a:avLst/>
            </a:prstGeom>
            <a:gradFill>
              <a:gsLst>
                <a:gs pos="96000">
                  <a:srgbClr val="00B0F0"/>
                </a:gs>
                <a:gs pos="0">
                  <a:srgbClr val="0066FF"/>
                </a:gs>
              </a:gsLst>
              <a:path path="circle">
                <a:fillToRect t="100000" r="100000"/>
              </a:path>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sp>
          <p:nvSpPr>
            <p:cNvPr id="116" name="椭圆 115"/>
            <p:cNvSpPr/>
            <p:nvPr/>
          </p:nvSpPr>
          <p:spPr>
            <a:xfrm>
              <a:off x="1877481" y="1393778"/>
              <a:ext cx="2204282" cy="2204282"/>
            </a:xfrm>
            <a:prstGeom prst="ellipse">
              <a:avLst/>
            </a:prstGeom>
            <a:gradFill>
              <a:gsLst>
                <a:gs pos="0">
                  <a:srgbClr val="00B0F0"/>
                </a:gs>
                <a:gs pos="100000">
                  <a:srgbClr val="0066FF"/>
                </a:gs>
              </a:gsLst>
              <a:path path="circle">
                <a:fillToRect t="100000" r="100000"/>
              </a:path>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grpSp>
      <p:grpSp>
        <p:nvGrpSpPr>
          <p:cNvPr id="117" name="组合 116"/>
          <p:cNvGrpSpPr/>
          <p:nvPr/>
        </p:nvGrpSpPr>
        <p:grpSpPr>
          <a:xfrm>
            <a:off x="5234418" y="2747006"/>
            <a:ext cx="489738" cy="504056"/>
            <a:chOff x="1827622" y="1343919"/>
            <a:chExt cx="2304000" cy="2304000"/>
          </a:xfrm>
        </p:grpSpPr>
        <p:sp>
          <p:nvSpPr>
            <p:cNvPr id="118" name="椭圆 11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sp>
          <p:nvSpPr>
            <p:cNvPr id="119" name="椭圆 11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grpSp>
      <p:grpSp>
        <p:nvGrpSpPr>
          <p:cNvPr id="120" name="组合 119"/>
          <p:cNvGrpSpPr/>
          <p:nvPr/>
        </p:nvGrpSpPr>
        <p:grpSpPr>
          <a:xfrm>
            <a:off x="4245363" y="4375011"/>
            <a:ext cx="489738" cy="504056"/>
            <a:chOff x="1827622" y="1343919"/>
            <a:chExt cx="2304000" cy="2304000"/>
          </a:xfrm>
        </p:grpSpPr>
        <p:sp>
          <p:nvSpPr>
            <p:cNvPr id="121" name="椭圆 12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sp>
          <p:nvSpPr>
            <p:cNvPr id="122" name="椭圆 121"/>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grpSp>
      <p:grpSp>
        <p:nvGrpSpPr>
          <p:cNvPr id="123" name="组合 122"/>
          <p:cNvGrpSpPr/>
          <p:nvPr/>
        </p:nvGrpSpPr>
        <p:grpSpPr>
          <a:xfrm>
            <a:off x="3619231" y="826746"/>
            <a:ext cx="724889" cy="746082"/>
            <a:chOff x="1827622" y="1343919"/>
            <a:chExt cx="2304000" cy="2304000"/>
          </a:xfrm>
        </p:grpSpPr>
        <p:sp>
          <p:nvSpPr>
            <p:cNvPr id="124" name="椭圆 123"/>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sp>
          <p:nvSpPr>
            <p:cNvPr id="125" name="椭圆 124"/>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grpSp>
      <p:sp>
        <p:nvSpPr>
          <p:cNvPr id="77" name="TextBox 76"/>
          <p:cNvSpPr txBox="1"/>
          <p:nvPr/>
        </p:nvSpPr>
        <p:spPr>
          <a:xfrm>
            <a:off x="5135401" y="4156264"/>
            <a:ext cx="6948458" cy="1569660"/>
          </a:xfrm>
          <a:prstGeom prst="rect">
            <a:avLst/>
          </a:prstGeom>
          <a:noFill/>
        </p:spPr>
        <p:txBody>
          <a:bodyPr wrap="square" rtlCol="0">
            <a:spAutoFit/>
          </a:bodyPr>
          <a:lstStyle/>
          <a:p>
            <a:r>
              <a:rPr lang="zh-CN" altLang="en-US" sz="4800" b="1" dirty="0">
                <a:solidFill>
                  <a:srgbClr val="0070C0"/>
                </a:solidFill>
                <a:latin typeface="微软雅黑" panose="020B0503020204020204" pitchFamily="34" charset="-122"/>
                <a:ea typeface="微软雅黑" panose="020B0503020204020204" pitchFamily="34" charset="-122"/>
              </a:rPr>
              <a:t>时尚微立体</a:t>
            </a:r>
            <a:r>
              <a:rPr lang="en-US" altLang="zh-CN" sz="4800" b="1" dirty="0">
                <a:solidFill>
                  <a:srgbClr val="0070C0"/>
                </a:solidFill>
                <a:latin typeface="微软雅黑" panose="020B0503020204020204" pitchFamily="34" charset="-122"/>
                <a:ea typeface="微软雅黑" panose="020B0503020204020204" pitchFamily="34" charset="-122"/>
              </a:rPr>
              <a:t>PPT</a:t>
            </a:r>
            <a:r>
              <a:rPr lang="zh-CN" altLang="en-US" sz="4800" b="1" dirty="0">
                <a:solidFill>
                  <a:srgbClr val="0070C0"/>
                </a:solidFill>
                <a:latin typeface="微软雅黑" panose="020B0503020204020204" pitchFamily="34" charset="-122"/>
                <a:ea typeface="微软雅黑" panose="020B0503020204020204" pitchFamily="34" charset="-122"/>
              </a:rPr>
              <a:t>图表合集</a:t>
            </a:r>
            <a:endParaRPr lang="en-US" altLang="zh-CN" sz="4800" b="1" dirty="0">
              <a:solidFill>
                <a:srgbClr val="0070C0"/>
              </a:solidFill>
              <a:latin typeface="微软雅黑" panose="020B0503020204020204" pitchFamily="34" charset="-122"/>
              <a:ea typeface="微软雅黑" panose="020B0503020204020204" pitchFamily="34" charset="-122"/>
            </a:endParaRPr>
          </a:p>
          <a:p>
            <a:pPr algn="ctr"/>
            <a:endParaRPr lang="zh-CN" altLang="en-US" sz="4800" b="1" dirty="0">
              <a:solidFill>
                <a:srgbClr val="0070C0"/>
              </a:solidFill>
              <a:latin typeface="微软雅黑" panose="020B0503020204020204" pitchFamily="34" charset="-122"/>
              <a:ea typeface="微软雅黑" panose="020B0503020204020204" pitchFamily="34" charset="-122"/>
            </a:endParaRPr>
          </a:p>
        </p:txBody>
      </p:sp>
      <p:grpSp>
        <p:nvGrpSpPr>
          <p:cNvPr id="81" name="组合 80"/>
          <p:cNvGrpSpPr/>
          <p:nvPr/>
        </p:nvGrpSpPr>
        <p:grpSpPr>
          <a:xfrm>
            <a:off x="10731031" y="283971"/>
            <a:ext cx="508110" cy="508106"/>
            <a:chOff x="5196486" y="5946187"/>
            <a:chExt cx="305647" cy="305644"/>
          </a:xfrm>
        </p:grpSpPr>
        <p:grpSp>
          <p:nvGrpSpPr>
            <p:cNvPr id="82" name="组合 81"/>
            <p:cNvGrpSpPr/>
            <p:nvPr/>
          </p:nvGrpSpPr>
          <p:grpSpPr>
            <a:xfrm>
              <a:off x="5196486" y="5946187"/>
              <a:ext cx="305647" cy="305644"/>
              <a:chOff x="1517330" y="1125257"/>
              <a:chExt cx="2204282" cy="2204282"/>
            </a:xfrm>
          </p:grpSpPr>
          <p:sp>
            <p:nvSpPr>
              <p:cNvPr id="84" name="椭圆 83"/>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sp>
            <p:nvSpPr>
              <p:cNvPr id="85" name="椭圆 84"/>
              <p:cNvSpPr/>
              <p:nvPr/>
            </p:nvSpPr>
            <p:spPr>
              <a:xfrm>
                <a:off x="1719372" y="1327298"/>
                <a:ext cx="1800200" cy="18002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000000"/>
                  </a:solidFill>
                </a:endParaRPr>
              </a:p>
            </p:txBody>
          </p:sp>
        </p:grpSp>
        <p:sp>
          <p:nvSpPr>
            <p:cNvPr id="83" name="Freeform 44"/>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a:extLst/>
          </p:spPr>
          <p:txBody>
            <a:bodyPr vert="horz" wrap="square" lIns="70137" tIns="35068" rIns="70137" bIns="35068" numCol="1" anchor="t" anchorCtr="0" compatLnSpc="1">
              <a:prstTxWarp prst="textNoShape">
                <a:avLst/>
              </a:prstTxWarp>
            </a:bodyPr>
            <a:lstStyle/>
            <a:p>
              <a:endParaRPr lang="zh-CN" altLang="en-US" sz="1558">
                <a:solidFill>
                  <a:srgbClr val="000000"/>
                </a:solidFill>
              </a:endParaRPr>
            </a:p>
          </p:txBody>
        </p:sp>
      </p:grpSp>
      <p:grpSp>
        <p:nvGrpSpPr>
          <p:cNvPr id="86" name="组合 85"/>
          <p:cNvGrpSpPr/>
          <p:nvPr/>
        </p:nvGrpSpPr>
        <p:grpSpPr>
          <a:xfrm>
            <a:off x="11462791" y="288214"/>
            <a:ext cx="508110" cy="508106"/>
            <a:chOff x="5638883" y="5946187"/>
            <a:chExt cx="305647" cy="305644"/>
          </a:xfrm>
        </p:grpSpPr>
        <p:grpSp>
          <p:nvGrpSpPr>
            <p:cNvPr id="87" name="组合 86"/>
            <p:cNvGrpSpPr/>
            <p:nvPr/>
          </p:nvGrpSpPr>
          <p:grpSpPr>
            <a:xfrm>
              <a:off x="5638883" y="5946187"/>
              <a:ext cx="305647" cy="305644"/>
              <a:chOff x="1517330" y="1125257"/>
              <a:chExt cx="2204282" cy="2204282"/>
            </a:xfrm>
          </p:grpSpPr>
          <p:sp>
            <p:nvSpPr>
              <p:cNvPr id="89" name="椭圆 88"/>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sp>
            <p:nvSpPr>
              <p:cNvPr id="90" name="椭圆 89"/>
              <p:cNvSpPr/>
              <p:nvPr/>
            </p:nvSpPr>
            <p:spPr>
              <a:xfrm>
                <a:off x="1719372" y="1327298"/>
                <a:ext cx="1800200" cy="18002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000000"/>
                  </a:solidFill>
                </a:endParaRPr>
              </a:p>
            </p:txBody>
          </p:sp>
        </p:grpSp>
        <p:sp>
          <p:nvSpPr>
            <p:cNvPr id="88"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a:extLst/>
          </p:spPr>
          <p:txBody>
            <a:bodyPr vert="horz" wrap="square" lIns="79162" tIns="39581" rIns="79162" bIns="39581" numCol="1" anchor="t" anchorCtr="0" compatLnSpc="1">
              <a:prstTxWarp prst="textNoShape">
                <a:avLst/>
              </a:prstTxWarp>
            </a:bodyPr>
            <a:lstStyle/>
            <a:p>
              <a:endParaRPr lang="zh-CN" altLang="en-US" sz="1558">
                <a:solidFill>
                  <a:srgbClr val="000000"/>
                </a:solidFill>
              </a:endParaRPr>
            </a:p>
          </p:txBody>
        </p:sp>
      </p:grpSp>
      <p:grpSp>
        <p:nvGrpSpPr>
          <p:cNvPr id="91" name="组合 90"/>
          <p:cNvGrpSpPr/>
          <p:nvPr/>
        </p:nvGrpSpPr>
        <p:grpSpPr>
          <a:xfrm>
            <a:off x="9055796" y="283971"/>
            <a:ext cx="508110" cy="508106"/>
            <a:chOff x="4299766" y="5946187"/>
            <a:chExt cx="305647" cy="305644"/>
          </a:xfrm>
        </p:grpSpPr>
        <p:grpSp>
          <p:nvGrpSpPr>
            <p:cNvPr id="92" name="组合 91"/>
            <p:cNvGrpSpPr/>
            <p:nvPr/>
          </p:nvGrpSpPr>
          <p:grpSpPr>
            <a:xfrm>
              <a:off x="4299766" y="5946187"/>
              <a:ext cx="305647" cy="305644"/>
              <a:chOff x="1517330" y="1125257"/>
              <a:chExt cx="2204282" cy="2204282"/>
            </a:xfrm>
          </p:grpSpPr>
          <p:sp>
            <p:nvSpPr>
              <p:cNvPr id="94" name="椭圆 93"/>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sp>
            <p:nvSpPr>
              <p:cNvPr id="95" name="椭圆 94"/>
              <p:cNvSpPr/>
              <p:nvPr/>
            </p:nvSpPr>
            <p:spPr>
              <a:xfrm>
                <a:off x="1719372" y="1327298"/>
                <a:ext cx="1800200" cy="18002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000000"/>
                  </a:solidFill>
                </a:endParaRPr>
              </a:p>
            </p:txBody>
          </p:sp>
        </p:grpSp>
        <p:sp>
          <p:nvSpPr>
            <p:cNvPr id="93"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a:extLst/>
          </p:spPr>
          <p:txBody>
            <a:bodyPr vert="horz" wrap="square" lIns="70137" tIns="35068" rIns="70137" bIns="35068" numCol="1" anchor="t" anchorCtr="0" compatLnSpc="1">
              <a:prstTxWarp prst="textNoShape">
                <a:avLst/>
              </a:prstTxWarp>
            </a:bodyPr>
            <a:lstStyle/>
            <a:p>
              <a:endParaRPr lang="zh-CN" altLang="en-US" sz="1558">
                <a:solidFill>
                  <a:srgbClr val="000000"/>
                </a:solidFill>
              </a:endParaRPr>
            </a:p>
          </p:txBody>
        </p:sp>
      </p:grpSp>
      <p:grpSp>
        <p:nvGrpSpPr>
          <p:cNvPr id="96" name="组合 95"/>
          <p:cNvGrpSpPr/>
          <p:nvPr/>
        </p:nvGrpSpPr>
        <p:grpSpPr>
          <a:xfrm>
            <a:off x="9894406" y="283971"/>
            <a:ext cx="508110" cy="508106"/>
            <a:chOff x="4740390" y="5946187"/>
            <a:chExt cx="305647" cy="305644"/>
          </a:xfrm>
        </p:grpSpPr>
        <p:grpSp>
          <p:nvGrpSpPr>
            <p:cNvPr id="97" name="组合 96"/>
            <p:cNvGrpSpPr/>
            <p:nvPr/>
          </p:nvGrpSpPr>
          <p:grpSpPr>
            <a:xfrm>
              <a:off x="4740390" y="5946187"/>
              <a:ext cx="305647" cy="305644"/>
              <a:chOff x="1517330" y="1125257"/>
              <a:chExt cx="2204282" cy="2204282"/>
            </a:xfrm>
          </p:grpSpPr>
          <p:sp>
            <p:nvSpPr>
              <p:cNvPr id="99" name="椭圆 98"/>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sp>
            <p:nvSpPr>
              <p:cNvPr id="100" name="椭圆 99"/>
              <p:cNvSpPr/>
              <p:nvPr/>
            </p:nvSpPr>
            <p:spPr>
              <a:xfrm>
                <a:off x="1719372" y="1327298"/>
                <a:ext cx="1800200" cy="18002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000000"/>
                  </a:solidFill>
                </a:endParaRPr>
              </a:p>
            </p:txBody>
          </p:sp>
        </p:grpSp>
        <p:sp>
          <p:nvSpPr>
            <p:cNvPr id="98"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a:extLst/>
          </p:spPr>
          <p:txBody>
            <a:bodyPr vert="horz" wrap="square" lIns="70137" tIns="35068" rIns="70137" bIns="35068" numCol="1" anchor="t" anchorCtr="0" compatLnSpc="1">
              <a:prstTxWarp prst="textNoShape">
                <a:avLst/>
              </a:prstTxWarp>
            </a:bodyPr>
            <a:lstStyle/>
            <a:p>
              <a:endParaRPr lang="zh-CN" altLang="en-US" sz="1558">
                <a:solidFill>
                  <a:srgbClr val="000000"/>
                </a:solidFill>
              </a:endParaRPr>
            </a:p>
          </p:txBody>
        </p:sp>
      </p:grpSp>
      <p:pic>
        <p:nvPicPr>
          <p:cNvPr id="107" name="AudioJoiner15091013513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25532" y="-588283"/>
            <a:ext cx="527750" cy="527750"/>
          </a:xfrm>
          <a:prstGeom prst="rect">
            <a:avLst/>
          </a:prstGeom>
        </p:spPr>
      </p:pic>
      <p:grpSp>
        <p:nvGrpSpPr>
          <p:cNvPr id="2" name="组合 1"/>
          <p:cNvGrpSpPr/>
          <p:nvPr/>
        </p:nvGrpSpPr>
        <p:grpSpPr>
          <a:xfrm>
            <a:off x="371572" y="226875"/>
            <a:ext cx="4487063" cy="4618246"/>
            <a:chOff x="1479136" y="1653961"/>
            <a:chExt cx="2585737" cy="2661333"/>
          </a:xfrm>
        </p:grpSpPr>
        <p:grpSp>
          <p:nvGrpSpPr>
            <p:cNvPr id="2087" name="组合 2086"/>
            <p:cNvGrpSpPr/>
            <p:nvPr/>
          </p:nvGrpSpPr>
          <p:grpSpPr>
            <a:xfrm>
              <a:off x="1479136" y="1653961"/>
              <a:ext cx="2585737" cy="2661333"/>
              <a:chOff x="1827622" y="1343919"/>
              <a:chExt cx="2304000" cy="2304000"/>
            </a:xfrm>
          </p:grpSpPr>
          <p:sp>
            <p:nvSpPr>
              <p:cNvPr id="25" name="椭圆 2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sp>
            <p:nvSpPr>
              <p:cNvPr id="22" name="椭圆 21"/>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grpSp>
        <p:sp>
          <p:nvSpPr>
            <p:cNvPr id="23" name="椭圆 22"/>
            <p:cNvSpPr/>
            <p:nvPr/>
          </p:nvSpPr>
          <p:spPr>
            <a:xfrm>
              <a:off x="1640402" y="1902977"/>
              <a:ext cx="2311975" cy="216806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44885" rIns="0" bIns="44885" rtlCol="0" anchor="ctr"/>
            <a:lstStyle/>
            <a:p>
              <a:pPr algn="ctr"/>
              <a:r>
                <a:rPr lang="zh-CN" altLang="en-US" sz="5400" b="1" dirty="0">
                  <a:solidFill>
                    <a:srgbClr val="FFFFFF"/>
                  </a:solidFill>
                  <a:latin typeface="DIN Mittelschrift Std" pitchFamily="50" charset="0"/>
                  <a:ea typeface="微软雅黑" pitchFamily="34" charset="-122"/>
                </a:rPr>
                <a:t>工作总结</a:t>
              </a:r>
              <a:r>
                <a:rPr lang="en-US" altLang="zh-CN" sz="5400" b="1" dirty="0">
                  <a:solidFill>
                    <a:srgbClr val="FFFFFF"/>
                  </a:solidFill>
                  <a:latin typeface="DIN Mittelschrift Std" pitchFamily="50" charset="0"/>
                  <a:ea typeface="微软雅黑" pitchFamily="34" charset="-122"/>
                </a:rPr>
                <a:t>PPT</a:t>
              </a:r>
              <a:endParaRPr lang="zh-CN" altLang="en-US" sz="5400" b="1" dirty="0">
                <a:solidFill>
                  <a:srgbClr val="FFFFFF"/>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19330873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1)">
                                      <p:cBhvr>
                                        <p:cTn id="6" dur="1" fill="hold"/>
                                        <p:tgtEl>
                                          <p:spTgt spid="107"/>
                                        </p:tgtEl>
                                      </p:cBhvr>
                                    </p:cmd>
                                  </p:childTnLst>
                                </p:cTn>
                              </p:par>
                              <p:par>
                                <p:cTn id="7" presetID="53" presetClass="entr" presetSubtype="16" fill="hold" nodeType="withEffect">
                                  <p:stCondLst>
                                    <p:cond delay="300"/>
                                  </p:stCondLst>
                                  <p:childTnLst>
                                    <p:set>
                                      <p:cBhvr>
                                        <p:cTn id="8" dur="1" fill="hold">
                                          <p:stCondLst>
                                            <p:cond delay="0"/>
                                          </p:stCondLst>
                                        </p:cTn>
                                        <p:tgtEl>
                                          <p:spTgt spid="2"/>
                                        </p:tgtEl>
                                        <p:attrNameLst>
                                          <p:attrName>style.visibility</p:attrName>
                                        </p:attrNameLst>
                                      </p:cBhvr>
                                      <p:to>
                                        <p:strVal val="visible"/>
                                      </p:to>
                                    </p:set>
                                    <p:anim calcmode="lin" valueType="num">
                                      <p:cBhvr>
                                        <p:cTn id="9" dur="300" fill="hold"/>
                                        <p:tgtEl>
                                          <p:spTgt spid="2"/>
                                        </p:tgtEl>
                                        <p:attrNameLst>
                                          <p:attrName>ppt_w</p:attrName>
                                        </p:attrNameLst>
                                      </p:cBhvr>
                                      <p:tavLst>
                                        <p:tav tm="0">
                                          <p:val>
                                            <p:fltVal val="0"/>
                                          </p:val>
                                        </p:tav>
                                        <p:tav tm="100000">
                                          <p:val>
                                            <p:strVal val="#ppt_w"/>
                                          </p:val>
                                        </p:tav>
                                      </p:tavLst>
                                    </p:anim>
                                    <p:anim calcmode="lin" valueType="num">
                                      <p:cBhvr>
                                        <p:cTn id="10" dur="300" fill="hold"/>
                                        <p:tgtEl>
                                          <p:spTgt spid="2"/>
                                        </p:tgtEl>
                                        <p:attrNameLst>
                                          <p:attrName>ppt_h</p:attrName>
                                        </p:attrNameLst>
                                      </p:cBhvr>
                                      <p:tavLst>
                                        <p:tav tm="0">
                                          <p:val>
                                            <p:fltVal val="0"/>
                                          </p:val>
                                        </p:tav>
                                        <p:tav tm="100000">
                                          <p:val>
                                            <p:strVal val="#ppt_h"/>
                                          </p:val>
                                        </p:tav>
                                      </p:tavLst>
                                    </p:anim>
                                    <p:animEffect transition="in" filter="fade">
                                      <p:cBhvr>
                                        <p:cTn id="11" dur="300"/>
                                        <p:tgtEl>
                                          <p:spTgt spid="2"/>
                                        </p:tgtEl>
                                      </p:cBhvr>
                                    </p:animEffect>
                                  </p:childTnLst>
                                </p:cTn>
                              </p:par>
                              <p:par>
                                <p:cTn id="12" presetID="6" presetClass="emph" presetSubtype="0" autoRev="1" fill="hold" nodeType="withEffect">
                                  <p:stCondLst>
                                    <p:cond delay="300"/>
                                  </p:stCondLst>
                                  <p:childTnLst>
                                    <p:animScale>
                                      <p:cBhvr>
                                        <p:cTn id="13" dur="200" fill="hold"/>
                                        <p:tgtEl>
                                          <p:spTgt spid="2"/>
                                        </p:tgtEl>
                                      </p:cBhvr>
                                      <p:by x="150000" y="150000"/>
                                    </p:animScale>
                                  </p:childTnLst>
                                </p:cTn>
                              </p:par>
                            </p:childTnLst>
                          </p:cTn>
                        </p:par>
                        <p:par>
                          <p:cTn id="14" fill="hold">
                            <p:stCondLst>
                              <p:cond delay="700"/>
                            </p:stCondLst>
                            <p:childTnLst>
                              <p:par>
                                <p:cTn id="15" presetID="23" presetClass="entr" presetSubtype="16" fill="hold" grpId="0" nodeType="afterEffect">
                                  <p:stCondLst>
                                    <p:cond delay="0"/>
                                  </p:stCondLst>
                                  <p:childTnLst>
                                    <p:set>
                                      <p:cBhvr>
                                        <p:cTn id="16" dur="1" fill="hold">
                                          <p:stCondLst>
                                            <p:cond delay="0"/>
                                          </p:stCondLst>
                                        </p:cTn>
                                        <p:tgtEl>
                                          <p:spTgt spid="108"/>
                                        </p:tgtEl>
                                        <p:attrNameLst>
                                          <p:attrName>style.visibility</p:attrName>
                                        </p:attrNameLst>
                                      </p:cBhvr>
                                      <p:to>
                                        <p:strVal val="visible"/>
                                      </p:to>
                                    </p:set>
                                    <p:anim calcmode="lin" valueType="num">
                                      <p:cBhvr>
                                        <p:cTn id="17" dur="500" fill="hold"/>
                                        <p:tgtEl>
                                          <p:spTgt spid="108"/>
                                        </p:tgtEl>
                                        <p:attrNameLst>
                                          <p:attrName>ppt_w</p:attrName>
                                        </p:attrNameLst>
                                      </p:cBhvr>
                                      <p:tavLst>
                                        <p:tav tm="0">
                                          <p:val>
                                            <p:fltVal val="0"/>
                                          </p:val>
                                        </p:tav>
                                        <p:tav tm="100000">
                                          <p:val>
                                            <p:strVal val="#ppt_w"/>
                                          </p:val>
                                        </p:tav>
                                      </p:tavLst>
                                    </p:anim>
                                    <p:anim calcmode="lin" valueType="num">
                                      <p:cBhvr>
                                        <p:cTn id="18" dur="500" fill="hold"/>
                                        <p:tgtEl>
                                          <p:spTgt spid="108"/>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100"/>
                                  </p:stCondLst>
                                  <p:childTnLst>
                                    <p:set>
                                      <p:cBhvr>
                                        <p:cTn id="20" dur="1" fill="hold">
                                          <p:stCondLst>
                                            <p:cond delay="0"/>
                                          </p:stCondLst>
                                        </p:cTn>
                                        <p:tgtEl>
                                          <p:spTgt spid="2088"/>
                                        </p:tgtEl>
                                        <p:attrNameLst>
                                          <p:attrName>style.visibility</p:attrName>
                                        </p:attrNameLst>
                                      </p:cBhvr>
                                      <p:to>
                                        <p:strVal val="visible"/>
                                      </p:to>
                                    </p:set>
                                    <p:anim calcmode="lin" valueType="num">
                                      <p:cBhvr>
                                        <p:cTn id="21" dur="500" fill="hold"/>
                                        <p:tgtEl>
                                          <p:spTgt spid="2088"/>
                                        </p:tgtEl>
                                        <p:attrNameLst>
                                          <p:attrName>ppt_w</p:attrName>
                                        </p:attrNameLst>
                                      </p:cBhvr>
                                      <p:tavLst>
                                        <p:tav tm="0">
                                          <p:val>
                                            <p:fltVal val="0"/>
                                          </p:val>
                                        </p:tav>
                                        <p:tav tm="100000">
                                          <p:val>
                                            <p:strVal val="#ppt_w"/>
                                          </p:val>
                                        </p:tav>
                                      </p:tavLst>
                                    </p:anim>
                                    <p:anim calcmode="lin" valueType="num">
                                      <p:cBhvr>
                                        <p:cTn id="22" dur="500" fill="hold"/>
                                        <p:tgtEl>
                                          <p:spTgt spid="2088"/>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200"/>
                                  </p:stCondLst>
                                  <p:childTnLst>
                                    <p:set>
                                      <p:cBhvr>
                                        <p:cTn id="24" dur="1" fill="hold">
                                          <p:stCondLst>
                                            <p:cond delay="0"/>
                                          </p:stCondLst>
                                        </p:cTn>
                                        <p:tgtEl>
                                          <p:spTgt spid="109"/>
                                        </p:tgtEl>
                                        <p:attrNameLst>
                                          <p:attrName>style.visibility</p:attrName>
                                        </p:attrNameLst>
                                      </p:cBhvr>
                                      <p:to>
                                        <p:strVal val="visible"/>
                                      </p:to>
                                    </p:set>
                                    <p:anim calcmode="lin" valueType="num">
                                      <p:cBhvr>
                                        <p:cTn id="25" dur="500" fill="hold"/>
                                        <p:tgtEl>
                                          <p:spTgt spid="109"/>
                                        </p:tgtEl>
                                        <p:attrNameLst>
                                          <p:attrName>ppt_w</p:attrName>
                                        </p:attrNameLst>
                                      </p:cBhvr>
                                      <p:tavLst>
                                        <p:tav tm="0">
                                          <p:val>
                                            <p:fltVal val="0"/>
                                          </p:val>
                                        </p:tav>
                                        <p:tav tm="100000">
                                          <p:val>
                                            <p:strVal val="#ppt_w"/>
                                          </p:val>
                                        </p:tav>
                                      </p:tavLst>
                                    </p:anim>
                                    <p:anim calcmode="lin" valueType="num">
                                      <p:cBhvr>
                                        <p:cTn id="26" dur="500" fill="hold"/>
                                        <p:tgtEl>
                                          <p:spTgt spid="109"/>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300"/>
                                  </p:stCondLst>
                                  <p:childTnLst>
                                    <p:set>
                                      <p:cBhvr>
                                        <p:cTn id="28" dur="1" fill="hold">
                                          <p:stCondLst>
                                            <p:cond delay="0"/>
                                          </p:stCondLst>
                                        </p:cTn>
                                        <p:tgtEl>
                                          <p:spTgt spid="110"/>
                                        </p:tgtEl>
                                        <p:attrNameLst>
                                          <p:attrName>style.visibility</p:attrName>
                                        </p:attrNameLst>
                                      </p:cBhvr>
                                      <p:to>
                                        <p:strVal val="visible"/>
                                      </p:to>
                                    </p:set>
                                    <p:anim calcmode="lin" valueType="num">
                                      <p:cBhvr>
                                        <p:cTn id="29" dur="500" fill="hold"/>
                                        <p:tgtEl>
                                          <p:spTgt spid="110"/>
                                        </p:tgtEl>
                                        <p:attrNameLst>
                                          <p:attrName>ppt_w</p:attrName>
                                        </p:attrNameLst>
                                      </p:cBhvr>
                                      <p:tavLst>
                                        <p:tav tm="0">
                                          <p:val>
                                            <p:fltVal val="0"/>
                                          </p:val>
                                        </p:tav>
                                        <p:tav tm="100000">
                                          <p:val>
                                            <p:strVal val="#ppt_w"/>
                                          </p:val>
                                        </p:tav>
                                      </p:tavLst>
                                    </p:anim>
                                    <p:anim calcmode="lin" valueType="num">
                                      <p:cBhvr>
                                        <p:cTn id="30" dur="500" fill="hold"/>
                                        <p:tgtEl>
                                          <p:spTgt spid="110"/>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400"/>
                                  </p:stCondLst>
                                  <p:childTnLst>
                                    <p:set>
                                      <p:cBhvr>
                                        <p:cTn id="32" dur="1" fill="hold">
                                          <p:stCondLst>
                                            <p:cond delay="0"/>
                                          </p:stCondLst>
                                        </p:cTn>
                                        <p:tgtEl>
                                          <p:spTgt spid="112"/>
                                        </p:tgtEl>
                                        <p:attrNameLst>
                                          <p:attrName>style.visibility</p:attrName>
                                        </p:attrNameLst>
                                      </p:cBhvr>
                                      <p:to>
                                        <p:strVal val="visible"/>
                                      </p:to>
                                    </p:set>
                                    <p:anim calcmode="lin" valueType="num">
                                      <p:cBhvr>
                                        <p:cTn id="33" dur="500" fill="hold"/>
                                        <p:tgtEl>
                                          <p:spTgt spid="112"/>
                                        </p:tgtEl>
                                        <p:attrNameLst>
                                          <p:attrName>ppt_w</p:attrName>
                                        </p:attrNameLst>
                                      </p:cBhvr>
                                      <p:tavLst>
                                        <p:tav tm="0">
                                          <p:val>
                                            <p:fltVal val="0"/>
                                          </p:val>
                                        </p:tav>
                                        <p:tav tm="100000">
                                          <p:val>
                                            <p:strVal val="#ppt_w"/>
                                          </p:val>
                                        </p:tav>
                                      </p:tavLst>
                                    </p:anim>
                                    <p:anim calcmode="lin" valueType="num">
                                      <p:cBhvr>
                                        <p:cTn id="34" dur="500" fill="hold"/>
                                        <p:tgtEl>
                                          <p:spTgt spid="112"/>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500"/>
                                  </p:stCondLst>
                                  <p:childTnLst>
                                    <p:set>
                                      <p:cBhvr>
                                        <p:cTn id="36" dur="1" fill="hold">
                                          <p:stCondLst>
                                            <p:cond delay="0"/>
                                          </p:stCondLst>
                                        </p:cTn>
                                        <p:tgtEl>
                                          <p:spTgt spid="111"/>
                                        </p:tgtEl>
                                        <p:attrNameLst>
                                          <p:attrName>style.visibility</p:attrName>
                                        </p:attrNameLst>
                                      </p:cBhvr>
                                      <p:to>
                                        <p:strVal val="visible"/>
                                      </p:to>
                                    </p:set>
                                    <p:anim calcmode="lin" valueType="num">
                                      <p:cBhvr>
                                        <p:cTn id="37" dur="500" fill="hold"/>
                                        <p:tgtEl>
                                          <p:spTgt spid="111"/>
                                        </p:tgtEl>
                                        <p:attrNameLst>
                                          <p:attrName>ppt_w</p:attrName>
                                        </p:attrNameLst>
                                      </p:cBhvr>
                                      <p:tavLst>
                                        <p:tav tm="0">
                                          <p:val>
                                            <p:fltVal val="0"/>
                                          </p:val>
                                        </p:tav>
                                        <p:tav tm="100000">
                                          <p:val>
                                            <p:strVal val="#ppt_w"/>
                                          </p:val>
                                        </p:tav>
                                      </p:tavLst>
                                    </p:anim>
                                    <p:anim calcmode="lin" valueType="num">
                                      <p:cBhvr>
                                        <p:cTn id="38" dur="500" fill="hold"/>
                                        <p:tgtEl>
                                          <p:spTgt spid="111"/>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600"/>
                                  </p:stCondLst>
                                  <p:childTnLst>
                                    <p:set>
                                      <p:cBhvr>
                                        <p:cTn id="40" dur="1" fill="hold">
                                          <p:stCondLst>
                                            <p:cond delay="0"/>
                                          </p:stCondLst>
                                        </p:cTn>
                                        <p:tgtEl>
                                          <p:spTgt spid="113"/>
                                        </p:tgtEl>
                                        <p:attrNameLst>
                                          <p:attrName>style.visibility</p:attrName>
                                        </p:attrNameLst>
                                      </p:cBhvr>
                                      <p:to>
                                        <p:strVal val="visible"/>
                                      </p:to>
                                    </p:set>
                                    <p:anim calcmode="lin" valueType="num">
                                      <p:cBhvr>
                                        <p:cTn id="41" dur="500" fill="hold"/>
                                        <p:tgtEl>
                                          <p:spTgt spid="113"/>
                                        </p:tgtEl>
                                        <p:attrNameLst>
                                          <p:attrName>ppt_w</p:attrName>
                                        </p:attrNameLst>
                                      </p:cBhvr>
                                      <p:tavLst>
                                        <p:tav tm="0">
                                          <p:val>
                                            <p:fltVal val="0"/>
                                          </p:val>
                                        </p:tav>
                                        <p:tav tm="100000">
                                          <p:val>
                                            <p:strVal val="#ppt_w"/>
                                          </p:val>
                                        </p:tav>
                                      </p:tavLst>
                                    </p:anim>
                                    <p:anim calcmode="lin" valueType="num">
                                      <p:cBhvr>
                                        <p:cTn id="42" dur="500" fill="hold"/>
                                        <p:tgtEl>
                                          <p:spTgt spid="113"/>
                                        </p:tgtEl>
                                        <p:attrNameLst>
                                          <p:attrName>ppt_h</p:attrName>
                                        </p:attrNameLst>
                                      </p:cBhvr>
                                      <p:tavLst>
                                        <p:tav tm="0">
                                          <p:val>
                                            <p:fltVal val="0"/>
                                          </p:val>
                                        </p:tav>
                                        <p:tav tm="100000">
                                          <p:val>
                                            <p:strVal val="#ppt_h"/>
                                          </p:val>
                                        </p:tav>
                                      </p:tavLst>
                                    </p:anim>
                                  </p:childTnLst>
                                </p:cTn>
                              </p:par>
                            </p:childTnLst>
                          </p:cTn>
                        </p:par>
                        <p:par>
                          <p:cTn id="43" fill="hold">
                            <p:stCondLst>
                              <p:cond delay="1800"/>
                            </p:stCondLst>
                            <p:childTnLst>
                              <p:par>
                                <p:cTn id="44" presetID="22" presetClass="entr" presetSubtype="1" fill="hold" grpId="0" nodeType="afterEffect">
                                  <p:stCondLst>
                                    <p:cond delay="0"/>
                                  </p:stCondLst>
                                  <p:childTnLst>
                                    <p:set>
                                      <p:cBhvr>
                                        <p:cTn id="45" dur="1" fill="hold">
                                          <p:stCondLst>
                                            <p:cond delay="0"/>
                                          </p:stCondLst>
                                        </p:cTn>
                                        <p:tgtEl>
                                          <p:spTgt spid="2053"/>
                                        </p:tgtEl>
                                        <p:attrNameLst>
                                          <p:attrName>style.visibility</p:attrName>
                                        </p:attrNameLst>
                                      </p:cBhvr>
                                      <p:to>
                                        <p:strVal val="visible"/>
                                      </p:to>
                                    </p:set>
                                    <p:animEffect transition="in" filter="wipe(up)">
                                      <p:cBhvr>
                                        <p:cTn id="46" dur="1000"/>
                                        <p:tgtEl>
                                          <p:spTgt spid="2053"/>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up)">
                                      <p:cBhvr>
                                        <p:cTn id="49" dur="1000"/>
                                        <p:tgtEl>
                                          <p:spTgt spid="2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up)">
                                      <p:cBhvr>
                                        <p:cTn id="52" dur="1000"/>
                                        <p:tgtEl>
                                          <p:spTgt spid="15"/>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025"/>
                                        </p:tgtEl>
                                        <p:attrNameLst>
                                          <p:attrName>style.visibility</p:attrName>
                                        </p:attrNameLst>
                                      </p:cBhvr>
                                      <p:to>
                                        <p:strVal val="visible"/>
                                      </p:to>
                                    </p:set>
                                    <p:animEffect transition="in" filter="wipe(left)">
                                      <p:cBhvr>
                                        <p:cTn id="55" dur="1000"/>
                                        <p:tgtEl>
                                          <p:spTgt spid="1025"/>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063"/>
                                        </p:tgtEl>
                                        <p:attrNameLst>
                                          <p:attrName>style.visibility</p:attrName>
                                        </p:attrNameLst>
                                      </p:cBhvr>
                                      <p:to>
                                        <p:strVal val="visible"/>
                                      </p:to>
                                    </p:set>
                                    <p:animEffect transition="in" filter="wipe(left)">
                                      <p:cBhvr>
                                        <p:cTn id="58" dur="1000"/>
                                        <p:tgtEl>
                                          <p:spTgt spid="206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080"/>
                                        </p:tgtEl>
                                        <p:attrNameLst>
                                          <p:attrName>style.visibility</p:attrName>
                                        </p:attrNameLst>
                                      </p:cBhvr>
                                      <p:to>
                                        <p:strVal val="visible"/>
                                      </p:to>
                                    </p:set>
                                    <p:animEffect transition="in" filter="wipe(left)">
                                      <p:cBhvr>
                                        <p:cTn id="61" dur="1000"/>
                                        <p:tgtEl>
                                          <p:spTgt spid="2080"/>
                                        </p:tgtEl>
                                      </p:cBhvr>
                                    </p:animEffect>
                                  </p:childTnLst>
                                </p:cTn>
                              </p:par>
                            </p:childTnLst>
                          </p:cTn>
                        </p:par>
                        <p:par>
                          <p:cTn id="62" fill="hold">
                            <p:stCondLst>
                              <p:cond delay="2800"/>
                            </p:stCondLst>
                            <p:childTnLst>
                              <p:par>
                                <p:cTn id="63" presetID="22" presetClass="entr" presetSubtype="2" fill="hold" grpId="0" nodeType="afterEffect">
                                  <p:stCondLst>
                                    <p:cond delay="0"/>
                                  </p:stCondLst>
                                  <p:childTnLst>
                                    <p:set>
                                      <p:cBhvr>
                                        <p:cTn id="64" dur="1" fill="hold">
                                          <p:stCondLst>
                                            <p:cond delay="0"/>
                                          </p:stCondLst>
                                        </p:cTn>
                                        <p:tgtEl>
                                          <p:spTgt spid="1033"/>
                                        </p:tgtEl>
                                        <p:attrNameLst>
                                          <p:attrName>style.visibility</p:attrName>
                                        </p:attrNameLst>
                                      </p:cBhvr>
                                      <p:to>
                                        <p:strVal val="visible"/>
                                      </p:to>
                                    </p:set>
                                    <p:animEffect transition="in" filter="wipe(right)">
                                      <p:cBhvr>
                                        <p:cTn id="65" dur="1000"/>
                                        <p:tgtEl>
                                          <p:spTgt spid="1033"/>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1024"/>
                                        </p:tgtEl>
                                        <p:attrNameLst>
                                          <p:attrName>style.visibility</p:attrName>
                                        </p:attrNameLst>
                                      </p:cBhvr>
                                      <p:to>
                                        <p:strVal val="visible"/>
                                      </p:to>
                                    </p:set>
                                    <p:animEffect transition="in" filter="wipe(right)">
                                      <p:cBhvr>
                                        <p:cTn id="68" dur="1000"/>
                                        <p:tgtEl>
                                          <p:spTgt spid="1024"/>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2057"/>
                                        </p:tgtEl>
                                        <p:attrNameLst>
                                          <p:attrName>style.visibility</p:attrName>
                                        </p:attrNameLst>
                                      </p:cBhvr>
                                      <p:to>
                                        <p:strVal val="visible"/>
                                      </p:to>
                                    </p:set>
                                    <p:animEffect transition="in" filter="wipe(right)">
                                      <p:cBhvr>
                                        <p:cTn id="71" dur="1000"/>
                                        <p:tgtEl>
                                          <p:spTgt spid="2057"/>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2058"/>
                                        </p:tgtEl>
                                        <p:attrNameLst>
                                          <p:attrName>style.visibility</p:attrName>
                                        </p:attrNameLst>
                                      </p:cBhvr>
                                      <p:to>
                                        <p:strVal val="visible"/>
                                      </p:to>
                                    </p:set>
                                    <p:animEffect transition="in" filter="wipe(right)">
                                      <p:cBhvr>
                                        <p:cTn id="74" dur="1000"/>
                                        <p:tgtEl>
                                          <p:spTgt spid="2058"/>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2061"/>
                                        </p:tgtEl>
                                        <p:attrNameLst>
                                          <p:attrName>style.visibility</p:attrName>
                                        </p:attrNameLst>
                                      </p:cBhvr>
                                      <p:to>
                                        <p:strVal val="visible"/>
                                      </p:to>
                                    </p:set>
                                    <p:animEffect transition="in" filter="wipe(right)">
                                      <p:cBhvr>
                                        <p:cTn id="77" dur="1000"/>
                                        <p:tgtEl>
                                          <p:spTgt spid="2061"/>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2065"/>
                                        </p:tgtEl>
                                        <p:attrNameLst>
                                          <p:attrName>style.visibility</p:attrName>
                                        </p:attrNameLst>
                                      </p:cBhvr>
                                      <p:to>
                                        <p:strVal val="visible"/>
                                      </p:to>
                                    </p:set>
                                    <p:animEffect transition="in" filter="wipe(right)">
                                      <p:cBhvr>
                                        <p:cTn id="80" dur="1000"/>
                                        <p:tgtEl>
                                          <p:spTgt spid="2065"/>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2070"/>
                                        </p:tgtEl>
                                        <p:attrNameLst>
                                          <p:attrName>style.visibility</p:attrName>
                                        </p:attrNameLst>
                                      </p:cBhvr>
                                      <p:to>
                                        <p:strVal val="visible"/>
                                      </p:to>
                                    </p:set>
                                    <p:animEffect transition="in" filter="wipe(right)">
                                      <p:cBhvr>
                                        <p:cTn id="83" dur="1000"/>
                                        <p:tgtEl>
                                          <p:spTgt spid="2070"/>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2071"/>
                                        </p:tgtEl>
                                        <p:attrNameLst>
                                          <p:attrName>style.visibility</p:attrName>
                                        </p:attrNameLst>
                                      </p:cBhvr>
                                      <p:to>
                                        <p:strVal val="visible"/>
                                      </p:to>
                                    </p:set>
                                    <p:animEffect transition="in" filter="wipe(right)">
                                      <p:cBhvr>
                                        <p:cTn id="86" dur="1000"/>
                                        <p:tgtEl>
                                          <p:spTgt spid="2071"/>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2072"/>
                                        </p:tgtEl>
                                        <p:attrNameLst>
                                          <p:attrName>style.visibility</p:attrName>
                                        </p:attrNameLst>
                                      </p:cBhvr>
                                      <p:to>
                                        <p:strVal val="visible"/>
                                      </p:to>
                                    </p:set>
                                    <p:animEffect transition="in" filter="wipe(right)">
                                      <p:cBhvr>
                                        <p:cTn id="89" dur="1000"/>
                                        <p:tgtEl>
                                          <p:spTgt spid="2072"/>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2078"/>
                                        </p:tgtEl>
                                        <p:attrNameLst>
                                          <p:attrName>style.visibility</p:attrName>
                                        </p:attrNameLst>
                                      </p:cBhvr>
                                      <p:to>
                                        <p:strVal val="visible"/>
                                      </p:to>
                                    </p:set>
                                    <p:animEffect transition="in" filter="wipe(right)">
                                      <p:cBhvr>
                                        <p:cTn id="92" dur="1000"/>
                                        <p:tgtEl>
                                          <p:spTgt spid="2078"/>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1027"/>
                                        </p:tgtEl>
                                        <p:attrNameLst>
                                          <p:attrName>style.visibility</p:attrName>
                                        </p:attrNameLst>
                                      </p:cBhvr>
                                      <p:to>
                                        <p:strVal val="visible"/>
                                      </p:to>
                                    </p:set>
                                    <p:animEffect transition="in" filter="wipe(right)">
                                      <p:cBhvr>
                                        <p:cTn id="95" dur="1000"/>
                                        <p:tgtEl>
                                          <p:spTgt spid="1027"/>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1031"/>
                                        </p:tgtEl>
                                        <p:attrNameLst>
                                          <p:attrName>style.visibility</p:attrName>
                                        </p:attrNameLst>
                                      </p:cBhvr>
                                      <p:to>
                                        <p:strVal val="visible"/>
                                      </p:to>
                                    </p:set>
                                    <p:animEffect transition="in" filter="wipe(right)">
                                      <p:cBhvr>
                                        <p:cTn id="98" dur="1000"/>
                                        <p:tgtEl>
                                          <p:spTgt spid="1031"/>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1032"/>
                                        </p:tgtEl>
                                        <p:attrNameLst>
                                          <p:attrName>style.visibility</p:attrName>
                                        </p:attrNameLst>
                                      </p:cBhvr>
                                      <p:to>
                                        <p:strVal val="visible"/>
                                      </p:to>
                                    </p:set>
                                    <p:animEffect transition="in" filter="wipe(right)">
                                      <p:cBhvr>
                                        <p:cTn id="101" dur="1000"/>
                                        <p:tgtEl>
                                          <p:spTgt spid="1032"/>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1034"/>
                                        </p:tgtEl>
                                        <p:attrNameLst>
                                          <p:attrName>style.visibility</p:attrName>
                                        </p:attrNameLst>
                                      </p:cBhvr>
                                      <p:to>
                                        <p:strVal val="visible"/>
                                      </p:to>
                                    </p:set>
                                    <p:animEffect transition="in" filter="wipe(right)">
                                      <p:cBhvr>
                                        <p:cTn id="104" dur="1000"/>
                                        <p:tgtEl>
                                          <p:spTgt spid="1034"/>
                                        </p:tgtEl>
                                      </p:cBhvr>
                                    </p:animEffect>
                                  </p:childTnLst>
                                </p:cTn>
                              </p:par>
                              <p:par>
                                <p:cTn id="105" presetID="22" presetClass="entr" presetSubtype="2" fill="hold" grpId="0" nodeType="withEffect">
                                  <p:stCondLst>
                                    <p:cond delay="0"/>
                                  </p:stCondLst>
                                  <p:childTnLst>
                                    <p:set>
                                      <p:cBhvr>
                                        <p:cTn id="106" dur="1" fill="hold">
                                          <p:stCondLst>
                                            <p:cond delay="0"/>
                                          </p:stCondLst>
                                        </p:cTn>
                                        <p:tgtEl>
                                          <p:spTgt spid="2082"/>
                                        </p:tgtEl>
                                        <p:attrNameLst>
                                          <p:attrName>style.visibility</p:attrName>
                                        </p:attrNameLst>
                                      </p:cBhvr>
                                      <p:to>
                                        <p:strVal val="visible"/>
                                      </p:to>
                                    </p:set>
                                    <p:animEffect transition="in" filter="wipe(right)">
                                      <p:cBhvr>
                                        <p:cTn id="107" dur="1000"/>
                                        <p:tgtEl>
                                          <p:spTgt spid="2082"/>
                                        </p:tgtEl>
                                      </p:cBhvr>
                                    </p:animEffect>
                                  </p:childTnLst>
                                </p:cTn>
                              </p:par>
                              <p:par>
                                <p:cTn id="108" presetID="22" presetClass="entr" presetSubtype="1" fill="hold" grpId="0" nodeType="withEffect">
                                  <p:stCondLst>
                                    <p:cond delay="0"/>
                                  </p:stCondLst>
                                  <p:childTnLst>
                                    <p:set>
                                      <p:cBhvr>
                                        <p:cTn id="109" dur="1" fill="hold">
                                          <p:stCondLst>
                                            <p:cond delay="0"/>
                                          </p:stCondLst>
                                        </p:cTn>
                                        <p:tgtEl>
                                          <p:spTgt spid="2075"/>
                                        </p:tgtEl>
                                        <p:attrNameLst>
                                          <p:attrName>style.visibility</p:attrName>
                                        </p:attrNameLst>
                                      </p:cBhvr>
                                      <p:to>
                                        <p:strVal val="visible"/>
                                      </p:to>
                                    </p:set>
                                    <p:animEffect transition="in" filter="wipe(up)">
                                      <p:cBhvr>
                                        <p:cTn id="110" dur="1000"/>
                                        <p:tgtEl>
                                          <p:spTgt spid="2075"/>
                                        </p:tgtEl>
                                      </p:cBhvr>
                                    </p:animEffect>
                                  </p:childTnLst>
                                </p:cTn>
                              </p:par>
                              <p:par>
                                <p:cTn id="111" presetID="22" presetClass="entr" presetSubtype="1" fill="hold" grpId="0" nodeType="withEffect">
                                  <p:stCondLst>
                                    <p:cond delay="0"/>
                                  </p:stCondLst>
                                  <p:childTnLst>
                                    <p:set>
                                      <p:cBhvr>
                                        <p:cTn id="112" dur="1" fill="hold">
                                          <p:stCondLst>
                                            <p:cond delay="0"/>
                                          </p:stCondLst>
                                        </p:cTn>
                                        <p:tgtEl>
                                          <p:spTgt spid="1038"/>
                                        </p:tgtEl>
                                        <p:attrNameLst>
                                          <p:attrName>style.visibility</p:attrName>
                                        </p:attrNameLst>
                                      </p:cBhvr>
                                      <p:to>
                                        <p:strVal val="visible"/>
                                      </p:to>
                                    </p:set>
                                    <p:animEffect transition="in" filter="wipe(up)">
                                      <p:cBhvr>
                                        <p:cTn id="113" dur="1000"/>
                                        <p:tgtEl>
                                          <p:spTgt spid="1038"/>
                                        </p:tgtEl>
                                      </p:cBhvr>
                                    </p:animEffect>
                                  </p:childTnLst>
                                </p:cTn>
                              </p:par>
                              <p:par>
                                <p:cTn id="114" presetID="22" presetClass="entr" presetSubtype="1" fill="hold" grpId="0" nodeType="withEffect">
                                  <p:stCondLst>
                                    <p:cond delay="0"/>
                                  </p:stCondLst>
                                  <p:childTnLst>
                                    <p:set>
                                      <p:cBhvr>
                                        <p:cTn id="115" dur="1" fill="hold">
                                          <p:stCondLst>
                                            <p:cond delay="0"/>
                                          </p:stCondLst>
                                        </p:cTn>
                                        <p:tgtEl>
                                          <p:spTgt spid="1037"/>
                                        </p:tgtEl>
                                        <p:attrNameLst>
                                          <p:attrName>style.visibility</p:attrName>
                                        </p:attrNameLst>
                                      </p:cBhvr>
                                      <p:to>
                                        <p:strVal val="visible"/>
                                      </p:to>
                                    </p:set>
                                    <p:animEffect transition="in" filter="wipe(up)">
                                      <p:cBhvr>
                                        <p:cTn id="116" dur="1000"/>
                                        <p:tgtEl>
                                          <p:spTgt spid="1037"/>
                                        </p:tgtEl>
                                      </p:cBhvr>
                                    </p:animEffect>
                                  </p:childTnLst>
                                </p:cTn>
                              </p:par>
                              <p:par>
                                <p:cTn id="117" presetID="22" presetClass="entr" presetSubtype="1" fill="hold" grpId="0" nodeType="withEffect">
                                  <p:stCondLst>
                                    <p:cond delay="0"/>
                                  </p:stCondLst>
                                  <p:childTnLst>
                                    <p:set>
                                      <p:cBhvr>
                                        <p:cTn id="118" dur="1" fill="hold">
                                          <p:stCondLst>
                                            <p:cond delay="0"/>
                                          </p:stCondLst>
                                        </p:cTn>
                                        <p:tgtEl>
                                          <p:spTgt spid="2074"/>
                                        </p:tgtEl>
                                        <p:attrNameLst>
                                          <p:attrName>style.visibility</p:attrName>
                                        </p:attrNameLst>
                                      </p:cBhvr>
                                      <p:to>
                                        <p:strVal val="visible"/>
                                      </p:to>
                                    </p:set>
                                    <p:animEffect transition="in" filter="wipe(up)">
                                      <p:cBhvr>
                                        <p:cTn id="119" dur="1000"/>
                                        <p:tgtEl>
                                          <p:spTgt spid="2074"/>
                                        </p:tgtEl>
                                      </p:cBhvr>
                                    </p:animEffect>
                                  </p:childTnLst>
                                </p:cTn>
                              </p:par>
                              <p:par>
                                <p:cTn id="120" presetID="22" presetClass="entr" presetSubtype="1" fill="hold" grpId="0" nodeType="withEffect">
                                  <p:stCondLst>
                                    <p:cond delay="0"/>
                                  </p:stCondLst>
                                  <p:childTnLst>
                                    <p:set>
                                      <p:cBhvr>
                                        <p:cTn id="121" dur="1" fill="hold">
                                          <p:stCondLst>
                                            <p:cond delay="0"/>
                                          </p:stCondLst>
                                        </p:cTn>
                                        <p:tgtEl>
                                          <p:spTgt spid="1036"/>
                                        </p:tgtEl>
                                        <p:attrNameLst>
                                          <p:attrName>style.visibility</p:attrName>
                                        </p:attrNameLst>
                                      </p:cBhvr>
                                      <p:to>
                                        <p:strVal val="visible"/>
                                      </p:to>
                                    </p:set>
                                    <p:animEffect transition="in" filter="wipe(up)">
                                      <p:cBhvr>
                                        <p:cTn id="122" dur="1000"/>
                                        <p:tgtEl>
                                          <p:spTgt spid="1036"/>
                                        </p:tgtEl>
                                      </p:cBhvr>
                                    </p:animEffect>
                                  </p:childTnLst>
                                </p:cTn>
                              </p:par>
                              <p:par>
                                <p:cTn id="123" presetID="22" presetClass="entr" presetSubtype="1" fill="hold" grpId="0" nodeType="withEffect">
                                  <p:stCondLst>
                                    <p:cond delay="0"/>
                                  </p:stCondLst>
                                  <p:childTnLst>
                                    <p:set>
                                      <p:cBhvr>
                                        <p:cTn id="124" dur="1" fill="hold">
                                          <p:stCondLst>
                                            <p:cond delay="0"/>
                                          </p:stCondLst>
                                        </p:cTn>
                                        <p:tgtEl>
                                          <p:spTgt spid="2073"/>
                                        </p:tgtEl>
                                        <p:attrNameLst>
                                          <p:attrName>style.visibility</p:attrName>
                                        </p:attrNameLst>
                                      </p:cBhvr>
                                      <p:to>
                                        <p:strVal val="visible"/>
                                      </p:to>
                                    </p:set>
                                    <p:animEffect transition="in" filter="wipe(up)">
                                      <p:cBhvr>
                                        <p:cTn id="125" dur="1000"/>
                                        <p:tgtEl>
                                          <p:spTgt spid="2073"/>
                                        </p:tgtEl>
                                      </p:cBhvr>
                                    </p:animEffect>
                                  </p:childTnLst>
                                </p:cTn>
                              </p:par>
                              <p:par>
                                <p:cTn id="126" presetID="22" presetClass="entr" presetSubtype="1" fill="hold" grpId="0" nodeType="withEffect">
                                  <p:stCondLst>
                                    <p:cond delay="0"/>
                                  </p:stCondLst>
                                  <p:childTnLst>
                                    <p:set>
                                      <p:cBhvr>
                                        <p:cTn id="127" dur="1" fill="hold">
                                          <p:stCondLst>
                                            <p:cond delay="0"/>
                                          </p:stCondLst>
                                        </p:cTn>
                                        <p:tgtEl>
                                          <p:spTgt spid="1054"/>
                                        </p:tgtEl>
                                        <p:attrNameLst>
                                          <p:attrName>style.visibility</p:attrName>
                                        </p:attrNameLst>
                                      </p:cBhvr>
                                      <p:to>
                                        <p:strVal val="visible"/>
                                      </p:to>
                                    </p:set>
                                    <p:animEffect transition="in" filter="wipe(up)">
                                      <p:cBhvr>
                                        <p:cTn id="128" dur="1000"/>
                                        <p:tgtEl>
                                          <p:spTgt spid="1054"/>
                                        </p:tgtEl>
                                      </p:cBhvr>
                                    </p:animEffect>
                                  </p:childTnLst>
                                </p:cTn>
                              </p:par>
                              <p:par>
                                <p:cTn id="129" presetID="22" presetClass="entr" presetSubtype="1" fill="hold" grpId="0" nodeType="withEffect">
                                  <p:stCondLst>
                                    <p:cond delay="0"/>
                                  </p:stCondLst>
                                  <p:childTnLst>
                                    <p:set>
                                      <p:cBhvr>
                                        <p:cTn id="130" dur="1" fill="hold">
                                          <p:stCondLst>
                                            <p:cond delay="0"/>
                                          </p:stCondLst>
                                        </p:cTn>
                                        <p:tgtEl>
                                          <p:spTgt spid="1035"/>
                                        </p:tgtEl>
                                        <p:attrNameLst>
                                          <p:attrName>style.visibility</p:attrName>
                                        </p:attrNameLst>
                                      </p:cBhvr>
                                      <p:to>
                                        <p:strVal val="visible"/>
                                      </p:to>
                                    </p:set>
                                    <p:animEffect transition="in" filter="wipe(up)">
                                      <p:cBhvr>
                                        <p:cTn id="131" dur="1000"/>
                                        <p:tgtEl>
                                          <p:spTgt spid="1035"/>
                                        </p:tgtEl>
                                      </p:cBhvr>
                                    </p:animEffect>
                                  </p:childTnLst>
                                </p:cTn>
                              </p:par>
                              <p:par>
                                <p:cTn id="132" presetID="22" presetClass="entr" presetSubtype="1" fill="hold" grpId="0" nodeType="withEffect">
                                  <p:stCondLst>
                                    <p:cond delay="0"/>
                                  </p:stCondLst>
                                  <p:childTnLst>
                                    <p:set>
                                      <p:cBhvr>
                                        <p:cTn id="133" dur="1" fill="hold">
                                          <p:stCondLst>
                                            <p:cond delay="0"/>
                                          </p:stCondLst>
                                        </p:cTn>
                                        <p:tgtEl>
                                          <p:spTgt spid="2079"/>
                                        </p:tgtEl>
                                        <p:attrNameLst>
                                          <p:attrName>style.visibility</p:attrName>
                                        </p:attrNameLst>
                                      </p:cBhvr>
                                      <p:to>
                                        <p:strVal val="visible"/>
                                      </p:to>
                                    </p:set>
                                    <p:animEffect transition="in" filter="wipe(up)">
                                      <p:cBhvr>
                                        <p:cTn id="134" dur="1000"/>
                                        <p:tgtEl>
                                          <p:spTgt spid="2079"/>
                                        </p:tgtEl>
                                      </p:cBhvr>
                                    </p:animEffect>
                                  </p:childTnLst>
                                </p:cTn>
                              </p:par>
                              <p:par>
                                <p:cTn id="135" presetID="22" presetClass="entr" presetSubtype="2" fill="hold" grpId="0" nodeType="withEffect">
                                  <p:stCondLst>
                                    <p:cond delay="0"/>
                                  </p:stCondLst>
                                  <p:childTnLst>
                                    <p:set>
                                      <p:cBhvr>
                                        <p:cTn id="136" dur="1" fill="hold">
                                          <p:stCondLst>
                                            <p:cond delay="0"/>
                                          </p:stCondLst>
                                        </p:cTn>
                                        <p:tgtEl>
                                          <p:spTgt spid="1055"/>
                                        </p:tgtEl>
                                        <p:attrNameLst>
                                          <p:attrName>style.visibility</p:attrName>
                                        </p:attrNameLst>
                                      </p:cBhvr>
                                      <p:to>
                                        <p:strVal val="visible"/>
                                      </p:to>
                                    </p:set>
                                    <p:animEffect transition="in" filter="wipe(right)">
                                      <p:cBhvr>
                                        <p:cTn id="137" dur="1000"/>
                                        <p:tgtEl>
                                          <p:spTgt spid="1055"/>
                                        </p:tgtEl>
                                      </p:cBhvr>
                                    </p:animEffect>
                                  </p:childTnLst>
                                </p:cTn>
                              </p:par>
                              <p:par>
                                <p:cTn id="138" presetID="22" presetClass="entr" presetSubtype="1" fill="hold" grpId="0" nodeType="withEffect">
                                  <p:stCondLst>
                                    <p:cond delay="0"/>
                                  </p:stCondLst>
                                  <p:childTnLst>
                                    <p:set>
                                      <p:cBhvr>
                                        <p:cTn id="139" dur="1" fill="hold">
                                          <p:stCondLst>
                                            <p:cond delay="0"/>
                                          </p:stCondLst>
                                        </p:cTn>
                                        <p:tgtEl>
                                          <p:spTgt spid="1026"/>
                                        </p:tgtEl>
                                        <p:attrNameLst>
                                          <p:attrName>style.visibility</p:attrName>
                                        </p:attrNameLst>
                                      </p:cBhvr>
                                      <p:to>
                                        <p:strVal val="visible"/>
                                      </p:to>
                                    </p:set>
                                    <p:animEffect transition="in" filter="wipe(up)">
                                      <p:cBhvr>
                                        <p:cTn id="140" dur="1000"/>
                                        <p:tgtEl>
                                          <p:spTgt spid="1026"/>
                                        </p:tgtEl>
                                      </p:cBhvr>
                                    </p:animEffect>
                                  </p:childTnLst>
                                </p:cTn>
                              </p:par>
                              <p:par>
                                <p:cTn id="141" presetID="22" presetClass="entr" presetSubtype="1" fill="hold" grpId="0" nodeType="withEffect">
                                  <p:stCondLst>
                                    <p:cond delay="0"/>
                                  </p:stCondLst>
                                  <p:childTnLst>
                                    <p:set>
                                      <p:cBhvr>
                                        <p:cTn id="142" dur="1" fill="hold">
                                          <p:stCondLst>
                                            <p:cond delay="0"/>
                                          </p:stCondLst>
                                        </p:cTn>
                                        <p:tgtEl>
                                          <p:spTgt spid="2064"/>
                                        </p:tgtEl>
                                        <p:attrNameLst>
                                          <p:attrName>style.visibility</p:attrName>
                                        </p:attrNameLst>
                                      </p:cBhvr>
                                      <p:to>
                                        <p:strVal val="visible"/>
                                      </p:to>
                                    </p:set>
                                    <p:animEffect transition="in" filter="wipe(up)">
                                      <p:cBhvr>
                                        <p:cTn id="143" dur="1000"/>
                                        <p:tgtEl>
                                          <p:spTgt spid="2064"/>
                                        </p:tgtEl>
                                      </p:cBhvr>
                                    </p:animEffect>
                                  </p:childTnLst>
                                </p:cTn>
                              </p:par>
                              <p:par>
                                <p:cTn id="144" presetID="22" presetClass="entr" presetSubtype="1" fill="hold" grpId="0" nodeType="withEffect">
                                  <p:stCondLst>
                                    <p:cond delay="0"/>
                                  </p:stCondLst>
                                  <p:childTnLst>
                                    <p:set>
                                      <p:cBhvr>
                                        <p:cTn id="145" dur="1" fill="hold">
                                          <p:stCondLst>
                                            <p:cond delay="0"/>
                                          </p:stCondLst>
                                        </p:cTn>
                                        <p:tgtEl>
                                          <p:spTgt spid="2081"/>
                                        </p:tgtEl>
                                        <p:attrNameLst>
                                          <p:attrName>style.visibility</p:attrName>
                                        </p:attrNameLst>
                                      </p:cBhvr>
                                      <p:to>
                                        <p:strVal val="visible"/>
                                      </p:to>
                                    </p:set>
                                    <p:animEffect transition="in" filter="wipe(up)">
                                      <p:cBhvr>
                                        <p:cTn id="146" dur="1000"/>
                                        <p:tgtEl>
                                          <p:spTgt spid="2081"/>
                                        </p:tgtEl>
                                      </p:cBhvr>
                                    </p:animEffect>
                                  </p:childTnLst>
                                </p:cTn>
                              </p:par>
                            </p:childTnLst>
                          </p:cTn>
                        </p:par>
                        <p:par>
                          <p:cTn id="147" fill="hold">
                            <p:stCondLst>
                              <p:cond delay="3800"/>
                            </p:stCondLst>
                            <p:childTnLst>
                              <p:par>
                                <p:cTn id="148" presetID="22" presetClass="entr" presetSubtype="1" fill="hold" grpId="0" nodeType="afterEffect">
                                  <p:stCondLst>
                                    <p:cond delay="0"/>
                                  </p:stCondLst>
                                  <p:childTnLst>
                                    <p:set>
                                      <p:cBhvr>
                                        <p:cTn id="149" dur="1" fill="hold">
                                          <p:stCondLst>
                                            <p:cond delay="0"/>
                                          </p:stCondLst>
                                        </p:cTn>
                                        <p:tgtEl>
                                          <p:spTgt spid="9"/>
                                        </p:tgtEl>
                                        <p:attrNameLst>
                                          <p:attrName>style.visibility</p:attrName>
                                        </p:attrNameLst>
                                      </p:cBhvr>
                                      <p:to>
                                        <p:strVal val="visible"/>
                                      </p:to>
                                    </p:set>
                                    <p:animEffect transition="in" filter="wipe(up)">
                                      <p:cBhvr>
                                        <p:cTn id="150" dur="1000"/>
                                        <p:tgtEl>
                                          <p:spTgt spid="9"/>
                                        </p:tgtEl>
                                      </p:cBhvr>
                                    </p:animEffect>
                                  </p:childTnLst>
                                </p:cTn>
                              </p:par>
                              <p:par>
                                <p:cTn id="151" presetID="22" presetClass="entr" presetSubtype="1" fill="hold" grpId="0" nodeType="withEffect">
                                  <p:stCondLst>
                                    <p:cond delay="0"/>
                                  </p:stCondLst>
                                  <p:childTnLst>
                                    <p:set>
                                      <p:cBhvr>
                                        <p:cTn id="152" dur="1" fill="hold">
                                          <p:stCondLst>
                                            <p:cond delay="0"/>
                                          </p:stCondLst>
                                        </p:cTn>
                                        <p:tgtEl>
                                          <p:spTgt spid="2052"/>
                                        </p:tgtEl>
                                        <p:attrNameLst>
                                          <p:attrName>style.visibility</p:attrName>
                                        </p:attrNameLst>
                                      </p:cBhvr>
                                      <p:to>
                                        <p:strVal val="visible"/>
                                      </p:to>
                                    </p:set>
                                    <p:animEffect transition="in" filter="wipe(up)">
                                      <p:cBhvr>
                                        <p:cTn id="153" dur="1000"/>
                                        <p:tgtEl>
                                          <p:spTgt spid="2052"/>
                                        </p:tgtEl>
                                      </p:cBhvr>
                                    </p:animEffect>
                                  </p:childTnLst>
                                </p:cTn>
                              </p:par>
                              <p:par>
                                <p:cTn id="154" presetID="22" presetClass="entr" presetSubtype="1" fill="hold" grpId="0" nodeType="withEffect">
                                  <p:stCondLst>
                                    <p:cond delay="0"/>
                                  </p:stCondLst>
                                  <p:childTnLst>
                                    <p:set>
                                      <p:cBhvr>
                                        <p:cTn id="155" dur="1" fill="hold">
                                          <p:stCondLst>
                                            <p:cond delay="0"/>
                                          </p:stCondLst>
                                        </p:cTn>
                                        <p:tgtEl>
                                          <p:spTgt spid="11"/>
                                        </p:tgtEl>
                                        <p:attrNameLst>
                                          <p:attrName>style.visibility</p:attrName>
                                        </p:attrNameLst>
                                      </p:cBhvr>
                                      <p:to>
                                        <p:strVal val="visible"/>
                                      </p:to>
                                    </p:set>
                                    <p:animEffect transition="in" filter="wipe(up)">
                                      <p:cBhvr>
                                        <p:cTn id="156" dur="1000"/>
                                        <p:tgtEl>
                                          <p:spTgt spid="11"/>
                                        </p:tgtEl>
                                      </p:cBhvr>
                                    </p:animEffect>
                                  </p:childTnLst>
                                </p:cTn>
                              </p:par>
                              <p:par>
                                <p:cTn id="157" presetID="22" presetClass="entr" presetSubtype="4" fill="hold" grpId="0" nodeType="withEffect">
                                  <p:stCondLst>
                                    <p:cond delay="0"/>
                                  </p:stCondLst>
                                  <p:childTnLst>
                                    <p:set>
                                      <p:cBhvr>
                                        <p:cTn id="158" dur="1" fill="hold">
                                          <p:stCondLst>
                                            <p:cond delay="0"/>
                                          </p:stCondLst>
                                        </p:cTn>
                                        <p:tgtEl>
                                          <p:spTgt spid="10"/>
                                        </p:tgtEl>
                                        <p:attrNameLst>
                                          <p:attrName>style.visibility</p:attrName>
                                        </p:attrNameLst>
                                      </p:cBhvr>
                                      <p:to>
                                        <p:strVal val="visible"/>
                                      </p:to>
                                    </p:set>
                                    <p:animEffect transition="in" filter="wipe(down)">
                                      <p:cBhvr>
                                        <p:cTn id="159" dur="1000"/>
                                        <p:tgtEl>
                                          <p:spTgt spid="10"/>
                                        </p:tgtEl>
                                      </p:cBhvr>
                                    </p:animEffect>
                                  </p:childTnLst>
                                </p:cTn>
                              </p:par>
                              <p:par>
                                <p:cTn id="160" presetID="22" presetClass="entr" presetSubtype="2" fill="hold" grpId="0" nodeType="withEffect">
                                  <p:stCondLst>
                                    <p:cond delay="0"/>
                                  </p:stCondLst>
                                  <p:childTnLst>
                                    <p:set>
                                      <p:cBhvr>
                                        <p:cTn id="161" dur="1" fill="hold">
                                          <p:stCondLst>
                                            <p:cond delay="0"/>
                                          </p:stCondLst>
                                        </p:cTn>
                                        <p:tgtEl>
                                          <p:spTgt spid="2049"/>
                                        </p:tgtEl>
                                        <p:attrNameLst>
                                          <p:attrName>style.visibility</p:attrName>
                                        </p:attrNameLst>
                                      </p:cBhvr>
                                      <p:to>
                                        <p:strVal val="visible"/>
                                      </p:to>
                                    </p:set>
                                    <p:animEffect transition="in" filter="wipe(right)">
                                      <p:cBhvr>
                                        <p:cTn id="162" dur="1000"/>
                                        <p:tgtEl>
                                          <p:spTgt spid="2049"/>
                                        </p:tgtEl>
                                      </p:cBhvr>
                                    </p:animEffect>
                                  </p:childTnLst>
                                </p:cTn>
                              </p:par>
                              <p:par>
                                <p:cTn id="163" presetID="22" presetClass="entr" presetSubtype="4" fill="hold" grpId="0" nodeType="withEffect">
                                  <p:stCondLst>
                                    <p:cond delay="0"/>
                                  </p:stCondLst>
                                  <p:childTnLst>
                                    <p:set>
                                      <p:cBhvr>
                                        <p:cTn id="164" dur="1" fill="hold">
                                          <p:stCondLst>
                                            <p:cond delay="0"/>
                                          </p:stCondLst>
                                        </p:cTn>
                                        <p:tgtEl>
                                          <p:spTgt spid="30"/>
                                        </p:tgtEl>
                                        <p:attrNameLst>
                                          <p:attrName>style.visibility</p:attrName>
                                        </p:attrNameLst>
                                      </p:cBhvr>
                                      <p:to>
                                        <p:strVal val="visible"/>
                                      </p:to>
                                    </p:set>
                                    <p:animEffect transition="in" filter="wipe(down)">
                                      <p:cBhvr>
                                        <p:cTn id="165" dur="1000"/>
                                        <p:tgtEl>
                                          <p:spTgt spid="30"/>
                                        </p:tgtEl>
                                      </p:cBhvr>
                                    </p:animEffect>
                                  </p:childTnLst>
                                </p:cTn>
                              </p:par>
                            </p:childTnLst>
                          </p:cTn>
                        </p:par>
                        <p:par>
                          <p:cTn id="166" fill="hold">
                            <p:stCondLst>
                              <p:cond delay="4800"/>
                            </p:stCondLst>
                            <p:childTnLst>
                              <p:par>
                                <p:cTn id="167" presetID="22" presetClass="entr" presetSubtype="4" fill="hold" grpId="0" nodeType="afterEffect">
                                  <p:stCondLst>
                                    <p:cond delay="0"/>
                                  </p:stCondLst>
                                  <p:childTnLst>
                                    <p:set>
                                      <p:cBhvr>
                                        <p:cTn id="168" dur="1" fill="hold">
                                          <p:stCondLst>
                                            <p:cond delay="0"/>
                                          </p:stCondLst>
                                        </p:cTn>
                                        <p:tgtEl>
                                          <p:spTgt spid="6"/>
                                        </p:tgtEl>
                                        <p:attrNameLst>
                                          <p:attrName>style.visibility</p:attrName>
                                        </p:attrNameLst>
                                      </p:cBhvr>
                                      <p:to>
                                        <p:strVal val="visible"/>
                                      </p:to>
                                    </p:set>
                                    <p:animEffect transition="in" filter="wipe(down)">
                                      <p:cBhvr>
                                        <p:cTn id="169" dur="1000"/>
                                        <p:tgtEl>
                                          <p:spTgt spid="6"/>
                                        </p:tgtEl>
                                      </p:cBhvr>
                                    </p:animEffect>
                                  </p:childTnLst>
                                </p:cTn>
                              </p:par>
                              <p:par>
                                <p:cTn id="170" presetID="22" presetClass="entr" presetSubtype="4" fill="hold" grpId="0" nodeType="withEffect">
                                  <p:stCondLst>
                                    <p:cond delay="0"/>
                                  </p:stCondLst>
                                  <p:childTnLst>
                                    <p:set>
                                      <p:cBhvr>
                                        <p:cTn id="171" dur="1" fill="hold">
                                          <p:stCondLst>
                                            <p:cond delay="0"/>
                                          </p:stCondLst>
                                        </p:cTn>
                                        <p:tgtEl>
                                          <p:spTgt spid="7"/>
                                        </p:tgtEl>
                                        <p:attrNameLst>
                                          <p:attrName>style.visibility</p:attrName>
                                        </p:attrNameLst>
                                      </p:cBhvr>
                                      <p:to>
                                        <p:strVal val="visible"/>
                                      </p:to>
                                    </p:set>
                                    <p:animEffect transition="in" filter="wipe(down)">
                                      <p:cBhvr>
                                        <p:cTn id="172" dur="1000"/>
                                        <p:tgtEl>
                                          <p:spTgt spid="7"/>
                                        </p:tgtEl>
                                      </p:cBhvr>
                                    </p:animEffect>
                                  </p:childTnLst>
                                </p:cTn>
                              </p:par>
                            </p:childTnLst>
                          </p:cTn>
                        </p:par>
                        <p:par>
                          <p:cTn id="173" fill="hold">
                            <p:stCondLst>
                              <p:cond delay="5800"/>
                            </p:stCondLst>
                            <p:childTnLst>
                              <p:par>
                                <p:cTn id="174" presetID="23" presetClass="entr" presetSubtype="16" fill="hold" nodeType="afterEffect">
                                  <p:stCondLst>
                                    <p:cond delay="0"/>
                                  </p:stCondLst>
                                  <p:childTnLst>
                                    <p:set>
                                      <p:cBhvr>
                                        <p:cTn id="175" dur="1" fill="hold">
                                          <p:stCondLst>
                                            <p:cond delay="0"/>
                                          </p:stCondLst>
                                        </p:cTn>
                                        <p:tgtEl>
                                          <p:spTgt spid="123"/>
                                        </p:tgtEl>
                                        <p:attrNameLst>
                                          <p:attrName>style.visibility</p:attrName>
                                        </p:attrNameLst>
                                      </p:cBhvr>
                                      <p:to>
                                        <p:strVal val="visible"/>
                                      </p:to>
                                    </p:set>
                                    <p:anim calcmode="lin" valueType="num">
                                      <p:cBhvr>
                                        <p:cTn id="176" dur="1000" fill="hold"/>
                                        <p:tgtEl>
                                          <p:spTgt spid="123"/>
                                        </p:tgtEl>
                                        <p:attrNameLst>
                                          <p:attrName>ppt_w</p:attrName>
                                        </p:attrNameLst>
                                      </p:cBhvr>
                                      <p:tavLst>
                                        <p:tav tm="0">
                                          <p:val>
                                            <p:fltVal val="0"/>
                                          </p:val>
                                        </p:tav>
                                        <p:tav tm="100000">
                                          <p:val>
                                            <p:strVal val="#ppt_w"/>
                                          </p:val>
                                        </p:tav>
                                      </p:tavLst>
                                    </p:anim>
                                    <p:anim calcmode="lin" valueType="num">
                                      <p:cBhvr>
                                        <p:cTn id="177" dur="1000" fill="hold"/>
                                        <p:tgtEl>
                                          <p:spTgt spid="123"/>
                                        </p:tgtEl>
                                        <p:attrNameLst>
                                          <p:attrName>ppt_h</p:attrName>
                                        </p:attrNameLst>
                                      </p:cBhvr>
                                      <p:tavLst>
                                        <p:tav tm="0">
                                          <p:val>
                                            <p:fltVal val="0"/>
                                          </p:val>
                                        </p:tav>
                                        <p:tav tm="100000">
                                          <p:val>
                                            <p:strVal val="#ppt_h"/>
                                          </p:val>
                                        </p:tav>
                                      </p:tavLst>
                                    </p:anim>
                                  </p:childTnLst>
                                </p:cTn>
                              </p:par>
                              <p:par>
                                <p:cTn id="178" presetID="23" presetClass="entr" presetSubtype="16" fill="hold" nodeType="withEffect">
                                  <p:stCondLst>
                                    <p:cond delay="200"/>
                                  </p:stCondLst>
                                  <p:childTnLst>
                                    <p:set>
                                      <p:cBhvr>
                                        <p:cTn id="179" dur="1" fill="hold">
                                          <p:stCondLst>
                                            <p:cond delay="0"/>
                                          </p:stCondLst>
                                        </p:cTn>
                                        <p:tgtEl>
                                          <p:spTgt spid="104"/>
                                        </p:tgtEl>
                                        <p:attrNameLst>
                                          <p:attrName>style.visibility</p:attrName>
                                        </p:attrNameLst>
                                      </p:cBhvr>
                                      <p:to>
                                        <p:strVal val="visible"/>
                                      </p:to>
                                    </p:set>
                                    <p:anim calcmode="lin" valueType="num">
                                      <p:cBhvr>
                                        <p:cTn id="180" dur="1000" fill="hold"/>
                                        <p:tgtEl>
                                          <p:spTgt spid="104"/>
                                        </p:tgtEl>
                                        <p:attrNameLst>
                                          <p:attrName>ppt_w</p:attrName>
                                        </p:attrNameLst>
                                      </p:cBhvr>
                                      <p:tavLst>
                                        <p:tav tm="0">
                                          <p:val>
                                            <p:fltVal val="0"/>
                                          </p:val>
                                        </p:tav>
                                        <p:tav tm="100000">
                                          <p:val>
                                            <p:strVal val="#ppt_w"/>
                                          </p:val>
                                        </p:tav>
                                      </p:tavLst>
                                    </p:anim>
                                    <p:anim calcmode="lin" valueType="num">
                                      <p:cBhvr>
                                        <p:cTn id="181" dur="1000" fill="hold"/>
                                        <p:tgtEl>
                                          <p:spTgt spid="104"/>
                                        </p:tgtEl>
                                        <p:attrNameLst>
                                          <p:attrName>ppt_h</p:attrName>
                                        </p:attrNameLst>
                                      </p:cBhvr>
                                      <p:tavLst>
                                        <p:tav tm="0">
                                          <p:val>
                                            <p:fltVal val="0"/>
                                          </p:val>
                                        </p:tav>
                                        <p:tav tm="100000">
                                          <p:val>
                                            <p:strVal val="#ppt_h"/>
                                          </p:val>
                                        </p:tav>
                                      </p:tavLst>
                                    </p:anim>
                                  </p:childTnLst>
                                </p:cTn>
                              </p:par>
                              <p:par>
                                <p:cTn id="182" presetID="23" presetClass="entr" presetSubtype="16" fill="hold" nodeType="withEffect">
                                  <p:stCondLst>
                                    <p:cond delay="400"/>
                                  </p:stCondLst>
                                  <p:childTnLst>
                                    <p:set>
                                      <p:cBhvr>
                                        <p:cTn id="183" dur="1" fill="hold">
                                          <p:stCondLst>
                                            <p:cond delay="0"/>
                                          </p:stCondLst>
                                        </p:cTn>
                                        <p:tgtEl>
                                          <p:spTgt spid="117"/>
                                        </p:tgtEl>
                                        <p:attrNameLst>
                                          <p:attrName>style.visibility</p:attrName>
                                        </p:attrNameLst>
                                      </p:cBhvr>
                                      <p:to>
                                        <p:strVal val="visible"/>
                                      </p:to>
                                    </p:set>
                                    <p:anim calcmode="lin" valueType="num">
                                      <p:cBhvr>
                                        <p:cTn id="184" dur="1000" fill="hold"/>
                                        <p:tgtEl>
                                          <p:spTgt spid="117"/>
                                        </p:tgtEl>
                                        <p:attrNameLst>
                                          <p:attrName>ppt_w</p:attrName>
                                        </p:attrNameLst>
                                      </p:cBhvr>
                                      <p:tavLst>
                                        <p:tav tm="0">
                                          <p:val>
                                            <p:fltVal val="0"/>
                                          </p:val>
                                        </p:tav>
                                        <p:tav tm="100000">
                                          <p:val>
                                            <p:strVal val="#ppt_w"/>
                                          </p:val>
                                        </p:tav>
                                      </p:tavLst>
                                    </p:anim>
                                    <p:anim calcmode="lin" valueType="num">
                                      <p:cBhvr>
                                        <p:cTn id="185" dur="1000" fill="hold"/>
                                        <p:tgtEl>
                                          <p:spTgt spid="117"/>
                                        </p:tgtEl>
                                        <p:attrNameLst>
                                          <p:attrName>ppt_h</p:attrName>
                                        </p:attrNameLst>
                                      </p:cBhvr>
                                      <p:tavLst>
                                        <p:tav tm="0">
                                          <p:val>
                                            <p:fltVal val="0"/>
                                          </p:val>
                                        </p:tav>
                                        <p:tav tm="100000">
                                          <p:val>
                                            <p:strVal val="#ppt_h"/>
                                          </p:val>
                                        </p:tav>
                                      </p:tavLst>
                                    </p:anim>
                                  </p:childTnLst>
                                </p:cTn>
                              </p:par>
                              <p:par>
                                <p:cTn id="186" presetID="23" presetClass="entr" presetSubtype="16" fill="hold" nodeType="withEffect">
                                  <p:stCondLst>
                                    <p:cond delay="600"/>
                                  </p:stCondLst>
                                  <p:childTnLst>
                                    <p:set>
                                      <p:cBhvr>
                                        <p:cTn id="187" dur="1" fill="hold">
                                          <p:stCondLst>
                                            <p:cond delay="0"/>
                                          </p:stCondLst>
                                        </p:cTn>
                                        <p:tgtEl>
                                          <p:spTgt spid="114"/>
                                        </p:tgtEl>
                                        <p:attrNameLst>
                                          <p:attrName>style.visibility</p:attrName>
                                        </p:attrNameLst>
                                      </p:cBhvr>
                                      <p:to>
                                        <p:strVal val="visible"/>
                                      </p:to>
                                    </p:set>
                                    <p:anim calcmode="lin" valueType="num">
                                      <p:cBhvr>
                                        <p:cTn id="188" dur="1000" fill="hold"/>
                                        <p:tgtEl>
                                          <p:spTgt spid="114"/>
                                        </p:tgtEl>
                                        <p:attrNameLst>
                                          <p:attrName>ppt_w</p:attrName>
                                        </p:attrNameLst>
                                      </p:cBhvr>
                                      <p:tavLst>
                                        <p:tav tm="0">
                                          <p:val>
                                            <p:fltVal val="0"/>
                                          </p:val>
                                        </p:tav>
                                        <p:tav tm="100000">
                                          <p:val>
                                            <p:strVal val="#ppt_w"/>
                                          </p:val>
                                        </p:tav>
                                      </p:tavLst>
                                    </p:anim>
                                    <p:anim calcmode="lin" valueType="num">
                                      <p:cBhvr>
                                        <p:cTn id="189" dur="1000" fill="hold"/>
                                        <p:tgtEl>
                                          <p:spTgt spid="114"/>
                                        </p:tgtEl>
                                        <p:attrNameLst>
                                          <p:attrName>ppt_h</p:attrName>
                                        </p:attrNameLst>
                                      </p:cBhvr>
                                      <p:tavLst>
                                        <p:tav tm="0">
                                          <p:val>
                                            <p:fltVal val="0"/>
                                          </p:val>
                                        </p:tav>
                                        <p:tav tm="100000">
                                          <p:val>
                                            <p:strVal val="#ppt_h"/>
                                          </p:val>
                                        </p:tav>
                                      </p:tavLst>
                                    </p:anim>
                                  </p:childTnLst>
                                </p:cTn>
                              </p:par>
                              <p:par>
                                <p:cTn id="190" presetID="23" presetClass="entr" presetSubtype="16" fill="hold" nodeType="withEffect">
                                  <p:stCondLst>
                                    <p:cond delay="800"/>
                                  </p:stCondLst>
                                  <p:childTnLst>
                                    <p:set>
                                      <p:cBhvr>
                                        <p:cTn id="191" dur="1" fill="hold">
                                          <p:stCondLst>
                                            <p:cond delay="0"/>
                                          </p:stCondLst>
                                        </p:cTn>
                                        <p:tgtEl>
                                          <p:spTgt spid="120"/>
                                        </p:tgtEl>
                                        <p:attrNameLst>
                                          <p:attrName>style.visibility</p:attrName>
                                        </p:attrNameLst>
                                      </p:cBhvr>
                                      <p:to>
                                        <p:strVal val="visible"/>
                                      </p:to>
                                    </p:set>
                                    <p:anim calcmode="lin" valueType="num">
                                      <p:cBhvr>
                                        <p:cTn id="192" dur="1000" fill="hold"/>
                                        <p:tgtEl>
                                          <p:spTgt spid="120"/>
                                        </p:tgtEl>
                                        <p:attrNameLst>
                                          <p:attrName>ppt_w</p:attrName>
                                        </p:attrNameLst>
                                      </p:cBhvr>
                                      <p:tavLst>
                                        <p:tav tm="0">
                                          <p:val>
                                            <p:fltVal val="0"/>
                                          </p:val>
                                        </p:tav>
                                        <p:tav tm="100000">
                                          <p:val>
                                            <p:strVal val="#ppt_w"/>
                                          </p:val>
                                        </p:tav>
                                      </p:tavLst>
                                    </p:anim>
                                    <p:anim calcmode="lin" valueType="num">
                                      <p:cBhvr>
                                        <p:cTn id="193" dur="1000" fill="hold"/>
                                        <p:tgtEl>
                                          <p:spTgt spid="120"/>
                                        </p:tgtEl>
                                        <p:attrNameLst>
                                          <p:attrName>ppt_h</p:attrName>
                                        </p:attrNameLst>
                                      </p:cBhvr>
                                      <p:tavLst>
                                        <p:tav tm="0">
                                          <p:val>
                                            <p:fltVal val="0"/>
                                          </p:val>
                                        </p:tav>
                                        <p:tav tm="100000">
                                          <p:val>
                                            <p:strVal val="#ppt_h"/>
                                          </p:val>
                                        </p:tav>
                                      </p:tavLst>
                                    </p:anim>
                                  </p:childTnLst>
                                </p:cTn>
                              </p:par>
                            </p:childTnLst>
                          </p:cTn>
                        </p:par>
                        <p:par>
                          <p:cTn id="194" fill="hold">
                            <p:stCondLst>
                              <p:cond delay="7600"/>
                            </p:stCondLst>
                            <p:childTnLst>
                              <p:par>
                                <p:cTn id="195" presetID="23" presetClass="entr" presetSubtype="528" fill="hold" grpId="0" nodeType="afterEffect">
                                  <p:stCondLst>
                                    <p:cond delay="0"/>
                                  </p:stCondLst>
                                  <p:iterate type="lt">
                                    <p:tmPct val="50000"/>
                                  </p:iterate>
                                  <p:childTnLst>
                                    <p:set>
                                      <p:cBhvr>
                                        <p:cTn id="196" dur="1" fill="hold">
                                          <p:stCondLst>
                                            <p:cond delay="0"/>
                                          </p:stCondLst>
                                        </p:cTn>
                                        <p:tgtEl>
                                          <p:spTgt spid="77"/>
                                        </p:tgtEl>
                                        <p:attrNameLst>
                                          <p:attrName>style.visibility</p:attrName>
                                        </p:attrNameLst>
                                      </p:cBhvr>
                                      <p:to>
                                        <p:strVal val="visible"/>
                                      </p:to>
                                    </p:set>
                                    <p:anim calcmode="lin" valueType="num">
                                      <p:cBhvr>
                                        <p:cTn id="197" dur="500" fill="hold"/>
                                        <p:tgtEl>
                                          <p:spTgt spid="77"/>
                                        </p:tgtEl>
                                        <p:attrNameLst>
                                          <p:attrName>ppt_w</p:attrName>
                                        </p:attrNameLst>
                                      </p:cBhvr>
                                      <p:tavLst>
                                        <p:tav tm="0">
                                          <p:val>
                                            <p:fltVal val="0"/>
                                          </p:val>
                                        </p:tav>
                                        <p:tav tm="100000">
                                          <p:val>
                                            <p:strVal val="#ppt_w"/>
                                          </p:val>
                                        </p:tav>
                                      </p:tavLst>
                                    </p:anim>
                                    <p:anim calcmode="lin" valueType="num">
                                      <p:cBhvr>
                                        <p:cTn id="198" dur="500" fill="hold"/>
                                        <p:tgtEl>
                                          <p:spTgt spid="77"/>
                                        </p:tgtEl>
                                        <p:attrNameLst>
                                          <p:attrName>ppt_h</p:attrName>
                                        </p:attrNameLst>
                                      </p:cBhvr>
                                      <p:tavLst>
                                        <p:tav tm="0">
                                          <p:val>
                                            <p:fltVal val="0"/>
                                          </p:val>
                                        </p:tav>
                                        <p:tav tm="100000">
                                          <p:val>
                                            <p:strVal val="#ppt_h"/>
                                          </p:val>
                                        </p:tav>
                                      </p:tavLst>
                                    </p:anim>
                                    <p:anim calcmode="lin" valueType="num">
                                      <p:cBhvr>
                                        <p:cTn id="199" dur="500" fill="hold"/>
                                        <p:tgtEl>
                                          <p:spTgt spid="77"/>
                                        </p:tgtEl>
                                        <p:attrNameLst>
                                          <p:attrName>ppt_x</p:attrName>
                                        </p:attrNameLst>
                                      </p:cBhvr>
                                      <p:tavLst>
                                        <p:tav tm="0">
                                          <p:val>
                                            <p:fltVal val="0.5"/>
                                          </p:val>
                                        </p:tav>
                                        <p:tav tm="100000">
                                          <p:val>
                                            <p:strVal val="#ppt_x"/>
                                          </p:val>
                                        </p:tav>
                                      </p:tavLst>
                                    </p:anim>
                                    <p:anim calcmode="lin" valueType="num">
                                      <p:cBhvr>
                                        <p:cTn id="200" dur="500" fill="hold"/>
                                        <p:tgtEl>
                                          <p:spTgt spid="77"/>
                                        </p:tgtEl>
                                        <p:attrNameLst>
                                          <p:attrName>ppt_y</p:attrName>
                                        </p:attrNameLst>
                                      </p:cBhvr>
                                      <p:tavLst>
                                        <p:tav tm="0">
                                          <p:val>
                                            <p:fltVal val="0.5"/>
                                          </p:val>
                                        </p:tav>
                                        <p:tav tm="100000">
                                          <p:val>
                                            <p:strVal val="#ppt_y"/>
                                          </p:val>
                                        </p:tav>
                                      </p:tavLst>
                                    </p:anim>
                                  </p:childTnLst>
                                </p:cTn>
                              </p:par>
                            </p:childTnLst>
                          </p:cTn>
                        </p:par>
                        <p:par>
                          <p:cTn id="201" fill="hold">
                            <p:stCondLst>
                              <p:cond delay="10850"/>
                            </p:stCondLst>
                            <p:childTnLst>
                              <p:par>
                                <p:cTn id="202" presetID="2" presetClass="entr" presetSubtype="2" fill="hold" nodeType="afterEffect">
                                  <p:stCondLst>
                                    <p:cond delay="0"/>
                                  </p:stCondLst>
                                  <p:childTnLst>
                                    <p:set>
                                      <p:cBhvr>
                                        <p:cTn id="203" dur="1" fill="hold">
                                          <p:stCondLst>
                                            <p:cond delay="0"/>
                                          </p:stCondLst>
                                        </p:cTn>
                                        <p:tgtEl>
                                          <p:spTgt spid="91"/>
                                        </p:tgtEl>
                                        <p:attrNameLst>
                                          <p:attrName>style.visibility</p:attrName>
                                        </p:attrNameLst>
                                      </p:cBhvr>
                                      <p:to>
                                        <p:strVal val="visible"/>
                                      </p:to>
                                    </p:set>
                                    <p:anim calcmode="lin" valueType="num">
                                      <p:cBhvr additive="base">
                                        <p:cTn id="204" dur="500" fill="hold"/>
                                        <p:tgtEl>
                                          <p:spTgt spid="91"/>
                                        </p:tgtEl>
                                        <p:attrNameLst>
                                          <p:attrName>ppt_x</p:attrName>
                                        </p:attrNameLst>
                                      </p:cBhvr>
                                      <p:tavLst>
                                        <p:tav tm="0">
                                          <p:val>
                                            <p:strVal val="1+#ppt_w/2"/>
                                          </p:val>
                                        </p:tav>
                                        <p:tav tm="100000">
                                          <p:val>
                                            <p:strVal val="#ppt_x"/>
                                          </p:val>
                                        </p:tav>
                                      </p:tavLst>
                                    </p:anim>
                                    <p:anim calcmode="lin" valueType="num">
                                      <p:cBhvr additive="base">
                                        <p:cTn id="205" dur="500" fill="hold"/>
                                        <p:tgtEl>
                                          <p:spTgt spid="91"/>
                                        </p:tgtEl>
                                        <p:attrNameLst>
                                          <p:attrName>ppt_y</p:attrName>
                                        </p:attrNameLst>
                                      </p:cBhvr>
                                      <p:tavLst>
                                        <p:tav tm="0">
                                          <p:val>
                                            <p:strVal val="#ppt_y"/>
                                          </p:val>
                                        </p:tav>
                                        <p:tav tm="100000">
                                          <p:val>
                                            <p:strVal val="#ppt_y"/>
                                          </p:val>
                                        </p:tav>
                                      </p:tavLst>
                                    </p:anim>
                                  </p:childTnLst>
                                </p:cTn>
                              </p:par>
                              <p:par>
                                <p:cTn id="206" presetID="2" presetClass="entr" presetSubtype="2" fill="hold" nodeType="withEffect">
                                  <p:stCondLst>
                                    <p:cond delay="200"/>
                                  </p:stCondLst>
                                  <p:childTnLst>
                                    <p:set>
                                      <p:cBhvr>
                                        <p:cTn id="207" dur="1" fill="hold">
                                          <p:stCondLst>
                                            <p:cond delay="0"/>
                                          </p:stCondLst>
                                        </p:cTn>
                                        <p:tgtEl>
                                          <p:spTgt spid="96"/>
                                        </p:tgtEl>
                                        <p:attrNameLst>
                                          <p:attrName>style.visibility</p:attrName>
                                        </p:attrNameLst>
                                      </p:cBhvr>
                                      <p:to>
                                        <p:strVal val="visible"/>
                                      </p:to>
                                    </p:set>
                                    <p:anim calcmode="lin" valueType="num">
                                      <p:cBhvr additive="base">
                                        <p:cTn id="208" dur="500" fill="hold"/>
                                        <p:tgtEl>
                                          <p:spTgt spid="96"/>
                                        </p:tgtEl>
                                        <p:attrNameLst>
                                          <p:attrName>ppt_x</p:attrName>
                                        </p:attrNameLst>
                                      </p:cBhvr>
                                      <p:tavLst>
                                        <p:tav tm="0">
                                          <p:val>
                                            <p:strVal val="1+#ppt_w/2"/>
                                          </p:val>
                                        </p:tav>
                                        <p:tav tm="100000">
                                          <p:val>
                                            <p:strVal val="#ppt_x"/>
                                          </p:val>
                                        </p:tav>
                                      </p:tavLst>
                                    </p:anim>
                                    <p:anim calcmode="lin" valueType="num">
                                      <p:cBhvr additive="base">
                                        <p:cTn id="209" dur="500" fill="hold"/>
                                        <p:tgtEl>
                                          <p:spTgt spid="96"/>
                                        </p:tgtEl>
                                        <p:attrNameLst>
                                          <p:attrName>ppt_y</p:attrName>
                                        </p:attrNameLst>
                                      </p:cBhvr>
                                      <p:tavLst>
                                        <p:tav tm="0">
                                          <p:val>
                                            <p:strVal val="#ppt_y"/>
                                          </p:val>
                                        </p:tav>
                                        <p:tav tm="100000">
                                          <p:val>
                                            <p:strVal val="#ppt_y"/>
                                          </p:val>
                                        </p:tav>
                                      </p:tavLst>
                                    </p:anim>
                                  </p:childTnLst>
                                </p:cTn>
                              </p:par>
                              <p:par>
                                <p:cTn id="210" presetID="2" presetClass="entr" presetSubtype="2" fill="hold" nodeType="withEffect">
                                  <p:stCondLst>
                                    <p:cond delay="400"/>
                                  </p:stCondLst>
                                  <p:childTnLst>
                                    <p:set>
                                      <p:cBhvr>
                                        <p:cTn id="211" dur="1" fill="hold">
                                          <p:stCondLst>
                                            <p:cond delay="0"/>
                                          </p:stCondLst>
                                        </p:cTn>
                                        <p:tgtEl>
                                          <p:spTgt spid="81"/>
                                        </p:tgtEl>
                                        <p:attrNameLst>
                                          <p:attrName>style.visibility</p:attrName>
                                        </p:attrNameLst>
                                      </p:cBhvr>
                                      <p:to>
                                        <p:strVal val="visible"/>
                                      </p:to>
                                    </p:set>
                                    <p:anim calcmode="lin" valueType="num">
                                      <p:cBhvr additive="base">
                                        <p:cTn id="212" dur="500" fill="hold"/>
                                        <p:tgtEl>
                                          <p:spTgt spid="81"/>
                                        </p:tgtEl>
                                        <p:attrNameLst>
                                          <p:attrName>ppt_x</p:attrName>
                                        </p:attrNameLst>
                                      </p:cBhvr>
                                      <p:tavLst>
                                        <p:tav tm="0">
                                          <p:val>
                                            <p:strVal val="1+#ppt_w/2"/>
                                          </p:val>
                                        </p:tav>
                                        <p:tav tm="100000">
                                          <p:val>
                                            <p:strVal val="#ppt_x"/>
                                          </p:val>
                                        </p:tav>
                                      </p:tavLst>
                                    </p:anim>
                                    <p:anim calcmode="lin" valueType="num">
                                      <p:cBhvr additive="base">
                                        <p:cTn id="213" dur="500" fill="hold"/>
                                        <p:tgtEl>
                                          <p:spTgt spid="81"/>
                                        </p:tgtEl>
                                        <p:attrNameLst>
                                          <p:attrName>ppt_y</p:attrName>
                                        </p:attrNameLst>
                                      </p:cBhvr>
                                      <p:tavLst>
                                        <p:tav tm="0">
                                          <p:val>
                                            <p:strVal val="#ppt_y"/>
                                          </p:val>
                                        </p:tav>
                                        <p:tav tm="100000">
                                          <p:val>
                                            <p:strVal val="#ppt_y"/>
                                          </p:val>
                                        </p:tav>
                                      </p:tavLst>
                                    </p:anim>
                                  </p:childTnLst>
                                </p:cTn>
                              </p:par>
                              <p:par>
                                <p:cTn id="214" presetID="2" presetClass="entr" presetSubtype="2" fill="hold" nodeType="withEffect">
                                  <p:stCondLst>
                                    <p:cond delay="600"/>
                                  </p:stCondLst>
                                  <p:childTnLst>
                                    <p:set>
                                      <p:cBhvr>
                                        <p:cTn id="215" dur="1" fill="hold">
                                          <p:stCondLst>
                                            <p:cond delay="0"/>
                                          </p:stCondLst>
                                        </p:cTn>
                                        <p:tgtEl>
                                          <p:spTgt spid="86"/>
                                        </p:tgtEl>
                                        <p:attrNameLst>
                                          <p:attrName>style.visibility</p:attrName>
                                        </p:attrNameLst>
                                      </p:cBhvr>
                                      <p:to>
                                        <p:strVal val="visible"/>
                                      </p:to>
                                    </p:set>
                                    <p:anim calcmode="lin" valueType="num">
                                      <p:cBhvr additive="base">
                                        <p:cTn id="216" dur="500" fill="hold"/>
                                        <p:tgtEl>
                                          <p:spTgt spid="86"/>
                                        </p:tgtEl>
                                        <p:attrNameLst>
                                          <p:attrName>ppt_x</p:attrName>
                                        </p:attrNameLst>
                                      </p:cBhvr>
                                      <p:tavLst>
                                        <p:tav tm="0">
                                          <p:val>
                                            <p:strVal val="1+#ppt_w/2"/>
                                          </p:val>
                                        </p:tav>
                                        <p:tav tm="100000">
                                          <p:val>
                                            <p:strVal val="#ppt_x"/>
                                          </p:val>
                                        </p:tav>
                                      </p:tavLst>
                                    </p:anim>
                                    <p:anim calcmode="lin" valueType="num">
                                      <p:cBhvr additive="base">
                                        <p:cTn id="217" dur="500" fill="hold"/>
                                        <p:tgtEl>
                                          <p:spTgt spid="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18" repeatCount="indefinite" fill="hold" display="0">
                  <p:stCondLst>
                    <p:cond delay="indefinite"/>
                  </p:stCondLst>
                  <p:endCondLst>
                    <p:cond evt="onStopAudio" delay="0">
                      <p:tgtEl>
                        <p:sldTgt/>
                      </p:tgtEl>
                    </p:cond>
                  </p:endCondLst>
                </p:cTn>
                <p:tgtEl>
                  <p:spTgt spid="107"/>
                </p:tgtEl>
              </p:cMediaNode>
            </p:audio>
          </p:childTnLst>
        </p:cTn>
      </p:par>
    </p:tnLst>
    <p:bldLst>
      <p:bldP spid="6" grpId="0" animBg="1"/>
      <p:bldP spid="7" grpId="0" animBg="1"/>
      <p:bldP spid="9" grpId="0" animBg="1"/>
      <p:bldP spid="10" grpId="0" animBg="1"/>
      <p:bldP spid="11" grpId="0" animBg="1"/>
      <p:bldP spid="15" grpId="0" animBg="1"/>
      <p:bldP spid="29" grpId="0" animBg="1"/>
      <p:bldP spid="30" grpId="0" animBg="1"/>
      <p:bldP spid="2049" grpId="0" animBg="1"/>
      <p:bldP spid="2052" grpId="0" animBg="1"/>
      <p:bldP spid="2053" grpId="0" animBg="1"/>
      <p:bldP spid="2057" grpId="0" animBg="1"/>
      <p:bldP spid="2058" grpId="0" animBg="1"/>
      <p:bldP spid="2061" grpId="0" animBg="1"/>
      <p:bldP spid="2063" grpId="0" animBg="1"/>
      <p:bldP spid="2064" grpId="0" animBg="1"/>
      <p:bldP spid="2065" grpId="0" animBg="1"/>
      <p:bldP spid="2070" grpId="0" animBg="1"/>
      <p:bldP spid="2071" grpId="0" animBg="1"/>
      <p:bldP spid="2072" grpId="0" animBg="1"/>
      <p:bldP spid="2073" grpId="0" animBg="1"/>
      <p:bldP spid="2074" grpId="0" animBg="1"/>
      <p:bldP spid="2075" grpId="0" animBg="1"/>
      <p:bldP spid="2078" grpId="0" animBg="1"/>
      <p:bldP spid="2079" grpId="0" animBg="1"/>
      <p:bldP spid="1024" grpId="0" animBg="1"/>
      <p:bldP spid="1025" grpId="0" animBg="1"/>
      <p:bldP spid="1026" grpId="0" animBg="1"/>
      <p:bldP spid="1027" grpId="0" animBg="1"/>
      <p:bldP spid="1031" grpId="0" animBg="1"/>
      <p:bldP spid="1032" grpId="0" animBg="1"/>
      <p:bldP spid="1033" grpId="0" animBg="1"/>
      <p:bldP spid="1034" grpId="0" animBg="1"/>
      <p:bldP spid="1035" grpId="0" animBg="1"/>
      <p:bldP spid="1036" grpId="0" animBg="1"/>
      <p:bldP spid="1037" grpId="0" animBg="1"/>
      <p:bldP spid="1038" grpId="0" animBg="1"/>
      <p:bldP spid="1054" grpId="0" animBg="1"/>
      <p:bldP spid="1055" grpId="0" animBg="1"/>
      <p:bldP spid="2080" grpId="0" animBg="1"/>
      <p:bldP spid="2081" grpId="0" animBg="1"/>
      <p:bldP spid="2082" grpId="0" animBg="1"/>
      <p:bldP spid="2088" grpId="0" animBg="1"/>
      <p:bldP spid="108" grpId="0" animBg="1"/>
      <p:bldP spid="109" grpId="0" animBg="1"/>
      <p:bldP spid="110" grpId="0" animBg="1"/>
      <p:bldP spid="111" grpId="0" animBg="1"/>
      <p:bldP spid="112" grpId="0" animBg="1"/>
      <p:bldP spid="113" grpId="0" animBg="1"/>
      <p:bldP spid="7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pPr algn="ctr">
              <a:defRPr/>
            </a:pPr>
            <a:fld id="{857B18ED-D931-45F4-8873-1BEDAB4DC03E}" type="slidenum">
              <a:rPr lang="en-JM" smtClean="0">
                <a:solidFill>
                  <a:prstClr val="black">
                    <a:lumMod val="50000"/>
                    <a:lumOff val="50000"/>
                  </a:prstClr>
                </a:solidFill>
              </a:rPr>
              <a:pPr algn="ctr">
                <a:defRPr/>
              </a:pPr>
              <a:t>10</a:t>
            </a:fld>
            <a:endParaRPr lang="en-JM" dirty="0">
              <a:solidFill>
                <a:prstClr val="black">
                  <a:lumMod val="50000"/>
                  <a:lumOff val="50000"/>
                </a:prstClr>
              </a:solidFill>
            </a:endParaRPr>
          </a:p>
        </p:txBody>
      </p:sp>
      <p:sp>
        <p:nvSpPr>
          <p:cNvPr id="4" name="标题 3"/>
          <p:cNvSpPr>
            <a:spLocks noGrp="1"/>
          </p:cNvSpPr>
          <p:nvPr>
            <p:ph type="title"/>
          </p:nvPr>
        </p:nvSpPr>
        <p:spPr/>
        <p:txBody>
          <a:bodyPr/>
          <a:lstStyle/>
          <a:p>
            <a:r>
              <a:rPr lang="zh-CN" altLang="en-US" dirty="0" smtClean="0"/>
              <a:t>四项联动关系图表</a:t>
            </a:r>
            <a:endParaRPr lang="zh-CN" altLang="en-US" dirty="0"/>
          </a:p>
        </p:txBody>
      </p:sp>
      <p:grpSp>
        <p:nvGrpSpPr>
          <p:cNvPr id="63" name="组合 62"/>
          <p:cNvGrpSpPr/>
          <p:nvPr/>
        </p:nvGrpSpPr>
        <p:grpSpPr>
          <a:xfrm>
            <a:off x="3326640" y="3073495"/>
            <a:ext cx="1656097" cy="1656098"/>
            <a:chOff x="4993868" y="2326868"/>
            <a:chExt cx="2204265" cy="2204265"/>
          </a:xfrm>
          <a:effectLst>
            <a:outerShdw blurRad="292100" dist="114300" dir="2700000" algn="tl" rotWithShape="0">
              <a:prstClr val="black">
                <a:alpha val="25000"/>
              </a:prstClr>
            </a:outerShdw>
          </a:effectLst>
        </p:grpSpPr>
        <p:sp>
          <p:nvSpPr>
            <p:cNvPr id="61" name="任意多边形 60"/>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
          <p:nvSpPr>
            <p:cNvPr id="60" name="椭圆 59"/>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
          <p:nvSpPr>
            <p:cNvPr id="62" name="椭圆 61"/>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grpSp>
      <p:grpSp>
        <p:nvGrpSpPr>
          <p:cNvPr id="64" name="组合 63"/>
          <p:cNvGrpSpPr/>
          <p:nvPr/>
        </p:nvGrpSpPr>
        <p:grpSpPr>
          <a:xfrm>
            <a:off x="4568255" y="2128408"/>
            <a:ext cx="1656097" cy="1656098"/>
            <a:chOff x="4993868" y="2326868"/>
            <a:chExt cx="2204265" cy="2204265"/>
          </a:xfrm>
          <a:effectLst>
            <a:outerShdw blurRad="292100" dist="114300" dir="2700000" algn="tl" rotWithShape="0">
              <a:prstClr val="black">
                <a:alpha val="25000"/>
              </a:prstClr>
            </a:outerShdw>
          </a:effectLst>
        </p:grpSpPr>
        <p:sp>
          <p:nvSpPr>
            <p:cNvPr id="65" name="任意多边形 64"/>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
          <p:nvSpPr>
            <p:cNvPr id="66" name="椭圆 65"/>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
          <p:nvSpPr>
            <p:cNvPr id="67" name="椭圆 66"/>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grpSp>
      <p:grpSp>
        <p:nvGrpSpPr>
          <p:cNvPr id="72" name="组合 71"/>
          <p:cNvGrpSpPr/>
          <p:nvPr/>
        </p:nvGrpSpPr>
        <p:grpSpPr>
          <a:xfrm>
            <a:off x="5868071" y="3073495"/>
            <a:ext cx="1656097" cy="1656098"/>
            <a:chOff x="4993868" y="2326868"/>
            <a:chExt cx="2204265" cy="2204265"/>
          </a:xfrm>
          <a:effectLst>
            <a:outerShdw blurRad="292100" dist="114300" dir="2700000" algn="tl" rotWithShape="0">
              <a:prstClr val="black">
                <a:alpha val="25000"/>
              </a:prstClr>
            </a:outerShdw>
          </a:effectLst>
        </p:grpSpPr>
        <p:sp>
          <p:nvSpPr>
            <p:cNvPr id="73" name="任意多边形 72"/>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
          <p:nvSpPr>
            <p:cNvPr id="74" name="椭圆 73"/>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
          <p:nvSpPr>
            <p:cNvPr id="75" name="椭圆 74"/>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grpSp>
      <p:grpSp>
        <p:nvGrpSpPr>
          <p:cNvPr id="76" name="组合 75"/>
          <p:cNvGrpSpPr/>
          <p:nvPr/>
        </p:nvGrpSpPr>
        <p:grpSpPr>
          <a:xfrm>
            <a:off x="7133064" y="2128408"/>
            <a:ext cx="1656097" cy="1656098"/>
            <a:chOff x="4993868" y="2326868"/>
            <a:chExt cx="2204265" cy="2204265"/>
          </a:xfrm>
          <a:effectLst>
            <a:outerShdw blurRad="292100" dist="114300" dir="2700000" algn="tl" rotWithShape="0">
              <a:prstClr val="black">
                <a:alpha val="25000"/>
              </a:prstClr>
            </a:outerShdw>
          </a:effectLst>
        </p:grpSpPr>
        <p:sp>
          <p:nvSpPr>
            <p:cNvPr id="77" name="任意多边形 76"/>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
          <p:nvSpPr>
            <p:cNvPr id="78" name="椭圆 77"/>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
          <p:nvSpPr>
            <p:cNvPr id="79" name="椭圆 78"/>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grpSp>
      <p:grpSp>
        <p:nvGrpSpPr>
          <p:cNvPr id="81" name="组合 80"/>
          <p:cNvGrpSpPr/>
          <p:nvPr/>
        </p:nvGrpSpPr>
        <p:grpSpPr>
          <a:xfrm>
            <a:off x="8300049" y="1600287"/>
            <a:ext cx="2684915" cy="884098"/>
            <a:chOff x="5947699" y="908862"/>
            <a:chExt cx="2684915" cy="884098"/>
          </a:xfrm>
        </p:grpSpPr>
        <p:grpSp>
          <p:nvGrpSpPr>
            <p:cNvPr id="82" name="组合 81"/>
            <p:cNvGrpSpPr/>
            <p:nvPr/>
          </p:nvGrpSpPr>
          <p:grpSpPr>
            <a:xfrm flipV="1">
              <a:off x="5947699" y="1317986"/>
              <a:ext cx="2684915" cy="333365"/>
              <a:chOff x="5272248" y="4626108"/>
              <a:chExt cx="2684915" cy="333365"/>
            </a:xfrm>
          </p:grpSpPr>
          <p:sp>
            <p:nvSpPr>
              <p:cNvPr id="85" name="椭圆 84"/>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任意多边形 85"/>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83" name="文本框 82"/>
            <p:cNvSpPr txBox="1"/>
            <p:nvPr/>
          </p:nvSpPr>
          <p:spPr>
            <a:xfrm>
              <a:off x="6852147" y="908862"/>
              <a:ext cx="1780467" cy="400110"/>
            </a:xfrm>
            <a:prstGeom prst="rect">
              <a:avLst/>
            </a:prstGeom>
            <a:noFill/>
          </p:spPr>
          <p:txBody>
            <a:bodyPr wrap="square" rtlCol="0">
              <a:spAutoFit/>
            </a:bodyPr>
            <a:lstStyle/>
            <a:p>
              <a:pPr>
                <a:defRPr/>
              </a:pPr>
              <a:r>
                <a:rPr lang="zh-CN" altLang="en-US" sz="2000" dirty="0">
                  <a:solidFill>
                    <a:srgbClr val="E87071"/>
                  </a:solidFill>
                  <a:latin typeface="时尚中黑简体" panose="01010104010101010101" pitchFamily="2" charset="-122"/>
                  <a:ea typeface="时尚中黑简体" panose="01010104010101010101" pitchFamily="2" charset="-122"/>
                </a:rPr>
                <a:t>在此添加标题</a:t>
              </a:r>
            </a:p>
          </p:txBody>
        </p:sp>
        <p:sp>
          <p:nvSpPr>
            <p:cNvPr id="84" name="文本框 83"/>
            <p:cNvSpPr txBox="1"/>
            <p:nvPr/>
          </p:nvSpPr>
          <p:spPr>
            <a:xfrm>
              <a:off x="6290683" y="1331295"/>
              <a:ext cx="2341931" cy="461665"/>
            </a:xfrm>
            <a:prstGeom prst="rect">
              <a:avLst/>
            </a:prstGeom>
            <a:noFill/>
          </p:spPr>
          <p:txBody>
            <a:bodyPr wrap="square" rtlCol="0">
              <a:spAutoFit/>
            </a:bodyPr>
            <a:lstStyle/>
            <a:p>
              <a:r>
                <a:rPr lang="zh-CN" altLang="en-US" sz="1200" dirty="0">
                  <a:solidFill>
                    <a:srgbClr val="000000">
                      <a:lumMod val="50000"/>
                      <a:lumOff val="50000"/>
                    </a:srgbClr>
                  </a:solidFill>
                  <a:latin typeface="时尚中黑简体" panose="01010104010101010101" pitchFamily="2" charset="-122"/>
                  <a:ea typeface="时尚中黑简体" panose="01010104010101010101" pitchFamily="2" charset="-122"/>
                </a:rPr>
                <a:t>点击添加标题文字点击添加标题文字点击添加标题点击添加</a:t>
              </a:r>
            </a:p>
          </p:txBody>
        </p:sp>
      </p:grpSp>
      <p:grpSp>
        <p:nvGrpSpPr>
          <p:cNvPr id="87" name="组合 86"/>
          <p:cNvGrpSpPr/>
          <p:nvPr/>
        </p:nvGrpSpPr>
        <p:grpSpPr>
          <a:xfrm flipV="1">
            <a:off x="7047994" y="4489081"/>
            <a:ext cx="2684915" cy="808257"/>
            <a:chOff x="5947699" y="874095"/>
            <a:chExt cx="2684915" cy="808257"/>
          </a:xfrm>
        </p:grpSpPr>
        <p:grpSp>
          <p:nvGrpSpPr>
            <p:cNvPr id="88" name="组合 87"/>
            <p:cNvGrpSpPr/>
            <p:nvPr/>
          </p:nvGrpSpPr>
          <p:grpSpPr>
            <a:xfrm flipV="1">
              <a:off x="5947699" y="1317986"/>
              <a:ext cx="2684915" cy="333365"/>
              <a:chOff x="5272248" y="4626108"/>
              <a:chExt cx="2684915" cy="333365"/>
            </a:xfrm>
          </p:grpSpPr>
          <p:sp>
            <p:nvSpPr>
              <p:cNvPr id="91" name="椭圆 90"/>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2" name="任意多边形 91"/>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89" name="文本框 88"/>
            <p:cNvSpPr txBox="1"/>
            <p:nvPr/>
          </p:nvSpPr>
          <p:spPr>
            <a:xfrm flipV="1">
              <a:off x="6852147" y="1282242"/>
              <a:ext cx="1780467" cy="400110"/>
            </a:xfrm>
            <a:prstGeom prst="rect">
              <a:avLst/>
            </a:prstGeom>
            <a:noFill/>
          </p:spPr>
          <p:txBody>
            <a:bodyPr wrap="square" rtlCol="0">
              <a:spAutoFit/>
            </a:bodyPr>
            <a:lstStyle/>
            <a:p>
              <a:pPr>
                <a:defRPr/>
              </a:pPr>
              <a:r>
                <a:rPr lang="zh-CN" altLang="en-US" sz="2000" dirty="0">
                  <a:solidFill>
                    <a:srgbClr val="663A77"/>
                  </a:solidFill>
                  <a:latin typeface="时尚中黑简体" panose="01010104010101010101" pitchFamily="2" charset="-122"/>
                  <a:ea typeface="时尚中黑简体" panose="01010104010101010101" pitchFamily="2" charset="-122"/>
                </a:rPr>
                <a:t>在此添加标题</a:t>
              </a:r>
            </a:p>
          </p:txBody>
        </p:sp>
        <p:sp>
          <p:nvSpPr>
            <p:cNvPr id="90" name="文本框 89"/>
            <p:cNvSpPr txBox="1"/>
            <p:nvPr/>
          </p:nvSpPr>
          <p:spPr>
            <a:xfrm flipV="1">
              <a:off x="6290683" y="874095"/>
              <a:ext cx="2341931" cy="461665"/>
            </a:xfrm>
            <a:prstGeom prst="rect">
              <a:avLst/>
            </a:prstGeom>
            <a:noFill/>
          </p:spPr>
          <p:txBody>
            <a:bodyPr wrap="square" rtlCol="0">
              <a:spAutoFit/>
            </a:bodyPr>
            <a:lstStyle/>
            <a:p>
              <a:r>
                <a:rPr lang="zh-CN" altLang="en-US" sz="1200" dirty="0">
                  <a:solidFill>
                    <a:srgbClr val="000000">
                      <a:lumMod val="50000"/>
                      <a:lumOff val="50000"/>
                    </a:srgbClr>
                  </a:solidFill>
                  <a:latin typeface="时尚中黑简体" panose="01010104010101010101" pitchFamily="2" charset="-122"/>
                  <a:ea typeface="时尚中黑简体" panose="01010104010101010101" pitchFamily="2" charset="-122"/>
                </a:rPr>
                <a:t>点击添加标题文字点击添加标题文字点击添加标题点击添加</a:t>
              </a:r>
            </a:p>
          </p:txBody>
        </p:sp>
      </p:grpSp>
      <p:grpSp>
        <p:nvGrpSpPr>
          <p:cNvPr id="93" name="组合 92"/>
          <p:cNvGrpSpPr/>
          <p:nvPr/>
        </p:nvGrpSpPr>
        <p:grpSpPr>
          <a:xfrm flipH="1">
            <a:off x="2368621" y="1602091"/>
            <a:ext cx="2684915" cy="884098"/>
            <a:chOff x="5947699" y="908862"/>
            <a:chExt cx="2684915" cy="884098"/>
          </a:xfrm>
        </p:grpSpPr>
        <p:grpSp>
          <p:nvGrpSpPr>
            <p:cNvPr id="94" name="组合 93"/>
            <p:cNvGrpSpPr/>
            <p:nvPr/>
          </p:nvGrpSpPr>
          <p:grpSpPr>
            <a:xfrm flipV="1">
              <a:off x="5947699" y="1317986"/>
              <a:ext cx="2684915" cy="333365"/>
              <a:chOff x="5272248" y="4626108"/>
              <a:chExt cx="2684915" cy="333365"/>
            </a:xfrm>
          </p:grpSpPr>
          <p:sp>
            <p:nvSpPr>
              <p:cNvPr id="97" name="椭圆 96"/>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8" name="任意多边形 97"/>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5" name="文本框 94"/>
            <p:cNvSpPr txBox="1"/>
            <p:nvPr/>
          </p:nvSpPr>
          <p:spPr>
            <a:xfrm>
              <a:off x="6852147" y="908862"/>
              <a:ext cx="1780467" cy="400110"/>
            </a:xfrm>
            <a:prstGeom prst="rect">
              <a:avLst/>
            </a:prstGeom>
            <a:noFill/>
          </p:spPr>
          <p:txBody>
            <a:bodyPr wrap="square" rtlCol="0">
              <a:spAutoFit/>
            </a:bodyPr>
            <a:lstStyle/>
            <a:p>
              <a:pPr>
                <a:defRPr/>
              </a:pPr>
              <a:r>
                <a:rPr lang="zh-CN" altLang="en-US" sz="2000" dirty="0">
                  <a:solidFill>
                    <a:srgbClr val="FFB850"/>
                  </a:solidFill>
                  <a:latin typeface="时尚中黑简体" panose="01010104010101010101" pitchFamily="2" charset="-122"/>
                  <a:ea typeface="时尚中黑简体" panose="01010104010101010101" pitchFamily="2" charset="-122"/>
                </a:rPr>
                <a:t>在此添加标题</a:t>
              </a:r>
            </a:p>
          </p:txBody>
        </p:sp>
        <p:sp>
          <p:nvSpPr>
            <p:cNvPr id="96" name="文本框 95"/>
            <p:cNvSpPr txBox="1"/>
            <p:nvPr/>
          </p:nvSpPr>
          <p:spPr>
            <a:xfrm>
              <a:off x="6290683" y="1331295"/>
              <a:ext cx="2341931" cy="461665"/>
            </a:xfrm>
            <a:prstGeom prst="rect">
              <a:avLst/>
            </a:prstGeom>
            <a:noFill/>
          </p:spPr>
          <p:txBody>
            <a:bodyPr wrap="square" rtlCol="0">
              <a:spAutoFit/>
            </a:bodyPr>
            <a:lstStyle/>
            <a:p>
              <a:r>
                <a:rPr lang="zh-CN" altLang="en-US" sz="1200" dirty="0">
                  <a:solidFill>
                    <a:srgbClr val="000000">
                      <a:lumMod val="50000"/>
                      <a:lumOff val="50000"/>
                    </a:srgbClr>
                  </a:solidFill>
                  <a:latin typeface="时尚中黑简体" panose="01010104010101010101" pitchFamily="2" charset="-122"/>
                  <a:ea typeface="时尚中黑简体" panose="01010104010101010101" pitchFamily="2" charset="-122"/>
                </a:rPr>
                <a:t>点击添加标题文字点击添加标题文字点击添加标题点击添加</a:t>
              </a:r>
            </a:p>
          </p:txBody>
        </p:sp>
      </p:grpSp>
      <p:grpSp>
        <p:nvGrpSpPr>
          <p:cNvPr id="105" name="组合 104"/>
          <p:cNvGrpSpPr/>
          <p:nvPr/>
        </p:nvGrpSpPr>
        <p:grpSpPr>
          <a:xfrm flipH="1" flipV="1">
            <a:off x="1155392" y="4473206"/>
            <a:ext cx="2684915" cy="808257"/>
            <a:chOff x="5947699" y="874095"/>
            <a:chExt cx="2684915" cy="808257"/>
          </a:xfrm>
        </p:grpSpPr>
        <p:grpSp>
          <p:nvGrpSpPr>
            <p:cNvPr id="106" name="组合 105"/>
            <p:cNvGrpSpPr/>
            <p:nvPr/>
          </p:nvGrpSpPr>
          <p:grpSpPr>
            <a:xfrm flipV="1">
              <a:off x="5947699" y="1317986"/>
              <a:ext cx="2684915" cy="333365"/>
              <a:chOff x="5272248" y="4626108"/>
              <a:chExt cx="2684915" cy="333365"/>
            </a:xfrm>
          </p:grpSpPr>
          <p:sp>
            <p:nvSpPr>
              <p:cNvPr id="109" name="椭圆 108"/>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10" name="任意多边形 109"/>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07" name="文本框 106"/>
            <p:cNvSpPr txBox="1"/>
            <p:nvPr/>
          </p:nvSpPr>
          <p:spPr>
            <a:xfrm flipV="1">
              <a:off x="6852147" y="1282242"/>
              <a:ext cx="1780467" cy="400110"/>
            </a:xfrm>
            <a:prstGeom prst="rect">
              <a:avLst/>
            </a:prstGeom>
            <a:noFill/>
          </p:spPr>
          <p:txBody>
            <a:bodyPr wrap="square" rtlCol="0">
              <a:spAutoFit/>
            </a:bodyPr>
            <a:lstStyle/>
            <a:p>
              <a:pPr>
                <a:defRPr/>
              </a:pPr>
              <a:r>
                <a:rPr lang="zh-CN" altLang="en-US" sz="2000" dirty="0">
                  <a:solidFill>
                    <a:srgbClr val="01ACBE"/>
                  </a:solidFill>
                  <a:latin typeface="时尚中黑简体" panose="01010104010101010101" pitchFamily="2" charset="-122"/>
                  <a:ea typeface="时尚中黑简体" panose="01010104010101010101" pitchFamily="2" charset="-122"/>
                </a:rPr>
                <a:t>在此添加标题</a:t>
              </a:r>
            </a:p>
          </p:txBody>
        </p:sp>
        <p:sp>
          <p:nvSpPr>
            <p:cNvPr id="108" name="文本框 107"/>
            <p:cNvSpPr txBox="1"/>
            <p:nvPr/>
          </p:nvSpPr>
          <p:spPr>
            <a:xfrm flipV="1">
              <a:off x="6290683" y="874095"/>
              <a:ext cx="2341931" cy="461665"/>
            </a:xfrm>
            <a:prstGeom prst="rect">
              <a:avLst/>
            </a:prstGeom>
            <a:noFill/>
          </p:spPr>
          <p:txBody>
            <a:bodyPr wrap="square" rtlCol="0">
              <a:spAutoFit/>
            </a:bodyPr>
            <a:lstStyle/>
            <a:p>
              <a:r>
                <a:rPr lang="zh-CN" altLang="en-US" sz="1200" dirty="0">
                  <a:solidFill>
                    <a:srgbClr val="000000">
                      <a:lumMod val="50000"/>
                      <a:lumOff val="50000"/>
                    </a:srgbClr>
                  </a:solidFill>
                  <a:latin typeface="时尚中黑简体" panose="01010104010101010101" pitchFamily="2" charset="-122"/>
                  <a:ea typeface="时尚中黑简体" panose="01010104010101010101" pitchFamily="2" charset="-122"/>
                </a:rPr>
                <a:t>点击添加标题文字点击添加标题文字点击添加标题点击添加</a:t>
              </a:r>
            </a:p>
          </p:txBody>
        </p:sp>
      </p:grpSp>
      <p:grpSp>
        <p:nvGrpSpPr>
          <p:cNvPr id="111" name="Group 36"/>
          <p:cNvGrpSpPr>
            <a:grpSpLocks noChangeAspect="1"/>
          </p:cNvGrpSpPr>
          <p:nvPr/>
        </p:nvGrpSpPr>
        <p:grpSpPr bwMode="auto">
          <a:xfrm>
            <a:off x="4163076" y="1571405"/>
            <a:ext cx="435595" cy="376235"/>
            <a:chOff x="3321" y="1710"/>
            <a:chExt cx="1042" cy="900"/>
          </a:xfrm>
          <a:solidFill>
            <a:schemeClr val="tx1">
              <a:lumMod val="50000"/>
              <a:lumOff val="50000"/>
              <a:alpha val="40000"/>
            </a:schemeClr>
          </a:solidFill>
        </p:grpSpPr>
        <p:sp>
          <p:nvSpPr>
            <p:cNvPr id="112" name="Freeform 37"/>
            <p:cNvSpPr>
              <a:spLocks noEditPoints="1"/>
            </p:cNvSpPr>
            <p:nvPr/>
          </p:nvSpPr>
          <p:spPr bwMode="auto">
            <a:xfrm>
              <a:off x="3321" y="1710"/>
              <a:ext cx="1042" cy="745"/>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endParaRPr>
            </a:p>
          </p:txBody>
        </p:sp>
        <p:sp>
          <p:nvSpPr>
            <p:cNvPr id="113" name="Rectangle 38"/>
            <p:cNvSpPr>
              <a:spLocks noChangeArrowheads="1"/>
            </p:cNvSpPr>
            <p:nvPr/>
          </p:nvSpPr>
          <p:spPr bwMode="auto">
            <a:xfrm>
              <a:off x="3716" y="2465"/>
              <a:ext cx="252" cy="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endParaRPr>
            </a:p>
          </p:txBody>
        </p:sp>
        <p:sp>
          <p:nvSpPr>
            <p:cNvPr id="114" name="Rectangle 40"/>
            <p:cNvSpPr>
              <a:spLocks noChangeArrowheads="1"/>
            </p:cNvSpPr>
            <p:nvPr/>
          </p:nvSpPr>
          <p:spPr bwMode="auto">
            <a:xfrm>
              <a:off x="3595" y="2570"/>
              <a:ext cx="495" cy="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endParaRPr>
            </a:p>
          </p:txBody>
        </p:sp>
        <p:sp>
          <p:nvSpPr>
            <p:cNvPr id="115" name="Freeform 42"/>
            <p:cNvSpPr>
              <a:spLocks/>
            </p:cNvSpPr>
            <p:nvPr/>
          </p:nvSpPr>
          <p:spPr bwMode="auto">
            <a:xfrm>
              <a:off x="3433" y="1853"/>
              <a:ext cx="771" cy="400"/>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endParaRPr>
            </a:p>
          </p:txBody>
        </p:sp>
      </p:grpSp>
      <p:sp>
        <p:nvSpPr>
          <p:cNvPr id="116" name="Freeform 53"/>
          <p:cNvSpPr>
            <a:spLocks noEditPoints="1"/>
          </p:cNvSpPr>
          <p:nvPr/>
        </p:nvSpPr>
        <p:spPr bwMode="auto">
          <a:xfrm>
            <a:off x="2907052" y="4395369"/>
            <a:ext cx="405877" cy="405877"/>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tx1">
              <a:lumMod val="50000"/>
              <a:lumOff val="50000"/>
              <a:alpha val="40000"/>
            </a:schemeClr>
          </a:solidFill>
          <a:ln>
            <a:noFill/>
          </a:ln>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endParaRPr>
          </a:p>
        </p:txBody>
      </p:sp>
      <p:grpSp>
        <p:nvGrpSpPr>
          <p:cNvPr id="117" name="Group 46"/>
          <p:cNvGrpSpPr>
            <a:grpSpLocks noChangeAspect="1"/>
          </p:cNvGrpSpPr>
          <p:nvPr/>
        </p:nvGrpSpPr>
        <p:grpSpPr bwMode="auto">
          <a:xfrm>
            <a:off x="8660299" y="1612918"/>
            <a:ext cx="513393" cy="317847"/>
            <a:chOff x="3098" y="1701"/>
            <a:chExt cx="1486" cy="920"/>
          </a:xfrm>
          <a:solidFill>
            <a:schemeClr val="tx1">
              <a:lumMod val="50000"/>
              <a:lumOff val="50000"/>
              <a:alpha val="40000"/>
            </a:schemeClr>
          </a:solidFill>
        </p:grpSpPr>
        <p:sp>
          <p:nvSpPr>
            <p:cNvPr id="118"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endParaRPr>
            </a:p>
          </p:txBody>
        </p:sp>
        <p:sp>
          <p:nvSpPr>
            <p:cNvPr id="119"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endParaRPr>
            </a:p>
          </p:txBody>
        </p:sp>
        <p:sp>
          <p:nvSpPr>
            <p:cNvPr id="120"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endParaRPr>
            </a:p>
          </p:txBody>
        </p:sp>
      </p:grpSp>
      <p:sp>
        <p:nvSpPr>
          <p:cNvPr id="121" name="Freeform 57"/>
          <p:cNvSpPr>
            <a:spLocks noEditPoints="1"/>
          </p:cNvSpPr>
          <p:nvPr/>
        </p:nvSpPr>
        <p:spPr bwMode="auto">
          <a:xfrm>
            <a:off x="7553959" y="4460149"/>
            <a:ext cx="358615" cy="359305"/>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tx1">
              <a:lumMod val="50000"/>
              <a:lumOff val="50000"/>
              <a:alpha val="40000"/>
            </a:schemeClr>
          </a:solidFill>
          <a:ln>
            <a:noFill/>
          </a:ln>
        </p:spPr>
        <p:txBody>
          <a:bodyPr vert="horz" wrap="square" lIns="91440" tIns="45720" rIns="91440" bIns="45720" numCol="1" anchor="t" anchorCtr="0" compatLnSpc="1">
            <a:prstTxWarp prst="textNoShape">
              <a:avLst/>
            </a:prstTxWarp>
          </a:bodyPr>
          <a:lstStyle/>
          <a:p>
            <a:pPr>
              <a:defRPr/>
            </a:pPr>
            <a:endParaRPr lang="zh-CN" altLang="en-US" dirty="0">
              <a:solidFill>
                <a:prstClr val="black"/>
              </a:solidFill>
            </a:endParaRPr>
          </a:p>
        </p:txBody>
      </p:sp>
      <p:grpSp>
        <p:nvGrpSpPr>
          <p:cNvPr id="122" name="组合 121"/>
          <p:cNvGrpSpPr/>
          <p:nvPr/>
        </p:nvGrpSpPr>
        <p:grpSpPr>
          <a:xfrm>
            <a:off x="3648903" y="3493674"/>
            <a:ext cx="1000117" cy="767223"/>
            <a:chOff x="4123036" y="1197871"/>
            <a:chExt cx="1000117" cy="767223"/>
          </a:xfrm>
        </p:grpSpPr>
        <p:sp>
          <p:nvSpPr>
            <p:cNvPr id="123" name="文本框 122"/>
            <p:cNvSpPr txBox="1"/>
            <p:nvPr/>
          </p:nvSpPr>
          <p:spPr>
            <a:xfrm>
              <a:off x="4123036" y="1197871"/>
              <a:ext cx="1000117" cy="707886"/>
            </a:xfrm>
            <a:prstGeom prst="rect">
              <a:avLst/>
            </a:prstGeom>
            <a:noFill/>
          </p:spPr>
          <p:txBody>
            <a:bodyPr wrap="square" rtlCol="0">
              <a:spAutoFit/>
            </a:bodyPr>
            <a:lstStyle/>
            <a:p>
              <a:pPr algn="ctr">
                <a:defRPr/>
              </a:pPr>
              <a:r>
                <a:rPr lang="en-US" altLang="zh-CN" sz="4000" dirty="0">
                  <a:solidFill>
                    <a:srgbClr val="01ACBE"/>
                  </a:solidFill>
                  <a:latin typeface="Impact" panose="020B0806030902050204" pitchFamily="34" charset="0"/>
                </a:rPr>
                <a:t>01</a:t>
              </a:r>
              <a:endParaRPr lang="zh-CN" altLang="en-US" sz="4000" dirty="0">
                <a:solidFill>
                  <a:srgbClr val="01ACBE"/>
                </a:solidFill>
                <a:latin typeface="Impact" panose="020B0806030902050204" pitchFamily="34" charset="0"/>
              </a:endParaRPr>
            </a:p>
          </p:txBody>
        </p:sp>
        <p:sp>
          <p:nvSpPr>
            <p:cNvPr id="124" name="文本框 123"/>
            <p:cNvSpPr txBox="1"/>
            <p:nvPr/>
          </p:nvSpPr>
          <p:spPr>
            <a:xfrm>
              <a:off x="4266701" y="1688095"/>
              <a:ext cx="740410" cy="276999"/>
            </a:xfrm>
            <a:prstGeom prst="rect">
              <a:avLst/>
            </a:prstGeom>
            <a:noFill/>
          </p:spPr>
          <p:txBody>
            <a:bodyPr wrap="square" rtlCol="0">
              <a:spAutoFit/>
            </a:bodyPr>
            <a:lstStyle/>
            <a:p>
              <a:pPr algn="ctr">
                <a:defRPr/>
              </a:pPr>
              <a:r>
                <a:rPr lang="en-US" altLang="zh-CN" sz="1200" dirty="0">
                  <a:solidFill>
                    <a:prstClr val="black">
                      <a:lumMod val="50000"/>
                      <a:lumOff val="50000"/>
                    </a:prstClr>
                  </a:solidFill>
                  <a:latin typeface="LiHei Pro" panose="020B0500000000000000" pitchFamily="34" charset="-122"/>
                  <a:ea typeface="LiHei Pro" panose="020B0500000000000000" pitchFamily="34" charset="-122"/>
                </a:rPr>
                <a:t>OPTION</a:t>
              </a:r>
              <a:endParaRPr lang="zh-CN" altLang="en-US" sz="12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nvGrpSpPr>
          <p:cNvPr id="125" name="组合 124"/>
          <p:cNvGrpSpPr/>
          <p:nvPr/>
        </p:nvGrpSpPr>
        <p:grpSpPr>
          <a:xfrm>
            <a:off x="4898952" y="2563853"/>
            <a:ext cx="1000117" cy="767223"/>
            <a:chOff x="4123036" y="1197871"/>
            <a:chExt cx="1000117" cy="767223"/>
          </a:xfrm>
        </p:grpSpPr>
        <p:sp>
          <p:nvSpPr>
            <p:cNvPr id="126" name="文本框 125"/>
            <p:cNvSpPr txBox="1"/>
            <p:nvPr/>
          </p:nvSpPr>
          <p:spPr>
            <a:xfrm>
              <a:off x="4123036" y="1197871"/>
              <a:ext cx="1000117" cy="707886"/>
            </a:xfrm>
            <a:prstGeom prst="rect">
              <a:avLst/>
            </a:prstGeom>
            <a:noFill/>
          </p:spPr>
          <p:txBody>
            <a:bodyPr wrap="square" rtlCol="0">
              <a:spAutoFit/>
            </a:bodyPr>
            <a:lstStyle/>
            <a:p>
              <a:pPr algn="ctr">
                <a:defRPr/>
              </a:pPr>
              <a:r>
                <a:rPr lang="en-US" altLang="zh-CN" sz="4000" dirty="0">
                  <a:solidFill>
                    <a:srgbClr val="FFB850"/>
                  </a:solidFill>
                  <a:latin typeface="Impact" panose="020B0806030902050204" pitchFamily="34" charset="0"/>
                </a:rPr>
                <a:t>02</a:t>
              </a:r>
              <a:endParaRPr lang="zh-CN" altLang="en-US" sz="4000" dirty="0">
                <a:solidFill>
                  <a:srgbClr val="FFB850"/>
                </a:solidFill>
                <a:latin typeface="Impact" panose="020B0806030902050204" pitchFamily="34" charset="0"/>
              </a:endParaRPr>
            </a:p>
          </p:txBody>
        </p:sp>
        <p:sp>
          <p:nvSpPr>
            <p:cNvPr id="127" name="文本框 126"/>
            <p:cNvSpPr txBox="1"/>
            <p:nvPr/>
          </p:nvSpPr>
          <p:spPr>
            <a:xfrm>
              <a:off x="4266701" y="1688095"/>
              <a:ext cx="740410" cy="276999"/>
            </a:xfrm>
            <a:prstGeom prst="rect">
              <a:avLst/>
            </a:prstGeom>
            <a:noFill/>
          </p:spPr>
          <p:txBody>
            <a:bodyPr wrap="square" rtlCol="0">
              <a:spAutoFit/>
            </a:bodyPr>
            <a:lstStyle/>
            <a:p>
              <a:pPr algn="ctr">
                <a:defRPr/>
              </a:pPr>
              <a:r>
                <a:rPr lang="en-US" altLang="zh-CN" sz="1200" dirty="0">
                  <a:solidFill>
                    <a:prstClr val="black">
                      <a:lumMod val="50000"/>
                      <a:lumOff val="50000"/>
                    </a:prstClr>
                  </a:solidFill>
                  <a:latin typeface="LiHei Pro" panose="020B0500000000000000" pitchFamily="34" charset="-122"/>
                  <a:ea typeface="LiHei Pro" panose="020B0500000000000000" pitchFamily="34" charset="-122"/>
                </a:rPr>
                <a:t>OPTION</a:t>
              </a:r>
              <a:endParaRPr lang="zh-CN" altLang="en-US" sz="12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nvGrpSpPr>
          <p:cNvPr id="128" name="组合 127"/>
          <p:cNvGrpSpPr/>
          <p:nvPr/>
        </p:nvGrpSpPr>
        <p:grpSpPr>
          <a:xfrm>
            <a:off x="7471494" y="2563853"/>
            <a:ext cx="1000117" cy="767223"/>
            <a:chOff x="4123036" y="1197871"/>
            <a:chExt cx="1000117" cy="767223"/>
          </a:xfrm>
        </p:grpSpPr>
        <p:sp>
          <p:nvSpPr>
            <p:cNvPr id="129" name="文本框 128"/>
            <p:cNvSpPr txBox="1"/>
            <p:nvPr/>
          </p:nvSpPr>
          <p:spPr>
            <a:xfrm>
              <a:off x="4123036" y="1197871"/>
              <a:ext cx="1000117" cy="707886"/>
            </a:xfrm>
            <a:prstGeom prst="rect">
              <a:avLst/>
            </a:prstGeom>
            <a:noFill/>
          </p:spPr>
          <p:txBody>
            <a:bodyPr wrap="square" rtlCol="0">
              <a:spAutoFit/>
            </a:bodyPr>
            <a:lstStyle/>
            <a:p>
              <a:pPr algn="ctr">
                <a:defRPr/>
              </a:pPr>
              <a:r>
                <a:rPr lang="en-US" altLang="zh-CN" sz="4000" dirty="0">
                  <a:solidFill>
                    <a:srgbClr val="E87071"/>
                  </a:solidFill>
                  <a:latin typeface="Impact" panose="020B0806030902050204" pitchFamily="34" charset="0"/>
                </a:rPr>
                <a:t>04</a:t>
              </a:r>
              <a:endParaRPr lang="zh-CN" altLang="en-US" sz="4000" dirty="0">
                <a:solidFill>
                  <a:srgbClr val="E87071"/>
                </a:solidFill>
                <a:latin typeface="Impact" panose="020B0806030902050204" pitchFamily="34" charset="0"/>
              </a:endParaRPr>
            </a:p>
          </p:txBody>
        </p:sp>
        <p:sp>
          <p:nvSpPr>
            <p:cNvPr id="130" name="文本框 129"/>
            <p:cNvSpPr txBox="1"/>
            <p:nvPr/>
          </p:nvSpPr>
          <p:spPr>
            <a:xfrm>
              <a:off x="4266701" y="1688095"/>
              <a:ext cx="740410" cy="276999"/>
            </a:xfrm>
            <a:prstGeom prst="rect">
              <a:avLst/>
            </a:prstGeom>
            <a:noFill/>
          </p:spPr>
          <p:txBody>
            <a:bodyPr wrap="square" rtlCol="0">
              <a:spAutoFit/>
            </a:bodyPr>
            <a:lstStyle/>
            <a:p>
              <a:pPr algn="ctr">
                <a:defRPr/>
              </a:pPr>
              <a:r>
                <a:rPr lang="en-US" altLang="zh-CN" sz="1200" dirty="0">
                  <a:solidFill>
                    <a:prstClr val="black">
                      <a:lumMod val="50000"/>
                      <a:lumOff val="50000"/>
                    </a:prstClr>
                  </a:solidFill>
                  <a:latin typeface="LiHei Pro" panose="020B0500000000000000" pitchFamily="34" charset="-122"/>
                  <a:ea typeface="LiHei Pro" panose="020B0500000000000000" pitchFamily="34" charset="-122"/>
                </a:rPr>
                <a:t>OPTION</a:t>
              </a:r>
              <a:endParaRPr lang="zh-CN" altLang="en-US" sz="12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nvGrpSpPr>
          <p:cNvPr id="131" name="组合 130"/>
          <p:cNvGrpSpPr/>
          <p:nvPr/>
        </p:nvGrpSpPr>
        <p:grpSpPr>
          <a:xfrm>
            <a:off x="6196059" y="3493674"/>
            <a:ext cx="1000117" cy="767223"/>
            <a:chOff x="4123036" y="1197871"/>
            <a:chExt cx="1000117" cy="767223"/>
          </a:xfrm>
        </p:grpSpPr>
        <p:sp>
          <p:nvSpPr>
            <p:cNvPr id="132" name="文本框 131"/>
            <p:cNvSpPr txBox="1"/>
            <p:nvPr/>
          </p:nvSpPr>
          <p:spPr>
            <a:xfrm>
              <a:off x="4123036" y="1197871"/>
              <a:ext cx="1000117" cy="707886"/>
            </a:xfrm>
            <a:prstGeom prst="rect">
              <a:avLst/>
            </a:prstGeom>
            <a:noFill/>
          </p:spPr>
          <p:txBody>
            <a:bodyPr wrap="square" rtlCol="0">
              <a:spAutoFit/>
            </a:bodyPr>
            <a:lstStyle/>
            <a:p>
              <a:pPr algn="ctr">
                <a:defRPr/>
              </a:pPr>
              <a:r>
                <a:rPr lang="en-US" altLang="zh-CN" sz="4000" dirty="0">
                  <a:solidFill>
                    <a:srgbClr val="663A77"/>
                  </a:solidFill>
                  <a:latin typeface="Impact" panose="020B0806030902050204" pitchFamily="34" charset="0"/>
                </a:rPr>
                <a:t>03</a:t>
              </a:r>
              <a:endParaRPr lang="zh-CN" altLang="en-US" sz="4000" dirty="0">
                <a:solidFill>
                  <a:srgbClr val="663A77"/>
                </a:solidFill>
                <a:latin typeface="Impact" panose="020B0806030902050204" pitchFamily="34" charset="0"/>
              </a:endParaRPr>
            </a:p>
          </p:txBody>
        </p:sp>
        <p:sp>
          <p:nvSpPr>
            <p:cNvPr id="133" name="文本框 132"/>
            <p:cNvSpPr txBox="1"/>
            <p:nvPr/>
          </p:nvSpPr>
          <p:spPr>
            <a:xfrm>
              <a:off x="4266701" y="1688095"/>
              <a:ext cx="740410" cy="276999"/>
            </a:xfrm>
            <a:prstGeom prst="rect">
              <a:avLst/>
            </a:prstGeom>
            <a:noFill/>
          </p:spPr>
          <p:txBody>
            <a:bodyPr wrap="square" rtlCol="0">
              <a:spAutoFit/>
            </a:bodyPr>
            <a:lstStyle/>
            <a:p>
              <a:pPr algn="ctr">
                <a:defRPr/>
              </a:pPr>
              <a:r>
                <a:rPr lang="en-US" altLang="zh-CN" sz="1200" dirty="0">
                  <a:solidFill>
                    <a:prstClr val="black">
                      <a:lumMod val="50000"/>
                      <a:lumOff val="50000"/>
                    </a:prstClr>
                  </a:solidFill>
                  <a:latin typeface="LiHei Pro" panose="020B0500000000000000" pitchFamily="34" charset="-122"/>
                  <a:ea typeface="LiHei Pro" panose="020B0500000000000000" pitchFamily="34" charset="-122"/>
                </a:rPr>
                <a:t>OPTION</a:t>
              </a:r>
              <a:endParaRPr lang="zh-CN" altLang="en-US" sz="1200" dirty="0">
                <a:solidFill>
                  <a:prstClr val="black">
                    <a:lumMod val="50000"/>
                    <a:lumOff val="50000"/>
                  </a:prstClr>
                </a:solidFill>
                <a:latin typeface="LiHei Pro" panose="020B0500000000000000" pitchFamily="34" charset="-122"/>
                <a:ea typeface="LiHei Pro" panose="020B0500000000000000" pitchFamily="34" charset="-122"/>
              </a:endParaRPr>
            </a:p>
          </p:txBody>
        </p:sp>
      </p:grpSp>
    </p:spTree>
    <p:extLst>
      <p:ext uri="{BB962C8B-B14F-4D97-AF65-F5344CB8AC3E}">
        <p14:creationId xmlns:p14="http://schemas.microsoft.com/office/powerpoint/2010/main" val="346066770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par>
                                <p:cTn id="10" presetID="53" presetClass="entr" presetSubtype="16" fill="hold" nodeType="with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p:cTn id="12" dur="500" fill="hold"/>
                                        <p:tgtEl>
                                          <p:spTgt spid="64"/>
                                        </p:tgtEl>
                                        <p:attrNameLst>
                                          <p:attrName>ppt_w</p:attrName>
                                        </p:attrNameLst>
                                      </p:cBhvr>
                                      <p:tavLst>
                                        <p:tav tm="0">
                                          <p:val>
                                            <p:fltVal val="0"/>
                                          </p:val>
                                        </p:tav>
                                        <p:tav tm="100000">
                                          <p:val>
                                            <p:strVal val="#ppt_w"/>
                                          </p:val>
                                        </p:tav>
                                      </p:tavLst>
                                    </p:anim>
                                    <p:anim calcmode="lin" valueType="num">
                                      <p:cBhvr>
                                        <p:cTn id="13" dur="500" fill="hold"/>
                                        <p:tgtEl>
                                          <p:spTgt spid="64"/>
                                        </p:tgtEl>
                                        <p:attrNameLst>
                                          <p:attrName>ppt_h</p:attrName>
                                        </p:attrNameLst>
                                      </p:cBhvr>
                                      <p:tavLst>
                                        <p:tav tm="0">
                                          <p:val>
                                            <p:fltVal val="0"/>
                                          </p:val>
                                        </p:tav>
                                        <p:tav tm="100000">
                                          <p:val>
                                            <p:strVal val="#ppt_h"/>
                                          </p:val>
                                        </p:tav>
                                      </p:tavLst>
                                    </p:anim>
                                    <p:animEffect transition="in" filter="fade">
                                      <p:cBhvr>
                                        <p:cTn id="14" dur="500"/>
                                        <p:tgtEl>
                                          <p:spTgt spid="64"/>
                                        </p:tgtEl>
                                      </p:cBhvr>
                                    </p:animEffect>
                                  </p:childTnLst>
                                </p:cTn>
                              </p:par>
                              <p:par>
                                <p:cTn id="15" presetID="53" presetClass="entr" presetSubtype="16" fill="hold" nodeType="withEffect">
                                  <p:stCondLst>
                                    <p:cond delay="0"/>
                                  </p:stCondLst>
                                  <p:childTnLst>
                                    <p:set>
                                      <p:cBhvr>
                                        <p:cTn id="16" dur="1" fill="hold">
                                          <p:stCondLst>
                                            <p:cond delay="0"/>
                                          </p:stCondLst>
                                        </p:cTn>
                                        <p:tgtEl>
                                          <p:spTgt spid="72"/>
                                        </p:tgtEl>
                                        <p:attrNameLst>
                                          <p:attrName>style.visibility</p:attrName>
                                        </p:attrNameLst>
                                      </p:cBhvr>
                                      <p:to>
                                        <p:strVal val="visible"/>
                                      </p:to>
                                    </p:set>
                                    <p:anim calcmode="lin" valueType="num">
                                      <p:cBhvr>
                                        <p:cTn id="17" dur="500" fill="hold"/>
                                        <p:tgtEl>
                                          <p:spTgt spid="72"/>
                                        </p:tgtEl>
                                        <p:attrNameLst>
                                          <p:attrName>ppt_w</p:attrName>
                                        </p:attrNameLst>
                                      </p:cBhvr>
                                      <p:tavLst>
                                        <p:tav tm="0">
                                          <p:val>
                                            <p:fltVal val="0"/>
                                          </p:val>
                                        </p:tav>
                                        <p:tav tm="100000">
                                          <p:val>
                                            <p:strVal val="#ppt_w"/>
                                          </p:val>
                                        </p:tav>
                                      </p:tavLst>
                                    </p:anim>
                                    <p:anim calcmode="lin" valueType="num">
                                      <p:cBhvr>
                                        <p:cTn id="18" dur="500" fill="hold"/>
                                        <p:tgtEl>
                                          <p:spTgt spid="72"/>
                                        </p:tgtEl>
                                        <p:attrNameLst>
                                          <p:attrName>ppt_h</p:attrName>
                                        </p:attrNameLst>
                                      </p:cBhvr>
                                      <p:tavLst>
                                        <p:tav tm="0">
                                          <p:val>
                                            <p:fltVal val="0"/>
                                          </p:val>
                                        </p:tav>
                                        <p:tav tm="100000">
                                          <p:val>
                                            <p:strVal val="#ppt_h"/>
                                          </p:val>
                                        </p:tav>
                                      </p:tavLst>
                                    </p:anim>
                                    <p:animEffect transition="in" filter="fade">
                                      <p:cBhvr>
                                        <p:cTn id="19" dur="500"/>
                                        <p:tgtEl>
                                          <p:spTgt spid="72"/>
                                        </p:tgtEl>
                                      </p:cBhvr>
                                    </p:animEffect>
                                  </p:childTnLst>
                                </p:cTn>
                              </p:par>
                              <p:par>
                                <p:cTn id="20" presetID="53" presetClass="entr" presetSubtype="16" fill="hold" nodeType="withEffect">
                                  <p:stCondLst>
                                    <p:cond delay="0"/>
                                  </p:stCondLst>
                                  <p:childTnLst>
                                    <p:set>
                                      <p:cBhvr>
                                        <p:cTn id="21" dur="1" fill="hold">
                                          <p:stCondLst>
                                            <p:cond delay="0"/>
                                          </p:stCondLst>
                                        </p:cTn>
                                        <p:tgtEl>
                                          <p:spTgt spid="76"/>
                                        </p:tgtEl>
                                        <p:attrNameLst>
                                          <p:attrName>style.visibility</p:attrName>
                                        </p:attrNameLst>
                                      </p:cBhvr>
                                      <p:to>
                                        <p:strVal val="visible"/>
                                      </p:to>
                                    </p:set>
                                    <p:anim calcmode="lin" valueType="num">
                                      <p:cBhvr>
                                        <p:cTn id="22" dur="500" fill="hold"/>
                                        <p:tgtEl>
                                          <p:spTgt spid="76"/>
                                        </p:tgtEl>
                                        <p:attrNameLst>
                                          <p:attrName>ppt_w</p:attrName>
                                        </p:attrNameLst>
                                      </p:cBhvr>
                                      <p:tavLst>
                                        <p:tav tm="0">
                                          <p:val>
                                            <p:fltVal val="0"/>
                                          </p:val>
                                        </p:tav>
                                        <p:tav tm="100000">
                                          <p:val>
                                            <p:strVal val="#ppt_w"/>
                                          </p:val>
                                        </p:tav>
                                      </p:tavLst>
                                    </p:anim>
                                    <p:anim calcmode="lin" valueType="num">
                                      <p:cBhvr>
                                        <p:cTn id="23" dur="500" fill="hold"/>
                                        <p:tgtEl>
                                          <p:spTgt spid="76"/>
                                        </p:tgtEl>
                                        <p:attrNameLst>
                                          <p:attrName>ppt_h</p:attrName>
                                        </p:attrNameLst>
                                      </p:cBhvr>
                                      <p:tavLst>
                                        <p:tav tm="0">
                                          <p:val>
                                            <p:fltVal val="0"/>
                                          </p:val>
                                        </p:tav>
                                        <p:tav tm="100000">
                                          <p:val>
                                            <p:strVal val="#ppt_h"/>
                                          </p:val>
                                        </p:tav>
                                      </p:tavLst>
                                    </p:anim>
                                    <p:animEffect transition="in" filter="fade">
                                      <p:cBhvr>
                                        <p:cTn id="24" dur="500"/>
                                        <p:tgtEl>
                                          <p:spTgt spid="76"/>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22"/>
                                        </p:tgtEl>
                                        <p:attrNameLst>
                                          <p:attrName>style.visibility</p:attrName>
                                        </p:attrNameLst>
                                      </p:cBhvr>
                                      <p:to>
                                        <p:strVal val="visible"/>
                                      </p:to>
                                    </p:set>
                                    <p:anim calcmode="lin" valueType="num">
                                      <p:cBhvr>
                                        <p:cTn id="29" dur="500" fill="hold"/>
                                        <p:tgtEl>
                                          <p:spTgt spid="122"/>
                                        </p:tgtEl>
                                        <p:attrNameLst>
                                          <p:attrName>ppt_w</p:attrName>
                                        </p:attrNameLst>
                                      </p:cBhvr>
                                      <p:tavLst>
                                        <p:tav tm="0">
                                          <p:val>
                                            <p:fltVal val="0"/>
                                          </p:val>
                                        </p:tav>
                                        <p:tav tm="100000">
                                          <p:val>
                                            <p:strVal val="#ppt_w"/>
                                          </p:val>
                                        </p:tav>
                                      </p:tavLst>
                                    </p:anim>
                                    <p:anim calcmode="lin" valueType="num">
                                      <p:cBhvr>
                                        <p:cTn id="30" dur="500" fill="hold"/>
                                        <p:tgtEl>
                                          <p:spTgt spid="122"/>
                                        </p:tgtEl>
                                        <p:attrNameLst>
                                          <p:attrName>ppt_h</p:attrName>
                                        </p:attrNameLst>
                                      </p:cBhvr>
                                      <p:tavLst>
                                        <p:tav tm="0">
                                          <p:val>
                                            <p:fltVal val="0"/>
                                          </p:val>
                                        </p:tav>
                                        <p:tav tm="100000">
                                          <p:val>
                                            <p:strVal val="#ppt_h"/>
                                          </p:val>
                                        </p:tav>
                                      </p:tavLst>
                                    </p:anim>
                                    <p:animEffect transition="in" filter="fade">
                                      <p:cBhvr>
                                        <p:cTn id="31" dur="500"/>
                                        <p:tgtEl>
                                          <p:spTgt spid="122"/>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16"/>
                                        </p:tgtEl>
                                        <p:attrNameLst>
                                          <p:attrName>style.visibility</p:attrName>
                                        </p:attrNameLst>
                                      </p:cBhvr>
                                      <p:to>
                                        <p:strVal val="visible"/>
                                      </p:to>
                                    </p:set>
                                    <p:animEffect transition="in" filter="barn(inVertical)">
                                      <p:cBhvr>
                                        <p:cTn id="36" dur="500"/>
                                        <p:tgtEl>
                                          <p:spTgt spid="116"/>
                                        </p:tgtEl>
                                      </p:cBhvr>
                                    </p:animEffect>
                                  </p:childTnLst>
                                </p:cTn>
                              </p:par>
                              <p:par>
                                <p:cTn id="37" presetID="16" presetClass="entr" presetSubtype="21" fill="hold" nodeType="withEffect">
                                  <p:stCondLst>
                                    <p:cond delay="0"/>
                                  </p:stCondLst>
                                  <p:childTnLst>
                                    <p:set>
                                      <p:cBhvr>
                                        <p:cTn id="38" dur="1" fill="hold">
                                          <p:stCondLst>
                                            <p:cond delay="0"/>
                                          </p:stCondLst>
                                        </p:cTn>
                                        <p:tgtEl>
                                          <p:spTgt spid="105"/>
                                        </p:tgtEl>
                                        <p:attrNameLst>
                                          <p:attrName>style.visibility</p:attrName>
                                        </p:attrNameLst>
                                      </p:cBhvr>
                                      <p:to>
                                        <p:strVal val="visible"/>
                                      </p:to>
                                    </p:set>
                                    <p:animEffect transition="in" filter="barn(inVertical)">
                                      <p:cBhvr>
                                        <p:cTn id="39" dur="500"/>
                                        <p:tgtEl>
                                          <p:spTgt spid="105"/>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nodeType="clickEffect">
                                  <p:stCondLst>
                                    <p:cond delay="0"/>
                                  </p:stCondLst>
                                  <p:childTnLst>
                                    <p:set>
                                      <p:cBhvr>
                                        <p:cTn id="43" dur="1" fill="hold">
                                          <p:stCondLst>
                                            <p:cond delay="0"/>
                                          </p:stCondLst>
                                        </p:cTn>
                                        <p:tgtEl>
                                          <p:spTgt spid="125"/>
                                        </p:tgtEl>
                                        <p:attrNameLst>
                                          <p:attrName>style.visibility</p:attrName>
                                        </p:attrNameLst>
                                      </p:cBhvr>
                                      <p:to>
                                        <p:strVal val="visible"/>
                                      </p:to>
                                    </p:set>
                                    <p:anim calcmode="lin" valueType="num">
                                      <p:cBhvr>
                                        <p:cTn id="44" dur="500" fill="hold"/>
                                        <p:tgtEl>
                                          <p:spTgt spid="125"/>
                                        </p:tgtEl>
                                        <p:attrNameLst>
                                          <p:attrName>ppt_w</p:attrName>
                                        </p:attrNameLst>
                                      </p:cBhvr>
                                      <p:tavLst>
                                        <p:tav tm="0">
                                          <p:val>
                                            <p:fltVal val="0"/>
                                          </p:val>
                                        </p:tav>
                                        <p:tav tm="100000">
                                          <p:val>
                                            <p:strVal val="#ppt_w"/>
                                          </p:val>
                                        </p:tav>
                                      </p:tavLst>
                                    </p:anim>
                                    <p:anim calcmode="lin" valueType="num">
                                      <p:cBhvr>
                                        <p:cTn id="45" dur="500" fill="hold"/>
                                        <p:tgtEl>
                                          <p:spTgt spid="125"/>
                                        </p:tgtEl>
                                        <p:attrNameLst>
                                          <p:attrName>ppt_h</p:attrName>
                                        </p:attrNameLst>
                                      </p:cBhvr>
                                      <p:tavLst>
                                        <p:tav tm="0">
                                          <p:val>
                                            <p:fltVal val="0"/>
                                          </p:val>
                                        </p:tav>
                                        <p:tav tm="100000">
                                          <p:val>
                                            <p:strVal val="#ppt_h"/>
                                          </p:val>
                                        </p:tav>
                                      </p:tavLst>
                                    </p:anim>
                                    <p:animEffect transition="in" filter="fade">
                                      <p:cBhvr>
                                        <p:cTn id="46" dur="500"/>
                                        <p:tgtEl>
                                          <p:spTgt spid="125"/>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111"/>
                                        </p:tgtEl>
                                        <p:attrNameLst>
                                          <p:attrName>style.visibility</p:attrName>
                                        </p:attrNameLst>
                                      </p:cBhvr>
                                      <p:to>
                                        <p:strVal val="visible"/>
                                      </p:to>
                                    </p:set>
                                    <p:animEffect transition="in" filter="barn(inVertical)">
                                      <p:cBhvr>
                                        <p:cTn id="51" dur="500"/>
                                        <p:tgtEl>
                                          <p:spTgt spid="111"/>
                                        </p:tgtEl>
                                      </p:cBhvr>
                                    </p:animEffect>
                                  </p:childTnLst>
                                </p:cTn>
                              </p:par>
                              <p:par>
                                <p:cTn id="52" presetID="16" presetClass="entr" presetSubtype="21" fill="hold" nodeType="withEffect">
                                  <p:stCondLst>
                                    <p:cond delay="0"/>
                                  </p:stCondLst>
                                  <p:childTnLst>
                                    <p:set>
                                      <p:cBhvr>
                                        <p:cTn id="53" dur="1" fill="hold">
                                          <p:stCondLst>
                                            <p:cond delay="0"/>
                                          </p:stCondLst>
                                        </p:cTn>
                                        <p:tgtEl>
                                          <p:spTgt spid="93"/>
                                        </p:tgtEl>
                                        <p:attrNameLst>
                                          <p:attrName>style.visibility</p:attrName>
                                        </p:attrNameLst>
                                      </p:cBhvr>
                                      <p:to>
                                        <p:strVal val="visible"/>
                                      </p:to>
                                    </p:set>
                                    <p:animEffect transition="in" filter="barn(inVertical)">
                                      <p:cBhvr>
                                        <p:cTn id="54" dur="500"/>
                                        <p:tgtEl>
                                          <p:spTgt spid="93"/>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nodeType="clickEffect">
                                  <p:stCondLst>
                                    <p:cond delay="0"/>
                                  </p:stCondLst>
                                  <p:childTnLst>
                                    <p:set>
                                      <p:cBhvr>
                                        <p:cTn id="58" dur="1" fill="hold">
                                          <p:stCondLst>
                                            <p:cond delay="0"/>
                                          </p:stCondLst>
                                        </p:cTn>
                                        <p:tgtEl>
                                          <p:spTgt spid="131"/>
                                        </p:tgtEl>
                                        <p:attrNameLst>
                                          <p:attrName>style.visibility</p:attrName>
                                        </p:attrNameLst>
                                      </p:cBhvr>
                                      <p:to>
                                        <p:strVal val="visible"/>
                                      </p:to>
                                    </p:set>
                                    <p:anim calcmode="lin" valueType="num">
                                      <p:cBhvr>
                                        <p:cTn id="59" dur="500" fill="hold"/>
                                        <p:tgtEl>
                                          <p:spTgt spid="131"/>
                                        </p:tgtEl>
                                        <p:attrNameLst>
                                          <p:attrName>ppt_w</p:attrName>
                                        </p:attrNameLst>
                                      </p:cBhvr>
                                      <p:tavLst>
                                        <p:tav tm="0">
                                          <p:val>
                                            <p:fltVal val="0"/>
                                          </p:val>
                                        </p:tav>
                                        <p:tav tm="100000">
                                          <p:val>
                                            <p:strVal val="#ppt_w"/>
                                          </p:val>
                                        </p:tav>
                                      </p:tavLst>
                                    </p:anim>
                                    <p:anim calcmode="lin" valueType="num">
                                      <p:cBhvr>
                                        <p:cTn id="60" dur="500" fill="hold"/>
                                        <p:tgtEl>
                                          <p:spTgt spid="131"/>
                                        </p:tgtEl>
                                        <p:attrNameLst>
                                          <p:attrName>ppt_h</p:attrName>
                                        </p:attrNameLst>
                                      </p:cBhvr>
                                      <p:tavLst>
                                        <p:tav tm="0">
                                          <p:val>
                                            <p:fltVal val="0"/>
                                          </p:val>
                                        </p:tav>
                                        <p:tav tm="100000">
                                          <p:val>
                                            <p:strVal val="#ppt_h"/>
                                          </p:val>
                                        </p:tav>
                                      </p:tavLst>
                                    </p:anim>
                                    <p:animEffect transition="in" filter="fade">
                                      <p:cBhvr>
                                        <p:cTn id="61" dur="500"/>
                                        <p:tgtEl>
                                          <p:spTgt spid="131"/>
                                        </p:tgtEl>
                                      </p:cBhvr>
                                    </p:animEffect>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grpId="0" nodeType="clickEffect">
                                  <p:stCondLst>
                                    <p:cond delay="0"/>
                                  </p:stCondLst>
                                  <p:childTnLst>
                                    <p:set>
                                      <p:cBhvr>
                                        <p:cTn id="65" dur="1" fill="hold">
                                          <p:stCondLst>
                                            <p:cond delay="0"/>
                                          </p:stCondLst>
                                        </p:cTn>
                                        <p:tgtEl>
                                          <p:spTgt spid="121"/>
                                        </p:tgtEl>
                                        <p:attrNameLst>
                                          <p:attrName>style.visibility</p:attrName>
                                        </p:attrNameLst>
                                      </p:cBhvr>
                                      <p:to>
                                        <p:strVal val="visible"/>
                                      </p:to>
                                    </p:set>
                                    <p:animEffect transition="in" filter="barn(inVertical)">
                                      <p:cBhvr>
                                        <p:cTn id="66" dur="500"/>
                                        <p:tgtEl>
                                          <p:spTgt spid="121"/>
                                        </p:tgtEl>
                                      </p:cBhvr>
                                    </p:animEffect>
                                  </p:childTnLst>
                                </p:cTn>
                              </p:par>
                              <p:par>
                                <p:cTn id="67" presetID="16" presetClass="entr" presetSubtype="21" fill="hold" nodeType="with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barn(inVertical)">
                                      <p:cBhvr>
                                        <p:cTn id="69" dur="500"/>
                                        <p:tgtEl>
                                          <p:spTgt spid="87"/>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nodeType="clickEffect">
                                  <p:stCondLst>
                                    <p:cond delay="0"/>
                                  </p:stCondLst>
                                  <p:childTnLst>
                                    <p:set>
                                      <p:cBhvr>
                                        <p:cTn id="73" dur="1" fill="hold">
                                          <p:stCondLst>
                                            <p:cond delay="0"/>
                                          </p:stCondLst>
                                        </p:cTn>
                                        <p:tgtEl>
                                          <p:spTgt spid="128"/>
                                        </p:tgtEl>
                                        <p:attrNameLst>
                                          <p:attrName>style.visibility</p:attrName>
                                        </p:attrNameLst>
                                      </p:cBhvr>
                                      <p:to>
                                        <p:strVal val="visible"/>
                                      </p:to>
                                    </p:set>
                                    <p:anim calcmode="lin" valueType="num">
                                      <p:cBhvr>
                                        <p:cTn id="74" dur="500" fill="hold"/>
                                        <p:tgtEl>
                                          <p:spTgt spid="128"/>
                                        </p:tgtEl>
                                        <p:attrNameLst>
                                          <p:attrName>ppt_w</p:attrName>
                                        </p:attrNameLst>
                                      </p:cBhvr>
                                      <p:tavLst>
                                        <p:tav tm="0">
                                          <p:val>
                                            <p:fltVal val="0"/>
                                          </p:val>
                                        </p:tav>
                                        <p:tav tm="100000">
                                          <p:val>
                                            <p:strVal val="#ppt_w"/>
                                          </p:val>
                                        </p:tav>
                                      </p:tavLst>
                                    </p:anim>
                                    <p:anim calcmode="lin" valueType="num">
                                      <p:cBhvr>
                                        <p:cTn id="75" dur="500" fill="hold"/>
                                        <p:tgtEl>
                                          <p:spTgt spid="128"/>
                                        </p:tgtEl>
                                        <p:attrNameLst>
                                          <p:attrName>ppt_h</p:attrName>
                                        </p:attrNameLst>
                                      </p:cBhvr>
                                      <p:tavLst>
                                        <p:tav tm="0">
                                          <p:val>
                                            <p:fltVal val="0"/>
                                          </p:val>
                                        </p:tav>
                                        <p:tav tm="100000">
                                          <p:val>
                                            <p:strVal val="#ppt_h"/>
                                          </p:val>
                                        </p:tav>
                                      </p:tavLst>
                                    </p:anim>
                                    <p:animEffect transition="in" filter="fade">
                                      <p:cBhvr>
                                        <p:cTn id="76" dur="500"/>
                                        <p:tgtEl>
                                          <p:spTgt spid="128"/>
                                        </p:tgtEl>
                                      </p:cBhvr>
                                    </p:animEffect>
                                  </p:childTnLst>
                                </p:cTn>
                              </p:par>
                            </p:childTnLst>
                          </p:cTn>
                        </p:par>
                      </p:childTnLst>
                    </p:cTn>
                  </p:par>
                  <p:par>
                    <p:cTn id="77" fill="hold">
                      <p:stCondLst>
                        <p:cond delay="indefinite"/>
                      </p:stCondLst>
                      <p:childTnLst>
                        <p:par>
                          <p:cTn id="78" fill="hold">
                            <p:stCondLst>
                              <p:cond delay="0"/>
                            </p:stCondLst>
                            <p:childTnLst>
                              <p:par>
                                <p:cTn id="79" presetID="16" presetClass="entr" presetSubtype="21" fill="hold" nodeType="clickEffect">
                                  <p:stCondLst>
                                    <p:cond delay="0"/>
                                  </p:stCondLst>
                                  <p:childTnLst>
                                    <p:set>
                                      <p:cBhvr>
                                        <p:cTn id="80" dur="1" fill="hold">
                                          <p:stCondLst>
                                            <p:cond delay="0"/>
                                          </p:stCondLst>
                                        </p:cTn>
                                        <p:tgtEl>
                                          <p:spTgt spid="81"/>
                                        </p:tgtEl>
                                        <p:attrNameLst>
                                          <p:attrName>style.visibility</p:attrName>
                                        </p:attrNameLst>
                                      </p:cBhvr>
                                      <p:to>
                                        <p:strVal val="visible"/>
                                      </p:to>
                                    </p:set>
                                    <p:animEffect transition="in" filter="barn(inVertical)">
                                      <p:cBhvr>
                                        <p:cTn id="81" dur="500"/>
                                        <p:tgtEl>
                                          <p:spTgt spid="81"/>
                                        </p:tgtEl>
                                      </p:cBhvr>
                                    </p:animEffect>
                                  </p:childTnLst>
                                </p:cTn>
                              </p:par>
                              <p:par>
                                <p:cTn id="82" presetID="16" presetClass="entr" presetSubtype="21" fill="hold" nodeType="withEffect">
                                  <p:stCondLst>
                                    <p:cond delay="0"/>
                                  </p:stCondLst>
                                  <p:childTnLst>
                                    <p:set>
                                      <p:cBhvr>
                                        <p:cTn id="83" dur="1" fill="hold">
                                          <p:stCondLst>
                                            <p:cond delay="0"/>
                                          </p:stCondLst>
                                        </p:cTn>
                                        <p:tgtEl>
                                          <p:spTgt spid="117"/>
                                        </p:tgtEl>
                                        <p:attrNameLst>
                                          <p:attrName>style.visibility</p:attrName>
                                        </p:attrNameLst>
                                      </p:cBhvr>
                                      <p:to>
                                        <p:strVal val="visible"/>
                                      </p:to>
                                    </p:set>
                                    <p:animEffect transition="in" filter="barn(inVertical)">
                                      <p:cBhvr>
                                        <p:cTn id="84"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413501" y="1350100"/>
            <a:ext cx="4883149" cy="1125679"/>
            <a:chOff x="5114098" y="1042631"/>
            <a:chExt cx="3893803" cy="897612"/>
          </a:xfrm>
        </p:grpSpPr>
        <p:grpSp>
          <p:nvGrpSpPr>
            <p:cNvPr id="72706" name="组合 3"/>
            <p:cNvGrpSpPr>
              <a:grpSpLocks/>
            </p:cNvGrpSpPr>
            <p:nvPr/>
          </p:nvGrpSpPr>
          <p:grpSpPr bwMode="auto">
            <a:xfrm>
              <a:off x="5114098" y="1042631"/>
              <a:ext cx="3893803" cy="897612"/>
              <a:chOff x="6414055" y="1323255"/>
              <a:chExt cx="4882261" cy="1141097"/>
            </a:xfrm>
          </p:grpSpPr>
          <p:grpSp>
            <p:nvGrpSpPr>
              <p:cNvPr id="72795" name="组合 55"/>
              <p:cNvGrpSpPr>
                <a:grpSpLocks/>
              </p:cNvGrpSpPr>
              <p:nvPr/>
            </p:nvGrpSpPr>
            <p:grpSpPr bwMode="auto">
              <a:xfrm>
                <a:off x="6533536" y="1423406"/>
                <a:ext cx="4762780" cy="940796"/>
                <a:chOff x="3791744" y="5346476"/>
                <a:chExt cx="5832648" cy="1152128"/>
              </a:xfrm>
            </p:grpSpPr>
            <p:sp>
              <p:nvSpPr>
                <p:cNvPr id="57" name="圆角矩形 56"/>
                <p:cNvSpPr/>
                <p:nvPr/>
              </p:nvSpPr>
              <p:spPr>
                <a:xfrm>
                  <a:off x="4007768" y="5518711"/>
                  <a:ext cx="5400600" cy="807659"/>
                </a:xfrm>
                <a:prstGeom prst="roundRect">
                  <a:avLst>
                    <a:gd name="adj" fmla="val 50000"/>
                  </a:avLst>
                </a:prstGeom>
                <a:solidFill>
                  <a:schemeClr val="accent3"/>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sp>
              <p:nvSpPr>
                <p:cNvPr id="58" name="任意多边形 57"/>
                <p:cNvSpPr/>
                <p:nvPr/>
              </p:nvSpPr>
              <p:spPr>
                <a:xfrm>
                  <a:off x="3791205" y="5346444"/>
                  <a:ext cx="5833187" cy="1152193"/>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sp>
              <p:nvSpPr>
                <p:cNvPr id="59" name="圆角矩形 58"/>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grpSp>
          <p:grpSp>
            <p:nvGrpSpPr>
              <p:cNvPr id="72796" name="组合 2"/>
              <p:cNvGrpSpPr>
                <a:grpSpLocks/>
              </p:cNvGrpSpPr>
              <p:nvPr/>
            </p:nvGrpSpPr>
            <p:grpSpPr bwMode="auto">
              <a:xfrm>
                <a:off x="6414055" y="1323255"/>
                <a:ext cx="1141097" cy="1141097"/>
                <a:chOff x="6124811" y="347435"/>
                <a:chExt cx="1141097" cy="1141097"/>
              </a:xfrm>
            </p:grpSpPr>
            <p:sp>
              <p:nvSpPr>
                <p:cNvPr id="2" name="椭圆 1"/>
                <p:cNvSpPr/>
                <p:nvPr/>
              </p:nvSpPr>
              <p:spPr>
                <a:xfrm>
                  <a:off x="6234329" y="457095"/>
                  <a:ext cx="922169" cy="9217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grpSp>
              <p:nvGrpSpPr>
                <p:cNvPr id="72798" name="组合 59"/>
                <p:cNvGrpSpPr>
                  <a:grpSpLocks/>
                </p:cNvGrpSpPr>
                <p:nvPr/>
              </p:nvGrpSpPr>
              <p:grpSpPr bwMode="auto">
                <a:xfrm>
                  <a:off x="6124811" y="347435"/>
                  <a:ext cx="1141097" cy="1141097"/>
                  <a:chOff x="3733576" y="3930057"/>
                  <a:chExt cx="1800000" cy="1800000"/>
                </a:xfrm>
              </p:grpSpPr>
              <p:sp>
                <p:nvSpPr>
                  <p:cNvPr id="61" name="椭圆 60"/>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sp>
                <p:nvSpPr>
                  <p:cNvPr id="69" name="任意多边形 68"/>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sp>
                <p:nvSpPr>
                  <p:cNvPr id="116" name="椭圆 115"/>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grpSp>
          </p:grpSp>
        </p:grpSp>
        <p:sp>
          <p:nvSpPr>
            <p:cNvPr id="72710" name="文本框 163"/>
            <p:cNvSpPr txBox="1">
              <a:spLocks noChangeArrowheads="1"/>
            </p:cNvSpPr>
            <p:nvPr/>
          </p:nvSpPr>
          <p:spPr bwMode="auto">
            <a:xfrm>
              <a:off x="6167299" y="1333917"/>
              <a:ext cx="1792946" cy="31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007" dirty="0">
                  <a:solidFill>
                    <a:srgbClr val="FFFFFF"/>
                  </a:solidFill>
                  <a:latin typeface="Arial" pitchFamily="34" charset="0"/>
                  <a:cs typeface="Arial" pitchFamily="34" charset="0"/>
                </a:rPr>
                <a:t>点击添加标题文字</a:t>
              </a:r>
            </a:p>
          </p:txBody>
        </p:sp>
        <p:grpSp>
          <p:nvGrpSpPr>
            <p:cNvPr id="72714" name="组合 167"/>
            <p:cNvGrpSpPr>
              <a:grpSpLocks/>
            </p:cNvGrpSpPr>
            <p:nvPr/>
          </p:nvGrpSpPr>
          <p:grpSpPr bwMode="auto">
            <a:xfrm>
              <a:off x="5429300" y="1330166"/>
              <a:ext cx="522802" cy="476310"/>
              <a:chOff x="12327405" y="858403"/>
              <a:chExt cx="833274" cy="767141"/>
            </a:xfrm>
          </p:grpSpPr>
          <p:sp>
            <p:nvSpPr>
              <p:cNvPr id="169" name="Freeform 55"/>
              <p:cNvSpPr>
                <a:spLocks/>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a:defRPr/>
                </a:pPr>
                <a:endParaRPr lang="zh-CN" altLang="en-US" sz="2257">
                  <a:solidFill>
                    <a:srgbClr val="000000"/>
                  </a:solidFill>
                </a:endParaRPr>
              </a:p>
            </p:txBody>
          </p:sp>
          <p:sp>
            <p:nvSpPr>
              <p:cNvPr id="72739"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257">
                  <a:solidFill>
                    <a:srgbClr val="000000"/>
                  </a:solidFill>
                </a:endParaRPr>
              </a:p>
            </p:txBody>
          </p:sp>
          <p:sp>
            <p:nvSpPr>
              <p:cNvPr id="72740" name="Freeform 57"/>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257">
                  <a:solidFill>
                    <a:srgbClr val="000000"/>
                  </a:solidFill>
                </a:endParaRPr>
              </a:p>
            </p:txBody>
          </p:sp>
        </p:grpSp>
      </p:grpSp>
      <p:grpSp>
        <p:nvGrpSpPr>
          <p:cNvPr id="4" name="组合 3"/>
          <p:cNvGrpSpPr/>
          <p:nvPr/>
        </p:nvGrpSpPr>
        <p:grpSpPr>
          <a:xfrm>
            <a:off x="6413501" y="2574551"/>
            <a:ext cx="4883149" cy="1127247"/>
            <a:chOff x="5114098" y="2019003"/>
            <a:chExt cx="3893803" cy="898862"/>
          </a:xfrm>
        </p:grpSpPr>
        <p:grpSp>
          <p:nvGrpSpPr>
            <p:cNvPr id="72707" name="组合 130"/>
            <p:cNvGrpSpPr>
              <a:grpSpLocks/>
            </p:cNvGrpSpPr>
            <p:nvPr/>
          </p:nvGrpSpPr>
          <p:grpSpPr bwMode="auto">
            <a:xfrm>
              <a:off x="5114098" y="2019003"/>
              <a:ext cx="3893803" cy="898862"/>
              <a:chOff x="6414055" y="1323255"/>
              <a:chExt cx="4882261" cy="1141097"/>
            </a:xfrm>
          </p:grpSpPr>
          <p:grpSp>
            <p:nvGrpSpPr>
              <p:cNvPr id="72777" name="组合 131"/>
              <p:cNvGrpSpPr>
                <a:grpSpLocks/>
              </p:cNvGrpSpPr>
              <p:nvPr/>
            </p:nvGrpSpPr>
            <p:grpSpPr bwMode="auto">
              <a:xfrm>
                <a:off x="6533536" y="1423406"/>
                <a:ext cx="4762780" cy="940796"/>
                <a:chOff x="3791744" y="5346476"/>
                <a:chExt cx="5832648" cy="1152128"/>
              </a:xfrm>
            </p:grpSpPr>
            <p:sp>
              <p:nvSpPr>
                <p:cNvPr id="139" name="圆角矩形 138"/>
                <p:cNvSpPr/>
                <p:nvPr/>
              </p:nvSpPr>
              <p:spPr>
                <a:xfrm>
                  <a:off x="4007768" y="5518711"/>
                  <a:ext cx="5400600" cy="807659"/>
                </a:xfrm>
                <a:prstGeom prst="roundRect">
                  <a:avLst>
                    <a:gd name="adj" fmla="val 50000"/>
                  </a:avLst>
                </a:prstGeom>
                <a:solidFill>
                  <a:schemeClr val="accent1"/>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sp>
              <p:nvSpPr>
                <p:cNvPr id="140" name="任意多边形 139"/>
                <p:cNvSpPr/>
                <p:nvPr/>
              </p:nvSpPr>
              <p:spPr>
                <a:xfrm>
                  <a:off x="3791205" y="5346272"/>
                  <a:ext cx="5833187" cy="1152534"/>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sp>
              <p:nvSpPr>
                <p:cNvPr id="141" name="圆角矩形 140"/>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grpSp>
          <p:grpSp>
            <p:nvGrpSpPr>
              <p:cNvPr id="72778" name="组合 132"/>
              <p:cNvGrpSpPr>
                <a:grpSpLocks/>
              </p:cNvGrpSpPr>
              <p:nvPr/>
            </p:nvGrpSpPr>
            <p:grpSpPr bwMode="auto">
              <a:xfrm>
                <a:off x="6414055" y="1323255"/>
                <a:ext cx="1141097" cy="1141097"/>
                <a:chOff x="6124811" y="347435"/>
                <a:chExt cx="1141097" cy="1141097"/>
              </a:xfrm>
            </p:grpSpPr>
            <p:sp>
              <p:nvSpPr>
                <p:cNvPr id="134" name="椭圆 133"/>
                <p:cNvSpPr/>
                <p:nvPr/>
              </p:nvSpPr>
              <p:spPr>
                <a:xfrm>
                  <a:off x="6234329" y="456942"/>
                  <a:ext cx="922169" cy="9220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grpSp>
              <p:nvGrpSpPr>
                <p:cNvPr id="72780" name="组合 134"/>
                <p:cNvGrpSpPr>
                  <a:grpSpLocks/>
                </p:cNvGrpSpPr>
                <p:nvPr/>
              </p:nvGrpSpPr>
              <p:grpSpPr bwMode="auto">
                <a:xfrm>
                  <a:off x="6124811" y="347435"/>
                  <a:ext cx="1141097" cy="1141097"/>
                  <a:chOff x="3733576" y="3930057"/>
                  <a:chExt cx="1800000" cy="1800000"/>
                </a:xfrm>
              </p:grpSpPr>
              <p:sp>
                <p:nvSpPr>
                  <p:cNvPr id="136" name="椭圆 13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sp>
                <p:nvSpPr>
                  <p:cNvPr id="137" name="任意多边形 136"/>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sp>
                <p:nvSpPr>
                  <p:cNvPr id="138" name="椭圆 13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grpSp>
          </p:grpSp>
        </p:grpSp>
        <p:sp>
          <p:nvSpPr>
            <p:cNvPr id="72711" name="文本框 164"/>
            <p:cNvSpPr txBox="1">
              <a:spLocks noChangeArrowheads="1"/>
            </p:cNvSpPr>
            <p:nvPr/>
          </p:nvSpPr>
          <p:spPr bwMode="auto">
            <a:xfrm>
              <a:off x="6167299" y="2334042"/>
              <a:ext cx="1792946" cy="319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007" dirty="0">
                  <a:solidFill>
                    <a:srgbClr val="FFFFFF"/>
                  </a:solidFill>
                  <a:latin typeface="Arial" pitchFamily="34" charset="0"/>
                  <a:cs typeface="Arial" pitchFamily="34" charset="0"/>
                </a:rPr>
                <a:t>点击添加标题文字</a:t>
              </a:r>
            </a:p>
          </p:txBody>
        </p:sp>
        <p:grpSp>
          <p:nvGrpSpPr>
            <p:cNvPr id="72715" name="组合 171"/>
            <p:cNvGrpSpPr>
              <a:grpSpLocks/>
            </p:cNvGrpSpPr>
            <p:nvPr/>
          </p:nvGrpSpPr>
          <p:grpSpPr bwMode="auto">
            <a:xfrm>
              <a:off x="5428034" y="2310289"/>
              <a:ext cx="534195" cy="475059"/>
              <a:chOff x="952501" y="6013451"/>
              <a:chExt cx="511175" cy="460375"/>
            </a:xfrm>
          </p:grpSpPr>
          <p:sp>
            <p:nvSpPr>
              <p:cNvPr id="17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a:defRPr/>
                </a:pPr>
                <a:endParaRPr lang="zh-CN" altLang="en-US" sz="2257">
                  <a:solidFill>
                    <a:srgbClr val="000000"/>
                  </a:solidFill>
                </a:endParaRPr>
              </a:p>
            </p:txBody>
          </p:sp>
          <p:sp>
            <p:nvSpPr>
              <p:cNvPr id="7273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257">
                  <a:solidFill>
                    <a:srgbClr val="000000"/>
                  </a:solidFill>
                </a:endParaRPr>
              </a:p>
            </p:txBody>
          </p:sp>
          <p:sp>
            <p:nvSpPr>
              <p:cNvPr id="72735"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257">
                  <a:solidFill>
                    <a:srgbClr val="000000"/>
                  </a:solidFill>
                </a:endParaRPr>
              </a:p>
            </p:txBody>
          </p:sp>
        </p:grpSp>
      </p:grpSp>
      <p:grpSp>
        <p:nvGrpSpPr>
          <p:cNvPr id="5" name="组合 4"/>
          <p:cNvGrpSpPr/>
          <p:nvPr/>
        </p:nvGrpSpPr>
        <p:grpSpPr>
          <a:xfrm>
            <a:off x="6413501" y="3800569"/>
            <a:ext cx="4883149" cy="1127247"/>
            <a:chOff x="5114098" y="2996625"/>
            <a:chExt cx="3893803" cy="898862"/>
          </a:xfrm>
        </p:grpSpPr>
        <p:grpSp>
          <p:nvGrpSpPr>
            <p:cNvPr id="72708" name="组合 141"/>
            <p:cNvGrpSpPr>
              <a:grpSpLocks/>
            </p:cNvGrpSpPr>
            <p:nvPr/>
          </p:nvGrpSpPr>
          <p:grpSpPr bwMode="auto">
            <a:xfrm>
              <a:off x="5114098" y="2996625"/>
              <a:ext cx="3893803" cy="898862"/>
              <a:chOff x="6414055" y="1323255"/>
              <a:chExt cx="4882261" cy="1141097"/>
            </a:xfrm>
          </p:grpSpPr>
          <p:grpSp>
            <p:nvGrpSpPr>
              <p:cNvPr id="72759" name="组合 142"/>
              <p:cNvGrpSpPr>
                <a:grpSpLocks/>
              </p:cNvGrpSpPr>
              <p:nvPr/>
            </p:nvGrpSpPr>
            <p:grpSpPr bwMode="auto">
              <a:xfrm>
                <a:off x="6533536" y="1423406"/>
                <a:ext cx="4762780" cy="940796"/>
                <a:chOff x="3791744" y="5346476"/>
                <a:chExt cx="5832648" cy="1152128"/>
              </a:xfrm>
            </p:grpSpPr>
            <p:sp>
              <p:nvSpPr>
                <p:cNvPr id="150" name="圆角矩形 149"/>
                <p:cNvSpPr/>
                <p:nvPr/>
              </p:nvSpPr>
              <p:spPr>
                <a:xfrm>
                  <a:off x="4007768" y="5518711"/>
                  <a:ext cx="5400600" cy="807659"/>
                </a:xfrm>
                <a:prstGeom prst="roundRect">
                  <a:avLst>
                    <a:gd name="adj" fmla="val 50000"/>
                  </a:avLst>
                </a:prstGeom>
                <a:solidFill>
                  <a:schemeClr val="accent2"/>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sp>
              <p:nvSpPr>
                <p:cNvPr id="151" name="任意多边形 150"/>
                <p:cNvSpPr/>
                <p:nvPr/>
              </p:nvSpPr>
              <p:spPr>
                <a:xfrm>
                  <a:off x="3791205" y="5346272"/>
                  <a:ext cx="5833187" cy="1152534"/>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sp>
              <p:nvSpPr>
                <p:cNvPr id="152" name="圆角矩形 151"/>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grpSp>
          <p:grpSp>
            <p:nvGrpSpPr>
              <p:cNvPr id="72760" name="组合 143"/>
              <p:cNvGrpSpPr>
                <a:grpSpLocks/>
              </p:cNvGrpSpPr>
              <p:nvPr/>
            </p:nvGrpSpPr>
            <p:grpSpPr bwMode="auto">
              <a:xfrm>
                <a:off x="6414055" y="1323255"/>
                <a:ext cx="1141097" cy="1141097"/>
                <a:chOff x="6124811" y="347435"/>
                <a:chExt cx="1141097" cy="1141097"/>
              </a:xfrm>
            </p:grpSpPr>
            <p:sp>
              <p:nvSpPr>
                <p:cNvPr id="145" name="椭圆 144"/>
                <p:cNvSpPr/>
                <p:nvPr/>
              </p:nvSpPr>
              <p:spPr>
                <a:xfrm>
                  <a:off x="6234329" y="456942"/>
                  <a:ext cx="922169" cy="9220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grpSp>
              <p:nvGrpSpPr>
                <p:cNvPr id="72762" name="组合 145"/>
                <p:cNvGrpSpPr>
                  <a:grpSpLocks/>
                </p:cNvGrpSpPr>
                <p:nvPr/>
              </p:nvGrpSpPr>
              <p:grpSpPr bwMode="auto">
                <a:xfrm>
                  <a:off x="6124811" y="347435"/>
                  <a:ext cx="1141097" cy="1141097"/>
                  <a:chOff x="3733576" y="3930057"/>
                  <a:chExt cx="1800000" cy="1800000"/>
                </a:xfrm>
              </p:grpSpPr>
              <p:sp>
                <p:nvSpPr>
                  <p:cNvPr id="147" name="椭圆 146"/>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sp>
                <p:nvSpPr>
                  <p:cNvPr id="148" name="任意多边形 147"/>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sp>
                <p:nvSpPr>
                  <p:cNvPr id="149" name="椭圆 148"/>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grpSp>
          </p:grpSp>
        </p:grpSp>
        <p:sp>
          <p:nvSpPr>
            <p:cNvPr id="72712" name="文本框 165"/>
            <p:cNvSpPr txBox="1">
              <a:spLocks noChangeArrowheads="1"/>
            </p:cNvSpPr>
            <p:nvPr/>
          </p:nvSpPr>
          <p:spPr bwMode="auto">
            <a:xfrm>
              <a:off x="6167299" y="3335417"/>
              <a:ext cx="1792946" cy="319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007" dirty="0">
                  <a:solidFill>
                    <a:srgbClr val="FFFFFF"/>
                  </a:solidFill>
                  <a:latin typeface="Arial" pitchFamily="34" charset="0"/>
                  <a:cs typeface="Arial" pitchFamily="34" charset="0"/>
                </a:rPr>
                <a:t>点击添加标题文字</a:t>
              </a:r>
            </a:p>
          </p:txBody>
        </p:sp>
        <p:grpSp>
          <p:nvGrpSpPr>
            <p:cNvPr id="72716" name="组合 175"/>
            <p:cNvGrpSpPr>
              <a:grpSpLocks/>
            </p:cNvGrpSpPr>
            <p:nvPr/>
          </p:nvGrpSpPr>
          <p:grpSpPr bwMode="auto">
            <a:xfrm>
              <a:off x="5430565" y="3289162"/>
              <a:ext cx="534195" cy="475059"/>
              <a:chOff x="5405438" y="6815138"/>
              <a:chExt cx="511175" cy="460375"/>
            </a:xfrm>
          </p:grpSpPr>
          <p:sp>
            <p:nvSpPr>
              <p:cNvPr id="177"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a:defRPr/>
                </a:pPr>
                <a:endParaRPr lang="zh-CN" altLang="en-US" sz="2257">
                  <a:solidFill>
                    <a:srgbClr val="000000"/>
                  </a:solidFill>
                </a:endParaRPr>
              </a:p>
            </p:txBody>
          </p:sp>
          <p:sp>
            <p:nvSpPr>
              <p:cNvPr id="72729"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257">
                  <a:solidFill>
                    <a:srgbClr val="000000"/>
                  </a:solidFill>
                </a:endParaRPr>
              </a:p>
            </p:txBody>
          </p:sp>
          <p:sp>
            <p:nvSpPr>
              <p:cNvPr id="72730"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257">
                  <a:solidFill>
                    <a:srgbClr val="000000"/>
                  </a:solidFill>
                </a:endParaRPr>
              </a:p>
            </p:txBody>
          </p:sp>
        </p:grpSp>
      </p:grpSp>
      <p:grpSp>
        <p:nvGrpSpPr>
          <p:cNvPr id="6" name="组合 5"/>
          <p:cNvGrpSpPr/>
          <p:nvPr/>
        </p:nvGrpSpPr>
        <p:grpSpPr>
          <a:xfrm>
            <a:off x="6413501" y="5026588"/>
            <a:ext cx="4883149" cy="1127247"/>
            <a:chOff x="5114098" y="3974247"/>
            <a:chExt cx="3893803" cy="898862"/>
          </a:xfrm>
        </p:grpSpPr>
        <p:grpSp>
          <p:nvGrpSpPr>
            <p:cNvPr id="72709" name="组合 152"/>
            <p:cNvGrpSpPr>
              <a:grpSpLocks/>
            </p:cNvGrpSpPr>
            <p:nvPr/>
          </p:nvGrpSpPr>
          <p:grpSpPr bwMode="auto">
            <a:xfrm>
              <a:off x="5114098" y="3974247"/>
              <a:ext cx="3893803" cy="898862"/>
              <a:chOff x="6414055" y="1323255"/>
              <a:chExt cx="4882261" cy="1141097"/>
            </a:xfrm>
          </p:grpSpPr>
          <p:grpSp>
            <p:nvGrpSpPr>
              <p:cNvPr id="72741" name="组合 153"/>
              <p:cNvGrpSpPr>
                <a:grpSpLocks/>
              </p:cNvGrpSpPr>
              <p:nvPr/>
            </p:nvGrpSpPr>
            <p:grpSpPr bwMode="auto">
              <a:xfrm>
                <a:off x="6533536" y="1423406"/>
                <a:ext cx="4762780" cy="940796"/>
                <a:chOff x="3791744" y="5346476"/>
                <a:chExt cx="5832648" cy="1152128"/>
              </a:xfrm>
            </p:grpSpPr>
            <p:sp>
              <p:nvSpPr>
                <p:cNvPr id="161" name="圆角矩形 160"/>
                <p:cNvSpPr/>
                <p:nvPr/>
              </p:nvSpPr>
              <p:spPr>
                <a:xfrm>
                  <a:off x="4007768" y="5518711"/>
                  <a:ext cx="5400600" cy="807659"/>
                </a:xfrm>
                <a:prstGeom prst="roundRect">
                  <a:avLst>
                    <a:gd name="adj" fmla="val 50000"/>
                  </a:avLst>
                </a:prstGeom>
                <a:solidFill>
                  <a:schemeClr val="accent4"/>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sp>
              <p:nvSpPr>
                <p:cNvPr id="162" name="任意多边形 161"/>
                <p:cNvSpPr/>
                <p:nvPr/>
              </p:nvSpPr>
              <p:spPr>
                <a:xfrm>
                  <a:off x="3791205" y="5346272"/>
                  <a:ext cx="5833187" cy="1152534"/>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sp>
              <p:nvSpPr>
                <p:cNvPr id="163" name="圆角矩形 162"/>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grpSp>
          <p:grpSp>
            <p:nvGrpSpPr>
              <p:cNvPr id="72742" name="组合 154"/>
              <p:cNvGrpSpPr>
                <a:grpSpLocks/>
              </p:cNvGrpSpPr>
              <p:nvPr/>
            </p:nvGrpSpPr>
            <p:grpSpPr bwMode="auto">
              <a:xfrm>
                <a:off x="6414055" y="1323255"/>
                <a:ext cx="1141097" cy="1141097"/>
                <a:chOff x="6124811" y="347435"/>
                <a:chExt cx="1141097" cy="1141097"/>
              </a:xfrm>
            </p:grpSpPr>
            <p:sp>
              <p:nvSpPr>
                <p:cNvPr id="156" name="椭圆 155"/>
                <p:cNvSpPr/>
                <p:nvPr/>
              </p:nvSpPr>
              <p:spPr>
                <a:xfrm>
                  <a:off x="6234329" y="456942"/>
                  <a:ext cx="922169" cy="9220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grpSp>
              <p:nvGrpSpPr>
                <p:cNvPr id="72744" name="组合 156"/>
                <p:cNvGrpSpPr>
                  <a:grpSpLocks/>
                </p:cNvGrpSpPr>
                <p:nvPr/>
              </p:nvGrpSpPr>
              <p:grpSpPr bwMode="auto">
                <a:xfrm>
                  <a:off x="6124811" y="347435"/>
                  <a:ext cx="1141097" cy="1141097"/>
                  <a:chOff x="3733576" y="3930057"/>
                  <a:chExt cx="1800000" cy="1800000"/>
                </a:xfrm>
              </p:grpSpPr>
              <p:sp>
                <p:nvSpPr>
                  <p:cNvPr id="158" name="椭圆 157"/>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sp>
                <p:nvSpPr>
                  <p:cNvPr id="159" name="任意多边形 158"/>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sp>
                <p:nvSpPr>
                  <p:cNvPr id="160" name="椭圆 159"/>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grpSp>
          </p:grpSp>
        </p:grpSp>
        <p:sp>
          <p:nvSpPr>
            <p:cNvPr id="72713" name="文本框 166"/>
            <p:cNvSpPr txBox="1">
              <a:spLocks noChangeArrowheads="1"/>
            </p:cNvSpPr>
            <p:nvPr/>
          </p:nvSpPr>
          <p:spPr bwMode="auto">
            <a:xfrm>
              <a:off x="6167299" y="4300538"/>
              <a:ext cx="1792946" cy="319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007" dirty="0">
                  <a:solidFill>
                    <a:srgbClr val="FFFFFF"/>
                  </a:solidFill>
                  <a:latin typeface="Arial" pitchFamily="34" charset="0"/>
                  <a:cs typeface="Arial" pitchFamily="34" charset="0"/>
                </a:rPr>
                <a:t>点击添加标题文字</a:t>
              </a:r>
            </a:p>
          </p:txBody>
        </p:sp>
        <p:grpSp>
          <p:nvGrpSpPr>
            <p:cNvPr id="72717" name="组合 179"/>
            <p:cNvGrpSpPr>
              <a:grpSpLocks/>
            </p:cNvGrpSpPr>
            <p:nvPr/>
          </p:nvGrpSpPr>
          <p:grpSpPr bwMode="auto">
            <a:xfrm>
              <a:off x="5464744" y="4268033"/>
              <a:ext cx="543056" cy="476310"/>
              <a:chOff x="688976" y="7240588"/>
              <a:chExt cx="519113" cy="461963"/>
            </a:xfrm>
          </p:grpSpPr>
          <p:sp>
            <p:nvSpPr>
              <p:cNvPr id="181"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a:defRPr/>
                </a:pPr>
                <a:endParaRPr lang="zh-CN" altLang="en-US" sz="2257">
                  <a:solidFill>
                    <a:srgbClr val="000000"/>
                  </a:solidFill>
                </a:endParaRPr>
              </a:p>
            </p:txBody>
          </p:sp>
          <p:sp>
            <p:nvSpPr>
              <p:cNvPr id="72724"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257">
                  <a:solidFill>
                    <a:srgbClr val="000000"/>
                  </a:solidFill>
                </a:endParaRPr>
              </a:p>
            </p:txBody>
          </p:sp>
          <p:sp>
            <p:nvSpPr>
              <p:cNvPr id="72725"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257">
                  <a:solidFill>
                    <a:srgbClr val="000000"/>
                  </a:solidFill>
                </a:endParaRPr>
              </a:p>
            </p:txBody>
          </p:sp>
        </p:grpSp>
      </p:grpSp>
      <p:sp>
        <p:nvSpPr>
          <p:cNvPr id="73" name="矩形 47"/>
          <p:cNvSpPr>
            <a:spLocks noChangeArrowheads="1"/>
          </p:cNvSpPr>
          <p:nvPr/>
        </p:nvSpPr>
        <p:spPr bwMode="auto">
          <a:xfrm>
            <a:off x="1598590" y="2712461"/>
            <a:ext cx="4092575" cy="134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a:defRPr/>
            </a:pPr>
            <a:r>
              <a:rPr lang="zh-CN" altLang="en-US" sz="1630" dirty="0">
                <a:solidFill>
                  <a:srgbClr val="000000">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rPr>
              <a:t>点击此处添加标题点击此处添加标题点击此处添加标题点击此处添加标题点击此处添加标题点击此处添加标题点击此处添加标题点击此处添加标题点击此处添加标题点击此处添加标题</a:t>
            </a:r>
          </a:p>
        </p:txBody>
      </p:sp>
      <p:sp>
        <p:nvSpPr>
          <p:cNvPr id="74" name="文本框 48"/>
          <p:cNvSpPr>
            <a:spLocks noChangeArrowheads="1"/>
          </p:cNvSpPr>
          <p:nvPr/>
        </p:nvSpPr>
        <p:spPr bwMode="auto">
          <a:xfrm>
            <a:off x="1598589" y="1992841"/>
            <a:ext cx="4114800" cy="709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a:defRPr/>
            </a:pPr>
            <a:r>
              <a:rPr lang="zh-CN" altLang="en-US" sz="4013" dirty="0">
                <a:solidFill>
                  <a:srgbClr val="000000">
                    <a:lumMod val="65000"/>
                    <a:lumOff val="35000"/>
                  </a:srgbClr>
                </a:solidFill>
                <a:latin typeface="宋体" panose="02010600030101010101" pitchFamily="2" charset="-122"/>
                <a:sym typeface="宋体" panose="02010600030101010101" pitchFamily="2" charset="-122"/>
              </a:rPr>
              <a:t>添加标题</a:t>
            </a:r>
          </a:p>
        </p:txBody>
      </p:sp>
      <p:cxnSp>
        <p:nvCxnSpPr>
          <p:cNvPr id="75" name="直接连接符 74"/>
          <p:cNvCxnSpPr/>
          <p:nvPr/>
        </p:nvCxnSpPr>
        <p:spPr>
          <a:xfrm>
            <a:off x="1671107" y="2745333"/>
            <a:ext cx="3825875"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139871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250"/>
                                        <p:tgtEl>
                                          <p:spTgt spid="74"/>
                                        </p:tgtEl>
                                      </p:cBhvr>
                                    </p:animEffect>
                                  </p:childTnLst>
                                </p:cTn>
                              </p:par>
                            </p:childTnLst>
                          </p:cTn>
                        </p:par>
                        <p:par>
                          <p:cTn id="8" fill="hold">
                            <p:stCondLst>
                              <p:cond delay="250"/>
                            </p:stCondLst>
                            <p:childTnLst>
                              <p:par>
                                <p:cTn id="9" presetID="22" presetClass="entr" presetSubtype="8"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wipe(left)">
                                      <p:cBhvr>
                                        <p:cTn id="11" dur="250"/>
                                        <p:tgtEl>
                                          <p:spTgt spid="75"/>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73"/>
                                        </p:tgtEl>
                                        <p:attrNameLst>
                                          <p:attrName>style.visibility</p:attrName>
                                        </p:attrNameLst>
                                      </p:cBhvr>
                                      <p:to>
                                        <p:strVal val="visible"/>
                                      </p:to>
                                    </p:set>
                                    <p:animEffect transition="in" filter="wipe(left)">
                                      <p:cBhvr>
                                        <p:cTn id="14" dur="250"/>
                                        <p:tgtEl>
                                          <p:spTgt spid="73"/>
                                        </p:tgtEl>
                                      </p:cBhvr>
                                    </p:animEffect>
                                  </p:childTnLst>
                                </p:cTn>
                              </p:par>
                            </p:childTnLst>
                          </p:cTn>
                        </p:par>
                        <p:par>
                          <p:cTn id="15" fill="hold">
                            <p:stCondLst>
                              <p:cond delay="500"/>
                            </p:stCondLst>
                            <p:childTnLst>
                              <p:par>
                                <p:cTn id="16" presetID="2" presetClass="entr" presetSubtype="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250" fill="hold"/>
                                        <p:tgtEl>
                                          <p:spTgt spid="3"/>
                                        </p:tgtEl>
                                        <p:attrNameLst>
                                          <p:attrName>ppt_x</p:attrName>
                                        </p:attrNameLst>
                                      </p:cBhvr>
                                      <p:tavLst>
                                        <p:tav tm="0">
                                          <p:val>
                                            <p:strVal val="1+#ppt_w/2"/>
                                          </p:val>
                                        </p:tav>
                                        <p:tav tm="100000">
                                          <p:val>
                                            <p:strVal val="#ppt_x"/>
                                          </p:val>
                                        </p:tav>
                                      </p:tavLst>
                                    </p:anim>
                                    <p:anim calcmode="lin" valueType="num">
                                      <p:cBhvr additive="base">
                                        <p:cTn id="19" dur="25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750"/>
                            </p:stCondLst>
                            <p:childTnLst>
                              <p:par>
                                <p:cTn id="21" presetID="2" presetClass="entr" presetSubtype="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250" fill="hold"/>
                                        <p:tgtEl>
                                          <p:spTgt spid="4"/>
                                        </p:tgtEl>
                                        <p:attrNameLst>
                                          <p:attrName>ppt_x</p:attrName>
                                        </p:attrNameLst>
                                      </p:cBhvr>
                                      <p:tavLst>
                                        <p:tav tm="0">
                                          <p:val>
                                            <p:strVal val="1+#ppt_w/2"/>
                                          </p:val>
                                        </p:tav>
                                        <p:tav tm="100000">
                                          <p:val>
                                            <p:strVal val="#ppt_x"/>
                                          </p:val>
                                        </p:tav>
                                      </p:tavLst>
                                    </p:anim>
                                    <p:anim calcmode="lin" valueType="num">
                                      <p:cBhvr additive="base">
                                        <p:cTn id="24" dur="25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 presetClass="entr" presetSubtype="6"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250" fill="hold"/>
                                        <p:tgtEl>
                                          <p:spTgt spid="5"/>
                                        </p:tgtEl>
                                        <p:attrNameLst>
                                          <p:attrName>ppt_x</p:attrName>
                                        </p:attrNameLst>
                                      </p:cBhvr>
                                      <p:tavLst>
                                        <p:tav tm="0">
                                          <p:val>
                                            <p:strVal val="1+#ppt_w/2"/>
                                          </p:val>
                                        </p:tav>
                                        <p:tav tm="100000">
                                          <p:val>
                                            <p:strVal val="#ppt_x"/>
                                          </p:val>
                                        </p:tav>
                                      </p:tavLst>
                                    </p:anim>
                                    <p:anim calcmode="lin" valueType="num">
                                      <p:cBhvr additive="base">
                                        <p:cTn id="29" dur="25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1250"/>
                            </p:stCondLst>
                            <p:childTnLst>
                              <p:par>
                                <p:cTn id="31" presetID="2" presetClass="entr" presetSubtype="6"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250" fill="hold"/>
                                        <p:tgtEl>
                                          <p:spTgt spid="6"/>
                                        </p:tgtEl>
                                        <p:attrNameLst>
                                          <p:attrName>ppt_x</p:attrName>
                                        </p:attrNameLst>
                                      </p:cBhvr>
                                      <p:tavLst>
                                        <p:tav tm="0">
                                          <p:val>
                                            <p:strVal val="1+#ppt_w/2"/>
                                          </p:val>
                                        </p:tav>
                                        <p:tav tm="100000">
                                          <p:val>
                                            <p:strVal val="#ppt_x"/>
                                          </p:val>
                                        </p:tav>
                                      </p:tavLst>
                                    </p:anim>
                                    <p:anim calcmode="lin" valueType="num">
                                      <p:cBhvr additive="base">
                                        <p:cTn id="34" dur="2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空心弧 26"/>
          <p:cNvSpPr/>
          <p:nvPr/>
        </p:nvSpPr>
        <p:spPr>
          <a:xfrm rot="10800000">
            <a:off x="6641815" y="2166339"/>
            <a:ext cx="2426208" cy="2426208"/>
          </a:xfrm>
          <a:prstGeom prst="blockArc">
            <a:avLst/>
          </a:prstGeom>
          <a:gradFill flip="none" rotWithShape="1">
            <a:gsLst>
              <a:gs pos="100000">
                <a:schemeClr val="bg1">
                  <a:lumMod val="65000"/>
                </a:schemeClr>
              </a:gs>
              <a:gs pos="65000">
                <a:schemeClr val="tx1">
                  <a:lumMod val="50000"/>
                  <a:lumOff val="50000"/>
                </a:schemeClr>
              </a:gs>
              <a:gs pos="0">
                <a:srgbClr val="3A3A3A"/>
              </a:gs>
            </a:gsLst>
            <a:path path="circle">
              <a:fillToRect l="100000" b="100000"/>
            </a:path>
            <a:tileRect t="-100000" r="-100000"/>
          </a:gra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nvGrpSpPr>
          <p:cNvPr id="5" name="组合 4"/>
          <p:cNvGrpSpPr/>
          <p:nvPr/>
        </p:nvGrpSpPr>
        <p:grpSpPr>
          <a:xfrm flipV="1">
            <a:off x="597408" y="2561268"/>
            <a:ext cx="1856928" cy="1077701"/>
            <a:chOff x="837732" y="1756273"/>
            <a:chExt cx="4394668" cy="1710028"/>
          </a:xfrm>
        </p:grpSpPr>
        <p:sp>
          <p:nvSpPr>
            <p:cNvPr id="6" name="椭圆 5"/>
            <p:cNvSpPr/>
            <p:nvPr/>
          </p:nvSpPr>
          <p:spPr>
            <a:xfrm>
              <a:off x="837732" y="1756273"/>
              <a:ext cx="4394668" cy="1110830"/>
            </a:xfrm>
            <a:prstGeom prst="ellipse">
              <a:avLst/>
            </a:prstGeom>
            <a:gradFill flip="none" rotWithShape="1">
              <a:gsLst>
                <a:gs pos="86000">
                  <a:schemeClr val="bg1">
                    <a:alpha val="0"/>
                  </a:schemeClr>
                </a:gs>
                <a:gs pos="15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useBgFill="1">
          <p:nvSpPr>
            <p:cNvPr id="7" name="矩形 6"/>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grpSp>
      <p:sp>
        <p:nvSpPr>
          <p:cNvPr id="11" name="空心弧 10"/>
          <p:cNvSpPr/>
          <p:nvPr/>
        </p:nvSpPr>
        <p:spPr>
          <a:xfrm rot="10800000">
            <a:off x="3003550" y="2166339"/>
            <a:ext cx="2426208" cy="2426208"/>
          </a:xfrm>
          <a:prstGeom prst="blockArc">
            <a:avLst/>
          </a:prstGeom>
          <a:gradFill flip="none" rotWithShape="1">
            <a:gsLst>
              <a:gs pos="100000">
                <a:schemeClr val="accent2">
                  <a:lumMod val="40000"/>
                  <a:lumOff val="60000"/>
                </a:schemeClr>
              </a:gs>
              <a:gs pos="82000">
                <a:schemeClr val="accent2">
                  <a:lumMod val="60000"/>
                  <a:lumOff val="40000"/>
                </a:schemeClr>
              </a:gs>
              <a:gs pos="0">
                <a:srgbClr val="DC6C7C"/>
              </a:gs>
            </a:gsLst>
            <a:path path="circle">
              <a:fillToRect l="100000" b="100000"/>
            </a:path>
            <a:tileRect t="-100000" r="-100000"/>
          </a:gra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nvGrpSpPr>
          <p:cNvPr id="8" name="组合 7"/>
          <p:cNvGrpSpPr/>
          <p:nvPr/>
        </p:nvGrpSpPr>
        <p:grpSpPr>
          <a:xfrm flipV="1">
            <a:off x="2395728" y="2561268"/>
            <a:ext cx="1856928" cy="1077701"/>
            <a:chOff x="837732" y="1756273"/>
            <a:chExt cx="4394668" cy="1710028"/>
          </a:xfrm>
        </p:grpSpPr>
        <p:sp>
          <p:nvSpPr>
            <p:cNvPr id="9" name="椭圆 8"/>
            <p:cNvSpPr/>
            <p:nvPr/>
          </p:nvSpPr>
          <p:spPr>
            <a:xfrm>
              <a:off x="837732" y="1756273"/>
              <a:ext cx="4394668" cy="1110830"/>
            </a:xfrm>
            <a:prstGeom prst="ellipse">
              <a:avLst/>
            </a:prstGeom>
            <a:gradFill flip="none" rotWithShape="1">
              <a:gsLst>
                <a:gs pos="86000">
                  <a:schemeClr val="bg1">
                    <a:alpha val="0"/>
                  </a:schemeClr>
                </a:gs>
                <a:gs pos="17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useBgFill="1">
          <p:nvSpPr>
            <p:cNvPr id="10" name="矩形 9"/>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grpSp>
      <p:sp>
        <p:nvSpPr>
          <p:cNvPr id="3" name="空心弧 2"/>
          <p:cNvSpPr/>
          <p:nvPr/>
        </p:nvSpPr>
        <p:spPr>
          <a:xfrm>
            <a:off x="1182624" y="2170176"/>
            <a:ext cx="2426208" cy="2426208"/>
          </a:xfrm>
          <a:prstGeom prst="blockArc">
            <a:avLst/>
          </a:prstGeom>
          <a:gradFill flip="none" rotWithShape="1">
            <a:gsLst>
              <a:gs pos="0">
                <a:schemeClr val="accent4">
                  <a:lumMod val="20000"/>
                  <a:lumOff val="80000"/>
                </a:schemeClr>
              </a:gs>
              <a:gs pos="28000">
                <a:srgbClr val="FFC000"/>
              </a:gs>
              <a:gs pos="100000">
                <a:srgbClr val="F1AF59"/>
              </a:gs>
            </a:gsLst>
            <a:path path="circle">
              <a:fillToRect l="100000" b="100000"/>
            </a:path>
            <a:tileRect t="-100000" r="-100000"/>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nvGrpSpPr>
          <p:cNvPr id="13" name="组合 12"/>
          <p:cNvGrpSpPr/>
          <p:nvPr/>
        </p:nvGrpSpPr>
        <p:grpSpPr>
          <a:xfrm flipV="1">
            <a:off x="4218432" y="2561268"/>
            <a:ext cx="1856928" cy="1077701"/>
            <a:chOff x="837732" y="1756273"/>
            <a:chExt cx="4394668" cy="1710028"/>
          </a:xfrm>
        </p:grpSpPr>
        <p:sp>
          <p:nvSpPr>
            <p:cNvPr id="14" name="椭圆 13"/>
            <p:cNvSpPr/>
            <p:nvPr/>
          </p:nvSpPr>
          <p:spPr>
            <a:xfrm>
              <a:off x="837732" y="1756273"/>
              <a:ext cx="4394668" cy="1110830"/>
            </a:xfrm>
            <a:prstGeom prst="ellipse">
              <a:avLst/>
            </a:prstGeom>
            <a:gradFill flip="none" rotWithShape="1">
              <a:gsLst>
                <a:gs pos="86000">
                  <a:schemeClr val="bg1">
                    <a:alpha val="0"/>
                  </a:schemeClr>
                </a:gs>
                <a:gs pos="15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useBgFill="1">
          <p:nvSpPr>
            <p:cNvPr id="15" name="矩形 14"/>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grpSp>
      <p:grpSp>
        <p:nvGrpSpPr>
          <p:cNvPr id="16" name="组合 15"/>
          <p:cNvGrpSpPr/>
          <p:nvPr/>
        </p:nvGrpSpPr>
        <p:grpSpPr>
          <a:xfrm flipV="1">
            <a:off x="6016752" y="2561268"/>
            <a:ext cx="1856928" cy="1077701"/>
            <a:chOff x="837732" y="1756273"/>
            <a:chExt cx="4394668" cy="1710028"/>
          </a:xfrm>
        </p:grpSpPr>
        <p:sp>
          <p:nvSpPr>
            <p:cNvPr id="17" name="椭圆 16"/>
            <p:cNvSpPr/>
            <p:nvPr/>
          </p:nvSpPr>
          <p:spPr>
            <a:xfrm>
              <a:off x="837732" y="1756273"/>
              <a:ext cx="4394668" cy="1110830"/>
            </a:xfrm>
            <a:prstGeom prst="ellipse">
              <a:avLst/>
            </a:prstGeom>
            <a:gradFill flip="none" rotWithShape="1">
              <a:gsLst>
                <a:gs pos="86000">
                  <a:schemeClr val="bg1">
                    <a:alpha val="0"/>
                  </a:schemeClr>
                </a:gs>
                <a:gs pos="17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useBgFill="1">
          <p:nvSpPr>
            <p:cNvPr id="18" name="矩形 17"/>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grpSp>
      <p:grpSp>
        <p:nvGrpSpPr>
          <p:cNvPr id="19" name="组合 18"/>
          <p:cNvGrpSpPr/>
          <p:nvPr/>
        </p:nvGrpSpPr>
        <p:grpSpPr>
          <a:xfrm flipV="1">
            <a:off x="7898064" y="2561268"/>
            <a:ext cx="1856928" cy="1077701"/>
            <a:chOff x="837732" y="1756273"/>
            <a:chExt cx="4394668" cy="1710028"/>
          </a:xfrm>
        </p:grpSpPr>
        <p:sp>
          <p:nvSpPr>
            <p:cNvPr id="20" name="椭圆 19"/>
            <p:cNvSpPr/>
            <p:nvPr/>
          </p:nvSpPr>
          <p:spPr>
            <a:xfrm>
              <a:off x="837732" y="1756273"/>
              <a:ext cx="4394668" cy="1110830"/>
            </a:xfrm>
            <a:prstGeom prst="ellipse">
              <a:avLst/>
            </a:prstGeom>
            <a:gradFill flip="none" rotWithShape="1">
              <a:gsLst>
                <a:gs pos="86000">
                  <a:schemeClr val="bg1">
                    <a:alpha val="0"/>
                  </a:schemeClr>
                </a:gs>
                <a:gs pos="15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useBgFill="1">
          <p:nvSpPr>
            <p:cNvPr id="21" name="矩形 20"/>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grpSp>
      <p:grpSp>
        <p:nvGrpSpPr>
          <p:cNvPr id="22" name="组合 21"/>
          <p:cNvGrpSpPr/>
          <p:nvPr/>
        </p:nvGrpSpPr>
        <p:grpSpPr>
          <a:xfrm flipV="1">
            <a:off x="9696384" y="2561268"/>
            <a:ext cx="1856928" cy="1077701"/>
            <a:chOff x="837732" y="1756273"/>
            <a:chExt cx="4394668" cy="1710028"/>
          </a:xfrm>
        </p:grpSpPr>
        <p:sp>
          <p:nvSpPr>
            <p:cNvPr id="23" name="椭圆 22"/>
            <p:cNvSpPr/>
            <p:nvPr/>
          </p:nvSpPr>
          <p:spPr>
            <a:xfrm>
              <a:off x="837732" y="1756273"/>
              <a:ext cx="4394668" cy="1110830"/>
            </a:xfrm>
            <a:prstGeom prst="ellipse">
              <a:avLst/>
            </a:prstGeom>
            <a:gradFill flip="none" rotWithShape="1">
              <a:gsLst>
                <a:gs pos="86000">
                  <a:schemeClr val="bg1">
                    <a:alpha val="0"/>
                  </a:schemeClr>
                </a:gs>
                <a:gs pos="17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sp useBgFill="1">
          <p:nvSpPr>
            <p:cNvPr id="24" name="矩形 23"/>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lumMod val="65000"/>
                    <a:lumOff val="35000"/>
                  </a:srgbClr>
                </a:solidFill>
              </a:endParaRPr>
            </a:p>
          </p:txBody>
        </p:sp>
      </p:grpSp>
      <p:sp>
        <p:nvSpPr>
          <p:cNvPr id="25" name="空心弧 24"/>
          <p:cNvSpPr/>
          <p:nvPr/>
        </p:nvSpPr>
        <p:spPr>
          <a:xfrm>
            <a:off x="4823873" y="2170176"/>
            <a:ext cx="2426208" cy="2426208"/>
          </a:xfrm>
          <a:prstGeom prst="blockArc">
            <a:avLst/>
          </a:prstGeom>
          <a:gradFill flip="none" rotWithShape="1">
            <a:gsLst>
              <a:gs pos="0">
                <a:schemeClr val="accent1">
                  <a:lumMod val="40000"/>
                  <a:lumOff val="60000"/>
                </a:schemeClr>
              </a:gs>
              <a:gs pos="28000">
                <a:schemeClr val="accent1">
                  <a:lumMod val="60000"/>
                  <a:lumOff val="40000"/>
                </a:schemeClr>
              </a:gs>
              <a:gs pos="100000">
                <a:srgbClr val="56A8BD"/>
              </a:gs>
            </a:gsLst>
            <a:path path="circle">
              <a:fillToRect l="100000" b="100000"/>
            </a:path>
            <a:tileRect t="-100000" r="-100000"/>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26" name="空心弧 25"/>
          <p:cNvSpPr/>
          <p:nvPr/>
        </p:nvSpPr>
        <p:spPr>
          <a:xfrm>
            <a:off x="8457089" y="2170176"/>
            <a:ext cx="2426208" cy="2426208"/>
          </a:xfrm>
          <a:prstGeom prst="blockArc">
            <a:avLst/>
          </a:prstGeom>
          <a:gradFill flip="none" rotWithShape="1">
            <a:gsLst>
              <a:gs pos="0">
                <a:schemeClr val="tx2">
                  <a:lumMod val="40000"/>
                  <a:lumOff val="60000"/>
                </a:schemeClr>
              </a:gs>
              <a:gs pos="23000">
                <a:schemeClr val="tx2">
                  <a:lumMod val="60000"/>
                  <a:lumOff val="40000"/>
                </a:schemeClr>
              </a:gs>
              <a:gs pos="100000">
                <a:schemeClr val="tx2">
                  <a:lumMod val="75000"/>
                </a:schemeClr>
              </a:gs>
            </a:gsLst>
            <a:path path="circle">
              <a:fillToRect l="100000" b="100000"/>
            </a:path>
            <a:tileRect t="-100000" r="-100000"/>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28" name="文本框 27"/>
          <p:cNvSpPr txBox="1"/>
          <p:nvPr/>
        </p:nvSpPr>
        <p:spPr>
          <a:xfrm>
            <a:off x="2048245" y="2818456"/>
            <a:ext cx="652743" cy="646331"/>
          </a:xfrm>
          <a:prstGeom prst="rect">
            <a:avLst/>
          </a:prstGeom>
          <a:noFill/>
        </p:spPr>
        <p:txBody>
          <a:bodyPr wrap="none" rtlCol="0">
            <a:spAutoFit/>
          </a:bodyPr>
          <a:lstStyle/>
          <a:p>
            <a:r>
              <a:rPr lang="en-US" altLang="zh-CN" sz="3600" b="1" dirty="0">
                <a:solidFill>
                  <a:srgbClr val="000000">
                    <a:lumMod val="65000"/>
                    <a:lumOff val="35000"/>
                  </a:srgbClr>
                </a:solidFill>
              </a:rPr>
              <a:t>01</a:t>
            </a:r>
            <a:endParaRPr lang="zh-CN" altLang="en-US" sz="3600" b="1" dirty="0">
              <a:solidFill>
                <a:srgbClr val="000000">
                  <a:lumMod val="65000"/>
                  <a:lumOff val="35000"/>
                </a:srgbClr>
              </a:solidFill>
            </a:endParaRPr>
          </a:p>
        </p:txBody>
      </p:sp>
      <p:sp>
        <p:nvSpPr>
          <p:cNvPr id="29" name="文本框 28"/>
          <p:cNvSpPr txBox="1"/>
          <p:nvPr/>
        </p:nvSpPr>
        <p:spPr>
          <a:xfrm>
            <a:off x="5706891" y="2818456"/>
            <a:ext cx="652743" cy="646331"/>
          </a:xfrm>
          <a:prstGeom prst="rect">
            <a:avLst/>
          </a:prstGeom>
          <a:noFill/>
        </p:spPr>
        <p:txBody>
          <a:bodyPr wrap="none" rtlCol="0">
            <a:spAutoFit/>
          </a:bodyPr>
          <a:lstStyle/>
          <a:p>
            <a:r>
              <a:rPr lang="en-US" altLang="zh-CN" sz="3600" b="1" dirty="0">
                <a:solidFill>
                  <a:srgbClr val="000000">
                    <a:lumMod val="65000"/>
                    <a:lumOff val="35000"/>
                  </a:srgbClr>
                </a:solidFill>
              </a:rPr>
              <a:t>03</a:t>
            </a:r>
            <a:endParaRPr lang="zh-CN" altLang="en-US" sz="3600" b="1" dirty="0">
              <a:solidFill>
                <a:srgbClr val="000000">
                  <a:lumMod val="65000"/>
                  <a:lumOff val="35000"/>
                </a:srgbClr>
              </a:solidFill>
            </a:endParaRPr>
          </a:p>
        </p:txBody>
      </p:sp>
      <p:sp>
        <p:nvSpPr>
          <p:cNvPr id="30" name="文本框 29"/>
          <p:cNvSpPr txBox="1"/>
          <p:nvPr/>
        </p:nvSpPr>
        <p:spPr>
          <a:xfrm>
            <a:off x="9379853" y="2818456"/>
            <a:ext cx="652743" cy="646331"/>
          </a:xfrm>
          <a:prstGeom prst="rect">
            <a:avLst/>
          </a:prstGeom>
          <a:noFill/>
        </p:spPr>
        <p:txBody>
          <a:bodyPr wrap="none" rtlCol="0">
            <a:spAutoFit/>
          </a:bodyPr>
          <a:lstStyle/>
          <a:p>
            <a:r>
              <a:rPr lang="en-US" altLang="zh-CN" sz="3600" b="1" dirty="0">
                <a:solidFill>
                  <a:srgbClr val="000000">
                    <a:lumMod val="65000"/>
                    <a:lumOff val="35000"/>
                  </a:srgbClr>
                </a:solidFill>
              </a:rPr>
              <a:t>05</a:t>
            </a:r>
            <a:endParaRPr lang="zh-CN" altLang="en-US" sz="3600" b="1" dirty="0">
              <a:solidFill>
                <a:srgbClr val="000000">
                  <a:lumMod val="65000"/>
                  <a:lumOff val="35000"/>
                </a:srgbClr>
              </a:solidFill>
            </a:endParaRPr>
          </a:p>
        </p:txBody>
      </p:sp>
      <p:sp>
        <p:nvSpPr>
          <p:cNvPr id="31" name="文本框 30"/>
          <p:cNvSpPr txBox="1"/>
          <p:nvPr/>
        </p:nvSpPr>
        <p:spPr>
          <a:xfrm>
            <a:off x="3900954" y="3360515"/>
            <a:ext cx="652743" cy="646331"/>
          </a:xfrm>
          <a:prstGeom prst="rect">
            <a:avLst/>
          </a:prstGeom>
          <a:noFill/>
        </p:spPr>
        <p:txBody>
          <a:bodyPr wrap="none" rtlCol="0">
            <a:spAutoFit/>
          </a:bodyPr>
          <a:lstStyle/>
          <a:p>
            <a:r>
              <a:rPr lang="en-US" altLang="zh-CN" sz="3600" b="1" dirty="0">
                <a:solidFill>
                  <a:srgbClr val="000000">
                    <a:lumMod val="65000"/>
                    <a:lumOff val="35000"/>
                  </a:srgbClr>
                </a:solidFill>
              </a:rPr>
              <a:t>02</a:t>
            </a:r>
            <a:endParaRPr lang="zh-CN" altLang="en-US" sz="3600" b="1" dirty="0">
              <a:solidFill>
                <a:srgbClr val="000000">
                  <a:lumMod val="65000"/>
                  <a:lumOff val="35000"/>
                </a:srgbClr>
              </a:solidFill>
            </a:endParaRPr>
          </a:p>
        </p:txBody>
      </p:sp>
      <p:sp>
        <p:nvSpPr>
          <p:cNvPr id="32" name="文本框 31"/>
          <p:cNvSpPr txBox="1"/>
          <p:nvPr/>
        </p:nvSpPr>
        <p:spPr>
          <a:xfrm>
            <a:off x="7519641" y="3360515"/>
            <a:ext cx="652743" cy="646331"/>
          </a:xfrm>
          <a:prstGeom prst="rect">
            <a:avLst/>
          </a:prstGeom>
          <a:noFill/>
        </p:spPr>
        <p:txBody>
          <a:bodyPr wrap="none" rtlCol="0">
            <a:spAutoFit/>
          </a:bodyPr>
          <a:lstStyle/>
          <a:p>
            <a:r>
              <a:rPr lang="en-US" altLang="zh-CN" sz="3600" b="1" dirty="0">
                <a:solidFill>
                  <a:srgbClr val="000000">
                    <a:lumMod val="65000"/>
                    <a:lumOff val="35000"/>
                  </a:srgbClr>
                </a:solidFill>
              </a:rPr>
              <a:t>04</a:t>
            </a:r>
            <a:endParaRPr lang="zh-CN" altLang="en-US" sz="3600" b="1" dirty="0">
              <a:solidFill>
                <a:srgbClr val="000000">
                  <a:lumMod val="65000"/>
                  <a:lumOff val="35000"/>
                </a:srgbClr>
              </a:solidFill>
            </a:endParaRPr>
          </a:p>
        </p:txBody>
      </p:sp>
      <p:grpSp>
        <p:nvGrpSpPr>
          <p:cNvPr id="39" name="组合 38"/>
          <p:cNvGrpSpPr/>
          <p:nvPr/>
        </p:nvGrpSpPr>
        <p:grpSpPr>
          <a:xfrm>
            <a:off x="5652399" y="3667686"/>
            <a:ext cx="761726" cy="448071"/>
            <a:chOff x="5687624" y="1413289"/>
            <a:chExt cx="761726" cy="448071"/>
          </a:xfrm>
        </p:grpSpPr>
        <p:sp>
          <p:nvSpPr>
            <p:cNvPr id="33" name="任意多边形 32"/>
            <p:cNvSpPr/>
            <p:nvPr/>
          </p:nvSpPr>
          <p:spPr>
            <a:xfrm rot="2700000">
              <a:off x="5812942" y="1413289"/>
              <a:ext cx="448071" cy="448071"/>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rgbClr val="56A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4" name="任意多边形 33"/>
            <p:cNvSpPr/>
            <p:nvPr/>
          </p:nvSpPr>
          <p:spPr>
            <a:xfrm rot="2700000">
              <a:off x="6260835" y="1459625"/>
              <a:ext cx="188515" cy="188515"/>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5" name="任意多边形 34"/>
            <p:cNvSpPr/>
            <p:nvPr/>
          </p:nvSpPr>
          <p:spPr>
            <a:xfrm rot="2700000">
              <a:off x="5687624" y="1660895"/>
              <a:ext cx="113810" cy="113810"/>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6" name="任意多边形 35"/>
            <p:cNvSpPr/>
            <p:nvPr/>
          </p:nvSpPr>
          <p:spPr>
            <a:xfrm rot="2700000">
              <a:off x="5749093" y="1601982"/>
              <a:ext cx="60720" cy="60720"/>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37" name="文本框 36"/>
          <p:cNvSpPr txBox="1"/>
          <p:nvPr/>
        </p:nvSpPr>
        <p:spPr>
          <a:xfrm>
            <a:off x="5422806" y="4197323"/>
            <a:ext cx="1220912" cy="400110"/>
          </a:xfrm>
          <a:prstGeom prst="rect">
            <a:avLst/>
          </a:prstGeom>
          <a:noFill/>
        </p:spPr>
        <p:txBody>
          <a:bodyPr wrap="none" rtlCol="0">
            <a:spAutoFit/>
          </a:bodyPr>
          <a:lstStyle/>
          <a:p>
            <a:pPr algn="ctr"/>
            <a:r>
              <a:rPr lang="en-US" altLang="zh-CN" sz="2000" b="1" dirty="0">
                <a:solidFill>
                  <a:srgbClr val="3A3A3A"/>
                </a:solidFill>
              </a:rPr>
              <a:t>BUSINESS</a:t>
            </a:r>
            <a:endParaRPr lang="zh-CN" altLang="en-US" sz="2000" b="1" dirty="0">
              <a:solidFill>
                <a:srgbClr val="3A3A3A"/>
              </a:solidFill>
            </a:endParaRPr>
          </a:p>
        </p:txBody>
      </p:sp>
      <p:sp>
        <p:nvSpPr>
          <p:cNvPr id="38" name="文本框 37"/>
          <p:cNvSpPr txBox="1"/>
          <p:nvPr/>
        </p:nvSpPr>
        <p:spPr>
          <a:xfrm>
            <a:off x="5133377" y="4570066"/>
            <a:ext cx="1799771" cy="400110"/>
          </a:xfrm>
          <a:prstGeom prst="rect">
            <a:avLst/>
          </a:prstGeom>
          <a:noFill/>
        </p:spPr>
        <p:txBody>
          <a:bodyPr wrap="square" rtlCol="0">
            <a:spAutoFit/>
          </a:bodyPr>
          <a:lstStyle/>
          <a:p>
            <a:r>
              <a:rPr lang="zh-CN" altLang="en-US" sz="1000" dirty="0">
                <a:solidFill>
                  <a:srgbClr val="000000">
                    <a:lumMod val="75000"/>
                    <a:lumOff val="25000"/>
                  </a:srgbClr>
                </a:solidFill>
                <a:latin typeface="时尚中黑简体" panose="01010104010101010101" pitchFamily="2" charset="-122"/>
                <a:ea typeface="时尚中黑简体" panose="01010104010101010101" pitchFamily="2" charset="-122"/>
              </a:rPr>
              <a:t>点击添加标题文字点击添加标题文字点击添加标题</a:t>
            </a:r>
          </a:p>
        </p:txBody>
      </p:sp>
      <p:grpSp>
        <p:nvGrpSpPr>
          <p:cNvPr id="43" name="组合 42"/>
          <p:cNvGrpSpPr/>
          <p:nvPr/>
        </p:nvGrpSpPr>
        <p:grpSpPr>
          <a:xfrm>
            <a:off x="2128404" y="3553135"/>
            <a:ext cx="475742" cy="474346"/>
            <a:chOff x="7150101" y="3190875"/>
            <a:chExt cx="541338" cy="539750"/>
          </a:xfrm>
        </p:grpSpPr>
        <p:sp>
          <p:nvSpPr>
            <p:cNvPr id="40" name="Freeform 90"/>
            <p:cNvSpPr>
              <a:spLocks noEditPoints="1"/>
            </p:cNvSpPr>
            <p:nvPr/>
          </p:nvSpPr>
          <p:spPr bwMode="auto">
            <a:xfrm>
              <a:off x="7353301" y="3392488"/>
              <a:ext cx="134938" cy="13493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1 w 48"/>
                <a:gd name="T11" fmla="*/ 16 h 48"/>
                <a:gd name="T12" fmla="*/ 16 w 48"/>
                <a:gd name="T13" fmla="*/ 21 h 48"/>
                <a:gd name="T14" fmla="*/ 12 w 48"/>
                <a:gd name="T15" fmla="*/ 24 h 48"/>
                <a:gd name="T16" fmla="*/ 11 w 48"/>
                <a:gd name="T17" fmla="*/ 24 h 48"/>
                <a:gd name="T18" fmla="*/ 8 w 48"/>
                <a:gd name="T19" fmla="*/ 19 h 48"/>
                <a:gd name="T20" fmla="*/ 19 w 48"/>
                <a:gd name="T21" fmla="*/ 8 h 48"/>
                <a:gd name="T22" fmla="*/ 24 w 48"/>
                <a:gd name="T23" fmla="*/ 11 h 48"/>
                <a:gd name="T24" fmla="*/ 21 w 48"/>
                <a:gd name="T25"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1" y="16"/>
                  </a:moveTo>
                  <a:cubicBezTo>
                    <a:pt x="19" y="17"/>
                    <a:pt x="17" y="19"/>
                    <a:pt x="16" y="21"/>
                  </a:cubicBezTo>
                  <a:cubicBezTo>
                    <a:pt x="15" y="23"/>
                    <a:pt x="14" y="24"/>
                    <a:pt x="12" y="24"/>
                  </a:cubicBezTo>
                  <a:cubicBezTo>
                    <a:pt x="12" y="24"/>
                    <a:pt x="11" y="24"/>
                    <a:pt x="11" y="24"/>
                  </a:cubicBezTo>
                  <a:cubicBezTo>
                    <a:pt x="9" y="23"/>
                    <a:pt x="8" y="21"/>
                    <a:pt x="8" y="19"/>
                  </a:cubicBezTo>
                  <a:cubicBezTo>
                    <a:pt x="10" y="14"/>
                    <a:pt x="14" y="10"/>
                    <a:pt x="19" y="8"/>
                  </a:cubicBezTo>
                  <a:cubicBezTo>
                    <a:pt x="21" y="7"/>
                    <a:pt x="23" y="8"/>
                    <a:pt x="24" y="11"/>
                  </a:cubicBezTo>
                  <a:cubicBezTo>
                    <a:pt x="25" y="13"/>
                    <a:pt x="24" y="15"/>
                    <a:pt x="21" y="16"/>
                  </a:cubicBezTo>
                  <a:close/>
                </a:path>
              </a:pathLst>
            </a:custGeom>
            <a:solidFill>
              <a:srgbClr val="F1AF59"/>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 name="Freeform 91"/>
            <p:cNvSpPr>
              <a:spLocks noEditPoints="1"/>
            </p:cNvSpPr>
            <p:nvPr/>
          </p:nvSpPr>
          <p:spPr bwMode="auto">
            <a:xfrm>
              <a:off x="7150101" y="3190875"/>
              <a:ext cx="541338" cy="539750"/>
            </a:xfrm>
            <a:custGeom>
              <a:avLst/>
              <a:gdLst>
                <a:gd name="T0" fmla="*/ 179 w 192"/>
                <a:gd name="T1" fmla="*/ 47 h 192"/>
                <a:gd name="T2" fmla="*/ 185 w 192"/>
                <a:gd name="T3" fmla="*/ 41 h 192"/>
                <a:gd name="T4" fmla="*/ 192 w 192"/>
                <a:gd name="T5" fmla="*/ 24 h 192"/>
                <a:gd name="T6" fmla="*/ 185 w 192"/>
                <a:gd name="T7" fmla="*/ 7 h 192"/>
                <a:gd name="T8" fmla="*/ 168 w 192"/>
                <a:gd name="T9" fmla="*/ 0 h 192"/>
                <a:gd name="T10" fmla="*/ 151 w 192"/>
                <a:gd name="T11" fmla="*/ 7 h 192"/>
                <a:gd name="T12" fmla="*/ 145 w 192"/>
                <a:gd name="T13" fmla="*/ 13 h 192"/>
                <a:gd name="T14" fmla="*/ 96 w 192"/>
                <a:gd name="T15" fmla="*/ 0 h 192"/>
                <a:gd name="T16" fmla="*/ 47 w 192"/>
                <a:gd name="T17" fmla="*/ 13 h 192"/>
                <a:gd name="T18" fmla="*/ 41 w 192"/>
                <a:gd name="T19" fmla="*/ 7 h 192"/>
                <a:gd name="T20" fmla="*/ 24 w 192"/>
                <a:gd name="T21" fmla="*/ 0 h 192"/>
                <a:gd name="T22" fmla="*/ 7 w 192"/>
                <a:gd name="T23" fmla="*/ 7 h 192"/>
                <a:gd name="T24" fmla="*/ 0 w 192"/>
                <a:gd name="T25" fmla="*/ 24 h 192"/>
                <a:gd name="T26" fmla="*/ 7 w 192"/>
                <a:gd name="T27" fmla="*/ 41 h 192"/>
                <a:gd name="T28" fmla="*/ 14 w 192"/>
                <a:gd name="T29" fmla="*/ 47 h 192"/>
                <a:gd name="T30" fmla="*/ 0 w 192"/>
                <a:gd name="T31" fmla="*/ 96 h 192"/>
                <a:gd name="T32" fmla="*/ 13 w 192"/>
                <a:gd name="T33" fmla="*/ 145 h 192"/>
                <a:gd name="T34" fmla="*/ 7 w 192"/>
                <a:gd name="T35" fmla="*/ 151 h 192"/>
                <a:gd name="T36" fmla="*/ 0 w 192"/>
                <a:gd name="T37" fmla="*/ 168 h 192"/>
                <a:gd name="T38" fmla="*/ 7 w 192"/>
                <a:gd name="T39" fmla="*/ 185 h 192"/>
                <a:gd name="T40" fmla="*/ 24 w 192"/>
                <a:gd name="T41" fmla="*/ 192 h 192"/>
                <a:gd name="T42" fmla="*/ 41 w 192"/>
                <a:gd name="T43" fmla="*/ 185 h 192"/>
                <a:gd name="T44" fmla="*/ 47 w 192"/>
                <a:gd name="T45" fmla="*/ 179 h 192"/>
                <a:gd name="T46" fmla="*/ 96 w 192"/>
                <a:gd name="T47" fmla="*/ 192 h 192"/>
                <a:gd name="T48" fmla="*/ 145 w 192"/>
                <a:gd name="T49" fmla="*/ 179 h 192"/>
                <a:gd name="T50" fmla="*/ 151 w 192"/>
                <a:gd name="T51" fmla="*/ 185 h 192"/>
                <a:gd name="T52" fmla="*/ 168 w 192"/>
                <a:gd name="T53" fmla="*/ 192 h 192"/>
                <a:gd name="T54" fmla="*/ 185 w 192"/>
                <a:gd name="T55" fmla="*/ 185 h 192"/>
                <a:gd name="T56" fmla="*/ 192 w 192"/>
                <a:gd name="T57" fmla="*/ 168 h 192"/>
                <a:gd name="T58" fmla="*/ 185 w 192"/>
                <a:gd name="T59" fmla="*/ 151 h 192"/>
                <a:gd name="T60" fmla="*/ 179 w 192"/>
                <a:gd name="T61" fmla="*/ 145 h 192"/>
                <a:gd name="T62" fmla="*/ 192 w 192"/>
                <a:gd name="T63" fmla="*/ 96 h 192"/>
                <a:gd name="T64" fmla="*/ 179 w 192"/>
                <a:gd name="T65" fmla="*/ 47 h 192"/>
                <a:gd name="T66" fmla="*/ 96 w 192"/>
                <a:gd name="T67" fmla="*/ 176 h 192"/>
                <a:gd name="T68" fmla="*/ 16 w 192"/>
                <a:gd name="T69" fmla="*/ 96 h 192"/>
                <a:gd name="T70" fmla="*/ 96 w 192"/>
                <a:gd name="T71" fmla="*/ 16 h 192"/>
                <a:gd name="T72" fmla="*/ 176 w 192"/>
                <a:gd name="T73" fmla="*/ 96 h 192"/>
                <a:gd name="T74" fmla="*/ 96 w 192"/>
                <a:gd name="T75"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2" h="192">
                  <a:moveTo>
                    <a:pt x="179" y="47"/>
                  </a:moveTo>
                  <a:cubicBezTo>
                    <a:pt x="185" y="41"/>
                    <a:pt x="185" y="41"/>
                    <a:pt x="185" y="41"/>
                  </a:cubicBezTo>
                  <a:cubicBezTo>
                    <a:pt x="190" y="36"/>
                    <a:pt x="192" y="30"/>
                    <a:pt x="192" y="24"/>
                  </a:cubicBezTo>
                  <a:cubicBezTo>
                    <a:pt x="192" y="17"/>
                    <a:pt x="190" y="11"/>
                    <a:pt x="185" y="7"/>
                  </a:cubicBezTo>
                  <a:cubicBezTo>
                    <a:pt x="181" y="2"/>
                    <a:pt x="175" y="0"/>
                    <a:pt x="168" y="0"/>
                  </a:cubicBezTo>
                  <a:cubicBezTo>
                    <a:pt x="162" y="0"/>
                    <a:pt x="156" y="2"/>
                    <a:pt x="151" y="7"/>
                  </a:cubicBezTo>
                  <a:cubicBezTo>
                    <a:pt x="145" y="13"/>
                    <a:pt x="145" y="13"/>
                    <a:pt x="145" y="13"/>
                  </a:cubicBezTo>
                  <a:cubicBezTo>
                    <a:pt x="130" y="5"/>
                    <a:pt x="113" y="0"/>
                    <a:pt x="96" y="0"/>
                  </a:cubicBezTo>
                  <a:cubicBezTo>
                    <a:pt x="79" y="0"/>
                    <a:pt x="62" y="5"/>
                    <a:pt x="47" y="13"/>
                  </a:cubicBezTo>
                  <a:cubicBezTo>
                    <a:pt x="41" y="7"/>
                    <a:pt x="41" y="7"/>
                    <a:pt x="41" y="7"/>
                  </a:cubicBezTo>
                  <a:cubicBezTo>
                    <a:pt x="37" y="2"/>
                    <a:pt x="31" y="0"/>
                    <a:pt x="24" y="0"/>
                  </a:cubicBezTo>
                  <a:cubicBezTo>
                    <a:pt x="18" y="0"/>
                    <a:pt x="12" y="2"/>
                    <a:pt x="7" y="7"/>
                  </a:cubicBezTo>
                  <a:cubicBezTo>
                    <a:pt x="3" y="11"/>
                    <a:pt x="0" y="17"/>
                    <a:pt x="0" y="24"/>
                  </a:cubicBezTo>
                  <a:cubicBezTo>
                    <a:pt x="0" y="30"/>
                    <a:pt x="3" y="36"/>
                    <a:pt x="7" y="41"/>
                  </a:cubicBezTo>
                  <a:cubicBezTo>
                    <a:pt x="14" y="47"/>
                    <a:pt x="14" y="47"/>
                    <a:pt x="14" y="47"/>
                  </a:cubicBezTo>
                  <a:cubicBezTo>
                    <a:pt x="5" y="62"/>
                    <a:pt x="0" y="79"/>
                    <a:pt x="0" y="96"/>
                  </a:cubicBezTo>
                  <a:cubicBezTo>
                    <a:pt x="0" y="113"/>
                    <a:pt x="5" y="130"/>
                    <a:pt x="13" y="145"/>
                  </a:cubicBezTo>
                  <a:cubicBezTo>
                    <a:pt x="7" y="151"/>
                    <a:pt x="7" y="151"/>
                    <a:pt x="7" y="151"/>
                  </a:cubicBezTo>
                  <a:cubicBezTo>
                    <a:pt x="3" y="155"/>
                    <a:pt x="0" y="161"/>
                    <a:pt x="0" y="168"/>
                  </a:cubicBezTo>
                  <a:cubicBezTo>
                    <a:pt x="0" y="174"/>
                    <a:pt x="3" y="180"/>
                    <a:pt x="7" y="185"/>
                  </a:cubicBezTo>
                  <a:cubicBezTo>
                    <a:pt x="12" y="189"/>
                    <a:pt x="18" y="192"/>
                    <a:pt x="24" y="192"/>
                  </a:cubicBezTo>
                  <a:cubicBezTo>
                    <a:pt x="31" y="192"/>
                    <a:pt x="37" y="189"/>
                    <a:pt x="41" y="185"/>
                  </a:cubicBezTo>
                  <a:cubicBezTo>
                    <a:pt x="47" y="179"/>
                    <a:pt x="47" y="179"/>
                    <a:pt x="47" y="179"/>
                  </a:cubicBezTo>
                  <a:cubicBezTo>
                    <a:pt x="62" y="187"/>
                    <a:pt x="79" y="192"/>
                    <a:pt x="96" y="192"/>
                  </a:cubicBezTo>
                  <a:cubicBezTo>
                    <a:pt x="113" y="192"/>
                    <a:pt x="130" y="187"/>
                    <a:pt x="145" y="179"/>
                  </a:cubicBezTo>
                  <a:cubicBezTo>
                    <a:pt x="151" y="185"/>
                    <a:pt x="151" y="185"/>
                    <a:pt x="151" y="185"/>
                  </a:cubicBezTo>
                  <a:cubicBezTo>
                    <a:pt x="156" y="189"/>
                    <a:pt x="162" y="192"/>
                    <a:pt x="168" y="192"/>
                  </a:cubicBezTo>
                  <a:cubicBezTo>
                    <a:pt x="175" y="192"/>
                    <a:pt x="181" y="189"/>
                    <a:pt x="185" y="185"/>
                  </a:cubicBezTo>
                  <a:cubicBezTo>
                    <a:pt x="190" y="180"/>
                    <a:pt x="192" y="174"/>
                    <a:pt x="192" y="168"/>
                  </a:cubicBezTo>
                  <a:cubicBezTo>
                    <a:pt x="192" y="161"/>
                    <a:pt x="190" y="155"/>
                    <a:pt x="185" y="151"/>
                  </a:cubicBezTo>
                  <a:cubicBezTo>
                    <a:pt x="179" y="145"/>
                    <a:pt x="179" y="145"/>
                    <a:pt x="179" y="145"/>
                  </a:cubicBezTo>
                  <a:cubicBezTo>
                    <a:pt x="188" y="130"/>
                    <a:pt x="192" y="113"/>
                    <a:pt x="192" y="96"/>
                  </a:cubicBezTo>
                  <a:cubicBezTo>
                    <a:pt x="192" y="79"/>
                    <a:pt x="188" y="62"/>
                    <a:pt x="179" y="47"/>
                  </a:cubicBezTo>
                  <a:close/>
                  <a:moveTo>
                    <a:pt x="96" y="176"/>
                  </a:moveTo>
                  <a:cubicBezTo>
                    <a:pt x="52" y="176"/>
                    <a:pt x="16" y="140"/>
                    <a:pt x="16" y="96"/>
                  </a:cubicBezTo>
                  <a:cubicBezTo>
                    <a:pt x="16" y="52"/>
                    <a:pt x="52" y="16"/>
                    <a:pt x="96" y="16"/>
                  </a:cubicBezTo>
                  <a:cubicBezTo>
                    <a:pt x="140" y="16"/>
                    <a:pt x="176" y="52"/>
                    <a:pt x="176" y="96"/>
                  </a:cubicBezTo>
                  <a:cubicBezTo>
                    <a:pt x="176" y="140"/>
                    <a:pt x="140" y="176"/>
                    <a:pt x="96" y="176"/>
                  </a:cubicBezTo>
                  <a:close/>
                </a:path>
              </a:pathLst>
            </a:custGeom>
            <a:solidFill>
              <a:srgbClr val="F1AF59"/>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Freeform 92"/>
            <p:cNvSpPr>
              <a:spLocks noEditPoints="1"/>
            </p:cNvSpPr>
            <p:nvPr/>
          </p:nvSpPr>
          <p:spPr bwMode="auto">
            <a:xfrm>
              <a:off x="7218363" y="3257550"/>
              <a:ext cx="404813" cy="40640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04 w 144"/>
                <a:gd name="T11" fmla="*/ 72 h 144"/>
                <a:gd name="T12" fmla="*/ 72 w 144"/>
                <a:gd name="T13" fmla="*/ 104 h 144"/>
                <a:gd name="T14" fmla="*/ 40 w 144"/>
                <a:gd name="T15" fmla="*/ 72 h 144"/>
                <a:gd name="T16" fmla="*/ 47 w 144"/>
                <a:gd name="T17" fmla="*/ 52 h 144"/>
                <a:gd name="T18" fmla="*/ 41 w 144"/>
                <a:gd name="T19" fmla="*/ 47 h 144"/>
                <a:gd name="T20" fmla="*/ 41 w 144"/>
                <a:gd name="T21" fmla="*/ 41 h 144"/>
                <a:gd name="T22" fmla="*/ 47 w 144"/>
                <a:gd name="T23" fmla="*/ 41 h 144"/>
                <a:gd name="T24" fmla="*/ 53 w 144"/>
                <a:gd name="T25" fmla="*/ 47 h 144"/>
                <a:gd name="T26" fmla="*/ 72 w 144"/>
                <a:gd name="T27" fmla="*/ 40 h 144"/>
                <a:gd name="T28" fmla="*/ 92 w 144"/>
                <a:gd name="T29" fmla="*/ 47 h 144"/>
                <a:gd name="T30" fmla="*/ 98 w 144"/>
                <a:gd name="T31" fmla="*/ 41 h 144"/>
                <a:gd name="T32" fmla="*/ 103 w 144"/>
                <a:gd name="T33" fmla="*/ 41 h 144"/>
                <a:gd name="T34" fmla="*/ 103 w 144"/>
                <a:gd name="T35" fmla="*/ 47 h 144"/>
                <a:gd name="T36" fmla="*/ 97 w 144"/>
                <a:gd name="T37" fmla="*/ 52 h 144"/>
                <a:gd name="T38" fmla="*/ 104 w 144"/>
                <a:gd name="T3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04" y="72"/>
                  </a:moveTo>
                  <a:cubicBezTo>
                    <a:pt x="104" y="90"/>
                    <a:pt x="90" y="104"/>
                    <a:pt x="72" y="104"/>
                  </a:cubicBezTo>
                  <a:cubicBezTo>
                    <a:pt x="55" y="104"/>
                    <a:pt x="40" y="90"/>
                    <a:pt x="40" y="72"/>
                  </a:cubicBezTo>
                  <a:cubicBezTo>
                    <a:pt x="40" y="64"/>
                    <a:pt x="43" y="58"/>
                    <a:pt x="47" y="52"/>
                  </a:cubicBezTo>
                  <a:cubicBezTo>
                    <a:pt x="41" y="47"/>
                    <a:pt x="41" y="47"/>
                    <a:pt x="41" y="47"/>
                  </a:cubicBezTo>
                  <a:cubicBezTo>
                    <a:pt x="40" y="45"/>
                    <a:pt x="40" y="43"/>
                    <a:pt x="41" y="41"/>
                  </a:cubicBezTo>
                  <a:cubicBezTo>
                    <a:pt x="43" y="39"/>
                    <a:pt x="45" y="39"/>
                    <a:pt x="47" y="41"/>
                  </a:cubicBezTo>
                  <a:cubicBezTo>
                    <a:pt x="53" y="47"/>
                    <a:pt x="53" y="47"/>
                    <a:pt x="53" y="47"/>
                  </a:cubicBezTo>
                  <a:cubicBezTo>
                    <a:pt x="58" y="42"/>
                    <a:pt x="65" y="40"/>
                    <a:pt x="72" y="40"/>
                  </a:cubicBezTo>
                  <a:cubicBezTo>
                    <a:pt x="80" y="40"/>
                    <a:pt x="86" y="42"/>
                    <a:pt x="92" y="47"/>
                  </a:cubicBezTo>
                  <a:cubicBezTo>
                    <a:pt x="98" y="41"/>
                    <a:pt x="98" y="41"/>
                    <a:pt x="98" y="41"/>
                  </a:cubicBezTo>
                  <a:cubicBezTo>
                    <a:pt x="99" y="39"/>
                    <a:pt x="102" y="39"/>
                    <a:pt x="103" y="41"/>
                  </a:cubicBezTo>
                  <a:cubicBezTo>
                    <a:pt x="105" y="43"/>
                    <a:pt x="105" y="45"/>
                    <a:pt x="103" y="47"/>
                  </a:cubicBezTo>
                  <a:cubicBezTo>
                    <a:pt x="97" y="52"/>
                    <a:pt x="97" y="52"/>
                    <a:pt x="97" y="52"/>
                  </a:cubicBezTo>
                  <a:cubicBezTo>
                    <a:pt x="102" y="58"/>
                    <a:pt x="104" y="65"/>
                    <a:pt x="104" y="72"/>
                  </a:cubicBezTo>
                  <a:close/>
                </a:path>
              </a:pathLst>
            </a:custGeom>
            <a:solidFill>
              <a:srgbClr val="F1AF59"/>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44" name="文本框 43"/>
          <p:cNvSpPr txBox="1"/>
          <p:nvPr/>
        </p:nvSpPr>
        <p:spPr>
          <a:xfrm>
            <a:off x="1850621" y="4197323"/>
            <a:ext cx="1049133" cy="400110"/>
          </a:xfrm>
          <a:prstGeom prst="rect">
            <a:avLst/>
          </a:prstGeom>
          <a:noFill/>
        </p:spPr>
        <p:txBody>
          <a:bodyPr wrap="none" rtlCol="0">
            <a:spAutoFit/>
          </a:bodyPr>
          <a:lstStyle/>
          <a:p>
            <a:pPr algn="ctr"/>
            <a:r>
              <a:rPr lang="en-US" altLang="zh-CN" sz="2000" b="1" dirty="0">
                <a:solidFill>
                  <a:srgbClr val="3A3A3A"/>
                </a:solidFill>
              </a:rPr>
              <a:t>Manage</a:t>
            </a:r>
            <a:endParaRPr lang="zh-CN" altLang="en-US" sz="2000" b="1" dirty="0">
              <a:solidFill>
                <a:srgbClr val="3A3A3A"/>
              </a:solidFill>
            </a:endParaRPr>
          </a:p>
        </p:txBody>
      </p:sp>
      <p:sp>
        <p:nvSpPr>
          <p:cNvPr id="45" name="文本框 44"/>
          <p:cNvSpPr txBox="1"/>
          <p:nvPr/>
        </p:nvSpPr>
        <p:spPr>
          <a:xfrm>
            <a:off x="1475302" y="4570066"/>
            <a:ext cx="1799771" cy="400110"/>
          </a:xfrm>
          <a:prstGeom prst="rect">
            <a:avLst/>
          </a:prstGeom>
          <a:noFill/>
        </p:spPr>
        <p:txBody>
          <a:bodyPr wrap="square" rtlCol="0">
            <a:spAutoFit/>
          </a:bodyPr>
          <a:lstStyle/>
          <a:p>
            <a:r>
              <a:rPr lang="zh-CN" altLang="en-US" sz="1000" dirty="0">
                <a:solidFill>
                  <a:srgbClr val="000000">
                    <a:lumMod val="75000"/>
                    <a:lumOff val="25000"/>
                  </a:srgbClr>
                </a:solidFill>
                <a:latin typeface="时尚中黑简体" panose="01010104010101010101" pitchFamily="2" charset="-122"/>
                <a:ea typeface="时尚中黑简体" panose="01010104010101010101" pitchFamily="2" charset="-122"/>
              </a:rPr>
              <a:t>点击添加标题文字点击添加标题文字点击添加标题</a:t>
            </a:r>
          </a:p>
        </p:txBody>
      </p:sp>
      <p:sp>
        <p:nvSpPr>
          <p:cNvPr id="46" name="Freeform 155"/>
          <p:cNvSpPr>
            <a:spLocks noEditPoints="1"/>
          </p:cNvSpPr>
          <p:nvPr/>
        </p:nvSpPr>
        <p:spPr bwMode="auto">
          <a:xfrm>
            <a:off x="9486330" y="3719530"/>
            <a:ext cx="489329" cy="415072"/>
          </a:xfrm>
          <a:custGeom>
            <a:avLst/>
            <a:gdLst>
              <a:gd name="T0" fmla="*/ 156 w 342"/>
              <a:gd name="T1" fmla="*/ 187 h 290"/>
              <a:gd name="T2" fmla="*/ 165 w 342"/>
              <a:gd name="T3" fmla="*/ 216 h 290"/>
              <a:gd name="T4" fmla="*/ 184 w 342"/>
              <a:gd name="T5" fmla="*/ 220 h 290"/>
              <a:gd name="T6" fmla="*/ 200 w 342"/>
              <a:gd name="T7" fmla="*/ 183 h 290"/>
              <a:gd name="T8" fmla="*/ 184 w 342"/>
              <a:gd name="T9" fmla="*/ 164 h 290"/>
              <a:gd name="T10" fmla="*/ 204 w 342"/>
              <a:gd name="T11" fmla="*/ 161 h 290"/>
              <a:gd name="T12" fmla="*/ 208 w 342"/>
              <a:gd name="T13" fmla="*/ 160 h 290"/>
              <a:gd name="T14" fmla="*/ 229 w 342"/>
              <a:gd name="T15" fmla="*/ 165 h 290"/>
              <a:gd name="T16" fmla="*/ 242 w 342"/>
              <a:gd name="T17" fmla="*/ 164 h 290"/>
              <a:gd name="T18" fmla="*/ 250 w 342"/>
              <a:gd name="T19" fmla="*/ 171 h 290"/>
              <a:gd name="T20" fmla="*/ 259 w 342"/>
              <a:gd name="T21" fmla="*/ 145 h 290"/>
              <a:gd name="T22" fmla="*/ 264 w 342"/>
              <a:gd name="T23" fmla="*/ 134 h 290"/>
              <a:gd name="T24" fmla="*/ 276 w 342"/>
              <a:gd name="T25" fmla="*/ 133 h 290"/>
              <a:gd name="T26" fmla="*/ 245 w 342"/>
              <a:gd name="T27" fmla="*/ 112 h 290"/>
              <a:gd name="T28" fmla="*/ 215 w 342"/>
              <a:gd name="T29" fmla="*/ 110 h 290"/>
              <a:gd name="T30" fmla="*/ 186 w 342"/>
              <a:gd name="T31" fmla="*/ 124 h 290"/>
              <a:gd name="T32" fmla="*/ 174 w 342"/>
              <a:gd name="T33" fmla="*/ 124 h 290"/>
              <a:gd name="T34" fmla="*/ 168 w 342"/>
              <a:gd name="T35" fmla="*/ 136 h 290"/>
              <a:gd name="T36" fmla="*/ 165 w 342"/>
              <a:gd name="T37" fmla="*/ 142 h 290"/>
              <a:gd name="T38" fmla="*/ 153 w 342"/>
              <a:gd name="T39" fmla="*/ 148 h 290"/>
              <a:gd name="T40" fmla="*/ 162 w 342"/>
              <a:gd name="T41" fmla="*/ 151 h 290"/>
              <a:gd name="T42" fmla="*/ 172 w 342"/>
              <a:gd name="T43" fmla="*/ 156 h 290"/>
              <a:gd name="T44" fmla="*/ 177 w 342"/>
              <a:gd name="T45" fmla="*/ 156 h 290"/>
              <a:gd name="T46" fmla="*/ 171 w 342"/>
              <a:gd name="T47" fmla="*/ 164 h 290"/>
              <a:gd name="T48" fmla="*/ 149 w 342"/>
              <a:gd name="T49" fmla="*/ 156 h 290"/>
              <a:gd name="T50" fmla="*/ 141 w 342"/>
              <a:gd name="T51" fmla="*/ 183 h 290"/>
              <a:gd name="T52" fmla="*/ 267 w 342"/>
              <a:gd name="T53" fmla="*/ 189 h 290"/>
              <a:gd name="T54" fmla="*/ 150 w 342"/>
              <a:gd name="T55" fmla="*/ 134 h 290"/>
              <a:gd name="T56" fmla="*/ 246 w 342"/>
              <a:gd name="T57" fmla="*/ 181 h 290"/>
              <a:gd name="T58" fmla="*/ 197 w 342"/>
              <a:gd name="T59" fmla="*/ 114 h 290"/>
              <a:gd name="T60" fmla="*/ 298 w 342"/>
              <a:gd name="T61" fmla="*/ 204 h 290"/>
              <a:gd name="T62" fmla="*/ 165 w 342"/>
              <a:gd name="T63" fmla="*/ 123 h 290"/>
              <a:gd name="T64" fmla="*/ 165 w 342"/>
              <a:gd name="T65" fmla="*/ 119 h 290"/>
              <a:gd name="T66" fmla="*/ 144 w 342"/>
              <a:gd name="T67" fmla="*/ 128 h 290"/>
              <a:gd name="T68" fmla="*/ 187 w 342"/>
              <a:gd name="T69" fmla="*/ 247 h 290"/>
              <a:gd name="T70" fmla="*/ 103 w 342"/>
              <a:gd name="T71" fmla="*/ 237 h 290"/>
              <a:gd name="T72" fmla="*/ 44 w 342"/>
              <a:gd name="T73" fmla="*/ 260 h 290"/>
              <a:gd name="T74" fmla="*/ 270 w 342"/>
              <a:gd name="T75" fmla="*/ 250 h 290"/>
              <a:gd name="T76" fmla="*/ 273 w 342"/>
              <a:gd name="T77" fmla="*/ 182 h 290"/>
              <a:gd name="T78" fmla="*/ 279 w 342"/>
              <a:gd name="T79" fmla="*/ 200 h 290"/>
              <a:gd name="T80" fmla="*/ 264 w 342"/>
              <a:gd name="T81" fmla="*/ 218 h 290"/>
              <a:gd name="T82" fmla="*/ 342 w 342"/>
              <a:gd name="T83" fmla="*/ 290 h 290"/>
              <a:gd name="T84" fmla="*/ 13 w 342"/>
              <a:gd name="T85" fmla="*/ 56 h 290"/>
              <a:gd name="T86" fmla="*/ 342 w 342"/>
              <a:gd name="T87" fmla="*/ 290 h 290"/>
              <a:gd name="T88" fmla="*/ 302 w 342"/>
              <a:gd name="T89" fmla="*/ 110 h 290"/>
              <a:gd name="T90" fmla="*/ 145 w 342"/>
              <a:gd name="T91" fmla="*/ 113 h 290"/>
              <a:gd name="T92" fmla="*/ 116 w 342"/>
              <a:gd name="T93" fmla="*/ 110 h 290"/>
              <a:gd name="T94" fmla="*/ 106 w 342"/>
              <a:gd name="T95" fmla="*/ 118 h 290"/>
              <a:gd name="T96" fmla="*/ 88 w 342"/>
              <a:gd name="T97" fmla="*/ 125 h 290"/>
              <a:gd name="T98" fmla="*/ 109 w 342"/>
              <a:gd name="T99" fmla="*/ 137 h 290"/>
              <a:gd name="T100" fmla="*/ 69 w 342"/>
              <a:gd name="T101" fmla="*/ 166 h 290"/>
              <a:gd name="T102" fmla="*/ 50 w 342"/>
              <a:gd name="T103" fmla="*/ 131 h 290"/>
              <a:gd name="T104" fmla="*/ 171 w 342"/>
              <a:gd name="T105" fmla="*/ 276 h 290"/>
              <a:gd name="T106" fmla="*/ 298 w 342"/>
              <a:gd name="T107" fmla="*/ 242 h 290"/>
              <a:gd name="T108" fmla="*/ 92 w 342"/>
              <a:gd name="T109" fmla="*/ 231 h 290"/>
              <a:gd name="T110" fmla="*/ 119 w 342"/>
              <a:gd name="T111" fmla="*/ 189 h 290"/>
              <a:gd name="T112" fmla="*/ 76 w 342"/>
              <a:gd name="T113" fmla="*/ 195 h 290"/>
              <a:gd name="T114" fmla="*/ 264 w 342"/>
              <a:gd name="T115" fmla="*/ 133 h 290"/>
              <a:gd name="T116" fmla="*/ 276 w 342"/>
              <a:gd name="T117" fmla="*/ 147 h 290"/>
              <a:gd name="T118" fmla="*/ 274 w 342"/>
              <a:gd name="T119" fmla="*/ 155 h 290"/>
              <a:gd name="T120" fmla="*/ 69 w 342"/>
              <a:gd name="T121" fmla="*/ 11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2" h="290">
                <a:moveTo>
                  <a:pt x="150" y="138"/>
                </a:moveTo>
                <a:cubicBezTo>
                  <a:pt x="151" y="140"/>
                  <a:pt x="148" y="141"/>
                  <a:pt x="147" y="140"/>
                </a:cubicBezTo>
                <a:cubicBezTo>
                  <a:pt x="145" y="139"/>
                  <a:pt x="148" y="135"/>
                  <a:pt x="150" y="138"/>
                </a:cubicBezTo>
                <a:close/>
                <a:moveTo>
                  <a:pt x="141" y="183"/>
                </a:moveTo>
                <a:cubicBezTo>
                  <a:pt x="143" y="186"/>
                  <a:pt x="145" y="186"/>
                  <a:pt x="148" y="186"/>
                </a:cubicBezTo>
                <a:cubicBezTo>
                  <a:pt x="150" y="187"/>
                  <a:pt x="151" y="187"/>
                  <a:pt x="153" y="187"/>
                </a:cubicBezTo>
                <a:cubicBezTo>
                  <a:pt x="154" y="187"/>
                  <a:pt x="155" y="186"/>
                  <a:pt x="156" y="187"/>
                </a:cubicBezTo>
                <a:cubicBezTo>
                  <a:pt x="158" y="188"/>
                  <a:pt x="160" y="187"/>
                  <a:pt x="161" y="192"/>
                </a:cubicBezTo>
                <a:cubicBezTo>
                  <a:pt x="161" y="193"/>
                  <a:pt x="160" y="201"/>
                  <a:pt x="165" y="206"/>
                </a:cubicBezTo>
                <a:cubicBezTo>
                  <a:pt x="165" y="206"/>
                  <a:pt x="165" y="206"/>
                  <a:pt x="165" y="206"/>
                </a:cubicBezTo>
                <a:cubicBezTo>
                  <a:pt x="165" y="207"/>
                  <a:pt x="165" y="208"/>
                  <a:pt x="165" y="208"/>
                </a:cubicBezTo>
                <a:cubicBezTo>
                  <a:pt x="165" y="209"/>
                  <a:pt x="165" y="209"/>
                  <a:pt x="165" y="210"/>
                </a:cubicBezTo>
                <a:cubicBezTo>
                  <a:pt x="164" y="210"/>
                  <a:pt x="164" y="212"/>
                  <a:pt x="164" y="213"/>
                </a:cubicBezTo>
                <a:cubicBezTo>
                  <a:pt x="164" y="214"/>
                  <a:pt x="165" y="215"/>
                  <a:pt x="165" y="216"/>
                </a:cubicBezTo>
                <a:cubicBezTo>
                  <a:pt x="166" y="217"/>
                  <a:pt x="166" y="217"/>
                  <a:pt x="166" y="218"/>
                </a:cubicBezTo>
                <a:cubicBezTo>
                  <a:pt x="167" y="219"/>
                  <a:pt x="167" y="220"/>
                  <a:pt x="167" y="221"/>
                </a:cubicBezTo>
                <a:cubicBezTo>
                  <a:pt x="167" y="222"/>
                  <a:pt x="168" y="223"/>
                  <a:pt x="169" y="224"/>
                </a:cubicBezTo>
                <a:cubicBezTo>
                  <a:pt x="170" y="224"/>
                  <a:pt x="170" y="225"/>
                  <a:pt x="170" y="226"/>
                </a:cubicBezTo>
                <a:cubicBezTo>
                  <a:pt x="170" y="228"/>
                  <a:pt x="172" y="229"/>
                  <a:pt x="174" y="228"/>
                </a:cubicBezTo>
                <a:cubicBezTo>
                  <a:pt x="177" y="227"/>
                  <a:pt x="179" y="226"/>
                  <a:pt x="181" y="223"/>
                </a:cubicBezTo>
                <a:cubicBezTo>
                  <a:pt x="183" y="222"/>
                  <a:pt x="183" y="221"/>
                  <a:pt x="184" y="220"/>
                </a:cubicBezTo>
                <a:cubicBezTo>
                  <a:pt x="184" y="218"/>
                  <a:pt x="185" y="217"/>
                  <a:pt x="186" y="216"/>
                </a:cubicBezTo>
                <a:cubicBezTo>
                  <a:pt x="187" y="215"/>
                  <a:pt x="187" y="214"/>
                  <a:pt x="187" y="213"/>
                </a:cubicBezTo>
                <a:cubicBezTo>
                  <a:pt x="187" y="212"/>
                  <a:pt x="187" y="211"/>
                  <a:pt x="188" y="210"/>
                </a:cubicBezTo>
                <a:cubicBezTo>
                  <a:pt x="190" y="208"/>
                  <a:pt x="192" y="207"/>
                  <a:pt x="192" y="204"/>
                </a:cubicBezTo>
                <a:cubicBezTo>
                  <a:pt x="192" y="201"/>
                  <a:pt x="192" y="199"/>
                  <a:pt x="191" y="197"/>
                </a:cubicBezTo>
                <a:cubicBezTo>
                  <a:pt x="190" y="195"/>
                  <a:pt x="193" y="191"/>
                  <a:pt x="195" y="189"/>
                </a:cubicBezTo>
                <a:cubicBezTo>
                  <a:pt x="196" y="187"/>
                  <a:pt x="199" y="185"/>
                  <a:pt x="200" y="183"/>
                </a:cubicBezTo>
                <a:cubicBezTo>
                  <a:pt x="200" y="181"/>
                  <a:pt x="200" y="180"/>
                  <a:pt x="201" y="178"/>
                </a:cubicBezTo>
                <a:cubicBezTo>
                  <a:pt x="202" y="177"/>
                  <a:pt x="202" y="176"/>
                  <a:pt x="202" y="175"/>
                </a:cubicBezTo>
                <a:cubicBezTo>
                  <a:pt x="201" y="175"/>
                  <a:pt x="199" y="176"/>
                  <a:pt x="198" y="177"/>
                </a:cubicBezTo>
                <a:cubicBezTo>
                  <a:pt x="196" y="178"/>
                  <a:pt x="195" y="178"/>
                  <a:pt x="193" y="177"/>
                </a:cubicBezTo>
                <a:cubicBezTo>
                  <a:pt x="192" y="175"/>
                  <a:pt x="190" y="174"/>
                  <a:pt x="189" y="173"/>
                </a:cubicBezTo>
                <a:cubicBezTo>
                  <a:pt x="188" y="171"/>
                  <a:pt x="187" y="168"/>
                  <a:pt x="185" y="166"/>
                </a:cubicBezTo>
                <a:cubicBezTo>
                  <a:pt x="184" y="165"/>
                  <a:pt x="184" y="165"/>
                  <a:pt x="184" y="164"/>
                </a:cubicBezTo>
                <a:cubicBezTo>
                  <a:pt x="184" y="163"/>
                  <a:pt x="185" y="163"/>
                  <a:pt x="185" y="163"/>
                </a:cubicBezTo>
                <a:cubicBezTo>
                  <a:pt x="188" y="164"/>
                  <a:pt x="188" y="168"/>
                  <a:pt x="190" y="169"/>
                </a:cubicBezTo>
                <a:cubicBezTo>
                  <a:pt x="192" y="171"/>
                  <a:pt x="194" y="172"/>
                  <a:pt x="194" y="175"/>
                </a:cubicBezTo>
                <a:cubicBezTo>
                  <a:pt x="195" y="176"/>
                  <a:pt x="197" y="175"/>
                  <a:pt x="198" y="174"/>
                </a:cubicBezTo>
                <a:cubicBezTo>
                  <a:pt x="201" y="172"/>
                  <a:pt x="204" y="169"/>
                  <a:pt x="206" y="167"/>
                </a:cubicBezTo>
                <a:cubicBezTo>
                  <a:pt x="207" y="166"/>
                  <a:pt x="208" y="164"/>
                  <a:pt x="208" y="163"/>
                </a:cubicBezTo>
                <a:cubicBezTo>
                  <a:pt x="208" y="162"/>
                  <a:pt x="205" y="161"/>
                  <a:pt x="204" y="161"/>
                </a:cubicBezTo>
                <a:cubicBezTo>
                  <a:pt x="203" y="162"/>
                  <a:pt x="202" y="163"/>
                  <a:pt x="201" y="162"/>
                </a:cubicBezTo>
                <a:cubicBezTo>
                  <a:pt x="200" y="162"/>
                  <a:pt x="200" y="162"/>
                  <a:pt x="199" y="161"/>
                </a:cubicBezTo>
                <a:cubicBezTo>
                  <a:pt x="199" y="161"/>
                  <a:pt x="196" y="159"/>
                  <a:pt x="197" y="158"/>
                </a:cubicBezTo>
                <a:cubicBezTo>
                  <a:pt x="197" y="157"/>
                  <a:pt x="200" y="159"/>
                  <a:pt x="201" y="159"/>
                </a:cubicBezTo>
                <a:cubicBezTo>
                  <a:pt x="202" y="159"/>
                  <a:pt x="202" y="159"/>
                  <a:pt x="203" y="160"/>
                </a:cubicBezTo>
                <a:cubicBezTo>
                  <a:pt x="204" y="160"/>
                  <a:pt x="204" y="159"/>
                  <a:pt x="205" y="160"/>
                </a:cubicBezTo>
                <a:cubicBezTo>
                  <a:pt x="206" y="161"/>
                  <a:pt x="206" y="160"/>
                  <a:pt x="208" y="160"/>
                </a:cubicBezTo>
                <a:cubicBezTo>
                  <a:pt x="209" y="160"/>
                  <a:pt x="210" y="160"/>
                  <a:pt x="211" y="159"/>
                </a:cubicBezTo>
                <a:cubicBezTo>
                  <a:pt x="213" y="159"/>
                  <a:pt x="217" y="158"/>
                  <a:pt x="217" y="161"/>
                </a:cubicBezTo>
                <a:cubicBezTo>
                  <a:pt x="216" y="162"/>
                  <a:pt x="218" y="162"/>
                  <a:pt x="219" y="162"/>
                </a:cubicBezTo>
                <a:cubicBezTo>
                  <a:pt x="220" y="162"/>
                  <a:pt x="220" y="164"/>
                  <a:pt x="221" y="165"/>
                </a:cubicBezTo>
                <a:cubicBezTo>
                  <a:pt x="221" y="167"/>
                  <a:pt x="223" y="168"/>
                  <a:pt x="224" y="170"/>
                </a:cubicBezTo>
                <a:cubicBezTo>
                  <a:pt x="225" y="170"/>
                  <a:pt x="228" y="174"/>
                  <a:pt x="229" y="174"/>
                </a:cubicBezTo>
                <a:cubicBezTo>
                  <a:pt x="234" y="174"/>
                  <a:pt x="229" y="167"/>
                  <a:pt x="229" y="165"/>
                </a:cubicBezTo>
                <a:cubicBezTo>
                  <a:pt x="230" y="164"/>
                  <a:pt x="231" y="163"/>
                  <a:pt x="232" y="161"/>
                </a:cubicBezTo>
                <a:cubicBezTo>
                  <a:pt x="233" y="160"/>
                  <a:pt x="233" y="159"/>
                  <a:pt x="234" y="158"/>
                </a:cubicBezTo>
                <a:cubicBezTo>
                  <a:pt x="235" y="157"/>
                  <a:pt x="235" y="157"/>
                  <a:pt x="235" y="157"/>
                </a:cubicBezTo>
                <a:cubicBezTo>
                  <a:pt x="235" y="157"/>
                  <a:pt x="236" y="157"/>
                  <a:pt x="237" y="158"/>
                </a:cubicBezTo>
                <a:cubicBezTo>
                  <a:pt x="238" y="158"/>
                  <a:pt x="238" y="160"/>
                  <a:pt x="239" y="160"/>
                </a:cubicBezTo>
                <a:cubicBezTo>
                  <a:pt x="240" y="161"/>
                  <a:pt x="240" y="162"/>
                  <a:pt x="241" y="163"/>
                </a:cubicBezTo>
                <a:cubicBezTo>
                  <a:pt x="241" y="163"/>
                  <a:pt x="241" y="164"/>
                  <a:pt x="242" y="164"/>
                </a:cubicBezTo>
                <a:cubicBezTo>
                  <a:pt x="243" y="165"/>
                  <a:pt x="244" y="165"/>
                  <a:pt x="244" y="167"/>
                </a:cubicBezTo>
                <a:cubicBezTo>
                  <a:pt x="246" y="169"/>
                  <a:pt x="245" y="172"/>
                  <a:pt x="247" y="174"/>
                </a:cubicBezTo>
                <a:cubicBezTo>
                  <a:pt x="249" y="176"/>
                  <a:pt x="250" y="179"/>
                  <a:pt x="252" y="181"/>
                </a:cubicBezTo>
                <a:cubicBezTo>
                  <a:pt x="253" y="182"/>
                  <a:pt x="253" y="181"/>
                  <a:pt x="253" y="180"/>
                </a:cubicBezTo>
                <a:cubicBezTo>
                  <a:pt x="253" y="179"/>
                  <a:pt x="252" y="178"/>
                  <a:pt x="251" y="177"/>
                </a:cubicBezTo>
                <a:cubicBezTo>
                  <a:pt x="250" y="175"/>
                  <a:pt x="247" y="173"/>
                  <a:pt x="247" y="171"/>
                </a:cubicBezTo>
                <a:cubicBezTo>
                  <a:pt x="247" y="169"/>
                  <a:pt x="249" y="170"/>
                  <a:pt x="250" y="171"/>
                </a:cubicBezTo>
                <a:cubicBezTo>
                  <a:pt x="251" y="172"/>
                  <a:pt x="253" y="173"/>
                  <a:pt x="254" y="173"/>
                </a:cubicBezTo>
                <a:cubicBezTo>
                  <a:pt x="255" y="173"/>
                  <a:pt x="256" y="173"/>
                  <a:pt x="256" y="172"/>
                </a:cubicBezTo>
                <a:cubicBezTo>
                  <a:pt x="257" y="171"/>
                  <a:pt x="256" y="162"/>
                  <a:pt x="257" y="162"/>
                </a:cubicBezTo>
                <a:cubicBezTo>
                  <a:pt x="259" y="162"/>
                  <a:pt x="259" y="163"/>
                  <a:pt x="260" y="162"/>
                </a:cubicBezTo>
                <a:cubicBezTo>
                  <a:pt x="262" y="161"/>
                  <a:pt x="264" y="158"/>
                  <a:pt x="263" y="155"/>
                </a:cubicBezTo>
                <a:cubicBezTo>
                  <a:pt x="260" y="150"/>
                  <a:pt x="257" y="151"/>
                  <a:pt x="255" y="146"/>
                </a:cubicBezTo>
                <a:cubicBezTo>
                  <a:pt x="255" y="145"/>
                  <a:pt x="257" y="143"/>
                  <a:pt x="259" y="145"/>
                </a:cubicBezTo>
                <a:cubicBezTo>
                  <a:pt x="260" y="146"/>
                  <a:pt x="261" y="146"/>
                  <a:pt x="261" y="147"/>
                </a:cubicBezTo>
                <a:cubicBezTo>
                  <a:pt x="261" y="148"/>
                  <a:pt x="264" y="151"/>
                  <a:pt x="265" y="152"/>
                </a:cubicBezTo>
                <a:cubicBezTo>
                  <a:pt x="266" y="152"/>
                  <a:pt x="267" y="152"/>
                  <a:pt x="267" y="151"/>
                </a:cubicBezTo>
                <a:cubicBezTo>
                  <a:pt x="267" y="150"/>
                  <a:pt x="264" y="148"/>
                  <a:pt x="264" y="147"/>
                </a:cubicBezTo>
                <a:cubicBezTo>
                  <a:pt x="263" y="145"/>
                  <a:pt x="264" y="144"/>
                  <a:pt x="265" y="144"/>
                </a:cubicBezTo>
                <a:cubicBezTo>
                  <a:pt x="267" y="144"/>
                  <a:pt x="267" y="142"/>
                  <a:pt x="267" y="140"/>
                </a:cubicBezTo>
                <a:cubicBezTo>
                  <a:pt x="267" y="138"/>
                  <a:pt x="266" y="135"/>
                  <a:pt x="264" y="134"/>
                </a:cubicBezTo>
                <a:cubicBezTo>
                  <a:pt x="263" y="133"/>
                  <a:pt x="262" y="132"/>
                  <a:pt x="261" y="132"/>
                </a:cubicBezTo>
                <a:cubicBezTo>
                  <a:pt x="260" y="131"/>
                  <a:pt x="259" y="132"/>
                  <a:pt x="259" y="131"/>
                </a:cubicBezTo>
                <a:cubicBezTo>
                  <a:pt x="257" y="129"/>
                  <a:pt x="260" y="127"/>
                  <a:pt x="262" y="128"/>
                </a:cubicBezTo>
                <a:cubicBezTo>
                  <a:pt x="269" y="129"/>
                  <a:pt x="270" y="127"/>
                  <a:pt x="272" y="128"/>
                </a:cubicBezTo>
                <a:cubicBezTo>
                  <a:pt x="274" y="129"/>
                  <a:pt x="272" y="131"/>
                  <a:pt x="272" y="132"/>
                </a:cubicBezTo>
                <a:cubicBezTo>
                  <a:pt x="272" y="134"/>
                  <a:pt x="275" y="137"/>
                  <a:pt x="277" y="138"/>
                </a:cubicBezTo>
                <a:cubicBezTo>
                  <a:pt x="280" y="141"/>
                  <a:pt x="279" y="134"/>
                  <a:pt x="276" y="133"/>
                </a:cubicBezTo>
                <a:cubicBezTo>
                  <a:pt x="274" y="131"/>
                  <a:pt x="275" y="130"/>
                  <a:pt x="277" y="131"/>
                </a:cubicBezTo>
                <a:cubicBezTo>
                  <a:pt x="278" y="131"/>
                  <a:pt x="279" y="131"/>
                  <a:pt x="280" y="130"/>
                </a:cubicBezTo>
                <a:cubicBezTo>
                  <a:pt x="280" y="130"/>
                  <a:pt x="284" y="129"/>
                  <a:pt x="285" y="128"/>
                </a:cubicBezTo>
                <a:cubicBezTo>
                  <a:pt x="285" y="126"/>
                  <a:pt x="279" y="125"/>
                  <a:pt x="277" y="124"/>
                </a:cubicBezTo>
                <a:cubicBezTo>
                  <a:pt x="274" y="123"/>
                  <a:pt x="267" y="119"/>
                  <a:pt x="260" y="118"/>
                </a:cubicBezTo>
                <a:cubicBezTo>
                  <a:pt x="259" y="118"/>
                  <a:pt x="254" y="116"/>
                  <a:pt x="253" y="115"/>
                </a:cubicBezTo>
                <a:cubicBezTo>
                  <a:pt x="251" y="113"/>
                  <a:pt x="247" y="112"/>
                  <a:pt x="245" y="112"/>
                </a:cubicBezTo>
                <a:cubicBezTo>
                  <a:pt x="243" y="112"/>
                  <a:pt x="240" y="112"/>
                  <a:pt x="237" y="110"/>
                </a:cubicBezTo>
                <a:cubicBezTo>
                  <a:pt x="236" y="110"/>
                  <a:pt x="235" y="109"/>
                  <a:pt x="234" y="109"/>
                </a:cubicBezTo>
                <a:cubicBezTo>
                  <a:pt x="233" y="108"/>
                  <a:pt x="232" y="108"/>
                  <a:pt x="231" y="108"/>
                </a:cubicBezTo>
                <a:cubicBezTo>
                  <a:pt x="230" y="108"/>
                  <a:pt x="230" y="108"/>
                  <a:pt x="230" y="108"/>
                </a:cubicBezTo>
                <a:cubicBezTo>
                  <a:pt x="229" y="109"/>
                  <a:pt x="227" y="109"/>
                  <a:pt x="226" y="109"/>
                </a:cubicBezTo>
                <a:cubicBezTo>
                  <a:pt x="225" y="109"/>
                  <a:pt x="224" y="108"/>
                  <a:pt x="223" y="108"/>
                </a:cubicBezTo>
                <a:cubicBezTo>
                  <a:pt x="221" y="108"/>
                  <a:pt x="217" y="109"/>
                  <a:pt x="215" y="110"/>
                </a:cubicBezTo>
                <a:cubicBezTo>
                  <a:pt x="214" y="110"/>
                  <a:pt x="210" y="111"/>
                  <a:pt x="209" y="112"/>
                </a:cubicBezTo>
                <a:cubicBezTo>
                  <a:pt x="208" y="113"/>
                  <a:pt x="209" y="113"/>
                  <a:pt x="208" y="114"/>
                </a:cubicBezTo>
                <a:cubicBezTo>
                  <a:pt x="207" y="114"/>
                  <a:pt x="199" y="115"/>
                  <a:pt x="199" y="117"/>
                </a:cubicBezTo>
                <a:cubicBezTo>
                  <a:pt x="198" y="119"/>
                  <a:pt x="200" y="119"/>
                  <a:pt x="201" y="119"/>
                </a:cubicBezTo>
                <a:cubicBezTo>
                  <a:pt x="201" y="121"/>
                  <a:pt x="196" y="120"/>
                  <a:pt x="195" y="120"/>
                </a:cubicBezTo>
                <a:cubicBezTo>
                  <a:pt x="194" y="120"/>
                  <a:pt x="193" y="121"/>
                  <a:pt x="192" y="122"/>
                </a:cubicBezTo>
                <a:cubicBezTo>
                  <a:pt x="191" y="122"/>
                  <a:pt x="188" y="125"/>
                  <a:pt x="186" y="124"/>
                </a:cubicBezTo>
                <a:cubicBezTo>
                  <a:pt x="186" y="123"/>
                  <a:pt x="185" y="124"/>
                  <a:pt x="185" y="124"/>
                </a:cubicBezTo>
                <a:cubicBezTo>
                  <a:pt x="185" y="126"/>
                  <a:pt x="185" y="126"/>
                  <a:pt x="184" y="127"/>
                </a:cubicBezTo>
                <a:cubicBezTo>
                  <a:pt x="183" y="127"/>
                  <a:pt x="183" y="128"/>
                  <a:pt x="182" y="129"/>
                </a:cubicBezTo>
                <a:cubicBezTo>
                  <a:pt x="180" y="129"/>
                  <a:pt x="177" y="127"/>
                  <a:pt x="181" y="127"/>
                </a:cubicBezTo>
                <a:cubicBezTo>
                  <a:pt x="181" y="127"/>
                  <a:pt x="183" y="126"/>
                  <a:pt x="183" y="126"/>
                </a:cubicBezTo>
                <a:cubicBezTo>
                  <a:pt x="183" y="124"/>
                  <a:pt x="179" y="124"/>
                  <a:pt x="178" y="124"/>
                </a:cubicBezTo>
                <a:cubicBezTo>
                  <a:pt x="176" y="124"/>
                  <a:pt x="175" y="123"/>
                  <a:pt x="174" y="124"/>
                </a:cubicBezTo>
                <a:cubicBezTo>
                  <a:pt x="168" y="124"/>
                  <a:pt x="166" y="129"/>
                  <a:pt x="165" y="130"/>
                </a:cubicBezTo>
                <a:cubicBezTo>
                  <a:pt x="165" y="130"/>
                  <a:pt x="164" y="131"/>
                  <a:pt x="164" y="131"/>
                </a:cubicBezTo>
                <a:cubicBezTo>
                  <a:pt x="163" y="132"/>
                  <a:pt x="162" y="132"/>
                  <a:pt x="161" y="133"/>
                </a:cubicBezTo>
                <a:cubicBezTo>
                  <a:pt x="159" y="133"/>
                  <a:pt x="158" y="134"/>
                  <a:pt x="159" y="137"/>
                </a:cubicBezTo>
                <a:cubicBezTo>
                  <a:pt x="161" y="138"/>
                  <a:pt x="162" y="136"/>
                  <a:pt x="164" y="137"/>
                </a:cubicBezTo>
                <a:cubicBezTo>
                  <a:pt x="164" y="138"/>
                  <a:pt x="165" y="139"/>
                  <a:pt x="165" y="140"/>
                </a:cubicBezTo>
                <a:cubicBezTo>
                  <a:pt x="167" y="139"/>
                  <a:pt x="168" y="137"/>
                  <a:pt x="168" y="136"/>
                </a:cubicBezTo>
                <a:cubicBezTo>
                  <a:pt x="169" y="136"/>
                  <a:pt x="168" y="135"/>
                  <a:pt x="168" y="135"/>
                </a:cubicBezTo>
                <a:cubicBezTo>
                  <a:pt x="167" y="134"/>
                  <a:pt x="170" y="131"/>
                  <a:pt x="171" y="130"/>
                </a:cubicBezTo>
                <a:cubicBezTo>
                  <a:pt x="172" y="130"/>
                  <a:pt x="173" y="130"/>
                  <a:pt x="172" y="131"/>
                </a:cubicBezTo>
                <a:cubicBezTo>
                  <a:pt x="170" y="134"/>
                  <a:pt x="174" y="134"/>
                  <a:pt x="172" y="136"/>
                </a:cubicBezTo>
                <a:cubicBezTo>
                  <a:pt x="172" y="137"/>
                  <a:pt x="171" y="139"/>
                  <a:pt x="170" y="140"/>
                </a:cubicBezTo>
                <a:cubicBezTo>
                  <a:pt x="169" y="141"/>
                  <a:pt x="167" y="141"/>
                  <a:pt x="166" y="141"/>
                </a:cubicBezTo>
                <a:cubicBezTo>
                  <a:pt x="166" y="142"/>
                  <a:pt x="166" y="142"/>
                  <a:pt x="165" y="142"/>
                </a:cubicBezTo>
                <a:cubicBezTo>
                  <a:pt x="164" y="142"/>
                  <a:pt x="164" y="142"/>
                  <a:pt x="163" y="141"/>
                </a:cubicBezTo>
                <a:cubicBezTo>
                  <a:pt x="163" y="140"/>
                  <a:pt x="163" y="139"/>
                  <a:pt x="162" y="139"/>
                </a:cubicBezTo>
                <a:cubicBezTo>
                  <a:pt x="161" y="139"/>
                  <a:pt x="162" y="141"/>
                  <a:pt x="162" y="141"/>
                </a:cubicBezTo>
                <a:cubicBezTo>
                  <a:pt x="161" y="142"/>
                  <a:pt x="160" y="141"/>
                  <a:pt x="159" y="141"/>
                </a:cubicBezTo>
                <a:cubicBezTo>
                  <a:pt x="158" y="141"/>
                  <a:pt x="157" y="142"/>
                  <a:pt x="156" y="143"/>
                </a:cubicBezTo>
                <a:cubicBezTo>
                  <a:pt x="155" y="143"/>
                  <a:pt x="152" y="143"/>
                  <a:pt x="152" y="145"/>
                </a:cubicBezTo>
                <a:cubicBezTo>
                  <a:pt x="152" y="146"/>
                  <a:pt x="153" y="147"/>
                  <a:pt x="153" y="148"/>
                </a:cubicBezTo>
                <a:cubicBezTo>
                  <a:pt x="153" y="149"/>
                  <a:pt x="153" y="150"/>
                  <a:pt x="151" y="149"/>
                </a:cubicBezTo>
                <a:cubicBezTo>
                  <a:pt x="150" y="149"/>
                  <a:pt x="149" y="148"/>
                  <a:pt x="147" y="148"/>
                </a:cubicBezTo>
                <a:cubicBezTo>
                  <a:pt x="146" y="147"/>
                  <a:pt x="146" y="149"/>
                  <a:pt x="146" y="150"/>
                </a:cubicBezTo>
                <a:cubicBezTo>
                  <a:pt x="146" y="151"/>
                  <a:pt x="145" y="153"/>
                  <a:pt x="146" y="154"/>
                </a:cubicBezTo>
                <a:cubicBezTo>
                  <a:pt x="148" y="155"/>
                  <a:pt x="149" y="156"/>
                  <a:pt x="151" y="156"/>
                </a:cubicBezTo>
                <a:cubicBezTo>
                  <a:pt x="157" y="155"/>
                  <a:pt x="157" y="151"/>
                  <a:pt x="158" y="151"/>
                </a:cubicBezTo>
                <a:cubicBezTo>
                  <a:pt x="160" y="151"/>
                  <a:pt x="161" y="150"/>
                  <a:pt x="162" y="151"/>
                </a:cubicBezTo>
                <a:cubicBezTo>
                  <a:pt x="163" y="152"/>
                  <a:pt x="163" y="153"/>
                  <a:pt x="164" y="154"/>
                </a:cubicBezTo>
                <a:cubicBezTo>
                  <a:pt x="165" y="156"/>
                  <a:pt x="165" y="152"/>
                  <a:pt x="165" y="152"/>
                </a:cubicBezTo>
                <a:cubicBezTo>
                  <a:pt x="164" y="151"/>
                  <a:pt x="164" y="150"/>
                  <a:pt x="165" y="150"/>
                </a:cubicBezTo>
                <a:cubicBezTo>
                  <a:pt x="165" y="151"/>
                  <a:pt x="165" y="151"/>
                  <a:pt x="165" y="151"/>
                </a:cubicBezTo>
                <a:cubicBezTo>
                  <a:pt x="166" y="151"/>
                  <a:pt x="166" y="151"/>
                  <a:pt x="167" y="152"/>
                </a:cubicBezTo>
                <a:cubicBezTo>
                  <a:pt x="168" y="153"/>
                  <a:pt x="170" y="152"/>
                  <a:pt x="170" y="154"/>
                </a:cubicBezTo>
                <a:cubicBezTo>
                  <a:pt x="170" y="155"/>
                  <a:pt x="172" y="156"/>
                  <a:pt x="172" y="156"/>
                </a:cubicBezTo>
                <a:cubicBezTo>
                  <a:pt x="173" y="156"/>
                  <a:pt x="172" y="157"/>
                  <a:pt x="173" y="157"/>
                </a:cubicBezTo>
                <a:cubicBezTo>
                  <a:pt x="173" y="158"/>
                  <a:pt x="174" y="157"/>
                  <a:pt x="174" y="157"/>
                </a:cubicBezTo>
                <a:cubicBezTo>
                  <a:pt x="174" y="156"/>
                  <a:pt x="175" y="155"/>
                  <a:pt x="174" y="155"/>
                </a:cubicBezTo>
                <a:cubicBezTo>
                  <a:pt x="174" y="155"/>
                  <a:pt x="173" y="154"/>
                  <a:pt x="173" y="153"/>
                </a:cubicBezTo>
                <a:cubicBezTo>
                  <a:pt x="174" y="153"/>
                  <a:pt x="175" y="153"/>
                  <a:pt x="176" y="152"/>
                </a:cubicBezTo>
                <a:cubicBezTo>
                  <a:pt x="177" y="152"/>
                  <a:pt x="177" y="153"/>
                  <a:pt x="176" y="154"/>
                </a:cubicBezTo>
                <a:cubicBezTo>
                  <a:pt x="176" y="154"/>
                  <a:pt x="177" y="155"/>
                  <a:pt x="177" y="156"/>
                </a:cubicBezTo>
                <a:cubicBezTo>
                  <a:pt x="178" y="156"/>
                  <a:pt x="178" y="157"/>
                  <a:pt x="179" y="156"/>
                </a:cubicBezTo>
                <a:cubicBezTo>
                  <a:pt x="180" y="156"/>
                  <a:pt x="184" y="153"/>
                  <a:pt x="185" y="155"/>
                </a:cubicBezTo>
                <a:cubicBezTo>
                  <a:pt x="185" y="156"/>
                  <a:pt x="185" y="157"/>
                  <a:pt x="185" y="158"/>
                </a:cubicBezTo>
                <a:cubicBezTo>
                  <a:pt x="185" y="161"/>
                  <a:pt x="182" y="159"/>
                  <a:pt x="181" y="160"/>
                </a:cubicBezTo>
                <a:cubicBezTo>
                  <a:pt x="179" y="162"/>
                  <a:pt x="177" y="161"/>
                  <a:pt x="175" y="161"/>
                </a:cubicBezTo>
                <a:cubicBezTo>
                  <a:pt x="174" y="161"/>
                  <a:pt x="173" y="161"/>
                  <a:pt x="172" y="162"/>
                </a:cubicBezTo>
                <a:cubicBezTo>
                  <a:pt x="171" y="162"/>
                  <a:pt x="172" y="163"/>
                  <a:pt x="171" y="164"/>
                </a:cubicBezTo>
                <a:cubicBezTo>
                  <a:pt x="169" y="166"/>
                  <a:pt x="167" y="163"/>
                  <a:pt x="166" y="163"/>
                </a:cubicBezTo>
                <a:cubicBezTo>
                  <a:pt x="165" y="163"/>
                  <a:pt x="165" y="163"/>
                  <a:pt x="165" y="163"/>
                </a:cubicBezTo>
                <a:cubicBezTo>
                  <a:pt x="164" y="163"/>
                  <a:pt x="163" y="162"/>
                  <a:pt x="163" y="162"/>
                </a:cubicBezTo>
                <a:cubicBezTo>
                  <a:pt x="162" y="161"/>
                  <a:pt x="163" y="160"/>
                  <a:pt x="163" y="160"/>
                </a:cubicBezTo>
                <a:cubicBezTo>
                  <a:pt x="164" y="157"/>
                  <a:pt x="159" y="157"/>
                  <a:pt x="158" y="157"/>
                </a:cubicBezTo>
                <a:cubicBezTo>
                  <a:pt x="156" y="157"/>
                  <a:pt x="154" y="157"/>
                  <a:pt x="153" y="157"/>
                </a:cubicBezTo>
                <a:cubicBezTo>
                  <a:pt x="152" y="157"/>
                  <a:pt x="150" y="157"/>
                  <a:pt x="149" y="156"/>
                </a:cubicBezTo>
                <a:cubicBezTo>
                  <a:pt x="148" y="156"/>
                  <a:pt x="148" y="156"/>
                  <a:pt x="148" y="157"/>
                </a:cubicBezTo>
                <a:cubicBezTo>
                  <a:pt x="147" y="158"/>
                  <a:pt x="146" y="158"/>
                  <a:pt x="145" y="158"/>
                </a:cubicBezTo>
                <a:cubicBezTo>
                  <a:pt x="144" y="159"/>
                  <a:pt x="145" y="161"/>
                  <a:pt x="144" y="162"/>
                </a:cubicBezTo>
                <a:cubicBezTo>
                  <a:pt x="143" y="162"/>
                  <a:pt x="142" y="162"/>
                  <a:pt x="141" y="163"/>
                </a:cubicBezTo>
                <a:cubicBezTo>
                  <a:pt x="139" y="165"/>
                  <a:pt x="138" y="167"/>
                  <a:pt x="137" y="169"/>
                </a:cubicBezTo>
                <a:cubicBezTo>
                  <a:pt x="136" y="172"/>
                  <a:pt x="136" y="174"/>
                  <a:pt x="137" y="177"/>
                </a:cubicBezTo>
                <a:cubicBezTo>
                  <a:pt x="138" y="179"/>
                  <a:pt x="140" y="181"/>
                  <a:pt x="141" y="183"/>
                </a:cubicBezTo>
                <a:close/>
                <a:moveTo>
                  <a:pt x="267" y="189"/>
                </a:moveTo>
                <a:cubicBezTo>
                  <a:pt x="268" y="188"/>
                  <a:pt x="268" y="184"/>
                  <a:pt x="269" y="182"/>
                </a:cubicBezTo>
                <a:cubicBezTo>
                  <a:pt x="269" y="181"/>
                  <a:pt x="265" y="178"/>
                  <a:pt x="264" y="179"/>
                </a:cubicBezTo>
                <a:cubicBezTo>
                  <a:pt x="263" y="180"/>
                  <a:pt x="262" y="181"/>
                  <a:pt x="261" y="181"/>
                </a:cubicBezTo>
                <a:cubicBezTo>
                  <a:pt x="260" y="182"/>
                  <a:pt x="258" y="180"/>
                  <a:pt x="257" y="182"/>
                </a:cubicBezTo>
                <a:cubicBezTo>
                  <a:pt x="257" y="183"/>
                  <a:pt x="258" y="184"/>
                  <a:pt x="259" y="185"/>
                </a:cubicBezTo>
                <a:cubicBezTo>
                  <a:pt x="260" y="187"/>
                  <a:pt x="265" y="191"/>
                  <a:pt x="267" y="189"/>
                </a:cubicBezTo>
                <a:close/>
                <a:moveTo>
                  <a:pt x="152" y="138"/>
                </a:moveTo>
                <a:cubicBezTo>
                  <a:pt x="152" y="139"/>
                  <a:pt x="151" y="140"/>
                  <a:pt x="151" y="140"/>
                </a:cubicBezTo>
                <a:cubicBezTo>
                  <a:pt x="150" y="142"/>
                  <a:pt x="152" y="142"/>
                  <a:pt x="154" y="142"/>
                </a:cubicBezTo>
                <a:cubicBezTo>
                  <a:pt x="155" y="142"/>
                  <a:pt x="156" y="142"/>
                  <a:pt x="156" y="141"/>
                </a:cubicBezTo>
                <a:cubicBezTo>
                  <a:pt x="155" y="140"/>
                  <a:pt x="154" y="139"/>
                  <a:pt x="154" y="138"/>
                </a:cubicBezTo>
                <a:cubicBezTo>
                  <a:pt x="153" y="137"/>
                  <a:pt x="154" y="135"/>
                  <a:pt x="153" y="134"/>
                </a:cubicBezTo>
                <a:cubicBezTo>
                  <a:pt x="152" y="133"/>
                  <a:pt x="151" y="133"/>
                  <a:pt x="150" y="134"/>
                </a:cubicBezTo>
                <a:cubicBezTo>
                  <a:pt x="149" y="134"/>
                  <a:pt x="150" y="136"/>
                  <a:pt x="151" y="137"/>
                </a:cubicBezTo>
                <a:cubicBezTo>
                  <a:pt x="151" y="138"/>
                  <a:pt x="151" y="138"/>
                  <a:pt x="152" y="138"/>
                </a:cubicBezTo>
                <a:close/>
                <a:moveTo>
                  <a:pt x="250" y="181"/>
                </a:moveTo>
                <a:cubicBezTo>
                  <a:pt x="249" y="180"/>
                  <a:pt x="247" y="178"/>
                  <a:pt x="246" y="177"/>
                </a:cubicBezTo>
                <a:cubicBezTo>
                  <a:pt x="245" y="176"/>
                  <a:pt x="243" y="174"/>
                  <a:pt x="242" y="175"/>
                </a:cubicBezTo>
                <a:cubicBezTo>
                  <a:pt x="242" y="175"/>
                  <a:pt x="242" y="177"/>
                  <a:pt x="243" y="178"/>
                </a:cubicBezTo>
                <a:cubicBezTo>
                  <a:pt x="244" y="179"/>
                  <a:pt x="245" y="180"/>
                  <a:pt x="246" y="181"/>
                </a:cubicBezTo>
                <a:cubicBezTo>
                  <a:pt x="247" y="183"/>
                  <a:pt x="248" y="184"/>
                  <a:pt x="249" y="186"/>
                </a:cubicBezTo>
                <a:cubicBezTo>
                  <a:pt x="250" y="187"/>
                  <a:pt x="255" y="193"/>
                  <a:pt x="263" y="195"/>
                </a:cubicBezTo>
                <a:cubicBezTo>
                  <a:pt x="265" y="196"/>
                  <a:pt x="266" y="195"/>
                  <a:pt x="265" y="194"/>
                </a:cubicBezTo>
                <a:cubicBezTo>
                  <a:pt x="256" y="190"/>
                  <a:pt x="252" y="182"/>
                  <a:pt x="250" y="181"/>
                </a:cubicBezTo>
                <a:close/>
                <a:moveTo>
                  <a:pt x="193" y="120"/>
                </a:moveTo>
                <a:cubicBezTo>
                  <a:pt x="194" y="119"/>
                  <a:pt x="189" y="119"/>
                  <a:pt x="193" y="117"/>
                </a:cubicBezTo>
                <a:cubicBezTo>
                  <a:pt x="193" y="117"/>
                  <a:pt x="198" y="114"/>
                  <a:pt x="197" y="114"/>
                </a:cubicBezTo>
                <a:cubicBezTo>
                  <a:pt x="195" y="113"/>
                  <a:pt x="189" y="117"/>
                  <a:pt x="189" y="120"/>
                </a:cubicBezTo>
                <a:cubicBezTo>
                  <a:pt x="189" y="121"/>
                  <a:pt x="192" y="121"/>
                  <a:pt x="193" y="120"/>
                </a:cubicBezTo>
                <a:close/>
                <a:moveTo>
                  <a:pt x="279" y="189"/>
                </a:moveTo>
                <a:cubicBezTo>
                  <a:pt x="279" y="190"/>
                  <a:pt x="282" y="193"/>
                  <a:pt x="283" y="194"/>
                </a:cubicBezTo>
                <a:cubicBezTo>
                  <a:pt x="284" y="195"/>
                  <a:pt x="285" y="195"/>
                  <a:pt x="286" y="196"/>
                </a:cubicBezTo>
                <a:cubicBezTo>
                  <a:pt x="288" y="198"/>
                  <a:pt x="290" y="201"/>
                  <a:pt x="292" y="201"/>
                </a:cubicBezTo>
                <a:cubicBezTo>
                  <a:pt x="293" y="201"/>
                  <a:pt x="297" y="203"/>
                  <a:pt x="298" y="204"/>
                </a:cubicBezTo>
                <a:cubicBezTo>
                  <a:pt x="299" y="204"/>
                  <a:pt x="301" y="205"/>
                  <a:pt x="301" y="204"/>
                </a:cubicBezTo>
                <a:cubicBezTo>
                  <a:pt x="302" y="203"/>
                  <a:pt x="300" y="202"/>
                  <a:pt x="299" y="202"/>
                </a:cubicBezTo>
                <a:cubicBezTo>
                  <a:pt x="298" y="201"/>
                  <a:pt x="293" y="193"/>
                  <a:pt x="289" y="193"/>
                </a:cubicBezTo>
                <a:cubicBezTo>
                  <a:pt x="286" y="193"/>
                  <a:pt x="284" y="192"/>
                  <a:pt x="283" y="191"/>
                </a:cubicBezTo>
                <a:cubicBezTo>
                  <a:pt x="283" y="190"/>
                  <a:pt x="281" y="188"/>
                  <a:pt x="279" y="189"/>
                </a:cubicBezTo>
                <a:close/>
                <a:moveTo>
                  <a:pt x="165" y="123"/>
                </a:moveTo>
                <a:cubicBezTo>
                  <a:pt x="165" y="123"/>
                  <a:pt x="165" y="123"/>
                  <a:pt x="165" y="123"/>
                </a:cubicBezTo>
                <a:cubicBezTo>
                  <a:pt x="167" y="123"/>
                  <a:pt x="167" y="121"/>
                  <a:pt x="168" y="121"/>
                </a:cubicBezTo>
                <a:cubicBezTo>
                  <a:pt x="169" y="121"/>
                  <a:pt x="170" y="122"/>
                  <a:pt x="171" y="121"/>
                </a:cubicBezTo>
                <a:cubicBezTo>
                  <a:pt x="171" y="120"/>
                  <a:pt x="170" y="120"/>
                  <a:pt x="171" y="119"/>
                </a:cubicBezTo>
                <a:cubicBezTo>
                  <a:pt x="171" y="119"/>
                  <a:pt x="172" y="118"/>
                  <a:pt x="172" y="118"/>
                </a:cubicBezTo>
                <a:cubicBezTo>
                  <a:pt x="172" y="117"/>
                  <a:pt x="170" y="117"/>
                  <a:pt x="169" y="118"/>
                </a:cubicBezTo>
                <a:cubicBezTo>
                  <a:pt x="168" y="118"/>
                  <a:pt x="167" y="118"/>
                  <a:pt x="165" y="119"/>
                </a:cubicBezTo>
                <a:cubicBezTo>
                  <a:pt x="165" y="119"/>
                  <a:pt x="165" y="119"/>
                  <a:pt x="165" y="119"/>
                </a:cubicBezTo>
                <a:cubicBezTo>
                  <a:pt x="164" y="119"/>
                  <a:pt x="163" y="119"/>
                  <a:pt x="162" y="120"/>
                </a:cubicBezTo>
                <a:cubicBezTo>
                  <a:pt x="162" y="120"/>
                  <a:pt x="165" y="122"/>
                  <a:pt x="165" y="123"/>
                </a:cubicBezTo>
                <a:close/>
                <a:moveTo>
                  <a:pt x="144" y="128"/>
                </a:moveTo>
                <a:cubicBezTo>
                  <a:pt x="145" y="127"/>
                  <a:pt x="147" y="127"/>
                  <a:pt x="146" y="126"/>
                </a:cubicBezTo>
                <a:cubicBezTo>
                  <a:pt x="144" y="124"/>
                  <a:pt x="143" y="125"/>
                  <a:pt x="141" y="125"/>
                </a:cubicBezTo>
                <a:cubicBezTo>
                  <a:pt x="140" y="124"/>
                  <a:pt x="138" y="125"/>
                  <a:pt x="140" y="126"/>
                </a:cubicBezTo>
                <a:cubicBezTo>
                  <a:pt x="141" y="128"/>
                  <a:pt x="143" y="128"/>
                  <a:pt x="144" y="128"/>
                </a:cubicBezTo>
                <a:close/>
                <a:moveTo>
                  <a:pt x="270" y="250"/>
                </a:moveTo>
                <a:cubicBezTo>
                  <a:pt x="267" y="249"/>
                  <a:pt x="263" y="250"/>
                  <a:pt x="260" y="248"/>
                </a:cubicBezTo>
                <a:cubicBezTo>
                  <a:pt x="255" y="245"/>
                  <a:pt x="274" y="246"/>
                  <a:pt x="269" y="244"/>
                </a:cubicBezTo>
                <a:cubicBezTo>
                  <a:pt x="260" y="239"/>
                  <a:pt x="250" y="236"/>
                  <a:pt x="241" y="234"/>
                </a:cubicBezTo>
                <a:cubicBezTo>
                  <a:pt x="238" y="234"/>
                  <a:pt x="235" y="235"/>
                  <a:pt x="232" y="236"/>
                </a:cubicBezTo>
                <a:cubicBezTo>
                  <a:pt x="221" y="238"/>
                  <a:pt x="209" y="244"/>
                  <a:pt x="197" y="245"/>
                </a:cubicBezTo>
                <a:cubicBezTo>
                  <a:pt x="194" y="245"/>
                  <a:pt x="190" y="245"/>
                  <a:pt x="187" y="247"/>
                </a:cubicBezTo>
                <a:cubicBezTo>
                  <a:pt x="186" y="247"/>
                  <a:pt x="185" y="249"/>
                  <a:pt x="183" y="250"/>
                </a:cubicBezTo>
                <a:cubicBezTo>
                  <a:pt x="179" y="253"/>
                  <a:pt x="171" y="253"/>
                  <a:pt x="166" y="254"/>
                </a:cubicBezTo>
                <a:cubicBezTo>
                  <a:pt x="165" y="254"/>
                  <a:pt x="165" y="254"/>
                  <a:pt x="165" y="254"/>
                </a:cubicBezTo>
                <a:cubicBezTo>
                  <a:pt x="159" y="253"/>
                  <a:pt x="152" y="252"/>
                  <a:pt x="146" y="251"/>
                </a:cubicBezTo>
                <a:cubicBezTo>
                  <a:pt x="141" y="249"/>
                  <a:pt x="137" y="251"/>
                  <a:pt x="133" y="252"/>
                </a:cubicBezTo>
                <a:cubicBezTo>
                  <a:pt x="126" y="252"/>
                  <a:pt x="110" y="249"/>
                  <a:pt x="106" y="242"/>
                </a:cubicBezTo>
                <a:cubicBezTo>
                  <a:pt x="105" y="240"/>
                  <a:pt x="104" y="240"/>
                  <a:pt x="103" y="237"/>
                </a:cubicBezTo>
                <a:cubicBezTo>
                  <a:pt x="102" y="236"/>
                  <a:pt x="99" y="238"/>
                  <a:pt x="101" y="242"/>
                </a:cubicBezTo>
                <a:cubicBezTo>
                  <a:pt x="102" y="245"/>
                  <a:pt x="94" y="242"/>
                  <a:pt x="89" y="241"/>
                </a:cubicBezTo>
                <a:cubicBezTo>
                  <a:pt x="86" y="241"/>
                  <a:pt x="83" y="241"/>
                  <a:pt x="81" y="241"/>
                </a:cubicBezTo>
                <a:cubicBezTo>
                  <a:pt x="73" y="243"/>
                  <a:pt x="65" y="246"/>
                  <a:pt x="57" y="247"/>
                </a:cubicBezTo>
                <a:cubicBezTo>
                  <a:pt x="54" y="248"/>
                  <a:pt x="50" y="253"/>
                  <a:pt x="47" y="254"/>
                </a:cubicBezTo>
                <a:cubicBezTo>
                  <a:pt x="42" y="255"/>
                  <a:pt x="39" y="259"/>
                  <a:pt x="35" y="262"/>
                </a:cubicBezTo>
                <a:cubicBezTo>
                  <a:pt x="38" y="261"/>
                  <a:pt x="41" y="261"/>
                  <a:pt x="44" y="260"/>
                </a:cubicBezTo>
                <a:cubicBezTo>
                  <a:pt x="59" y="257"/>
                  <a:pt x="74" y="254"/>
                  <a:pt x="88" y="251"/>
                </a:cubicBezTo>
                <a:cubicBezTo>
                  <a:pt x="88" y="251"/>
                  <a:pt x="88" y="251"/>
                  <a:pt x="88" y="251"/>
                </a:cubicBezTo>
                <a:cubicBezTo>
                  <a:pt x="118" y="257"/>
                  <a:pt x="134" y="261"/>
                  <a:pt x="165" y="268"/>
                </a:cubicBezTo>
                <a:cubicBezTo>
                  <a:pt x="165" y="268"/>
                  <a:pt x="165" y="268"/>
                  <a:pt x="165" y="268"/>
                </a:cubicBezTo>
                <a:cubicBezTo>
                  <a:pt x="191" y="262"/>
                  <a:pt x="217" y="256"/>
                  <a:pt x="243" y="251"/>
                </a:cubicBezTo>
                <a:cubicBezTo>
                  <a:pt x="255" y="253"/>
                  <a:pt x="268" y="256"/>
                  <a:pt x="281" y="259"/>
                </a:cubicBezTo>
                <a:cubicBezTo>
                  <a:pt x="280" y="256"/>
                  <a:pt x="273" y="251"/>
                  <a:pt x="270" y="250"/>
                </a:cubicBezTo>
                <a:close/>
                <a:moveTo>
                  <a:pt x="273" y="182"/>
                </a:moveTo>
                <a:cubicBezTo>
                  <a:pt x="274" y="182"/>
                  <a:pt x="277" y="179"/>
                  <a:pt x="277" y="178"/>
                </a:cubicBezTo>
                <a:cubicBezTo>
                  <a:pt x="276" y="177"/>
                  <a:pt x="271" y="174"/>
                  <a:pt x="270" y="173"/>
                </a:cubicBezTo>
                <a:cubicBezTo>
                  <a:pt x="270" y="173"/>
                  <a:pt x="269" y="173"/>
                  <a:pt x="268" y="172"/>
                </a:cubicBezTo>
                <a:cubicBezTo>
                  <a:pt x="267" y="170"/>
                  <a:pt x="269" y="169"/>
                  <a:pt x="267" y="167"/>
                </a:cubicBezTo>
                <a:cubicBezTo>
                  <a:pt x="266" y="167"/>
                  <a:pt x="266" y="170"/>
                  <a:pt x="266" y="173"/>
                </a:cubicBezTo>
                <a:cubicBezTo>
                  <a:pt x="267" y="177"/>
                  <a:pt x="272" y="182"/>
                  <a:pt x="273" y="182"/>
                </a:cubicBezTo>
                <a:close/>
                <a:moveTo>
                  <a:pt x="293" y="223"/>
                </a:moveTo>
                <a:cubicBezTo>
                  <a:pt x="295" y="222"/>
                  <a:pt x="297" y="220"/>
                  <a:pt x="296" y="216"/>
                </a:cubicBezTo>
                <a:cubicBezTo>
                  <a:pt x="295" y="214"/>
                  <a:pt x="292" y="211"/>
                  <a:pt x="291" y="209"/>
                </a:cubicBezTo>
                <a:cubicBezTo>
                  <a:pt x="290" y="208"/>
                  <a:pt x="291" y="205"/>
                  <a:pt x="287" y="201"/>
                </a:cubicBezTo>
                <a:cubicBezTo>
                  <a:pt x="286" y="198"/>
                  <a:pt x="286" y="203"/>
                  <a:pt x="286" y="203"/>
                </a:cubicBezTo>
                <a:cubicBezTo>
                  <a:pt x="286" y="205"/>
                  <a:pt x="286" y="208"/>
                  <a:pt x="283" y="206"/>
                </a:cubicBezTo>
                <a:cubicBezTo>
                  <a:pt x="282" y="205"/>
                  <a:pt x="281" y="201"/>
                  <a:pt x="279" y="200"/>
                </a:cubicBezTo>
                <a:cubicBezTo>
                  <a:pt x="278" y="199"/>
                  <a:pt x="276" y="198"/>
                  <a:pt x="275" y="199"/>
                </a:cubicBezTo>
                <a:cubicBezTo>
                  <a:pt x="275" y="200"/>
                  <a:pt x="275" y="202"/>
                  <a:pt x="273" y="201"/>
                </a:cubicBezTo>
                <a:cubicBezTo>
                  <a:pt x="272" y="201"/>
                  <a:pt x="272" y="200"/>
                  <a:pt x="270" y="200"/>
                </a:cubicBezTo>
                <a:cubicBezTo>
                  <a:pt x="269" y="200"/>
                  <a:pt x="263" y="202"/>
                  <a:pt x="259" y="207"/>
                </a:cubicBezTo>
                <a:cubicBezTo>
                  <a:pt x="256" y="210"/>
                  <a:pt x="256" y="216"/>
                  <a:pt x="257" y="217"/>
                </a:cubicBezTo>
                <a:cubicBezTo>
                  <a:pt x="257" y="218"/>
                  <a:pt x="259" y="218"/>
                  <a:pt x="259" y="218"/>
                </a:cubicBezTo>
                <a:cubicBezTo>
                  <a:pt x="261" y="218"/>
                  <a:pt x="262" y="218"/>
                  <a:pt x="264" y="218"/>
                </a:cubicBezTo>
                <a:cubicBezTo>
                  <a:pt x="266" y="218"/>
                  <a:pt x="267" y="216"/>
                  <a:pt x="270" y="217"/>
                </a:cubicBezTo>
                <a:cubicBezTo>
                  <a:pt x="272" y="217"/>
                  <a:pt x="273" y="218"/>
                  <a:pt x="274" y="218"/>
                </a:cubicBezTo>
                <a:cubicBezTo>
                  <a:pt x="276" y="219"/>
                  <a:pt x="282" y="227"/>
                  <a:pt x="283" y="227"/>
                </a:cubicBezTo>
                <a:cubicBezTo>
                  <a:pt x="284" y="226"/>
                  <a:pt x="285" y="228"/>
                  <a:pt x="286" y="228"/>
                </a:cubicBezTo>
                <a:cubicBezTo>
                  <a:pt x="288" y="227"/>
                  <a:pt x="289" y="228"/>
                  <a:pt x="290" y="227"/>
                </a:cubicBezTo>
                <a:cubicBezTo>
                  <a:pt x="291" y="225"/>
                  <a:pt x="291" y="224"/>
                  <a:pt x="293" y="223"/>
                </a:cubicBezTo>
                <a:close/>
                <a:moveTo>
                  <a:pt x="342" y="290"/>
                </a:moveTo>
                <a:cubicBezTo>
                  <a:pt x="342" y="290"/>
                  <a:pt x="277" y="277"/>
                  <a:pt x="248" y="270"/>
                </a:cubicBezTo>
                <a:cubicBezTo>
                  <a:pt x="220" y="277"/>
                  <a:pt x="171" y="287"/>
                  <a:pt x="171" y="287"/>
                </a:cubicBezTo>
                <a:cubicBezTo>
                  <a:pt x="171" y="287"/>
                  <a:pt x="122" y="277"/>
                  <a:pt x="93" y="270"/>
                </a:cubicBezTo>
                <a:cubicBezTo>
                  <a:pt x="64" y="277"/>
                  <a:pt x="0" y="290"/>
                  <a:pt x="0" y="290"/>
                </a:cubicBezTo>
                <a:cubicBezTo>
                  <a:pt x="29" y="101"/>
                  <a:pt x="29" y="101"/>
                  <a:pt x="29" y="101"/>
                </a:cubicBezTo>
                <a:cubicBezTo>
                  <a:pt x="30" y="100"/>
                  <a:pt x="30" y="100"/>
                  <a:pt x="30" y="100"/>
                </a:cubicBezTo>
                <a:cubicBezTo>
                  <a:pt x="18" y="85"/>
                  <a:pt x="13" y="72"/>
                  <a:pt x="13" y="56"/>
                </a:cubicBezTo>
                <a:cubicBezTo>
                  <a:pt x="13" y="25"/>
                  <a:pt x="38" y="0"/>
                  <a:pt x="69" y="0"/>
                </a:cubicBezTo>
                <a:cubicBezTo>
                  <a:pt x="100" y="0"/>
                  <a:pt x="125" y="25"/>
                  <a:pt x="125" y="56"/>
                </a:cubicBezTo>
                <a:cubicBezTo>
                  <a:pt x="125" y="66"/>
                  <a:pt x="123" y="75"/>
                  <a:pt x="118" y="84"/>
                </a:cubicBezTo>
                <a:cubicBezTo>
                  <a:pt x="132" y="88"/>
                  <a:pt x="155" y="94"/>
                  <a:pt x="171" y="98"/>
                </a:cubicBezTo>
                <a:cubicBezTo>
                  <a:pt x="195" y="92"/>
                  <a:pt x="235" y="81"/>
                  <a:pt x="235" y="81"/>
                </a:cubicBezTo>
                <a:cubicBezTo>
                  <a:pt x="312" y="101"/>
                  <a:pt x="312" y="101"/>
                  <a:pt x="312" y="101"/>
                </a:cubicBezTo>
                <a:lnTo>
                  <a:pt x="342" y="290"/>
                </a:lnTo>
                <a:close/>
                <a:moveTo>
                  <a:pt x="69" y="127"/>
                </a:moveTo>
                <a:cubicBezTo>
                  <a:pt x="101" y="93"/>
                  <a:pt x="114" y="78"/>
                  <a:pt x="114" y="56"/>
                </a:cubicBezTo>
                <a:cubicBezTo>
                  <a:pt x="114" y="32"/>
                  <a:pt x="94" y="11"/>
                  <a:pt x="69" y="11"/>
                </a:cubicBezTo>
                <a:cubicBezTo>
                  <a:pt x="44" y="11"/>
                  <a:pt x="24" y="32"/>
                  <a:pt x="24" y="56"/>
                </a:cubicBezTo>
                <a:cubicBezTo>
                  <a:pt x="24" y="78"/>
                  <a:pt x="37" y="93"/>
                  <a:pt x="69" y="127"/>
                </a:cubicBezTo>
                <a:close/>
                <a:moveTo>
                  <a:pt x="328" y="276"/>
                </a:moveTo>
                <a:cubicBezTo>
                  <a:pt x="319" y="220"/>
                  <a:pt x="311" y="165"/>
                  <a:pt x="302" y="110"/>
                </a:cubicBezTo>
                <a:cubicBezTo>
                  <a:pt x="275" y="103"/>
                  <a:pt x="261" y="100"/>
                  <a:pt x="235" y="93"/>
                </a:cubicBezTo>
                <a:cubicBezTo>
                  <a:pt x="210" y="100"/>
                  <a:pt x="197" y="103"/>
                  <a:pt x="171" y="110"/>
                </a:cubicBezTo>
                <a:cubicBezTo>
                  <a:pt x="147" y="103"/>
                  <a:pt x="134" y="100"/>
                  <a:pt x="112" y="94"/>
                </a:cubicBezTo>
                <a:cubicBezTo>
                  <a:pt x="110" y="97"/>
                  <a:pt x="108" y="99"/>
                  <a:pt x="106" y="102"/>
                </a:cubicBezTo>
                <a:cubicBezTo>
                  <a:pt x="107" y="102"/>
                  <a:pt x="107" y="102"/>
                  <a:pt x="108" y="102"/>
                </a:cubicBezTo>
                <a:cubicBezTo>
                  <a:pt x="112" y="102"/>
                  <a:pt x="114" y="105"/>
                  <a:pt x="117" y="106"/>
                </a:cubicBezTo>
                <a:cubicBezTo>
                  <a:pt x="128" y="109"/>
                  <a:pt x="134" y="105"/>
                  <a:pt x="145" y="113"/>
                </a:cubicBezTo>
                <a:cubicBezTo>
                  <a:pt x="147" y="114"/>
                  <a:pt x="147" y="116"/>
                  <a:pt x="147" y="116"/>
                </a:cubicBezTo>
                <a:cubicBezTo>
                  <a:pt x="144" y="118"/>
                  <a:pt x="142" y="122"/>
                  <a:pt x="138" y="123"/>
                </a:cubicBezTo>
                <a:cubicBezTo>
                  <a:pt x="134" y="123"/>
                  <a:pt x="128" y="128"/>
                  <a:pt x="125" y="130"/>
                </a:cubicBezTo>
                <a:cubicBezTo>
                  <a:pt x="123" y="131"/>
                  <a:pt x="122" y="132"/>
                  <a:pt x="120" y="130"/>
                </a:cubicBezTo>
                <a:cubicBezTo>
                  <a:pt x="119" y="128"/>
                  <a:pt x="120" y="120"/>
                  <a:pt x="120" y="118"/>
                </a:cubicBezTo>
                <a:cubicBezTo>
                  <a:pt x="121" y="116"/>
                  <a:pt x="123" y="113"/>
                  <a:pt x="120" y="112"/>
                </a:cubicBezTo>
                <a:cubicBezTo>
                  <a:pt x="119" y="111"/>
                  <a:pt x="117" y="111"/>
                  <a:pt x="116" y="110"/>
                </a:cubicBezTo>
                <a:cubicBezTo>
                  <a:pt x="115" y="109"/>
                  <a:pt x="113" y="108"/>
                  <a:pt x="113" y="108"/>
                </a:cubicBezTo>
                <a:cubicBezTo>
                  <a:pt x="112" y="108"/>
                  <a:pt x="108" y="109"/>
                  <a:pt x="109" y="111"/>
                </a:cubicBezTo>
                <a:cubicBezTo>
                  <a:pt x="109" y="112"/>
                  <a:pt x="113" y="113"/>
                  <a:pt x="112" y="115"/>
                </a:cubicBezTo>
                <a:cubicBezTo>
                  <a:pt x="112" y="117"/>
                  <a:pt x="115" y="117"/>
                  <a:pt x="114" y="118"/>
                </a:cubicBezTo>
                <a:cubicBezTo>
                  <a:pt x="113" y="121"/>
                  <a:pt x="112" y="117"/>
                  <a:pt x="111" y="119"/>
                </a:cubicBezTo>
                <a:cubicBezTo>
                  <a:pt x="111" y="120"/>
                  <a:pt x="110" y="120"/>
                  <a:pt x="110" y="120"/>
                </a:cubicBezTo>
                <a:cubicBezTo>
                  <a:pt x="108" y="121"/>
                  <a:pt x="107" y="119"/>
                  <a:pt x="106" y="118"/>
                </a:cubicBezTo>
                <a:cubicBezTo>
                  <a:pt x="106" y="118"/>
                  <a:pt x="103" y="116"/>
                  <a:pt x="104" y="116"/>
                </a:cubicBezTo>
                <a:cubicBezTo>
                  <a:pt x="105" y="116"/>
                  <a:pt x="106" y="116"/>
                  <a:pt x="106" y="114"/>
                </a:cubicBezTo>
                <a:cubicBezTo>
                  <a:pt x="104" y="109"/>
                  <a:pt x="100" y="117"/>
                  <a:pt x="99" y="117"/>
                </a:cubicBezTo>
                <a:cubicBezTo>
                  <a:pt x="99" y="117"/>
                  <a:pt x="91" y="120"/>
                  <a:pt x="90" y="121"/>
                </a:cubicBezTo>
                <a:cubicBezTo>
                  <a:pt x="90" y="121"/>
                  <a:pt x="90" y="121"/>
                  <a:pt x="90" y="121"/>
                </a:cubicBezTo>
                <a:cubicBezTo>
                  <a:pt x="89" y="122"/>
                  <a:pt x="88" y="123"/>
                  <a:pt x="87" y="124"/>
                </a:cubicBezTo>
                <a:cubicBezTo>
                  <a:pt x="87" y="124"/>
                  <a:pt x="88" y="125"/>
                  <a:pt x="88" y="125"/>
                </a:cubicBezTo>
                <a:cubicBezTo>
                  <a:pt x="92" y="127"/>
                  <a:pt x="99" y="120"/>
                  <a:pt x="99" y="120"/>
                </a:cubicBezTo>
                <a:cubicBezTo>
                  <a:pt x="99" y="119"/>
                  <a:pt x="100" y="119"/>
                  <a:pt x="100" y="118"/>
                </a:cubicBezTo>
                <a:cubicBezTo>
                  <a:pt x="101" y="117"/>
                  <a:pt x="103" y="118"/>
                  <a:pt x="104" y="119"/>
                </a:cubicBezTo>
                <a:cubicBezTo>
                  <a:pt x="105" y="120"/>
                  <a:pt x="105" y="120"/>
                  <a:pt x="105" y="122"/>
                </a:cubicBezTo>
                <a:cubicBezTo>
                  <a:pt x="105" y="123"/>
                  <a:pt x="107" y="121"/>
                  <a:pt x="108" y="121"/>
                </a:cubicBezTo>
                <a:cubicBezTo>
                  <a:pt x="114" y="126"/>
                  <a:pt x="111" y="134"/>
                  <a:pt x="112" y="136"/>
                </a:cubicBezTo>
                <a:cubicBezTo>
                  <a:pt x="112" y="138"/>
                  <a:pt x="111" y="138"/>
                  <a:pt x="109" y="137"/>
                </a:cubicBezTo>
                <a:cubicBezTo>
                  <a:pt x="104" y="134"/>
                  <a:pt x="92" y="134"/>
                  <a:pt x="82" y="151"/>
                </a:cubicBezTo>
                <a:cubicBezTo>
                  <a:pt x="80" y="153"/>
                  <a:pt x="81" y="154"/>
                  <a:pt x="81" y="156"/>
                </a:cubicBezTo>
                <a:cubicBezTo>
                  <a:pt x="81" y="157"/>
                  <a:pt x="79" y="159"/>
                  <a:pt x="78" y="157"/>
                </a:cubicBezTo>
                <a:cubicBezTo>
                  <a:pt x="77" y="156"/>
                  <a:pt x="78" y="154"/>
                  <a:pt x="75" y="155"/>
                </a:cubicBezTo>
                <a:cubicBezTo>
                  <a:pt x="74" y="155"/>
                  <a:pt x="72" y="155"/>
                  <a:pt x="70" y="156"/>
                </a:cubicBezTo>
                <a:cubicBezTo>
                  <a:pt x="67" y="157"/>
                  <a:pt x="65" y="159"/>
                  <a:pt x="64" y="162"/>
                </a:cubicBezTo>
                <a:cubicBezTo>
                  <a:pt x="64" y="163"/>
                  <a:pt x="67" y="166"/>
                  <a:pt x="69" y="166"/>
                </a:cubicBezTo>
                <a:cubicBezTo>
                  <a:pt x="75" y="166"/>
                  <a:pt x="75" y="171"/>
                  <a:pt x="75" y="173"/>
                </a:cubicBezTo>
                <a:cubicBezTo>
                  <a:pt x="76" y="179"/>
                  <a:pt x="73" y="181"/>
                  <a:pt x="70" y="176"/>
                </a:cubicBezTo>
                <a:cubicBezTo>
                  <a:pt x="69" y="174"/>
                  <a:pt x="66" y="174"/>
                  <a:pt x="64" y="173"/>
                </a:cubicBezTo>
                <a:cubicBezTo>
                  <a:pt x="62" y="172"/>
                  <a:pt x="46" y="168"/>
                  <a:pt x="46" y="156"/>
                </a:cubicBezTo>
                <a:cubicBezTo>
                  <a:pt x="46" y="152"/>
                  <a:pt x="49" y="147"/>
                  <a:pt x="51" y="145"/>
                </a:cubicBezTo>
                <a:cubicBezTo>
                  <a:pt x="54" y="142"/>
                  <a:pt x="54" y="135"/>
                  <a:pt x="54" y="134"/>
                </a:cubicBezTo>
                <a:cubicBezTo>
                  <a:pt x="53" y="132"/>
                  <a:pt x="52" y="131"/>
                  <a:pt x="50" y="131"/>
                </a:cubicBezTo>
                <a:cubicBezTo>
                  <a:pt x="47" y="132"/>
                  <a:pt x="44" y="134"/>
                  <a:pt x="40" y="135"/>
                </a:cubicBezTo>
                <a:cubicBezTo>
                  <a:pt x="39" y="135"/>
                  <a:pt x="35" y="136"/>
                  <a:pt x="36" y="134"/>
                </a:cubicBezTo>
                <a:cubicBezTo>
                  <a:pt x="36" y="133"/>
                  <a:pt x="38" y="127"/>
                  <a:pt x="48" y="122"/>
                </a:cubicBezTo>
                <a:cubicBezTo>
                  <a:pt x="45" y="118"/>
                  <a:pt x="42" y="115"/>
                  <a:pt x="39" y="111"/>
                </a:cubicBezTo>
                <a:cubicBezTo>
                  <a:pt x="31" y="166"/>
                  <a:pt x="22" y="221"/>
                  <a:pt x="13" y="276"/>
                </a:cubicBezTo>
                <a:cubicBezTo>
                  <a:pt x="46" y="269"/>
                  <a:pt x="62" y="265"/>
                  <a:pt x="93" y="259"/>
                </a:cubicBezTo>
                <a:cubicBezTo>
                  <a:pt x="124" y="265"/>
                  <a:pt x="139" y="269"/>
                  <a:pt x="171" y="276"/>
                </a:cubicBezTo>
                <a:cubicBezTo>
                  <a:pt x="202" y="269"/>
                  <a:pt x="218" y="265"/>
                  <a:pt x="248" y="259"/>
                </a:cubicBezTo>
                <a:cubicBezTo>
                  <a:pt x="280" y="265"/>
                  <a:pt x="296" y="269"/>
                  <a:pt x="328" y="276"/>
                </a:cubicBezTo>
                <a:close/>
                <a:moveTo>
                  <a:pt x="304" y="230"/>
                </a:moveTo>
                <a:cubicBezTo>
                  <a:pt x="301" y="231"/>
                  <a:pt x="297" y="240"/>
                  <a:pt x="293" y="240"/>
                </a:cubicBezTo>
                <a:cubicBezTo>
                  <a:pt x="292" y="241"/>
                  <a:pt x="290" y="241"/>
                  <a:pt x="290" y="242"/>
                </a:cubicBezTo>
                <a:cubicBezTo>
                  <a:pt x="289" y="243"/>
                  <a:pt x="291" y="243"/>
                  <a:pt x="292" y="243"/>
                </a:cubicBezTo>
                <a:cubicBezTo>
                  <a:pt x="295" y="244"/>
                  <a:pt x="296" y="243"/>
                  <a:pt x="298" y="242"/>
                </a:cubicBezTo>
                <a:cubicBezTo>
                  <a:pt x="299" y="242"/>
                  <a:pt x="301" y="241"/>
                  <a:pt x="301" y="240"/>
                </a:cubicBezTo>
                <a:cubicBezTo>
                  <a:pt x="309" y="235"/>
                  <a:pt x="306" y="230"/>
                  <a:pt x="304" y="230"/>
                </a:cubicBezTo>
                <a:close/>
                <a:moveTo>
                  <a:pt x="81" y="199"/>
                </a:moveTo>
                <a:cubicBezTo>
                  <a:pt x="84" y="200"/>
                  <a:pt x="85" y="201"/>
                  <a:pt x="85" y="203"/>
                </a:cubicBezTo>
                <a:cubicBezTo>
                  <a:pt x="85" y="205"/>
                  <a:pt x="81" y="215"/>
                  <a:pt x="84" y="221"/>
                </a:cubicBezTo>
                <a:cubicBezTo>
                  <a:pt x="85" y="222"/>
                  <a:pt x="88" y="229"/>
                  <a:pt x="90" y="230"/>
                </a:cubicBezTo>
                <a:cubicBezTo>
                  <a:pt x="91" y="230"/>
                  <a:pt x="91" y="231"/>
                  <a:pt x="92" y="231"/>
                </a:cubicBezTo>
                <a:cubicBezTo>
                  <a:pt x="93" y="233"/>
                  <a:pt x="95" y="233"/>
                  <a:pt x="96" y="232"/>
                </a:cubicBezTo>
                <a:cubicBezTo>
                  <a:pt x="98" y="230"/>
                  <a:pt x="94" y="227"/>
                  <a:pt x="95" y="226"/>
                </a:cubicBezTo>
                <a:cubicBezTo>
                  <a:pt x="97" y="223"/>
                  <a:pt x="94" y="220"/>
                  <a:pt x="99" y="217"/>
                </a:cubicBezTo>
                <a:cubicBezTo>
                  <a:pt x="100" y="217"/>
                  <a:pt x="99" y="215"/>
                  <a:pt x="100" y="214"/>
                </a:cubicBezTo>
                <a:cubicBezTo>
                  <a:pt x="101" y="214"/>
                  <a:pt x="102" y="214"/>
                  <a:pt x="103" y="213"/>
                </a:cubicBezTo>
                <a:cubicBezTo>
                  <a:pt x="104" y="212"/>
                  <a:pt x="107" y="206"/>
                  <a:pt x="109" y="206"/>
                </a:cubicBezTo>
                <a:cubicBezTo>
                  <a:pt x="111" y="206"/>
                  <a:pt x="123" y="194"/>
                  <a:pt x="119" y="189"/>
                </a:cubicBezTo>
                <a:cubicBezTo>
                  <a:pt x="117" y="187"/>
                  <a:pt x="104" y="180"/>
                  <a:pt x="103" y="178"/>
                </a:cubicBezTo>
                <a:cubicBezTo>
                  <a:pt x="103" y="177"/>
                  <a:pt x="103" y="175"/>
                  <a:pt x="101" y="174"/>
                </a:cubicBezTo>
                <a:cubicBezTo>
                  <a:pt x="101" y="174"/>
                  <a:pt x="96" y="170"/>
                  <a:pt x="95" y="169"/>
                </a:cubicBezTo>
                <a:cubicBezTo>
                  <a:pt x="95" y="168"/>
                  <a:pt x="88" y="166"/>
                  <a:pt x="82" y="171"/>
                </a:cubicBezTo>
                <a:cubicBezTo>
                  <a:pt x="81" y="171"/>
                  <a:pt x="77" y="180"/>
                  <a:pt x="76" y="182"/>
                </a:cubicBezTo>
                <a:cubicBezTo>
                  <a:pt x="74" y="184"/>
                  <a:pt x="73" y="187"/>
                  <a:pt x="73" y="189"/>
                </a:cubicBezTo>
                <a:cubicBezTo>
                  <a:pt x="73" y="192"/>
                  <a:pt x="75" y="193"/>
                  <a:pt x="76" y="195"/>
                </a:cubicBezTo>
                <a:cubicBezTo>
                  <a:pt x="78" y="197"/>
                  <a:pt x="78" y="199"/>
                  <a:pt x="81" y="199"/>
                </a:cubicBezTo>
                <a:close/>
                <a:moveTo>
                  <a:pt x="271" y="142"/>
                </a:moveTo>
                <a:cubicBezTo>
                  <a:pt x="271" y="142"/>
                  <a:pt x="273" y="142"/>
                  <a:pt x="272" y="141"/>
                </a:cubicBezTo>
                <a:cubicBezTo>
                  <a:pt x="272" y="141"/>
                  <a:pt x="271" y="140"/>
                  <a:pt x="270" y="140"/>
                </a:cubicBezTo>
                <a:cubicBezTo>
                  <a:pt x="270" y="138"/>
                  <a:pt x="271" y="138"/>
                  <a:pt x="269" y="137"/>
                </a:cubicBezTo>
                <a:cubicBezTo>
                  <a:pt x="269" y="136"/>
                  <a:pt x="268" y="135"/>
                  <a:pt x="267" y="134"/>
                </a:cubicBezTo>
                <a:cubicBezTo>
                  <a:pt x="267" y="134"/>
                  <a:pt x="265" y="132"/>
                  <a:pt x="264" y="133"/>
                </a:cubicBezTo>
                <a:cubicBezTo>
                  <a:pt x="264" y="133"/>
                  <a:pt x="267" y="136"/>
                  <a:pt x="267" y="137"/>
                </a:cubicBezTo>
                <a:cubicBezTo>
                  <a:pt x="268" y="138"/>
                  <a:pt x="268" y="139"/>
                  <a:pt x="269" y="140"/>
                </a:cubicBezTo>
                <a:cubicBezTo>
                  <a:pt x="269" y="140"/>
                  <a:pt x="270" y="142"/>
                  <a:pt x="271" y="142"/>
                </a:cubicBezTo>
                <a:close/>
                <a:moveTo>
                  <a:pt x="276" y="152"/>
                </a:moveTo>
                <a:cubicBezTo>
                  <a:pt x="276" y="151"/>
                  <a:pt x="277" y="150"/>
                  <a:pt x="276" y="149"/>
                </a:cubicBezTo>
                <a:cubicBezTo>
                  <a:pt x="276" y="149"/>
                  <a:pt x="275" y="148"/>
                  <a:pt x="274" y="147"/>
                </a:cubicBezTo>
                <a:cubicBezTo>
                  <a:pt x="274" y="146"/>
                  <a:pt x="276" y="147"/>
                  <a:pt x="276" y="147"/>
                </a:cubicBezTo>
                <a:cubicBezTo>
                  <a:pt x="276" y="146"/>
                  <a:pt x="276" y="145"/>
                  <a:pt x="275" y="145"/>
                </a:cubicBezTo>
                <a:cubicBezTo>
                  <a:pt x="274" y="145"/>
                  <a:pt x="273" y="144"/>
                  <a:pt x="272" y="143"/>
                </a:cubicBezTo>
                <a:cubicBezTo>
                  <a:pt x="270" y="142"/>
                  <a:pt x="271" y="145"/>
                  <a:pt x="273" y="147"/>
                </a:cubicBezTo>
                <a:cubicBezTo>
                  <a:pt x="273" y="148"/>
                  <a:pt x="274" y="149"/>
                  <a:pt x="274" y="150"/>
                </a:cubicBezTo>
                <a:cubicBezTo>
                  <a:pt x="274" y="152"/>
                  <a:pt x="266" y="153"/>
                  <a:pt x="270" y="156"/>
                </a:cubicBezTo>
                <a:cubicBezTo>
                  <a:pt x="271" y="157"/>
                  <a:pt x="271" y="156"/>
                  <a:pt x="271" y="156"/>
                </a:cubicBezTo>
                <a:cubicBezTo>
                  <a:pt x="272" y="155"/>
                  <a:pt x="273" y="155"/>
                  <a:pt x="274" y="155"/>
                </a:cubicBezTo>
                <a:cubicBezTo>
                  <a:pt x="275" y="155"/>
                  <a:pt x="276" y="155"/>
                  <a:pt x="277" y="154"/>
                </a:cubicBezTo>
                <a:cubicBezTo>
                  <a:pt x="278" y="154"/>
                  <a:pt x="277" y="153"/>
                  <a:pt x="276" y="152"/>
                </a:cubicBezTo>
                <a:close/>
                <a:moveTo>
                  <a:pt x="69" y="110"/>
                </a:moveTo>
                <a:cubicBezTo>
                  <a:pt x="94" y="83"/>
                  <a:pt x="102" y="72"/>
                  <a:pt x="102" y="56"/>
                </a:cubicBezTo>
                <a:cubicBezTo>
                  <a:pt x="102" y="38"/>
                  <a:pt x="87" y="23"/>
                  <a:pt x="69" y="23"/>
                </a:cubicBezTo>
                <a:cubicBezTo>
                  <a:pt x="50" y="23"/>
                  <a:pt x="35" y="38"/>
                  <a:pt x="35" y="56"/>
                </a:cubicBezTo>
                <a:cubicBezTo>
                  <a:pt x="35" y="72"/>
                  <a:pt x="44" y="83"/>
                  <a:pt x="69" y="110"/>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文本框 46"/>
          <p:cNvSpPr txBox="1"/>
          <p:nvPr/>
        </p:nvSpPr>
        <p:spPr>
          <a:xfrm>
            <a:off x="9336640" y="4197323"/>
            <a:ext cx="836704" cy="400110"/>
          </a:xfrm>
          <a:prstGeom prst="rect">
            <a:avLst/>
          </a:prstGeom>
          <a:noFill/>
        </p:spPr>
        <p:txBody>
          <a:bodyPr wrap="none" rtlCol="0">
            <a:spAutoFit/>
          </a:bodyPr>
          <a:lstStyle/>
          <a:p>
            <a:pPr algn="ctr"/>
            <a:r>
              <a:rPr lang="en-US" altLang="zh-CN" sz="2000" b="1" dirty="0">
                <a:solidFill>
                  <a:srgbClr val="3A3A3A"/>
                </a:solidFill>
              </a:rPr>
              <a:t>World</a:t>
            </a:r>
            <a:endParaRPr lang="zh-CN" altLang="en-US" sz="2000" b="1" dirty="0">
              <a:solidFill>
                <a:srgbClr val="3A3A3A"/>
              </a:solidFill>
            </a:endParaRPr>
          </a:p>
        </p:txBody>
      </p:sp>
      <p:sp>
        <p:nvSpPr>
          <p:cNvPr id="48" name="文本框 47"/>
          <p:cNvSpPr txBox="1"/>
          <p:nvPr/>
        </p:nvSpPr>
        <p:spPr>
          <a:xfrm>
            <a:off x="8855106" y="4570066"/>
            <a:ext cx="1799771" cy="400110"/>
          </a:xfrm>
          <a:prstGeom prst="rect">
            <a:avLst/>
          </a:prstGeom>
          <a:noFill/>
        </p:spPr>
        <p:txBody>
          <a:bodyPr wrap="square" rtlCol="0">
            <a:spAutoFit/>
          </a:bodyPr>
          <a:lstStyle/>
          <a:p>
            <a:r>
              <a:rPr lang="zh-CN" altLang="en-US" sz="1000" dirty="0">
                <a:solidFill>
                  <a:srgbClr val="000000">
                    <a:lumMod val="75000"/>
                    <a:lumOff val="25000"/>
                  </a:srgbClr>
                </a:solidFill>
                <a:latin typeface="时尚中黑简体" panose="01010104010101010101" pitchFamily="2" charset="-122"/>
                <a:ea typeface="时尚中黑简体" panose="01010104010101010101" pitchFamily="2" charset="-122"/>
              </a:rPr>
              <a:t>点击添加标题文字点击添加标题文字点击添加标题</a:t>
            </a:r>
          </a:p>
        </p:txBody>
      </p:sp>
      <p:sp>
        <p:nvSpPr>
          <p:cNvPr id="49" name="燕尾形 48"/>
          <p:cNvSpPr/>
          <p:nvPr/>
        </p:nvSpPr>
        <p:spPr>
          <a:xfrm rot="16200000">
            <a:off x="4035967" y="2860749"/>
            <a:ext cx="348343" cy="348343"/>
          </a:xfrm>
          <a:prstGeom prst="chevron">
            <a:avLst/>
          </a:prstGeom>
          <a:solidFill>
            <a:srgbClr val="DC6C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50" name="燕尾形 49"/>
          <p:cNvSpPr/>
          <p:nvPr/>
        </p:nvSpPr>
        <p:spPr>
          <a:xfrm rot="16200000">
            <a:off x="7694650" y="2860749"/>
            <a:ext cx="348343" cy="348343"/>
          </a:xfrm>
          <a:prstGeom prst="chevron">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51" name="文本框 50"/>
          <p:cNvSpPr txBox="1"/>
          <p:nvPr/>
        </p:nvSpPr>
        <p:spPr>
          <a:xfrm>
            <a:off x="3450582" y="2242964"/>
            <a:ext cx="1799771" cy="400110"/>
          </a:xfrm>
          <a:prstGeom prst="rect">
            <a:avLst/>
          </a:prstGeom>
          <a:noFill/>
        </p:spPr>
        <p:txBody>
          <a:bodyPr wrap="square" rtlCol="0">
            <a:spAutoFit/>
          </a:bodyPr>
          <a:lstStyle/>
          <a:p>
            <a:r>
              <a:rPr lang="zh-CN" altLang="en-US" sz="1000" dirty="0">
                <a:solidFill>
                  <a:srgbClr val="000000">
                    <a:lumMod val="75000"/>
                    <a:lumOff val="25000"/>
                  </a:srgbClr>
                </a:solidFill>
                <a:latin typeface="时尚中黑简体" panose="01010104010101010101" pitchFamily="2" charset="-122"/>
                <a:ea typeface="时尚中黑简体" panose="01010104010101010101" pitchFamily="2" charset="-122"/>
              </a:rPr>
              <a:t>点击添加标题文字点击添加标题文字点击添加标题</a:t>
            </a:r>
          </a:p>
        </p:txBody>
      </p:sp>
      <p:sp>
        <p:nvSpPr>
          <p:cNvPr id="52" name="文本框 51"/>
          <p:cNvSpPr txBox="1"/>
          <p:nvPr/>
        </p:nvSpPr>
        <p:spPr>
          <a:xfrm>
            <a:off x="6998178" y="2086847"/>
            <a:ext cx="1799771" cy="400110"/>
          </a:xfrm>
          <a:prstGeom prst="rect">
            <a:avLst/>
          </a:prstGeom>
          <a:noFill/>
        </p:spPr>
        <p:txBody>
          <a:bodyPr wrap="square" rtlCol="0">
            <a:spAutoFit/>
          </a:bodyPr>
          <a:lstStyle/>
          <a:p>
            <a:r>
              <a:rPr lang="zh-CN" altLang="en-US" sz="1000" dirty="0">
                <a:solidFill>
                  <a:srgbClr val="000000">
                    <a:lumMod val="75000"/>
                    <a:lumOff val="25000"/>
                  </a:srgbClr>
                </a:solidFill>
                <a:latin typeface="时尚中黑简体" panose="01010104010101010101" pitchFamily="2" charset="-122"/>
                <a:ea typeface="时尚中黑简体" panose="01010104010101010101" pitchFamily="2" charset="-122"/>
              </a:rPr>
              <a:t>点击添加标题文字点击添加标题文字点击添加标题</a:t>
            </a:r>
          </a:p>
        </p:txBody>
      </p:sp>
    </p:spTree>
    <p:extLst>
      <p:ext uri="{BB962C8B-B14F-4D97-AF65-F5344CB8AC3E}">
        <p14:creationId xmlns:p14="http://schemas.microsoft.com/office/powerpoint/2010/main" val="140257971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1000"/>
                                        <p:tgtEl>
                                          <p:spTgt spid="44"/>
                                        </p:tgtEl>
                                      </p:cBhvr>
                                    </p:animEffect>
                                    <p:anim calcmode="lin" valueType="num">
                                      <p:cBhvr>
                                        <p:cTn id="23" dur="1000" fill="hold"/>
                                        <p:tgtEl>
                                          <p:spTgt spid="44"/>
                                        </p:tgtEl>
                                        <p:attrNameLst>
                                          <p:attrName>ppt_x</p:attrName>
                                        </p:attrNameLst>
                                      </p:cBhvr>
                                      <p:tavLst>
                                        <p:tav tm="0">
                                          <p:val>
                                            <p:strVal val="#ppt_x"/>
                                          </p:val>
                                        </p:tav>
                                        <p:tav tm="100000">
                                          <p:val>
                                            <p:strVal val="#ppt_x"/>
                                          </p:val>
                                        </p:tav>
                                      </p:tavLst>
                                    </p:anim>
                                    <p:anim calcmode="lin" valueType="num">
                                      <p:cBhvr>
                                        <p:cTn id="24" dur="1000" fill="hold"/>
                                        <p:tgtEl>
                                          <p:spTgt spid="44"/>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000"/>
                                        <p:tgtEl>
                                          <p:spTgt spid="45"/>
                                        </p:tgtEl>
                                      </p:cBhvr>
                                    </p:animEffect>
                                    <p:anim calcmode="lin" valueType="num">
                                      <p:cBhvr>
                                        <p:cTn id="28" dur="1000" fill="hold"/>
                                        <p:tgtEl>
                                          <p:spTgt spid="45"/>
                                        </p:tgtEl>
                                        <p:attrNameLst>
                                          <p:attrName>ppt_x</p:attrName>
                                        </p:attrNameLst>
                                      </p:cBhvr>
                                      <p:tavLst>
                                        <p:tav tm="0">
                                          <p:val>
                                            <p:strVal val="#ppt_x"/>
                                          </p:val>
                                        </p:tav>
                                        <p:tav tm="100000">
                                          <p:val>
                                            <p:strVal val="#ppt_x"/>
                                          </p:val>
                                        </p:tav>
                                      </p:tavLst>
                                    </p:anim>
                                    <p:anim calcmode="lin" valueType="num">
                                      <p:cBhvr>
                                        <p:cTn id="2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5"/>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1000"/>
                                        <p:tgtEl>
                                          <p:spTgt spid="31"/>
                                        </p:tgtEl>
                                      </p:cBhvr>
                                    </p:animEffect>
                                    <p:anim calcmode="lin" valueType="num">
                                      <p:cBhvr>
                                        <p:cTn id="46" dur="1000" fill="hold"/>
                                        <p:tgtEl>
                                          <p:spTgt spid="31"/>
                                        </p:tgtEl>
                                        <p:attrNameLst>
                                          <p:attrName>ppt_x</p:attrName>
                                        </p:attrNameLst>
                                      </p:cBhvr>
                                      <p:tavLst>
                                        <p:tav tm="0">
                                          <p:val>
                                            <p:strVal val="#ppt_x"/>
                                          </p:val>
                                        </p:tav>
                                        <p:tav tm="100000">
                                          <p:val>
                                            <p:strVal val="#ppt_x"/>
                                          </p:val>
                                        </p:tav>
                                      </p:tavLst>
                                    </p:anim>
                                    <p:anim calcmode="lin" valueType="num">
                                      <p:cBhvr>
                                        <p:cTn id="47" dur="1000" fill="hold"/>
                                        <p:tgtEl>
                                          <p:spTgt spid="3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1000"/>
                                        <p:tgtEl>
                                          <p:spTgt spid="51"/>
                                        </p:tgtEl>
                                      </p:cBhvr>
                                    </p:animEffect>
                                    <p:anim calcmode="lin" valueType="num">
                                      <p:cBhvr>
                                        <p:cTn id="56" dur="1000" fill="hold"/>
                                        <p:tgtEl>
                                          <p:spTgt spid="51"/>
                                        </p:tgtEl>
                                        <p:attrNameLst>
                                          <p:attrName>ppt_x</p:attrName>
                                        </p:attrNameLst>
                                      </p:cBhvr>
                                      <p:tavLst>
                                        <p:tav tm="0">
                                          <p:val>
                                            <p:strVal val="#ppt_x"/>
                                          </p:val>
                                        </p:tav>
                                        <p:tav tm="100000">
                                          <p:val>
                                            <p:strVal val="#ppt_x"/>
                                          </p:val>
                                        </p:tav>
                                      </p:tavLst>
                                    </p:anim>
                                    <p:anim calcmode="lin" valueType="num">
                                      <p:cBhvr>
                                        <p:cTn id="57"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13"/>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47" presetClass="entr" presetSubtype="0" fill="hold" grpId="0" nodeType="click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1000"/>
                                        <p:tgtEl>
                                          <p:spTgt spid="25"/>
                                        </p:tgtEl>
                                      </p:cBhvr>
                                    </p:animEffect>
                                    <p:anim calcmode="lin" valueType="num">
                                      <p:cBhvr>
                                        <p:cTn id="67" dur="1000" fill="hold"/>
                                        <p:tgtEl>
                                          <p:spTgt spid="25"/>
                                        </p:tgtEl>
                                        <p:attrNameLst>
                                          <p:attrName>ppt_x</p:attrName>
                                        </p:attrNameLst>
                                      </p:cBhvr>
                                      <p:tavLst>
                                        <p:tav tm="0">
                                          <p:val>
                                            <p:strVal val="#ppt_x"/>
                                          </p:val>
                                        </p:tav>
                                        <p:tav tm="100000">
                                          <p:val>
                                            <p:strVal val="#ppt_x"/>
                                          </p:val>
                                        </p:tav>
                                      </p:tavLst>
                                    </p:anim>
                                    <p:anim calcmode="lin" valueType="num">
                                      <p:cBhvr>
                                        <p:cTn id="68" dur="1000" fill="hold"/>
                                        <p:tgtEl>
                                          <p:spTgt spid="25"/>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1000"/>
                                        <p:tgtEl>
                                          <p:spTgt spid="29"/>
                                        </p:tgtEl>
                                      </p:cBhvr>
                                    </p:animEffect>
                                    <p:anim calcmode="lin" valueType="num">
                                      <p:cBhvr>
                                        <p:cTn id="72" dur="1000" fill="hold"/>
                                        <p:tgtEl>
                                          <p:spTgt spid="29"/>
                                        </p:tgtEl>
                                        <p:attrNameLst>
                                          <p:attrName>ppt_x</p:attrName>
                                        </p:attrNameLst>
                                      </p:cBhvr>
                                      <p:tavLst>
                                        <p:tav tm="0">
                                          <p:val>
                                            <p:strVal val="#ppt_x"/>
                                          </p:val>
                                        </p:tav>
                                        <p:tav tm="100000">
                                          <p:val>
                                            <p:strVal val="#ppt_x"/>
                                          </p:val>
                                        </p:tav>
                                      </p:tavLst>
                                    </p:anim>
                                    <p:anim calcmode="lin" valueType="num">
                                      <p:cBhvr>
                                        <p:cTn id="73" dur="1000" fill="hold"/>
                                        <p:tgtEl>
                                          <p:spTgt spid="29"/>
                                        </p:tgtEl>
                                        <p:attrNameLst>
                                          <p:attrName>ppt_y</p:attrName>
                                        </p:attrNameLst>
                                      </p:cBhvr>
                                      <p:tavLst>
                                        <p:tav tm="0">
                                          <p:val>
                                            <p:strVal val="#ppt_y-.1"/>
                                          </p:val>
                                        </p:tav>
                                        <p:tav tm="100000">
                                          <p:val>
                                            <p:strVal val="#ppt_y"/>
                                          </p:val>
                                        </p:tav>
                                      </p:tavLst>
                                    </p:anim>
                                  </p:childTnLst>
                                </p:cTn>
                              </p:par>
                              <p:par>
                                <p:cTn id="74" presetID="47" presetClass="entr" presetSubtype="0" fill="hold" nodeType="with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fade">
                                      <p:cBhvr>
                                        <p:cTn id="76" dur="1000"/>
                                        <p:tgtEl>
                                          <p:spTgt spid="39"/>
                                        </p:tgtEl>
                                      </p:cBhvr>
                                    </p:animEffect>
                                    <p:anim calcmode="lin" valueType="num">
                                      <p:cBhvr>
                                        <p:cTn id="77" dur="1000" fill="hold"/>
                                        <p:tgtEl>
                                          <p:spTgt spid="39"/>
                                        </p:tgtEl>
                                        <p:attrNameLst>
                                          <p:attrName>ppt_x</p:attrName>
                                        </p:attrNameLst>
                                      </p:cBhvr>
                                      <p:tavLst>
                                        <p:tav tm="0">
                                          <p:val>
                                            <p:strVal val="#ppt_x"/>
                                          </p:val>
                                        </p:tav>
                                        <p:tav tm="100000">
                                          <p:val>
                                            <p:strVal val="#ppt_x"/>
                                          </p:val>
                                        </p:tav>
                                      </p:tavLst>
                                    </p:anim>
                                    <p:anim calcmode="lin" valueType="num">
                                      <p:cBhvr>
                                        <p:cTn id="78" dur="1000" fill="hold"/>
                                        <p:tgtEl>
                                          <p:spTgt spid="39"/>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37"/>
                                        </p:tgtEl>
                                        <p:attrNameLst>
                                          <p:attrName>style.visibility</p:attrName>
                                        </p:attrNameLst>
                                      </p:cBhvr>
                                      <p:to>
                                        <p:strVal val="visible"/>
                                      </p:to>
                                    </p:set>
                                    <p:animEffect transition="in" filter="fade">
                                      <p:cBhvr>
                                        <p:cTn id="81" dur="1000"/>
                                        <p:tgtEl>
                                          <p:spTgt spid="37"/>
                                        </p:tgtEl>
                                      </p:cBhvr>
                                    </p:animEffect>
                                    <p:anim calcmode="lin" valueType="num">
                                      <p:cBhvr>
                                        <p:cTn id="82" dur="1000" fill="hold"/>
                                        <p:tgtEl>
                                          <p:spTgt spid="37"/>
                                        </p:tgtEl>
                                        <p:attrNameLst>
                                          <p:attrName>ppt_x</p:attrName>
                                        </p:attrNameLst>
                                      </p:cBhvr>
                                      <p:tavLst>
                                        <p:tav tm="0">
                                          <p:val>
                                            <p:strVal val="#ppt_x"/>
                                          </p:val>
                                        </p:tav>
                                        <p:tav tm="100000">
                                          <p:val>
                                            <p:strVal val="#ppt_x"/>
                                          </p:val>
                                        </p:tav>
                                      </p:tavLst>
                                    </p:anim>
                                    <p:anim calcmode="lin" valueType="num">
                                      <p:cBhvr>
                                        <p:cTn id="83" dur="1000" fill="hold"/>
                                        <p:tgtEl>
                                          <p:spTgt spid="37"/>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38"/>
                                        </p:tgtEl>
                                        <p:attrNameLst>
                                          <p:attrName>style.visibility</p:attrName>
                                        </p:attrNameLst>
                                      </p:cBhvr>
                                      <p:to>
                                        <p:strVal val="visible"/>
                                      </p:to>
                                    </p:set>
                                    <p:animEffect transition="in" filter="fade">
                                      <p:cBhvr>
                                        <p:cTn id="86" dur="1000"/>
                                        <p:tgtEl>
                                          <p:spTgt spid="38"/>
                                        </p:tgtEl>
                                      </p:cBhvr>
                                    </p:animEffect>
                                    <p:anim calcmode="lin" valueType="num">
                                      <p:cBhvr>
                                        <p:cTn id="87" dur="1000" fill="hold"/>
                                        <p:tgtEl>
                                          <p:spTgt spid="38"/>
                                        </p:tgtEl>
                                        <p:attrNameLst>
                                          <p:attrName>ppt_x</p:attrName>
                                        </p:attrNameLst>
                                      </p:cBhvr>
                                      <p:tavLst>
                                        <p:tav tm="0">
                                          <p:val>
                                            <p:strVal val="#ppt_x"/>
                                          </p:val>
                                        </p:tav>
                                        <p:tav tm="100000">
                                          <p:val>
                                            <p:strVal val="#ppt_x"/>
                                          </p:val>
                                        </p:tav>
                                      </p:tavLst>
                                    </p:anim>
                                    <p:anim calcmode="lin" valueType="num">
                                      <p:cBhvr>
                                        <p:cTn id="88"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nodeType="clickEffect">
                                  <p:stCondLst>
                                    <p:cond delay="0"/>
                                  </p:stCondLst>
                                  <p:childTnLst>
                                    <p:set>
                                      <p:cBhvr>
                                        <p:cTn id="92" dur="1" fill="hold">
                                          <p:stCondLst>
                                            <p:cond delay="0"/>
                                          </p:stCondLst>
                                        </p:cTn>
                                        <p:tgtEl>
                                          <p:spTgt spid="16"/>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fade">
                                      <p:cBhvr>
                                        <p:cTn id="97" dur="1000"/>
                                        <p:tgtEl>
                                          <p:spTgt spid="27"/>
                                        </p:tgtEl>
                                      </p:cBhvr>
                                    </p:animEffect>
                                    <p:anim calcmode="lin" valueType="num">
                                      <p:cBhvr>
                                        <p:cTn id="98" dur="1000" fill="hold"/>
                                        <p:tgtEl>
                                          <p:spTgt spid="27"/>
                                        </p:tgtEl>
                                        <p:attrNameLst>
                                          <p:attrName>ppt_x</p:attrName>
                                        </p:attrNameLst>
                                      </p:cBhvr>
                                      <p:tavLst>
                                        <p:tav tm="0">
                                          <p:val>
                                            <p:strVal val="#ppt_x"/>
                                          </p:val>
                                        </p:tav>
                                        <p:tav tm="100000">
                                          <p:val>
                                            <p:strVal val="#ppt_x"/>
                                          </p:val>
                                        </p:tav>
                                      </p:tavLst>
                                    </p:anim>
                                    <p:anim calcmode="lin" valueType="num">
                                      <p:cBhvr>
                                        <p:cTn id="99" dur="1000" fill="hold"/>
                                        <p:tgtEl>
                                          <p:spTgt spid="27"/>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32"/>
                                        </p:tgtEl>
                                        <p:attrNameLst>
                                          <p:attrName>style.visibility</p:attrName>
                                        </p:attrNameLst>
                                      </p:cBhvr>
                                      <p:to>
                                        <p:strVal val="visible"/>
                                      </p:to>
                                    </p:set>
                                    <p:animEffect transition="in" filter="fade">
                                      <p:cBhvr>
                                        <p:cTn id="102" dur="1000"/>
                                        <p:tgtEl>
                                          <p:spTgt spid="32"/>
                                        </p:tgtEl>
                                      </p:cBhvr>
                                    </p:animEffect>
                                    <p:anim calcmode="lin" valueType="num">
                                      <p:cBhvr>
                                        <p:cTn id="103" dur="1000" fill="hold"/>
                                        <p:tgtEl>
                                          <p:spTgt spid="32"/>
                                        </p:tgtEl>
                                        <p:attrNameLst>
                                          <p:attrName>ppt_x</p:attrName>
                                        </p:attrNameLst>
                                      </p:cBhvr>
                                      <p:tavLst>
                                        <p:tav tm="0">
                                          <p:val>
                                            <p:strVal val="#ppt_x"/>
                                          </p:val>
                                        </p:tav>
                                        <p:tav tm="100000">
                                          <p:val>
                                            <p:strVal val="#ppt_x"/>
                                          </p:val>
                                        </p:tav>
                                      </p:tavLst>
                                    </p:anim>
                                    <p:anim calcmode="lin" valueType="num">
                                      <p:cBhvr>
                                        <p:cTn id="104" dur="1000" fill="hold"/>
                                        <p:tgtEl>
                                          <p:spTgt spid="32"/>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52"/>
                                        </p:tgtEl>
                                        <p:attrNameLst>
                                          <p:attrName>style.visibility</p:attrName>
                                        </p:attrNameLst>
                                      </p:cBhvr>
                                      <p:to>
                                        <p:strVal val="visible"/>
                                      </p:to>
                                    </p:set>
                                    <p:animEffect transition="in" filter="fade">
                                      <p:cBhvr>
                                        <p:cTn id="107" dur="1000"/>
                                        <p:tgtEl>
                                          <p:spTgt spid="52"/>
                                        </p:tgtEl>
                                      </p:cBhvr>
                                    </p:animEffect>
                                    <p:anim calcmode="lin" valueType="num">
                                      <p:cBhvr>
                                        <p:cTn id="108" dur="1000" fill="hold"/>
                                        <p:tgtEl>
                                          <p:spTgt spid="52"/>
                                        </p:tgtEl>
                                        <p:attrNameLst>
                                          <p:attrName>ppt_x</p:attrName>
                                        </p:attrNameLst>
                                      </p:cBhvr>
                                      <p:tavLst>
                                        <p:tav tm="0">
                                          <p:val>
                                            <p:strVal val="#ppt_x"/>
                                          </p:val>
                                        </p:tav>
                                        <p:tav tm="100000">
                                          <p:val>
                                            <p:strVal val="#ppt_x"/>
                                          </p:val>
                                        </p:tav>
                                      </p:tavLst>
                                    </p:anim>
                                    <p:anim calcmode="lin" valueType="num">
                                      <p:cBhvr>
                                        <p:cTn id="109" dur="1000" fill="hold"/>
                                        <p:tgtEl>
                                          <p:spTgt spid="52"/>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50"/>
                                        </p:tgtEl>
                                        <p:attrNameLst>
                                          <p:attrName>style.visibility</p:attrName>
                                        </p:attrNameLst>
                                      </p:cBhvr>
                                      <p:to>
                                        <p:strVal val="visible"/>
                                      </p:to>
                                    </p:set>
                                    <p:animEffect transition="in" filter="fade">
                                      <p:cBhvr>
                                        <p:cTn id="112" dur="1000"/>
                                        <p:tgtEl>
                                          <p:spTgt spid="50"/>
                                        </p:tgtEl>
                                      </p:cBhvr>
                                    </p:animEffect>
                                    <p:anim calcmode="lin" valueType="num">
                                      <p:cBhvr>
                                        <p:cTn id="113" dur="1000" fill="hold"/>
                                        <p:tgtEl>
                                          <p:spTgt spid="50"/>
                                        </p:tgtEl>
                                        <p:attrNameLst>
                                          <p:attrName>ppt_x</p:attrName>
                                        </p:attrNameLst>
                                      </p:cBhvr>
                                      <p:tavLst>
                                        <p:tav tm="0">
                                          <p:val>
                                            <p:strVal val="#ppt_x"/>
                                          </p:val>
                                        </p:tav>
                                        <p:tav tm="100000">
                                          <p:val>
                                            <p:strVal val="#ppt_x"/>
                                          </p:val>
                                        </p:tav>
                                      </p:tavLst>
                                    </p:anim>
                                    <p:anim calcmode="lin" valueType="num">
                                      <p:cBhvr>
                                        <p:cTn id="114"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nodeType="clickEffect">
                                  <p:stCondLst>
                                    <p:cond delay="0"/>
                                  </p:stCondLst>
                                  <p:childTnLst>
                                    <p:set>
                                      <p:cBhvr>
                                        <p:cTn id="118" dur="1" fill="hold">
                                          <p:stCondLst>
                                            <p:cond delay="0"/>
                                          </p:stCondLst>
                                        </p:cTn>
                                        <p:tgtEl>
                                          <p:spTgt spid="19"/>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47" presetClass="entr" presetSubtype="0" fill="hold" grpId="0" nodeType="clickEffect">
                                  <p:stCondLst>
                                    <p:cond delay="0"/>
                                  </p:stCondLst>
                                  <p:childTnLst>
                                    <p:set>
                                      <p:cBhvr>
                                        <p:cTn id="122" dur="1" fill="hold">
                                          <p:stCondLst>
                                            <p:cond delay="0"/>
                                          </p:stCondLst>
                                        </p:cTn>
                                        <p:tgtEl>
                                          <p:spTgt spid="26"/>
                                        </p:tgtEl>
                                        <p:attrNameLst>
                                          <p:attrName>style.visibility</p:attrName>
                                        </p:attrNameLst>
                                      </p:cBhvr>
                                      <p:to>
                                        <p:strVal val="visible"/>
                                      </p:to>
                                    </p:set>
                                    <p:animEffect transition="in" filter="fade">
                                      <p:cBhvr>
                                        <p:cTn id="123" dur="1000"/>
                                        <p:tgtEl>
                                          <p:spTgt spid="26"/>
                                        </p:tgtEl>
                                      </p:cBhvr>
                                    </p:animEffect>
                                    <p:anim calcmode="lin" valueType="num">
                                      <p:cBhvr>
                                        <p:cTn id="124" dur="1000" fill="hold"/>
                                        <p:tgtEl>
                                          <p:spTgt spid="26"/>
                                        </p:tgtEl>
                                        <p:attrNameLst>
                                          <p:attrName>ppt_x</p:attrName>
                                        </p:attrNameLst>
                                      </p:cBhvr>
                                      <p:tavLst>
                                        <p:tav tm="0">
                                          <p:val>
                                            <p:strVal val="#ppt_x"/>
                                          </p:val>
                                        </p:tav>
                                        <p:tav tm="100000">
                                          <p:val>
                                            <p:strVal val="#ppt_x"/>
                                          </p:val>
                                        </p:tav>
                                      </p:tavLst>
                                    </p:anim>
                                    <p:anim calcmode="lin" valueType="num">
                                      <p:cBhvr>
                                        <p:cTn id="125" dur="1000" fill="hold"/>
                                        <p:tgtEl>
                                          <p:spTgt spid="26"/>
                                        </p:tgtEl>
                                        <p:attrNameLst>
                                          <p:attrName>ppt_y</p:attrName>
                                        </p:attrNameLst>
                                      </p:cBhvr>
                                      <p:tavLst>
                                        <p:tav tm="0">
                                          <p:val>
                                            <p:strVal val="#ppt_y-.1"/>
                                          </p:val>
                                        </p:tav>
                                        <p:tav tm="100000">
                                          <p:val>
                                            <p:strVal val="#ppt_y"/>
                                          </p:val>
                                        </p:tav>
                                      </p:tavLst>
                                    </p:anim>
                                  </p:childTnLst>
                                </p:cTn>
                              </p:par>
                              <p:par>
                                <p:cTn id="126" presetID="47" presetClass="entr" presetSubtype="0" fill="hold" grpId="0" nodeType="withEffect">
                                  <p:stCondLst>
                                    <p:cond delay="0"/>
                                  </p:stCondLst>
                                  <p:childTnLst>
                                    <p:set>
                                      <p:cBhvr>
                                        <p:cTn id="127" dur="1" fill="hold">
                                          <p:stCondLst>
                                            <p:cond delay="0"/>
                                          </p:stCondLst>
                                        </p:cTn>
                                        <p:tgtEl>
                                          <p:spTgt spid="30"/>
                                        </p:tgtEl>
                                        <p:attrNameLst>
                                          <p:attrName>style.visibility</p:attrName>
                                        </p:attrNameLst>
                                      </p:cBhvr>
                                      <p:to>
                                        <p:strVal val="visible"/>
                                      </p:to>
                                    </p:set>
                                    <p:animEffect transition="in" filter="fade">
                                      <p:cBhvr>
                                        <p:cTn id="128" dur="1000"/>
                                        <p:tgtEl>
                                          <p:spTgt spid="30"/>
                                        </p:tgtEl>
                                      </p:cBhvr>
                                    </p:animEffect>
                                    <p:anim calcmode="lin" valueType="num">
                                      <p:cBhvr>
                                        <p:cTn id="129" dur="1000" fill="hold"/>
                                        <p:tgtEl>
                                          <p:spTgt spid="30"/>
                                        </p:tgtEl>
                                        <p:attrNameLst>
                                          <p:attrName>ppt_x</p:attrName>
                                        </p:attrNameLst>
                                      </p:cBhvr>
                                      <p:tavLst>
                                        <p:tav tm="0">
                                          <p:val>
                                            <p:strVal val="#ppt_x"/>
                                          </p:val>
                                        </p:tav>
                                        <p:tav tm="100000">
                                          <p:val>
                                            <p:strVal val="#ppt_x"/>
                                          </p:val>
                                        </p:tav>
                                      </p:tavLst>
                                    </p:anim>
                                    <p:anim calcmode="lin" valueType="num">
                                      <p:cBhvr>
                                        <p:cTn id="130" dur="1000" fill="hold"/>
                                        <p:tgtEl>
                                          <p:spTgt spid="30"/>
                                        </p:tgtEl>
                                        <p:attrNameLst>
                                          <p:attrName>ppt_y</p:attrName>
                                        </p:attrNameLst>
                                      </p:cBhvr>
                                      <p:tavLst>
                                        <p:tav tm="0">
                                          <p:val>
                                            <p:strVal val="#ppt_y-.1"/>
                                          </p:val>
                                        </p:tav>
                                        <p:tav tm="100000">
                                          <p:val>
                                            <p:strVal val="#ppt_y"/>
                                          </p:val>
                                        </p:tav>
                                      </p:tavLst>
                                    </p:anim>
                                  </p:childTnLst>
                                </p:cTn>
                              </p:par>
                              <p:par>
                                <p:cTn id="131" presetID="47" presetClass="entr" presetSubtype="0" fill="hold" grpId="0" nodeType="withEffect">
                                  <p:stCondLst>
                                    <p:cond delay="0"/>
                                  </p:stCondLst>
                                  <p:childTnLst>
                                    <p:set>
                                      <p:cBhvr>
                                        <p:cTn id="132" dur="1" fill="hold">
                                          <p:stCondLst>
                                            <p:cond delay="0"/>
                                          </p:stCondLst>
                                        </p:cTn>
                                        <p:tgtEl>
                                          <p:spTgt spid="46"/>
                                        </p:tgtEl>
                                        <p:attrNameLst>
                                          <p:attrName>style.visibility</p:attrName>
                                        </p:attrNameLst>
                                      </p:cBhvr>
                                      <p:to>
                                        <p:strVal val="visible"/>
                                      </p:to>
                                    </p:set>
                                    <p:animEffect transition="in" filter="fade">
                                      <p:cBhvr>
                                        <p:cTn id="133" dur="1000"/>
                                        <p:tgtEl>
                                          <p:spTgt spid="46"/>
                                        </p:tgtEl>
                                      </p:cBhvr>
                                    </p:animEffect>
                                    <p:anim calcmode="lin" valueType="num">
                                      <p:cBhvr>
                                        <p:cTn id="134" dur="1000" fill="hold"/>
                                        <p:tgtEl>
                                          <p:spTgt spid="46"/>
                                        </p:tgtEl>
                                        <p:attrNameLst>
                                          <p:attrName>ppt_x</p:attrName>
                                        </p:attrNameLst>
                                      </p:cBhvr>
                                      <p:tavLst>
                                        <p:tav tm="0">
                                          <p:val>
                                            <p:strVal val="#ppt_x"/>
                                          </p:val>
                                        </p:tav>
                                        <p:tav tm="100000">
                                          <p:val>
                                            <p:strVal val="#ppt_x"/>
                                          </p:val>
                                        </p:tav>
                                      </p:tavLst>
                                    </p:anim>
                                    <p:anim calcmode="lin" valueType="num">
                                      <p:cBhvr>
                                        <p:cTn id="135" dur="1000" fill="hold"/>
                                        <p:tgtEl>
                                          <p:spTgt spid="46"/>
                                        </p:tgtEl>
                                        <p:attrNameLst>
                                          <p:attrName>ppt_y</p:attrName>
                                        </p:attrNameLst>
                                      </p:cBhvr>
                                      <p:tavLst>
                                        <p:tav tm="0">
                                          <p:val>
                                            <p:strVal val="#ppt_y-.1"/>
                                          </p:val>
                                        </p:tav>
                                        <p:tav tm="100000">
                                          <p:val>
                                            <p:strVal val="#ppt_y"/>
                                          </p:val>
                                        </p:tav>
                                      </p:tavLst>
                                    </p:anim>
                                  </p:childTnLst>
                                </p:cTn>
                              </p:par>
                              <p:par>
                                <p:cTn id="136" presetID="47" presetClass="entr" presetSubtype="0" fill="hold" grpId="0" nodeType="withEffect">
                                  <p:stCondLst>
                                    <p:cond delay="0"/>
                                  </p:stCondLst>
                                  <p:childTnLst>
                                    <p:set>
                                      <p:cBhvr>
                                        <p:cTn id="137" dur="1" fill="hold">
                                          <p:stCondLst>
                                            <p:cond delay="0"/>
                                          </p:stCondLst>
                                        </p:cTn>
                                        <p:tgtEl>
                                          <p:spTgt spid="47"/>
                                        </p:tgtEl>
                                        <p:attrNameLst>
                                          <p:attrName>style.visibility</p:attrName>
                                        </p:attrNameLst>
                                      </p:cBhvr>
                                      <p:to>
                                        <p:strVal val="visible"/>
                                      </p:to>
                                    </p:set>
                                    <p:animEffect transition="in" filter="fade">
                                      <p:cBhvr>
                                        <p:cTn id="138" dur="1000"/>
                                        <p:tgtEl>
                                          <p:spTgt spid="47"/>
                                        </p:tgtEl>
                                      </p:cBhvr>
                                    </p:animEffect>
                                    <p:anim calcmode="lin" valueType="num">
                                      <p:cBhvr>
                                        <p:cTn id="139" dur="1000" fill="hold"/>
                                        <p:tgtEl>
                                          <p:spTgt spid="47"/>
                                        </p:tgtEl>
                                        <p:attrNameLst>
                                          <p:attrName>ppt_x</p:attrName>
                                        </p:attrNameLst>
                                      </p:cBhvr>
                                      <p:tavLst>
                                        <p:tav tm="0">
                                          <p:val>
                                            <p:strVal val="#ppt_x"/>
                                          </p:val>
                                        </p:tav>
                                        <p:tav tm="100000">
                                          <p:val>
                                            <p:strVal val="#ppt_x"/>
                                          </p:val>
                                        </p:tav>
                                      </p:tavLst>
                                    </p:anim>
                                    <p:anim calcmode="lin" valueType="num">
                                      <p:cBhvr>
                                        <p:cTn id="140" dur="1000" fill="hold"/>
                                        <p:tgtEl>
                                          <p:spTgt spid="47"/>
                                        </p:tgtEl>
                                        <p:attrNameLst>
                                          <p:attrName>ppt_y</p:attrName>
                                        </p:attrNameLst>
                                      </p:cBhvr>
                                      <p:tavLst>
                                        <p:tav tm="0">
                                          <p:val>
                                            <p:strVal val="#ppt_y-.1"/>
                                          </p:val>
                                        </p:tav>
                                        <p:tav tm="100000">
                                          <p:val>
                                            <p:strVal val="#ppt_y"/>
                                          </p:val>
                                        </p:tav>
                                      </p:tavLst>
                                    </p:anim>
                                  </p:childTnLst>
                                </p:cTn>
                              </p:par>
                              <p:par>
                                <p:cTn id="141" presetID="47" presetClass="entr" presetSubtype="0" fill="hold" grpId="0" nodeType="withEffect">
                                  <p:stCondLst>
                                    <p:cond delay="0"/>
                                  </p:stCondLst>
                                  <p:childTnLst>
                                    <p:set>
                                      <p:cBhvr>
                                        <p:cTn id="142" dur="1" fill="hold">
                                          <p:stCondLst>
                                            <p:cond delay="0"/>
                                          </p:stCondLst>
                                        </p:cTn>
                                        <p:tgtEl>
                                          <p:spTgt spid="48"/>
                                        </p:tgtEl>
                                        <p:attrNameLst>
                                          <p:attrName>style.visibility</p:attrName>
                                        </p:attrNameLst>
                                      </p:cBhvr>
                                      <p:to>
                                        <p:strVal val="visible"/>
                                      </p:to>
                                    </p:set>
                                    <p:animEffect transition="in" filter="fade">
                                      <p:cBhvr>
                                        <p:cTn id="143" dur="1000"/>
                                        <p:tgtEl>
                                          <p:spTgt spid="48"/>
                                        </p:tgtEl>
                                      </p:cBhvr>
                                    </p:animEffect>
                                    <p:anim calcmode="lin" valueType="num">
                                      <p:cBhvr>
                                        <p:cTn id="144" dur="1000" fill="hold"/>
                                        <p:tgtEl>
                                          <p:spTgt spid="48"/>
                                        </p:tgtEl>
                                        <p:attrNameLst>
                                          <p:attrName>ppt_x</p:attrName>
                                        </p:attrNameLst>
                                      </p:cBhvr>
                                      <p:tavLst>
                                        <p:tav tm="0">
                                          <p:val>
                                            <p:strVal val="#ppt_x"/>
                                          </p:val>
                                        </p:tav>
                                        <p:tav tm="100000">
                                          <p:val>
                                            <p:strVal val="#ppt_x"/>
                                          </p:val>
                                        </p:tav>
                                      </p:tavLst>
                                    </p:anim>
                                    <p:anim calcmode="lin" valueType="num">
                                      <p:cBhvr>
                                        <p:cTn id="145"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1" presetClass="entr" presetSubtype="0" fill="hold" nodeType="clickEffect">
                                  <p:stCondLst>
                                    <p:cond delay="0"/>
                                  </p:stCondLst>
                                  <p:childTnLst>
                                    <p:set>
                                      <p:cBhvr>
                                        <p:cTn id="149"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11" grpId="0" animBg="1"/>
      <p:bldP spid="3" grpId="0" animBg="1"/>
      <p:bldP spid="25" grpId="0" animBg="1"/>
      <p:bldP spid="26" grpId="0" animBg="1"/>
      <p:bldP spid="28" grpId="0"/>
      <p:bldP spid="29" grpId="0"/>
      <p:bldP spid="30" grpId="0"/>
      <p:bldP spid="31" grpId="0"/>
      <p:bldP spid="32" grpId="0"/>
      <p:bldP spid="37" grpId="0"/>
      <p:bldP spid="38" grpId="0"/>
      <p:bldP spid="44" grpId="0"/>
      <p:bldP spid="45" grpId="0"/>
      <p:bldP spid="46" grpId="0" animBg="1"/>
      <p:bldP spid="47" grpId="0"/>
      <p:bldP spid="48" grpId="0"/>
      <p:bldP spid="49" grpId="0" animBg="1"/>
      <p:bldP spid="50" grpId="0" animBg="1"/>
      <p:bldP spid="51" grpId="0"/>
      <p:bldP spid="5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7" name="直接连接符 46"/>
          <p:cNvCxnSpPr/>
          <p:nvPr/>
        </p:nvCxnSpPr>
        <p:spPr>
          <a:xfrm flipH="1">
            <a:off x="7899623" y="4507593"/>
            <a:ext cx="5542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346779" y="5663780"/>
            <a:ext cx="116944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3580777" y="4497665"/>
            <a:ext cx="5542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3608515" y="2879047"/>
            <a:ext cx="5542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4790398" y="1624439"/>
            <a:ext cx="943204" cy="238304"/>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6820278" y="2603055"/>
            <a:ext cx="1090253" cy="953221"/>
            <a:chOff x="684276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5" name="六边形 54"/>
            <p:cNvSpPr/>
            <p:nvPr/>
          </p:nvSpPr>
          <p:spPr>
            <a:xfrm>
              <a:off x="6842760" y="26372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45103"/>
            </a:xfrm>
            <a:prstGeom prst="rect">
              <a:avLst/>
            </a:prstGeom>
            <a:noFill/>
            <a:ln w="38100">
              <a:noFill/>
            </a:ln>
          </p:spPr>
          <p:txBody>
            <a:bodyPr wrap="square" rtlCol="0">
              <a:spAutoFit/>
            </a:bodyPr>
            <a:lstStyle/>
            <a:p>
              <a:pPr algn="ctr"/>
              <a:r>
                <a:rPr lang="en-US" altLang="zh-CN" sz="3200" dirty="0">
                  <a:solidFill>
                    <a:srgbClr val="FFFFFF"/>
                  </a:solidFill>
                  <a:latin typeface="Arial" panose="020B0604020202020204" pitchFamily="34" charset="0"/>
                  <a:ea typeface="微软雅黑" panose="020B0503020204020204" pitchFamily="34" charset="-122"/>
                  <a:cs typeface="Arial" panose="020B0604020202020204" pitchFamily="34" charset="0"/>
                </a:rPr>
                <a:t>02</a:t>
              </a:r>
              <a:endParaRPr lang="zh-CN" altLang="en-US" sz="3200" baseline="-300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5492720" y="1850323"/>
            <a:ext cx="1090253" cy="953223"/>
            <a:chOff x="5525852" y="187908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8" name="六边形 57"/>
            <p:cNvSpPr/>
            <p:nvPr/>
          </p:nvSpPr>
          <p:spPr>
            <a:xfrm>
              <a:off x="5525852" y="187908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5" cy="753751"/>
            </a:xfrm>
            <a:prstGeom prst="rect">
              <a:avLst/>
            </a:prstGeom>
            <a:noFill/>
            <a:ln w="38100">
              <a:noFill/>
            </a:ln>
          </p:spPr>
          <p:txBody>
            <a:bodyPr wrap="square" rtlCol="0">
              <a:spAutoFit/>
            </a:bodyPr>
            <a:lstStyle/>
            <a:p>
              <a:pPr algn="ctr">
                <a:lnSpc>
                  <a:spcPct val="120000"/>
                </a:lnSpc>
              </a:pPr>
              <a:r>
                <a:rPr lang="en-US" altLang="zh-CN" sz="3200" dirty="0">
                  <a:solidFill>
                    <a:srgbClr val="FFFFFF"/>
                  </a:solidFill>
                  <a:latin typeface="Arial" panose="020B0604020202020204" pitchFamily="34" charset="0"/>
                  <a:ea typeface="微软雅黑" panose="020B0503020204020204" pitchFamily="34" charset="-122"/>
                  <a:cs typeface="Arial" panose="020B0604020202020204" pitchFamily="34" charset="0"/>
                </a:rPr>
                <a:t>01</a:t>
              </a:r>
              <a:endParaRPr lang="zh-CN" altLang="en-US" sz="3200" baseline="-300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6809371" y="4030985"/>
            <a:ext cx="1090253" cy="953223"/>
            <a:chOff x="684276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1" name="六边形 60"/>
            <p:cNvSpPr/>
            <p:nvPr/>
          </p:nvSpPr>
          <p:spPr>
            <a:xfrm>
              <a:off x="6842760" y="40088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53751"/>
            </a:xfrm>
            <a:prstGeom prst="rect">
              <a:avLst/>
            </a:prstGeom>
            <a:noFill/>
            <a:ln w="38100">
              <a:noFill/>
            </a:ln>
          </p:spPr>
          <p:txBody>
            <a:bodyPr wrap="square" rtlCol="0">
              <a:spAutoFit/>
            </a:bodyPr>
            <a:lstStyle/>
            <a:p>
              <a:pPr algn="ctr">
                <a:lnSpc>
                  <a:spcPct val="120000"/>
                </a:lnSpc>
              </a:pPr>
              <a:r>
                <a:rPr lang="en-US" altLang="zh-CN" sz="3200" dirty="0">
                  <a:solidFill>
                    <a:srgbClr val="FFFFFF"/>
                  </a:solidFill>
                  <a:latin typeface="Arial" panose="020B0604020202020204" pitchFamily="34" charset="0"/>
                  <a:ea typeface="微软雅黑" panose="020B0503020204020204" pitchFamily="34" charset="-122"/>
                  <a:cs typeface="Arial" panose="020B0604020202020204" pitchFamily="34" charset="0"/>
                </a:rPr>
                <a:t>03</a:t>
              </a:r>
              <a:endParaRPr lang="zh-CN" altLang="en-US" sz="3200" baseline="-300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4134975" y="4019335"/>
            <a:ext cx="1090253" cy="953223"/>
            <a:chOff x="420624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4" name="六边形 63"/>
            <p:cNvSpPr/>
            <p:nvPr/>
          </p:nvSpPr>
          <p:spPr>
            <a:xfrm>
              <a:off x="4206240" y="40088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83708"/>
              <a:ext cx="820724" cy="753751"/>
            </a:xfrm>
            <a:prstGeom prst="rect">
              <a:avLst/>
            </a:prstGeom>
            <a:noFill/>
            <a:ln w="38100">
              <a:noFill/>
            </a:ln>
          </p:spPr>
          <p:txBody>
            <a:bodyPr wrap="square" rtlCol="0">
              <a:spAutoFit/>
            </a:bodyPr>
            <a:lstStyle/>
            <a:p>
              <a:pPr algn="ctr">
                <a:lnSpc>
                  <a:spcPct val="120000"/>
                </a:lnSpc>
              </a:pPr>
              <a:r>
                <a:rPr lang="en-US" altLang="zh-CN" sz="3200" dirty="0">
                  <a:solidFill>
                    <a:srgbClr val="FFFFFF"/>
                  </a:solidFill>
                  <a:latin typeface="Arial" panose="020B0604020202020204" pitchFamily="34" charset="0"/>
                  <a:ea typeface="微软雅黑" panose="020B0503020204020204" pitchFamily="34" charset="-122"/>
                  <a:cs typeface="Arial" panose="020B0604020202020204" pitchFamily="34" charset="0"/>
                </a:rPr>
                <a:t>05</a:t>
              </a:r>
              <a:endParaRPr lang="zh-CN" altLang="en-US" sz="3200" baseline="-300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4162711" y="2564903"/>
            <a:ext cx="1090253" cy="953221"/>
            <a:chOff x="420624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7" name="六边形 66"/>
            <p:cNvSpPr/>
            <p:nvPr/>
          </p:nvSpPr>
          <p:spPr>
            <a:xfrm>
              <a:off x="4206240" y="26372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45103"/>
            </a:xfrm>
            <a:prstGeom prst="rect">
              <a:avLst/>
            </a:prstGeom>
            <a:noFill/>
            <a:ln w="38100">
              <a:noFill/>
            </a:ln>
          </p:spPr>
          <p:txBody>
            <a:bodyPr wrap="square" rtlCol="0">
              <a:spAutoFit/>
            </a:bodyPr>
            <a:lstStyle/>
            <a:p>
              <a:pPr algn="ctr"/>
              <a:r>
                <a:rPr lang="en-US" altLang="zh-CN" sz="3200" dirty="0">
                  <a:solidFill>
                    <a:srgbClr val="FFFFFF"/>
                  </a:solidFill>
                  <a:latin typeface="Arial" panose="020B0604020202020204" pitchFamily="34" charset="0"/>
                  <a:ea typeface="微软雅黑" panose="020B0503020204020204" pitchFamily="34" charset="-122"/>
                  <a:cs typeface="Arial" panose="020B0604020202020204" pitchFamily="34" charset="0"/>
                </a:rPr>
                <a:t>06</a:t>
              </a:r>
              <a:endParaRPr lang="zh-CN" altLang="en-US" sz="3200" baseline="-300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3462261" y="1412776"/>
            <a:ext cx="1292558" cy="309392"/>
          </a:xfrm>
          <a:prstGeom prst="rect">
            <a:avLst/>
          </a:prstGeom>
        </p:spPr>
        <p:txBody>
          <a:bodyPr wrap="none" lIns="82816" tIns="41408" rIns="82816" bIns="41408">
            <a:spAutoFit/>
          </a:bodyPr>
          <a:lstStyle/>
          <a:p>
            <a:pPr algn="r"/>
            <a:r>
              <a:rPr lang="zh-CN" altLang="en-US" sz="1467" b="1" dirty="0">
                <a:solidFill>
                  <a:srgbClr val="000000">
                    <a:lumMod val="75000"/>
                    <a:lumOff val="25000"/>
                  </a:srgbClr>
                </a:solidFill>
                <a:latin typeface="微软雅黑" pitchFamily="34" charset="-122"/>
                <a:ea typeface="微软雅黑" pitchFamily="34" charset="-122"/>
              </a:rPr>
              <a:t>此处添加标题</a:t>
            </a:r>
            <a:endParaRPr lang="en-US" altLang="zh-CN" sz="1467" b="1" dirty="0">
              <a:solidFill>
                <a:srgbClr val="000000">
                  <a:lumMod val="75000"/>
                  <a:lumOff val="25000"/>
                </a:srgbClr>
              </a:solidFill>
              <a:latin typeface="微软雅黑" pitchFamily="34" charset="-122"/>
              <a:ea typeface="微软雅黑" pitchFamily="34" charset="-122"/>
            </a:endParaRPr>
          </a:p>
        </p:txBody>
      </p:sp>
      <p:sp>
        <p:nvSpPr>
          <p:cNvPr id="73" name="矩形 47"/>
          <p:cNvSpPr>
            <a:spLocks noChangeArrowheads="1"/>
          </p:cNvSpPr>
          <p:nvPr/>
        </p:nvSpPr>
        <p:spPr bwMode="auto">
          <a:xfrm>
            <a:off x="1775520" y="1743595"/>
            <a:ext cx="2979301" cy="57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Font typeface="Arial" charset="0"/>
              <a:buNone/>
            </a:pPr>
            <a:r>
              <a:rPr lang="zh-CN" altLang="en-US" sz="1333" dirty="0">
                <a:solidFill>
                  <a:srgbClr val="000000">
                    <a:lumMod val="75000"/>
                    <a:lumOff val="25000"/>
                  </a:srgbClr>
                </a:solidFill>
                <a:sym typeface="微软雅黑" pitchFamily="34" charset="-122"/>
              </a:rPr>
              <a:t>您的内容打在这里，或者通过复制您的文本后，在此框中选择粘贴</a:t>
            </a:r>
          </a:p>
        </p:txBody>
      </p:sp>
      <p:sp>
        <p:nvSpPr>
          <p:cNvPr id="74" name="矩形 73"/>
          <p:cNvSpPr/>
          <p:nvPr/>
        </p:nvSpPr>
        <p:spPr>
          <a:xfrm>
            <a:off x="2244810" y="2669123"/>
            <a:ext cx="1292558" cy="309392"/>
          </a:xfrm>
          <a:prstGeom prst="rect">
            <a:avLst/>
          </a:prstGeom>
        </p:spPr>
        <p:txBody>
          <a:bodyPr wrap="none" lIns="82816" tIns="41408" rIns="82816" bIns="41408">
            <a:spAutoFit/>
          </a:bodyPr>
          <a:lstStyle/>
          <a:p>
            <a:pPr algn="r"/>
            <a:r>
              <a:rPr lang="zh-CN" altLang="en-US" sz="1467" b="1" dirty="0">
                <a:solidFill>
                  <a:srgbClr val="000000">
                    <a:lumMod val="75000"/>
                    <a:lumOff val="25000"/>
                  </a:srgbClr>
                </a:solidFill>
                <a:latin typeface="微软雅黑" pitchFamily="34" charset="-122"/>
                <a:ea typeface="微软雅黑" pitchFamily="34" charset="-122"/>
              </a:rPr>
              <a:t>此处添加标题</a:t>
            </a:r>
            <a:endParaRPr lang="en-US" altLang="zh-CN" sz="1467" b="1" dirty="0">
              <a:solidFill>
                <a:srgbClr val="000000">
                  <a:lumMod val="75000"/>
                  <a:lumOff val="25000"/>
                </a:srgbClr>
              </a:solidFill>
              <a:latin typeface="微软雅黑" pitchFamily="34" charset="-122"/>
              <a:ea typeface="微软雅黑" pitchFamily="34" charset="-122"/>
            </a:endParaRPr>
          </a:p>
        </p:txBody>
      </p:sp>
      <p:sp>
        <p:nvSpPr>
          <p:cNvPr id="75" name="矩形 47"/>
          <p:cNvSpPr>
            <a:spLocks noChangeArrowheads="1"/>
          </p:cNvSpPr>
          <p:nvPr/>
        </p:nvSpPr>
        <p:spPr bwMode="auto">
          <a:xfrm>
            <a:off x="1256454" y="2999941"/>
            <a:ext cx="2276829"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Font typeface="Arial" charset="0"/>
              <a:buNone/>
            </a:pPr>
            <a:r>
              <a:rPr lang="zh-CN" altLang="en-US" sz="1333" dirty="0">
                <a:solidFill>
                  <a:srgbClr val="000000">
                    <a:lumMod val="75000"/>
                    <a:lumOff val="25000"/>
                  </a:srgbClr>
                </a:solidFill>
                <a:sym typeface="微软雅黑" pitchFamily="34" charset="-122"/>
              </a:rPr>
              <a:t>您的内容打在这里，或者通过复制您的文本后，在此框中选择粘贴</a:t>
            </a:r>
          </a:p>
        </p:txBody>
      </p:sp>
      <p:sp>
        <p:nvSpPr>
          <p:cNvPr id="76" name="矩形 75"/>
          <p:cNvSpPr/>
          <p:nvPr/>
        </p:nvSpPr>
        <p:spPr>
          <a:xfrm>
            <a:off x="2217074" y="4166851"/>
            <a:ext cx="1292558" cy="309392"/>
          </a:xfrm>
          <a:prstGeom prst="rect">
            <a:avLst/>
          </a:prstGeom>
        </p:spPr>
        <p:txBody>
          <a:bodyPr wrap="none" lIns="82816" tIns="41408" rIns="82816" bIns="41408">
            <a:spAutoFit/>
          </a:bodyPr>
          <a:lstStyle/>
          <a:p>
            <a:pPr algn="r"/>
            <a:r>
              <a:rPr lang="zh-CN" altLang="en-US" sz="1467" b="1" dirty="0">
                <a:solidFill>
                  <a:srgbClr val="000000">
                    <a:lumMod val="75000"/>
                    <a:lumOff val="25000"/>
                  </a:srgbClr>
                </a:solidFill>
                <a:latin typeface="微软雅黑" pitchFamily="34" charset="-122"/>
                <a:ea typeface="微软雅黑" pitchFamily="34" charset="-122"/>
              </a:rPr>
              <a:t>此处添加标题</a:t>
            </a:r>
            <a:endParaRPr lang="en-US" altLang="zh-CN" sz="1467" b="1" dirty="0">
              <a:solidFill>
                <a:srgbClr val="000000">
                  <a:lumMod val="75000"/>
                  <a:lumOff val="25000"/>
                </a:srgbClr>
              </a:solidFill>
              <a:latin typeface="微软雅黑" pitchFamily="34" charset="-122"/>
              <a:ea typeface="微软雅黑" pitchFamily="34" charset="-122"/>
            </a:endParaRPr>
          </a:p>
        </p:txBody>
      </p:sp>
      <p:sp>
        <p:nvSpPr>
          <p:cNvPr id="77" name="矩形 47"/>
          <p:cNvSpPr>
            <a:spLocks noChangeArrowheads="1"/>
          </p:cNvSpPr>
          <p:nvPr/>
        </p:nvSpPr>
        <p:spPr bwMode="auto">
          <a:xfrm>
            <a:off x="1228717" y="4497666"/>
            <a:ext cx="2276828"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Font typeface="Arial" charset="0"/>
              <a:buNone/>
            </a:pPr>
            <a:r>
              <a:rPr lang="zh-CN" altLang="en-US" sz="1333" dirty="0">
                <a:solidFill>
                  <a:srgbClr val="000000">
                    <a:lumMod val="75000"/>
                    <a:lumOff val="25000"/>
                  </a:srgbClr>
                </a:solidFill>
                <a:sym typeface="微软雅黑" pitchFamily="34" charset="-122"/>
              </a:rPr>
              <a:t>您的内容打在这里，或者通过复制您的文本后，在此框中选择粘贴</a:t>
            </a:r>
          </a:p>
        </p:txBody>
      </p:sp>
      <p:sp>
        <p:nvSpPr>
          <p:cNvPr id="78" name="矩形 77"/>
          <p:cNvSpPr/>
          <p:nvPr/>
        </p:nvSpPr>
        <p:spPr>
          <a:xfrm>
            <a:off x="8484561" y="2171108"/>
            <a:ext cx="1292558" cy="309392"/>
          </a:xfrm>
          <a:prstGeom prst="rect">
            <a:avLst/>
          </a:prstGeom>
        </p:spPr>
        <p:txBody>
          <a:bodyPr wrap="none" lIns="82816" tIns="41408" rIns="82816" bIns="41408">
            <a:spAutoFit/>
          </a:bodyPr>
          <a:lstStyle/>
          <a:p>
            <a:pPr algn="r"/>
            <a:r>
              <a:rPr lang="zh-CN" altLang="en-US" sz="1467" b="1" dirty="0">
                <a:solidFill>
                  <a:srgbClr val="000000">
                    <a:lumMod val="75000"/>
                    <a:lumOff val="25000"/>
                  </a:srgbClr>
                </a:solidFill>
                <a:latin typeface="微软雅黑" pitchFamily="34" charset="-122"/>
                <a:ea typeface="微软雅黑" pitchFamily="34" charset="-122"/>
              </a:rPr>
              <a:t>此处添加标题</a:t>
            </a:r>
            <a:endParaRPr lang="en-US" altLang="zh-CN" sz="1467" b="1" dirty="0">
              <a:solidFill>
                <a:srgbClr val="000000">
                  <a:lumMod val="75000"/>
                  <a:lumOff val="25000"/>
                </a:srgbClr>
              </a:solidFill>
              <a:latin typeface="微软雅黑" pitchFamily="34" charset="-122"/>
              <a:ea typeface="微软雅黑" pitchFamily="34" charset="-122"/>
            </a:endParaRPr>
          </a:p>
        </p:txBody>
      </p:sp>
      <p:sp>
        <p:nvSpPr>
          <p:cNvPr id="79" name="矩形 47"/>
          <p:cNvSpPr>
            <a:spLocks noChangeArrowheads="1"/>
          </p:cNvSpPr>
          <p:nvPr/>
        </p:nvSpPr>
        <p:spPr bwMode="auto">
          <a:xfrm>
            <a:off x="8507560" y="2516215"/>
            <a:ext cx="2427987"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Font typeface="Arial" charset="0"/>
              <a:buNone/>
            </a:pPr>
            <a:r>
              <a:rPr lang="zh-CN" altLang="en-US" sz="1333" dirty="0">
                <a:solidFill>
                  <a:srgbClr val="000000">
                    <a:lumMod val="75000"/>
                    <a:lumOff val="25000"/>
                  </a:srgbClr>
                </a:solidFill>
                <a:sym typeface="微软雅黑" pitchFamily="34" charset="-122"/>
              </a:rPr>
              <a:t>您的内容打在这里，或者通过复制您的文本后，在此框中选择粘贴</a:t>
            </a:r>
          </a:p>
        </p:txBody>
      </p:sp>
      <p:sp>
        <p:nvSpPr>
          <p:cNvPr id="80" name="矩形 79"/>
          <p:cNvSpPr/>
          <p:nvPr/>
        </p:nvSpPr>
        <p:spPr>
          <a:xfrm>
            <a:off x="8513693" y="3895839"/>
            <a:ext cx="1292558" cy="309392"/>
          </a:xfrm>
          <a:prstGeom prst="rect">
            <a:avLst/>
          </a:prstGeom>
        </p:spPr>
        <p:txBody>
          <a:bodyPr wrap="none" lIns="82816" tIns="41408" rIns="82816" bIns="41408">
            <a:spAutoFit/>
          </a:bodyPr>
          <a:lstStyle/>
          <a:p>
            <a:pPr algn="r"/>
            <a:r>
              <a:rPr lang="zh-CN" altLang="en-US" sz="1467" b="1" dirty="0">
                <a:solidFill>
                  <a:srgbClr val="000000">
                    <a:lumMod val="75000"/>
                    <a:lumOff val="25000"/>
                  </a:srgbClr>
                </a:solidFill>
                <a:latin typeface="微软雅黑" pitchFamily="34" charset="-122"/>
                <a:ea typeface="微软雅黑" pitchFamily="34" charset="-122"/>
              </a:rPr>
              <a:t>此处添加标题</a:t>
            </a:r>
            <a:endParaRPr lang="en-US" altLang="zh-CN" sz="1467" b="1" dirty="0">
              <a:solidFill>
                <a:srgbClr val="000000">
                  <a:lumMod val="75000"/>
                  <a:lumOff val="25000"/>
                </a:srgbClr>
              </a:solidFill>
              <a:latin typeface="微软雅黑" pitchFamily="34" charset="-122"/>
              <a:ea typeface="微软雅黑" pitchFamily="34" charset="-122"/>
            </a:endParaRPr>
          </a:p>
        </p:txBody>
      </p:sp>
      <p:sp>
        <p:nvSpPr>
          <p:cNvPr id="81" name="矩形 47"/>
          <p:cNvSpPr>
            <a:spLocks noChangeArrowheads="1"/>
          </p:cNvSpPr>
          <p:nvPr/>
        </p:nvSpPr>
        <p:spPr bwMode="auto">
          <a:xfrm>
            <a:off x="8527067" y="4240947"/>
            <a:ext cx="2427987"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Font typeface="Arial" charset="0"/>
              <a:buNone/>
            </a:pPr>
            <a:r>
              <a:rPr lang="zh-CN" altLang="en-US" sz="1333" dirty="0">
                <a:solidFill>
                  <a:srgbClr val="000000">
                    <a:lumMod val="75000"/>
                    <a:lumOff val="25000"/>
                  </a:srgbClr>
                </a:solidFill>
                <a:sym typeface="微软雅黑" pitchFamily="34" charset="-122"/>
              </a:rPr>
              <a:t>您的内容打在这里，或者通过复制您的文本后，在此框中选择粘贴</a:t>
            </a:r>
          </a:p>
        </p:txBody>
      </p:sp>
      <p:sp>
        <p:nvSpPr>
          <p:cNvPr id="82" name="矩形 81"/>
          <p:cNvSpPr/>
          <p:nvPr/>
        </p:nvSpPr>
        <p:spPr>
          <a:xfrm>
            <a:off x="7573895" y="5196121"/>
            <a:ext cx="1292558" cy="309392"/>
          </a:xfrm>
          <a:prstGeom prst="rect">
            <a:avLst/>
          </a:prstGeom>
        </p:spPr>
        <p:txBody>
          <a:bodyPr wrap="none" lIns="82816" tIns="41408" rIns="82816" bIns="41408">
            <a:spAutoFit/>
          </a:bodyPr>
          <a:lstStyle/>
          <a:p>
            <a:pPr algn="r"/>
            <a:r>
              <a:rPr lang="zh-CN" altLang="en-US" sz="1467" b="1" dirty="0">
                <a:solidFill>
                  <a:srgbClr val="000000">
                    <a:lumMod val="75000"/>
                    <a:lumOff val="25000"/>
                  </a:srgbClr>
                </a:solidFill>
                <a:latin typeface="微软雅黑" pitchFamily="34" charset="-122"/>
                <a:ea typeface="微软雅黑" pitchFamily="34" charset="-122"/>
              </a:rPr>
              <a:t>此处添加标题</a:t>
            </a:r>
            <a:endParaRPr lang="en-US" altLang="zh-CN" sz="1467" b="1" dirty="0">
              <a:solidFill>
                <a:srgbClr val="000000">
                  <a:lumMod val="75000"/>
                  <a:lumOff val="25000"/>
                </a:srgbClr>
              </a:solidFill>
              <a:latin typeface="微软雅黑" pitchFamily="34" charset="-122"/>
              <a:ea typeface="微软雅黑" pitchFamily="34" charset="-122"/>
            </a:endParaRPr>
          </a:p>
        </p:txBody>
      </p:sp>
      <p:sp>
        <p:nvSpPr>
          <p:cNvPr id="83" name="矩形 47"/>
          <p:cNvSpPr>
            <a:spLocks noChangeArrowheads="1"/>
          </p:cNvSpPr>
          <p:nvPr/>
        </p:nvSpPr>
        <p:spPr bwMode="auto">
          <a:xfrm>
            <a:off x="7596900" y="5541232"/>
            <a:ext cx="2931667" cy="57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Font typeface="Arial" charset="0"/>
              <a:buNone/>
            </a:pPr>
            <a:r>
              <a:rPr lang="zh-CN" altLang="en-US" sz="1333" dirty="0">
                <a:solidFill>
                  <a:srgbClr val="000000">
                    <a:lumMod val="75000"/>
                    <a:lumOff val="25000"/>
                  </a:srgbClr>
                </a:solidFill>
                <a:sym typeface="微软雅黑" pitchFamily="34" charset="-122"/>
              </a:rPr>
              <a:t>您的内容打在这里，或者通过复制您的文本后，在此框中选择粘贴</a:t>
            </a:r>
          </a:p>
        </p:txBody>
      </p:sp>
      <p:grpSp>
        <p:nvGrpSpPr>
          <p:cNvPr id="84" name="组合 83"/>
          <p:cNvGrpSpPr/>
          <p:nvPr/>
        </p:nvGrpSpPr>
        <p:grpSpPr>
          <a:xfrm flipH="1">
            <a:off x="7664115" y="2377361"/>
            <a:ext cx="800612" cy="238304"/>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5183438" y="3052844"/>
            <a:ext cx="1708833" cy="1443644"/>
            <a:chOff x="5927099" y="3207123"/>
            <a:chExt cx="1887055" cy="1592580"/>
          </a:xfrm>
          <a:solidFill>
            <a:schemeClr val="accent3">
              <a:lumMod val="75000"/>
            </a:schemeClr>
          </a:solidFill>
          <a:effectLst>
            <a:outerShdw blurRad="101600" dist="38100" dir="8100000" algn="tr" rotWithShape="0">
              <a:prstClr val="black">
                <a:alpha val="40000"/>
              </a:prstClr>
            </a:outerShdw>
          </a:effectLst>
        </p:grpSpPr>
        <p:sp>
          <p:nvSpPr>
            <p:cNvPr id="88" name="六边形 87"/>
            <p:cNvSpPr/>
            <p:nvPr/>
          </p:nvSpPr>
          <p:spPr>
            <a:xfrm>
              <a:off x="5927099" y="3207123"/>
              <a:ext cx="1887055" cy="1592580"/>
            </a:xfrm>
            <a:prstGeom prst="hexagon">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67">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49"/>
              <a:ext cx="1157998" cy="1097669"/>
            </a:xfrm>
            <a:prstGeom prst="rect">
              <a:avLst/>
            </a:prstGeom>
            <a:noFill/>
            <a:ln w="38100">
              <a:noFill/>
            </a:ln>
          </p:spPr>
          <p:txBody>
            <a:bodyPr wrap="square" rtlCol="0">
              <a:spAutoFit/>
            </a:bodyPr>
            <a:lstStyle/>
            <a:p>
              <a:pPr algn="ctr"/>
              <a:r>
                <a:rPr lang="zh-CN" altLang="en-US" sz="2933" b="1" dirty="0">
                  <a:solidFill>
                    <a:srgbClr val="FFFFFF"/>
                  </a:solidFill>
                  <a:latin typeface="微软雅黑" panose="020B0503020204020204" pitchFamily="34" charset="-122"/>
                  <a:ea typeface="微软雅黑" panose="020B0503020204020204" pitchFamily="34" charset="-122"/>
                </a:rPr>
                <a:t>添加标题</a:t>
              </a:r>
            </a:p>
          </p:txBody>
        </p:sp>
      </p:grpSp>
      <p:grpSp>
        <p:nvGrpSpPr>
          <p:cNvPr id="69" name="组合 68"/>
          <p:cNvGrpSpPr/>
          <p:nvPr/>
        </p:nvGrpSpPr>
        <p:grpSpPr>
          <a:xfrm>
            <a:off x="5492720" y="4718367"/>
            <a:ext cx="1090253" cy="953221"/>
            <a:chOff x="5525852" y="468324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70" name="六边形 69"/>
            <p:cNvSpPr/>
            <p:nvPr/>
          </p:nvSpPr>
          <p:spPr>
            <a:xfrm>
              <a:off x="5525852" y="468324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45103"/>
            </a:xfrm>
            <a:prstGeom prst="rect">
              <a:avLst/>
            </a:prstGeom>
            <a:noFill/>
            <a:ln w="38100">
              <a:noFill/>
            </a:ln>
          </p:spPr>
          <p:txBody>
            <a:bodyPr wrap="square" rtlCol="0">
              <a:spAutoFit/>
            </a:bodyPr>
            <a:lstStyle/>
            <a:p>
              <a:pPr algn="ctr"/>
              <a:r>
                <a:rPr lang="en-US" altLang="zh-CN" sz="3200" dirty="0">
                  <a:solidFill>
                    <a:srgbClr val="FFFFFF"/>
                  </a:solidFill>
                  <a:latin typeface="Arial" panose="020B0604020202020204" pitchFamily="34" charset="0"/>
                  <a:ea typeface="微软雅黑" panose="020B0503020204020204" pitchFamily="34" charset="-122"/>
                  <a:cs typeface="Arial" panose="020B0604020202020204" pitchFamily="34" charset="0"/>
                </a:rPr>
                <a:t>04</a:t>
              </a:r>
              <a:endParaRPr lang="zh-CN" altLang="en-US" sz="3200" baseline="-300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164297711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 name="Freeform 13"/>
          <p:cNvSpPr>
            <a:spLocks/>
          </p:cNvSpPr>
          <p:nvPr/>
        </p:nvSpPr>
        <p:spPr bwMode="auto">
          <a:xfrm>
            <a:off x="3861638" y="2254385"/>
            <a:ext cx="1957271" cy="2197112"/>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rtlCol="0" anchor="ctr"/>
          <a:lstStyle/>
          <a:p>
            <a:pPr algn="ctr" defTabSz="914377">
              <a:defRPr/>
            </a:pPr>
            <a:endParaRPr lang="zh-CN" altLang="en-US" sz="1867" kern="0">
              <a:solidFill>
                <a:prstClr val="white"/>
              </a:solidFill>
            </a:endParaRPr>
          </a:p>
        </p:txBody>
      </p:sp>
      <p:sp>
        <p:nvSpPr>
          <p:cNvPr id="46" name="Freeform 13"/>
          <p:cNvSpPr>
            <a:spLocks/>
          </p:cNvSpPr>
          <p:nvPr/>
        </p:nvSpPr>
        <p:spPr bwMode="auto">
          <a:xfrm>
            <a:off x="1387217" y="3620443"/>
            <a:ext cx="1957271" cy="2197112"/>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rtlCol="0" anchor="ctr"/>
          <a:lstStyle/>
          <a:p>
            <a:pPr algn="ctr" defTabSz="914377">
              <a:defRPr/>
            </a:pPr>
            <a:endParaRPr lang="zh-CN" altLang="en-US" sz="1867" kern="0">
              <a:solidFill>
                <a:prstClr val="white"/>
              </a:solidFill>
            </a:endParaRPr>
          </a:p>
        </p:txBody>
      </p:sp>
      <p:sp>
        <p:nvSpPr>
          <p:cNvPr id="47" name="Freeform 13"/>
          <p:cNvSpPr>
            <a:spLocks/>
          </p:cNvSpPr>
          <p:nvPr/>
        </p:nvSpPr>
        <p:spPr bwMode="auto">
          <a:xfrm>
            <a:off x="6336061" y="3620443"/>
            <a:ext cx="1957271" cy="2197112"/>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rtlCol="0" anchor="ctr"/>
          <a:lstStyle/>
          <a:p>
            <a:pPr algn="ctr" defTabSz="914377">
              <a:defRPr/>
            </a:pPr>
            <a:endParaRPr lang="zh-CN" altLang="en-US" sz="1867" kern="0">
              <a:solidFill>
                <a:prstClr val="white"/>
              </a:solidFill>
            </a:endParaRPr>
          </a:p>
        </p:txBody>
      </p:sp>
      <p:sp>
        <p:nvSpPr>
          <p:cNvPr id="48" name="Freeform 13"/>
          <p:cNvSpPr>
            <a:spLocks/>
          </p:cNvSpPr>
          <p:nvPr/>
        </p:nvSpPr>
        <p:spPr bwMode="auto">
          <a:xfrm>
            <a:off x="8810482" y="2254385"/>
            <a:ext cx="1957271" cy="2197112"/>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40" tIns="45720" rIns="91440" bIns="45720" rtlCol="0" anchor="ctr"/>
          <a:lstStyle/>
          <a:p>
            <a:pPr algn="ctr" defTabSz="914377">
              <a:defRPr/>
            </a:pPr>
            <a:endParaRPr lang="zh-CN" altLang="en-US" sz="1867" kern="0">
              <a:solidFill>
                <a:prstClr val="white"/>
              </a:solidFill>
            </a:endParaRPr>
          </a:p>
        </p:txBody>
      </p:sp>
      <p:sp>
        <p:nvSpPr>
          <p:cNvPr id="49" name="Freeform 13"/>
          <p:cNvSpPr>
            <a:spLocks/>
          </p:cNvSpPr>
          <p:nvPr/>
        </p:nvSpPr>
        <p:spPr bwMode="auto">
          <a:xfrm>
            <a:off x="1550767" y="3804036"/>
            <a:ext cx="1630167" cy="1829925"/>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0">
                <a:srgbClr val="2F3E96"/>
              </a:gs>
              <a:gs pos="100000">
                <a:srgbClr val="B785B9"/>
              </a:gs>
            </a:gsLst>
            <a:lin ang="2700000" scaled="0"/>
            <a:tileRect/>
          </a:gradFill>
          <a:ln w="28575">
            <a:gradFill flip="none" rotWithShape="1">
              <a:gsLst>
                <a:gs pos="0">
                  <a:srgbClr val="2F3E96"/>
                </a:gs>
                <a:gs pos="100000">
                  <a:srgbClr val="B785B9"/>
                </a:gs>
              </a:gsLst>
              <a:lin ang="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FFFFFF"/>
              </a:solidFill>
            </a:endParaRPr>
          </a:p>
        </p:txBody>
      </p:sp>
      <p:sp>
        <p:nvSpPr>
          <p:cNvPr id="50" name="Freeform 13"/>
          <p:cNvSpPr>
            <a:spLocks/>
          </p:cNvSpPr>
          <p:nvPr/>
        </p:nvSpPr>
        <p:spPr bwMode="auto">
          <a:xfrm>
            <a:off x="4025190" y="2437979"/>
            <a:ext cx="1630167" cy="1829925"/>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100000">
                <a:srgbClr val="E8609E"/>
              </a:gs>
              <a:gs pos="0">
                <a:srgbClr val="A80082"/>
              </a:gs>
            </a:gsLst>
            <a:lin ang="2700000" scaled="0"/>
          </a:gradFill>
          <a:ln w="28575" cap="flat">
            <a:gradFill>
              <a:gsLst>
                <a:gs pos="0">
                  <a:srgbClr val="E8609E"/>
                </a:gs>
                <a:gs pos="100000">
                  <a:srgbClr val="A80082"/>
                </a:gs>
              </a:gsLst>
              <a:lin ang="2700000" scaled="0"/>
            </a:gra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53" name="Freeform 13"/>
          <p:cNvSpPr>
            <a:spLocks/>
          </p:cNvSpPr>
          <p:nvPr/>
        </p:nvSpPr>
        <p:spPr bwMode="auto">
          <a:xfrm>
            <a:off x="6499611" y="3804036"/>
            <a:ext cx="1630167" cy="1829925"/>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100000">
                <a:srgbClr val="F5A500"/>
              </a:gs>
              <a:gs pos="0">
                <a:srgbClr val="E60012"/>
              </a:gs>
            </a:gsLst>
            <a:lin ang="2700000" scaled="0"/>
          </a:gradFill>
          <a:ln w="28575" cap="flat">
            <a:gradFill>
              <a:gsLst>
                <a:gs pos="0">
                  <a:srgbClr val="F5A500"/>
                </a:gs>
                <a:gs pos="100000">
                  <a:srgbClr val="E60012"/>
                </a:gs>
              </a:gsLst>
              <a:lin ang="2700000" scaled="0"/>
            </a:gra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400">
              <a:solidFill>
                <a:srgbClr val="000000"/>
              </a:solidFill>
            </a:endParaRPr>
          </a:p>
        </p:txBody>
      </p:sp>
      <p:sp>
        <p:nvSpPr>
          <p:cNvPr id="54" name="Freeform 13"/>
          <p:cNvSpPr>
            <a:spLocks/>
          </p:cNvSpPr>
          <p:nvPr/>
        </p:nvSpPr>
        <p:spPr bwMode="auto">
          <a:xfrm>
            <a:off x="8974033" y="2437979"/>
            <a:ext cx="1630167" cy="1829925"/>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0">
                <a:srgbClr val="005DAD"/>
              </a:gs>
              <a:gs pos="100000">
                <a:srgbClr val="5796D0"/>
              </a:gs>
            </a:gsLst>
            <a:lin ang="2700000" scaled="0"/>
            <a:tileRect/>
          </a:gradFill>
          <a:ln w="28575">
            <a:gradFill flip="none" rotWithShape="1">
              <a:gsLst>
                <a:gs pos="0">
                  <a:srgbClr val="005DAD"/>
                </a:gs>
                <a:gs pos="100000">
                  <a:srgbClr val="5796D0"/>
                </a:gs>
              </a:gsLst>
              <a:lin ang="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FFFFFF"/>
              </a:solidFill>
            </a:endParaRPr>
          </a:p>
        </p:txBody>
      </p:sp>
      <p:grpSp>
        <p:nvGrpSpPr>
          <p:cNvPr id="55" name="组合 54"/>
          <p:cNvGrpSpPr/>
          <p:nvPr/>
        </p:nvGrpSpPr>
        <p:grpSpPr>
          <a:xfrm>
            <a:off x="9371131" y="2952700"/>
            <a:ext cx="1348095" cy="1199681"/>
            <a:chOff x="688976" y="7240588"/>
            <a:chExt cx="519113" cy="461963"/>
          </a:xfrm>
        </p:grpSpPr>
        <p:sp>
          <p:nvSpPr>
            <p:cNvPr id="56"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rgbClr val="000000"/>
                </a:solidFill>
              </a:endParaRPr>
            </a:p>
          </p:txBody>
        </p:sp>
        <p:sp>
          <p:nvSpPr>
            <p:cNvPr id="57" name="Freeform 65"/>
            <p:cNvSpPr>
              <a:spLocks noEditPoints="1"/>
            </p:cNvSpPr>
            <p:nvPr/>
          </p:nvSpPr>
          <p:spPr bwMode="auto">
            <a:xfrm>
              <a:off x="688976" y="7240588"/>
              <a:ext cx="115888" cy="295275"/>
            </a:xfrm>
            <a:custGeom>
              <a:avLst/>
              <a:gdLst>
                <a:gd name="T0" fmla="*/ 17 w 31"/>
                <a:gd name="T1" fmla="*/ 0 h 78"/>
                <a:gd name="T2" fmla="*/ 29 w 31"/>
                <a:gd name="T3" fmla="*/ 5 h 78"/>
                <a:gd name="T4" fmla="*/ 31 w 31"/>
                <a:gd name="T5" fmla="*/ 18 h 78"/>
                <a:gd name="T6" fmla="*/ 31 w 31"/>
                <a:gd name="T7" fmla="*/ 63 h 78"/>
                <a:gd name="T8" fmla="*/ 27 w 31"/>
                <a:gd name="T9" fmla="*/ 74 h 78"/>
                <a:gd name="T10" fmla="*/ 16 w 31"/>
                <a:gd name="T11" fmla="*/ 78 h 78"/>
                <a:gd name="T12" fmla="*/ 3 w 31"/>
                <a:gd name="T13" fmla="*/ 72 h 78"/>
                <a:gd name="T14" fmla="*/ 0 w 31"/>
                <a:gd name="T15" fmla="*/ 57 h 78"/>
                <a:gd name="T16" fmla="*/ 0 w 31"/>
                <a:gd name="T17" fmla="*/ 21 h 78"/>
                <a:gd name="T18" fmla="*/ 3 w 31"/>
                <a:gd name="T19" fmla="*/ 6 h 78"/>
                <a:gd name="T20" fmla="*/ 17 w 31"/>
                <a:gd name="T21" fmla="*/ 0 h 78"/>
                <a:gd name="T22" fmla="*/ 16 w 31"/>
                <a:gd name="T23" fmla="*/ 70 h 78"/>
                <a:gd name="T24" fmla="*/ 23 w 31"/>
                <a:gd name="T25" fmla="*/ 60 h 78"/>
                <a:gd name="T26" fmla="*/ 23 w 31"/>
                <a:gd name="T27" fmla="*/ 17 h 78"/>
                <a:gd name="T28" fmla="*/ 16 w 31"/>
                <a:gd name="T29" fmla="*/ 7 h 78"/>
                <a:gd name="T30" fmla="*/ 9 w 31"/>
                <a:gd name="T31" fmla="*/ 17 h 78"/>
                <a:gd name="T32" fmla="*/ 9 w 31"/>
                <a:gd name="T33" fmla="*/ 20 h 78"/>
                <a:gd name="T34" fmla="*/ 9 w 31"/>
                <a:gd name="T35" fmla="*/ 23 h 78"/>
                <a:gd name="T36" fmla="*/ 9 w 31"/>
                <a:gd name="T37" fmla="*/ 36 h 78"/>
                <a:gd name="T38" fmla="*/ 9 w 31"/>
                <a:gd name="T39" fmla="*/ 48 h 78"/>
                <a:gd name="T40" fmla="*/ 9 w 31"/>
                <a:gd name="T41" fmla="*/ 59 h 78"/>
                <a:gd name="T42" fmla="*/ 16 w 31"/>
                <a:gd name="T43" fmla="*/ 7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w="15875"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zh-CN" altLang="en-US" sz="2400">
                <a:solidFill>
                  <a:srgbClr val="000000"/>
                </a:solidFill>
              </a:endParaRPr>
            </a:p>
          </p:txBody>
        </p:sp>
        <p:sp>
          <p:nvSpPr>
            <p:cNvPr id="58" name="Freeform 66"/>
            <p:cNvSpPr>
              <a:spLocks noEditPoints="1"/>
            </p:cNvSpPr>
            <p:nvPr/>
          </p:nvSpPr>
          <p:spPr bwMode="auto">
            <a:xfrm>
              <a:off x="817563" y="7245351"/>
              <a:ext cx="134938" cy="287338"/>
            </a:xfrm>
            <a:custGeom>
              <a:avLst/>
              <a:gdLst>
                <a:gd name="T0" fmla="*/ 17 w 36"/>
                <a:gd name="T1" fmla="*/ 0 h 76"/>
                <a:gd name="T2" fmla="*/ 30 w 36"/>
                <a:gd name="T3" fmla="*/ 0 h 76"/>
                <a:gd name="T4" fmla="*/ 30 w 36"/>
                <a:gd name="T5" fmla="*/ 51 h 76"/>
                <a:gd name="T6" fmla="*/ 36 w 36"/>
                <a:gd name="T7" fmla="*/ 51 h 76"/>
                <a:gd name="T8" fmla="*/ 36 w 36"/>
                <a:gd name="T9" fmla="*/ 58 h 76"/>
                <a:gd name="T10" fmla="*/ 30 w 36"/>
                <a:gd name="T11" fmla="*/ 58 h 76"/>
                <a:gd name="T12" fmla="*/ 30 w 36"/>
                <a:gd name="T13" fmla="*/ 76 h 76"/>
                <a:gd name="T14" fmla="*/ 21 w 36"/>
                <a:gd name="T15" fmla="*/ 76 h 76"/>
                <a:gd name="T16" fmla="*/ 21 w 36"/>
                <a:gd name="T17" fmla="*/ 58 h 76"/>
                <a:gd name="T18" fmla="*/ 0 w 36"/>
                <a:gd name="T19" fmla="*/ 58 h 76"/>
                <a:gd name="T20" fmla="*/ 0 w 36"/>
                <a:gd name="T21" fmla="*/ 51 h 76"/>
                <a:gd name="T22" fmla="*/ 17 w 36"/>
                <a:gd name="T23" fmla="*/ 0 h 76"/>
                <a:gd name="T24" fmla="*/ 21 w 36"/>
                <a:gd name="T25" fmla="*/ 51 h 76"/>
                <a:gd name="T26" fmla="*/ 21 w 36"/>
                <a:gd name="T27" fmla="*/ 11 h 76"/>
                <a:gd name="T28" fmla="*/ 15 w 36"/>
                <a:gd name="T29" fmla="*/ 31 h 76"/>
                <a:gd name="T30" fmla="*/ 9 w 36"/>
                <a:gd name="T31" fmla="*/ 51 h 76"/>
                <a:gd name="T32" fmla="*/ 21 w 36"/>
                <a:gd name="T33" fmla="*/ 5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w="15875"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zh-CN" altLang="en-US" sz="2400">
                <a:solidFill>
                  <a:srgbClr val="000000"/>
                </a:solidFill>
              </a:endParaRPr>
            </a:p>
          </p:txBody>
        </p:sp>
      </p:grpSp>
      <p:grpSp>
        <p:nvGrpSpPr>
          <p:cNvPr id="59" name="组合 58"/>
          <p:cNvGrpSpPr/>
          <p:nvPr/>
        </p:nvGrpSpPr>
        <p:grpSpPr>
          <a:xfrm>
            <a:off x="6996914" y="4334404"/>
            <a:ext cx="1329665" cy="1197525"/>
            <a:chOff x="5405438" y="6815138"/>
            <a:chExt cx="511175" cy="460375"/>
          </a:xfrm>
        </p:grpSpPr>
        <p:sp>
          <p:nvSpPr>
            <p:cNvPr id="60"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rgbClr val="000000"/>
                </a:solidFill>
              </a:endParaRPr>
            </a:p>
          </p:txBody>
        </p:sp>
        <p:sp>
          <p:nvSpPr>
            <p:cNvPr id="61" name="Freeform 62"/>
            <p:cNvSpPr>
              <a:spLocks noEditPoints="1"/>
            </p:cNvSpPr>
            <p:nvPr/>
          </p:nvSpPr>
          <p:spPr bwMode="auto">
            <a:xfrm>
              <a:off x="5405438" y="6815138"/>
              <a:ext cx="117475" cy="290513"/>
            </a:xfrm>
            <a:custGeom>
              <a:avLst/>
              <a:gdLst>
                <a:gd name="T0" fmla="*/ 17 w 31"/>
                <a:gd name="T1" fmla="*/ 0 h 77"/>
                <a:gd name="T2" fmla="*/ 29 w 31"/>
                <a:gd name="T3" fmla="*/ 5 h 77"/>
                <a:gd name="T4" fmla="*/ 31 w 31"/>
                <a:gd name="T5" fmla="*/ 18 h 77"/>
                <a:gd name="T6" fmla="*/ 31 w 31"/>
                <a:gd name="T7" fmla="*/ 62 h 77"/>
                <a:gd name="T8" fmla="*/ 27 w 31"/>
                <a:gd name="T9" fmla="*/ 73 h 77"/>
                <a:gd name="T10" fmla="*/ 16 w 31"/>
                <a:gd name="T11" fmla="*/ 77 h 77"/>
                <a:gd name="T12" fmla="*/ 3 w 31"/>
                <a:gd name="T13" fmla="*/ 72 h 77"/>
                <a:gd name="T14" fmla="*/ 0 w 31"/>
                <a:gd name="T15" fmla="*/ 56 h 77"/>
                <a:gd name="T16" fmla="*/ 0 w 31"/>
                <a:gd name="T17" fmla="*/ 21 h 77"/>
                <a:gd name="T18" fmla="*/ 3 w 31"/>
                <a:gd name="T19" fmla="*/ 5 h 77"/>
                <a:gd name="T20" fmla="*/ 17 w 31"/>
                <a:gd name="T21" fmla="*/ 0 h 77"/>
                <a:gd name="T22" fmla="*/ 16 w 31"/>
                <a:gd name="T23" fmla="*/ 70 h 77"/>
                <a:gd name="T24" fmla="*/ 23 w 31"/>
                <a:gd name="T25" fmla="*/ 59 h 77"/>
                <a:gd name="T26" fmla="*/ 23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w="15875"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zh-CN" altLang="en-US" sz="2400">
                <a:solidFill>
                  <a:srgbClr val="000000"/>
                </a:solidFill>
              </a:endParaRPr>
            </a:p>
          </p:txBody>
        </p:sp>
        <p:sp>
          <p:nvSpPr>
            <p:cNvPr id="62" name="Freeform 63"/>
            <p:cNvSpPr>
              <a:spLocks/>
            </p:cNvSpPr>
            <p:nvPr/>
          </p:nvSpPr>
          <p:spPr bwMode="auto">
            <a:xfrm>
              <a:off x="5545138" y="6815138"/>
              <a:ext cx="112713" cy="290513"/>
            </a:xfrm>
            <a:custGeom>
              <a:avLst/>
              <a:gdLst>
                <a:gd name="T0" fmla="*/ 9 w 30"/>
                <a:gd name="T1" fmla="*/ 54 h 77"/>
                <a:gd name="T2" fmla="*/ 9 w 30"/>
                <a:gd name="T3" fmla="*/ 62 h 77"/>
                <a:gd name="T4" fmla="*/ 10 w 30"/>
                <a:gd name="T5" fmla="*/ 68 h 77"/>
                <a:gd name="T6" fmla="*/ 16 w 30"/>
                <a:gd name="T7" fmla="*/ 70 h 77"/>
                <a:gd name="T8" fmla="*/ 21 w 30"/>
                <a:gd name="T9" fmla="*/ 65 h 77"/>
                <a:gd name="T10" fmla="*/ 21 w 30"/>
                <a:gd name="T11" fmla="*/ 58 h 77"/>
                <a:gd name="T12" fmla="*/ 21 w 30"/>
                <a:gd name="T13" fmla="*/ 52 h 77"/>
                <a:gd name="T14" fmla="*/ 20 w 30"/>
                <a:gd name="T15" fmla="*/ 43 h 77"/>
                <a:gd name="T16" fmla="*/ 12 w 30"/>
                <a:gd name="T17" fmla="*/ 39 h 77"/>
                <a:gd name="T18" fmla="*/ 10 w 30"/>
                <a:gd name="T19" fmla="*/ 39 h 77"/>
                <a:gd name="T20" fmla="*/ 7 w 30"/>
                <a:gd name="T21" fmla="*/ 40 h 77"/>
                <a:gd name="T22" fmla="*/ 7 w 30"/>
                <a:gd name="T23" fmla="*/ 31 h 77"/>
                <a:gd name="T24" fmla="*/ 9 w 30"/>
                <a:gd name="T25" fmla="*/ 31 h 77"/>
                <a:gd name="T26" fmla="*/ 19 w 30"/>
                <a:gd name="T27" fmla="*/ 22 h 77"/>
                <a:gd name="T28" fmla="*/ 19 w 30"/>
                <a:gd name="T29" fmla="*/ 14 h 77"/>
                <a:gd name="T30" fmla="*/ 14 w 30"/>
                <a:gd name="T31" fmla="*/ 7 h 77"/>
                <a:gd name="T32" fmla="*/ 9 w 30"/>
                <a:gd name="T33" fmla="*/ 15 h 77"/>
                <a:gd name="T34" fmla="*/ 9 w 30"/>
                <a:gd name="T35" fmla="*/ 17 h 77"/>
                <a:gd name="T36" fmla="*/ 9 w 30"/>
                <a:gd name="T37" fmla="*/ 19 h 77"/>
                <a:gd name="T38" fmla="*/ 0 w 30"/>
                <a:gd name="T39" fmla="*/ 19 h 77"/>
                <a:gd name="T40" fmla="*/ 0 w 30"/>
                <a:gd name="T41" fmla="*/ 12 h 77"/>
                <a:gd name="T42" fmla="*/ 15 w 30"/>
                <a:gd name="T43" fmla="*/ 0 h 77"/>
                <a:gd name="T44" fmla="*/ 29 w 30"/>
                <a:gd name="T45" fmla="*/ 13 h 77"/>
                <a:gd name="T46" fmla="*/ 29 w 30"/>
                <a:gd name="T47" fmla="*/ 17 h 77"/>
                <a:gd name="T48" fmla="*/ 29 w 30"/>
                <a:gd name="T49" fmla="*/ 20 h 77"/>
                <a:gd name="T50" fmla="*/ 22 w 30"/>
                <a:gd name="T51" fmla="*/ 34 h 77"/>
                <a:gd name="T52" fmla="*/ 28 w 30"/>
                <a:gd name="T53" fmla="*/ 39 h 77"/>
                <a:gd name="T54" fmla="*/ 30 w 30"/>
                <a:gd name="T55" fmla="*/ 48 h 77"/>
                <a:gd name="T56" fmla="*/ 30 w 30"/>
                <a:gd name="T57" fmla="*/ 64 h 77"/>
                <a:gd name="T58" fmla="*/ 14 w 30"/>
                <a:gd name="T59" fmla="*/ 77 h 77"/>
                <a:gd name="T60" fmla="*/ 0 w 30"/>
                <a:gd name="T61" fmla="*/ 64 h 77"/>
                <a:gd name="T62" fmla="*/ 0 w 30"/>
                <a:gd name="T63" fmla="*/ 54 h 77"/>
                <a:gd name="T64" fmla="*/ 9 w 30"/>
                <a:gd name="T65" fmla="*/ 5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w="15875"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zh-CN" altLang="en-US" sz="2400">
                <a:solidFill>
                  <a:srgbClr val="000000"/>
                </a:solidFill>
              </a:endParaRPr>
            </a:p>
          </p:txBody>
        </p:sp>
      </p:grpSp>
      <p:grpSp>
        <p:nvGrpSpPr>
          <p:cNvPr id="63" name="组合 62"/>
          <p:cNvGrpSpPr/>
          <p:nvPr/>
        </p:nvGrpSpPr>
        <p:grpSpPr>
          <a:xfrm>
            <a:off x="2015837" y="4308729"/>
            <a:ext cx="1328649" cy="1223201"/>
            <a:chOff x="5722963" y="2742165"/>
            <a:chExt cx="500063" cy="460375"/>
          </a:xfrm>
        </p:grpSpPr>
        <p:sp>
          <p:nvSpPr>
            <p:cNvPr id="64"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rgbClr val="000000"/>
                </a:solidFill>
              </a:endParaRPr>
            </a:p>
          </p:txBody>
        </p:sp>
        <p:sp>
          <p:nvSpPr>
            <p:cNvPr id="65" name="Freeform 56"/>
            <p:cNvSpPr>
              <a:spLocks noEditPoints="1"/>
            </p:cNvSpPr>
            <p:nvPr/>
          </p:nvSpPr>
          <p:spPr bwMode="auto">
            <a:xfrm>
              <a:off x="5722963" y="2742165"/>
              <a:ext cx="115888" cy="290513"/>
            </a:xfrm>
            <a:custGeom>
              <a:avLst/>
              <a:gdLst>
                <a:gd name="T0" fmla="*/ 17 w 31"/>
                <a:gd name="T1" fmla="*/ 0 h 77"/>
                <a:gd name="T2" fmla="*/ 28 w 31"/>
                <a:gd name="T3" fmla="*/ 5 h 77"/>
                <a:gd name="T4" fmla="*/ 31 w 31"/>
                <a:gd name="T5" fmla="*/ 18 h 77"/>
                <a:gd name="T6" fmla="*/ 31 w 31"/>
                <a:gd name="T7" fmla="*/ 63 h 77"/>
                <a:gd name="T8" fmla="*/ 27 w 31"/>
                <a:gd name="T9" fmla="*/ 74 h 77"/>
                <a:gd name="T10" fmla="*/ 16 w 31"/>
                <a:gd name="T11" fmla="*/ 77 h 77"/>
                <a:gd name="T12" fmla="*/ 2 w 31"/>
                <a:gd name="T13" fmla="*/ 72 h 77"/>
                <a:gd name="T14" fmla="*/ 0 w 31"/>
                <a:gd name="T15" fmla="*/ 57 h 77"/>
                <a:gd name="T16" fmla="*/ 0 w 31"/>
                <a:gd name="T17" fmla="*/ 21 h 77"/>
                <a:gd name="T18" fmla="*/ 3 w 31"/>
                <a:gd name="T19" fmla="*/ 6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zh-CN" altLang="en-US" sz="2400">
                <a:solidFill>
                  <a:srgbClr val="000000"/>
                </a:solidFill>
              </a:endParaRPr>
            </a:p>
          </p:txBody>
        </p:sp>
        <p:sp>
          <p:nvSpPr>
            <p:cNvPr id="66" name="Freeform 57"/>
            <p:cNvSpPr>
              <a:spLocks/>
            </p:cNvSpPr>
            <p:nvPr/>
          </p:nvSpPr>
          <p:spPr bwMode="auto">
            <a:xfrm>
              <a:off x="5876951" y="2745340"/>
              <a:ext cx="68263" cy="287338"/>
            </a:xfrm>
            <a:custGeom>
              <a:avLst/>
              <a:gdLst>
                <a:gd name="T0" fmla="*/ 0 w 18"/>
                <a:gd name="T1" fmla="*/ 11 h 76"/>
                <a:gd name="T2" fmla="*/ 11 w 18"/>
                <a:gd name="T3" fmla="*/ 0 h 76"/>
                <a:gd name="T4" fmla="*/ 18 w 18"/>
                <a:gd name="T5" fmla="*/ 0 h 76"/>
                <a:gd name="T6" fmla="*/ 18 w 18"/>
                <a:gd name="T7" fmla="*/ 76 h 76"/>
                <a:gd name="T8" fmla="*/ 8 w 18"/>
                <a:gd name="T9" fmla="*/ 76 h 76"/>
                <a:gd name="T10" fmla="*/ 8 w 18"/>
                <a:gd name="T11" fmla="*/ 19 h 76"/>
                <a:gd name="T12" fmla="*/ 0 w 18"/>
                <a:gd name="T13" fmla="*/ 19 h 76"/>
                <a:gd name="T14" fmla="*/ 0 w 18"/>
                <a:gd name="T15" fmla="*/ 11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w="15875"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zh-CN" altLang="en-US" sz="2400">
                <a:solidFill>
                  <a:srgbClr val="000000"/>
                </a:solidFill>
              </a:endParaRPr>
            </a:p>
          </p:txBody>
        </p:sp>
      </p:grpSp>
      <p:grpSp>
        <p:nvGrpSpPr>
          <p:cNvPr id="67" name="组合 66"/>
          <p:cNvGrpSpPr/>
          <p:nvPr/>
        </p:nvGrpSpPr>
        <p:grpSpPr>
          <a:xfrm>
            <a:off x="4470238" y="2961283"/>
            <a:ext cx="1339125" cy="1206045"/>
            <a:chOff x="952501" y="6013451"/>
            <a:chExt cx="511175" cy="460375"/>
          </a:xfrm>
        </p:grpSpPr>
        <p:sp>
          <p:nvSpPr>
            <p:cNvPr id="68"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rgbClr val="000000"/>
                </a:solidFill>
              </a:endParaRPr>
            </a:p>
          </p:txBody>
        </p:sp>
        <p:sp>
          <p:nvSpPr>
            <p:cNvPr id="69" name="Freeform 59"/>
            <p:cNvSpPr>
              <a:spLocks noEditPoints="1"/>
            </p:cNvSpPr>
            <p:nvPr/>
          </p:nvSpPr>
          <p:spPr bwMode="auto">
            <a:xfrm>
              <a:off x="952501" y="6013451"/>
              <a:ext cx="115888" cy="290513"/>
            </a:xfrm>
            <a:custGeom>
              <a:avLst/>
              <a:gdLst>
                <a:gd name="T0" fmla="*/ 17 w 31"/>
                <a:gd name="T1" fmla="*/ 0 h 77"/>
                <a:gd name="T2" fmla="*/ 28 w 31"/>
                <a:gd name="T3" fmla="*/ 5 h 77"/>
                <a:gd name="T4" fmla="*/ 31 w 31"/>
                <a:gd name="T5" fmla="*/ 18 h 77"/>
                <a:gd name="T6" fmla="*/ 31 w 31"/>
                <a:gd name="T7" fmla="*/ 62 h 77"/>
                <a:gd name="T8" fmla="*/ 27 w 31"/>
                <a:gd name="T9" fmla="*/ 73 h 77"/>
                <a:gd name="T10" fmla="*/ 16 w 31"/>
                <a:gd name="T11" fmla="*/ 77 h 77"/>
                <a:gd name="T12" fmla="*/ 3 w 31"/>
                <a:gd name="T13" fmla="*/ 71 h 77"/>
                <a:gd name="T14" fmla="*/ 0 w 31"/>
                <a:gd name="T15" fmla="*/ 56 h 77"/>
                <a:gd name="T16" fmla="*/ 0 w 31"/>
                <a:gd name="T17" fmla="*/ 21 h 77"/>
                <a:gd name="T18" fmla="*/ 3 w 31"/>
                <a:gd name="T19" fmla="*/ 5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zh-CN" altLang="en-US" sz="2400">
                <a:solidFill>
                  <a:srgbClr val="000000"/>
                </a:solidFill>
              </a:endParaRPr>
            </a:p>
          </p:txBody>
        </p:sp>
        <p:sp>
          <p:nvSpPr>
            <p:cNvPr id="70" name="Freeform 60"/>
            <p:cNvSpPr>
              <a:spLocks/>
            </p:cNvSpPr>
            <p:nvPr/>
          </p:nvSpPr>
          <p:spPr bwMode="auto">
            <a:xfrm>
              <a:off x="1090613" y="6013451"/>
              <a:ext cx="117475" cy="290513"/>
            </a:xfrm>
            <a:custGeom>
              <a:avLst/>
              <a:gdLst>
                <a:gd name="T0" fmla="*/ 0 w 31"/>
                <a:gd name="T1" fmla="*/ 16 h 77"/>
                <a:gd name="T2" fmla="*/ 4 w 31"/>
                <a:gd name="T3" fmla="*/ 4 h 77"/>
                <a:gd name="T4" fmla="*/ 16 w 31"/>
                <a:gd name="T5" fmla="*/ 0 h 77"/>
                <a:gd name="T6" fmla="*/ 29 w 31"/>
                <a:gd name="T7" fmla="*/ 6 h 77"/>
                <a:gd name="T8" fmla="*/ 31 w 31"/>
                <a:gd name="T9" fmla="*/ 22 h 77"/>
                <a:gd name="T10" fmla="*/ 30 w 31"/>
                <a:gd name="T11" fmla="*/ 30 h 77"/>
                <a:gd name="T12" fmla="*/ 27 w 31"/>
                <a:gd name="T13" fmla="*/ 38 h 77"/>
                <a:gd name="T14" fmla="*/ 18 w 31"/>
                <a:gd name="T15" fmla="*/ 52 h 77"/>
                <a:gd name="T16" fmla="*/ 11 w 31"/>
                <a:gd name="T17" fmla="*/ 68 h 77"/>
                <a:gd name="T18" fmla="*/ 31 w 31"/>
                <a:gd name="T19" fmla="*/ 68 h 77"/>
                <a:gd name="T20" fmla="*/ 31 w 31"/>
                <a:gd name="T21" fmla="*/ 76 h 77"/>
                <a:gd name="T22" fmla="*/ 8 w 31"/>
                <a:gd name="T23" fmla="*/ 77 h 77"/>
                <a:gd name="T24" fmla="*/ 0 w 31"/>
                <a:gd name="T25" fmla="*/ 76 h 77"/>
                <a:gd name="T26" fmla="*/ 0 w 31"/>
                <a:gd name="T27" fmla="*/ 76 h 77"/>
                <a:gd name="T28" fmla="*/ 5 w 31"/>
                <a:gd name="T29" fmla="*/ 55 h 77"/>
                <a:gd name="T30" fmla="*/ 17 w 31"/>
                <a:gd name="T31" fmla="*/ 37 h 77"/>
                <a:gd name="T32" fmla="*/ 21 w 31"/>
                <a:gd name="T33" fmla="*/ 20 h 77"/>
                <a:gd name="T34" fmla="*/ 21 w 31"/>
                <a:gd name="T35" fmla="*/ 19 h 77"/>
                <a:gd name="T36" fmla="*/ 21 w 31"/>
                <a:gd name="T37" fmla="*/ 17 h 77"/>
                <a:gd name="T38" fmla="*/ 21 w 31"/>
                <a:gd name="T39" fmla="*/ 12 h 77"/>
                <a:gd name="T40" fmla="*/ 15 w 31"/>
                <a:gd name="T41" fmla="*/ 7 h 77"/>
                <a:gd name="T42" fmla="*/ 10 w 31"/>
                <a:gd name="T43" fmla="*/ 16 h 77"/>
                <a:gd name="T44" fmla="*/ 10 w 31"/>
                <a:gd name="T45" fmla="*/ 19 h 77"/>
                <a:gd name="T46" fmla="*/ 10 w 31"/>
                <a:gd name="T47" fmla="*/ 21 h 77"/>
                <a:gd name="T48" fmla="*/ 10 w 31"/>
                <a:gd name="T49" fmla="*/ 23 h 77"/>
                <a:gd name="T50" fmla="*/ 10 w 31"/>
                <a:gd name="T51" fmla="*/ 26 h 77"/>
                <a:gd name="T52" fmla="*/ 0 w 31"/>
                <a:gd name="T53" fmla="*/ 26 h 77"/>
                <a:gd name="T54" fmla="*/ 0 w 31"/>
                <a:gd name="T55" fmla="*/ 1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w="15875" cap="flat">
              <a:noFill/>
              <a:prstDash val="solid"/>
              <a:miter lim="800000"/>
              <a:headEnd/>
              <a:tailEnd/>
            </a:ln>
          </p:spPr>
          <p:txBody>
            <a:bodyPr vert="horz" wrap="square" lIns="121920" tIns="60960" rIns="121920" bIns="60960" numCol="1" anchor="t" anchorCtr="0" compatLnSpc="1">
              <a:prstTxWarp prst="textNoShape">
                <a:avLst/>
              </a:prstTxWarp>
            </a:bodyPr>
            <a:lstStyle/>
            <a:p>
              <a:endParaRPr lang="zh-CN" altLang="en-US" sz="2400">
                <a:solidFill>
                  <a:srgbClr val="000000"/>
                </a:solidFill>
              </a:endParaRPr>
            </a:p>
          </p:txBody>
        </p:sp>
      </p:grpSp>
      <p:sp>
        <p:nvSpPr>
          <p:cNvPr id="91" name="文本框 90"/>
          <p:cNvSpPr txBox="1"/>
          <p:nvPr/>
        </p:nvSpPr>
        <p:spPr>
          <a:xfrm>
            <a:off x="4085101" y="917091"/>
            <a:ext cx="3467616" cy="584775"/>
          </a:xfrm>
          <a:prstGeom prst="rect">
            <a:avLst/>
          </a:prstGeom>
          <a:noFill/>
        </p:spPr>
        <p:txBody>
          <a:bodyPr wrap="none" lIns="91440" tIns="45720" rIns="91440" bIns="45720" rtlCol="0">
            <a:spAutoFit/>
          </a:bodyPr>
          <a:lstStyle/>
          <a:p>
            <a:r>
              <a:rPr lang="zh-CN" altLang="en-US" sz="3200" b="1" dirty="0">
                <a:solidFill>
                  <a:srgbClr val="FFFFFF">
                    <a:lumMod val="50000"/>
                  </a:srgbClr>
                </a:solidFill>
                <a:latin typeface="微软雅黑" panose="020B0503020204020204" pitchFamily="34" charset="-122"/>
                <a:ea typeface="微软雅黑" panose="020B0503020204020204" pitchFamily="34" charset="-122"/>
              </a:rPr>
              <a:t>输入您的标题文字</a:t>
            </a:r>
          </a:p>
        </p:txBody>
      </p:sp>
      <p:grpSp>
        <p:nvGrpSpPr>
          <p:cNvPr id="2" name="组合 1"/>
          <p:cNvGrpSpPr/>
          <p:nvPr/>
        </p:nvGrpSpPr>
        <p:grpSpPr>
          <a:xfrm>
            <a:off x="3646003" y="4791212"/>
            <a:ext cx="2690054" cy="825571"/>
            <a:chOff x="3508035" y="4207856"/>
            <a:chExt cx="2690054" cy="825570"/>
          </a:xfrm>
        </p:grpSpPr>
        <p:sp>
          <p:nvSpPr>
            <p:cNvPr id="92" name="矩形 47"/>
            <p:cNvSpPr>
              <a:spLocks noChangeArrowheads="1"/>
            </p:cNvSpPr>
            <p:nvPr/>
          </p:nvSpPr>
          <p:spPr bwMode="auto">
            <a:xfrm>
              <a:off x="3508035" y="4715326"/>
              <a:ext cx="2407376"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67" dirty="0">
                  <a:solidFill>
                    <a:srgbClr val="000000">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点击此处添加标题</a:t>
              </a:r>
              <a:endParaRPr lang="en-US" sz="1467" dirty="0">
                <a:solidFill>
                  <a:srgbClr val="000000">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93" name="文本框 48"/>
            <p:cNvSpPr>
              <a:spLocks noChangeArrowheads="1"/>
            </p:cNvSpPr>
            <p:nvPr/>
          </p:nvSpPr>
          <p:spPr bwMode="auto">
            <a:xfrm>
              <a:off x="3508035" y="4207856"/>
              <a:ext cx="26900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solidFill>
                    <a:srgbClr val="000000">
                      <a:lumMod val="65000"/>
                      <a:lumOff val="35000"/>
                    </a:srgbClr>
                  </a:solidFill>
                  <a:sym typeface="宋体" panose="02010600030101010101" pitchFamily="2" charset="-122"/>
                </a:rPr>
                <a:t>点击此处添加标题</a:t>
              </a:r>
            </a:p>
          </p:txBody>
        </p:sp>
      </p:grpSp>
      <p:grpSp>
        <p:nvGrpSpPr>
          <p:cNvPr id="96" name="组合 95"/>
          <p:cNvGrpSpPr/>
          <p:nvPr/>
        </p:nvGrpSpPr>
        <p:grpSpPr>
          <a:xfrm>
            <a:off x="8585427" y="4791212"/>
            <a:ext cx="2699478" cy="825571"/>
            <a:chOff x="3508035" y="4207856"/>
            <a:chExt cx="2699478" cy="825570"/>
          </a:xfrm>
        </p:grpSpPr>
        <p:sp>
          <p:nvSpPr>
            <p:cNvPr id="97" name="矩形 47"/>
            <p:cNvSpPr>
              <a:spLocks noChangeArrowheads="1"/>
            </p:cNvSpPr>
            <p:nvPr/>
          </p:nvSpPr>
          <p:spPr bwMode="auto">
            <a:xfrm>
              <a:off x="3508035" y="4715326"/>
              <a:ext cx="2407376"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67" dirty="0">
                  <a:solidFill>
                    <a:srgbClr val="000000">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点击此处添加标题</a:t>
              </a:r>
              <a:endParaRPr lang="en-US" sz="1467" dirty="0">
                <a:solidFill>
                  <a:srgbClr val="000000">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98" name="文本框 48"/>
            <p:cNvSpPr>
              <a:spLocks noChangeArrowheads="1"/>
            </p:cNvSpPr>
            <p:nvPr/>
          </p:nvSpPr>
          <p:spPr bwMode="auto">
            <a:xfrm>
              <a:off x="3508035" y="4207856"/>
              <a:ext cx="26994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solidFill>
                    <a:srgbClr val="000000">
                      <a:lumMod val="65000"/>
                      <a:lumOff val="35000"/>
                    </a:srgbClr>
                  </a:solidFill>
                  <a:sym typeface="宋体" panose="02010600030101010101" pitchFamily="2" charset="-122"/>
                </a:rPr>
                <a:t>点击此处添加标题</a:t>
              </a:r>
            </a:p>
          </p:txBody>
        </p:sp>
      </p:grpSp>
      <p:grpSp>
        <p:nvGrpSpPr>
          <p:cNvPr id="99" name="组合 98"/>
          <p:cNvGrpSpPr/>
          <p:nvPr/>
        </p:nvGrpSpPr>
        <p:grpSpPr>
          <a:xfrm>
            <a:off x="1180619" y="2336980"/>
            <a:ext cx="2681018" cy="825571"/>
            <a:chOff x="3508035" y="4207856"/>
            <a:chExt cx="2681018" cy="825570"/>
          </a:xfrm>
        </p:grpSpPr>
        <p:sp>
          <p:nvSpPr>
            <p:cNvPr id="100" name="矩形 47"/>
            <p:cNvSpPr>
              <a:spLocks noChangeArrowheads="1"/>
            </p:cNvSpPr>
            <p:nvPr/>
          </p:nvSpPr>
          <p:spPr bwMode="auto">
            <a:xfrm>
              <a:off x="3508035" y="4715326"/>
              <a:ext cx="2407376"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67" dirty="0">
                  <a:solidFill>
                    <a:srgbClr val="000000">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点击此处添加标题</a:t>
              </a:r>
              <a:endParaRPr lang="en-US" sz="1467" dirty="0">
                <a:solidFill>
                  <a:srgbClr val="000000">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101" name="文本框 48"/>
            <p:cNvSpPr>
              <a:spLocks noChangeArrowheads="1"/>
            </p:cNvSpPr>
            <p:nvPr/>
          </p:nvSpPr>
          <p:spPr bwMode="auto">
            <a:xfrm>
              <a:off x="3508035" y="4207856"/>
              <a:ext cx="26810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solidFill>
                    <a:srgbClr val="000000">
                      <a:lumMod val="65000"/>
                      <a:lumOff val="35000"/>
                    </a:srgbClr>
                  </a:solidFill>
                  <a:sym typeface="宋体" panose="02010600030101010101" pitchFamily="2" charset="-122"/>
                </a:rPr>
                <a:t>点击此处添加标题</a:t>
              </a:r>
            </a:p>
          </p:txBody>
        </p:sp>
      </p:grpSp>
      <p:grpSp>
        <p:nvGrpSpPr>
          <p:cNvPr id="106" name="组合 105"/>
          <p:cNvGrpSpPr/>
          <p:nvPr/>
        </p:nvGrpSpPr>
        <p:grpSpPr>
          <a:xfrm>
            <a:off x="6136559" y="2336980"/>
            <a:ext cx="2735327" cy="825571"/>
            <a:chOff x="3508035" y="4207856"/>
            <a:chExt cx="2735327" cy="825570"/>
          </a:xfrm>
        </p:grpSpPr>
        <p:sp>
          <p:nvSpPr>
            <p:cNvPr id="107" name="矩形 47"/>
            <p:cNvSpPr>
              <a:spLocks noChangeArrowheads="1"/>
            </p:cNvSpPr>
            <p:nvPr/>
          </p:nvSpPr>
          <p:spPr bwMode="auto">
            <a:xfrm>
              <a:off x="3508035" y="4715326"/>
              <a:ext cx="2407376"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67" dirty="0">
                  <a:solidFill>
                    <a:srgbClr val="000000">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点击此处添加标题</a:t>
              </a:r>
              <a:endParaRPr lang="en-US" sz="1467" dirty="0">
                <a:solidFill>
                  <a:srgbClr val="000000">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108" name="文本框 48"/>
            <p:cNvSpPr>
              <a:spLocks noChangeArrowheads="1"/>
            </p:cNvSpPr>
            <p:nvPr/>
          </p:nvSpPr>
          <p:spPr bwMode="auto">
            <a:xfrm>
              <a:off x="3508035" y="4207856"/>
              <a:ext cx="2735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solidFill>
                    <a:srgbClr val="000000">
                      <a:lumMod val="65000"/>
                      <a:lumOff val="35000"/>
                    </a:srgbClr>
                  </a:solidFill>
                  <a:sym typeface="宋体" panose="02010600030101010101" pitchFamily="2" charset="-122"/>
                </a:rPr>
                <a:t>点击此处添加标题</a:t>
              </a:r>
            </a:p>
          </p:txBody>
        </p:sp>
      </p:grpSp>
      <p:cxnSp>
        <p:nvCxnSpPr>
          <p:cNvPr id="39" name="直接连接符 38"/>
          <p:cNvCxnSpPr/>
          <p:nvPr/>
        </p:nvCxnSpPr>
        <p:spPr>
          <a:xfrm flipV="1">
            <a:off x="3025297" y="479824"/>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1" y="195106"/>
            <a:ext cx="3126179" cy="569433"/>
            <a:chOff x="0" y="194743"/>
            <a:chExt cx="3126179" cy="569433"/>
          </a:xfrm>
        </p:grpSpPr>
        <p:sp>
          <p:nvSpPr>
            <p:cNvPr id="41" name="圆角矩形 40"/>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endParaRPr>
            </a:p>
          </p:txBody>
        </p:sp>
        <p:grpSp>
          <p:nvGrpSpPr>
            <p:cNvPr id="42" name="组合 41"/>
            <p:cNvGrpSpPr/>
            <p:nvPr/>
          </p:nvGrpSpPr>
          <p:grpSpPr>
            <a:xfrm>
              <a:off x="0" y="290669"/>
              <a:ext cx="424561" cy="355906"/>
              <a:chOff x="469900" y="728859"/>
              <a:chExt cx="424561" cy="355906"/>
            </a:xfrm>
          </p:grpSpPr>
          <p:sp>
            <p:nvSpPr>
              <p:cNvPr id="43" name="椭圆 42"/>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4" name="椭圆 43"/>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1" name="椭圆 50"/>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2" name="椭圆 51"/>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71" name="圆角矩形 70"/>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72" name="圆角矩形 71"/>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73" name="圆角矩形 72"/>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74" name="圆角矩形 73"/>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sp>
        <p:nvSpPr>
          <p:cNvPr id="75" name="标题占位符 1"/>
          <p:cNvSpPr txBox="1">
            <a:spLocks/>
          </p:cNvSpPr>
          <p:nvPr/>
        </p:nvSpPr>
        <p:spPr>
          <a:xfrm>
            <a:off x="-31214" y="231455"/>
            <a:ext cx="3050788" cy="5469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1200" kern="1200">
                <a:solidFill>
                  <a:schemeClr val="bg1"/>
                </a:solidFill>
                <a:latin typeface="迷你简汉真广标" panose="02010609000101010101" pitchFamily="49" charset="-122"/>
                <a:ea typeface="迷你简汉真广标" panose="02010609000101010101" pitchFamily="49" charset="-122"/>
                <a:cs typeface="+mj-cs"/>
              </a:defRPr>
            </a:lvl1pPr>
          </a:lstStyle>
          <a:p>
            <a:r>
              <a:rPr lang="zh-CN" altLang="en-US" sz="3200" dirty="0">
                <a:solidFill>
                  <a:srgbClr val="FFFFFF"/>
                </a:solidFill>
              </a:rPr>
              <a:t>市场分析</a:t>
            </a:r>
          </a:p>
        </p:txBody>
      </p:sp>
    </p:spTree>
    <p:extLst>
      <p:ext uri="{BB962C8B-B14F-4D97-AF65-F5344CB8AC3E}">
        <p14:creationId xmlns:p14="http://schemas.microsoft.com/office/powerpoint/2010/main" val="298208520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500"/>
                                        <p:tgtEl>
                                          <p:spTgt spid="39"/>
                                        </p:tgtEl>
                                      </p:cBhvr>
                                    </p:animEffect>
                                  </p:childTnLst>
                                </p:cTn>
                              </p:par>
                            </p:childTnLst>
                          </p:cTn>
                        </p:par>
                        <p:par>
                          <p:cTn id="12" fill="hold">
                            <p:stCondLst>
                              <p:cond delay="1000"/>
                            </p:stCondLst>
                            <p:childTnLst>
                              <p:par>
                                <p:cTn id="13" presetID="2" presetClass="entr" presetSubtype="8" fill="hold" grpId="0" nodeType="afterEffect">
                                  <p:stCondLst>
                                    <p:cond delay="0"/>
                                  </p:stCondLst>
                                  <p:iterate type="lt">
                                    <p:tmPct val="10000"/>
                                  </p:iterate>
                                  <p:childTnLst>
                                    <p:set>
                                      <p:cBhvr>
                                        <p:cTn id="14" dur="1" fill="hold">
                                          <p:stCondLst>
                                            <p:cond delay="0"/>
                                          </p:stCondLst>
                                        </p:cTn>
                                        <p:tgtEl>
                                          <p:spTgt spid="91"/>
                                        </p:tgtEl>
                                        <p:attrNameLst>
                                          <p:attrName>style.visibility</p:attrName>
                                        </p:attrNameLst>
                                      </p:cBhvr>
                                      <p:to>
                                        <p:strVal val="visible"/>
                                      </p:to>
                                    </p:set>
                                    <p:anim calcmode="lin" valueType="num">
                                      <p:cBhvr additive="base">
                                        <p:cTn id="15" dur="500" fill="hold"/>
                                        <p:tgtEl>
                                          <p:spTgt spid="91"/>
                                        </p:tgtEl>
                                        <p:attrNameLst>
                                          <p:attrName>ppt_x</p:attrName>
                                        </p:attrNameLst>
                                      </p:cBhvr>
                                      <p:tavLst>
                                        <p:tav tm="0">
                                          <p:val>
                                            <p:strVal val="0-#ppt_w/2"/>
                                          </p:val>
                                        </p:tav>
                                        <p:tav tm="100000">
                                          <p:val>
                                            <p:strVal val="#ppt_x"/>
                                          </p:val>
                                        </p:tav>
                                      </p:tavLst>
                                    </p:anim>
                                    <p:anim calcmode="lin" valueType="num">
                                      <p:cBhvr additive="base">
                                        <p:cTn id="16" dur="500" fill="hold"/>
                                        <p:tgtEl>
                                          <p:spTgt spid="91"/>
                                        </p:tgtEl>
                                        <p:attrNameLst>
                                          <p:attrName>ppt_y</p:attrName>
                                        </p:attrNameLst>
                                      </p:cBhvr>
                                      <p:tavLst>
                                        <p:tav tm="0">
                                          <p:val>
                                            <p:strVal val="#ppt_y"/>
                                          </p:val>
                                        </p:tav>
                                        <p:tav tm="100000">
                                          <p:val>
                                            <p:strVal val="#ppt_y"/>
                                          </p:val>
                                        </p:tav>
                                      </p:tavLst>
                                    </p:anim>
                                  </p:childTnLst>
                                </p:cTn>
                              </p:par>
                            </p:childTnLst>
                          </p:cTn>
                        </p:par>
                        <p:par>
                          <p:cTn id="17" fill="hold">
                            <p:stCondLst>
                              <p:cond delay="1850"/>
                            </p:stCondLst>
                            <p:childTnLst>
                              <p:par>
                                <p:cTn id="18" presetID="42" presetClass="entr" presetSubtype="0" fill="hold" grpId="0"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1000"/>
                                        <p:tgtEl>
                                          <p:spTgt spid="46"/>
                                        </p:tgtEl>
                                      </p:cBhvr>
                                    </p:animEffect>
                                    <p:anim calcmode="lin" valueType="num">
                                      <p:cBhvr>
                                        <p:cTn id="21" dur="1000" fill="hold"/>
                                        <p:tgtEl>
                                          <p:spTgt spid="46"/>
                                        </p:tgtEl>
                                        <p:attrNameLst>
                                          <p:attrName>ppt_x</p:attrName>
                                        </p:attrNameLst>
                                      </p:cBhvr>
                                      <p:tavLst>
                                        <p:tav tm="0">
                                          <p:val>
                                            <p:strVal val="#ppt_x"/>
                                          </p:val>
                                        </p:tav>
                                        <p:tav tm="100000">
                                          <p:val>
                                            <p:strVal val="#ppt_x"/>
                                          </p:val>
                                        </p:tav>
                                      </p:tavLst>
                                    </p:anim>
                                    <p:anim calcmode="lin" valueType="num">
                                      <p:cBhvr>
                                        <p:cTn id="22" dur="1000" fill="hold"/>
                                        <p:tgtEl>
                                          <p:spTgt spid="4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1000"/>
                                        <p:tgtEl>
                                          <p:spTgt spid="49"/>
                                        </p:tgtEl>
                                      </p:cBhvr>
                                    </p:animEffect>
                                    <p:anim calcmode="lin" valueType="num">
                                      <p:cBhvr>
                                        <p:cTn id="26" dur="1000" fill="hold"/>
                                        <p:tgtEl>
                                          <p:spTgt spid="49"/>
                                        </p:tgtEl>
                                        <p:attrNameLst>
                                          <p:attrName>ppt_x</p:attrName>
                                        </p:attrNameLst>
                                      </p:cBhvr>
                                      <p:tavLst>
                                        <p:tav tm="0">
                                          <p:val>
                                            <p:strVal val="#ppt_x"/>
                                          </p:val>
                                        </p:tav>
                                        <p:tav tm="100000">
                                          <p:val>
                                            <p:strVal val="#ppt_x"/>
                                          </p:val>
                                        </p:tav>
                                      </p:tavLst>
                                    </p:anim>
                                    <p:anim calcmode="lin" valueType="num">
                                      <p:cBhvr>
                                        <p:cTn id="27" dur="1000" fill="hold"/>
                                        <p:tgtEl>
                                          <p:spTgt spid="49"/>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63"/>
                                        </p:tgtEl>
                                        <p:attrNameLst>
                                          <p:attrName>style.visibility</p:attrName>
                                        </p:attrNameLst>
                                      </p:cBhvr>
                                      <p:to>
                                        <p:strVal val="visible"/>
                                      </p:to>
                                    </p:set>
                                    <p:animEffect transition="in" filter="fade">
                                      <p:cBhvr>
                                        <p:cTn id="30" dur="1000"/>
                                        <p:tgtEl>
                                          <p:spTgt spid="63"/>
                                        </p:tgtEl>
                                      </p:cBhvr>
                                    </p:animEffect>
                                    <p:anim calcmode="lin" valueType="num">
                                      <p:cBhvr>
                                        <p:cTn id="31" dur="1000" fill="hold"/>
                                        <p:tgtEl>
                                          <p:spTgt spid="63"/>
                                        </p:tgtEl>
                                        <p:attrNameLst>
                                          <p:attrName>ppt_x</p:attrName>
                                        </p:attrNameLst>
                                      </p:cBhvr>
                                      <p:tavLst>
                                        <p:tav tm="0">
                                          <p:val>
                                            <p:strVal val="#ppt_x"/>
                                          </p:val>
                                        </p:tav>
                                        <p:tav tm="100000">
                                          <p:val>
                                            <p:strVal val="#ppt_x"/>
                                          </p:val>
                                        </p:tav>
                                      </p:tavLst>
                                    </p:anim>
                                    <p:anim calcmode="lin" valueType="num">
                                      <p:cBhvr>
                                        <p:cTn id="32" dur="1000" fill="hold"/>
                                        <p:tgtEl>
                                          <p:spTgt spid="63"/>
                                        </p:tgtEl>
                                        <p:attrNameLst>
                                          <p:attrName>ppt_y</p:attrName>
                                        </p:attrNameLst>
                                      </p:cBhvr>
                                      <p:tavLst>
                                        <p:tav tm="0">
                                          <p:val>
                                            <p:strVal val="#ppt_y+.1"/>
                                          </p:val>
                                        </p:tav>
                                        <p:tav tm="100000">
                                          <p:val>
                                            <p:strVal val="#ppt_y"/>
                                          </p:val>
                                        </p:tav>
                                      </p:tavLst>
                                    </p:anim>
                                  </p:childTnLst>
                                </p:cTn>
                              </p:par>
                            </p:childTnLst>
                          </p:cTn>
                        </p:par>
                        <p:par>
                          <p:cTn id="33" fill="hold">
                            <p:stCondLst>
                              <p:cond delay="2850"/>
                            </p:stCondLst>
                            <p:childTnLst>
                              <p:par>
                                <p:cTn id="34" presetID="16" presetClass="entr" presetSubtype="21"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arn(inVertical)">
                                      <p:cBhvr>
                                        <p:cTn id="36" dur="500"/>
                                        <p:tgtEl>
                                          <p:spTgt spid="2"/>
                                        </p:tgtEl>
                                      </p:cBhvr>
                                    </p:animEffect>
                                  </p:childTnLst>
                                </p:cTn>
                              </p:par>
                            </p:childTnLst>
                          </p:cTn>
                        </p:par>
                        <p:par>
                          <p:cTn id="37" fill="hold">
                            <p:stCondLst>
                              <p:cond delay="3350"/>
                            </p:stCondLst>
                            <p:childTnLst>
                              <p:par>
                                <p:cTn id="38" presetID="42" presetClass="entr" presetSubtype="0" fill="hold" nodeType="after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fade">
                                      <p:cBhvr>
                                        <p:cTn id="40" dur="1000"/>
                                        <p:tgtEl>
                                          <p:spTgt spid="67"/>
                                        </p:tgtEl>
                                      </p:cBhvr>
                                    </p:animEffect>
                                    <p:anim calcmode="lin" valueType="num">
                                      <p:cBhvr>
                                        <p:cTn id="41" dur="1000" fill="hold"/>
                                        <p:tgtEl>
                                          <p:spTgt spid="67"/>
                                        </p:tgtEl>
                                        <p:attrNameLst>
                                          <p:attrName>ppt_x</p:attrName>
                                        </p:attrNameLst>
                                      </p:cBhvr>
                                      <p:tavLst>
                                        <p:tav tm="0">
                                          <p:val>
                                            <p:strVal val="#ppt_x"/>
                                          </p:val>
                                        </p:tav>
                                        <p:tav tm="100000">
                                          <p:val>
                                            <p:strVal val="#ppt_x"/>
                                          </p:val>
                                        </p:tav>
                                      </p:tavLst>
                                    </p:anim>
                                    <p:anim calcmode="lin" valueType="num">
                                      <p:cBhvr>
                                        <p:cTn id="42" dur="1000" fill="hold"/>
                                        <p:tgtEl>
                                          <p:spTgt spid="6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1000"/>
                                        <p:tgtEl>
                                          <p:spTgt spid="50"/>
                                        </p:tgtEl>
                                      </p:cBhvr>
                                    </p:animEffect>
                                    <p:anim calcmode="lin" valueType="num">
                                      <p:cBhvr>
                                        <p:cTn id="46" dur="1000" fill="hold"/>
                                        <p:tgtEl>
                                          <p:spTgt spid="50"/>
                                        </p:tgtEl>
                                        <p:attrNameLst>
                                          <p:attrName>ppt_x</p:attrName>
                                        </p:attrNameLst>
                                      </p:cBhvr>
                                      <p:tavLst>
                                        <p:tav tm="0">
                                          <p:val>
                                            <p:strVal val="#ppt_x"/>
                                          </p:val>
                                        </p:tav>
                                        <p:tav tm="100000">
                                          <p:val>
                                            <p:strVal val="#ppt_x"/>
                                          </p:val>
                                        </p:tav>
                                      </p:tavLst>
                                    </p:anim>
                                    <p:anim calcmode="lin" valueType="num">
                                      <p:cBhvr>
                                        <p:cTn id="47" dur="1000" fill="hold"/>
                                        <p:tgtEl>
                                          <p:spTgt spid="5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1000"/>
                                        <p:tgtEl>
                                          <p:spTgt spid="45"/>
                                        </p:tgtEl>
                                      </p:cBhvr>
                                    </p:animEffect>
                                    <p:anim calcmode="lin" valueType="num">
                                      <p:cBhvr>
                                        <p:cTn id="51" dur="1000" fill="hold"/>
                                        <p:tgtEl>
                                          <p:spTgt spid="45"/>
                                        </p:tgtEl>
                                        <p:attrNameLst>
                                          <p:attrName>ppt_x</p:attrName>
                                        </p:attrNameLst>
                                      </p:cBhvr>
                                      <p:tavLst>
                                        <p:tav tm="0">
                                          <p:val>
                                            <p:strVal val="#ppt_x"/>
                                          </p:val>
                                        </p:tav>
                                        <p:tav tm="100000">
                                          <p:val>
                                            <p:strVal val="#ppt_x"/>
                                          </p:val>
                                        </p:tav>
                                      </p:tavLst>
                                    </p:anim>
                                    <p:anim calcmode="lin" valueType="num">
                                      <p:cBhvr>
                                        <p:cTn id="52" dur="1000" fill="hold"/>
                                        <p:tgtEl>
                                          <p:spTgt spid="45"/>
                                        </p:tgtEl>
                                        <p:attrNameLst>
                                          <p:attrName>ppt_y</p:attrName>
                                        </p:attrNameLst>
                                      </p:cBhvr>
                                      <p:tavLst>
                                        <p:tav tm="0">
                                          <p:val>
                                            <p:strVal val="#ppt_y+.1"/>
                                          </p:val>
                                        </p:tav>
                                        <p:tav tm="100000">
                                          <p:val>
                                            <p:strVal val="#ppt_y"/>
                                          </p:val>
                                        </p:tav>
                                      </p:tavLst>
                                    </p:anim>
                                  </p:childTnLst>
                                </p:cTn>
                              </p:par>
                            </p:childTnLst>
                          </p:cTn>
                        </p:par>
                        <p:par>
                          <p:cTn id="53" fill="hold">
                            <p:stCondLst>
                              <p:cond delay="4350"/>
                            </p:stCondLst>
                            <p:childTnLst>
                              <p:par>
                                <p:cTn id="54" presetID="16" presetClass="entr" presetSubtype="21" fill="hold" nodeType="afterEffect">
                                  <p:stCondLst>
                                    <p:cond delay="0"/>
                                  </p:stCondLst>
                                  <p:childTnLst>
                                    <p:set>
                                      <p:cBhvr>
                                        <p:cTn id="55" dur="1" fill="hold">
                                          <p:stCondLst>
                                            <p:cond delay="0"/>
                                          </p:stCondLst>
                                        </p:cTn>
                                        <p:tgtEl>
                                          <p:spTgt spid="99"/>
                                        </p:tgtEl>
                                        <p:attrNameLst>
                                          <p:attrName>style.visibility</p:attrName>
                                        </p:attrNameLst>
                                      </p:cBhvr>
                                      <p:to>
                                        <p:strVal val="visible"/>
                                      </p:to>
                                    </p:set>
                                    <p:animEffect transition="in" filter="barn(inVertical)">
                                      <p:cBhvr>
                                        <p:cTn id="56" dur="500"/>
                                        <p:tgtEl>
                                          <p:spTgt spid="99"/>
                                        </p:tgtEl>
                                      </p:cBhvr>
                                    </p:animEffect>
                                  </p:childTnLst>
                                </p:cTn>
                              </p:par>
                            </p:childTnLst>
                          </p:cTn>
                        </p:par>
                        <p:par>
                          <p:cTn id="57" fill="hold">
                            <p:stCondLst>
                              <p:cond delay="4850"/>
                            </p:stCondLst>
                            <p:childTnLst>
                              <p:par>
                                <p:cTn id="58" presetID="42" presetClass="entr" presetSubtype="0"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fade">
                                      <p:cBhvr>
                                        <p:cTn id="60" dur="1000"/>
                                        <p:tgtEl>
                                          <p:spTgt spid="53"/>
                                        </p:tgtEl>
                                      </p:cBhvr>
                                    </p:animEffect>
                                    <p:anim calcmode="lin" valueType="num">
                                      <p:cBhvr>
                                        <p:cTn id="61" dur="1000" fill="hold"/>
                                        <p:tgtEl>
                                          <p:spTgt spid="53"/>
                                        </p:tgtEl>
                                        <p:attrNameLst>
                                          <p:attrName>ppt_x</p:attrName>
                                        </p:attrNameLst>
                                      </p:cBhvr>
                                      <p:tavLst>
                                        <p:tav tm="0">
                                          <p:val>
                                            <p:strVal val="#ppt_x"/>
                                          </p:val>
                                        </p:tav>
                                        <p:tav tm="100000">
                                          <p:val>
                                            <p:strVal val="#ppt_x"/>
                                          </p:val>
                                        </p:tav>
                                      </p:tavLst>
                                    </p:anim>
                                    <p:anim calcmode="lin" valueType="num">
                                      <p:cBhvr>
                                        <p:cTn id="62" dur="1000" fill="hold"/>
                                        <p:tgtEl>
                                          <p:spTgt spid="53"/>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fade">
                                      <p:cBhvr>
                                        <p:cTn id="65" dur="1000"/>
                                        <p:tgtEl>
                                          <p:spTgt spid="59"/>
                                        </p:tgtEl>
                                      </p:cBhvr>
                                    </p:animEffect>
                                    <p:anim calcmode="lin" valueType="num">
                                      <p:cBhvr>
                                        <p:cTn id="66" dur="1000" fill="hold"/>
                                        <p:tgtEl>
                                          <p:spTgt spid="59"/>
                                        </p:tgtEl>
                                        <p:attrNameLst>
                                          <p:attrName>ppt_x</p:attrName>
                                        </p:attrNameLst>
                                      </p:cBhvr>
                                      <p:tavLst>
                                        <p:tav tm="0">
                                          <p:val>
                                            <p:strVal val="#ppt_x"/>
                                          </p:val>
                                        </p:tav>
                                        <p:tav tm="100000">
                                          <p:val>
                                            <p:strVal val="#ppt_x"/>
                                          </p:val>
                                        </p:tav>
                                      </p:tavLst>
                                    </p:anim>
                                    <p:anim calcmode="lin" valueType="num">
                                      <p:cBhvr>
                                        <p:cTn id="67" dur="1000" fill="hold"/>
                                        <p:tgtEl>
                                          <p:spTgt spid="59"/>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fade">
                                      <p:cBhvr>
                                        <p:cTn id="70" dur="1000"/>
                                        <p:tgtEl>
                                          <p:spTgt spid="47"/>
                                        </p:tgtEl>
                                      </p:cBhvr>
                                    </p:animEffect>
                                    <p:anim calcmode="lin" valueType="num">
                                      <p:cBhvr>
                                        <p:cTn id="71" dur="1000" fill="hold"/>
                                        <p:tgtEl>
                                          <p:spTgt spid="47"/>
                                        </p:tgtEl>
                                        <p:attrNameLst>
                                          <p:attrName>ppt_x</p:attrName>
                                        </p:attrNameLst>
                                      </p:cBhvr>
                                      <p:tavLst>
                                        <p:tav tm="0">
                                          <p:val>
                                            <p:strVal val="#ppt_x"/>
                                          </p:val>
                                        </p:tav>
                                        <p:tav tm="100000">
                                          <p:val>
                                            <p:strVal val="#ppt_x"/>
                                          </p:val>
                                        </p:tav>
                                      </p:tavLst>
                                    </p:anim>
                                    <p:anim calcmode="lin" valueType="num">
                                      <p:cBhvr>
                                        <p:cTn id="72" dur="1000" fill="hold"/>
                                        <p:tgtEl>
                                          <p:spTgt spid="47"/>
                                        </p:tgtEl>
                                        <p:attrNameLst>
                                          <p:attrName>ppt_y</p:attrName>
                                        </p:attrNameLst>
                                      </p:cBhvr>
                                      <p:tavLst>
                                        <p:tav tm="0">
                                          <p:val>
                                            <p:strVal val="#ppt_y+.1"/>
                                          </p:val>
                                        </p:tav>
                                        <p:tav tm="100000">
                                          <p:val>
                                            <p:strVal val="#ppt_y"/>
                                          </p:val>
                                        </p:tav>
                                      </p:tavLst>
                                    </p:anim>
                                  </p:childTnLst>
                                </p:cTn>
                              </p:par>
                            </p:childTnLst>
                          </p:cTn>
                        </p:par>
                        <p:par>
                          <p:cTn id="73" fill="hold">
                            <p:stCondLst>
                              <p:cond delay="5850"/>
                            </p:stCondLst>
                            <p:childTnLst>
                              <p:par>
                                <p:cTn id="74" presetID="16" presetClass="entr" presetSubtype="21" fill="hold" nodeType="afterEffect">
                                  <p:stCondLst>
                                    <p:cond delay="0"/>
                                  </p:stCondLst>
                                  <p:childTnLst>
                                    <p:set>
                                      <p:cBhvr>
                                        <p:cTn id="75" dur="1" fill="hold">
                                          <p:stCondLst>
                                            <p:cond delay="0"/>
                                          </p:stCondLst>
                                        </p:cTn>
                                        <p:tgtEl>
                                          <p:spTgt spid="106"/>
                                        </p:tgtEl>
                                        <p:attrNameLst>
                                          <p:attrName>style.visibility</p:attrName>
                                        </p:attrNameLst>
                                      </p:cBhvr>
                                      <p:to>
                                        <p:strVal val="visible"/>
                                      </p:to>
                                    </p:set>
                                    <p:animEffect transition="in" filter="barn(inVertical)">
                                      <p:cBhvr>
                                        <p:cTn id="76" dur="500"/>
                                        <p:tgtEl>
                                          <p:spTgt spid="106"/>
                                        </p:tgtEl>
                                      </p:cBhvr>
                                    </p:animEffect>
                                  </p:childTnLst>
                                </p:cTn>
                              </p:par>
                            </p:childTnLst>
                          </p:cTn>
                        </p:par>
                        <p:par>
                          <p:cTn id="77" fill="hold">
                            <p:stCondLst>
                              <p:cond delay="6350"/>
                            </p:stCondLst>
                            <p:childTnLst>
                              <p:par>
                                <p:cTn id="78" presetID="47" presetClass="entr" presetSubtype="0" fill="hold" grpId="0" nodeType="afterEffect">
                                  <p:stCondLst>
                                    <p:cond delay="0"/>
                                  </p:stCondLst>
                                  <p:childTnLst>
                                    <p:set>
                                      <p:cBhvr>
                                        <p:cTn id="79" dur="1" fill="hold">
                                          <p:stCondLst>
                                            <p:cond delay="0"/>
                                          </p:stCondLst>
                                        </p:cTn>
                                        <p:tgtEl>
                                          <p:spTgt spid="54"/>
                                        </p:tgtEl>
                                        <p:attrNameLst>
                                          <p:attrName>style.visibility</p:attrName>
                                        </p:attrNameLst>
                                      </p:cBhvr>
                                      <p:to>
                                        <p:strVal val="visible"/>
                                      </p:to>
                                    </p:set>
                                    <p:animEffect transition="in" filter="fade">
                                      <p:cBhvr>
                                        <p:cTn id="80" dur="1000"/>
                                        <p:tgtEl>
                                          <p:spTgt spid="54"/>
                                        </p:tgtEl>
                                      </p:cBhvr>
                                    </p:animEffect>
                                    <p:anim calcmode="lin" valueType="num">
                                      <p:cBhvr>
                                        <p:cTn id="81" dur="1000" fill="hold"/>
                                        <p:tgtEl>
                                          <p:spTgt spid="54"/>
                                        </p:tgtEl>
                                        <p:attrNameLst>
                                          <p:attrName>ppt_x</p:attrName>
                                        </p:attrNameLst>
                                      </p:cBhvr>
                                      <p:tavLst>
                                        <p:tav tm="0">
                                          <p:val>
                                            <p:strVal val="#ppt_x"/>
                                          </p:val>
                                        </p:tav>
                                        <p:tav tm="100000">
                                          <p:val>
                                            <p:strVal val="#ppt_x"/>
                                          </p:val>
                                        </p:tav>
                                      </p:tavLst>
                                    </p:anim>
                                    <p:anim calcmode="lin" valueType="num">
                                      <p:cBhvr>
                                        <p:cTn id="82" dur="1000" fill="hold"/>
                                        <p:tgtEl>
                                          <p:spTgt spid="54"/>
                                        </p:tgtEl>
                                        <p:attrNameLst>
                                          <p:attrName>ppt_y</p:attrName>
                                        </p:attrNameLst>
                                      </p:cBhvr>
                                      <p:tavLst>
                                        <p:tav tm="0">
                                          <p:val>
                                            <p:strVal val="#ppt_y-.1"/>
                                          </p:val>
                                        </p:tav>
                                        <p:tav tm="100000">
                                          <p:val>
                                            <p:strVal val="#ppt_y"/>
                                          </p:val>
                                        </p:tav>
                                      </p:tavLst>
                                    </p:anim>
                                  </p:childTnLst>
                                </p:cTn>
                              </p:par>
                              <p:par>
                                <p:cTn id="83" presetID="47" presetClass="entr" presetSubtype="0" fill="hold" nodeType="with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fade">
                                      <p:cBhvr>
                                        <p:cTn id="85" dur="1000"/>
                                        <p:tgtEl>
                                          <p:spTgt spid="55"/>
                                        </p:tgtEl>
                                      </p:cBhvr>
                                    </p:animEffect>
                                    <p:anim calcmode="lin" valueType="num">
                                      <p:cBhvr>
                                        <p:cTn id="86" dur="1000" fill="hold"/>
                                        <p:tgtEl>
                                          <p:spTgt spid="55"/>
                                        </p:tgtEl>
                                        <p:attrNameLst>
                                          <p:attrName>ppt_x</p:attrName>
                                        </p:attrNameLst>
                                      </p:cBhvr>
                                      <p:tavLst>
                                        <p:tav tm="0">
                                          <p:val>
                                            <p:strVal val="#ppt_x"/>
                                          </p:val>
                                        </p:tav>
                                        <p:tav tm="100000">
                                          <p:val>
                                            <p:strVal val="#ppt_x"/>
                                          </p:val>
                                        </p:tav>
                                      </p:tavLst>
                                    </p:anim>
                                    <p:anim calcmode="lin" valueType="num">
                                      <p:cBhvr>
                                        <p:cTn id="87" dur="1000" fill="hold"/>
                                        <p:tgtEl>
                                          <p:spTgt spid="55"/>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fade">
                                      <p:cBhvr>
                                        <p:cTn id="90" dur="1000"/>
                                        <p:tgtEl>
                                          <p:spTgt spid="48"/>
                                        </p:tgtEl>
                                      </p:cBhvr>
                                    </p:animEffect>
                                    <p:anim calcmode="lin" valueType="num">
                                      <p:cBhvr>
                                        <p:cTn id="91" dur="1000" fill="hold"/>
                                        <p:tgtEl>
                                          <p:spTgt spid="48"/>
                                        </p:tgtEl>
                                        <p:attrNameLst>
                                          <p:attrName>ppt_x</p:attrName>
                                        </p:attrNameLst>
                                      </p:cBhvr>
                                      <p:tavLst>
                                        <p:tav tm="0">
                                          <p:val>
                                            <p:strVal val="#ppt_x"/>
                                          </p:val>
                                        </p:tav>
                                        <p:tav tm="100000">
                                          <p:val>
                                            <p:strVal val="#ppt_x"/>
                                          </p:val>
                                        </p:tav>
                                      </p:tavLst>
                                    </p:anim>
                                    <p:anim calcmode="lin" valueType="num">
                                      <p:cBhvr>
                                        <p:cTn id="92" dur="1000" fill="hold"/>
                                        <p:tgtEl>
                                          <p:spTgt spid="48"/>
                                        </p:tgtEl>
                                        <p:attrNameLst>
                                          <p:attrName>ppt_y</p:attrName>
                                        </p:attrNameLst>
                                      </p:cBhvr>
                                      <p:tavLst>
                                        <p:tav tm="0">
                                          <p:val>
                                            <p:strVal val="#ppt_y-.1"/>
                                          </p:val>
                                        </p:tav>
                                        <p:tav tm="100000">
                                          <p:val>
                                            <p:strVal val="#ppt_y"/>
                                          </p:val>
                                        </p:tav>
                                      </p:tavLst>
                                    </p:anim>
                                  </p:childTnLst>
                                </p:cTn>
                              </p:par>
                            </p:childTnLst>
                          </p:cTn>
                        </p:par>
                        <p:par>
                          <p:cTn id="93" fill="hold">
                            <p:stCondLst>
                              <p:cond delay="7350"/>
                            </p:stCondLst>
                            <p:childTnLst>
                              <p:par>
                                <p:cTn id="94" presetID="16" presetClass="entr" presetSubtype="21" fill="hold" nodeType="afterEffect">
                                  <p:stCondLst>
                                    <p:cond delay="0"/>
                                  </p:stCondLst>
                                  <p:childTnLst>
                                    <p:set>
                                      <p:cBhvr>
                                        <p:cTn id="95" dur="1" fill="hold">
                                          <p:stCondLst>
                                            <p:cond delay="0"/>
                                          </p:stCondLst>
                                        </p:cTn>
                                        <p:tgtEl>
                                          <p:spTgt spid="96"/>
                                        </p:tgtEl>
                                        <p:attrNameLst>
                                          <p:attrName>style.visibility</p:attrName>
                                        </p:attrNameLst>
                                      </p:cBhvr>
                                      <p:to>
                                        <p:strVal val="visible"/>
                                      </p:to>
                                    </p:set>
                                    <p:animEffect transition="in" filter="barn(inVertical)">
                                      <p:cBhvr>
                                        <p:cTn id="96"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49" grpId="0" animBg="1"/>
      <p:bldP spid="50" grpId="0" animBg="1"/>
      <p:bldP spid="53" grpId="0" animBg="1"/>
      <p:bldP spid="54" grpId="0" animBg="1"/>
      <p:bldP spid="91"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Freeform 29"/>
          <p:cNvSpPr>
            <a:spLocks noChangeAspect="1" noEditPoints="1"/>
          </p:cNvSpPr>
          <p:nvPr/>
        </p:nvSpPr>
        <p:spPr bwMode="auto">
          <a:xfrm>
            <a:off x="5714877" y="3012941"/>
            <a:ext cx="721893" cy="648000"/>
          </a:xfrm>
          <a:custGeom>
            <a:avLst/>
            <a:gdLst>
              <a:gd name="T0" fmla="*/ 124 w 254"/>
              <a:gd name="T1" fmla="*/ 162 h 228"/>
              <a:gd name="T2" fmla="*/ 105 w 254"/>
              <a:gd name="T3" fmla="*/ 162 h 228"/>
              <a:gd name="T4" fmla="*/ 105 w 254"/>
              <a:gd name="T5" fmla="*/ 178 h 228"/>
              <a:gd name="T6" fmla="*/ 124 w 254"/>
              <a:gd name="T7" fmla="*/ 178 h 228"/>
              <a:gd name="T8" fmla="*/ 124 w 254"/>
              <a:gd name="T9" fmla="*/ 162 h 228"/>
              <a:gd name="T10" fmla="*/ 43 w 254"/>
              <a:gd name="T11" fmla="*/ 109 h 228"/>
              <a:gd name="T12" fmla="*/ 129 w 254"/>
              <a:gd name="T13" fmla="*/ 26 h 228"/>
              <a:gd name="T14" fmla="*/ 212 w 254"/>
              <a:gd name="T15" fmla="*/ 109 h 228"/>
              <a:gd name="T16" fmla="*/ 55 w 254"/>
              <a:gd name="T17" fmla="*/ 109 h 228"/>
              <a:gd name="T18" fmla="*/ 43 w 254"/>
              <a:gd name="T19" fmla="*/ 109 h 228"/>
              <a:gd name="T20" fmla="*/ 129 w 254"/>
              <a:gd name="T21" fmla="*/ 0 h 228"/>
              <a:gd name="T22" fmla="*/ 121 w 254"/>
              <a:gd name="T23" fmla="*/ 7 h 228"/>
              <a:gd name="T24" fmla="*/ 15 w 254"/>
              <a:gd name="T25" fmla="*/ 112 h 228"/>
              <a:gd name="T26" fmla="*/ 0 w 254"/>
              <a:gd name="T27" fmla="*/ 128 h 228"/>
              <a:gd name="T28" fmla="*/ 53 w 254"/>
              <a:gd name="T29" fmla="*/ 128 h 228"/>
              <a:gd name="T30" fmla="*/ 53 w 254"/>
              <a:gd name="T31" fmla="*/ 228 h 228"/>
              <a:gd name="T32" fmla="*/ 69 w 254"/>
              <a:gd name="T33" fmla="*/ 228 h 228"/>
              <a:gd name="T34" fmla="*/ 69 w 254"/>
              <a:gd name="T35" fmla="*/ 128 h 228"/>
              <a:gd name="T36" fmla="*/ 181 w 254"/>
              <a:gd name="T37" fmla="*/ 128 h 228"/>
              <a:gd name="T38" fmla="*/ 181 w 254"/>
              <a:gd name="T39" fmla="*/ 228 h 228"/>
              <a:gd name="T40" fmla="*/ 197 w 254"/>
              <a:gd name="T41" fmla="*/ 228 h 228"/>
              <a:gd name="T42" fmla="*/ 197 w 254"/>
              <a:gd name="T43" fmla="*/ 128 h 228"/>
              <a:gd name="T44" fmla="*/ 254 w 254"/>
              <a:gd name="T45" fmla="*/ 128 h 228"/>
              <a:gd name="T46" fmla="*/ 240 w 254"/>
              <a:gd name="T47" fmla="*/ 112 h 228"/>
              <a:gd name="T48" fmla="*/ 242 w 254"/>
              <a:gd name="T49" fmla="*/ 109 h 228"/>
              <a:gd name="T50" fmla="*/ 240 w 254"/>
              <a:gd name="T51" fmla="*/ 112 h 228"/>
              <a:gd name="T52" fmla="*/ 133 w 254"/>
              <a:gd name="T53" fmla="*/ 7 h 228"/>
              <a:gd name="T54" fmla="*/ 129 w 254"/>
              <a:gd name="T55"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 h="228">
                <a:moveTo>
                  <a:pt x="124" y="162"/>
                </a:moveTo>
                <a:lnTo>
                  <a:pt x="105" y="162"/>
                </a:lnTo>
                <a:lnTo>
                  <a:pt x="105" y="178"/>
                </a:lnTo>
                <a:lnTo>
                  <a:pt x="124" y="178"/>
                </a:lnTo>
                <a:lnTo>
                  <a:pt x="124" y="162"/>
                </a:lnTo>
                <a:close/>
                <a:moveTo>
                  <a:pt x="43" y="109"/>
                </a:moveTo>
                <a:lnTo>
                  <a:pt x="129" y="26"/>
                </a:lnTo>
                <a:lnTo>
                  <a:pt x="212" y="109"/>
                </a:lnTo>
                <a:lnTo>
                  <a:pt x="55" y="109"/>
                </a:lnTo>
                <a:lnTo>
                  <a:pt x="43" y="109"/>
                </a:lnTo>
                <a:close/>
                <a:moveTo>
                  <a:pt x="129" y="0"/>
                </a:moveTo>
                <a:lnTo>
                  <a:pt x="121" y="7"/>
                </a:lnTo>
                <a:lnTo>
                  <a:pt x="15" y="112"/>
                </a:lnTo>
                <a:lnTo>
                  <a:pt x="0" y="128"/>
                </a:lnTo>
                <a:lnTo>
                  <a:pt x="53" y="128"/>
                </a:lnTo>
                <a:lnTo>
                  <a:pt x="53" y="228"/>
                </a:lnTo>
                <a:lnTo>
                  <a:pt x="69" y="228"/>
                </a:lnTo>
                <a:lnTo>
                  <a:pt x="69" y="128"/>
                </a:lnTo>
                <a:lnTo>
                  <a:pt x="181" y="128"/>
                </a:lnTo>
                <a:lnTo>
                  <a:pt x="181" y="228"/>
                </a:lnTo>
                <a:lnTo>
                  <a:pt x="197" y="228"/>
                </a:lnTo>
                <a:lnTo>
                  <a:pt x="197" y="128"/>
                </a:lnTo>
                <a:lnTo>
                  <a:pt x="254" y="128"/>
                </a:lnTo>
                <a:lnTo>
                  <a:pt x="240" y="112"/>
                </a:lnTo>
                <a:lnTo>
                  <a:pt x="242" y="109"/>
                </a:lnTo>
                <a:lnTo>
                  <a:pt x="240" y="112"/>
                </a:lnTo>
                <a:lnTo>
                  <a:pt x="133" y="7"/>
                </a:lnTo>
                <a:lnTo>
                  <a:pt x="129" y="0"/>
                </a:lnTo>
                <a:close/>
              </a:path>
            </a:pathLst>
          </a:custGeom>
          <a:solidFill>
            <a:schemeClr val="tx1">
              <a:lumMod val="65000"/>
              <a:lumOff val="35000"/>
            </a:schemeClr>
          </a:solidFill>
          <a:ln w="12700">
            <a:solidFill>
              <a:schemeClr val="tx1">
                <a:lumMod val="75000"/>
                <a:lumOff val="25000"/>
              </a:schemeClr>
            </a:soli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 name="Freeform 29"/>
          <p:cNvSpPr>
            <a:spLocks/>
          </p:cNvSpPr>
          <p:nvPr/>
        </p:nvSpPr>
        <p:spPr bwMode="auto">
          <a:xfrm>
            <a:off x="4334095" y="3914657"/>
            <a:ext cx="1758917" cy="1758926"/>
          </a:xfrm>
          <a:custGeom>
            <a:avLst/>
            <a:gdLst>
              <a:gd name="T0" fmla="*/ 168 w 1187"/>
              <a:gd name="T1" fmla="*/ 0 h 1187"/>
              <a:gd name="T2" fmla="*/ 0 w 1187"/>
              <a:gd name="T3" fmla="*/ 0 h 1187"/>
              <a:gd name="T4" fmla="*/ 1187 w 1187"/>
              <a:gd name="T5" fmla="*/ 1187 h 1187"/>
              <a:gd name="T6" fmla="*/ 1187 w 1187"/>
              <a:gd name="T7" fmla="*/ 1019 h 1187"/>
              <a:gd name="T8" fmla="*/ 168 w 1187"/>
              <a:gd name="T9" fmla="*/ 0 h 1187"/>
            </a:gdLst>
            <a:ahLst/>
            <a:cxnLst>
              <a:cxn ang="0">
                <a:pos x="T0" y="T1"/>
              </a:cxn>
              <a:cxn ang="0">
                <a:pos x="T2" y="T3"/>
              </a:cxn>
              <a:cxn ang="0">
                <a:pos x="T4" y="T5"/>
              </a:cxn>
              <a:cxn ang="0">
                <a:pos x="T6" y="T7"/>
              </a:cxn>
              <a:cxn ang="0">
                <a:pos x="T8" y="T9"/>
              </a:cxn>
            </a:cxnLst>
            <a:rect l="0" t="0" r="r" b="b"/>
            <a:pathLst>
              <a:path w="1187" h="1187">
                <a:moveTo>
                  <a:pt x="168" y="0"/>
                </a:moveTo>
                <a:cubicBezTo>
                  <a:pt x="0" y="0"/>
                  <a:pt x="0" y="0"/>
                  <a:pt x="0" y="0"/>
                </a:cubicBezTo>
                <a:cubicBezTo>
                  <a:pt x="0" y="656"/>
                  <a:pt x="531" y="1187"/>
                  <a:pt x="1187" y="1187"/>
                </a:cubicBezTo>
                <a:cubicBezTo>
                  <a:pt x="1187" y="1019"/>
                  <a:pt x="1187" y="1019"/>
                  <a:pt x="1187" y="1019"/>
                </a:cubicBezTo>
                <a:cubicBezTo>
                  <a:pt x="624" y="1019"/>
                  <a:pt x="168" y="563"/>
                  <a:pt x="168" y="0"/>
                </a:cubicBezTo>
                <a:close/>
              </a:path>
            </a:pathLst>
          </a:custGeom>
          <a:solidFill>
            <a:schemeClr val="accent6"/>
          </a:solidFill>
          <a:ln>
            <a:noFill/>
          </a:ln>
          <a:effectLst>
            <a:innerShdw blurRad="165100" dist="114300" dir="108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 name="Freeform 30"/>
          <p:cNvSpPr>
            <a:spLocks/>
          </p:cNvSpPr>
          <p:nvPr/>
        </p:nvSpPr>
        <p:spPr bwMode="auto">
          <a:xfrm>
            <a:off x="6088984" y="2157602"/>
            <a:ext cx="1758917" cy="1758926"/>
          </a:xfrm>
          <a:custGeom>
            <a:avLst/>
            <a:gdLst>
              <a:gd name="T0" fmla="*/ 1019 w 1187"/>
              <a:gd name="T1" fmla="*/ 1187 h 1187"/>
              <a:gd name="T2" fmla="*/ 1187 w 1187"/>
              <a:gd name="T3" fmla="*/ 1187 h 1187"/>
              <a:gd name="T4" fmla="*/ 0 w 1187"/>
              <a:gd name="T5" fmla="*/ 0 h 1187"/>
              <a:gd name="T6" fmla="*/ 0 w 1187"/>
              <a:gd name="T7" fmla="*/ 168 h 1187"/>
              <a:gd name="T8" fmla="*/ 1019 w 1187"/>
              <a:gd name="T9" fmla="*/ 1187 h 1187"/>
            </a:gdLst>
            <a:ahLst/>
            <a:cxnLst>
              <a:cxn ang="0">
                <a:pos x="T0" y="T1"/>
              </a:cxn>
              <a:cxn ang="0">
                <a:pos x="T2" y="T3"/>
              </a:cxn>
              <a:cxn ang="0">
                <a:pos x="T4" y="T5"/>
              </a:cxn>
              <a:cxn ang="0">
                <a:pos x="T6" y="T7"/>
              </a:cxn>
              <a:cxn ang="0">
                <a:pos x="T8" y="T9"/>
              </a:cxn>
            </a:cxnLst>
            <a:rect l="0" t="0" r="r" b="b"/>
            <a:pathLst>
              <a:path w="1187" h="1187">
                <a:moveTo>
                  <a:pt x="1019" y="1187"/>
                </a:moveTo>
                <a:cubicBezTo>
                  <a:pt x="1187" y="1187"/>
                  <a:pt x="1187" y="1187"/>
                  <a:pt x="1187" y="1187"/>
                </a:cubicBezTo>
                <a:cubicBezTo>
                  <a:pt x="1187" y="531"/>
                  <a:pt x="656" y="0"/>
                  <a:pt x="0" y="0"/>
                </a:cubicBezTo>
                <a:cubicBezTo>
                  <a:pt x="0" y="168"/>
                  <a:pt x="0" y="168"/>
                  <a:pt x="0" y="168"/>
                </a:cubicBezTo>
                <a:cubicBezTo>
                  <a:pt x="563" y="168"/>
                  <a:pt x="1019" y="624"/>
                  <a:pt x="1019" y="1187"/>
                </a:cubicBezTo>
                <a:close/>
              </a:path>
            </a:pathLst>
          </a:custGeom>
          <a:solidFill>
            <a:schemeClr val="accent3"/>
          </a:solidFill>
          <a:ln>
            <a:noFill/>
          </a:ln>
          <a:effectLst>
            <a:innerShdw blurRad="165100" dist="114300" dir="66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8" name="Freeform 40"/>
          <p:cNvSpPr>
            <a:spLocks/>
          </p:cNvSpPr>
          <p:nvPr/>
        </p:nvSpPr>
        <p:spPr bwMode="auto">
          <a:xfrm>
            <a:off x="4334095" y="2157602"/>
            <a:ext cx="1758917" cy="1758926"/>
          </a:xfrm>
          <a:custGeom>
            <a:avLst/>
            <a:gdLst>
              <a:gd name="T0" fmla="*/ 1187 w 1187"/>
              <a:gd name="T1" fmla="*/ 168 h 1187"/>
              <a:gd name="T2" fmla="*/ 1187 w 1187"/>
              <a:gd name="T3" fmla="*/ 0 h 1187"/>
              <a:gd name="T4" fmla="*/ 0 w 1187"/>
              <a:gd name="T5" fmla="*/ 1187 h 1187"/>
              <a:gd name="T6" fmla="*/ 168 w 1187"/>
              <a:gd name="T7" fmla="*/ 1187 h 1187"/>
              <a:gd name="T8" fmla="*/ 1187 w 1187"/>
              <a:gd name="T9" fmla="*/ 168 h 1187"/>
            </a:gdLst>
            <a:ahLst/>
            <a:cxnLst>
              <a:cxn ang="0">
                <a:pos x="T0" y="T1"/>
              </a:cxn>
              <a:cxn ang="0">
                <a:pos x="T2" y="T3"/>
              </a:cxn>
              <a:cxn ang="0">
                <a:pos x="T4" y="T5"/>
              </a:cxn>
              <a:cxn ang="0">
                <a:pos x="T6" y="T7"/>
              </a:cxn>
              <a:cxn ang="0">
                <a:pos x="T8" y="T9"/>
              </a:cxn>
            </a:cxnLst>
            <a:rect l="0" t="0" r="r" b="b"/>
            <a:pathLst>
              <a:path w="1187" h="1187">
                <a:moveTo>
                  <a:pt x="1187" y="168"/>
                </a:moveTo>
                <a:cubicBezTo>
                  <a:pt x="1187" y="0"/>
                  <a:pt x="1187" y="0"/>
                  <a:pt x="1187" y="0"/>
                </a:cubicBezTo>
                <a:cubicBezTo>
                  <a:pt x="531" y="0"/>
                  <a:pt x="0" y="531"/>
                  <a:pt x="0" y="1187"/>
                </a:cubicBezTo>
                <a:cubicBezTo>
                  <a:pt x="168" y="1187"/>
                  <a:pt x="168" y="1187"/>
                  <a:pt x="168" y="1187"/>
                </a:cubicBezTo>
                <a:cubicBezTo>
                  <a:pt x="168" y="624"/>
                  <a:pt x="624" y="168"/>
                  <a:pt x="1187" y="168"/>
                </a:cubicBezTo>
                <a:close/>
              </a:path>
            </a:pathLst>
          </a:custGeom>
          <a:solidFill>
            <a:schemeClr val="accent2"/>
          </a:solidFill>
          <a:ln>
            <a:noFill/>
          </a:ln>
          <a:effectLst>
            <a:innerShdw blurRad="165100" dist="1143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1" name="Freeform 43"/>
          <p:cNvSpPr>
            <a:spLocks/>
          </p:cNvSpPr>
          <p:nvPr/>
        </p:nvSpPr>
        <p:spPr bwMode="auto">
          <a:xfrm>
            <a:off x="6088984" y="3914657"/>
            <a:ext cx="1758917" cy="1758926"/>
          </a:xfrm>
          <a:custGeom>
            <a:avLst/>
            <a:gdLst>
              <a:gd name="T0" fmla="*/ 1187 w 1187"/>
              <a:gd name="T1" fmla="*/ 0 h 1187"/>
              <a:gd name="T2" fmla="*/ 1019 w 1187"/>
              <a:gd name="T3" fmla="*/ 0 h 1187"/>
              <a:gd name="T4" fmla="*/ 0 w 1187"/>
              <a:gd name="T5" fmla="*/ 1019 h 1187"/>
              <a:gd name="T6" fmla="*/ 0 w 1187"/>
              <a:gd name="T7" fmla="*/ 1187 h 1187"/>
              <a:gd name="T8" fmla="*/ 1187 w 1187"/>
              <a:gd name="T9" fmla="*/ 0 h 1187"/>
            </a:gdLst>
            <a:ahLst/>
            <a:cxnLst>
              <a:cxn ang="0">
                <a:pos x="T0" y="T1"/>
              </a:cxn>
              <a:cxn ang="0">
                <a:pos x="T2" y="T3"/>
              </a:cxn>
              <a:cxn ang="0">
                <a:pos x="T4" y="T5"/>
              </a:cxn>
              <a:cxn ang="0">
                <a:pos x="T6" y="T7"/>
              </a:cxn>
              <a:cxn ang="0">
                <a:pos x="T8" y="T9"/>
              </a:cxn>
            </a:cxnLst>
            <a:rect l="0" t="0" r="r" b="b"/>
            <a:pathLst>
              <a:path w="1187" h="1187">
                <a:moveTo>
                  <a:pt x="1187" y="0"/>
                </a:moveTo>
                <a:cubicBezTo>
                  <a:pt x="1019" y="0"/>
                  <a:pt x="1019" y="0"/>
                  <a:pt x="1019" y="0"/>
                </a:cubicBezTo>
                <a:cubicBezTo>
                  <a:pt x="1019" y="563"/>
                  <a:pt x="563" y="1019"/>
                  <a:pt x="0" y="1019"/>
                </a:cubicBezTo>
                <a:cubicBezTo>
                  <a:pt x="0" y="1187"/>
                  <a:pt x="0" y="1187"/>
                  <a:pt x="0" y="1187"/>
                </a:cubicBezTo>
                <a:cubicBezTo>
                  <a:pt x="656" y="1187"/>
                  <a:pt x="1187" y="656"/>
                  <a:pt x="1187" y="0"/>
                </a:cubicBezTo>
                <a:close/>
              </a:path>
            </a:pathLst>
          </a:custGeom>
          <a:solidFill>
            <a:schemeClr val="accent5"/>
          </a:solidFill>
          <a:ln>
            <a:noFill/>
          </a:ln>
          <a:effectLst>
            <a:innerShdw blurRad="165100" dist="1143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Freeform 50"/>
          <p:cNvSpPr>
            <a:spLocks/>
          </p:cNvSpPr>
          <p:nvPr/>
        </p:nvSpPr>
        <p:spPr bwMode="auto">
          <a:xfrm>
            <a:off x="6097187" y="2153786"/>
            <a:ext cx="1758917" cy="1758926"/>
          </a:xfrm>
          <a:custGeom>
            <a:avLst/>
            <a:gdLst>
              <a:gd name="T0" fmla="*/ 1019 w 1187"/>
              <a:gd name="T1" fmla="*/ 1187 h 1187"/>
              <a:gd name="T2" fmla="*/ 1187 w 1187"/>
              <a:gd name="T3" fmla="*/ 1187 h 1187"/>
              <a:gd name="T4" fmla="*/ 0 w 1187"/>
              <a:gd name="T5" fmla="*/ 0 h 1187"/>
              <a:gd name="T6" fmla="*/ 0 w 1187"/>
              <a:gd name="T7" fmla="*/ 168 h 1187"/>
              <a:gd name="T8" fmla="*/ 1019 w 1187"/>
              <a:gd name="T9" fmla="*/ 1187 h 1187"/>
            </a:gdLst>
            <a:ahLst/>
            <a:cxnLst>
              <a:cxn ang="0">
                <a:pos x="T0" y="T1"/>
              </a:cxn>
              <a:cxn ang="0">
                <a:pos x="T2" y="T3"/>
              </a:cxn>
              <a:cxn ang="0">
                <a:pos x="T4" y="T5"/>
              </a:cxn>
              <a:cxn ang="0">
                <a:pos x="T6" y="T7"/>
              </a:cxn>
              <a:cxn ang="0">
                <a:pos x="T8" y="T9"/>
              </a:cxn>
            </a:cxnLst>
            <a:rect l="0" t="0" r="r" b="b"/>
            <a:pathLst>
              <a:path w="1187" h="1187">
                <a:moveTo>
                  <a:pt x="1019" y="1187"/>
                </a:moveTo>
                <a:cubicBezTo>
                  <a:pt x="1187" y="1187"/>
                  <a:pt x="1187" y="1187"/>
                  <a:pt x="1187" y="1187"/>
                </a:cubicBezTo>
                <a:cubicBezTo>
                  <a:pt x="1187" y="531"/>
                  <a:pt x="656" y="0"/>
                  <a:pt x="0" y="0"/>
                </a:cubicBezTo>
                <a:cubicBezTo>
                  <a:pt x="0" y="168"/>
                  <a:pt x="0" y="168"/>
                  <a:pt x="0" y="168"/>
                </a:cubicBezTo>
                <a:cubicBezTo>
                  <a:pt x="563" y="168"/>
                  <a:pt x="1019" y="624"/>
                  <a:pt x="1019" y="1187"/>
                </a:cubicBezTo>
                <a:close/>
              </a:path>
            </a:pathLst>
          </a:custGeom>
          <a:noFill/>
          <a:ln w="15875"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椭圆 26"/>
          <p:cNvSpPr/>
          <p:nvPr/>
        </p:nvSpPr>
        <p:spPr>
          <a:xfrm>
            <a:off x="5680451" y="1844188"/>
            <a:ext cx="821094" cy="821094"/>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4" name="椭圆 53"/>
          <p:cNvSpPr/>
          <p:nvPr/>
        </p:nvSpPr>
        <p:spPr>
          <a:xfrm>
            <a:off x="5680451" y="5103729"/>
            <a:ext cx="821094" cy="821094"/>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5" name="椭圆 54"/>
          <p:cNvSpPr/>
          <p:nvPr/>
        </p:nvSpPr>
        <p:spPr>
          <a:xfrm>
            <a:off x="3979899" y="3542507"/>
            <a:ext cx="821094" cy="821094"/>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6" name="椭圆 55"/>
          <p:cNvSpPr/>
          <p:nvPr/>
        </p:nvSpPr>
        <p:spPr>
          <a:xfrm>
            <a:off x="7403959" y="3542507"/>
            <a:ext cx="821094" cy="821094"/>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7" name="文本框 56"/>
          <p:cNvSpPr txBox="1"/>
          <p:nvPr/>
        </p:nvSpPr>
        <p:spPr>
          <a:xfrm>
            <a:off x="5742185" y="1900792"/>
            <a:ext cx="697627" cy="707886"/>
          </a:xfrm>
          <a:prstGeom prst="rect">
            <a:avLst/>
          </a:prstGeom>
          <a:noFill/>
        </p:spPr>
        <p:txBody>
          <a:bodyPr wrap="none" rtlCol="0">
            <a:spAutoFit/>
          </a:bodyPr>
          <a:lstStyle/>
          <a:p>
            <a:r>
              <a:rPr lang="en-US" altLang="zh-CN" sz="4000" dirty="0">
                <a:solidFill>
                  <a:srgbClr val="F17475"/>
                </a:solidFill>
                <a:latin typeface="时尚中黑简体" panose="01010104010101010101" pitchFamily="2" charset="-122"/>
                <a:ea typeface="时尚中黑简体" panose="01010104010101010101" pitchFamily="2" charset="-122"/>
              </a:rPr>
              <a:t>01</a:t>
            </a:r>
            <a:endParaRPr lang="zh-CN" altLang="en-US" sz="4000" dirty="0">
              <a:solidFill>
                <a:srgbClr val="F17475"/>
              </a:solidFill>
              <a:latin typeface="时尚中黑简体" panose="01010104010101010101" pitchFamily="2" charset="-122"/>
              <a:ea typeface="时尚中黑简体" panose="01010104010101010101" pitchFamily="2" charset="-122"/>
            </a:endParaRPr>
          </a:p>
        </p:txBody>
      </p:sp>
      <p:sp>
        <p:nvSpPr>
          <p:cNvPr id="58" name="文本框 57"/>
          <p:cNvSpPr txBox="1"/>
          <p:nvPr/>
        </p:nvSpPr>
        <p:spPr>
          <a:xfrm>
            <a:off x="7465693" y="3599111"/>
            <a:ext cx="697627" cy="707886"/>
          </a:xfrm>
          <a:prstGeom prst="rect">
            <a:avLst/>
          </a:prstGeom>
          <a:noFill/>
        </p:spPr>
        <p:txBody>
          <a:bodyPr wrap="none" rtlCol="0">
            <a:spAutoFit/>
          </a:bodyPr>
          <a:lstStyle/>
          <a:p>
            <a:r>
              <a:rPr lang="en-US" altLang="zh-CN" sz="4000" dirty="0">
                <a:solidFill>
                  <a:srgbClr val="01B3C5"/>
                </a:solidFill>
                <a:latin typeface="时尚中黑简体" panose="01010104010101010101" pitchFamily="2" charset="-122"/>
                <a:ea typeface="时尚中黑简体" panose="01010104010101010101" pitchFamily="2" charset="-122"/>
              </a:rPr>
              <a:t>02</a:t>
            </a:r>
            <a:endParaRPr lang="zh-CN" altLang="en-US" sz="4000" dirty="0">
              <a:solidFill>
                <a:srgbClr val="01B3C5"/>
              </a:solidFill>
              <a:latin typeface="时尚中黑简体" panose="01010104010101010101" pitchFamily="2" charset="-122"/>
              <a:ea typeface="时尚中黑简体" panose="01010104010101010101" pitchFamily="2" charset="-122"/>
            </a:endParaRPr>
          </a:p>
        </p:txBody>
      </p:sp>
      <p:sp>
        <p:nvSpPr>
          <p:cNvPr id="59" name="文本框 58"/>
          <p:cNvSpPr txBox="1"/>
          <p:nvPr/>
        </p:nvSpPr>
        <p:spPr>
          <a:xfrm>
            <a:off x="5742185" y="5160333"/>
            <a:ext cx="697627" cy="707886"/>
          </a:xfrm>
          <a:prstGeom prst="rect">
            <a:avLst/>
          </a:prstGeom>
          <a:noFill/>
        </p:spPr>
        <p:txBody>
          <a:bodyPr wrap="none" rtlCol="0">
            <a:spAutoFit/>
          </a:bodyPr>
          <a:lstStyle/>
          <a:p>
            <a:r>
              <a:rPr lang="en-US" altLang="zh-CN" sz="4000" dirty="0">
                <a:solidFill>
                  <a:srgbClr val="C65885"/>
                </a:solidFill>
                <a:latin typeface="时尚中黑简体" panose="01010104010101010101" pitchFamily="2" charset="-122"/>
                <a:ea typeface="时尚中黑简体" panose="01010104010101010101" pitchFamily="2" charset="-122"/>
              </a:rPr>
              <a:t>03</a:t>
            </a:r>
            <a:endParaRPr lang="zh-CN" altLang="en-US" sz="4000" dirty="0">
              <a:solidFill>
                <a:srgbClr val="C65885"/>
              </a:solidFill>
              <a:latin typeface="时尚中黑简体" panose="01010104010101010101" pitchFamily="2" charset="-122"/>
              <a:ea typeface="时尚中黑简体" panose="01010104010101010101" pitchFamily="2" charset="-122"/>
            </a:endParaRPr>
          </a:p>
        </p:txBody>
      </p:sp>
      <p:sp>
        <p:nvSpPr>
          <p:cNvPr id="60" name="文本框 59"/>
          <p:cNvSpPr txBox="1"/>
          <p:nvPr/>
        </p:nvSpPr>
        <p:spPr>
          <a:xfrm>
            <a:off x="4041633" y="3599111"/>
            <a:ext cx="697627" cy="707886"/>
          </a:xfrm>
          <a:prstGeom prst="rect">
            <a:avLst/>
          </a:prstGeom>
          <a:noFill/>
        </p:spPr>
        <p:txBody>
          <a:bodyPr wrap="none" rtlCol="0">
            <a:spAutoFit/>
          </a:bodyPr>
          <a:lstStyle/>
          <a:p>
            <a:r>
              <a:rPr lang="en-US" altLang="zh-CN" sz="4000" dirty="0">
                <a:solidFill>
                  <a:srgbClr val="FCC79F"/>
                </a:solidFill>
                <a:latin typeface="时尚中黑简体" panose="01010104010101010101" pitchFamily="2" charset="-122"/>
                <a:ea typeface="时尚中黑简体" panose="01010104010101010101" pitchFamily="2" charset="-122"/>
              </a:rPr>
              <a:t>04</a:t>
            </a:r>
            <a:endParaRPr lang="zh-CN" altLang="en-US" sz="4000" dirty="0">
              <a:solidFill>
                <a:srgbClr val="FCC79F"/>
              </a:solidFill>
              <a:latin typeface="时尚中黑简体" panose="01010104010101010101" pitchFamily="2" charset="-122"/>
              <a:ea typeface="时尚中黑简体" panose="01010104010101010101" pitchFamily="2" charset="-122"/>
            </a:endParaRPr>
          </a:p>
        </p:txBody>
      </p:sp>
      <p:sp>
        <p:nvSpPr>
          <p:cNvPr id="15" name="文本框 14"/>
          <p:cNvSpPr txBox="1"/>
          <p:nvPr/>
        </p:nvSpPr>
        <p:spPr>
          <a:xfrm>
            <a:off x="6616950" y="1775482"/>
            <a:ext cx="1826141" cy="584775"/>
          </a:xfrm>
          <a:prstGeom prst="rect">
            <a:avLst/>
          </a:prstGeom>
          <a:noFill/>
        </p:spPr>
        <p:txBody>
          <a:bodyPr wrap="none" rtlCol="0">
            <a:spAutoFit/>
          </a:bodyPr>
          <a:lstStyle/>
          <a:p>
            <a:r>
              <a:rPr lang="zh-CN" altLang="en-US" sz="1600" dirty="0">
                <a:solidFill>
                  <a:srgbClr val="000000">
                    <a:lumMod val="75000"/>
                    <a:lumOff val="25000"/>
                  </a:srgbClr>
                </a:solidFill>
                <a:latin typeface="时尚中黑简体" panose="01010104010101010101" pitchFamily="2" charset="-122"/>
                <a:ea typeface="时尚中黑简体" panose="01010104010101010101" pitchFamily="2" charset="-122"/>
              </a:rPr>
              <a:t>点击添加标题文字</a:t>
            </a:r>
            <a:endParaRPr lang="en-US" altLang="zh-CN" sz="1600" dirty="0">
              <a:solidFill>
                <a:srgbClr val="000000">
                  <a:lumMod val="75000"/>
                  <a:lumOff val="25000"/>
                </a:srgbClr>
              </a:solidFill>
              <a:latin typeface="时尚中黑简体" panose="01010104010101010101" pitchFamily="2" charset="-122"/>
              <a:ea typeface="时尚中黑简体" panose="01010104010101010101" pitchFamily="2" charset="-122"/>
            </a:endParaRPr>
          </a:p>
          <a:p>
            <a:r>
              <a:rPr lang="zh-CN" altLang="en-US" sz="1600" dirty="0">
                <a:solidFill>
                  <a:srgbClr val="000000">
                    <a:lumMod val="75000"/>
                    <a:lumOff val="25000"/>
                  </a:srgbClr>
                </a:solidFill>
                <a:latin typeface="时尚中黑简体" panose="01010104010101010101" pitchFamily="2" charset="-122"/>
                <a:ea typeface="时尚中黑简体" panose="01010104010101010101" pitchFamily="2" charset="-122"/>
              </a:rPr>
              <a:t>点击添加标题文字</a:t>
            </a:r>
          </a:p>
        </p:txBody>
      </p:sp>
      <p:sp>
        <p:nvSpPr>
          <p:cNvPr id="16" name="文本框 15"/>
          <p:cNvSpPr txBox="1"/>
          <p:nvPr/>
        </p:nvSpPr>
        <p:spPr>
          <a:xfrm>
            <a:off x="8287944" y="3663143"/>
            <a:ext cx="1826141" cy="584775"/>
          </a:xfrm>
          <a:prstGeom prst="rect">
            <a:avLst/>
          </a:prstGeom>
          <a:noFill/>
        </p:spPr>
        <p:txBody>
          <a:bodyPr wrap="none" rtlCol="0">
            <a:spAutoFit/>
          </a:bodyPr>
          <a:lstStyle/>
          <a:p>
            <a:r>
              <a:rPr lang="zh-CN" altLang="en-US" sz="1600" dirty="0">
                <a:solidFill>
                  <a:srgbClr val="000000">
                    <a:lumMod val="75000"/>
                    <a:lumOff val="25000"/>
                  </a:srgbClr>
                </a:solidFill>
                <a:latin typeface="时尚中黑简体" panose="01010104010101010101" pitchFamily="2" charset="-122"/>
                <a:ea typeface="时尚中黑简体" panose="01010104010101010101" pitchFamily="2" charset="-122"/>
              </a:rPr>
              <a:t>点击添加标题文字</a:t>
            </a:r>
            <a:endParaRPr lang="en-US" altLang="zh-CN" sz="1600" dirty="0">
              <a:solidFill>
                <a:srgbClr val="000000">
                  <a:lumMod val="75000"/>
                  <a:lumOff val="25000"/>
                </a:srgbClr>
              </a:solidFill>
              <a:latin typeface="时尚中黑简体" panose="01010104010101010101" pitchFamily="2" charset="-122"/>
              <a:ea typeface="时尚中黑简体" panose="01010104010101010101" pitchFamily="2" charset="-122"/>
            </a:endParaRPr>
          </a:p>
          <a:p>
            <a:r>
              <a:rPr lang="zh-CN" altLang="en-US" sz="1600" dirty="0">
                <a:solidFill>
                  <a:srgbClr val="000000">
                    <a:lumMod val="75000"/>
                    <a:lumOff val="25000"/>
                  </a:srgbClr>
                </a:solidFill>
                <a:latin typeface="时尚中黑简体" panose="01010104010101010101" pitchFamily="2" charset="-122"/>
                <a:ea typeface="时尚中黑简体" panose="01010104010101010101" pitchFamily="2" charset="-122"/>
              </a:rPr>
              <a:t>点击添加标题文字</a:t>
            </a:r>
          </a:p>
        </p:txBody>
      </p:sp>
      <p:sp>
        <p:nvSpPr>
          <p:cNvPr id="17" name="文本框 16"/>
          <p:cNvSpPr txBox="1"/>
          <p:nvPr/>
        </p:nvSpPr>
        <p:spPr>
          <a:xfrm>
            <a:off x="1971582" y="3663143"/>
            <a:ext cx="1826141" cy="584775"/>
          </a:xfrm>
          <a:prstGeom prst="rect">
            <a:avLst/>
          </a:prstGeom>
          <a:noFill/>
        </p:spPr>
        <p:txBody>
          <a:bodyPr wrap="none" rtlCol="0">
            <a:spAutoFit/>
          </a:bodyPr>
          <a:lstStyle/>
          <a:p>
            <a:r>
              <a:rPr lang="zh-CN" altLang="en-US" sz="1600" dirty="0">
                <a:solidFill>
                  <a:srgbClr val="000000">
                    <a:lumMod val="75000"/>
                    <a:lumOff val="25000"/>
                  </a:srgbClr>
                </a:solidFill>
                <a:latin typeface="时尚中黑简体" panose="01010104010101010101" pitchFamily="2" charset="-122"/>
                <a:ea typeface="时尚中黑简体" panose="01010104010101010101" pitchFamily="2" charset="-122"/>
              </a:rPr>
              <a:t>点击添加标题文字</a:t>
            </a:r>
            <a:endParaRPr lang="en-US" altLang="zh-CN" sz="1600" dirty="0">
              <a:solidFill>
                <a:srgbClr val="000000">
                  <a:lumMod val="75000"/>
                  <a:lumOff val="25000"/>
                </a:srgbClr>
              </a:solidFill>
              <a:latin typeface="时尚中黑简体" panose="01010104010101010101" pitchFamily="2" charset="-122"/>
              <a:ea typeface="时尚中黑简体" panose="01010104010101010101" pitchFamily="2" charset="-122"/>
            </a:endParaRPr>
          </a:p>
          <a:p>
            <a:r>
              <a:rPr lang="zh-CN" altLang="en-US" sz="1600" dirty="0">
                <a:solidFill>
                  <a:srgbClr val="000000">
                    <a:lumMod val="75000"/>
                    <a:lumOff val="25000"/>
                  </a:srgbClr>
                </a:solidFill>
                <a:latin typeface="时尚中黑简体" panose="01010104010101010101" pitchFamily="2" charset="-122"/>
                <a:ea typeface="时尚中黑简体" panose="01010104010101010101" pitchFamily="2" charset="-122"/>
              </a:rPr>
              <a:t>点击添加标题文字</a:t>
            </a:r>
          </a:p>
        </p:txBody>
      </p:sp>
      <p:sp>
        <p:nvSpPr>
          <p:cNvPr id="19" name="文本框 18"/>
          <p:cNvSpPr txBox="1"/>
          <p:nvPr/>
        </p:nvSpPr>
        <p:spPr>
          <a:xfrm>
            <a:off x="3722474" y="5589282"/>
            <a:ext cx="1826141" cy="584775"/>
          </a:xfrm>
          <a:prstGeom prst="rect">
            <a:avLst/>
          </a:prstGeom>
          <a:noFill/>
        </p:spPr>
        <p:txBody>
          <a:bodyPr wrap="none" rtlCol="0">
            <a:spAutoFit/>
          </a:bodyPr>
          <a:lstStyle/>
          <a:p>
            <a:r>
              <a:rPr lang="zh-CN" altLang="en-US" sz="1600" dirty="0">
                <a:solidFill>
                  <a:srgbClr val="000000">
                    <a:lumMod val="75000"/>
                    <a:lumOff val="25000"/>
                  </a:srgbClr>
                </a:solidFill>
                <a:latin typeface="时尚中黑简体" panose="01010104010101010101" pitchFamily="2" charset="-122"/>
                <a:ea typeface="时尚中黑简体" panose="01010104010101010101" pitchFamily="2" charset="-122"/>
              </a:rPr>
              <a:t>点击添加标题文字</a:t>
            </a:r>
            <a:endParaRPr lang="en-US" altLang="zh-CN" sz="1600" dirty="0">
              <a:solidFill>
                <a:srgbClr val="000000">
                  <a:lumMod val="75000"/>
                  <a:lumOff val="25000"/>
                </a:srgbClr>
              </a:solidFill>
              <a:latin typeface="时尚中黑简体" panose="01010104010101010101" pitchFamily="2" charset="-122"/>
              <a:ea typeface="时尚中黑简体" panose="01010104010101010101" pitchFamily="2" charset="-122"/>
            </a:endParaRPr>
          </a:p>
          <a:p>
            <a:r>
              <a:rPr lang="zh-CN" altLang="en-US" sz="1600" dirty="0">
                <a:solidFill>
                  <a:srgbClr val="000000">
                    <a:lumMod val="75000"/>
                    <a:lumOff val="25000"/>
                  </a:srgbClr>
                </a:solidFill>
                <a:latin typeface="时尚中黑简体" panose="01010104010101010101" pitchFamily="2" charset="-122"/>
                <a:ea typeface="时尚中黑简体" panose="01010104010101010101" pitchFamily="2" charset="-122"/>
              </a:rPr>
              <a:t>点击添加标题文字</a:t>
            </a:r>
          </a:p>
        </p:txBody>
      </p:sp>
      <p:sp>
        <p:nvSpPr>
          <p:cNvPr id="20" name="文本框 19"/>
          <p:cNvSpPr txBox="1"/>
          <p:nvPr/>
        </p:nvSpPr>
        <p:spPr>
          <a:xfrm>
            <a:off x="4945864" y="3763369"/>
            <a:ext cx="2236510" cy="707886"/>
          </a:xfrm>
          <a:prstGeom prst="rect">
            <a:avLst/>
          </a:prstGeom>
          <a:noFill/>
        </p:spPr>
        <p:txBody>
          <a:bodyPr wrap="none" rtlCol="0">
            <a:spAutoFit/>
          </a:bodyPr>
          <a:lstStyle/>
          <a:p>
            <a:r>
              <a:rPr lang="zh-CN" altLang="en-US" sz="2000" dirty="0">
                <a:solidFill>
                  <a:srgbClr val="44546A"/>
                </a:solidFill>
                <a:latin typeface="时尚中黑简体" panose="01010104010101010101" pitchFamily="2" charset="-122"/>
                <a:ea typeface="时尚中黑简体" panose="01010104010101010101" pitchFamily="2" charset="-122"/>
              </a:rPr>
              <a:t>点击添加标题文字</a:t>
            </a:r>
            <a:endParaRPr lang="en-US" altLang="zh-CN" sz="2000" dirty="0">
              <a:solidFill>
                <a:srgbClr val="44546A"/>
              </a:solidFill>
              <a:latin typeface="时尚中黑简体" panose="01010104010101010101" pitchFamily="2" charset="-122"/>
              <a:ea typeface="时尚中黑简体" panose="01010104010101010101" pitchFamily="2" charset="-122"/>
            </a:endParaRPr>
          </a:p>
          <a:p>
            <a:r>
              <a:rPr lang="zh-CN" altLang="en-US" sz="2000" dirty="0">
                <a:solidFill>
                  <a:srgbClr val="44546A"/>
                </a:solidFill>
                <a:latin typeface="时尚中黑简体" panose="01010104010101010101" pitchFamily="2" charset="-122"/>
                <a:ea typeface="时尚中黑简体" panose="01010104010101010101" pitchFamily="2" charset="-122"/>
              </a:rPr>
              <a:t>点击添加标题文字</a:t>
            </a:r>
          </a:p>
        </p:txBody>
      </p:sp>
    </p:spTree>
    <p:extLst>
      <p:ext uri="{BB962C8B-B14F-4D97-AF65-F5344CB8AC3E}">
        <p14:creationId xmlns:p14="http://schemas.microsoft.com/office/powerpoint/2010/main" val="160807455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
                                        <p:tgtEl>
                                          <p:spTgt spid="18"/>
                                        </p:tgtEl>
                                      </p:cBhvr>
                                    </p:animEffect>
                                    <p:anim calcmode="lin" valueType="num">
                                      <p:cBhvr>
                                        <p:cTn id="8" dur="400" fill="hold"/>
                                        <p:tgtEl>
                                          <p:spTgt spid="18"/>
                                        </p:tgtEl>
                                        <p:attrNameLst>
                                          <p:attrName>ppt_x</p:attrName>
                                        </p:attrNameLst>
                                      </p:cBhvr>
                                      <p:tavLst>
                                        <p:tav tm="0">
                                          <p:val>
                                            <p:strVal val="#ppt_x"/>
                                          </p:val>
                                        </p:tav>
                                        <p:tav tm="100000">
                                          <p:val>
                                            <p:strVal val="#ppt_x"/>
                                          </p:val>
                                        </p:tav>
                                      </p:tavLst>
                                    </p:anim>
                                    <p:anim calcmode="lin" valueType="num">
                                      <p:cBhvr>
                                        <p:cTn id="9" dur="400" fill="hold"/>
                                        <p:tgtEl>
                                          <p:spTgt spid="18"/>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1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1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2" presetID="43"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
                                        <p:tgtEl>
                                          <p:spTgt spid="12"/>
                                        </p:tgtEl>
                                      </p:cBhvr>
                                    </p:animEffect>
                                    <p:anim calcmode="lin" valueType="num">
                                      <p:cBhvr>
                                        <p:cTn id="15" dur="400" fill="hold"/>
                                        <p:tgtEl>
                                          <p:spTgt spid="12"/>
                                        </p:tgtEl>
                                        <p:attrNameLst>
                                          <p:attrName>ppt_x</p:attrName>
                                        </p:attrNameLst>
                                      </p:cBhvr>
                                      <p:tavLst>
                                        <p:tav tm="0">
                                          <p:val>
                                            <p:strVal val="#ppt_x"/>
                                          </p:val>
                                        </p:tav>
                                        <p:tav tm="100000">
                                          <p:val>
                                            <p:strVal val="#ppt_x"/>
                                          </p:val>
                                        </p:tav>
                                      </p:tavLst>
                                    </p:anim>
                                    <p:anim calcmode="lin" valueType="num">
                                      <p:cBhvr>
                                        <p:cTn id="16" dur="400" fill="hold"/>
                                        <p:tgtEl>
                                          <p:spTgt spid="12"/>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1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1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9" presetID="43"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
                                        <p:tgtEl>
                                          <p:spTgt spid="21"/>
                                        </p:tgtEl>
                                      </p:cBhvr>
                                    </p:animEffect>
                                    <p:anim calcmode="lin" valueType="num">
                                      <p:cBhvr>
                                        <p:cTn id="22" dur="400" fill="hold"/>
                                        <p:tgtEl>
                                          <p:spTgt spid="21"/>
                                        </p:tgtEl>
                                        <p:attrNameLst>
                                          <p:attrName>ppt_x</p:attrName>
                                        </p:attrNameLst>
                                      </p:cBhvr>
                                      <p:tavLst>
                                        <p:tav tm="0">
                                          <p:val>
                                            <p:strVal val="#ppt_x"/>
                                          </p:val>
                                        </p:tav>
                                        <p:tav tm="100000">
                                          <p:val>
                                            <p:strVal val="#ppt_x"/>
                                          </p:val>
                                        </p:tav>
                                      </p:tavLst>
                                    </p:anim>
                                    <p:anim calcmode="lin" valueType="num">
                                      <p:cBhvr>
                                        <p:cTn id="23" dur="400" fill="hold"/>
                                        <p:tgtEl>
                                          <p:spTgt spid="21"/>
                                        </p:tgtEl>
                                        <p:attrNameLst>
                                          <p:attrName>ppt_y</p:attrName>
                                        </p:attrNameLst>
                                      </p:cBhvr>
                                      <p:tavLst>
                                        <p:tav tm="0">
                                          <p:val>
                                            <p:strVal val="#ppt_y+0.31"/>
                                          </p:val>
                                        </p:tav>
                                        <p:tav tm="100000">
                                          <p:val>
                                            <p:strVal val="#ppt_y+0.31"/>
                                          </p:val>
                                        </p:tav>
                                      </p:tavLst>
                                    </p:anim>
                                    <p:anim calcmode="lin" valueType="num">
                                      <p:cBhvr>
                                        <p:cTn id="24" dur="600" decel="50000" fill="hold">
                                          <p:stCondLst>
                                            <p:cond delay="400"/>
                                          </p:stCondLst>
                                        </p:cTn>
                                        <p:tgtEl>
                                          <p:spTgt spid="2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5" dur="600" decel="50000" fill="hold">
                                          <p:stCondLst>
                                            <p:cond delay="400"/>
                                          </p:stCondLst>
                                        </p:cTn>
                                        <p:tgtEl>
                                          <p:spTgt spid="2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26" presetID="43"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
                                        <p:tgtEl>
                                          <p:spTgt spid="11"/>
                                        </p:tgtEl>
                                      </p:cBhvr>
                                    </p:animEffect>
                                    <p:anim calcmode="lin" valueType="num">
                                      <p:cBhvr>
                                        <p:cTn id="29" dur="400" fill="hold"/>
                                        <p:tgtEl>
                                          <p:spTgt spid="11"/>
                                        </p:tgtEl>
                                        <p:attrNameLst>
                                          <p:attrName>ppt_x</p:attrName>
                                        </p:attrNameLst>
                                      </p:cBhvr>
                                      <p:tavLst>
                                        <p:tav tm="0">
                                          <p:val>
                                            <p:strVal val="#ppt_x"/>
                                          </p:val>
                                        </p:tav>
                                        <p:tav tm="100000">
                                          <p:val>
                                            <p:strVal val="#ppt_x"/>
                                          </p:val>
                                        </p:tav>
                                      </p:tavLst>
                                    </p:anim>
                                    <p:anim calcmode="lin" valueType="num">
                                      <p:cBhvr>
                                        <p:cTn id="30" dur="400" fill="hold"/>
                                        <p:tgtEl>
                                          <p:spTgt spid="11"/>
                                        </p:tgtEl>
                                        <p:attrNameLst>
                                          <p:attrName>ppt_y</p:attrName>
                                        </p:attrNameLst>
                                      </p:cBhvr>
                                      <p:tavLst>
                                        <p:tav tm="0">
                                          <p:val>
                                            <p:strVal val="#ppt_y+0.31"/>
                                          </p:val>
                                        </p:tav>
                                        <p:tav tm="100000">
                                          <p:val>
                                            <p:strVal val="#ppt_y+0.31"/>
                                          </p:val>
                                        </p:tav>
                                      </p:tavLst>
                                    </p:anim>
                                    <p:anim calcmode="lin" valueType="num">
                                      <p:cBhvr>
                                        <p:cTn id="31" dur="600" decel="50000" fill="hold">
                                          <p:stCondLst>
                                            <p:cond delay="400"/>
                                          </p:stCondLst>
                                        </p:cTn>
                                        <p:tgtEl>
                                          <p:spTgt spid="1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2" dur="600" decel="50000" fill="hold">
                                          <p:stCondLst>
                                            <p:cond delay="400"/>
                                          </p:stCondLst>
                                        </p:cTn>
                                        <p:tgtEl>
                                          <p:spTgt spid="1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0" presetClass="entr" presetSubtype="0" decel="10000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strVal val="#ppt_w+.3"/>
                                          </p:val>
                                        </p:tav>
                                        <p:tav tm="100000">
                                          <p:val>
                                            <p:strVal val="#ppt_w"/>
                                          </p:val>
                                        </p:tav>
                                      </p:tavLst>
                                    </p:anim>
                                    <p:anim calcmode="lin" valueType="num">
                                      <p:cBhvr>
                                        <p:cTn id="38" dur="1000" fill="hold"/>
                                        <p:tgtEl>
                                          <p:spTgt spid="20"/>
                                        </p:tgtEl>
                                        <p:attrNameLst>
                                          <p:attrName>ppt_h</p:attrName>
                                        </p:attrNameLst>
                                      </p:cBhvr>
                                      <p:tavLst>
                                        <p:tav tm="0">
                                          <p:val>
                                            <p:strVal val="#ppt_h"/>
                                          </p:val>
                                        </p:tav>
                                        <p:tav tm="100000">
                                          <p:val>
                                            <p:strVal val="#ppt_h"/>
                                          </p:val>
                                        </p:tav>
                                      </p:tavLst>
                                    </p:anim>
                                    <p:animEffect transition="in" filter="fade">
                                      <p:cBhvr>
                                        <p:cTn id="39" dur="1000"/>
                                        <p:tgtEl>
                                          <p:spTgt spid="20"/>
                                        </p:tgtEl>
                                      </p:cBhvr>
                                    </p:animEffect>
                                  </p:childTnLst>
                                </p:cTn>
                              </p:par>
                              <p:par>
                                <p:cTn id="40" presetID="50" presetClass="entr" presetSubtype="0" decel="10000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1000" fill="hold"/>
                                        <p:tgtEl>
                                          <p:spTgt spid="22"/>
                                        </p:tgtEl>
                                        <p:attrNameLst>
                                          <p:attrName>ppt_w</p:attrName>
                                        </p:attrNameLst>
                                      </p:cBhvr>
                                      <p:tavLst>
                                        <p:tav tm="0">
                                          <p:val>
                                            <p:strVal val="#ppt_w+.3"/>
                                          </p:val>
                                        </p:tav>
                                        <p:tav tm="100000">
                                          <p:val>
                                            <p:strVal val="#ppt_w"/>
                                          </p:val>
                                        </p:tav>
                                      </p:tavLst>
                                    </p:anim>
                                    <p:anim calcmode="lin" valueType="num">
                                      <p:cBhvr>
                                        <p:cTn id="43" dur="1000" fill="hold"/>
                                        <p:tgtEl>
                                          <p:spTgt spid="22"/>
                                        </p:tgtEl>
                                        <p:attrNameLst>
                                          <p:attrName>ppt_h</p:attrName>
                                        </p:attrNameLst>
                                      </p:cBhvr>
                                      <p:tavLst>
                                        <p:tav tm="0">
                                          <p:val>
                                            <p:strVal val="#ppt_h"/>
                                          </p:val>
                                        </p:tav>
                                        <p:tav tm="100000">
                                          <p:val>
                                            <p:strVal val="#ppt_h"/>
                                          </p:val>
                                        </p:tav>
                                      </p:tavLst>
                                    </p:anim>
                                    <p:animEffect transition="in" filter="fade">
                                      <p:cBhvr>
                                        <p:cTn id="44" dur="1000"/>
                                        <p:tgtEl>
                                          <p:spTgt spid="22"/>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60"/>
                                        </p:tgtEl>
                                        <p:attrNameLst>
                                          <p:attrName>style.visibility</p:attrName>
                                        </p:attrNameLst>
                                      </p:cBhvr>
                                      <p:to>
                                        <p:strVal val="visible"/>
                                      </p:to>
                                    </p:set>
                                    <p:anim calcmode="lin" valueType="num">
                                      <p:cBhvr>
                                        <p:cTn id="49" dur="500" fill="hold"/>
                                        <p:tgtEl>
                                          <p:spTgt spid="60"/>
                                        </p:tgtEl>
                                        <p:attrNameLst>
                                          <p:attrName>ppt_w</p:attrName>
                                        </p:attrNameLst>
                                      </p:cBhvr>
                                      <p:tavLst>
                                        <p:tav tm="0">
                                          <p:val>
                                            <p:fltVal val="0"/>
                                          </p:val>
                                        </p:tav>
                                        <p:tav tm="100000">
                                          <p:val>
                                            <p:strVal val="#ppt_w"/>
                                          </p:val>
                                        </p:tav>
                                      </p:tavLst>
                                    </p:anim>
                                    <p:anim calcmode="lin" valueType="num">
                                      <p:cBhvr>
                                        <p:cTn id="50" dur="500" fill="hold"/>
                                        <p:tgtEl>
                                          <p:spTgt spid="60"/>
                                        </p:tgtEl>
                                        <p:attrNameLst>
                                          <p:attrName>ppt_h</p:attrName>
                                        </p:attrNameLst>
                                      </p:cBhvr>
                                      <p:tavLst>
                                        <p:tav tm="0">
                                          <p:val>
                                            <p:fltVal val="0"/>
                                          </p:val>
                                        </p:tav>
                                        <p:tav tm="100000">
                                          <p:val>
                                            <p:strVal val="#ppt_h"/>
                                          </p:val>
                                        </p:tav>
                                      </p:tavLst>
                                    </p:anim>
                                    <p:animEffect transition="in" filter="fade">
                                      <p:cBhvr>
                                        <p:cTn id="51" dur="500"/>
                                        <p:tgtEl>
                                          <p:spTgt spid="60"/>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p:cTn id="54" dur="500" fill="hold"/>
                                        <p:tgtEl>
                                          <p:spTgt spid="55"/>
                                        </p:tgtEl>
                                        <p:attrNameLst>
                                          <p:attrName>ppt_w</p:attrName>
                                        </p:attrNameLst>
                                      </p:cBhvr>
                                      <p:tavLst>
                                        <p:tav tm="0">
                                          <p:val>
                                            <p:fltVal val="0"/>
                                          </p:val>
                                        </p:tav>
                                        <p:tav tm="100000">
                                          <p:val>
                                            <p:strVal val="#ppt_w"/>
                                          </p:val>
                                        </p:tav>
                                      </p:tavLst>
                                    </p:anim>
                                    <p:anim calcmode="lin" valueType="num">
                                      <p:cBhvr>
                                        <p:cTn id="55" dur="500" fill="hold"/>
                                        <p:tgtEl>
                                          <p:spTgt spid="55"/>
                                        </p:tgtEl>
                                        <p:attrNameLst>
                                          <p:attrName>ppt_h</p:attrName>
                                        </p:attrNameLst>
                                      </p:cBhvr>
                                      <p:tavLst>
                                        <p:tav tm="0">
                                          <p:val>
                                            <p:fltVal val="0"/>
                                          </p:val>
                                        </p:tav>
                                        <p:tav tm="100000">
                                          <p:val>
                                            <p:strVal val="#ppt_h"/>
                                          </p:val>
                                        </p:tav>
                                      </p:tavLst>
                                    </p:anim>
                                    <p:animEffect transition="in" filter="fade">
                                      <p:cBhvr>
                                        <p:cTn id="56" dur="500"/>
                                        <p:tgtEl>
                                          <p:spTgt spid="55"/>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cBhvr>
                                        <p:cTn id="59" dur="500" fill="hold"/>
                                        <p:tgtEl>
                                          <p:spTgt spid="57"/>
                                        </p:tgtEl>
                                        <p:attrNameLst>
                                          <p:attrName>ppt_w</p:attrName>
                                        </p:attrNameLst>
                                      </p:cBhvr>
                                      <p:tavLst>
                                        <p:tav tm="0">
                                          <p:val>
                                            <p:fltVal val="0"/>
                                          </p:val>
                                        </p:tav>
                                        <p:tav tm="100000">
                                          <p:val>
                                            <p:strVal val="#ppt_w"/>
                                          </p:val>
                                        </p:tav>
                                      </p:tavLst>
                                    </p:anim>
                                    <p:anim calcmode="lin" valueType="num">
                                      <p:cBhvr>
                                        <p:cTn id="60" dur="500" fill="hold"/>
                                        <p:tgtEl>
                                          <p:spTgt spid="57"/>
                                        </p:tgtEl>
                                        <p:attrNameLst>
                                          <p:attrName>ppt_h</p:attrName>
                                        </p:attrNameLst>
                                      </p:cBhvr>
                                      <p:tavLst>
                                        <p:tav tm="0">
                                          <p:val>
                                            <p:fltVal val="0"/>
                                          </p:val>
                                        </p:tav>
                                        <p:tav tm="100000">
                                          <p:val>
                                            <p:strVal val="#ppt_h"/>
                                          </p:val>
                                        </p:tav>
                                      </p:tavLst>
                                    </p:anim>
                                    <p:animEffect transition="in" filter="fade">
                                      <p:cBhvr>
                                        <p:cTn id="61" dur="500"/>
                                        <p:tgtEl>
                                          <p:spTgt spid="57"/>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p:cTn id="64" dur="500" fill="hold"/>
                                        <p:tgtEl>
                                          <p:spTgt spid="27"/>
                                        </p:tgtEl>
                                        <p:attrNameLst>
                                          <p:attrName>ppt_w</p:attrName>
                                        </p:attrNameLst>
                                      </p:cBhvr>
                                      <p:tavLst>
                                        <p:tav tm="0">
                                          <p:val>
                                            <p:fltVal val="0"/>
                                          </p:val>
                                        </p:tav>
                                        <p:tav tm="100000">
                                          <p:val>
                                            <p:strVal val="#ppt_w"/>
                                          </p:val>
                                        </p:tav>
                                      </p:tavLst>
                                    </p:anim>
                                    <p:anim calcmode="lin" valueType="num">
                                      <p:cBhvr>
                                        <p:cTn id="65" dur="500" fill="hold"/>
                                        <p:tgtEl>
                                          <p:spTgt spid="27"/>
                                        </p:tgtEl>
                                        <p:attrNameLst>
                                          <p:attrName>ppt_h</p:attrName>
                                        </p:attrNameLst>
                                      </p:cBhvr>
                                      <p:tavLst>
                                        <p:tav tm="0">
                                          <p:val>
                                            <p:fltVal val="0"/>
                                          </p:val>
                                        </p:tav>
                                        <p:tav tm="100000">
                                          <p:val>
                                            <p:strVal val="#ppt_h"/>
                                          </p:val>
                                        </p:tav>
                                      </p:tavLst>
                                    </p:anim>
                                    <p:animEffect transition="in" filter="fade">
                                      <p:cBhvr>
                                        <p:cTn id="66" dur="500"/>
                                        <p:tgtEl>
                                          <p:spTgt spid="27"/>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56"/>
                                        </p:tgtEl>
                                        <p:attrNameLst>
                                          <p:attrName>style.visibility</p:attrName>
                                        </p:attrNameLst>
                                      </p:cBhvr>
                                      <p:to>
                                        <p:strVal val="visible"/>
                                      </p:to>
                                    </p:set>
                                    <p:anim calcmode="lin" valueType="num">
                                      <p:cBhvr>
                                        <p:cTn id="69" dur="500" fill="hold"/>
                                        <p:tgtEl>
                                          <p:spTgt spid="56"/>
                                        </p:tgtEl>
                                        <p:attrNameLst>
                                          <p:attrName>ppt_w</p:attrName>
                                        </p:attrNameLst>
                                      </p:cBhvr>
                                      <p:tavLst>
                                        <p:tav tm="0">
                                          <p:val>
                                            <p:fltVal val="0"/>
                                          </p:val>
                                        </p:tav>
                                        <p:tav tm="100000">
                                          <p:val>
                                            <p:strVal val="#ppt_w"/>
                                          </p:val>
                                        </p:tav>
                                      </p:tavLst>
                                    </p:anim>
                                    <p:anim calcmode="lin" valueType="num">
                                      <p:cBhvr>
                                        <p:cTn id="70" dur="500" fill="hold"/>
                                        <p:tgtEl>
                                          <p:spTgt spid="56"/>
                                        </p:tgtEl>
                                        <p:attrNameLst>
                                          <p:attrName>ppt_h</p:attrName>
                                        </p:attrNameLst>
                                      </p:cBhvr>
                                      <p:tavLst>
                                        <p:tav tm="0">
                                          <p:val>
                                            <p:fltVal val="0"/>
                                          </p:val>
                                        </p:tav>
                                        <p:tav tm="100000">
                                          <p:val>
                                            <p:strVal val="#ppt_h"/>
                                          </p:val>
                                        </p:tav>
                                      </p:tavLst>
                                    </p:anim>
                                    <p:animEffect transition="in" filter="fade">
                                      <p:cBhvr>
                                        <p:cTn id="71" dur="500"/>
                                        <p:tgtEl>
                                          <p:spTgt spid="56"/>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58"/>
                                        </p:tgtEl>
                                        <p:attrNameLst>
                                          <p:attrName>style.visibility</p:attrName>
                                        </p:attrNameLst>
                                      </p:cBhvr>
                                      <p:to>
                                        <p:strVal val="visible"/>
                                      </p:to>
                                    </p:set>
                                    <p:anim calcmode="lin" valueType="num">
                                      <p:cBhvr>
                                        <p:cTn id="74" dur="500" fill="hold"/>
                                        <p:tgtEl>
                                          <p:spTgt spid="58"/>
                                        </p:tgtEl>
                                        <p:attrNameLst>
                                          <p:attrName>ppt_w</p:attrName>
                                        </p:attrNameLst>
                                      </p:cBhvr>
                                      <p:tavLst>
                                        <p:tav tm="0">
                                          <p:val>
                                            <p:fltVal val="0"/>
                                          </p:val>
                                        </p:tav>
                                        <p:tav tm="100000">
                                          <p:val>
                                            <p:strVal val="#ppt_w"/>
                                          </p:val>
                                        </p:tav>
                                      </p:tavLst>
                                    </p:anim>
                                    <p:anim calcmode="lin" valueType="num">
                                      <p:cBhvr>
                                        <p:cTn id="75" dur="500" fill="hold"/>
                                        <p:tgtEl>
                                          <p:spTgt spid="58"/>
                                        </p:tgtEl>
                                        <p:attrNameLst>
                                          <p:attrName>ppt_h</p:attrName>
                                        </p:attrNameLst>
                                      </p:cBhvr>
                                      <p:tavLst>
                                        <p:tav tm="0">
                                          <p:val>
                                            <p:fltVal val="0"/>
                                          </p:val>
                                        </p:tav>
                                        <p:tav tm="100000">
                                          <p:val>
                                            <p:strVal val="#ppt_h"/>
                                          </p:val>
                                        </p:tav>
                                      </p:tavLst>
                                    </p:anim>
                                    <p:animEffect transition="in" filter="fade">
                                      <p:cBhvr>
                                        <p:cTn id="76" dur="500"/>
                                        <p:tgtEl>
                                          <p:spTgt spid="58"/>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54"/>
                                        </p:tgtEl>
                                        <p:attrNameLst>
                                          <p:attrName>style.visibility</p:attrName>
                                        </p:attrNameLst>
                                      </p:cBhvr>
                                      <p:to>
                                        <p:strVal val="visible"/>
                                      </p:to>
                                    </p:set>
                                    <p:anim calcmode="lin" valueType="num">
                                      <p:cBhvr>
                                        <p:cTn id="79" dur="500" fill="hold"/>
                                        <p:tgtEl>
                                          <p:spTgt spid="54"/>
                                        </p:tgtEl>
                                        <p:attrNameLst>
                                          <p:attrName>ppt_w</p:attrName>
                                        </p:attrNameLst>
                                      </p:cBhvr>
                                      <p:tavLst>
                                        <p:tav tm="0">
                                          <p:val>
                                            <p:fltVal val="0"/>
                                          </p:val>
                                        </p:tav>
                                        <p:tav tm="100000">
                                          <p:val>
                                            <p:strVal val="#ppt_w"/>
                                          </p:val>
                                        </p:tav>
                                      </p:tavLst>
                                    </p:anim>
                                    <p:anim calcmode="lin" valueType="num">
                                      <p:cBhvr>
                                        <p:cTn id="80" dur="500" fill="hold"/>
                                        <p:tgtEl>
                                          <p:spTgt spid="54"/>
                                        </p:tgtEl>
                                        <p:attrNameLst>
                                          <p:attrName>ppt_h</p:attrName>
                                        </p:attrNameLst>
                                      </p:cBhvr>
                                      <p:tavLst>
                                        <p:tav tm="0">
                                          <p:val>
                                            <p:fltVal val="0"/>
                                          </p:val>
                                        </p:tav>
                                        <p:tav tm="100000">
                                          <p:val>
                                            <p:strVal val="#ppt_h"/>
                                          </p:val>
                                        </p:tav>
                                      </p:tavLst>
                                    </p:anim>
                                    <p:animEffect transition="in" filter="fade">
                                      <p:cBhvr>
                                        <p:cTn id="81" dur="500"/>
                                        <p:tgtEl>
                                          <p:spTgt spid="54"/>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59"/>
                                        </p:tgtEl>
                                        <p:attrNameLst>
                                          <p:attrName>style.visibility</p:attrName>
                                        </p:attrNameLst>
                                      </p:cBhvr>
                                      <p:to>
                                        <p:strVal val="visible"/>
                                      </p:to>
                                    </p:set>
                                    <p:anim calcmode="lin" valueType="num">
                                      <p:cBhvr>
                                        <p:cTn id="84" dur="500" fill="hold"/>
                                        <p:tgtEl>
                                          <p:spTgt spid="59"/>
                                        </p:tgtEl>
                                        <p:attrNameLst>
                                          <p:attrName>ppt_w</p:attrName>
                                        </p:attrNameLst>
                                      </p:cBhvr>
                                      <p:tavLst>
                                        <p:tav tm="0">
                                          <p:val>
                                            <p:fltVal val="0"/>
                                          </p:val>
                                        </p:tav>
                                        <p:tav tm="100000">
                                          <p:val>
                                            <p:strVal val="#ppt_w"/>
                                          </p:val>
                                        </p:tav>
                                      </p:tavLst>
                                    </p:anim>
                                    <p:anim calcmode="lin" valueType="num">
                                      <p:cBhvr>
                                        <p:cTn id="85" dur="500" fill="hold"/>
                                        <p:tgtEl>
                                          <p:spTgt spid="59"/>
                                        </p:tgtEl>
                                        <p:attrNameLst>
                                          <p:attrName>ppt_h</p:attrName>
                                        </p:attrNameLst>
                                      </p:cBhvr>
                                      <p:tavLst>
                                        <p:tav tm="0">
                                          <p:val>
                                            <p:fltVal val="0"/>
                                          </p:val>
                                        </p:tav>
                                        <p:tav tm="100000">
                                          <p:val>
                                            <p:strVal val="#ppt_h"/>
                                          </p:val>
                                        </p:tav>
                                      </p:tavLst>
                                    </p:anim>
                                    <p:animEffect transition="in" filter="fade">
                                      <p:cBhvr>
                                        <p:cTn id="86" dur="500"/>
                                        <p:tgtEl>
                                          <p:spTgt spid="59"/>
                                        </p:tgtEl>
                                      </p:cBhvr>
                                    </p:animEffect>
                                  </p:childTnLst>
                                </p:cTn>
                              </p:par>
                            </p:childTnLst>
                          </p:cTn>
                        </p:par>
                      </p:childTnLst>
                    </p:cTn>
                  </p:par>
                  <p:par>
                    <p:cTn id="87" fill="hold">
                      <p:stCondLst>
                        <p:cond delay="indefinite"/>
                      </p:stCondLst>
                      <p:childTnLst>
                        <p:par>
                          <p:cTn id="88" fill="hold">
                            <p:stCondLst>
                              <p:cond delay="0"/>
                            </p:stCondLst>
                            <p:childTnLst>
                              <p:par>
                                <p:cTn id="89" presetID="25" presetClass="entr" presetSubtype="0" fill="hold" grpId="0" nodeType="click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94" dur="1000" fill="hold"/>
                                        <p:tgtEl>
                                          <p:spTgt spid="17"/>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17"/>
                                        </p:tgtEl>
                                      </p:cBhvr>
                                    </p:animEffect>
                                  </p:childTnLst>
                                </p:cTn>
                              </p:par>
                              <p:par>
                                <p:cTn id="99" presetID="25" presetClass="entr" presetSubtype="0" fill="hold" grpId="0" nodeType="withEffect">
                                  <p:stCondLst>
                                    <p:cond delay="0"/>
                                  </p:stCondLst>
                                  <p:childTnLst>
                                    <p:set>
                                      <p:cBhvr>
                                        <p:cTn id="100" dur="1" fill="hold">
                                          <p:stCondLst>
                                            <p:cond delay="0"/>
                                          </p:stCondLst>
                                        </p:cTn>
                                        <p:tgtEl>
                                          <p:spTgt spid="15"/>
                                        </p:tgtEl>
                                        <p:attrNameLst>
                                          <p:attrName>style.visibility</p:attrName>
                                        </p:attrNameLst>
                                      </p:cBhvr>
                                      <p:to>
                                        <p:strVal val="visible"/>
                                      </p:to>
                                    </p:set>
                                    <p:anim calcmode="lin" valueType="num">
                                      <p:cBhvr>
                                        <p:cTn id="101"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02"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03"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04" dur="1000" fill="hold"/>
                                        <p:tgtEl>
                                          <p:spTgt spid="15"/>
                                        </p:tgtEl>
                                        <p:attrNameLst>
                                          <p:attrName>ppt_h</p:attrName>
                                        </p:attrNameLst>
                                      </p:cBhvr>
                                      <p:tavLst>
                                        <p:tav tm="0">
                                          <p:val>
                                            <p:strVal val="#ppt_h"/>
                                          </p:val>
                                        </p:tav>
                                        <p:tav tm="100000">
                                          <p:val>
                                            <p:strVal val="#ppt_h"/>
                                          </p:val>
                                        </p:tav>
                                      </p:tavLst>
                                    </p:anim>
                                    <p:anim calcmode="lin" valueType="num">
                                      <p:cBhvr>
                                        <p:cTn id="105"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06"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07"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08" dur="1000" decel="50000">
                                          <p:stCondLst>
                                            <p:cond delay="0"/>
                                          </p:stCondLst>
                                        </p:cTn>
                                        <p:tgtEl>
                                          <p:spTgt spid="15"/>
                                        </p:tgtEl>
                                      </p:cBhvr>
                                    </p:animEffect>
                                  </p:childTnLst>
                                </p:cTn>
                              </p:par>
                              <p:par>
                                <p:cTn id="109" presetID="25" presetClass="entr" presetSubtype="0" fill="hold" grpId="0" nodeType="withEffect">
                                  <p:stCondLst>
                                    <p:cond delay="0"/>
                                  </p:stCondLst>
                                  <p:childTnLst>
                                    <p:set>
                                      <p:cBhvr>
                                        <p:cTn id="110" dur="1" fill="hold">
                                          <p:stCondLst>
                                            <p:cond delay="0"/>
                                          </p:stCondLst>
                                        </p:cTn>
                                        <p:tgtEl>
                                          <p:spTgt spid="16"/>
                                        </p:tgtEl>
                                        <p:attrNameLst>
                                          <p:attrName>style.visibility</p:attrName>
                                        </p:attrNameLst>
                                      </p:cBhvr>
                                      <p:to>
                                        <p:strVal val="visible"/>
                                      </p:to>
                                    </p:set>
                                    <p:anim calcmode="lin" valueType="num">
                                      <p:cBhvr>
                                        <p:cTn id="111"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12"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13"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14" dur="1000" fill="hold"/>
                                        <p:tgtEl>
                                          <p:spTgt spid="16"/>
                                        </p:tgtEl>
                                        <p:attrNameLst>
                                          <p:attrName>ppt_h</p:attrName>
                                        </p:attrNameLst>
                                      </p:cBhvr>
                                      <p:tavLst>
                                        <p:tav tm="0">
                                          <p:val>
                                            <p:strVal val="#ppt_h"/>
                                          </p:val>
                                        </p:tav>
                                        <p:tav tm="100000">
                                          <p:val>
                                            <p:strVal val="#ppt_h"/>
                                          </p:val>
                                        </p:tav>
                                      </p:tavLst>
                                    </p:anim>
                                    <p:anim calcmode="lin" valueType="num">
                                      <p:cBhvr>
                                        <p:cTn id="115"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16"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17"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18" dur="1000" decel="50000">
                                          <p:stCondLst>
                                            <p:cond delay="0"/>
                                          </p:stCondLst>
                                        </p:cTn>
                                        <p:tgtEl>
                                          <p:spTgt spid="16"/>
                                        </p:tgtEl>
                                      </p:cBhvr>
                                    </p:animEffect>
                                  </p:childTnLst>
                                </p:cTn>
                              </p:par>
                              <p:par>
                                <p:cTn id="119" presetID="25" presetClass="entr" presetSubtype="0" fill="hold" grpId="0" nodeType="withEffect">
                                  <p:stCondLst>
                                    <p:cond delay="0"/>
                                  </p:stCondLst>
                                  <p:childTnLst>
                                    <p:set>
                                      <p:cBhvr>
                                        <p:cTn id="120" dur="1" fill="hold">
                                          <p:stCondLst>
                                            <p:cond delay="0"/>
                                          </p:stCondLst>
                                        </p:cTn>
                                        <p:tgtEl>
                                          <p:spTgt spid="19"/>
                                        </p:tgtEl>
                                        <p:attrNameLst>
                                          <p:attrName>style.visibility</p:attrName>
                                        </p:attrNameLst>
                                      </p:cBhvr>
                                      <p:to>
                                        <p:strVal val="visible"/>
                                      </p:to>
                                    </p:set>
                                    <p:anim calcmode="lin" valueType="num">
                                      <p:cBhvr>
                                        <p:cTn id="121"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22"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23"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24" dur="1000" fill="hold"/>
                                        <p:tgtEl>
                                          <p:spTgt spid="19"/>
                                        </p:tgtEl>
                                        <p:attrNameLst>
                                          <p:attrName>ppt_h</p:attrName>
                                        </p:attrNameLst>
                                      </p:cBhvr>
                                      <p:tavLst>
                                        <p:tav tm="0">
                                          <p:val>
                                            <p:strVal val="#ppt_h"/>
                                          </p:val>
                                        </p:tav>
                                        <p:tav tm="100000">
                                          <p:val>
                                            <p:strVal val="#ppt_h"/>
                                          </p:val>
                                        </p:tav>
                                      </p:tavLst>
                                    </p:anim>
                                    <p:anim calcmode="lin" valueType="num">
                                      <p:cBhvr>
                                        <p:cTn id="125"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26"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27"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28" dur="1000" decel="50000">
                                          <p:stCondLst>
                                            <p:cond delay="0"/>
                                          </p:stCondLst>
                                        </p:cTn>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1" grpId="0" animBg="1"/>
      <p:bldP spid="12" grpId="0" animBg="1"/>
      <p:bldP spid="18" grpId="0" animBg="1"/>
      <p:bldP spid="21" grpId="0" animBg="1"/>
      <p:bldP spid="27" grpId="0" animBg="1"/>
      <p:bldP spid="54" grpId="0" animBg="1"/>
      <p:bldP spid="55" grpId="0" animBg="1"/>
      <p:bldP spid="56" grpId="0" animBg="1"/>
      <p:bldP spid="57" grpId="0"/>
      <p:bldP spid="58" grpId="0"/>
      <p:bldP spid="59" grpId="0"/>
      <p:bldP spid="60" grpId="0"/>
      <p:bldP spid="15" grpId="0"/>
      <p:bldP spid="16" grpId="0"/>
      <p:bldP spid="17" grpId="0"/>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7" name="组合 126"/>
          <p:cNvGrpSpPr/>
          <p:nvPr/>
        </p:nvGrpSpPr>
        <p:grpSpPr>
          <a:xfrm>
            <a:off x="810218" y="1163042"/>
            <a:ext cx="2406357" cy="4439752"/>
            <a:chOff x="1466173" y="1296754"/>
            <a:chExt cx="2406357" cy="4439752"/>
          </a:xfrm>
        </p:grpSpPr>
        <p:sp>
          <p:nvSpPr>
            <p:cNvPr id="94" name="圆角矩形 93"/>
            <p:cNvSpPr/>
            <p:nvPr/>
          </p:nvSpPr>
          <p:spPr>
            <a:xfrm>
              <a:off x="1517303" y="1296754"/>
              <a:ext cx="2303205"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99" name="组合 98"/>
            <p:cNvGrpSpPr/>
            <p:nvPr/>
          </p:nvGrpSpPr>
          <p:grpSpPr>
            <a:xfrm>
              <a:off x="2002721" y="1605930"/>
              <a:ext cx="1332368" cy="1332368"/>
              <a:chOff x="2002721" y="1605930"/>
              <a:chExt cx="1332368" cy="1332368"/>
            </a:xfrm>
          </p:grpSpPr>
          <p:grpSp>
            <p:nvGrpSpPr>
              <p:cNvPr id="97" name="组合 96"/>
              <p:cNvGrpSpPr/>
              <p:nvPr/>
            </p:nvGrpSpPr>
            <p:grpSpPr>
              <a:xfrm>
                <a:off x="2002721" y="1605930"/>
                <a:ext cx="1332368" cy="1332368"/>
                <a:chOff x="1236675" y="2423160"/>
                <a:chExt cx="1950720" cy="1950720"/>
              </a:xfrm>
            </p:grpSpPr>
            <p:sp>
              <p:nvSpPr>
                <p:cNvPr id="95" name="椭圆 94"/>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6" name="椭圆 95"/>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98" name="椭圆 97"/>
              <p:cNvSpPr/>
              <p:nvPr/>
            </p:nvSpPr>
            <p:spPr>
              <a:xfrm>
                <a:off x="2251694" y="1854903"/>
                <a:ext cx="834422" cy="834422"/>
              </a:xfrm>
              <a:prstGeom prst="ellipse">
                <a:avLst/>
              </a:prstGeom>
              <a:ln>
                <a:noFill/>
              </a:ln>
              <a:effectLst>
                <a:innerShdw dist="101600" dir="135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102" name="文本框 101"/>
            <p:cNvSpPr txBox="1"/>
            <p:nvPr/>
          </p:nvSpPr>
          <p:spPr bwMode="auto">
            <a:xfrm>
              <a:off x="1611365" y="3101868"/>
              <a:ext cx="2115077" cy="584775"/>
            </a:xfrm>
            <a:prstGeom prst="rect">
              <a:avLst/>
            </a:prstGeom>
            <a:noFill/>
          </p:spPr>
          <p:txBody>
            <a:bodyPr>
              <a:spAutoFit/>
            </a:bodyPr>
            <a:lstStyle/>
            <a:p>
              <a:pPr algn="ctr">
                <a:defRPr/>
              </a:pPr>
              <a:r>
                <a:rPr lang="en-US" altLang="zh-CN" sz="3200" dirty="0">
                  <a:solidFill>
                    <a:srgbClr val="FFBF53"/>
                  </a:solidFill>
                  <a:latin typeface="Impact" panose="020B0806030902050204" pitchFamily="34" charset="0"/>
                  <a:ea typeface="时尚中黑简体" panose="01010104010101010101" pitchFamily="2" charset="-122"/>
                </a:rPr>
                <a:t>¥ 20015</a:t>
              </a:r>
              <a:endParaRPr lang="zh-CN" altLang="en-US" sz="3200" dirty="0">
                <a:solidFill>
                  <a:srgbClr val="FFBF53"/>
                </a:solidFill>
                <a:latin typeface="Impact" panose="020B0806030902050204" pitchFamily="34" charset="0"/>
                <a:ea typeface="时尚中黑简体" panose="01010104010101010101" pitchFamily="2" charset="-122"/>
              </a:endParaRPr>
            </a:p>
          </p:txBody>
        </p:sp>
        <p:grpSp>
          <p:nvGrpSpPr>
            <p:cNvPr id="112" name="组合 111"/>
            <p:cNvGrpSpPr/>
            <p:nvPr/>
          </p:nvGrpSpPr>
          <p:grpSpPr>
            <a:xfrm>
              <a:off x="1466173" y="4020030"/>
              <a:ext cx="2406357" cy="781699"/>
              <a:chOff x="1599523" y="3924780"/>
              <a:chExt cx="2406357" cy="781699"/>
            </a:xfrm>
          </p:grpSpPr>
          <p:sp>
            <p:nvSpPr>
              <p:cNvPr id="109" name="文本框 108"/>
              <p:cNvSpPr txBox="1"/>
              <p:nvPr/>
            </p:nvSpPr>
            <p:spPr bwMode="auto">
              <a:xfrm>
                <a:off x="1599523" y="4244814"/>
                <a:ext cx="2406357" cy="461665"/>
              </a:xfrm>
              <a:prstGeom prst="rect">
                <a:avLst/>
              </a:prstGeom>
              <a:noFill/>
            </p:spPr>
            <p:txBody>
              <a:bodyPr wrap="square">
                <a:spAutoFit/>
              </a:bodyPr>
              <a:lstStyle/>
              <a:p>
                <a:pPr algn="ctr"/>
                <a:r>
                  <a:rPr lang="zh-CN" altLang="en-US" sz="1200" dirty="0">
                    <a:solidFill>
                      <a:srgbClr val="000000">
                        <a:lumMod val="50000"/>
                        <a:lumOff val="50000"/>
                      </a:srgbClr>
                    </a:solidFill>
                    <a:latin typeface="时尚中黑简体" panose="01010104010101010101" pitchFamily="2" charset="-122"/>
                    <a:ea typeface="时尚中黑简体" panose="01010104010101010101" pitchFamily="2" charset="-122"/>
                  </a:rPr>
                  <a:t>点击添加标题文字点击添加标题文字点击添加标题</a:t>
                </a:r>
              </a:p>
            </p:txBody>
          </p:sp>
          <p:sp>
            <p:nvSpPr>
              <p:cNvPr id="110" name="文本框 109"/>
              <p:cNvSpPr txBox="1"/>
              <p:nvPr/>
            </p:nvSpPr>
            <p:spPr bwMode="auto">
              <a:xfrm>
                <a:off x="1841303" y="3924780"/>
                <a:ext cx="1922797" cy="400863"/>
              </a:xfrm>
              <a:prstGeom prst="rect">
                <a:avLst/>
              </a:prstGeom>
              <a:noFill/>
            </p:spPr>
            <p:txBody>
              <a:bodyPr>
                <a:spAutoFit/>
              </a:bodyPr>
              <a:lstStyle/>
              <a:p>
                <a:pPr algn="ctr">
                  <a:defRPr/>
                </a:pPr>
                <a:r>
                  <a:rPr lang="zh-CN" altLang="en-US" sz="2000" dirty="0">
                    <a:solidFill>
                      <a:srgbClr val="FFFFFF">
                        <a:lumMod val="50000"/>
                      </a:srgbClr>
                    </a:solidFill>
                    <a:latin typeface="时尚中黑简体" panose="01010104010101010101" pitchFamily="2" charset="-122"/>
                    <a:ea typeface="时尚中黑简体" panose="01010104010101010101" pitchFamily="2" charset="-122"/>
                  </a:rPr>
                  <a:t>在此添加标题</a:t>
                </a:r>
              </a:p>
            </p:txBody>
          </p:sp>
        </p:grpSp>
        <p:cxnSp>
          <p:nvCxnSpPr>
            <p:cNvPr id="114" name="直接连接符 113"/>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21" name="组合 120"/>
            <p:cNvGrpSpPr/>
            <p:nvPr/>
          </p:nvGrpSpPr>
          <p:grpSpPr>
            <a:xfrm>
              <a:off x="2454177" y="5366612"/>
              <a:ext cx="429452" cy="83127"/>
              <a:chOff x="4600573" y="2237622"/>
              <a:chExt cx="390411" cy="75570"/>
            </a:xfrm>
          </p:grpSpPr>
          <p:sp>
            <p:nvSpPr>
              <p:cNvPr id="122" name="椭圆 121"/>
              <p:cNvSpPr/>
              <p:nvPr/>
            </p:nvSpPr>
            <p:spPr>
              <a:xfrm>
                <a:off x="4600573" y="2237622"/>
                <a:ext cx="75570" cy="755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23" name="椭圆 122"/>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24" name="椭圆 123"/>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25" name="椭圆 124"/>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grpSp>
        <p:nvGrpSpPr>
          <p:cNvPr id="164" name="组合 163"/>
          <p:cNvGrpSpPr/>
          <p:nvPr/>
        </p:nvGrpSpPr>
        <p:grpSpPr>
          <a:xfrm>
            <a:off x="3532251" y="1163042"/>
            <a:ext cx="2406357" cy="4439752"/>
            <a:chOff x="1466173" y="1296754"/>
            <a:chExt cx="2406357" cy="4439752"/>
          </a:xfrm>
        </p:grpSpPr>
        <p:sp>
          <p:nvSpPr>
            <p:cNvPr id="165" name="圆角矩形 164"/>
            <p:cNvSpPr/>
            <p:nvPr/>
          </p:nvSpPr>
          <p:spPr>
            <a:xfrm>
              <a:off x="1517303" y="1296754"/>
              <a:ext cx="2303205"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166" name="组合 165"/>
            <p:cNvGrpSpPr/>
            <p:nvPr/>
          </p:nvGrpSpPr>
          <p:grpSpPr>
            <a:xfrm>
              <a:off x="2002721" y="1605930"/>
              <a:ext cx="1332368" cy="1332368"/>
              <a:chOff x="2002721" y="1605930"/>
              <a:chExt cx="1332368" cy="1332368"/>
            </a:xfrm>
          </p:grpSpPr>
          <p:grpSp>
            <p:nvGrpSpPr>
              <p:cNvPr id="178" name="组合 177"/>
              <p:cNvGrpSpPr/>
              <p:nvPr/>
            </p:nvGrpSpPr>
            <p:grpSpPr>
              <a:xfrm>
                <a:off x="2002721" y="1605930"/>
                <a:ext cx="1332368" cy="1332368"/>
                <a:chOff x="1236675" y="2423160"/>
                <a:chExt cx="1950720" cy="1950720"/>
              </a:xfrm>
            </p:grpSpPr>
            <p:sp>
              <p:nvSpPr>
                <p:cNvPr id="180" name="椭圆 179"/>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81" name="椭圆 180"/>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179" name="椭圆 178"/>
              <p:cNvSpPr/>
              <p:nvPr/>
            </p:nvSpPr>
            <p:spPr>
              <a:xfrm>
                <a:off x="2251694" y="1854903"/>
                <a:ext cx="834422" cy="834422"/>
              </a:xfrm>
              <a:prstGeom prst="ellipse">
                <a:avLst/>
              </a:prstGeom>
              <a:solidFill>
                <a:schemeClr val="accent2"/>
              </a:solidFill>
              <a:ln>
                <a:noFill/>
              </a:ln>
              <a:effectLst>
                <a:innerShdw dist="1016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167" name="文本框 166"/>
            <p:cNvSpPr txBox="1"/>
            <p:nvPr/>
          </p:nvSpPr>
          <p:spPr bwMode="auto">
            <a:xfrm>
              <a:off x="1611365" y="3101868"/>
              <a:ext cx="2115077" cy="584775"/>
            </a:xfrm>
            <a:prstGeom prst="rect">
              <a:avLst/>
            </a:prstGeom>
            <a:noFill/>
          </p:spPr>
          <p:txBody>
            <a:bodyPr>
              <a:spAutoFit/>
            </a:bodyPr>
            <a:lstStyle/>
            <a:p>
              <a:pPr algn="ctr">
                <a:defRPr/>
              </a:pPr>
              <a:r>
                <a:rPr lang="en-US" altLang="zh-CN" sz="3200" dirty="0">
                  <a:solidFill>
                    <a:srgbClr val="F17475"/>
                  </a:solidFill>
                  <a:latin typeface="Impact" panose="020B0806030902050204" pitchFamily="34" charset="0"/>
                  <a:ea typeface="时尚中黑简体" panose="01010104010101010101" pitchFamily="2" charset="-122"/>
                </a:rPr>
                <a:t>¥ 28015</a:t>
              </a:r>
              <a:endParaRPr lang="zh-CN" altLang="en-US" sz="3200" dirty="0">
                <a:solidFill>
                  <a:srgbClr val="F17475"/>
                </a:solidFill>
                <a:latin typeface="Impact" panose="020B0806030902050204" pitchFamily="34" charset="0"/>
                <a:ea typeface="时尚中黑简体" panose="01010104010101010101" pitchFamily="2" charset="-122"/>
              </a:endParaRPr>
            </a:p>
          </p:txBody>
        </p:sp>
        <p:grpSp>
          <p:nvGrpSpPr>
            <p:cNvPr id="168" name="组合 167"/>
            <p:cNvGrpSpPr/>
            <p:nvPr/>
          </p:nvGrpSpPr>
          <p:grpSpPr>
            <a:xfrm>
              <a:off x="1466173" y="4020030"/>
              <a:ext cx="2406357" cy="781699"/>
              <a:chOff x="1599523" y="3924780"/>
              <a:chExt cx="2406357" cy="781699"/>
            </a:xfrm>
          </p:grpSpPr>
          <p:sp>
            <p:nvSpPr>
              <p:cNvPr id="176" name="文本框 175"/>
              <p:cNvSpPr txBox="1"/>
              <p:nvPr/>
            </p:nvSpPr>
            <p:spPr bwMode="auto">
              <a:xfrm>
                <a:off x="1599523" y="4244814"/>
                <a:ext cx="2406357" cy="461665"/>
              </a:xfrm>
              <a:prstGeom prst="rect">
                <a:avLst/>
              </a:prstGeom>
              <a:noFill/>
            </p:spPr>
            <p:txBody>
              <a:bodyPr wrap="square">
                <a:spAutoFit/>
              </a:bodyPr>
              <a:lstStyle/>
              <a:p>
                <a:pPr algn="ctr"/>
                <a:r>
                  <a:rPr lang="zh-CN" altLang="en-US" sz="1200" dirty="0">
                    <a:solidFill>
                      <a:srgbClr val="000000">
                        <a:lumMod val="50000"/>
                        <a:lumOff val="50000"/>
                      </a:srgbClr>
                    </a:solidFill>
                    <a:latin typeface="时尚中黑简体" panose="01010104010101010101" pitchFamily="2" charset="-122"/>
                    <a:ea typeface="时尚中黑简体" panose="01010104010101010101" pitchFamily="2" charset="-122"/>
                  </a:rPr>
                  <a:t>点击添加标题文字点击添加标题文字点击添加标题</a:t>
                </a:r>
              </a:p>
            </p:txBody>
          </p:sp>
          <p:sp>
            <p:nvSpPr>
              <p:cNvPr id="177" name="文本框 176"/>
              <p:cNvSpPr txBox="1"/>
              <p:nvPr/>
            </p:nvSpPr>
            <p:spPr bwMode="auto">
              <a:xfrm>
                <a:off x="1841303" y="3924780"/>
                <a:ext cx="1922797" cy="400863"/>
              </a:xfrm>
              <a:prstGeom prst="rect">
                <a:avLst/>
              </a:prstGeom>
              <a:noFill/>
            </p:spPr>
            <p:txBody>
              <a:bodyPr>
                <a:spAutoFit/>
              </a:bodyPr>
              <a:lstStyle/>
              <a:p>
                <a:pPr algn="ctr">
                  <a:defRPr/>
                </a:pPr>
                <a:r>
                  <a:rPr lang="zh-CN" altLang="en-US" sz="2000" dirty="0">
                    <a:solidFill>
                      <a:srgbClr val="FFFFFF">
                        <a:lumMod val="50000"/>
                      </a:srgbClr>
                    </a:solidFill>
                    <a:latin typeface="时尚中黑简体" panose="01010104010101010101" pitchFamily="2" charset="-122"/>
                    <a:ea typeface="时尚中黑简体" panose="01010104010101010101" pitchFamily="2" charset="-122"/>
                  </a:rPr>
                  <a:t>在此添加标题</a:t>
                </a:r>
              </a:p>
            </p:txBody>
          </p:sp>
        </p:grpSp>
        <p:cxnSp>
          <p:nvCxnSpPr>
            <p:cNvPr id="169" name="直接连接符 168"/>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71" name="组合 170"/>
            <p:cNvGrpSpPr/>
            <p:nvPr/>
          </p:nvGrpSpPr>
          <p:grpSpPr>
            <a:xfrm>
              <a:off x="2454177" y="5366612"/>
              <a:ext cx="429452" cy="83127"/>
              <a:chOff x="4600573" y="2237622"/>
              <a:chExt cx="390411" cy="75570"/>
            </a:xfrm>
          </p:grpSpPr>
          <p:sp>
            <p:nvSpPr>
              <p:cNvPr id="172" name="椭圆 171"/>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73" name="椭圆 172"/>
              <p:cNvSpPr/>
              <p:nvPr/>
            </p:nvSpPr>
            <p:spPr>
              <a:xfrm>
                <a:off x="4705520" y="2237622"/>
                <a:ext cx="75570" cy="755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74" name="椭圆 173"/>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75" name="椭圆 174"/>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grpSp>
        <p:nvGrpSpPr>
          <p:cNvPr id="182" name="组合 181"/>
          <p:cNvGrpSpPr/>
          <p:nvPr/>
        </p:nvGrpSpPr>
        <p:grpSpPr>
          <a:xfrm>
            <a:off x="6254285" y="1163042"/>
            <a:ext cx="2406357" cy="4439752"/>
            <a:chOff x="1466173" y="1296754"/>
            <a:chExt cx="2406357" cy="4439752"/>
          </a:xfrm>
        </p:grpSpPr>
        <p:sp>
          <p:nvSpPr>
            <p:cNvPr id="183" name="圆角矩形 182"/>
            <p:cNvSpPr/>
            <p:nvPr/>
          </p:nvSpPr>
          <p:spPr>
            <a:xfrm>
              <a:off x="1505787" y="1296754"/>
              <a:ext cx="2304000"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184" name="组合 183"/>
            <p:cNvGrpSpPr/>
            <p:nvPr/>
          </p:nvGrpSpPr>
          <p:grpSpPr>
            <a:xfrm>
              <a:off x="2002721" y="1605930"/>
              <a:ext cx="1332368" cy="1332368"/>
              <a:chOff x="2002721" y="1605930"/>
              <a:chExt cx="1332368" cy="1332368"/>
            </a:xfrm>
          </p:grpSpPr>
          <p:grpSp>
            <p:nvGrpSpPr>
              <p:cNvPr id="196" name="组合 195"/>
              <p:cNvGrpSpPr/>
              <p:nvPr/>
            </p:nvGrpSpPr>
            <p:grpSpPr>
              <a:xfrm>
                <a:off x="2002721" y="1605930"/>
                <a:ext cx="1332368" cy="1332368"/>
                <a:chOff x="1236675" y="2423160"/>
                <a:chExt cx="1950720" cy="1950720"/>
              </a:xfrm>
            </p:grpSpPr>
            <p:sp>
              <p:nvSpPr>
                <p:cNvPr id="198" name="椭圆 197"/>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99" name="椭圆 198"/>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197" name="椭圆 196"/>
              <p:cNvSpPr/>
              <p:nvPr/>
            </p:nvSpPr>
            <p:spPr>
              <a:xfrm>
                <a:off x="2251694" y="1854903"/>
                <a:ext cx="834422" cy="834422"/>
              </a:xfrm>
              <a:prstGeom prst="ellipse">
                <a:avLst/>
              </a:prstGeom>
              <a:solidFill>
                <a:schemeClr val="accent3"/>
              </a:solidFill>
              <a:ln>
                <a:noFill/>
              </a:ln>
              <a:effectLst>
                <a:innerShdw dist="1016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185" name="文本框 184"/>
            <p:cNvSpPr txBox="1"/>
            <p:nvPr/>
          </p:nvSpPr>
          <p:spPr bwMode="auto">
            <a:xfrm>
              <a:off x="1611365" y="3101868"/>
              <a:ext cx="2115077" cy="584775"/>
            </a:xfrm>
            <a:prstGeom prst="rect">
              <a:avLst/>
            </a:prstGeom>
            <a:noFill/>
          </p:spPr>
          <p:txBody>
            <a:bodyPr>
              <a:spAutoFit/>
            </a:bodyPr>
            <a:lstStyle/>
            <a:p>
              <a:pPr algn="ctr">
                <a:defRPr/>
              </a:pPr>
              <a:r>
                <a:rPr lang="en-US" altLang="zh-CN" sz="3200" dirty="0">
                  <a:solidFill>
                    <a:srgbClr val="01B3C5"/>
                  </a:solidFill>
                  <a:latin typeface="Impact" panose="020B0806030902050204" pitchFamily="34" charset="0"/>
                  <a:ea typeface="时尚中黑简体" panose="01010104010101010101" pitchFamily="2" charset="-122"/>
                </a:rPr>
                <a:t>¥ 40515</a:t>
              </a:r>
              <a:endParaRPr lang="zh-CN" altLang="en-US" sz="3200" dirty="0">
                <a:solidFill>
                  <a:srgbClr val="01B3C5"/>
                </a:solidFill>
                <a:latin typeface="Impact" panose="020B0806030902050204" pitchFamily="34" charset="0"/>
                <a:ea typeface="时尚中黑简体" panose="01010104010101010101" pitchFamily="2" charset="-122"/>
              </a:endParaRPr>
            </a:p>
          </p:txBody>
        </p:sp>
        <p:grpSp>
          <p:nvGrpSpPr>
            <p:cNvPr id="186" name="组合 185"/>
            <p:cNvGrpSpPr/>
            <p:nvPr/>
          </p:nvGrpSpPr>
          <p:grpSpPr>
            <a:xfrm>
              <a:off x="1466173" y="4020030"/>
              <a:ext cx="2406357" cy="781699"/>
              <a:chOff x="1599523" y="3924780"/>
              <a:chExt cx="2406357" cy="781699"/>
            </a:xfrm>
          </p:grpSpPr>
          <p:sp>
            <p:nvSpPr>
              <p:cNvPr id="194" name="文本框 193"/>
              <p:cNvSpPr txBox="1"/>
              <p:nvPr/>
            </p:nvSpPr>
            <p:spPr bwMode="auto">
              <a:xfrm>
                <a:off x="1599523" y="4244814"/>
                <a:ext cx="2406357" cy="461665"/>
              </a:xfrm>
              <a:prstGeom prst="rect">
                <a:avLst/>
              </a:prstGeom>
              <a:noFill/>
            </p:spPr>
            <p:txBody>
              <a:bodyPr wrap="square">
                <a:spAutoFit/>
              </a:bodyPr>
              <a:lstStyle/>
              <a:p>
                <a:pPr algn="ctr"/>
                <a:r>
                  <a:rPr lang="zh-CN" altLang="en-US" sz="1200" dirty="0">
                    <a:solidFill>
                      <a:srgbClr val="000000">
                        <a:lumMod val="50000"/>
                        <a:lumOff val="50000"/>
                      </a:srgbClr>
                    </a:solidFill>
                    <a:latin typeface="时尚中黑简体" panose="01010104010101010101" pitchFamily="2" charset="-122"/>
                    <a:ea typeface="时尚中黑简体" panose="01010104010101010101" pitchFamily="2" charset="-122"/>
                  </a:rPr>
                  <a:t>点击添加标题文字点击添加标题文字点击添加标题</a:t>
                </a:r>
              </a:p>
            </p:txBody>
          </p:sp>
          <p:sp>
            <p:nvSpPr>
              <p:cNvPr id="195" name="文本框 194"/>
              <p:cNvSpPr txBox="1"/>
              <p:nvPr/>
            </p:nvSpPr>
            <p:spPr bwMode="auto">
              <a:xfrm>
                <a:off x="1841303" y="3924780"/>
                <a:ext cx="1922797" cy="400863"/>
              </a:xfrm>
              <a:prstGeom prst="rect">
                <a:avLst/>
              </a:prstGeom>
              <a:noFill/>
            </p:spPr>
            <p:txBody>
              <a:bodyPr>
                <a:spAutoFit/>
              </a:bodyPr>
              <a:lstStyle/>
              <a:p>
                <a:pPr algn="ctr">
                  <a:defRPr/>
                </a:pPr>
                <a:r>
                  <a:rPr lang="zh-CN" altLang="en-US" sz="2000" dirty="0">
                    <a:solidFill>
                      <a:srgbClr val="FFFFFF">
                        <a:lumMod val="50000"/>
                      </a:srgbClr>
                    </a:solidFill>
                    <a:latin typeface="时尚中黑简体" panose="01010104010101010101" pitchFamily="2" charset="-122"/>
                    <a:ea typeface="时尚中黑简体" panose="01010104010101010101" pitchFamily="2" charset="-122"/>
                  </a:rPr>
                  <a:t>在此添加标题</a:t>
                </a:r>
              </a:p>
            </p:txBody>
          </p:sp>
        </p:grpSp>
        <p:cxnSp>
          <p:nvCxnSpPr>
            <p:cNvPr id="187" name="直接连接符 186"/>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89" name="组合 188"/>
            <p:cNvGrpSpPr/>
            <p:nvPr/>
          </p:nvGrpSpPr>
          <p:grpSpPr>
            <a:xfrm>
              <a:off x="2454177" y="5366612"/>
              <a:ext cx="429452" cy="83127"/>
              <a:chOff x="4600573" y="2237622"/>
              <a:chExt cx="390411" cy="75570"/>
            </a:xfrm>
          </p:grpSpPr>
          <p:sp>
            <p:nvSpPr>
              <p:cNvPr id="190" name="椭圆 189"/>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91" name="椭圆 190"/>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92" name="椭圆 191"/>
              <p:cNvSpPr/>
              <p:nvPr/>
            </p:nvSpPr>
            <p:spPr>
              <a:xfrm>
                <a:off x="4810467" y="2237622"/>
                <a:ext cx="75570" cy="7557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93" name="椭圆 192"/>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grpSp>
        <p:nvGrpSpPr>
          <p:cNvPr id="200" name="组合 199"/>
          <p:cNvGrpSpPr/>
          <p:nvPr/>
        </p:nvGrpSpPr>
        <p:grpSpPr>
          <a:xfrm>
            <a:off x="8976318" y="1163042"/>
            <a:ext cx="2406357" cy="4439752"/>
            <a:chOff x="1466173" y="1296754"/>
            <a:chExt cx="2406357" cy="4439752"/>
          </a:xfrm>
        </p:grpSpPr>
        <p:sp>
          <p:nvSpPr>
            <p:cNvPr id="201" name="圆角矩形 200"/>
            <p:cNvSpPr/>
            <p:nvPr/>
          </p:nvSpPr>
          <p:spPr>
            <a:xfrm>
              <a:off x="1494156" y="1296754"/>
              <a:ext cx="2304000"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202" name="组合 201"/>
            <p:cNvGrpSpPr/>
            <p:nvPr/>
          </p:nvGrpSpPr>
          <p:grpSpPr>
            <a:xfrm>
              <a:off x="2002721" y="1605930"/>
              <a:ext cx="1332368" cy="1332368"/>
              <a:chOff x="2002721" y="1605930"/>
              <a:chExt cx="1332368" cy="1332368"/>
            </a:xfrm>
          </p:grpSpPr>
          <p:grpSp>
            <p:nvGrpSpPr>
              <p:cNvPr id="214" name="组合 213"/>
              <p:cNvGrpSpPr/>
              <p:nvPr/>
            </p:nvGrpSpPr>
            <p:grpSpPr>
              <a:xfrm>
                <a:off x="2002721" y="1605930"/>
                <a:ext cx="1332368" cy="1332368"/>
                <a:chOff x="1236675" y="2423160"/>
                <a:chExt cx="1950720" cy="1950720"/>
              </a:xfrm>
            </p:grpSpPr>
            <p:sp>
              <p:nvSpPr>
                <p:cNvPr id="216" name="椭圆 215"/>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17" name="椭圆 216"/>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215" name="椭圆 214"/>
              <p:cNvSpPr/>
              <p:nvPr/>
            </p:nvSpPr>
            <p:spPr>
              <a:xfrm>
                <a:off x="2251694" y="1854903"/>
                <a:ext cx="834422" cy="834422"/>
              </a:xfrm>
              <a:prstGeom prst="ellipse">
                <a:avLst/>
              </a:prstGeom>
              <a:solidFill>
                <a:srgbClr val="7B448E"/>
              </a:solidFill>
              <a:ln>
                <a:noFill/>
              </a:ln>
              <a:effectLst>
                <a:innerShdw dist="101600" dir="135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203" name="文本框 202"/>
            <p:cNvSpPr txBox="1"/>
            <p:nvPr/>
          </p:nvSpPr>
          <p:spPr bwMode="auto">
            <a:xfrm>
              <a:off x="1611365" y="3101868"/>
              <a:ext cx="2115077" cy="584775"/>
            </a:xfrm>
            <a:prstGeom prst="rect">
              <a:avLst/>
            </a:prstGeom>
            <a:noFill/>
          </p:spPr>
          <p:txBody>
            <a:bodyPr>
              <a:spAutoFit/>
            </a:bodyPr>
            <a:lstStyle/>
            <a:p>
              <a:pPr algn="ctr">
                <a:defRPr/>
              </a:pPr>
              <a:r>
                <a:rPr lang="en-US" altLang="zh-CN" sz="3200" dirty="0">
                  <a:solidFill>
                    <a:srgbClr val="6A3C7C"/>
                  </a:solidFill>
                  <a:latin typeface="Impact" panose="020B0806030902050204" pitchFamily="34" charset="0"/>
                  <a:ea typeface="时尚中黑简体" panose="01010104010101010101" pitchFamily="2" charset="-122"/>
                </a:rPr>
                <a:t>¥ 50715</a:t>
              </a:r>
              <a:endParaRPr lang="zh-CN" altLang="en-US" sz="3200" dirty="0">
                <a:solidFill>
                  <a:srgbClr val="6A3C7C"/>
                </a:solidFill>
                <a:latin typeface="Impact" panose="020B0806030902050204" pitchFamily="34" charset="0"/>
                <a:ea typeface="时尚中黑简体" panose="01010104010101010101" pitchFamily="2" charset="-122"/>
              </a:endParaRPr>
            </a:p>
          </p:txBody>
        </p:sp>
        <p:grpSp>
          <p:nvGrpSpPr>
            <p:cNvPr id="204" name="组合 203"/>
            <p:cNvGrpSpPr/>
            <p:nvPr/>
          </p:nvGrpSpPr>
          <p:grpSpPr>
            <a:xfrm>
              <a:off x="1466173" y="4020030"/>
              <a:ext cx="2406357" cy="781699"/>
              <a:chOff x="1599523" y="3924780"/>
              <a:chExt cx="2406357" cy="781699"/>
            </a:xfrm>
          </p:grpSpPr>
          <p:sp>
            <p:nvSpPr>
              <p:cNvPr id="212" name="文本框 211"/>
              <p:cNvSpPr txBox="1"/>
              <p:nvPr/>
            </p:nvSpPr>
            <p:spPr bwMode="auto">
              <a:xfrm>
                <a:off x="1599523" y="4244814"/>
                <a:ext cx="2406357" cy="461665"/>
              </a:xfrm>
              <a:prstGeom prst="rect">
                <a:avLst/>
              </a:prstGeom>
              <a:noFill/>
            </p:spPr>
            <p:txBody>
              <a:bodyPr wrap="square">
                <a:spAutoFit/>
              </a:bodyPr>
              <a:lstStyle/>
              <a:p>
                <a:pPr algn="ctr"/>
                <a:r>
                  <a:rPr lang="zh-CN" altLang="en-US" sz="1200" dirty="0">
                    <a:solidFill>
                      <a:srgbClr val="000000">
                        <a:lumMod val="50000"/>
                        <a:lumOff val="50000"/>
                      </a:srgbClr>
                    </a:solidFill>
                    <a:latin typeface="时尚中黑简体" panose="01010104010101010101" pitchFamily="2" charset="-122"/>
                    <a:ea typeface="时尚中黑简体" panose="01010104010101010101" pitchFamily="2" charset="-122"/>
                  </a:rPr>
                  <a:t>点击添加标题文字点击添加标题文字点击添加标题</a:t>
                </a:r>
              </a:p>
            </p:txBody>
          </p:sp>
          <p:sp>
            <p:nvSpPr>
              <p:cNvPr id="213" name="文本框 212"/>
              <p:cNvSpPr txBox="1"/>
              <p:nvPr/>
            </p:nvSpPr>
            <p:spPr bwMode="auto">
              <a:xfrm>
                <a:off x="1841303" y="3924780"/>
                <a:ext cx="1922797" cy="400863"/>
              </a:xfrm>
              <a:prstGeom prst="rect">
                <a:avLst/>
              </a:prstGeom>
              <a:noFill/>
            </p:spPr>
            <p:txBody>
              <a:bodyPr>
                <a:spAutoFit/>
              </a:bodyPr>
              <a:lstStyle/>
              <a:p>
                <a:pPr algn="ctr">
                  <a:defRPr/>
                </a:pPr>
                <a:r>
                  <a:rPr lang="zh-CN" altLang="en-US" sz="2000" dirty="0">
                    <a:solidFill>
                      <a:srgbClr val="FFFFFF">
                        <a:lumMod val="50000"/>
                      </a:srgbClr>
                    </a:solidFill>
                    <a:latin typeface="时尚中黑简体" panose="01010104010101010101" pitchFamily="2" charset="-122"/>
                    <a:ea typeface="时尚中黑简体" panose="01010104010101010101" pitchFamily="2" charset="-122"/>
                  </a:rPr>
                  <a:t>在此添加标题</a:t>
                </a:r>
              </a:p>
            </p:txBody>
          </p:sp>
        </p:grpSp>
        <p:cxnSp>
          <p:nvCxnSpPr>
            <p:cNvPr id="205" name="直接连接符 204"/>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07" name="组合 206"/>
            <p:cNvGrpSpPr/>
            <p:nvPr/>
          </p:nvGrpSpPr>
          <p:grpSpPr>
            <a:xfrm>
              <a:off x="2454177" y="5366612"/>
              <a:ext cx="429452" cy="83127"/>
              <a:chOff x="4600573" y="2237622"/>
              <a:chExt cx="390411" cy="75570"/>
            </a:xfrm>
          </p:grpSpPr>
          <p:sp>
            <p:nvSpPr>
              <p:cNvPr id="208" name="椭圆 207"/>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09" name="椭圆 208"/>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10" name="椭圆 209"/>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11" name="椭圆 210"/>
              <p:cNvSpPr/>
              <p:nvPr/>
            </p:nvSpPr>
            <p:spPr>
              <a:xfrm>
                <a:off x="4915414" y="2237622"/>
                <a:ext cx="75570" cy="7557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grpSp>
        <p:nvGrpSpPr>
          <p:cNvPr id="221" name="组合 220"/>
          <p:cNvGrpSpPr/>
          <p:nvPr/>
        </p:nvGrpSpPr>
        <p:grpSpPr>
          <a:xfrm>
            <a:off x="1865333" y="2003308"/>
            <a:ext cx="307934" cy="306305"/>
            <a:chOff x="3856417" y="4248125"/>
            <a:chExt cx="409860" cy="407692"/>
          </a:xfrm>
          <a:solidFill>
            <a:schemeClr val="bg1"/>
          </a:solidFill>
        </p:grpSpPr>
        <p:sp>
          <p:nvSpPr>
            <p:cNvPr id="222"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23"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24"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25"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26"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27"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28"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29" name="组合 228"/>
          <p:cNvGrpSpPr/>
          <p:nvPr/>
        </p:nvGrpSpPr>
        <p:grpSpPr>
          <a:xfrm>
            <a:off x="4567730" y="1947505"/>
            <a:ext cx="364144" cy="417910"/>
            <a:chOff x="2733098" y="4187405"/>
            <a:chExt cx="484675" cy="556238"/>
          </a:xfrm>
          <a:solidFill>
            <a:schemeClr val="bg1"/>
          </a:solidFill>
        </p:grpSpPr>
        <p:sp>
          <p:nvSpPr>
            <p:cNvPr id="230"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1"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2"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3"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4"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5"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6"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7"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8"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9"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0"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1"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2"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3"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4"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5"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6"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47" name="组合 246"/>
          <p:cNvGrpSpPr/>
          <p:nvPr/>
        </p:nvGrpSpPr>
        <p:grpSpPr>
          <a:xfrm>
            <a:off x="7246604" y="2010232"/>
            <a:ext cx="429315" cy="292455"/>
            <a:chOff x="4895160" y="4287159"/>
            <a:chExt cx="571418" cy="389258"/>
          </a:xfrm>
          <a:solidFill>
            <a:schemeClr val="bg1"/>
          </a:solidFill>
        </p:grpSpPr>
        <p:sp>
          <p:nvSpPr>
            <p:cNvPr id="248"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9"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0"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1"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2"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3"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4"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5"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6"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57" name="组合 256"/>
          <p:cNvGrpSpPr/>
          <p:nvPr/>
        </p:nvGrpSpPr>
        <p:grpSpPr>
          <a:xfrm>
            <a:off x="10015763" y="2010232"/>
            <a:ext cx="329114" cy="292455"/>
            <a:chOff x="6007636" y="4287159"/>
            <a:chExt cx="438051" cy="389258"/>
          </a:xfrm>
          <a:solidFill>
            <a:schemeClr val="bg1"/>
          </a:solidFill>
        </p:grpSpPr>
        <p:sp>
          <p:nvSpPr>
            <p:cNvPr id="258"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9" name="Freeform 825"/>
            <p:cNvSpPr>
              <a:spLocks/>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0" name="Freeform 826"/>
            <p:cNvSpPr>
              <a:spLocks/>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1" name="Freeform 827"/>
            <p:cNvSpPr>
              <a:spLocks/>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2" name="Freeform 828"/>
            <p:cNvSpPr>
              <a:spLocks/>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3" name="Freeform 829"/>
            <p:cNvSpPr>
              <a:spLocks/>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4" name="Freeform 830"/>
            <p:cNvSpPr>
              <a:spLocks/>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5"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6" name="Freeform 832"/>
            <p:cNvSpPr>
              <a:spLocks/>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extLst>
      <p:ext uri="{BB962C8B-B14F-4D97-AF65-F5344CB8AC3E}">
        <p14:creationId xmlns:p14="http://schemas.microsoft.com/office/powerpoint/2010/main" val="256525982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fade">
                                      <p:cBhvr>
                                        <p:cTn id="7" dur="1000"/>
                                        <p:tgtEl>
                                          <p:spTgt spid="127"/>
                                        </p:tgtEl>
                                      </p:cBhvr>
                                    </p:animEffect>
                                    <p:anim calcmode="lin" valueType="num">
                                      <p:cBhvr>
                                        <p:cTn id="8" dur="1000" fill="hold"/>
                                        <p:tgtEl>
                                          <p:spTgt spid="127"/>
                                        </p:tgtEl>
                                        <p:attrNameLst>
                                          <p:attrName>ppt_x</p:attrName>
                                        </p:attrNameLst>
                                      </p:cBhvr>
                                      <p:tavLst>
                                        <p:tav tm="0">
                                          <p:val>
                                            <p:strVal val="#ppt_x"/>
                                          </p:val>
                                        </p:tav>
                                        <p:tav tm="100000">
                                          <p:val>
                                            <p:strVal val="#ppt_x"/>
                                          </p:val>
                                        </p:tav>
                                      </p:tavLst>
                                    </p:anim>
                                    <p:anim calcmode="lin" valueType="num">
                                      <p:cBhvr>
                                        <p:cTn id="9" dur="1000" fill="hold"/>
                                        <p:tgtEl>
                                          <p:spTgt spid="12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21"/>
                                        </p:tgtEl>
                                        <p:attrNameLst>
                                          <p:attrName>style.visibility</p:attrName>
                                        </p:attrNameLst>
                                      </p:cBhvr>
                                      <p:to>
                                        <p:strVal val="visible"/>
                                      </p:to>
                                    </p:set>
                                    <p:animEffect transition="in" filter="fade">
                                      <p:cBhvr>
                                        <p:cTn id="12" dur="1000"/>
                                        <p:tgtEl>
                                          <p:spTgt spid="221"/>
                                        </p:tgtEl>
                                      </p:cBhvr>
                                    </p:animEffect>
                                    <p:anim calcmode="lin" valueType="num">
                                      <p:cBhvr>
                                        <p:cTn id="13" dur="1000" fill="hold"/>
                                        <p:tgtEl>
                                          <p:spTgt spid="221"/>
                                        </p:tgtEl>
                                        <p:attrNameLst>
                                          <p:attrName>ppt_x</p:attrName>
                                        </p:attrNameLst>
                                      </p:cBhvr>
                                      <p:tavLst>
                                        <p:tav tm="0">
                                          <p:val>
                                            <p:strVal val="#ppt_x"/>
                                          </p:val>
                                        </p:tav>
                                        <p:tav tm="100000">
                                          <p:val>
                                            <p:strVal val="#ppt_x"/>
                                          </p:val>
                                        </p:tav>
                                      </p:tavLst>
                                    </p:anim>
                                    <p:anim calcmode="lin" valueType="num">
                                      <p:cBhvr>
                                        <p:cTn id="14" dur="1000" fill="hold"/>
                                        <p:tgtEl>
                                          <p:spTgt spid="2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64"/>
                                        </p:tgtEl>
                                        <p:attrNameLst>
                                          <p:attrName>style.visibility</p:attrName>
                                        </p:attrNameLst>
                                      </p:cBhvr>
                                      <p:to>
                                        <p:strVal val="visible"/>
                                      </p:to>
                                    </p:set>
                                    <p:animEffect transition="in" filter="fade">
                                      <p:cBhvr>
                                        <p:cTn id="19" dur="1000"/>
                                        <p:tgtEl>
                                          <p:spTgt spid="164"/>
                                        </p:tgtEl>
                                      </p:cBhvr>
                                    </p:animEffect>
                                    <p:anim calcmode="lin" valueType="num">
                                      <p:cBhvr>
                                        <p:cTn id="20" dur="1000" fill="hold"/>
                                        <p:tgtEl>
                                          <p:spTgt spid="164"/>
                                        </p:tgtEl>
                                        <p:attrNameLst>
                                          <p:attrName>ppt_x</p:attrName>
                                        </p:attrNameLst>
                                      </p:cBhvr>
                                      <p:tavLst>
                                        <p:tav tm="0">
                                          <p:val>
                                            <p:strVal val="#ppt_x"/>
                                          </p:val>
                                        </p:tav>
                                        <p:tav tm="100000">
                                          <p:val>
                                            <p:strVal val="#ppt_x"/>
                                          </p:val>
                                        </p:tav>
                                      </p:tavLst>
                                    </p:anim>
                                    <p:anim calcmode="lin" valueType="num">
                                      <p:cBhvr>
                                        <p:cTn id="21" dur="1000" fill="hold"/>
                                        <p:tgtEl>
                                          <p:spTgt spid="16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29"/>
                                        </p:tgtEl>
                                        <p:attrNameLst>
                                          <p:attrName>style.visibility</p:attrName>
                                        </p:attrNameLst>
                                      </p:cBhvr>
                                      <p:to>
                                        <p:strVal val="visible"/>
                                      </p:to>
                                    </p:set>
                                    <p:animEffect transition="in" filter="fade">
                                      <p:cBhvr>
                                        <p:cTn id="24" dur="1000"/>
                                        <p:tgtEl>
                                          <p:spTgt spid="229"/>
                                        </p:tgtEl>
                                      </p:cBhvr>
                                    </p:animEffect>
                                    <p:anim calcmode="lin" valueType="num">
                                      <p:cBhvr>
                                        <p:cTn id="25" dur="1000" fill="hold"/>
                                        <p:tgtEl>
                                          <p:spTgt spid="229"/>
                                        </p:tgtEl>
                                        <p:attrNameLst>
                                          <p:attrName>ppt_x</p:attrName>
                                        </p:attrNameLst>
                                      </p:cBhvr>
                                      <p:tavLst>
                                        <p:tav tm="0">
                                          <p:val>
                                            <p:strVal val="#ppt_x"/>
                                          </p:val>
                                        </p:tav>
                                        <p:tav tm="100000">
                                          <p:val>
                                            <p:strVal val="#ppt_x"/>
                                          </p:val>
                                        </p:tav>
                                      </p:tavLst>
                                    </p:anim>
                                    <p:anim calcmode="lin" valueType="num">
                                      <p:cBhvr>
                                        <p:cTn id="26" dur="1000" fill="hold"/>
                                        <p:tgtEl>
                                          <p:spTgt spid="22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82"/>
                                        </p:tgtEl>
                                        <p:attrNameLst>
                                          <p:attrName>style.visibility</p:attrName>
                                        </p:attrNameLst>
                                      </p:cBhvr>
                                      <p:to>
                                        <p:strVal val="visible"/>
                                      </p:to>
                                    </p:set>
                                    <p:animEffect transition="in" filter="fade">
                                      <p:cBhvr>
                                        <p:cTn id="31" dur="1000"/>
                                        <p:tgtEl>
                                          <p:spTgt spid="182"/>
                                        </p:tgtEl>
                                      </p:cBhvr>
                                    </p:animEffect>
                                    <p:anim calcmode="lin" valueType="num">
                                      <p:cBhvr>
                                        <p:cTn id="32" dur="1000" fill="hold"/>
                                        <p:tgtEl>
                                          <p:spTgt spid="182"/>
                                        </p:tgtEl>
                                        <p:attrNameLst>
                                          <p:attrName>ppt_x</p:attrName>
                                        </p:attrNameLst>
                                      </p:cBhvr>
                                      <p:tavLst>
                                        <p:tav tm="0">
                                          <p:val>
                                            <p:strVal val="#ppt_x"/>
                                          </p:val>
                                        </p:tav>
                                        <p:tav tm="100000">
                                          <p:val>
                                            <p:strVal val="#ppt_x"/>
                                          </p:val>
                                        </p:tav>
                                      </p:tavLst>
                                    </p:anim>
                                    <p:anim calcmode="lin" valueType="num">
                                      <p:cBhvr>
                                        <p:cTn id="33" dur="1000" fill="hold"/>
                                        <p:tgtEl>
                                          <p:spTgt spid="182"/>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47"/>
                                        </p:tgtEl>
                                        <p:attrNameLst>
                                          <p:attrName>style.visibility</p:attrName>
                                        </p:attrNameLst>
                                      </p:cBhvr>
                                      <p:to>
                                        <p:strVal val="visible"/>
                                      </p:to>
                                    </p:set>
                                    <p:animEffect transition="in" filter="fade">
                                      <p:cBhvr>
                                        <p:cTn id="36" dur="1000"/>
                                        <p:tgtEl>
                                          <p:spTgt spid="247"/>
                                        </p:tgtEl>
                                      </p:cBhvr>
                                    </p:animEffect>
                                    <p:anim calcmode="lin" valueType="num">
                                      <p:cBhvr>
                                        <p:cTn id="37" dur="1000" fill="hold"/>
                                        <p:tgtEl>
                                          <p:spTgt spid="247"/>
                                        </p:tgtEl>
                                        <p:attrNameLst>
                                          <p:attrName>ppt_x</p:attrName>
                                        </p:attrNameLst>
                                      </p:cBhvr>
                                      <p:tavLst>
                                        <p:tav tm="0">
                                          <p:val>
                                            <p:strVal val="#ppt_x"/>
                                          </p:val>
                                        </p:tav>
                                        <p:tav tm="100000">
                                          <p:val>
                                            <p:strVal val="#ppt_x"/>
                                          </p:val>
                                        </p:tav>
                                      </p:tavLst>
                                    </p:anim>
                                    <p:anim calcmode="lin" valueType="num">
                                      <p:cBhvr>
                                        <p:cTn id="38" dur="1000" fill="hold"/>
                                        <p:tgtEl>
                                          <p:spTgt spid="24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00"/>
                                        </p:tgtEl>
                                        <p:attrNameLst>
                                          <p:attrName>style.visibility</p:attrName>
                                        </p:attrNameLst>
                                      </p:cBhvr>
                                      <p:to>
                                        <p:strVal val="visible"/>
                                      </p:to>
                                    </p:set>
                                    <p:animEffect transition="in" filter="fade">
                                      <p:cBhvr>
                                        <p:cTn id="43" dur="1000"/>
                                        <p:tgtEl>
                                          <p:spTgt spid="200"/>
                                        </p:tgtEl>
                                      </p:cBhvr>
                                    </p:animEffect>
                                    <p:anim calcmode="lin" valueType="num">
                                      <p:cBhvr>
                                        <p:cTn id="44" dur="1000" fill="hold"/>
                                        <p:tgtEl>
                                          <p:spTgt spid="200"/>
                                        </p:tgtEl>
                                        <p:attrNameLst>
                                          <p:attrName>ppt_x</p:attrName>
                                        </p:attrNameLst>
                                      </p:cBhvr>
                                      <p:tavLst>
                                        <p:tav tm="0">
                                          <p:val>
                                            <p:strVal val="#ppt_x"/>
                                          </p:val>
                                        </p:tav>
                                        <p:tav tm="100000">
                                          <p:val>
                                            <p:strVal val="#ppt_x"/>
                                          </p:val>
                                        </p:tav>
                                      </p:tavLst>
                                    </p:anim>
                                    <p:anim calcmode="lin" valueType="num">
                                      <p:cBhvr>
                                        <p:cTn id="45" dur="1000" fill="hold"/>
                                        <p:tgtEl>
                                          <p:spTgt spid="200"/>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257"/>
                                        </p:tgtEl>
                                        <p:attrNameLst>
                                          <p:attrName>style.visibility</p:attrName>
                                        </p:attrNameLst>
                                      </p:cBhvr>
                                      <p:to>
                                        <p:strVal val="visible"/>
                                      </p:to>
                                    </p:set>
                                    <p:animEffect transition="in" filter="fade">
                                      <p:cBhvr>
                                        <p:cTn id="48" dur="1000"/>
                                        <p:tgtEl>
                                          <p:spTgt spid="257"/>
                                        </p:tgtEl>
                                      </p:cBhvr>
                                    </p:animEffect>
                                    <p:anim calcmode="lin" valueType="num">
                                      <p:cBhvr>
                                        <p:cTn id="49" dur="1000" fill="hold"/>
                                        <p:tgtEl>
                                          <p:spTgt spid="257"/>
                                        </p:tgtEl>
                                        <p:attrNameLst>
                                          <p:attrName>ppt_x</p:attrName>
                                        </p:attrNameLst>
                                      </p:cBhvr>
                                      <p:tavLst>
                                        <p:tav tm="0">
                                          <p:val>
                                            <p:strVal val="#ppt_x"/>
                                          </p:val>
                                        </p:tav>
                                        <p:tav tm="100000">
                                          <p:val>
                                            <p:strVal val="#ppt_x"/>
                                          </p:val>
                                        </p:tav>
                                      </p:tavLst>
                                    </p:anim>
                                    <p:anim calcmode="lin" valueType="num">
                                      <p:cBhvr>
                                        <p:cTn id="50" dur="1000" fill="hold"/>
                                        <p:tgtEl>
                                          <p:spTgt spid="257"/>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6" presetClass="emph" presetSubtype="0" fill="hold" nodeType="clickEffect">
                                  <p:stCondLst>
                                    <p:cond delay="0"/>
                                  </p:stCondLst>
                                  <p:childTnLst>
                                    <p:animEffect transition="out" filter="fade">
                                      <p:cBhvr>
                                        <p:cTn id="54" dur="500" tmFilter="0, 0; .2, .5; .8, .5; 1, 0"/>
                                        <p:tgtEl>
                                          <p:spTgt spid="127"/>
                                        </p:tgtEl>
                                      </p:cBhvr>
                                    </p:animEffect>
                                    <p:animScale>
                                      <p:cBhvr>
                                        <p:cTn id="55" dur="250" autoRev="1" fill="hold"/>
                                        <p:tgtEl>
                                          <p:spTgt spid="127"/>
                                        </p:tgtEl>
                                      </p:cBhvr>
                                      <p:by x="105000" y="105000"/>
                                    </p:animScale>
                                  </p:childTnLst>
                                </p:cTn>
                              </p:par>
                              <p:par>
                                <p:cTn id="56" presetID="26" presetClass="emph" presetSubtype="0" fill="hold" nodeType="withEffect">
                                  <p:stCondLst>
                                    <p:cond delay="0"/>
                                  </p:stCondLst>
                                  <p:childTnLst>
                                    <p:animEffect transition="out" filter="fade">
                                      <p:cBhvr>
                                        <p:cTn id="57" dur="500" tmFilter="0, 0; .2, .5; .8, .5; 1, 0"/>
                                        <p:tgtEl>
                                          <p:spTgt spid="221"/>
                                        </p:tgtEl>
                                      </p:cBhvr>
                                    </p:animEffect>
                                    <p:animScale>
                                      <p:cBhvr>
                                        <p:cTn id="58" dur="250" autoRev="1" fill="hold"/>
                                        <p:tgtEl>
                                          <p:spTgt spid="221"/>
                                        </p:tgtEl>
                                      </p:cBhvr>
                                      <p:by x="105000" y="105000"/>
                                    </p:animScale>
                                  </p:childTnLst>
                                </p:cTn>
                              </p:par>
                            </p:childTnLst>
                          </p:cTn>
                        </p:par>
                      </p:childTnLst>
                    </p:cTn>
                  </p:par>
                  <p:par>
                    <p:cTn id="59" fill="hold">
                      <p:stCondLst>
                        <p:cond delay="indefinite"/>
                      </p:stCondLst>
                      <p:childTnLst>
                        <p:par>
                          <p:cTn id="60" fill="hold">
                            <p:stCondLst>
                              <p:cond delay="0"/>
                            </p:stCondLst>
                            <p:childTnLst>
                              <p:par>
                                <p:cTn id="61" presetID="26" presetClass="emph" presetSubtype="0" fill="hold" nodeType="clickEffect">
                                  <p:stCondLst>
                                    <p:cond delay="0"/>
                                  </p:stCondLst>
                                  <p:childTnLst>
                                    <p:animEffect transition="out" filter="fade">
                                      <p:cBhvr>
                                        <p:cTn id="62" dur="500" tmFilter="0, 0; .2, .5; .8, .5; 1, 0"/>
                                        <p:tgtEl>
                                          <p:spTgt spid="164"/>
                                        </p:tgtEl>
                                      </p:cBhvr>
                                    </p:animEffect>
                                    <p:animScale>
                                      <p:cBhvr>
                                        <p:cTn id="63" dur="250" autoRev="1" fill="hold"/>
                                        <p:tgtEl>
                                          <p:spTgt spid="164"/>
                                        </p:tgtEl>
                                      </p:cBhvr>
                                      <p:by x="105000" y="105000"/>
                                    </p:animScale>
                                  </p:childTnLst>
                                </p:cTn>
                              </p:par>
                              <p:par>
                                <p:cTn id="64" presetID="26" presetClass="emph" presetSubtype="0" fill="hold" nodeType="withEffect">
                                  <p:stCondLst>
                                    <p:cond delay="0"/>
                                  </p:stCondLst>
                                  <p:childTnLst>
                                    <p:animEffect transition="out" filter="fade">
                                      <p:cBhvr>
                                        <p:cTn id="65" dur="500" tmFilter="0, 0; .2, .5; .8, .5; 1, 0"/>
                                        <p:tgtEl>
                                          <p:spTgt spid="229"/>
                                        </p:tgtEl>
                                      </p:cBhvr>
                                    </p:animEffect>
                                    <p:animScale>
                                      <p:cBhvr>
                                        <p:cTn id="66" dur="250" autoRev="1" fill="hold"/>
                                        <p:tgtEl>
                                          <p:spTgt spid="229"/>
                                        </p:tgtEl>
                                      </p:cBhvr>
                                      <p:by x="105000" y="105000"/>
                                    </p:animScale>
                                  </p:childTnLst>
                                </p:cTn>
                              </p:par>
                            </p:childTnLst>
                          </p:cTn>
                        </p:par>
                      </p:childTnLst>
                    </p:cTn>
                  </p:par>
                  <p:par>
                    <p:cTn id="67" fill="hold">
                      <p:stCondLst>
                        <p:cond delay="indefinite"/>
                      </p:stCondLst>
                      <p:childTnLst>
                        <p:par>
                          <p:cTn id="68" fill="hold">
                            <p:stCondLst>
                              <p:cond delay="0"/>
                            </p:stCondLst>
                            <p:childTnLst>
                              <p:par>
                                <p:cTn id="69" presetID="26" presetClass="emph" presetSubtype="0" fill="hold" nodeType="clickEffect">
                                  <p:stCondLst>
                                    <p:cond delay="0"/>
                                  </p:stCondLst>
                                  <p:childTnLst>
                                    <p:animEffect transition="out" filter="fade">
                                      <p:cBhvr>
                                        <p:cTn id="70" dur="500" tmFilter="0, 0; .2, .5; .8, .5; 1, 0"/>
                                        <p:tgtEl>
                                          <p:spTgt spid="182"/>
                                        </p:tgtEl>
                                      </p:cBhvr>
                                    </p:animEffect>
                                    <p:animScale>
                                      <p:cBhvr>
                                        <p:cTn id="71" dur="250" autoRev="1" fill="hold"/>
                                        <p:tgtEl>
                                          <p:spTgt spid="182"/>
                                        </p:tgtEl>
                                      </p:cBhvr>
                                      <p:by x="105000" y="105000"/>
                                    </p:animScale>
                                  </p:childTnLst>
                                </p:cTn>
                              </p:par>
                              <p:par>
                                <p:cTn id="72" presetID="26" presetClass="emph" presetSubtype="0" fill="hold" nodeType="withEffect">
                                  <p:stCondLst>
                                    <p:cond delay="0"/>
                                  </p:stCondLst>
                                  <p:childTnLst>
                                    <p:animEffect transition="out" filter="fade">
                                      <p:cBhvr>
                                        <p:cTn id="73" dur="500" tmFilter="0, 0; .2, .5; .8, .5; 1, 0"/>
                                        <p:tgtEl>
                                          <p:spTgt spid="247"/>
                                        </p:tgtEl>
                                      </p:cBhvr>
                                    </p:animEffect>
                                    <p:animScale>
                                      <p:cBhvr>
                                        <p:cTn id="74" dur="250" autoRev="1" fill="hold"/>
                                        <p:tgtEl>
                                          <p:spTgt spid="247"/>
                                        </p:tgtEl>
                                      </p:cBhvr>
                                      <p:by x="105000" y="105000"/>
                                    </p:animScale>
                                  </p:childTnLst>
                                </p:cTn>
                              </p:par>
                            </p:childTnLst>
                          </p:cTn>
                        </p:par>
                      </p:childTnLst>
                    </p:cTn>
                  </p:par>
                  <p:par>
                    <p:cTn id="75" fill="hold">
                      <p:stCondLst>
                        <p:cond delay="indefinite"/>
                      </p:stCondLst>
                      <p:childTnLst>
                        <p:par>
                          <p:cTn id="76" fill="hold">
                            <p:stCondLst>
                              <p:cond delay="0"/>
                            </p:stCondLst>
                            <p:childTnLst>
                              <p:par>
                                <p:cTn id="77" presetID="26" presetClass="emph" presetSubtype="0" fill="hold" nodeType="clickEffect">
                                  <p:stCondLst>
                                    <p:cond delay="0"/>
                                  </p:stCondLst>
                                  <p:childTnLst>
                                    <p:animEffect transition="out" filter="fade">
                                      <p:cBhvr>
                                        <p:cTn id="78" dur="500" tmFilter="0, 0; .2, .5; .8, .5; 1, 0"/>
                                        <p:tgtEl>
                                          <p:spTgt spid="200"/>
                                        </p:tgtEl>
                                      </p:cBhvr>
                                    </p:animEffect>
                                    <p:animScale>
                                      <p:cBhvr>
                                        <p:cTn id="79" dur="250" autoRev="1" fill="hold"/>
                                        <p:tgtEl>
                                          <p:spTgt spid="200"/>
                                        </p:tgtEl>
                                      </p:cBhvr>
                                      <p:by x="105000" y="105000"/>
                                    </p:animScale>
                                  </p:childTnLst>
                                </p:cTn>
                              </p:par>
                              <p:par>
                                <p:cTn id="80" presetID="26" presetClass="emph" presetSubtype="0" fill="hold" nodeType="withEffect">
                                  <p:stCondLst>
                                    <p:cond delay="0"/>
                                  </p:stCondLst>
                                  <p:childTnLst>
                                    <p:animEffect transition="out" filter="fade">
                                      <p:cBhvr>
                                        <p:cTn id="81" dur="500" tmFilter="0, 0; .2, .5; .8, .5; 1, 0"/>
                                        <p:tgtEl>
                                          <p:spTgt spid="257"/>
                                        </p:tgtEl>
                                      </p:cBhvr>
                                    </p:animEffect>
                                    <p:animScale>
                                      <p:cBhvr>
                                        <p:cTn id="82" dur="250" autoRev="1" fill="hold"/>
                                        <p:tgtEl>
                                          <p:spTgt spid="25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646925" y="1956583"/>
            <a:ext cx="2044718" cy="4258979"/>
            <a:chOff x="1313251" y="1526237"/>
            <a:chExt cx="1630450" cy="3396092"/>
          </a:xfrm>
        </p:grpSpPr>
        <p:sp>
          <p:nvSpPr>
            <p:cNvPr id="21" name="圆角矩形 20"/>
            <p:cNvSpPr/>
            <p:nvPr/>
          </p:nvSpPr>
          <p:spPr>
            <a:xfrm>
              <a:off x="1313251"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a:defRPr/>
              </a:pPr>
              <a:endParaRPr lang="zh-CN" altLang="en-US" sz="2257">
                <a:solidFill>
                  <a:srgbClr val="FFFFFF"/>
                </a:solidFill>
              </a:endParaRPr>
            </a:p>
          </p:txBody>
        </p:sp>
        <p:sp>
          <p:nvSpPr>
            <p:cNvPr id="23" name="椭圆 22"/>
            <p:cNvSpPr/>
            <p:nvPr/>
          </p:nvSpPr>
          <p:spPr>
            <a:xfrm>
              <a:off x="1526248" y="1669424"/>
              <a:ext cx="1204455" cy="1189506"/>
            </a:xfrm>
            <a:prstGeom prst="ellipse">
              <a:avLst/>
            </a:prstGeom>
            <a:solidFill>
              <a:schemeClr val="accent3"/>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13" dirty="0">
                <a:solidFill>
                  <a:srgbClr val="FFFFFF"/>
                </a:solidFill>
                <a:ea typeface="方正超粗黑简体" panose="03000509000000000000" pitchFamily="65" charset="-122"/>
              </a:endParaRPr>
            </a:p>
          </p:txBody>
        </p:sp>
        <p:sp>
          <p:nvSpPr>
            <p:cNvPr id="24" name="椭圆 23"/>
            <p:cNvSpPr/>
            <p:nvPr/>
          </p:nvSpPr>
          <p:spPr>
            <a:xfrm>
              <a:off x="1640473"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a:defRPr/>
              </a:pPr>
              <a:endParaRPr lang="zh-CN" altLang="en-US" sz="2257">
                <a:solidFill>
                  <a:srgbClr val="FFFFFF"/>
                </a:solidFill>
              </a:endParaRPr>
            </a:p>
          </p:txBody>
        </p:sp>
        <p:sp>
          <p:nvSpPr>
            <p:cNvPr id="25" name="椭圆 24"/>
            <p:cNvSpPr/>
            <p:nvPr/>
          </p:nvSpPr>
          <p:spPr>
            <a:xfrm>
              <a:off x="1604654"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13" dirty="0">
                <a:solidFill>
                  <a:srgbClr val="0087CF"/>
                </a:solidFill>
                <a:ea typeface="方正超粗黑简体" panose="03000509000000000000" pitchFamily="65" charset="-122"/>
              </a:endParaRPr>
            </a:p>
          </p:txBody>
        </p:sp>
        <p:sp>
          <p:nvSpPr>
            <p:cNvPr id="28" name="圆角矩形 27"/>
            <p:cNvSpPr/>
            <p:nvPr/>
          </p:nvSpPr>
          <p:spPr>
            <a:xfrm>
              <a:off x="1453215"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91028" tIns="45514" rIns="91028" bIns="45514" anchor="ctr"/>
            <a:lstStyle/>
            <a:p>
              <a:pPr algn="ctr">
                <a:defRPr/>
              </a:pPr>
              <a:endParaRPr lang="zh-CN" altLang="en-US" sz="2257" kern="0">
                <a:solidFill>
                  <a:prstClr val="white"/>
                </a:solidFill>
                <a:latin typeface="Arial"/>
                <a:ea typeface="微软雅黑"/>
              </a:endParaRPr>
            </a:p>
          </p:txBody>
        </p:sp>
        <p:sp>
          <p:nvSpPr>
            <p:cNvPr id="20495" name="文本框 28"/>
            <p:cNvSpPr txBox="1">
              <a:spLocks noChangeArrowheads="1"/>
            </p:cNvSpPr>
            <p:nvPr/>
          </p:nvSpPr>
          <p:spPr bwMode="auto">
            <a:xfrm>
              <a:off x="1862090" y="4353044"/>
              <a:ext cx="522388" cy="565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4013">
                  <a:solidFill>
                    <a:srgbClr val="595959"/>
                  </a:solidFill>
                  <a:latin typeface="Impact" pitchFamily="34" charset="0"/>
                </a:rPr>
                <a:t>01</a:t>
              </a:r>
              <a:endParaRPr lang="zh-CN" altLang="en-US" sz="4013">
                <a:solidFill>
                  <a:srgbClr val="595959"/>
                </a:solidFill>
                <a:latin typeface="Impact" pitchFamily="34" charset="0"/>
              </a:endParaRPr>
            </a:p>
          </p:txBody>
        </p:sp>
        <p:sp>
          <p:nvSpPr>
            <p:cNvPr id="20541" name="Freeform 7"/>
            <p:cNvSpPr>
              <a:spLocks noEditPoints="1"/>
            </p:cNvSpPr>
            <p:nvPr/>
          </p:nvSpPr>
          <p:spPr bwMode="auto">
            <a:xfrm>
              <a:off x="1798796" y="1868984"/>
              <a:ext cx="653187" cy="665083"/>
            </a:xfrm>
            <a:custGeom>
              <a:avLst/>
              <a:gdLst>
                <a:gd name="T0" fmla="*/ 423060 w 1749"/>
                <a:gd name="T1" fmla="*/ 695919 h 1799"/>
                <a:gd name="T2" fmla="*/ 213638 w 1749"/>
                <a:gd name="T3" fmla="*/ 625482 h 1799"/>
                <a:gd name="T4" fmla="*/ 214575 w 1749"/>
                <a:gd name="T5" fmla="*/ 625012 h 1799"/>
                <a:gd name="T6" fmla="*/ 255335 w 1749"/>
                <a:gd name="T7" fmla="*/ 609986 h 1799"/>
                <a:gd name="T8" fmla="*/ 325611 w 1749"/>
                <a:gd name="T9" fmla="*/ 514191 h 1799"/>
                <a:gd name="T10" fmla="*/ 323737 w 1749"/>
                <a:gd name="T11" fmla="*/ 508087 h 1799"/>
                <a:gd name="T12" fmla="*/ 397761 w 1749"/>
                <a:gd name="T13" fmla="*/ 538140 h 1799"/>
                <a:gd name="T14" fmla="*/ 416032 w 1749"/>
                <a:gd name="T15" fmla="*/ 539548 h 1799"/>
                <a:gd name="T16" fmla="*/ 473658 w 1749"/>
                <a:gd name="T17" fmla="*/ 525931 h 1799"/>
                <a:gd name="T18" fmla="*/ 497552 w 1749"/>
                <a:gd name="T19" fmla="*/ 510434 h 1799"/>
                <a:gd name="T20" fmla="*/ 498489 w 1749"/>
                <a:gd name="T21" fmla="*/ 516539 h 1799"/>
                <a:gd name="T22" fmla="*/ 567359 w 1749"/>
                <a:gd name="T23" fmla="*/ 609986 h 1799"/>
                <a:gd name="T24" fmla="*/ 607182 w 1749"/>
                <a:gd name="T25" fmla="*/ 624543 h 1799"/>
                <a:gd name="T26" fmla="*/ 565954 w 1749"/>
                <a:gd name="T27" fmla="*/ 658352 h 1799"/>
                <a:gd name="T28" fmla="*/ 423060 w 1749"/>
                <a:gd name="T29" fmla="*/ 695919 h 1799"/>
                <a:gd name="T30" fmla="*/ 378552 w 1749"/>
                <a:gd name="T31" fmla="*/ 281749 h 1799"/>
                <a:gd name="T32" fmla="*/ 337792 w 1749"/>
                <a:gd name="T33" fmla="*/ 203329 h 1799"/>
                <a:gd name="T34" fmla="*/ 417906 w 1749"/>
                <a:gd name="T35" fmla="*/ 291140 h 1799"/>
                <a:gd name="T36" fmla="*/ 458666 w 1749"/>
                <a:gd name="T37" fmla="*/ 296306 h 1799"/>
                <a:gd name="T38" fmla="*/ 396824 w 1749"/>
                <a:gd name="T39" fmla="*/ 223990 h 1799"/>
                <a:gd name="T40" fmla="*/ 484903 w 1749"/>
                <a:gd name="T41" fmla="*/ 296306 h 1799"/>
                <a:gd name="T42" fmla="*/ 547214 w 1749"/>
                <a:gd name="T43" fmla="*/ 284096 h 1799"/>
                <a:gd name="T44" fmla="*/ 526599 w 1749"/>
                <a:gd name="T45" fmla="*/ 453146 h 1799"/>
                <a:gd name="T46" fmla="*/ 507859 w 1749"/>
                <a:gd name="T47" fmla="*/ 478972 h 1799"/>
                <a:gd name="T48" fmla="*/ 467568 w 1749"/>
                <a:gd name="T49" fmla="*/ 511374 h 1799"/>
                <a:gd name="T50" fmla="*/ 416032 w 1749"/>
                <a:gd name="T51" fmla="*/ 523583 h 1799"/>
                <a:gd name="T52" fmla="*/ 399635 w 1749"/>
                <a:gd name="T53" fmla="*/ 522644 h 1799"/>
                <a:gd name="T54" fmla="*/ 310619 w 1749"/>
                <a:gd name="T55" fmla="*/ 475685 h 1799"/>
                <a:gd name="T56" fmla="*/ 302186 w 1749"/>
                <a:gd name="T57" fmla="*/ 465355 h 1799"/>
                <a:gd name="T58" fmla="*/ 261426 w 1749"/>
                <a:gd name="T59" fmla="*/ 327767 h 1799"/>
                <a:gd name="T60" fmla="*/ 279697 w 1749"/>
                <a:gd name="T61" fmla="*/ 204737 h 1799"/>
                <a:gd name="T62" fmla="*/ 378552 w 1749"/>
                <a:gd name="T63" fmla="*/ 281749 h 1799"/>
                <a:gd name="T64" fmla="*/ 381363 w 1749"/>
                <a:gd name="T65" fmla="*/ 0 h 1799"/>
                <a:gd name="T66" fmla="*/ 327953 w 1749"/>
                <a:gd name="T67" fmla="*/ 5165 h 1799"/>
                <a:gd name="T68" fmla="*/ 150390 w 1749"/>
                <a:gd name="T69" fmla="*/ 256391 h 1799"/>
                <a:gd name="T70" fmla="*/ 280634 w 1749"/>
                <a:gd name="T71" fmla="*/ 492121 h 1799"/>
                <a:gd name="T72" fmla="*/ 303591 w 1749"/>
                <a:gd name="T73" fmla="*/ 490712 h 1799"/>
                <a:gd name="T74" fmla="*/ 308276 w 1749"/>
                <a:gd name="T75" fmla="*/ 495408 h 1799"/>
                <a:gd name="T76" fmla="*/ 249713 w 1749"/>
                <a:gd name="T77" fmla="*/ 593550 h 1799"/>
                <a:gd name="T78" fmla="*/ 0 w 1749"/>
                <a:gd name="T79" fmla="*/ 844776 h 1799"/>
                <a:gd name="T80" fmla="*/ 819415 w 1749"/>
                <a:gd name="T81" fmla="*/ 844776 h 1799"/>
                <a:gd name="T82" fmla="*/ 572981 w 1749"/>
                <a:gd name="T83" fmla="*/ 593550 h 1799"/>
                <a:gd name="T84" fmla="*/ 513950 w 1749"/>
                <a:gd name="T85" fmla="*/ 501982 h 1799"/>
                <a:gd name="T86" fmla="*/ 515355 w 1749"/>
                <a:gd name="T87" fmla="*/ 501982 h 1799"/>
                <a:gd name="T88" fmla="*/ 668556 w 1749"/>
                <a:gd name="T89" fmla="*/ 372378 h 1799"/>
                <a:gd name="T90" fmla="*/ 576261 w 1749"/>
                <a:gd name="T91" fmla="*/ 70907 h 1799"/>
                <a:gd name="T92" fmla="*/ 381363 w 1749"/>
                <a:gd name="T93" fmla="*/ 0 h 179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749" h="1799">
                  <a:moveTo>
                    <a:pt x="903" y="1482"/>
                  </a:moveTo>
                  <a:cubicBezTo>
                    <a:pt x="739" y="1482"/>
                    <a:pt x="567" y="1428"/>
                    <a:pt x="456" y="1332"/>
                  </a:cubicBezTo>
                  <a:cubicBezTo>
                    <a:pt x="458" y="1331"/>
                    <a:pt x="458" y="1331"/>
                    <a:pt x="458" y="1331"/>
                  </a:cubicBezTo>
                  <a:cubicBezTo>
                    <a:pt x="487" y="1321"/>
                    <a:pt x="515" y="1310"/>
                    <a:pt x="545" y="1299"/>
                  </a:cubicBezTo>
                  <a:cubicBezTo>
                    <a:pt x="654" y="1257"/>
                    <a:pt x="696" y="1204"/>
                    <a:pt x="695" y="1095"/>
                  </a:cubicBezTo>
                  <a:cubicBezTo>
                    <a:pt x="691" y="1082"/>
                    <a:pt x="691" y="1082"/>
                    <a:pt x="691" y="1082"/>
                  </a:cubicBezTo>
                  <a:cubicBezTo>
                    <a:pt x="736" y="1116"/>
                    <a:pt x="789" y="1139"/>
                    <a:pt x="849" y="1146"/>
                  </a:cubicBezTo>
                  <a:cubicBezTo>
                    <a:pt x="863" y="1148"/>
                    <a:pt x="876" y="1149"/>
                    <a:pt x="888" y="1149"/>
                  </a:cubicBezTo>
                  <a:cubicBezTo>
                    <a:pt x="934" y="1149"/>
                    <a:pt x="975" y="1139"/>
                    <a:pt x="1011" y="1120"/>
                  </a:cubicBezTo>
                  <a:cubicBezTo>
                    <a:pt x="1029" y="1111"/>
                    <a:pt x="1046" y="1099"/>
                    <a:pt x="1062" y="1087"/>
                  </a:cubicBezTo>
                  <a:cubicBezTo>
                    <a:pt x="1064" y="1100"/>
                    <a:pt x="1064" y="1100"/>
                    <a:pt x="1064" y="1100"/>
                  </a:cubicBezTo>
                  <a:cubicBezTo>
                    <a:pt x="1075" y="1200"/>
                    <a:pt x="1123" y="1265"/>
                    <a:pt x="1211" y="1299"/>
                  </a:cubicBezTo>
                  <a:cubicBezTo>
                    <a:pt x="1240" y="1310"/>
                    <a:pt x="1268" y="1320"/>
                    <a:pt x="1296" y="1330"/>
                  </a:cubicBezTo>
                  <a:cubicBezTo>
                    <a:pt x="1267" y="1355"/>
                    <a:pt x="1239" y="1382"/>
                    <a:pt x="1208" y="1402"/>
                  </a:cubicBezTo>
                  <a:cubicBezTo>
                    <a:pt x="1125" y="1456"/>
                    <a:pt x="1016" y="1482"/>
                    <a:pt x="903" y="1482"/>
                  </a:cubicBezTo>
                  <a:moveTo>
                    <a:pt x="808" y="600"/>
                  </a:moveTo>
                  <a:cubicBezTo>
                    <a:pt x="771" y="556"/>
                    <a:pt x="737" y="482"/>
                    <a:pt x="721" y="433"/>
                  </a:cubicBezTo>
                  <a:cubicBezTo>
                    <a:pt x="754" y="505"/>
                    <a:pt x="818" y="573"/>
                    <a:pt x="892" y="620"/>
                  </a:cubicBezTo>
                  <a:cubicBezTo>
                    <a:pt x="921" y="625"/>
                    <a:pt x="951" y="629"/>
                    <a:pt x="979" y="631"/>
                  </a:cubicBezTo>
                  <a:cubicBezTo>
                    <a:pt x="928" y="585"/>
                    <a:pt x="881" y="536"/>
                    <a:pt x="847" y="477"/>
                  </a:cubicBezTo>
                  <a:cubicBezTo>
                    <a:pt x="883" y="537"/>
                    <a:pt x="967" y="593"/>
                    <a:pt x="1035" y="631"/>
                  </a:cubicBezTo>
                  <a:cubicBezTo>
                    <a:pt x="1089" y="630"/>
                    <a:pt x="1136" y="621"/>
                    <a:pt x="1168" y="605"/>
                  </a:cubicBezTo>
                  <a:cubicBezTo>
                    <a:pt x="1176" y="650"/>
                    <a:pt x="1178" y="812"/>
                    <a:pt x="1124" y="965"/>
                  </a:cubicBezTo>
                  <a:cubicBezTo>
                    <a:pt x="1112" y="985"/>
                    <a:pt x="1099" y="1003"/>
                    <a:pt x="1084" y="1020"/>
                  </a:cubicBezTo>
                  <a:cubicBezTo>
                    <a:pt x="1059" y="1049"/>
                    <a:pt x="1030" y="1073"/>
                    <a:pt x="998" y="1089"/>
                  </a:cubicBezTo>
                  <a:cubicBezTo>
                    <a:pt x="965" y="1106"/>
                    <a:pt x="929" y="1115"/>
                    <a:pt x="888" y="1115"/>
                  </a:cubicBezTo>
                  <a:cubicBezTo>
                    <a:pt x="877" y="1115"/>
                    <a:pt x="865" y="1114"/>
                    <a:pt x="853" y="1113"/>
                  </a:cubicBezTo>
                  <a:cubicBezTo>
                    <a:pt x="777" y="1103"/>
                    <a:pt x="713" y="1067"/>
                    <a:pt x="663" y="1013"/>
                  </a:cubicBezTo>
                  <a:cubicBezTo>
                    <a:pt x="656" y="1006"/>
                    <a:pt x="651" y="998"/>
                    <a:pt x="645" y="991"/>
                  </a:cubicBezTo>
                  <a:cubicBezTo>
                    <a:pt x="603" y="899"/>
                    <a:pt x="567" y="794"/>
                    <a:pt x="558" y="698"/>
                  </a:cubicBezTo>
                  <a:cubicBezTo>
                    <a:pt x="550" y="606"/>
                    <a:pt x="539" y="513"/>
                    <a:pt x="597" y="436"/>
                  </a:cubicBezTo>
                  <a:cubicBezTo>
                    <a:pt x="616" y="512"/>
                    <a:pt x="704" y="568"/>
                    <a:pt x="808" y="600"/>
                  </a:cubicBezTo>
                  <a:moveTo>
                    <a:pt x="814" y="0"/>
                  </a:moveTo>
                  <a:cubicBezTo>
                    <a:pt x="775" y="0"/>
                    <a:pt x="736" y="4"/>
                    <a:pt x="700" y="11"/>
                  </a:cubicBezTo>
                  <a:cubicBezTo>
                    <a:pt x="423" y="71"/>
                    <a:pt x="358" y="304"/>
                    <a:pt x="321" y="546"/>
                  </a:cubicBezTo>
                  <a:cubicBezTo>
                    <a:pt x="293" y="723"/>
                    <a:pt x="294" y="1048"/>
                    <a:pt x="599" y="1048"/>
                  </a:cubicBezTo>
                  <a:cubicBezTo>
                    <a:pt x="615" y="1048"/>
                    <a:pt x="631" y="1047"/>
                    <a:pt x="648" y="1045"/>
                  </a:cubicBezTo>
                  <a:cubicBezTo>
                    <a:pt x="658" y="1055"/>
                    <a:pt x="658" y="1055"/>
                    <a:pt x="658" y="1055"/>
                  </a:cubicBezTo>
                  <a:cubicBezTo>
                    <a:pt x="669" y="1173"/>
                    <a:pt x="644" y="1222"/>
                    <a:pt x="533" y="1264"/>
                  </a:cubicBezTo>
                  <a:cubicBezTo>
                    <a:pt x="302" y="1354"/>
                    <a:pt x="83" y="1476"/>
                    <a:pt x="0" y="1799"/>
                  </a:cubicBezTo>
                  <a:cubicBezTo>
                    <a:pt x="1749" y="1799"/>
                    <a:pt x="1749" y="1799"/>
                    <a:pt x="1749" y="1799"/>
                  </a:cubicBezTo>
                  <a:cubicBezTo>
                    <a:pt x="1673" y="1473"/>
                    <a:pt x="1451" y="1352"/>
                    <a:pt x="1223" y="1264"/>
                  </a:cubicBezTo>
                  <a:cubicBezTo>
                    <a:pt x="1131" y="1229"/>
                    <a:pt x="1099" y="1160"/>
                    <a:pt x="1097" y="1069"/>
                  </a:cubicBezTo>
                  <a:cubicBezTo>
                    <a:pt x="1098" y="1069"/>
                    <a:pt x="1099" y="1069"/>
                    <a:pt x="1100" y="1069"/>
                  </a:cubicBezTo>
                  <a:cubicBezTo>
                    <a:pt x="1286" y="1069"/>
                    <a:pt x="1417" y="953"/>
                    <a:pt x="1427" y="793"/>
                  </a:cubicBezTo>
                  <a:cubicBezTo>
                    <a:pt x="1440" y="601"/>
                    <a:pt x="1381" y="291"/>
                    <a:pt x="1230" y="151"/>
                  </a:cubicBezTo>
                  <a:cubicBezTo>
                    <a:pt x="1124" y="53"/>
                    <a:pt x="963" y="0"/>
                    <a:pt x="814" y="0"/>
                  </a:cubicBezTo>
                </a:path>
              </a:pathLst>
            </a:custGeom>
            <a:solidFill>
              <a:schemeClr val="accent3"/>
            </a:solidFill>
            <a:ln>
              <a:noFill/>
            </a:ln>
          </p:spPr>
          <p:txBody>
            <a:bodyPr lIns="91028" tIns="45514" rIns="91028" bIns="45514"/>
            <a:lstStyle/>
            <a:p>
              <a:endParaRPr lang="zh-CN" altLang="en-US" sz="2257">
                <a:solidFill>
                  <a:srgbClr val="000000"/>
                </a:solidFill>
              </a:endParaRPr>
            </a:p>
          </p:txBody>
        </p:sp>
        <p:grpSp>
          <p:nvGrpSpPr>
            <p:cNvPr id="20543" name="组合 11"/>
            <p:cNvGrpSpPr>
              <a:grpSpLocks/>
            </p:cNvGrpSpPr>
            <p:nvPr/>
          </p:nvGrpSpPr>
          <p:grpSpPr bwMode="auto">
            <a:xfrm>
              <a:off x="1453214" y="3044134"/>
              <a:ext cx="1489925" cy="1212390"/>
              <a:chOff x="1822164" y="3848421"/>
              <a:chExt cx="1869479" cy="1539778"/>
            </a:xfrm>
          </p:grpSpPr>
          <p:sp>
            <p:nvSpPr>
              <p:cNvPr id="73" name="矩形 47"/>
              <p:cNvSpPr>
                <a:spLocks noChangeArrowheads="1"/>
              </p:cNvSpPr>
              <p:nvPr/>
            </p:nvSpPr>
            <p:spPr bwMode="auto">
              <a:xfrm>
                <a:off x="1822164" y="4356499"/>
                <a:ext cx="1869479" cy="103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a:defRPr/>
                </a:pPr>
                <a:r>
                  <a:rPr lang="zh-CN" altLang="en-US"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74" name="文本框 48"/>
              <p:cNvSpPr>
                <a:spLocks noChangeArrowheads="1"/>
              </p:cNvSpPr>
              <p:nvPr/>
            </p:nvSpPr>
            <p:spPr bwMode="auto">
              <a:xfrm>
                <a:off x="1822164" y="3848421"/>
                <a:ext cx="1869479" cy="386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1881" dirty="0">
                    <a:solidFill>
                      <a:srgbClr val="000000">
                        <a:lumMod val="65000"/>
                        <a:lumOff val="35000"/>
                      </a:srgbClr>
                    </a:solidFill>
                    <a:latin typeface="宋体" panose="02010600030101010101" pitchFamily="2" charset="-122"/>
                    <a:sym typeface="宋体" panose="02010600030101010101" pitchFamily="2" charset="-122"/>
                  </a:rPr>
                  <a:t>添加标题</a:t>
                </a:r>
              </a:p>
            </p:txBody>
          </p:sp>
        </p:grpSp>
      </p:grpSp>
      <p:grpSp>
        <p:nvGrpSpPr>
          <p:cNvPr id="3" name="组合 2"/>
          <p:cNvGrpSpPr/>
          <p:nvPr/>
        </p:nvGrpSpPr>
        <p:grpSpPr>
          <a:xfrm>
            <a:off x="3931403" y="1956583"/>
            <a:ext cx="2044718" cy="4258979"/>
            <a:chOff x="3134884" y="1526237"/>
            <a:chExt cx="1630450" cy="3396092"/>
          </a:xfrm>
        </p:grpSpPr>
        <p:sp>
          <p:nvSpPr>
            <p:cNvPr id="32" name="圆角矩形 31"/>
            <p:cNvSpPr/>
            <p:nvPr/>
          </p:nvSpPr>
          <p:spPr>
            <a:xfrm>
              <a:off x="3134884"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a:defRPr/>
              </a:pPr>
              <a:endParaRPr lang="zh-CN" altLang="en-US" sz="2257">
                <a:solidFill>
                  <a:srgbClr val="FFFFFF"/>
                </a:solidFill>
              </a:endParaRPr>
            </a:p>
          </p:txBody>
        </p:sp>
        <p:sp>
          <p:nvSpPr>
            <p:cNvPr id="33" name="椭圆 32"/>
            <p:cNvSpPr/>
            <p:nvPr/>
          </p:nvSpPr>
          <p:spPr>
            <a:xfrm>
              <a:off x="3347881" y="1669424"/>
              <a:ext cx="1204455" cy="1189506"/>
            </a:xfrm>
            <a:prstGeom prst="ellipse">
              <a:avLst/>
            </a:prstGeom>
            <a:solidFill>
              <a:schemeClr val="accent1"/>
            </a:solidFill>
            <a:ln w="14288" cap="flat">
              <a:noFill/>
              <a:prstDash val="solid"/>
              <a:miter lim="800000"/>
              <a:headEnd/>
              <a:tailEnd/>
            </a:ln>
            <a:effectLst>
              <a:innerShdw blurRad="88900" dist="88900" dir="13500000">
                <a:prstClr val="black">
                  <a:alpha val="50000"/>
                </a:prstClr>
              </a:innerShdw>
            </a:effectLst>
          </p:spPr>
          <p:txBody>
            <a:bodyPr lIns="91028" tIns="45514" rIns="91028" bIns="45514"/>
            <a:lstStyle/>
            <a:p>
              <a:pPr>
                <a:defRPr/>
              </a:pPr>
              <a:endParaRPr lang="zh-CN" altLang="en-US" sz="2257" dirty="0">
                <a:solidFill>
                  <a:srgbClr val="000000"/>
                </a:solidFill>
              </a:endParaRPr>
            </a:p>
          </p:txBody>
        </p:sp>
        <p:sp>
          <p:nvSpPr>
            <p:cNvPr id="34" name="椭圆 33"/>
            <p:cNvSpPr/>
            <p:nvPr/>
          </p:nvSpPr>
          <p:spPr>
            <a:xfrm>
              <a:off x="3462106"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a:defRPr/>
              </a:pPr>
              <a:endParaRPr lang="zh-CN" altLang="en-US" sz="2257">
                <a:solidFill>
                  <a:srgbClr val="FFFFFF"/>
                </a:solidFill>
              </a:endParaRPr>
            </a:p>
          </p:txBody>
        </p:sp>
        <p:sp>
          <p:nvSpPr>
            <p:cNvPr id="35" name="椭圆 34"/>
            <p:cNvSpPr/>
            <p:nvPr/>
          </p:nvSpPr>
          <p:spPr>
            <a:xfrm>
              <a:off x="3426287"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13" dirty="0">
                <a:solidFill>
                  <a:srgbClr val="0087CF"/>
                </a:solidFill>
                <a:ea typeface="方正超粗黑简体" panose="03000509000000000000" pitchFamily="65" charset="-122"/>
              </a:endParaRPr>
            </a:p>
          </p:txBody>
        </p:sp>
        <p:sp>
          <p:nvSpPr>
            <p:cNvPr id="36" name="圆角矩形 35"/>
            <p:cNvSpPr/>
            <p:nvPr/>
          </p:nvSpPr>
          <p:spPr>
            <a:xfrm>
              <a:off x="3274795"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91028" tIns="45514" rIns="91028" bIns="45514" anchor="ctr"/>
            <a:lstStyle/>
            <a:p>
              <a:pPr algn="ctr">
                <a:defRPr/>
              </a:pPr>
              <a:endParaRPr lang="zh-CN" altLang="en-US" sz="2257" kern="0">
                <a:solidFill>
                  <a:prstClr val="white"/>
                </a:solidFill>
                <a:latin typeface="Arial"/>
                <a:ea typeface="微软雅黑"/>
              </a:endParaRPr>
            </a:p>
          </p:txBody>
        </p:sp>
        <p:sp>
          <p:nvSpPr>
            <p:cNvPr id="20509" name="文本框 36"/>
            <p:cNvSpPr txBox="1">
              <a:spLocks noChangeArrowheads="1"/>
            </p:cNvSpPr>
            <p:nvPr/>
          </p:nvSpPr>
          <p:spPr bwMode="auto">
            <a:xfrm>
              <a:off x="3683670" y="4353044"/>
              <a:ext cx="572238" cy="565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4013">
                  <a:solidFill>
                    <a:srgbClr val="595959"/>
                  </a:solidFill>
                  <a:latin typeface="Impact" pitchFamily="34" charset="0"/>
                </a:rPr>
                <a:t>02</a:t>
              </a:r>
              <a:endParaRPr lang="zh-CN" altLang="en-US" sz="4013">
                <a:solidFill>
                  <a:srgbClr val="595959"/>
                </a:solidFill>
                <a:latin typeface="Impact" pitchFamily="34" charset="0"/>
              </a:endParaRPr>
            </a:p>
          </p:txBody>
        </p:sp>
        <p:sp>
          <p:nvSpPr>
            <p:cNvPr id="20540" name="Freeform 6"/>
            <p:cNvSpPr>
              <a:spLocks noEditPoints="1"/>
            </p:cNvSpPr>
            <p:nvPr/>
          </p:nvSpPr>
          <p:spPr bwMode="auto">
            <a:xfrm>
              <a:off x="3611516" y="1870234"/>
              <a:ext cx="677238" cy="681336"/>
            </a:xfrm>
            <a:custGeom>
              <a:avLst/>
              <a:gdLst>
                <a:gd name="T0" fmla="*/ 512773 w 1810"/>
                <a:gd name="T1" fmla="*/ 507489 h 1844"/>
                <a:gd name="T2" fmla="*/ 416599 w 1810"/>
                <a:gd name="T3" fmla="*/ 668366 h 1844"/>
                <a:gd name="T4" fmla="*/ 400179 w 1810"/>
                <a:gd name="T5" fmla="*/ 547826 h 1844"/>
                <a:gd name="T6" fmla="*/ 338252 w 1810"/>
                <a:gd name="T7" fmla="*/ 365373 h 1844"/>
                <a:gd name="T8" fmla="*/ 335437 w 1810"/>
                <a:gd name="T9" fmla="*/ 290329 h 1844"/>
                <a:gd name="T10" fmla="*/ 338252 w 1810"/>
                <a:gd name="T11" fmla="*/ 365373 h 1844"/>
                <a:gd name="T12" fmla="*/ 482748 w 1810"/>
                <a:gd name="T13" fmla="*/ 290798 h 1844"/>
                <a:gd name="T14" fmla="*/ 505736 w 1810"/>
                <a:gd name="T15" fmla="*/ 365373 h 1844"/>
                <a:gd name="T16" fmla="*/ 240201 w 1810"/>
                <a:gd name="T17" fmla="*/ 375692 h 1844"/>
                <a:gd name="T18" fmla="*/ 213929 w 1810"/>
                <a:gd name="T19" fmla="*/ 295488 h 1844"/>
                <a:gd name="T20" fmla="*/ 220966 w 1810"/>
                <a:gd name="T21" fmla="*/ 280479 h 1844"/>
                <a:gd name="T22" fmla="*/ 248176 w 1810"/>
                <a:gd name="T23" fmla="*/ 332541 h 1844"/>
                <a:gd name="T24" fmla="*/ 272103 w 1810"/>
                <a:gd name="T25" fmla="*/ 311435 h 1844"/>
                <a:gd name="T26" fmla="*/ 327461 w 1810"/>
                <a:gd name="T27" fmla="*/ 375692 h 1844"/>
                <a:gd name="T28" fmla="*/ 404401 w 1810"/>
                <a:gd name="T29" fmla="*/ 312842 h 1844"/>
                <a:gd name="T30" fmla="*/ 440994 w 1810"/>
                <a:gd name="T31" fmla="*/ 343798 h 1844"/>
                <a:gd name="T32" fmla="*/ 523094 w 1810"/>
                <a:gd name="T33" fmla="*/ 375223 h 1844"/>
                <a:gd name="T34" fmla="*/ 572354 w 1810"/>
                <a:gd name="T35" fmla="*/ 306745 h 1844"/>
                <a:gd name="T36" fmla="*/ 600033 w 1810"/>
                <a:gd name="T37" fmla="*/ 284231 h 1844"/>
                <a:gd name="T38" fmla="*/ 603786 w 1810"/>
                <a:gd name="T39" fmla="*/ 295957 h 1844"/>
                <a:gd name="T40" fmla="*/ 580798 w 1810"/>
                <a:gd name="T41" fmla="*/ 372878 h 1844"/>
                <a:gd name="T42" fmla="*/ 572354 w 1810"/>
                <a:gd name="T43" fmla="*/ 378975 h 1844"/>
                <a:gd name="T44" fmla="*/ 561564 w 1810"/>
                <a:gd name="T45" fmla="*/ 384135 h 1844"/>
                <a:gd name="T46" fmla="*/ 418475 w 1810"/>
                <a:gd name="T47" fmla="*/ 533286 h 1844"/>
                <a:gd name="T48" fmla="*/ 263189 w 1810"/>
                <a:gd name="T49" fmla="*/ 390232 h 1844"/>
                <a:gd name="T50" fmla="*/ 250053 w 1810"/>
                <a:gd name="T51" fmla="*/ 377568 h 1844"/>
                <a:gd name="T52" fmla="*/ 510427 w 1810"/>
                <a:gd name="T53" fmla="*/ 174010 h 1844"/>
                <a:gd name="T54" fmla="*/ 568132 w 1810"/>
                <a:gd name="T55" fmla="*/ 282355 h 1844"/>
                <a:gd name="T56" fmla="*/ 494945 w 1810"/>
                <a:gd name="T57" fmla="*/ 273913 h 1844"/>
                <a:gd name="T58" fmla="*/ 394549 w 1810"/>
                <a:gd name="T59" fmla="*/ 281886 h 1844"/>
                <a:gd name="T60" fmla="*/ 295091 w 1810"/>
                <a:gd name="T61" fmla="*/ 277665 h 1844"/>
                <a:gd name="T62" fmla="*/ 255214 w 1810"/>
                <a:gd name="T63" fmla="*/ 288922 h 1844"/>
                <a:gd name="T64" fmla="*/ 412376 w 1810"/>
                <a:gd name="T65" fmla="*/ 0 h 1844"/>
                <a:gd name="T66" fmla="*/ 220497 w 1810"/>
                <a:gd name="T67" fmla="*/ 263594 h 1844"/>
                <a:gd name="T68" fmla="*/ 199855 w 1810"/>
                <a:gd name="T69" fmla="*/ 287046 h 1844"/>
                <a:gd name="T70" fmla="*/ 216744 w 1810"/>
                <a:gd name="T71" fmla="*/ 365373 h 1844"/>
                <a:gd name="T72" fmla="*/ 237386 w 1810"/>
                <a:gd name="T73" fmla="*/ 392577 h 1844"/>
                <a:gd name="T74" fmla="*/ 249115 w 1810"/>
                <a:gd name="T75" fmla="*/ 394922 h 1844"/>
                <a:gd name="T76" fmla="*/ 250522 w 1810"/>
                <a:gd name="T77" fmla="*/ 602233 h 1844"/>
                <a:gd name="T78" fmla="*/ 582675 w 1810"/>
                <a:gd name="T79" fmla="*/ 602233 h 1844"/>
                <a:gd name="T80" fmla="*/ 574230 w 1810"/>
                <a:gd name="T81" fmla="*/ 394453 h 1844"/>
                <a:gd name="T82" fmla="*/ 600033 w 1810"/>
                <a:gd name="T83" fmla="*/ 368657 h 1844"/>
                <a:gd name="T84" fmla="*/ 617861 w 1810"/>
                <a:gd name="T85" fmla="*/ 286577 h 1844"/>
                <a:gd name="T86" fmla="*/ 603786 w 1810"/>
                <a:gd name="T87" fmla="*/ 266408 h 1844"/>
                <a:gd name="T88" fmla="*/ 412376 w 1810"/>
                <a:gd name="T89" fmla="*/ 0 h 18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810" h="1844">
                  <a:moveTo>
                    <a:pt x="893" y="1170"/>
                  </a:moveTo>
                  <a:cubicBezTo>
                    <a:pt x="937" y="1170"/>
                    <a:pt x="978" y="1160"/>
                    <a:pt x="1013" y="1142"/>
                  </a:cubicBezTo>
                  <a:cubicBezTo>
                    <a:pt x="1043" y="1127"/>
                    <a:pt x="1070" y="1106"/>
                    <a:pt x="1093" y="1082"/>
                  </a:cubicBezTo>
                  <a:cubicBezTo>
                    <a:pt x="1096" y="1170"/>
                    <a:pt x="1130" y="1250"/>
                    <a:pt x="1188" y="1287"/>
                  </a:cubicBezTo>
                  <a:cubicBezTo>
                    <a:pt x="1188" y="1287"/>
                    <a:pt x="1070" y="1424"/>
                    <a:pt x="892" y="1425"/>
                  </a:cubicBezTo>
                  <a:cubicBezTo>
                    <a:pt x="890" y="1425"/>
                    <a:pt x="889" y="1425"/>
                    <a:pt x="888" y="1425"/>
                  </a:cubicBezTo>
                  <a:cubicBezTo>
                    <a:pt x="650" y="1425"/>
                    <a:pt x="579" y="1294"/>
                    <a:pt x="579" y="1294"/>
                  </a:cubicBezTo>
                  <a:cubicBezTo>
                    <a:pt x="654" y="1258"/>
                    <a:pt x="690" y="1211"/>
                    <a:pt x="683" y="1093"/>
                  </a:cubicBezTo>
                  <a:cubicBezTo>
                    <a:pt x="731" y="1133"/>
                    <a:pt x="788" y="1160"/>
                    <a:pt x="853" y="1168"/>
                  </a:cubicBezTo>
                  <a:cubicBezTo>
                    <a:pt x="867" y="1169"/>
                    <a:pt x="880" y="1170"/>
                    <a:pt x="892" y="1170"/>
                  </a:cubicBezTo>
                  <a:cubicBezTo>
                    <a:pt x="892" y="1170"/>
                    <a:pt x="892" y="1170"/>
                    <a:pt x="893" y="1170"/>
                  </a:cubicBezTo>
                  <a:moveTo>
                    <a:pt x="721" y="779"/>
                  </a:moveTo>
                  <a:cubicBezTo>
                    <a:pt x="714" y="779"/>
                    <a:pt x="707" y="779"/>
                    <a:pt x="699" y="779"/>
                  </a:cubicBezTo>
                  <a:cubicBezTo>
                    <a:pt x="615" y="779"/>
                    <a:pt x="617" y="754"/>
                    <a:pt x="605" y="689"/>
                  </a:cubicBezTo>
                  <a:cubicBezTo>
                    <a:pt x="594" y="620"/>
                    <a:pt x="656" y="619"/>
                    <a:pt x="715" y="619"/>
                  </a:cubicBezTo>
                  <a:cubicBezTo>
                    <a:pt x="718" y="619"/>
                    <a:pt x="720" y="619"/>
                    <a:pt x="723" y="619"/>
                  </a:cubicBezTo>
                  <a:cubicBezTo>
                    <a:pt x="795" y="619"/>
                    <a:pt x="855" y="623"/>
                    <a:pt x="832" y="702"/>
                  </a:cubicBezTo>
                  <a:cubicBezTo>
                    <a:pt x="810" y="776"/>
                    <a:pt x="795" y="779"/>
                    <a:pt x="721" y="779"/>
                  </a:cubicBezTo>
                  <a:moveTo>
                    <a:pt x="1078" y="779"/>
                  </a:moveTo>
                  <a:cubicBezTo>
                    <a:pt x="995" y="778"/>
                    <a:pt x="971" y="762"/>
                    <a:pt x="950" y="689"/>
                  </a:cubicBezTo>
                  <a:cubicBezTo>
                    <a:pt x="930" y="616"/>
                    <a:pt x="942" y="625"/>
                    <a:pt x="1029" y="620"/>
                  </a:cubicBezTo>
                  <a:cubicBezTo>
                    <a:pt x="1039" y="619"/>
                    <a:pt x="1056" y="618"/>
                    <a:pt x="1075" y="618"/>
                  </a:cubicBezTo>
                  <a:cubicBezTo>
                    <a:pt x="1123" y="618"/>
                    <a:pt x="1182" y="625"/>
                    <a:pt x="1176" y="666"/>
                  </a:cubicBezTo>
                  <a:cubicBezTo>
                    <a:pt x="1165" y="735"/>
                    <a:pt x="1171" y="779"/>
                    <a:pt x="1078" y="779"/>
                  </a:cubicBezTo>
                  <a:moveTo>
                    <a:pt x="526" y="808"/>
                  </a:moveTo>
                  <a:cubicBezTo>
                    <a:pt x="524" y="808"/>
                    <a:pt x="521" y="807"/>
                    <a:pt x="517" y="806"/>
                  </a:cubicBezTo>
                  <a:cubicBezTo>
                    <a:pt x="517" y="806"/>
                    <a:pt x="515" y="804"/>
                    <a:pt x="512" y="801"/>
                  </a:cubicBezTo>
                  <a:cubicBezTo>
                    <a:pt x="507" y="795"/>
                    <a:pt x="500" y="784"/>
                    <a:pt x="493" y="770"/>
                  </a:cubicBezTo>
                  <a:cubicBezTo>
                    <a:pt x="483" y="750"/>
                    <a:pt x="474" y="723"/>
                    <a:pt x="467" y="697"/>
                  </a:cubicBezTo>
                  <a:cubicBezTo>
                    <a:pt x="460" y="672"/>
                    <a:pt x="456" y="647"/>
                    <a:pt x="456" y="630"/>
                  </a:cubicBezTo>
                  <a:cubicBezTo>
                    <a:pt x="456" y="625"/>
                    <a:pt x="456" y="621"/>
                    <a:pt x="457" y="618"/>
                  </a:cubicBezTo>
                  <a:cubicBezTo>
                    <a:pt x="458" y="614"/>
                    <a:pt x="458" y="614"/>
                    <a:pt x="458" y="614"/>
                  </a:cubicBezTo>
                  <a:cubicBezTo>
                    <a:pt x="463" y="605"/>
                    <a:pt x="467" y="601"/>
                    <a:pt x="471" y="598"/>
                  </a:cubicBezTo>
                  <a:cubicBezTo>
                    <a:pt x="474" y="595"/>
                    <a:pt x="476" y="595"/>
                    <a:pt x="478" y="595"/>
                  </a:cubicBezTo>
                  <a:cubicBezTo>
                    <a:pt x="480" y="596"/>
                    <a:pt x="480" y="596"/>
                    <a:pt x="480" y="596"/>
                  </a:cubicBezTo>
                  <a:cubicBezTo>
                    <a:pt x="492" y="632"/>
                    <a:pt x="508" y="668"/>
                    <a:pt x="529" y="709"/>
                  </a:cubicBezTo>
                  <a:cubicBezTo>
                    <a:pt x="531" y="708"/>
                    <a:pt x="561" y="698"/>
                    <a:pt x="573" y="695"/>
                  </a:cubicBezTo>
                  <a:cubicBezTo>
                    <a:pt x="567" y="683"/>
                    <a:pt x="562" y="671"/>
                    <a:pt x="557" y="658"/>
                  </a:cubicBezTo>
                  <a:cubicBezTo>
                    <a:pt x="564" y="661"/>
                    <a:pt x="572" y="663"/>
                    <a:pt x="580" y="664"/>
                  </a:cubicBezTo>
                  <a:cubicBezTo>
                    <a:pt x="586" y="699"/>
                    <a:pt x="589" y="692"/>
                    <a:pt x="596" y="736"/>
                  </a:cubicBezTo>
                  <a:cubicBezTo>
                    <a:pt x="600" y="767"/>
                    <a:pt x="630" y="798"/>
                    <a:pt x="662" y="800"/>
                  </a:cubicBezTo>
                  <a:cubicBezTo>
                    <a:pt x="676" y="801"/>
                    <a:pt x="687" y="801"/>
                    <a:pt x="698" y="801"/>
                  </a:cubicBezTo>
                  <a:cubicBezTo>
                    <a:pt x="720" y="801"/>
                    <a:pt x="739" y="800"/>
                    <a:pt x="768" y="797"/>
                  </a:cubicBezTo>
                  <a:cubicBezTo>
                    <a:pt x="800" y="795"/>
                    <a:pt x="831" y="765"/>
                    <a:pt x="837" y="733"/>
                  </a:cubicBezTo>
                  <a:cubicBezTo>
                    <a:pt x="848" y="691"/>
                    <a:pt x="853" y="697"/>
                    <a:pt x="862" y="667"/>
                  </a:cubicBezTo>
                  <a:cubicBezTo>
                    <a:pt x="871" y="661"/>
                    <a:pt x="881" y="658"/>
                    <a:pt x="890" y="658"/>
                  </a:cubicBezTo>
                  <a:cubicBezTo>
                    <a:pt x="898" y="658"/>
                    <a:pt x="906" y="660"/>
                    <a:pt x="914" y="662"/>
                  </a:cubicBezTo>
                  <a:cubicBezTo>
                    <a:pt x="924" y="697"/>
                    <a:pt x="929" y="689"/>
                    <a:pt x="940" y="733"/>
                  </a:cubicBezTo>
                  <a:cubicBezTo>
                    <a:pt x="946" y="765"/>
                    <a:pt x="977" y="795"/>
                    <a:pt x="1010" y="797"/>
                  </a:cubicBezTo>
                  <a:cubicBezTo>
                    <a:pt x="1038" y="800"/>
                    <a:pt x="1057" y="801"/>
                    <a:pt x="1079" y="801"/>
                  </a:cubicBezTo>
                  <a:cubicBezTo>
                    <a:pt x="1090" y="801"/>
                    <a:pt x="1101" y="801"/>
                    <a:pt x="1115" y="800"/>
                  </a:cubicBezTo>
                  <a:cubicBezTo>
                    <a:pt x="1148" y="798"/>
                    <a:pt x="1177" y="767"/>
                    <a:pt x="1182" y="736"/>
                  </a:cubicBezTo>
                  <a:cubicBezTo>
                    <a:pt x="1188" y="691"/>
                    <a:pt x="1191" y="700"/>
                    <a:pt x="1197" y="663"/>
                  </a:cubicBezTo>
                  <a:cubicBezTo>
                    <a:pt x="1206" y="661"/>
                    <a:pt x="1214" y="658"/>
                    <a:pt x="1220" y="654"/>
                  </a:cubicBezTo>
                  <a:cubicBezTo>
                    <a:pt x="1217" y="670"/>
                    <a:pt x="1214" y="686"/>
                    <a:pt x="1209" y="703"/>
                  </a:cubicBezTo>
                  <a:cubicBezTo>
                    <a:pt x="1241" y="703"/>
                    <a:pt x="1241" y="703"/>
                    <a:pt x="1241" y="703"/>
                  </a:cubicBezTo>
                  <a:cubicBezTo>
                    <a:pt x="1257" y="683"/>
                    <a:pt x="1269" y="645"/>
                    <a:pt x="1279" y="606"/>
                  </a:cubicBezTo>
                  <a:cubicBezTo>
                    <a:pt x="1284" y="613"/>
                    <a:pt x="1284" y="613"/>
                    <a:pt x="1284" y="613"/>
                  </a:cubicBezTo>
                  <a:cubicBezTo>
                    <a:pt x="1286" y="618"/>
                    <a:pt x="1286" y="618"/>
                    <a:pt x="1286" y="618"/>
                  </a:cubicBezTo>
                  <a:cubicBezTo>
                    <a:pt x="1286" y="621"/>
                    <a:pt x="1287" y="626"/>
                    <a:pt x="1287" y="631"/>
                  </a:cubicBezTo>
                  <a:cubicBezTo>
                    <a:pt x="1287" y="644"/>
                    <a:pt x="1284" y="662"/>
                    <a:pt x="1280" y="681"/>
                  </a:cubicBezTo>
                  <a:cubicBezTo>
                    <a:pt x="1274" y="709"/>
                    <a:pt x="1265" y="740"/>
                    <a:pt x="1254" y="765"/>
                  </a:cubicBezTo>
                  <a:cubicBezTo>
                    <a:pt x="1249" y="777"/>
                    <a:pt x="1243" y="788"/>
                    <a:pt x="1238" y="795"/>
                  </a:cubicBezTo>
                  <a:cubicBezTo>
                    <a:pt x="1236" y="799"/>
                    <a:pt x="1233" y="802"/>
                    <a:pt x="1231" y="804"/>
                  </a:cubicBezTo>
                  <a:cubicBezTo>
                    <a:pt x="1228" y="806"/>
                    <a:pt x="1228" y="806"/>
                    <a:pt x="1228" y="806"/>
                  </a:cubicBezTo>
                  <a:cubicBezTo>
                    <a:pt x="1225" y="808"/>
                    <a:pt x="1222" y="808"/>
                    <a:pt x="1220" y="808"/>
                  </a:cubicBezTo>
                  <a:cubicBezTo>
                    <a:pt x="1216" y="808"/>
                    <a:pt x="1216" y="808"/>
                    <a:pt x="1216" y="808"/>
                  </a:cubicBezTo>
                  <a:cubicBezTo>
                    <a:pt x="1202" y="804"/>
                    <a:pt x="1202" y="804"/>
                    <a:pt x="1202" y="804"/>
                  </a:cubicBezTo>
                  <a:cubicBezTo>
                    <a:pt x="1197" y="819"/>
                    <a:pt x="1197" y="819"/>
                    <a:pt x="1197" y="819"/>
                  </a:cubicBezTo>
                  <a:cubicBezTo>
                    <a:pt x="1173" y="905"/>
                    <a:pt x="1136" y="985"/>
                    <a:pt x="1086" y="1043"/>
                  </a:cubicBezTo>
                  <a:cubicBezTo>
                    <a:pt x="1060" y="1072"/>
                    <a:pt x="1032" y="1095"/>
                    <a:pt x="1000" y="1111"/>
                  </a:cubicBezTo>
                  <a:cubicBezTo>
                    <a:pt x="968" y="1127"/>
                    <a:pt x="932" y="1137"/>
                    <a:pt x="892" y="1137"/>
                  </a:cubicBezTo>
                  <a:cubicBezTo>
                    <a:pt x="881" y="1137"/>
                    <a:pt x="869" y="1136"/>
                    <a:pt x="857" y="1134"/>
                  </a:cubicBezTo>
                  <a:cubicBezTo>
                    <a:pt x="782" y="1125"/>
                    <a:pt x="719" y="1089"/>
                    <a:pt x="669" y="1036"/>
                  </a:cubicBezTo>
                  <a:cubicBezTo>
                    <a:pt x="620" y="983"/>
                    <a:pt x="583" y="911"/>
                    <a:pt x="561" y="832"/>
                  </a:cubicBezTo>
                  <a:cubicBezTo>
                    <a:pt x="560" y="827"/>
                    <a:pt x="558" y="821"/>
                    <a:pt x="557" y="815"/>
                  </a:cubicBezTo>
                  <a:cubicBezTo>
                    <a:pt x="551" y="793"/>
                    <a:pt x="551" y="793"/>
                    <a:pt x="551" y="793"/>
                  </a:cubicBezTo>
                  <a:cubicBezTo>
                    <a:pt x="533" y="805"/>
                    <a:pt x="533" y="805"/>
                    <a:pt x="533" y="805"/>
                  </a:cubicBezTo>
                  <a:cubicBezTo>
                    <a:pt x="526" y="808"/>
                    <a:pt x="526" y="808"/>
                    <a:pt x="526" y="808"/>
                  </a:cubicBezTo>
                  <a:moveTo>
                    <a:pt x="837" y="431"/>
                  </a:moveTo>
                  <a:cubicBezTo>
                    <a:pt x="930" y="431"/>
                    <a:pt x="1024" y="407"/>
                    <a:pt x="1088" y="371"/>
                  </a:cubicBezTo>
                  <a:cubicBezTo>
                    <a:pt x="1123" y="352"/>
                    <a:pt x="1156" y="328"/>
                    <a:pt x="1188" y="304"/>
                  </a:cubicBezTo>
                  <a:cubicBezTo>
                    <a:pt x="1197" y="334"/>
                    <a:pt x="1248" y="449"/>
                    <a:pt x="1227" y="613"/>
                  </a:cubicBezTo>
                  <a:cubicBezTo>
                    <a:pt x="1225" y="607"/>
                    <a:pt x="1218" y="602"/>
                    <a:pt x="1211" y="602"/>
                  </a:cubicBezTo>
                  <a:cubicBezTo>
                    <a:pt x="1160" y="595"/>
                    <a:pt x="1160" y="595"/>
                    <a:pt x="1160" y="595"/>
                  </a:cubicBezTo>
                  <a:cubicBezTo>
                    <a:pt x="1156" y="594"/>
                    <a:pt x="1153" y="593"/>
                    <a:pt x="1148" y="592"/>
                  </a:cubicBezTo>
                  <a:cubicBezTo>
                    <a:pt x="1111" y="586"/>
                    <a:pt x="1083" y="584"/>
                    <a:pt x="1055" y="584"/>
                  </a:cubicBezTo>
                  <a:cubicBezTo>
                    <a:pt x="1026" y="584"/>
                    <a:pt x="997" y="587"/>
                    <a:pt x="959" y="593"/>
                  </a:cubicBezTo>
                  <a:cubicBezTo>
                    <a:pt x="951" y="594"/>
                    <a:pt x="943" y="597"/>
                    <a:pt x="936" y="601"/>
                  </a:cubicBezTo>
                  <a:cubicBezTo>
                    <a:pt x="841" y="601"/>
                    <a:pt x="841" y="601"/>
                    <a:pt x="841" y="601"/>
                  </a:cubicBezTo>
                  <a:cubicBezTo>
                    <a:pt x="834" y="597"/>
                    <a:pt x="827" y="594"/>
                    <a:pt x="818" y="593"/>
                  </a:cubicBezTo>
                  <a:cubicBezTo>
                    <a:pt x="780" y="587"/>
                    <a:pt x="752" y="584"/>
                    <a:pt x="723" y="584"/>
                  </a:cubicBezTo>
                  <a:cubicBezTo>
                    <a:pt x="694" y="584"/>
                    <a:pt x="666" y="586"/>
                    <a:pt x="629" y="592"/>
                  </a:cubicBezTo>
                  <a:cubicBezTo>
                    <a:pt x="625" y="593"/>
                    <a:pt x="621" y="594"/>
                    <a:pt x="617" y="595"/>
                  </a:cubicBezTo>
                  <a:cubicBezTo>
                    <a:pt x="561" y="602"/>
                    <a:pt x="561" y="602"/>
                    <a:pt x="561" y="602"/>
                  </a:cubicBezTo>
                  <a:cubicBezTo>
                    <a:pt x="552" y="602"/>
                    <a:pt x="545" y="608"/>
                    <a:pt x="544" y="616"/>
                  </a:cubicBezTo>
                  <a:cubicBezTo>
                    <a:pt x="516" y="513"/>
                    <a:pt x="513" y="380"/>
                    <a:pt x="571" y="305"/>
                  </a:cubicBezTo>
                  <a:cubicBezTo>
                    <a:pt x="622" y="397"/>
                    <a:pt x="728" y="431"/>
                    <a:pt x="837" y="431"/>
                  </a:cubicBezTo>
                  <a:moveTo>
                    <a:pt x="879" y="0"/>
                  </a:moveTo>
                  <a:cubicBezTo>
                    <a:pt x="643" y="0"/>
                    <a:pt x="399" y="140"/>
                    <a:pt x="440" y="425"/>
                  </a:cubicBezTo>
                  <a:cubicBezTo>
                    <a:pt x="447" y="474"/>
                    <a:pt x="460" y="522"/>
                    <a:pt x="469" y="560"/>
                  </a:cubicBezTo>
                  <a:cubicBezTo>
                    <a:pt x="470" y="562"/>
                    <a:pt x="470" y="562"/>
                    <a:pt x="470" y="562"/>
                  </a:cubicBezTo>
                  <a:cubicBezTo>
                    <a:pt x="464" y="564"/>
                    <a:pt x="458" y="566"/>
                    <a:pt x="452" y="571"/>
                  </a:cubicBezTo>
                  <a:cubicBezTo>
                    <a:pt x="445" y="576"/>
                    <a:pt x="438" y="585"/>
                    <a:pt x="432" y="595"/>
                  </a:cubicBezTo>
                  <a:cubicBezTo>
                    <a:pt x="429" y="600"/>
                    <a:pt x="427" y="606"/>
                    <a:pt x="426" y="612"/>
                  </a:cubicBezTo>
                  <a:cubicBezTo>
                    <a:pt x="425" y="618"/>
                    <a:pt x="424" y="624"/>
                    <a:pt x="424" y="630"/>
                  </a:cubicBezTo>
                  <a:cubicBezTo>
                    <a:pt x="424" y="647"/>
                    <a:pt x="427" y="666"/>
                    <a:pt x="432" y="687"/>
                  </a:cubicBezTo>
                  <a:cubicBezTo>
                    <a:pt x="439" y="718"/>
                    <a:pt x="450" y="751"/>
                    <a:pt x="462" y="779"/>
                  </a:cubicBezTo>
                  <a:cubicBezTo>
                    <a:pt x="468" y="792"/>
                    <a:pt x="475" y="805"/>
                    <a:pt x="482" y="815"/>
                  </a:cubicBezTo>
                  <a:cubicBezTo>
                    <a:pt x="485" y="820"/>
                    <a:pt x="489" y="824"/>
                    <a:pt x="493" y="828"/>
                  </a:cubicBezTo>
                  <a:cubicBezTo>
                    <a:pt x="497" y="832"/>
                    <a:pt x="501" y="835"/>
                    <a:pt x="506" y="837"/>
                  </a:cubicBezTo>
                  <a:cubicBezTo>
                    <a:pt x="513" y="840"/>
                    <a:pt x="519" y="841"/>
                    <a:pt x="526" y="841"/>
                  </a:cubicBezTo>
                  <a:cubicBezTo>
                    <a:pt x="531" y="841"/>
                    <a:pt x="531" y="841"/>
                    <a:pt x="531" y="841"/>
                  </a:cubicBezTo>
                  <a:cubicBezTo>
                    <a:pt x="531" y="842"/>
                    <a:pt x="531" y="842"/>
                    <a:pt x="531" y="842"/>
                  </a:cubicBezTo>
                  <a:cubicBezTo>
                    <a:pt x="554" y="926"/>
                    <a:pt x="593" y="1002"/>
                    <a:pt x="647" y="1060"/>
                  </a:cubicBezTo>
                  <a:cubicBezTo>
                    <a:pt x="657" y="1069"/>
                    <a:pt x="657" y="1069"/>
                    <a:pt x="657" y="1069"/>
                  </a:cubicBezTo>
                  <a:cubicBezTo>
                    <a:pt x="669" y="1192"/>
                    <a:pt x="646" y="1241"/>
                    <a:pt x="534" y="1284"/>
                  </a:cubicBezTo>
                  <a:cubicBezTo>
                    <a:pt x="307" y="1372"/>
                    <a:pt x="56" y="1419"/>
                    <a:pt x="0" y="1840"/>
                  </a:cubicBezTo>
                  <a:cubicBezTo>
                    <a:pt x="1810" y="1844"/>
                    <a:pt x="1810" y="1844"/>
                    <a:pt x="1810" y="1844"/>
                  </a:cubicBezTo>
                  <a:cubicBezTo>
                    <a:pt x="1749" y="1433"/>
                    <a:pt x="1468" y="1371"/>
                    <a:pt x="1242" y="1284"/>
                  </a:cubicBezTo>
                  <a:cubicBezTo>
                    <a:pt x="1159" y="1252"/>
                    <a:pt x="1118" y="1154"/>
                    <a:pt x="1119" y="1054"/>
                  </a:cubicBezTo>
                  <a:cubicBezTo>
                    <a:pt x="1129" y="1041"/>
                    <a:pt x="1138" y="1028"/>
                    <a:pt x="1147" y="1015"/>
                  </a:cubicBezTo>
                  <a:cubicBezTo>
                    <a:pt x="1180" y="964"/>
                    <a:pt x="1205" y="904"/>
                    <a:pt x="1224" y="841"/>
                  </a:cubicBezTo>
                  <a:cubicBezTo>
                    <a:pt x="1229" y="841"/>
                    <a:pt x="1234" y="840"/>
                    <a:pt x="1240" y="838"/>
                  </a:cubicBezTo>
                  <a:cubicBezTo>
                    <a:pt x="1247" y="834"/>
                    <a:pt x="1252" y="830"/>
                    <a:pt x="1257" y="824"/>
                  </a:cubicBezTo>
                  <a:cubicBezTo>
                    <a:pt x="1265" y="814"/>
                    <a:pt x="1272" y="801"/>
                    <a:pt x="1279" y="786"/>
                  </a:cubicBezTo>
                  <a:cubicBezTo>
                    <a:pt x="1290" y="763"/>
                    <a:pt x="1299" y="735"/>
                    <a:pt x="1306" y="708"/>
                  </a:cubicBezTo>
                  <a:cubicBezTo>
                    <a:pt x="1314" y="680"/>
                    <a:pt x="1318" y="653"/>
                    <a:pt x="1318" y="631"/>
                  </a:cubicBezTo>
                  <a:cubicBezTo>
                    <a:pt x="1318" y="624"/>
                    <a:pt x="1318" y="618"/>
                    <a:pt x="1317" y="611"/>
                  </a:cubicBezTo>
                  <a:cubicBezTo>
                    <a:pt x="1315" y="605"/>
                    <a:pt x="1313" y="599"/>
                    <a:pt x="1310" y="594"/>
                  </a:cubicBezTo>
                  <a:cubicBezTo>
                    <a:pt x="1303" y="583"/>
                    <a:pt x="1297" y="576"/>
                    <a:pt x="1289" y="570"/>
                  </a:cubicBezTo>
                  <a:cubicBezTo>
                    <a:pt x="1287" y="568"/>
                    <a:pt x="1287" y="568"/>
                    <a:pt x="1287" y="568"/>
                  </a:cubicBezTo>
                  <a:cubicBezTo>
                    <a:pt x="1294" y="534"/>
                    <a:pt x="1298" y="503"/>
                    <a:pt x="1299" y="493"/>
                  </a:cubicBezTo>
                  <a:cubicBezTo>
                    <a:pt x="1305" y="389"/>
                    <a:pt x="1297" y="237"/>
                    <a:pt x="1237" y="153"/>
                  </a:cubicBezTo>
                  <a:cubicBezTo>
                    <a:pt x="1164" y="52"/>
                    <a:pt x="1023" y="0"/>
                    <a:pt x="879" y="0"/>
                  </a:cubicBezTo>
                </a:path>
              </a:pathLst>
            </a:custGeom>
            <a:solidFill>
              <a:schemeClr val="accent1"/>
            </a:solidFill>
            <a:ln>
              <a:noFill/>
            </a:ln>
          </p:spPr>
          <p:txBody>
            <a:bodyPr lIns="91028" tIns="45514" rIns="91028" bIns="45514"/>
            <a:lstStyle/>
            <a:p>
              <a:endParaRPr lang="zh-CN" altLang="en-US" sz="2257">
                <a:solidFill>
                  <a:srgbClr val="000000"/>
                </a:solidFill>
              </a:endParaRPr>
            </a:p>
          </p:txBody>
        </p:sp>
        <p:grpSp>
          <p:nvGrpSpPr>
            <p:cNvPr id="20544" name="组合 76"/>
            <p:cNvGrpSpPr>
              <a:grpSpLocks/>
            </p:cNvGrpSpPr>
            <p:nvPr/>
          </p:nvGrpSpPr>
          <p:grpSpPr bwMode="auto">
            <a:xfrm>
              <a:off x="3241883" y="3044134"/>
              <a:ext cx="1489924" cy="1212390"/>
              <a:chOff x="1822164" y="3848421"/>
              <a:chExt cx="1869479" cy="1539778"/>
            </a:xfrm>
          </p:grpSpPr>
          <p:sp>
            <p:nvSpPr>
              <p:cNvPr id="78" name="矩形 47"/>
              <p:cNvSpPr>
                <a:spLocks noChangeArrowheads="1"/>
              </p:cNvSpPr>
              <p:nvPr/>
            </p:nvSpPr>
            <p:spPr bwMode="auto">
              <a:xfrm>
                <a:off x="1822164" y="4356499"/>
                <a:ext cx="1869479" cy="103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a:defRPr/>
                </a:pPr>
                <a:r>
                  <a:rPr lang="zh-CN" altLang="en-US"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79" name="文本框 48"/>
              <p:cNvSpPr>
                <a:spLocks noChangeArrowheads="1"/>
              </p:cNvSpPr>
              <p:nvPr/>
            </p:nvSpPr>
            <p:spPr bwMode="auto">
              <a:xfrm>
                <a:off x="1822164" y="3848421"/>
                <a:ext cx="1869479" cy="386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1881" dirty="0">
                    <a:solidFill>
                      <a:srgbClr val="000000">
                        <a:lumMod val="65000"/>
                        <a:lumOff val="35000"/>
                      </a:srgbClr>
                    </a:solidFill>
                    <a:latin typeface="宋体" panose="02010600030101010101" pitchFamily="2" charset="-122"/>
                    <a:sym typeface="宋体" panose="02010600030101010101" pitchFamily="2" charset="-122"/>
                  </a:rPr>
                  <a:t>添加标题</a:t>
                </a:r>
              </a:p>
            </p:txBody>
          </p:sp>
        </p:grpSp>
      </p:grpSp>
      <p:grpSp>
        <p:nvGrpSpPr>
          <p:cNvPr id="4" name="组合 3"/>
          <p:cNvGrpSpPr/>
          <p:nvPr/>
        </p:nvGrpSpPr>
        <p:grpSpPr>
          <a:xfrm>
            <a:off x="6215880" y="1956583"/>
            <a:ext cx="2044718" cy="4258979"/>
            <a:chOff x="4956517" y="1526237"/>
            <a:chExt cx="1630450" cy="3396092"/>
          </a:xfrm>
        </p:grpSpPr>
        <p:sp>
          <p:nvSpPr>
            <p:cNvPr id="39" name="圆角矩形 38"/>
            <p:cNvSpPr/>
            <p:nvPr/>
          </p:nvSpPr>
          <p:spPr>
            <a:xfrm>
              <a:off x="4956517"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a:defRPr/>
              </a:pPr>
              <a:endParaRPr lang="zh-CN" altLang="en-US" sz="2257">
                <a:solidFill>
                  <a:srgbClr val="FFFFFF"/>
                </a:solidFill>
              </a:endParaRPr>
            </a:p>
          </p:txBody>
        </p:sp>
        <p:sp>
          <p:nvSpPr>
            <p:cNvPr id="40" name="椭圆 39"/>
            <p:cNvSpPr/>
            <p:nvPr/>
          </p:nvSpPr>
          <p:spPr>
            <a:xfrm>
              <a:off x="5169514" y="1669424"/>
              <a:ext cx="1204455" cy="1189506"/>
            </a:xfrm>
            <a:prstGeom prst="ellipse">
              <a:avLst/>
            </a:prstGeom>
            <a:solidFill>
              <a:schemeClr val="accent2"/>
            </a:solidFill>
            <a:ln w="14288" cap="flat">
              <a:noFill/>
              <a:prstDash val="solid"/>
              <a:miter lim="800000"/>
              <a:headEnd/>
              <a:tailEnd/>
            </a:ln>
            <a:effectLst>
              <a:innerShdw blurRad="88900" dist="88900" dir="13500000">
                <a:prstClr val="black">
                  <a:alpha val="50000"/>
                </a:prstClr>
              </a:innerShdw>
            </a:effectLst>
          </p:spPr>
          <p:txBody>
            <a:bodyPr lIns="91028" tIns="45514" rIns="91028" bIns="45514"/>
            <a:lstStyle/>
            <a:p>
              <a:pPr>
                <a:defRPr/>
              </a:pPr>
              <a:endParaRPr lang="zh-CN" altLang="en-US" sz="2257" dirty="0">
                <a:solidFill>
                  <a:srgbClr val="000000"/>
                </a:solidFill>
              </a:endParaRPr>
            </a:p>
          </p:txBody>
        </p:sp>
        <p:sp>
          <p:nvSpPr>
            <p:cNvPr id="41" name="椭圆 40"/>
            <p:cNvSpPr/>
            <p:nvPr/>
          </p:nvSpPr>
          <p:spPr>
            <a:xfrm>
              <a:off x="5283739"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a:defRPr/>
              </a:pPr>
              <a:endParaRPr lang="zh-CN" altLang="en-US" sz="2257">
                <a:solidFill>
                  <a:srgbClr val="FFFFFF"/>
                </a:solidFill>
              </a:endParaRPr>
            </a:p>
          </p:txBody>
        </p:sp>
        <p:sp>
          <p:nvSpPr>
            <p:cNvPr id="43" name="椭圆 42"/>
            <p:cNvSpPr/>
            <p:nvPr/>
          </p:nvSpPr>
          <p:spPr>
            <a:xfrm>
              <a:off x="5247920"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13" dirty="0">
                <a:solidFill>
                  <a:srgbClr val="0087CF"/>
                </a:solidFill>
                <a:ea typeface="方正超粗黑简体" panose="03000509000000000000" pitchFamily="65" charset="-122"/>
              </a:endParaRPr>
            </a:p>
          </p:txBody>
        </p:sp>
        <p:sp>
          <p:nvSpPr>
            <p:cNvPr id="44" name="圆角矩形 43"/>
            <p:cNvSpPr/>
            <p:nvPr/>
          </p:nvSpPr>
          <p:spPr>
            <a:xfrm>
              <a:off x="5096377"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91028" tIns="45514" rIns="91028" bIns="45514" anchor="ctr"/>
            <a:lstStyle/>
            <a:p>
              <a:pPr algn="ctr">
                <a:defRPr/>
              </a:pPr>
              <a:endParaRPr lang="zh-CN" altLang="en-US" sz="2257" kern="0">
                <a:solidFill>
                  <a:prstClr val="white"/>
                </a:solidFill>
                <a:latin typeface="Arial"/>
                <a:ea typeface="微软雅黑"/>
              </a:endParaRPr>
            </a:p>
          </p:txBody>
        </p:sp>
        <p:sp>
          <p:nvSpPr>
            <p:cNvPr id="20523" name="文本框 44"/>
            <p:cNvSpPr txBox="1">
              <a:spLocks noChangeArrowheads="1"/>
            </p:cNvSpPr>
            <p:nvPr/>
          </p:nvSpPr>
          <p:spPr bwMode="auto">
            <a:xfrm>
              <a:off x="5505252" y="4353044"/>
              <a:ext cx="583743" cy="565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4013">
                  <a:solidFill>
                    <a:srgbClr val="595959"/>
                  </a:solidFill>
                  <a:latin typeface="Impact" pitchFamily="34" charset="0"/>
                </a:rPr>
                <a:t>03</a:t>
              </a:r>
              <a:endParaRPr lang="zh-CN" altLang="en-US" sz="4013">
                <a:solidFill>
                  <a:srgbClr val="595959"/>
                </a:solidFill>
                <a:latin typeface="Impact" pitchFamily="34" charset="0"/>
              </a:endParaRPr>
            </a:p>
          </p:txBody>
        </p:sp>
        <p:sp>
          <p:nvSpPr>
            <p:cNvPr id="20542" name="Freeform 8"/>
            <p:cNvSpPr>
              <a:spLocks noEditPoints="1"/>
            </p:cNvSpPr>
            <p:nvPr/>
          </p:nvSpPr>
          <p:spPr bwMode="auto">
            <a:xfrm>
              <a:off x="5443224" y="1851482"/>
              <a:ext cx="665845" cy="723840"/>
            </a:xfrm>
            <a:custGeom>
              <a:avLst/>
              <a:gdLst>
                <a:gd name="T0" fmla="*/ 510842 w 1782"/>
                <a:gd name="T1" fmla="*/ 559500 h 1960"/>
                <a:gd name="T2" fmla="*/ 569893 w 1782"/>
                <a:gd name="T3" fmla="*/ 449196 h 1960"/>
                <a:gd name="T4" fmla="*/ 585359 w 1782"/>
                <a:gd name="T5" fmla="*/ 440747 h 1960"/>
                <a:gd name="T6" fmla="*/ 608792 w 1782"/>
                <a:gd name="T7" fmla="*/ 386299 h 1960"/>
                <a:gd name="T8" fmla="*/ 613479 w 1782"/>
                <a:gd name="T9" fmla="*/ 341239 h 1960"/>
                <a:gd name="T10" fmla="*/ 600825 w 1782"/>
                <a:gd name="T11" fmla="*/ 321525 h 1960"/>
                <a:gd name="T12" fmla="*/ 605043 w 1782"/>
                <a:gd name="T13" fmla="*/ 285383 h 1960"/>
                <a:gd name="T14" fmla="*/ 202462 w 1782"/>
                <a:gd name="T15" fmla="*/ 253465 h 1960"/>
                <a:gd name="T16" fmla="*/ 216522 w 1782"/>
                <a:gd name="T17" fmla="*/ 318239 h 1960"/>
                <a:gd name="T18" fmla="*/ 198713 w 1782"/>
                <a:gd name="T19" fmla="*/ 333260 h 1960"/>
                <a:gd name="T20" fmla="*/ 195432 w 1782"/>
                <a:gd name="T21" fmla="*/ 349688 h 1960"/>
                <a:gd name="T22" fmla="*/ 212773 w 1782"/>
                <a:gd name="T23" fmla="*/ 419625 h 1960"/>
                <a:gd name="T24" fmla="*/ 227301 w 1782"/>
                <a:gd name="T25" fmla="*/ 442625 h 1960"/>
                <a:gd name="T26" fmla="*/ 242767 w 1782"/>
                <a:gd name="T27" fmla="*/ 449196 h 1960"/>
                <a:gd name="T28" fmla="*/ 245579 w 1782"/>
                <a:gd name="T29" fmla="*/ 449196 h 1960"/>
                <a:gd name="T30" fmla="*/ 307911 w 1782"/>
                <a:gd name="T31" fmla="*/ 559970 h 1960"/>
                <a:gd name="T32" fmla="*/ 0 w 1782"/>
                <a:gd name="T33" fmla="*/ 917637 h 1960"/>
                <a:gd name="T34" fmla="*/ 393208 w 1782"/>
                <a:gd name="T35" fmla="*/ 822353 h 1960"/>
                <a:gd name="T36" fmla="*/ 335093 w 1782"/>
                <a:gd name="T37" fmla="*/ 822353 h 1960"/>
                <a:gd name="T38" fmla="*/ 255890 w 1782"/>
                <a:gd name="T39" fmla="*/ 671213 h 1960"/>
                <a:gd name="T40" fmla="*/ 407267 w 1782"/>
                <a:gd name="T41" fmla="*/ 742559 h 1960"/>
                <a:gd name="T42" fmla="*/ 320096 w 1782"/>
                <a:gd name="T43" fmla="*/ 570296 h 1960"/>
                <a:gd name="T44" fmla="*/ 414766 w 1782"/>
                <a:gd name="T45" fmla="*/ 603622 h 1960"/>
                <a:gd name="T46" fmla="*/ 499125 w 1782"/>
                <a:gd name="T47" fmla="*/ 570766 h 1960"/>
                <a:gd name="T48" fmla="*/ 421796 w 1782"/>
                <a:gd name="T49" fmla="*/ 743497 h 1960"/>
                <a:gd name="T50" fmla="*/ 572237 w 1782"/>
                <a:gd name="T51" fmla="*/ 671213 h 1960"/>
                <a:gd name="T52" fmla="*/ 493033 w 1782"/>
                <a:gd name="T53" fmla="*/ 822353 h 1960"/>
                <a:gd name="T54" fmla="*/ 433513 w 1782"/>
                <a:gd name="T55" fmla="*/ 829394 h 1960"/>
                <a:gd name="T56" fmla="*/ 835156 w 1782"/>
                <a:gd name="T57" fmla="*/ 919984 h 1960"/>
                <a:gd name="T58" fmla="*/ 465382 w 1782"/>
                <a:gd name="T59" fmla="*/ 575929 h 1960"/>
                <a:gd name="T60" fmla="*/ 397894 w 1782"/>
                <a:gd name="T61" fmla="*/ 586724 h 1960"/>
                <a:gd name="T62" fmla="*/ 259639 w 1782"/>
                <a:gd name="T63" fmla="*/ 444972 h 1960"/>
                <a:gd name="T64" fmla="*/ 254484 w 1782"/>
                <a:gd name="T65" fmla="*/ 426197 h 1960"/>
                <a:gd name="T66" fmla="*/ 242767 w 1782"/>
                <a:gd name="T67" fmla="*/ 433237 h 1960"/>
                <a:gd name="T68" fmla="*/ 236206 w 1782"/>
                <a:gd name="T69" fmla="*/ 429952 h 1960"/>
                <a:gd name="T70" fmla="*/ 215116 w 1782"/>
                <a:gd name="T71" fmla="*/ 381606 h 1960"/>
                <a:gd name="T72" fmla="*/ 210429 w 1782"/>
                <a:gd name="T73" fmla="*/ 344525 h 1960"/>
                <a:gd name="T74" fmla="*/ 216991 w 1782"/>
                <a:gd name="T75" fmla="*/ 334668 h 1960"/>
                <a:gd name="T76" fmla="*/ 221209 w 1782"/>
                <a:gd name="T77" fmla="*/ 333729 h 1960"/>
                <a:gd name="T78" fmla="*/ 264794 w 1782"/>
                <a:gd name="T79" fmla="*/ 380197 h 1960"/>
                <a:gd name="T80" fmla="*/ 523964 w 1782"/>
                <a:gd name="T81" fmla="*/ 314015 h 1960"/>
                <a:gd name="T82" fmla="*/ 560051 w 1782"/>
                <a:gd name="T83" fmla="*/ 386769 h 1960"/>
                <a:gd name="T84" fmla="*/ 595670 w 1782"/>
                <a:gd name="T85" fmla="*/ 338423 h 1960"/>
                <a:gd name="T86" fmla="*/ 598950 w 1782"/>
                <a:gd name="T87" fmla="*/ 344055 h 1960"/>
                <a:gd name="T88" fmla="*/ 596607 w 1782"/>
                <a:gd name="T89" fmla="*/ 373626 h 1960"/>
                <a:gd name="T90" fmla="*/ 576454 w 1782"/>
                <a:gd name="T91" fmla="*/ 427135 h 1960"/>
                <a:gd name="T92" fmla="*/ 572237 w 1782"/>
                <a:gd name="T93" fmla="*/ 432768 h 1960"/>
                <a:gd name="T94" fmla="*/ 566144 w 1782"/>
                <a:gd name="T95" fmla="*/ 433237 h 1960"/>
                <a:gd name="T96" fmla="*/ 557708 w 1782"/>
                <a:gd name="T97" fmla="*/ 438870 h 1960"/>
                <a:gd name="T98" fmla="*/ 465382 w 1782"/>
                <a:gd name="T99" fmla="*/ 575929 h 196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782" h="1960">
                  <a:moveTo>
                    <a:pt x="1215" y="1400"/>
                  </a:moveTo>
                  <a:cubicBezTo>
                    <a:pt x="1120" y="1363"/>
                    <a:pt x="1090" y="1290"/>
                    <a:pt x="1090" y="1192"/>
                  </a:cubicBezTo>
                  <a:cubicBezTo>
                    <a:pt x="1108" y="1173"/>
                    <a:pt x="1124" y="1153"/>
                    <a:pt x="1139" y="1130"/>
                  </a:cubicBezTo>
                  <a:cubicBezTo>
                    <a:pt x="1172" y="1079"/>
                    <a:pt x="1197" y="1019"/>
                    <a:pt x="1216" y="957"/>
                  </a:cubicBezTo>
                  <a:cubicBezTo>
                    <a:pt x="1221" y="956"/>
                    <a:pt x="1227" y="955"/>
                    <a:pt x="1232" y="953"/>
                  </a:cubicBezTo>
                  <a:cubicBezTo>
                    <a:pt x="1239" y="950"/>
                    <a:pt x="1244" y="945"/>
                    <a:pt x="1249" y="939"/>
                  </a:cubicBezTo>
                  <a:cubicBezTo>
                    <a:pt x="1257" y="929"/>
                    <a:pt x="1265" y="916"/>
                    <a:pt x="1272" y="901"/>
                  </a:cubicBezTo>
                  <a:cubicBezTo>
                    <a:pt x="1282" y="878"/>
                    <a:pt x="1292" y="850"/>
                    <a:pt x="1299" y="823"/>
                  </a:cubicBezTo>
                  <a:cubicBezTo>
                    <a:pt x="1306" y="795"/>
                    <a:pt x="1310" y="769"/>
                    <a:pt x="1311" y="746"/>
                  </a:cubicBezTo>
                  <a:cubicBezTo>
                    <a:pt x="1311" y="739"/>
                    <a:pt x="1310" y="733"/>
                    <a:pt x="1309" y="727"/>
                  </a:cubicBezTo>
                  <a:cubicBezTo>
                    <a:pt x="1308" y="720"/>
                    <a:pt x="1306" y="715"/>
                    <a:pt x="1302" y="709"/>
                  </a:cubicBezTo>
                  <a:cubicBezTo>
                    <a:pt x="1296" y="699"/>
                    <a:pt x="1289" y="691"/>
                    <a:pt x="1282" y="685"/>
                  </a:cubicBezTo>
                  <a:cubicBezTo>
                    <a:pt x="1279" y="684"/>
                    <a:pt x="1279" y="684"/>
                    <a:pt x="1279" y="684"/>
                  </a:cubicBezTo>
                  <a:cubicBezTo>
                    <a:pt x="1286" y="649"/>
                    <a:pt x="1290" y="619"/>
                    <a:pt x="1291" y="608"/>
                  </a:cubicBezTo>
                  <a:cubicBezTo>
                    <a:pt x="1322" y="128"/>
                    <a:pt x="846" y="0"/>
                    <a:pt x="614" y="214"/>
                  </a:cubicBezTo>
                  <a:cubicBezTo>
                    <a:pt x="604" y="222"/>
                    <a:pt x="378" y="224"/>
                    <a:pt x="432" y="540"/>
                  </a:cubicBezTo>
                  <a:cubicBezTo>
                    <a:pt x="441" y="589"/>
                    <a:pt x="452" y="637"/>
                    <a:pt x="462" y="675"/>
                  </a:cubicBezTo>
                  <a:cubicBezTo>
                    <a:pt x="462" y="678"/>
                    <a:pt x="462" y="678"/>
                    <a:pt x="462" y="678"/>
                  </a:cubicBezTo>
                  <a:cubicBezTo>
                    <a:pt x="456" y="679"/>
                    <a:pt x="450" y="682"/>
                    <a:pt x="445" y="686"/>
                  </a:cubicBezTo>
                  <a:cubicBezTo>
                    <a:pt x="437" y="692"/>
                    <a:pt x="431" y="700"/>
                    <a:pt x="424" y="710"/>
                  </a:cubicBezTo>
                  <a:cubicBezTo>
                    <a:pt x="421" y="716"/>
                    <a:pt x="419" y="721"/>
                    <a:pt x="418" y="727"/>
                  </a:cubicBezTo>
                  <a:cubicBezTo>
                    <a:pt x="417" y="733"/>
                    <a:pt x="417" y="739"/>
                    <a:pt x="417" y="745"/>
                  </a:cubicBezTo>
                  <a:cubicBezTo>
                    <a:pt x="417" y="762"/>
                    <a:pt x="420" y="782"/>
                    <a:pt x="424" y="803"/>
                  </a:cubicBezTo>
                  <a:cubicBezTo>
                    <a:pt x="431" y="834"/>
                    <a:pt x="442" y="867"/>
                    <a:pt x="454" y="894"/>
                  </a:cubicBezTo>
                  <a:cubicBezTo>
                    <a:pt x="461" y="908"/>
                    <a:pt x="467" y="920"/>
                    <a:pt x="474" y="930"/>
                  </a:cubicBezTo>
                  <a:cubicBezTo>
                    <a:pt x="478" y="935"/>
                    <a:pt x="481" y="940"/>
                    <a:pt x="485" y="943"/>
                  </a:cubicBezTo>
                  <a:cubicBezTo>
                    <a:pt x="489" y="947"/>
                    <a:pt x="493" y="951"/>
                    <a:pt x="499" y="953"/>
                  </a:cubicBezTo>
                  <a:cubicBezTo>
                    <a:pt x="505" y="955"/>
                    <a:pt x="512" y="957"/>
                    <a:pt x="518" y="957"/>
                  </a:cubicBezTo>
                  <a:cubicBezTo>
                    <a:pt x="523" y="956"/>
                    <a:pt x="523" y="956"/>
                    <a:pt x="523" y="956"/>
                  </a:cubicBezTo>
                  <a:cubicBezTo>
                    <a:pt x="524" y="957"/>
                    <a:pt x="524" y="957"/>
                    <a:pt x="524" y="957"/>
                  </a:cubicBezTo>
                  <a:cubicBezTo>
                    <a:pt x="546" y="1041"/>
                    <a:pt x="585" y="1117"/>
                    <a:pt x="640" y="1175"/>
                  </a:cubicBezTo>
                  <a:cubicBezTo>
                    <a:pt x="645" y="1181"/>
                    <a:pt x="651" y="1187"/>
                    <a:pt x="657" y="1193"/>
                  </a:cubicBezTo>
                  <a:cubicBezTo>
                    <a:pt x="668" y="1310"/>
                    <a:pt x="643" y="1357"/>
                    <a:pt x="534" y="1400"/>
                  </a:cubicBezTo>
                  <a:cubicBezTo>
                    <a:pt x="307" y="1487"/>
                    <a:pt x="56" y="1534"/>
                    <a:pt x="0" y="1955"/>
                  </a:cubicBezTo>
                  <a:cubicBezTo>
                    <a:pt x="801" y="1957"/>
                    <a:pt x="801" y="1957"/>
                    <a:pt x="801" y="1957"/>
                  </a:cubicBezTo>
                  <a:cubicBezTo>
                    <a:pt x="839" y="1752"/>
                    <a:pt x="839" y="1752"/>
                    <a:pt x="839" y="1752"/>
                  </a:cubicBezTo>
                  <a:cubicBezTo>
                    <a:pt x="784" y="1692"/>
                    <a:pt x="784" y="1692"/>
                    <a:pt x="784" y="1692"/>
                  </a:cubicBezTo>
                  <a:cubicBezTo>
                    <a:pt x="715" y="1752"/>
                    <a:pt x="715" y="1752"/>
                    <a:pt x="715" y="1752"/>
                  </a:cubicBezTo>
                  <a:cubicBezTo>
                    <a:pt x="519" y="1439"/>
                    <a:pt x="519" y="1439"/>
                    <a:pt x="519" y="1439"/>
                  </a:cubicBezTo>
                  <a:cubicBezTo>
                    <a:pt x="546" y="1430"/>
                    <a:pt x="546" y="1430"/>
                    <a:pt x="546" y="1430"/>
                  </a:cubicBezTo>
                  <a:cubicBezTo>
                    <a:pt x="721" y="1710"/>
                    <a:pt x="721" y="1710"/>
                    <a:pt x="721" y="1710"/>
                  </a:cubicBezTo>
                  <a:cubicBezTo>
                    <a:pt x="869" y="1582"/>
                    <a:pt x="869" y="1582"/>
                    <a:pt x="869" y="1582"/>
                  </a:cubicBezTo>
                  <a:cubicBezTo>
                    <a:pt x="590" y="1404"/>
                    <a:pt x="590" y="1404"/>
                    <a:pt x="590" y="1404"/>
                  </a:cubicBezTo>
                  <a:cubicBezTo>
                    <a:pt x="657" y="1369"/>
                    <a:pt x="689" y="1328"/>
                    <a:pt x="683" y="1215"/>
                  </a:cubicBezTo>
                  <a:cubicBezTo>
                    <a:pt x="730" y="1251"/>
                    <a:pt x="784" y="1275"/>
                    <a:pt x="846" y="1283"/>
                  </a:cubicBezTo>
                  <a:cubicBezTo>
                    <a:pt x="859" y="1285"/>
                    <a:pt x="872" y="1286"/>
                    <a:pt x="885" y="1286"/>
                  </a:cubicBezTo>
                  <a:cubicBezTo>
                    <a:pt x="929" y="1286"/>
                    <a:pt x="970" y="1275"/>
                    <a:pt x="1006" y="1257"/>
                  </a:cubicBezTo>
                  <a:cubicBezTo>
                    <a:pt x="1027" y="1246"/>
                    <a:pt x="1047" y="1232"/>
                    <a:pt x="1065" y="1216"/>
                  </a:cubicBezTo>
                  <a:cubicBezTo>
                    <a:pt x="1065" y="1287"/>
                    <a:pt x="1093" y="1359"/>
                    <a:pt x="1160" y="1403"/>
                  </a:cubicBezTo>
                  <a:cubicBezTo>
                    <a:pt x="900" y="1584"/>
                    <a:pt x="900" y="1584"/>
                    <a:pt x="900" y="1584"/>
                  </a:cubicBezTo>
                  <a:cubicBezTo>
                    <a:pt x="1045" y="1710"/>
                    <a:pt x="1045" y="1710"/>
                    <a:pt x="1045" y="1710"/>
                  </a:cubicBezTo>
                  <a:cubicBezTo>
                    <a:pt x="1221" y="1430"/>
                    <a:pt x="1221" y="1430"/>
                    <a:pt x="1221" y="1430"/>
                  </a:cubicBezTo>
                  <a:cubicBezTo>
                    <a:pt x="1247" y="1439"/>
                    <a:pt x="1247" y="1439"/>
                    <a:pt x="1247" y="1439"/>
                  </a:cubicBezTo>
                  <a:cubicBezTo>
                    <a:pt x="1052" y="1752"/>
                    <a:pt x="1052" y="1752"/>
                    <a:pt x="1052" y="1752"/>
                  </a:cubicBezTo>
                  <a:cubicBezTo>
                    <a:pt x="986" y="1695"/>
                    <a:pt x="986" y="1695"/>
                    <a:pt x="986" y="1695"/>
                  </a:cubicBezTo>
                  <a:cubicBezTo>
                    <a:pt x="925" y="1767"/>
                    <a:pt x="925" y="1767"/>
                    <a:pt x="925" y="1767"/>
                  </a:cubicBezTo>
                  <a:cubicBezTo>
                    <a:pt x="971" y="1958"/>
                    <a:pt x="971" y="1958"/>
                    <a:pt x="971" y="1958"/>
                  </a:cubicBezTo>
                  <a:cubicBezTo>
                    <a:pt x="1782" y="1960"/>
                    <a:pt x="1782" y="1960"/>
                    <a:pt x="1782" y="1960"/>
                  </a:cubicBezTo>
                  <a:cubicBezTo>
                    <a:pt x="1722" y="1548"/>
                    <a:pt x="1440" y="1487"/>
                    <a:pt x="1215" y="1400"/>
                  </a:cubicBezTo>
                  <a:close/>
                  <a:moveTo>
                    <a:pt x="993" y="1227"/>
                  </a:moveTo>
                  <a:cubicBezTo>
                    <a:pt x="961" y="1243"/>
                    <a:pt x="925" y="1252"/>
                    <a:pt x="885" y="1252"/>
                  </a:cubicBezTo>
                  <a:cubicBezTo>
                    <a:pt x="873" y="1252"/>
                    <a:pt x="862" y="1251"/>
                    <a:pt x="849" y="1250"/>
                  </a:cubicBezTo>
                  <a:cubicBezTo>
                    <a:pt x="774" y="1240"/>
                    <a:pt x="712" y="1204"/>
                    <a:pt x="662" y="1151"/>
                  </a:cubicBezTo>
                  <a:cubicBezTo>
                    <a:pt x="612" y="1098"/>
                    <a:pt x="575" y="1027"/>
                    <a:pt x="554" y="948"/>
                  </a:cubicBezTo>
                  <a:cubicBezTo>
                    <a:pt x="552" y="942"/>
                    <a:pt x="551" y="936"/>
                    <a:pt x="549" y="930"/>
                  </a:cubicBezTo>
                  <a:cubicBezTo>
                    <a:pt x="543" y="908"/>
                    <a:pt x="543" y="908"/>
                    <a:pt x="543" y="908"/>
                  </a:cubicBezTo>
                  <a:cubicBezTo>
                    <a:pt x="525" y="921"/>
                    <a:pt x="525" y="921"/>
                    <a:pt x="525" y="921"/>
                  </a:cubicBezTo>
                  <a:cubicBezTo>
                    <a:pt x="518" y="923"/>
                    <a:pt x="518" y="923"/>
                    <a:pt x="518" y="923"/>
                  </a:cubicBezTo>
                  <a:cubicBezTo>
                    <a:pt x="516" y="923"/>
                    <a:pt x="513" y="923"/>
                    <a:pt x="510" y="921"/>
                  </a:cubicBezTo>
                  <a:cubicBezTo>
                    <a:pt x="510" y="921"/>
                    <a:pt x="507" y="920"/>
                    <a:pt x="504" y="916"/>
                  </a:cubicBezTo>
                  <a:cubicBezTo>
                    <a:pt x="499" y="910"/>
                    <a:pt x="492" y="899"/>
                    <a:pt x="486" y="885"/>
                  </a:cubicBezTo>
                  <a:cubicBezTo>
                    <a:pt x="476" y="865"/>
                    <a:pt x="466" y="838"/>
                    <a:pt x="459" y="813"/>
                  </a:cubicBezTo>
                  <a:cubicBezTo>
                    <a:pt x="452" y="787"/>
                    <a:pt x="448" y="762"/>
                    <a:pt x="448" y="745"/>
                  </a:cubicBezTo>
                  <a:cubicBezTo>
                    <a:pt x="448" y="741"/>
                    <a:pt x="448" y="737"/>
                    <a:pt x="449" y="734"/>
                  </a:cubicBezTo>
                  <a:cubicBezTo>
                    <a:pt x="450" y="729"/>
                    <a:pt x="450" y="729"/>
                    <a:pt x="450" y="729"/>
                  </a:cubicBezTo>
                  <a:cubicBezTo>
                    <a:pt x="455" y="721"/>
                    <a:pt x="460" y="716"/>
                    <a:pt x="463" y="713"/>
                  </a:cubicBezTo>
                  <a:cubicBezTo>
                    <a:pt x="467" y="711"/>
                    <a:pt x="469" y="710"/>
                    <a:pt x="470" y="710"/>
                  </a:cubicBezTo>
                  <a:cubicBezTo>
                    <a:pt x="472" y="711"/>
                    <a:pt x="472" y="711"/>
                    <a:pt x="472" y="711"/>
                  </a:cubicBezTo>
                  <a:cubicBezTo>
                    <a:pt x="484" y="747"/>
                    <a:pt x="501" y="783"/>
                    <a:pt x="522" y="824"/>
                  </a:cubicBezTo>
                  <a:cubicBezTo>
                    <a:pt x="524" y="824"/>
                    <a:pt x="554" y="813"/>
                    <a:pt x="565" y="810"/>
                  </a:cubicBezTo>
                  <a:cubicBezTo>
                    <a:pt x="471" y="620"/>
                    <a:pt x="591" y="447"/>
                    <a:pt x="602" y="411"/>
                  </a:cubicBezTo>
                  <a:cubicBezTo>
                    <a:pt x="670" y="568"/>
                    <a:pt x="962" y="718"/>
                    <a:pt x="1118" y="669"/>
                  </a:cubicBezTo>
                  <a:cubicBezTo>
                    <a:pt x="1154" y="658"/>
                    <a:pt x="1191" y="641"/>
                    <a:pt x="1215" y="608"/>
                  </a:cubicBezTo>
                  <a:cubicBezTo>
                    <a:pt x="1218" y="665"/>
                    <a:pt x="1227" y="749"/>
                    <a:pt x="1195" y="824"/>
                  </a:cubicBezTo>
                  <a:cubicBezTo>
                    <a:pt x="1234" y="818"/>
                    <a:pt x="1234" y="818"/>
                    <a:pt x="1234" y="818"/>
                  </a:cubicBezTo>
                  <a:cubicBezTo>
                    <a:pt x="1249" y="798"/>
                    <a:pt x="1262" y="760"/>
                    <a:pt x="1271" y="721"/>
                  </a:cubicBezTo>
                  <a:cubicBezTo>
                    <a:pt x="1276" y="728"/>
                    <a:pt x="1276" y="728"/>
                    <a:pt x="1276" y="728"/>
                  </a:cubicBezTo>
                  <a:cubicBezTo>
                    <a:pt x="1278" y="733"/>
                    <a:pt x="1278" y="733"/>
                    <a:pt x="1278" y="733"/>
                  </a:cubicBezTo>
                  <a:cubicBezTo>
                    <a:pt x="1279" y="737"/>
                    <a:pt x="1279" y="741"/>
                    <a:pt x="1279" y="746"/>
                  </a:cubicBezTo>
                  <a:cubicBezTo>
                    <a:pt x="1279" y="759"/>
                    <a:pt x="1277" y="777"/>
                    <a:pt x="1273" y="796"/>
                  </a:cubicBezTo>
                  <a:cubicBezTo>
                    <a:pt x="1267" y="824"/>
                    <a:pt x="1257" y="856"/>
                    <a:pt x="1246" y="880"/>
                  </a:cubicBezTo>
                  <a:cubicBezTo>
                    <a:pt x="1241" y="892"/>
                    <a:pt x="1235" y="903"/>
                    <a:pt x="1230" y="910"/>
                  </a:cubicBezTo>
                  <a:cubicBezTo>
                    <a:pt x="1228" y="914"/>
                    <a:pt x="1226" y="917"/>
                    <a:pt x="1224" y="919"/>
                  </a:cubicBezTo>
                  <a:cubicBezTo>
                    <a:pt x="1221" y="922"/>
                    <a:pt x="1221" y="922"/>
                    <a:pt x="1221" y="922"/>
                  </a:cubicBezTo>
                  <a:cubicBezTo>
                    <a:pt x="1217" y="923"/>
                    <a:pt x="1214" y="924"/>
                    <a:pt x="1212" y="924"/>
                  </a:cubicBezTo>
                  <a:cubicBezTo>
                    <a:pt x="1208" y="923"/>
                    <a:pt x="1208" y="923"/>
                    <a:pt x="1208" y="923"/>
                  </a:cubicBezTo>
                  <a:cubicBezTo>
                    <a:pt x="1194" y="919"/>
                    <a:pt x="1194" y="919"/>
                    <a:pt x="1194" y="919"/>
                  </a:cubicBezTo>
                  <a:cubicBezTo>
                    <a:pt x="1190" y="935"/>
                    <a:pt x="1190" y="935"/>
                    <a:pt x="1190" y="935"/>
                  </a:cubicBezTo>
                  <a:cubicBezTo>
                    <a:pt x="1165" y="1020"/>
                    <a:pt x="1128" y="1101"/>
                    <a:pt x="1078" y="1158"/>
                  </a:cubicBezTo>
                  <a:cubicBezTo>
                    <a:pt x="1053" y="1187"/>
                    <a:pt x="1024" y="1211"/>
                    <a:pt x="993" y="1227"/>
                  </a:cubicBezTo>
                  <a:close/>
                </a:path>
              </a:pathLst>
            </a:custGeom>
            <a:solidFill>
              <a:schemeClr val="accent2"/>
            </a:solidFill>
            <a:ln>
              <a:noFill/>
            </a:ln>
          </p:spPr>
          <p:txBody>
            <a:bodyPr lIns="91028" tIns="45514" rIns="91028" bIns="45514"/>
            <a:lstStyle/>
            <a:p>
              <a:endParaRPr lang="zh-CN" altLang="en-US" sz="2257">
                <a:solidFill>
                  <a:srgbClr val="000000"/>
                </a:solidFill>
              </a:endParaRPr>
            </a:p>
          </p:txBody>
        </p:sp>
        <p:grpSp>
          <p:nvGrpSpPr>
            <p:cNvPr id="20545" name="组合 79"/>
            <p:cNvGrpSpPr>
              <a:grpSpLocks/>
            </p:cNvGrpSpPr>
            <p:nvPr/>
          </p:nvGrpSpPr>
          <p:grpSpPr bwMode="auto">
            <a:xfrm>
              <a:off x="5029286" y="3044133"/>
              <a:ext cx="1491190" cy="1212390"/>
              <a:chOff x="1822164" y="3848421"/>
              <a:chExt cx="1869479" cy="1539778"/>
            </a:xfrm>
          </p:grpSpPr>
          <p:sp>
            <p:nvSpPr>
              <p:cNvPr id="81" name="矩形 47"/>
              <p:cNvSpPr>
                <a:spLocks noChangeArrowheads="1"/>
              </p:cNvSpPr>
              <p:nvPr/>
            </p:nvSpPr>
            <p:spPr bwMode="auto">
              <a:xfrm>
                <a:off x="1822164" y="4356499"/>
                <a:ext cx="1869479" cy="103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a:defRPr/>
                </a:pPr>
                <a:r>
                  <a:rPr lang="zh-CN" altLang="en-US"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2" name="文本框 48"/>
              <p:cNvSpPr>
                <a:spLocks noChangeArrowheads="1"/>
              </p:cNvSpPr>
              <p:nvPr/>
            </p:nvSpPr>
            <p:spPr bwMode="auto">
              <a:xfrm>
                <a:off x="1822164" y="3848421"/>
                <a:ext cx="1869479" cy="386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1881" dirty="0">
                    <a:solidFill>
                      <a:srgbClr val="000000">
                        <a:lumMod val="65000"/>
                        <a:lumOff val="35000"/>
                      </a:srgbClr>
                    </a:solidFill>
                    <a:latin typeface="宋体" panose="02010600030101010101" pitchFamily="2" charset="-122"/>
                    <a:sym typeface="宋体" panose="02010600030101010101" pitchFamily="2" charset="-122"/>
                  </a:rPr>
                  <a:t>添加标题</a:t>
                </a:r>
              </a:p>
            </p:txBody>
          </p:sp>
        </p:grpSp>
      </p:grpSp>
      <p:grpSp>
        <p:nvGrpSpPr>
          <p:cNvPr id="5" name="组合 4"/>
          <p:cNvGrpSpPr/>
          <p:nvPr/>
        </p:nvGrpSpPr>
        <p:grpSpPr>
          <a:xfrm>
            <a:off x="8500359" y="1956583"/>
            <a:ext cx="2044718" cy="4258979"/>
            <a:chOff x="6778151" y="1526237"/>
            <a:chExt cx="1630450" cy="3396092"/>
          </a:xfrm>
        </p:grpSpPr>
        <p:sp>
          <p:nvSpPr>
            <p:cNvPr id="51" name="圆角矩形 50"/>
            <p:cNvSpPr/>
            <p:nvPr/>
          </p:nvSpPr>
          <p:spPr>
            <a:xfrm>
              <a:off x="6778151"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a:defRPr/>
              </a:pPr>
              <a:endParaRPr lang="zh-CN" altLang="en-US" sz="2257">
                <a:solidFill>
                  <a:srgbClr val="FFFFFF"/>
                </a:solidFill>
              </a:endParaRPr>
            </a:p>
          </p:txBody>
        </p:sp>
        <p:sp>
          <p:nvSpPr>
            <p:cNvPr id="64" name="椭圆 63"/>
            <p:cNvSpPr/>
            <p:nvPr/>
          </p:nvSpPr>
          <p:spPr>
            <a:xfrm>
              <a:off x="6991147" y="1669424"/>
              <a:ext cx="1204455" cy="1189506"/>
            </a:xfrm>
            <a:prstGeom prst="ellipse">
              <a:avLst/>
            </a:prstGeom>
            <a:solidFill>
              <a:schemeClr val="accent4"/>
            </a:solidFill>
            <a:ln w="14288" cap="flat">
              <a:noFill/>
              <a:prstDash val="solid"/>
              <a:miter lim="800000"/>
              <a:headEnd/>
              <a:tailEnd/>
            </a:ln>
            <a:effectLst>
              <a:innerShdw blurRad="88900" dist="63500" dir="13500000">
                <a:prstClr val="black">
                  <a:alpha val="50000"/>
                </a:prstClr>
              </a:innerShdw>
            </a:effectLst>
          </p:spPr>
          <p:txBody>
            <a:bodyPr lIns="91028" tIns="45514" rIns="91028" bIns="45514"/>
            <a:lstStyle/>
            <a:p>
              <a:pPr>
                <a:defRPr/>
              </a:pPr>
              <a:endParaRPr lang="zh-CN" altLang="en-US" sz="2257" dirty="0">
                <a:solidFill>
                  <a:srgbClr val="000000"/>
                </a:solidFill>
              </a:endParaRPr>
            </a:p>
          </p:txBody>
        </p:sp>
        <p:sp>
          <p:nvSpPr>
            <p:cNvPr id="67" name="椭圆 66"/>
            <p:cNvSpPr/>
            <p:nvPr/>
          </p:nvSpPr>
          <p:spPr>
            <a:xfrm>
              <a:off x="7105372"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a:defRPr/>
              </a:pPr>
              <a:endParaRPr lang="zh-CN" altLang="en-US" sz="2257">
                <a:solidFill>
                  <a:srgbClr val="FFFFFF"/>
                </a:solidFill>
              </a:endParaRPr>
            </a:p>
          </p:txBody>
        </p:sp>
        <p:sp>
          <p:nvSpPr>
            <p:cNvPr id="68" name="椭圆 67"/>
            <p:cNvSpPr/>
            <p:nvPr/>
          </p:nvSpPr>
          <p:spPr>
            <a:xfrm>
              <a:off x="7069553"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013" dirty="0">
                <a:solidFill>
                  <a:srgbClr val="0087CF"/>
                </a:solidFill>
                <a:ea typeface="方正超粗黑简体" panose="03000509000000000000" pitchFamily="65" charset="-122"/>
              </a:endParaRPr>
            </a:p>
          </p:txBody>
        </p:sp>
        <p:sp>
          <p:nvSpPr>
            <p:cNvPr id="69" name="圆角矩形 68"/>
            <p:cNvSpPr/>
            <p:nvPr/>
          </p:nvSpPr>
          <p:spPr>
            <a:xfrm>
              <a:off x="6917957"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91028" tIns="45514" rIns="91028" bIns="45514" anchor="ctr"/>
            <a:lstStyle/>
            <a:p>
              <a:pPr algn="ctr">
                <a:defRPr/>
              </a:pPr>
              <a:endParaRPr lang="zh-CN" altLang="en-US" sz="2257" kern="0">
                <a:solidFill>
                  <a:prstClr val="white"/>
                </a:solidFill>
                <a:latin typeface="Arial"/>
                <a:ea typeface="微软雅黑"/>
              </a:endParaRPr>
            </a:p>
          </p:txBody>
        </p:sp>
        <p:sp>
          <p:nvSpPr>
            <p:cNvPr id="20537" name="文本框 69"/>
            <p:cNvSpPr txBox="1">
              <a:spLocks noChangeArrowheads="1"/>
            </p:cNvSpPr>
            <p:nvPr/>
          </p:nvSpPr>
          <p:spPr bwMode="auto">
            <a:xfrm>
              <a:off x="7326832" y="4353044"/>
              <a:ext cx="570960" cy="565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028" tIns="45514" rIns="91028" bIns="45514">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4013">
                  <a:solidFill>
                    <a:srgbClr val="595959"/>
                  </a:solidFill>
                  <a:latin typeface="Impact" pitchFamily="34" charset="0"/>
                </a:rPr>
                <a:t>04</a:t>
              </a:r>
              <a:endParaRPr lang="zh-CN" altLang="en-US" sz="4013">
                <a:solidFill>
                  <a:srgbClr val="595959"/>
                </a:solidFill>
                <a:latin typeface="Impact" pitchFamily="34" charset="0"/>
              </a:endParaRPr>
            </a:p>
          </p:txBody>
        </p:sp>
        <p:sp>
          <p:nvSpPr>
            <p:cNvPr id="20539" name="Freeform 5"/>
            <p:cNvSpPr>
              <a:spLocks noEditPoints="1"/>
            </p:cNvSpPr>
            <p:nvPr/>
          </p:nvSpPr>
          <p:spPr bwMode="auto">
            <a:xfrm>
              <a:off x="7271133" y="1883986"/>
              <a:ext cx="649390" cy="658832"/>
            </a:xfrm>
            <a:custGeom>
              <a:avLst/>
              <a:gdLst>
                <a:gd name="T0" fmla="*/ 410599 w 1737"/>
                <a:gd name="T1" fmla="*/ 745434 h 1781"/>
                <a:gd name="T2" fmla="*/ 209987 w 1737"/>
                <a:gd name="T3" fmla="*/ 616344 h 1781"/>
                <a:gd name="T4" fmla="*/ 210924 w 1737"/>
                <a:gd name="T5" fmla="*/ 616344 h 1781"/>
                <a:gd name="T6" fmla="*/ 250766 w 1737"/>
                <a:gd name="T7" fmla="*/ 601323 h 1781"/>
                <a:gd name="T8" fmla="*/ 320136 w 1737"/>
                <a:gd name="T9" fmla="*/ 506970 h 1781"/>
                <a:gd name="T10" fmla="*/ 318261 w 1737"/>
                <a:gd name="T11" fmla="*/ 501337 h 1781"/>
                <a:gd name="T12" fmla="*/ 391382 w 1737"/>
                <a:gd name="T13" fmla="*/ 530910 h 1781"/>
                <a:gd name="T14" fmla="*/ 409662 w 1737"/>
                <a:gd name="T15" fmla="*/ 531849 h 1781"/>
                <a:gd name="T16" fmla="*/ 466377 w 1737"/>
                <a:gd name="T17" fmla="*/ 518705 h 1781"/>
                <a:gd name="T18" fmla="*/ 489813 w 1737"/>
                <a:gd name="T19" fmla="*/ 503215 h 1781"/>
                <a:gd name="T20" fmla="*/ 490751 w 1737"/>
                <a:gd name="T21" fmla="*/ 509317 h 1781"/>
                <a:gd name="T22" fmla="*/ 558715 w 1737"/>
                <a:gd name="T23" fmla="*/ 601323 h 1781"/>
                <a:gd name="T24" fmla="*/ 597619 w 1737"/>
                <a:gd name="T25" fmla="*/ 615875 h 1781"/>
                <a:gd name="T26" fmla="*/ 410599 w 1737"/>
                <a:gd name="T27" fmla="*/ 745434 h 1781"/>
                <a:gd name="T28" fmla="*/ 231079 w 1737"/>
                <a:gd name="T29" fmla="*/ 277425 h 1781"/>
                <a:gd name="T30" fmla="*/ 311231 w 1737"/>
                <a:gd name="T31" fmla="*/ 118762 h 1781"/>
                <a:gd name="T32" fmla="*/ 498719 w 1737"/>
                <a:gd name="T33" fmla="*/ 324836 h 1781"/>
                <a:gd name="T34" fmla="*/ 458409 w 1737"/>
                <a:gd name="T35" fmla="*/ 237525 h 1781"/>
                <a:gd name="T36" fmla="*/ 525905 w 1737"/>
                <a:gd name="T37" fmla="*/ 345021 h 1781"/>
                <a:gd name="T38" fmla="*/ 502469 w 1737"/>
                <a:gd name="T39" fmla="*/ 469417 h 1781"/>
                <a:gd name="T40" fmla="*/ 500125 w 1737"/>
                <a:gd name="T41" fmla="*/ 472233 h 1781"/>
                <a:gd name="T42" fmla="*/ 460284 w 1737"/>
                <a:gd name="T43" fmla="*/ 504153 h 1781"/>
                <a:gd name="T44" fmla="*/ 409662 w 1737"/>
                <a:gd name="T45" fmla="*/ 516358 h 1781"/>
                <a:gd name="T46" fmla="*/ 393257 w 1737"/>
                <a:gd name="T47" fmla="*/ 514950 h 1781"/>
                <a:gd name="T48" fmla="*/ 305606 w 1737"/>
                <a:gd name="T49" fmla="*/ 468947 h 1781"/>
                <a:gd name="T50" fmla="*/ 255922 w 1737"/>
                <a:gd name="T51" fmla="*/ 376472 h 1781"/>
                <a:gd name="T52" fmla="*/ 250766 w 1737"/>
                <a:gd name="T53" fmla="*/ 377411 h 1781"/>
                <a:gd name="T54" fmla="*/ 242329 w 1737"/>
                <a:gd name="T55" fmla="*/ 375533 h 1781"/>
                <a:gd name="T56" fmla="*/ 225455 w 1737"/>
                <a:gd name="T57" fmla="*/ 276486 h 1781"/>
                <a:gd name="T58" fmla="*/ 231079 w 1737"/>
                <a:gd name="T59" fmla="*/ 277425 h 1781"/>
                <a:gd name="T60" fmla="*/ 375445 w 1737"/>
                <a:gd name="T61" fmla="*/ 0 h 1781"/>
                <a:gd name="T62" fmla="*/ 322480 w 1737"/>
                <a:gd name="T63" fmla="*/ 5633 h 1781"/>
                <a:gd name="T64" fmla="*/ 153740 w 1737"/>
                <a:gd name="T65" fmla="*/ 247852 h 1781"/>
                <a:gd name="T66" fmla="*/ 155147 w 1737"/>
                <a:gd name="T67" fmla="*/ 279303 h 1781"/>
                <a:gd name="T68" fmla="*/ 170614 w 1737"/>
                <a:gd name="T69" fmla="*/ 613058 h 1781"/>
                <a:gd name="T70" fmla="*/ 0 w 1737"/>
                <a:gd name="T71" fmla="*/ 836031 h 1781"/>
                <a:gd name="T72" fmla="*/ 814168 w 1737"/>
                <a:gd name="T73" fmla="*/ 836031 h 1781"/>
                <a:gd name="T74" fmla="*/ 643554 w 1737"/>
                <a:gd name="T75" fmla="*/ 613997 h 1781"/>
                <a:gd name="T76" fmla="*/ 619649 w 1737"/>
                <a:gd name="T77" fmla="*/ 316387 h 1781"/>
                <a:gd name="T78" fmla="*/ 567152 w 1737"/>
                <a:gd name="T79" fmla="*/ 69943 h 1781"/>
                <a:gd name="T80" fmla="*/ 375445 w 1737"/>
                <a:gd name="T81" fmla="*/ 0 h 178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37" h="1781">
                  <a:moveTo>
                    <a:pt x="876" y="1588"/>
                  </a:moveTo>
                  <a:cubicBezTo>
                    <a:pt x="865" y="1581"/>
                    <a:pt x="528" y="1383"/>
                    <a:pt x="448" y="1313"/>
                  </a:cubicBezTo>
                  <a:cubicBezTo>
                    <a:pt x="450" y="1313"/>
                    <a:pt x="450" y="1313"/>
                    <a:pt x="450" y="1313"/>
                  </a:cubicBezTo>
                  <a:cubicBezTo>
                    <a:pt x="478" y="1303"/>
                    <a:pt x="506" y="1292"/>
                    <a:pt x="535" y="1281"/>
                  </a:cubicBezTo>
                  <a:cubicBezTo>
                    <a:pt x="643" y="1240"/>
                    <a:pt x="684" y="1187"/>
                    <a:pt x="683" y="1080"/>
                  </a:cubicBezTo>
                  <a:cubicBezTo>
                    <a:pt x="679" y="1068"/>
                    <a:pt x="679" y="1068"/>
                    <a:pt x="679" y="1068"/>
                  </a:cubicBezTo>
                  <a:cubicBezTo>
                    <a:pt x="724" y="1101"/>
                    <a:pt x="777" y="1123"/>
                    <a:pt x="835" y="1131"/>
                  </a:cubicBezTo>
                  <a:cubicBezTo>
                    <a:pt x="848" y="1132"/>
                    <a:pt x="861" y="1133"/>
                    <a:pt x="874" y="1133"/>
                  </a:cubicBezTo>
                  <a:cubicBezTo>
                    <a:pt x="919" y="1133"/>
                    <a:pt x="959" y="1123"/>
                    <a:pt x="995" y="1105"/>
                  </a:cubicBezTo>
                  <a:cubicBezTo>
                    <a:pt x="1013" y="1096"/>
                    <a:pt x="1029" y="1085"/>
                    <a:pt x="1045" y="1072"/>
                  </a:cubicBezTo>
                  <a:cubicBezTo>
                    <a:pt x="1047" y="1085"/>
                    <a:pt x="1047" y="1085"/>
                    <a:pt x="1047" y="1085"/>
                  </a:cubicBezTo>
                  <a:cubicBezTo>
                    <a:pt x="1058" y="1183"/>
                    <a:pt x="1105" y="1248"/>
                    <a:pt x="1192" y="1281"/>
                  </a:cubicBezTo>
                  <a:cubicBezTo>
                    <a:pt x="1220" y="1292"/>
                    <a:pt x="1248" y="1302"/>
                    <a:pt x="1275" y="1312"/>
                  </a:cubicBezTo>
                  <a:cubicBezTo>
                    <a:pt x="1260" y="1325"/>
                    <a:pt x="884" y="1588"/>
                    <a:pt x="876" y="1588"/>
                  </a:cubicBezTo>
                  <a:moveTo>
                    <a:pt x="493" y="591"/>
                  </a:moveTo>
                  <a:cubicBezTo>
                    <a:pt x="507" y="465"/>
                    <a:pt x="562" y="307"/>
                    <a:pt x="664" y="253"/>
                  </a:cubicBezTo>
                  <a:cubicBezTo>
                    <a:pt x="719" y="486"/>
                    <a:pt x="979" y="492"/>
                    <a:pt x="1064" y="692"/>
                  </a:cubicBezTo>
                  <a:cubicBezTo>
                    <a:pt x="1091" y="624"/>
                    <a:pt x="1039" y="576"/>
                    <a:pt x="978" y="506"/>
                  </a:cubicBezTo>
                  <a:cubicBezTo>
                    <a:pt x="1071" y="582"/>
                    <a:pt x="1113" y="610"/>
                    <a:pt x="1122" y="735"/>
                  </a:cubicBezTo>
                  <a:cubicBezTo>
                    <a:pt x="1129" y="831"/>
                    <a:pt x="1084" y="935"/>
                    <a:pt x="1072" y="1000"/>
                  </a:cubicBezTo>
                  <a:cubicBezTo>
                    <a:pt x="1071" y="1002"/>
                    <a:pt x="1069" y="1004"/>
                    <a:pt x="1067" y="1006"/>
                  </a:cubicBezTo>
                  <a:cubicBezTo>
                    <a:pt x="1042" y="1035"/>
                    <a:pt x="1014" y="1058"/>
                    <a:pt x="982" y="1074"/>
                  </a:cubicBezTo>
                  <a:cubicBezTo>
                    <a:pt x="950" y="1090"/>
                    <a:pt x="914" y="1099"/>
                    <a:pt x="874" y="1100"/>
                  </a:cubicBezTo>
                  <a:cubicBezTo>
                    <a:pt x="863" y="1100"/>
                    <a:pt x="851" y="1099"/>
                    <a:pt x="839" y="1097"/>
                  </a:cubicBezTo>
                  <a:cubicBezTo>
                    <a:pt x="764" y="1088"/>
                    <a:pt x="701" y="1052"/>
                    <a:pt x="652" y="999"/>
                  </a:cubicBezTo>
                  <a:cubicBezTo>
                    <a:pt x="603" y="947"/>
                    <a:pt x="567" y="879"/>
                    <a:pt x="546" y="802"/>
                  </a:cubicBezTo>
                  <a:cubicBezTo>
                    <a:pt x="542" y="804"/>
                    <a:pt x="539" y="804"/>
                    <a:pt x="535" y="804"/>
                  </a:cubicBezTo>
                  <a:cubicBezTo>
                    <a:pt x="530" y="804"/>
                    <a:pt x="524" y="803"/>
                    <a:pt x="517" y="800"/>
                  </a:cubicBezTo>
                  <a:cubicBezTo>
                    <a:pt x="454" y="776"/>
                    <a:pt x="421" y="589"/>
                    <a:pt x="481" y="589"/>
                  </a:cubicBezTo>
                  <a:cubicBezTo>
                    <a:pt x="485" y="589"/>
                    <a:pt x="489" y="589"/>
                    <a:pt x="493" y="591"/>
                  </a:cubicBezTo>
                  <a:moveTo>
                    <a:pt x="801" y="0"/>
                  </a:moveTo>
                  <a:cubicBezTo>
                    <a:pt x="762" y="0"/>
                    <a:pt x="724" y="4"/>
                    <a:pt x="688" y="12"/>
                  </a:cubicBezTo>
                  <a:cubicBezTo>
                    <a:pt x="451" y="63"/>
                    <a:pt x="327" y="271"/>
                    <a:pt x="328" y="528"/>
                  </a:cubicBezTo>
                  <a:cubicBezTo>
                    <a:pt x="328" y="550"/>
                    <a:pt x="329" y="572"/>
                    <a:pt x="331" y="595"/>
                  </a:cubicBezTo>
                  <a:cubicBezTo>
                    <a:pt x="354" y="836"/>
                    <a:pt x="502" y="1057"/>
                    <a:pt x="364" y="1306"/>
                  </a:cubicBezTo>
                  <a:cubicBezTo>
                    <a:pt x="200" y="1369"/>
                    <a:pt x="55" y="1466"/>
                    <a:pt x="0" y="1781"/>
                  </a:cubicBezTo>
                  <a:cubicBezTo>
                    <a:pt x="1737" y="1781"/>
                    <a:pt x="1737" y="1781"/>
                    <a:pt x="1737" y="1781"/>
                  </a:cubicBezTo>
                  <a:cubicBezTo>
                    <a:pt x="1685" y="1531"/>
                    <a:pt x="1535" y="1368"/>
                    <a:pt x="1373" y="1308"/>
                  </a:cubicBezTo>
                  <a:cubicBezTo>
                    <a:pt x="1235" y="1104"/>
                    <a:pt x="1285" y="910"/>
                    <a:pt x="1322" y="674"/>
                  </a:cubicBezTo>
                  <a:cubicBezTo>
                    <a:pt x="1351" y="493"/>
                    <a:pt x="1350" y="279"/>
                    <a:pt x="1210" y="149"/>
                  </a:cubicBezTo>
                  <a:cubicBezTo>
                    <a:pt x="1107" y="53"/>
                    <a:pt x="947" y="0"/>
                    <a:pt x="801" y="0"/>
                  </a:cubicBezTo>
                </a:path>
              </a:pathLst>
            </a:custGeom>
            <a:solidFill>
              <a:schemeClr val="accent4"/>
            </a:solidFill>
            <a:ln>
              <a:noFill/>
            </a:ln>
          </p:spPr>
          <p:txBody>
            <a:bodyPr lIns="91028" tIns="45514" rIns="91028" bIns="45514"/>
            <a:lstStyle/>
            <a:p>
              <a:endParaRPr lang="zh-CN" altLang="en-US" sz="2257">
                <a:solidFill>
                  <a:srgbClr val="000000"/>
                </a:solidFill>
              </a:endParaRPr>
            </a:p>
          </p:txBody>
        </p:sp>
        <p:grpSp>
          <p:nvGrpSpPr>
            <p:cNvPr id="20546" name="组合 82"/>
            <p:cNvGrpSpPr>
              <a:grpSpLocks/>
            </p:cNvGrpSpPr>
            <p:nvPr/>
          </p:nvGrpSpPr>
          <p:grpSpPr bwMode="auto">
            <a:xfrm>
              <a:off x="6817954" y="3044133"/>
              <a:ext cx="1491190" cy="1212390"/>
              <a:chOff x="1822164" y="3848421"/>
              <a:chExt cx="1869479" cy="1539778"/>
            </a:xfrm>
          </p:grpSpPr>
          <p:sp>
            <p:nvSpPr>
              <p:cNvPr id="84" name="矩形 47"/>
              <p:cNvSpPr>
                <a:spLocks noChangeArrowheads="1"/>
              </p:cNvSpPr>
              <p:nvPr/>
            </p:nvSpPr>
            <p:spPr bwMode="auto">
              <a:xfrm>
                <a:off x="1822164" y="4356499"/>
                <a:ext cx="1869479" cy="103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a:defRPr/>
                </a:pPr>
                <a:r>
                  <a:rPr lang="zh-CN" altLang="en-US"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5" name="文本框 48"/>
              <p:cNvSpPr>
                <a:spLocks noChangeArrowheads="1"/>
              </p:cNvSpPr>
              <p:nvPr/>
            </p:nvSpPr>
            <p:spPr bwMode="auto">
              <a:xfrm>
                <a:off x="1822164" y="3848421"/>
                <a:ext cx="1869479" cy="386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1881" dirty="0">
                    <a:solidFill>
                      <a:srgbClr val="000000">
                        <a:lumMod val="65000"/>
                        <a:lumOff val="35000"/>
                      </a:srgbClr>
                    </a:solidFill>
                    <a:latin typeface="宋体" panose="02010600030101010101" pitchFamily="2" charset="-122"/>
                    <a:sym typeface="宋体" panose="02010600030101010101" pitchFamily="2" charset="-122"/>
                  </a:rPr>
                  <a:t>添加标题</a:t>
                </a:r>
              </a:p>
            </p:txBody>
          </p:sp>
        </p:grpSp>
      </p:grpSp>
    </p:spTree>
    <p:extLst>
      <p:ext uri="{BB962C8B-B14F-4D97-AF65-F5344CB8AC3E}">
        <p14:creationId xmlns:p14="http://schemas.microsoft.com/office/powerpoint/2010/main" val="2397553861"/>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50" fill="hold"/>
                                        <p:tgtEl>
                                          <p:spTgt spid="3"/>
                                        </p:tgtEl>
                                        <p:attrNameLst>
                                          <p:attrName>ppt_x</p:attrName>
                                        </p:attrNameLst>
                                      </p:cBhvr>
                                      <p:tavLst>
                                        <p:tav tm="0">
                                          <p:val>
                                            <p:strVal val="#ppt_x"/>
                                          </p:val>
                                        </p:tav>
                                        <p:tav tm="100000">
                                          <p:val>
                                            <p:strVal val="#ppt_x"/>
                                          </p:val>
                                        </p:tav>
                                      </p:tavLst>
                                    </p:anim>
                                    <p:anim calcmode="lin" valueType="num">
                                      <p:cBhvr additive="base">
                                        <p:cTn id="12" dur="2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10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250" fill="hold"/>
                                        <p:tgtEl>
                                          <p:spTgt spid="4"/>
                                        </p:tgtEl>
                                        <p:attrNameLst>
                                          <p:attrName>ppt_x</p:attrName>
                                        </p:attrNameLst>
                                      </p:cBhvr>
                                      <p:tavLst>
                                        <p:tav tm="0">
                                          <p:val>
                                            <p:strVal val="#ppt_x"/>
                                          </p:val>
                                        </p:tav>
                                        <p:tav tm="100000">
                                          <p:val>
                                            <p:strVal val="#ppt_x"/>
                                          </p:val>
                                        </p:tav>
                                      </p:tavLst>
                                    </p:anim>
                                    <p:anim calcmode="lin" valueType="num">
                                      <p:cBhvr additive="base">
                                        <p:cTn id="16" dur="25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1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250" fill="hold"/>
                                        <p:tgtEl>
                                          <p:spTgt spid="5"/>
                                        </p:tgtEl>
                                        <p:attrNameLst>
                                          <p:attrName>ppt_x</p:attrName>
                                        </p:attrNameLst>
                                      </p:cBhvr>
                                      <p:tavLst>
                                        <p:tav tm="0">
                                          <p:val>
                                            <p:strVal val="#ppt_x"/>
                                          </p:val>
                                        </p:tav>
                                        <p:tav tm="100000">
                                          <p:val>
                                            <p:strVal val="#ppt_x"/>
                                          </p:val>
                                        </p:tav>
                                      </p:tavLst>
                                    </p:anim>
                                    <p:anim calcmode="lin" valueType="num">
                                      <p:cBhvr additive="base">
                                        <p:cTn id="20" dur="250" fill="hold"/>
                                        <p:tgtEl>
                                          <p:spTgt spid="5"/>
                                        </p:tgtEl>
                                        <p:attrNameLst>
                                          <p:attrName>ppt_y</p:attrName>
                                        </p:attrNameLst>
                                      </p:cBhvr>
                                      <p:tavLst>
                                        <p:tav tm="0">
                                          <p:val>
                                            <p:strVal val="0-#ppt_h/2"/>
                                          </p:val>
                                        </p:tav>
                                        <p:tav tm="100000">
                                          <p:val>
                                            <p:strVal val="#ppt_y"/>
                                          </p:val>
                                        </p:tav>
                                      </p:tavLst>
                                    </p:anim>
                                  </p:childTnLst>
                                </p:cTn>
                              </p:par>
                            </p:childTnLst>
                          </p:cTn>
                        </p:par>
                        <p:par>
                          <p:cTn id="21" fill="hold">
                            <p:stCondLst>
                              <p:cond delay="1750"/>
                            </p:stCondLst>
                            <p:childTnLst>
                              <p:par>
                                <p:cTn id="22" presetID="26" presetClass="emph" presetSubtype="0" fill="hold" nodeType="afterEffect">
                                  <p:stCondLst>
                                    <p:cond delay="0"/>
                                  </p:stCondLst>
                                  <p:childTnLst>
                                    <p:animEffect transition="out" filter="fade">
                                      <p:cBhvr>
                                        <p:cTn id="23" dur="250" tmFilter="0, 0; .2, .5; .8, .5; 1, 0"/>
                                        <p:tgtEl>
                                          <p:spTgt spid="2"/>
                                        </p:tgtEl>
                                      </p:cBhvr>
                                    </p:animEffect>
                                    <p:animScale>
                                      <p:cBhvr>
                                        <p:cTn id="24" dur="125" autoRev="1" fill="hold"/>
                                        <p:tgtEl>
                                          <p:spTgt spid="2"/>
                                        </p:tgtEl>
                                      </p:cBhvr>
                                      <p:by x="105000" y="105000"/>
                                    </p:animScale>
                                  </p:childTnLst>
                                </p:cTn>
                              </p:par>
                            </p:childTnLst>
                          </p:cTn>
                        </p:par>
                        <p:par>
                          <p:cTn id="25" fill="hold">
                            <p:stCondLst>
                              <p:cond delay="2000"/>
                            </p:stCondLst>
                            <p:childTnLst>
                              <p:par>
                                <p:cTn id="26" presetID="26" presetClass="emph" presetSubtype="0" fill="hold" nodeType="afterEffect">
                                  <p:stCondLst>
                                    <p:cond delay="0"/>
                                  </p:stCondLst>
                                  <p:childTnLst>
                                    <p:animEffect transition="out" filter="fade">
                                      <p:cBhvr>
                                        <p:cTn id="27" dur="250" tmFilter="0, 0; .2, .5; .8, .5; 1, 0"/>
                                        <p:tgtEl>
                                          <p:spTgt spid="3"/>
                                        </p:tgtEl>
                                      </p:cBhvr>
                                    </p:animEffect>
                                    <p:animScale>
                                      <p:cBhvr>
                                        <p:cTn id="28" dur="125" autoRev="1" fill="hold"/>
                                        <p:tgtEl>
                                          <p:spTgt spid="3"/>
                                        </p:tgtEl>
                                      </p:cBhvr>
                                      <p:by x="105000" y="105000"/>
                                    </p:animScale>
                                  </p:childTnLst>
                                </p:cTn>
                              </p:par>
                            </p:childTnLst>
                          </p:cTn>
                        </p:par>
                        <p:par>
                          <p:cTn id="29" fill="hold">
                            <p:stCondLst>
                              <p:cond delay="2250"/>
                            </p:stCondLst>
                            <p:childTnLst>
                              <p:par>
                                <p:cTn id="30" presetID="26" presetClass="emph" presetSubtype="0" fill="hold" nodeType="afterEffect">
                                  <p:stCondLst>
                                    <p:cond delay="0"/>
                                  </p:stCondLst>
                                  <p:childTnLst>
                                    <p:animEffect transition="out" filter="fade">
                                      <p:cBhvr>
                                        <p:cTn id="31" dur="250" tmFilter="0, 0; .2, .5; .8, .5; 1, 0"/>
                                        <p:tgtEl>
                                          <p:spTgt spid="4"/>
                                        </p:tgtEl>
                                      </p:cBhvr>
                                    </p:animEffect>
                                    <p:animScale>
                                      <p:cBhvr>
                                        <p:cTn id="32" dur="125" autoRev="1" fill="hold"/>
                                        <p:tgtEl>
                                          <p:spTgt spid="4"/>
                                        </p:tgtEl>
                                      </p:cBhvr>
                                      <p:by x="105000" y="105000"/>
                                    </p:animScale>
                                  </p:childTnLst>
                                </p:cTn>
                              </p:par>
                            </p:childTnLst>
                          </p:cTn>
                        </p:par>
                        <p:par>
                          <p:cTn id="33" fill="hold">
                            <p:stCondLst>
                              <p:cond delay="2500"/>
                            </p:stCondLst>
                            <p:childTnLst>
                              <p:par>
                                <p:cTn id="34" presetID="26" presetClass="emph" presetSubtype="0" fill="hold" nodeType="afterEffect">
                                  <p:stCondLst>
                                    <p:cond delay="0"/>
                                  </p:stCondLst>
                                  <p:childTnLst>
                                    <p:animEffect transition="out" filter="fade">
                                      <p:cBhvr>
                                        <p:cTn id="35" dur="250" tmFilter="0, 0; .2, .5; .8, .5; 1, 0"/>
                                        <p:tgtEl>
                                          <p:spTgt spid="5"/>
                                        </p:tgtEl>
                                      </p:cBhvr>
                                    </p:animEffect>
                                    <p:animScale>
                                      <p:cBhvr>
                                        <p:cTn id="36" dur="125"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Freeform 15"/>
          <p:cNvSpPr>
            <a:spLocks/>
          </p:cNvSpPr>
          <p:nvPr/>
        </p:nvSpPr>
        <p:spPr bwMode="auto">
          <a:xfrm>
            <a:off x="3398127" y="990793"/>
            <a:ext cx="5428180" cy="4649718"/>
          </a:xfrm>
          <a:custGeom>
            <a:avLst/>
            <a:gdLst>
              <a:gd name="T0" fmla="*/ 42 w 739"/>
              <a:gd name="T1" fmla="*/ 641 h 641"/>
              <a:gd name="T2" fmla="*/ 15 w 739"/>
              <a:gd name="T3" fmla="*/ 594 h 641"/>
              <a:gd name="T4" fmla="*/ 343 w 739"/>
              <a:gd name="T5" fmla="*/ 26 h 641"/>
              <a:gd name="T6" fmla="*/ 397 w 739"/>
              <a:gd name="T7" fmla="*/ 26 h 641"/>
              <a:gd name="T8" fmla="*/ 725 w 739"/>
              <a:gd name="T9" fmla="*/ 594 h 641"/>
              <a:gd name="T10" fmla="*/ 698 w 739"/>
              <a:gd name="T11" fmla="*/ 641 h 641"/>
              <a:gd name="T12" fmla="*/ 42 w 739"/>
              <a:gd name="T13" fmla="*/ 641 h 641"/>
            </a:gdLst>
            <a:ahLst/>
            <a:cxnLst>
              <a:cxn ang="0">
                <a:pos x="T0" y="T1"/>
              </a:cxn>
              <a:cxn ang="0">
                <a:pos x="T2" y="T3"/>
              </a:cxn>
              <a:cxn ang="0">
                <a:pos x="T4" y="T5"/>
              </a:cxn>
              <a:cxn ang="0">
                <a:pos x="T6" y="T7"/>
              </a:cxn>
              <a:cxn ang="0">
                <a:pos x="T8" y="T9"/>
              </a:cxn>
              <a:cxn ang="0">
                <a:pos x="T10" y="T11"/>
              </a:cxn>
              <a:cxn ang="0">
                <a:pos x="T12" y="T13"/>
              </a:cxn>
            </a:cxnLst>
            <a:rect l="0" t="0" r="r" b="b"/>
            <a:pathLst>
              <a:path w="739" h="641">
                <a:moveTo>
                  <a:pt x="42" y="641"/>
                </a:moveTo>
                <a:cubicBezTo>
                  <a:pt x="12" y="641"/>
                  <a:pt x="0" y="620"/>
                  <a:pt x="15" y="594"/>
                </a:cubicBezTo>
                <a:cubicBezTo>
                  <a:pt x="343" y="26"/>
                  <a:pt x="343" y="26"/>
                  <a:pt x="343" y="26"/>
                </a:cubicBezTo>
                <a:cubicBezTo>
                  <a:pt x="358" y="0"/>
                  <a:pt x="382" y="0"/>
                  <a:pt x="397" y="26"/>
                </a:cubicBezTo>
                <a:cubicBezTo>
                  <a:pt x="725" y="594"/>
                  <a:pt x="725" y="594"/>
                  <a:pt x="725" y="594"/>
                </a:cubicBezTo>
                <a:cubicBezTo>
                  <a:pt x="739" y="620"/>
                  <a:pt x="727" y="641"/>
                  <a:pt x="698" y="641"/>
                </a:cubicBezTo>
                <a:lnTo>
                  <a:pt x="42" y="641"/>
                </a:ln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a:defRPr/>
            </a:pPr>
            <a:endParaRPr lang="zh-CN" altLang="en-US" sz="2257">
              <a:solidFill>
                <a:srgbClr val="FFFFFF"/>
              </a:solidFill>
            </a:endParaRPr>
          </a:p>
        </p:txBody>
      </p:sp>
      <p:sp>
        <p:nvSpPr>
          <p:cNvPr id="19" name="文本框 18"/>
          <p:cNvSpPr txBox="1"/>
          <p:nvPr/>
        </p:nvSpPr>
        <p:spPr>
          <a:xfrm>
            <a:off x="9138197" y="2185293"/>
            <a:ext cx="1472648" cy="477856"/>
          </a:xfrm>
          <a:prstGeom prst="rect">
            <a:avLst/>
          </a:prstGeom>
          <a:noFill/>
        </p:spPr>
        <p:txBody>
          <a:bodyPr wrap="none" lIns="91028" tIns="45514" rIns="91028" bIns="45514">
            <a:spAutoFit/>
          </a:bodyPr>
          <a:lstStyle/>
          <a:p>
            <a:pPr algn="ctr">
              <a:defRPr/>
            </a:pPr>
            <a:r>
              <a:rPr lang="zh-CN" altLang="en-US" sz="2508" dirty="0">
                <a:solidFill>
                  <a:srgbClr val="000000">
                    <a:lumMod val="65000"/>
                    <a:lumOff val="35000"/>
                  </a:srgbClr>
                </a:solidFill>
                <a:latin typeface="宋体" panose="02010600030101010101" pitchFamily="2" charset="-122"/>
                <a:sym typeface="宋体" panose="02010600030101010101" pitchFamily="2" charset="-122"/>
              </a:rPr>
              <a:t>添加标题</a:t>
            </a:r>
          </a:p>
        </p:txBody>
      </p:sp>
      <p:sp>
        <p:nvSpPr>
          <p:cNvPr id="21" name="文本框 20"/>
          <p:cNvSpPr txBox="1"/>
          <p:nvPr/>
        </p:nvSpPr>
        <p:spPr>
          <a:xfrm>
            <a:off x="1669010" y="2248004"/>
            <a:ext cx="1472648" cy="477856"/>
          </a:xfrm>
          <a:prstGeom prst="rect">
            <a:avLst/>
          </a:prstGeom>
          <a:noFill/>
        </p:spPr>
        <p:txBody>
          <a:bodyPr wrap="none" lIns="91028" tIns="45514" rIns="91028" bIns="45514">
            <a:spAutoFit/>
          </a:bodyPr>
          <a:lstStyle/>
          <a:p>
            <a:pPr algn="ctr">
              <a:defRPr/>
            </a:pPr>
            <a:r>
              <a:rPr lang="zh-CN" altLang="en-US" sz="2508" dirty="0">
                <a:solidFill>
                  <a:srgbClr val="000000">
                    <a:lumMod val="65000"/>
                    <a:lumOff val="35000"/>
                  </a:srgbClr>
                </a:solidFill>
                <a:latin typeface="宋体" panose="02010600030101010101" pitchFamily="2" charset="-122"/>
                <a:sym typeface="宋体" panose="02010600030101010101" pitchFamily="2" charset="-122"/>
              </a:rPr>
              <a:t>添加标题</a:t>
            </a:r>
          </a:p>
        </p:txBody>
      </p:sp>
      <p:sp>
        <p:nvSpPr>
          <p:cNvPr id="23" name="文本框 22"/>
          <p:cNvSpPr txBox="1"/>
          <p:nvPr/>
        </p:nvSpPr>
        <p:spPr>
          <a:xfrm>
            <a:off x="9138197" y="4533855"/>
            <a:ext cx="1472648" cy="477856"/>
          </a:xfrm>
          <a:prstGeom prst="rect">
            <a:avLst/>
          </a:prstGeom>
          <a:noFill/>
        </p:spPr>
        <p:txBody>
          <a:bodyPr wrap="none" lIns="91028" tIns="45514" rIns="91028" bIns="45514">
            <a:spAutoFit/>
          </a:bodyPr>
          <a:lstStyle/>
          <a:p>
            <a:pPr algn="ctr">
              <a:defRPr/>
            </a:pPr>
            <a:r>
              <a:rPr lang="zh-CN" altLang="en-US" sz="2508" dirty="0">
                <a:solidFill>
                  <a:srgbClr val="000000">
                    <a:lumMod val="65000"/>
                    <a:lumOff val="35000"/>
                  </a:srgbClr>
                </a:solidFill>
                <a:latin typeface="宋体" panose="02010600030101010101" pitchFamily="2" charset="-122"/>
                <a:sym typeface="宋体" panose="02010600030101010101" pitchFamily="2" charset="-122"/>
              </a:rPr>
              <a:t>添加标题</a:t>
            </a:r>
          </a:p>
        </p:txBody>
      </p:sp>
      <p:sp>
        <p:nvSpPr>
          <p:cNvPr id="25" name="文本框 24"/>
          <p:cNvSpPr txBox="1"/>
          <p:nvPr/>
        </p:nvSpPr>
        <p:spPr>
          <a:xfrm>
            <a:off x="1669010" y="4529153"/>
            <a:ext cx="1472648" cy="477856"/>
          </a:xfrm>
          <a:prstGeom prst="rect">
            <a:avLst/>
          </a:prstGeom>
          <a:noFill/>
        </p:spPr>
        <p:txBody>
          <a:bodyPr wrap="none" lIns="91028" tIns="45514" rIns="91028" bIns="45514">
            <a:spAutoFit/>
          </a:bodyPr>
          <a:lstStyle/>
          <a:p>
            <a:pPr algn="ctr">
              <a:defRPr/>
            </a:pPr>
            <a:r>
              <a:rPr lang="zh-CN" altLang="en-US" sz="2508" dirty="0">
                <a:solidFill>
                  <a:srgbClr val="000000">
                    <a:lumMod val="65000"/>
                    <a:lumOff val="35000"/>
                  </a:srgbClr>
                </a:solidFill>
                <a:latin typeface="宋体" panose="02010600030101010101" pitchFamily="2" charset="-122"/>
                <a:sym typeface="宋体" panose="02010600030101010101" pitchFamily="2" charset="-122"/>
              </a:rPr>
              <a:t>添加标题</a:t>
            </a:r>
          </a:p>
        </p:txBody>
      </p:sp>
      <p:grpSp>
        <p:nvGrpSpPr>
          <p:cNvPr id="8" name="组合 7"/>
          <p:cNvGrpSpPr/>
          <p:nvPr/>
        </p:nvGrpSpPr>
        <p:grpSpPr>
          <a:xfrm>
            <a:off x="4722362" y="1791355"/>
            <a:ext cx="2779712" cy="2378351"/>
            <a:chOff x="3765591" y="1394485"/>
            <a:chExt cx="2216531" cy="1896487"/>
          </a:xfrm>
        </p:grpSpPr>
        <p:sp>
          <p:nvSpPr>
            <p:cNvPr id="6" name="Freeform 7"/>
            <p:cNvSpPr>
              <a:spLocks/>
            </p:cNvSpPr>
            <p:nvPr/>
          </p:nvSpPr>
          <p:spPr bwMode="auto">
            <a:xfrm>
              <a:off x="3765591" y="1394485"/>
              <a:ext cx="2216531" cy="1896487"/>
            </a:xfrm>
            <a:custGeom>
              <a:avLst/>
              <a:gdLst>
                <a:gd name="T0" fmla="*/ 42 w 740"/>
                <a:gd name="T1" fmla="*/ 641 h 641"/>
                <a:gd name="T2" fmla="*/ 15 w 740"/>
                <a:gd name="T3" fmla="*/ 594 h 641"/>
                <a:gd name="T4" fmla="*/ 343 w 740"/>
                <a:gd name="T5" fmla="*/ 26 h 641"/>
                <a:gd name="T6" fmla="*/ 397 w 740"/>
                <a:gd name="T7" fmla="*/ 26 h 641"/>
                <a:gd name="T8" fmla="*/ 725 w 740"/>
                <a:gd name="T9" fmla="*/ 594 h 641"/>
                <a:gd name="T10" fmla="*/ 698 w 740"/>
                <a:gd name="T11" fmla="*/ 641 h 641"/>
                <a:gd name="T12" fmla="*/ 42 w 740"/>
                <a:gd name="T13" fmla="*/ 641 h 641"/>
              </a:gdLst>
              <a:ahLst/>
              <a:cxnLst>
                <a:cxn ang="0">
                  <a:pos x="T0" y="T1"/>
                </a:cxn>
                <a:cxn ang="0">
                  <a:pos x="T2" y="T3"/>
                </a:cxn>
                <a:cxn ang="0">
                  <a:pos x="T4" y="T5"/>
                </a:cxn>
                <a:cxn ang="0">
                  <a:pos x="T6" y="T7"/>
                </a:cxn>
                <a:cxn ang="0">
                  <a:pos x="T8" y="T9"/>
                </a:cxn>
                <a:cxn ang="0">
                  <a:pos x="T10" y="T11"/>
                </a:cxn>
                <a:cxn ang="0">
                  <a:pos x="T12" y="T13"/>
                </a:cxn>
              </a:cxnLst>
              <a:rect l="0" t="0" r="r" b="b"/>
              <a:pathLst>
                <a:path w="740" h="641">
                  <a:moveTo>
                    <a:pt x="42" y="641"/>
                  </a:moveTo>
                  <a:cubicBezTo>
                    <a:pt x="12" y="641"/>
                    <a:pt x="0" y="620"/>
                    <a:pt x="15" y="594"/>
                  </a:cubicBezTo>
                  <a:cubicBezTo>
                    <a:pt x="343" y="26"/>
                    <a:pt x="343" y="26"/>
                    <a:pt x="343" y="26"/>
                  </a:cubicBezTo>
                  <a:cubicBezTo>
                    <a:pt x="358" y="0"/>
                    <a:pt x="382" y="0"/>
                    <a:pt x="397" y="26"/>
                  </a:cubicBezTo>
                  <a:cubicBezTo>
                    <a:pt x="725" y="594"/>
                    <a:pt x="725" y="594"/>
                    <a:pt x="725" y="594"/>
                  </a:cubicBezTo>
                  <a:cubicBezTo>
                    <a:pt x="740" y="620"/>
                    <a:pt x="728" y="641"/>
                    <a:pt x="698" y="641"/>
                  </a:cubicBezTo>
                  <a:lnTo>
                    <a:pt x="42" y="641"/>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a:defRPr/>
              </a:pPr>
              <a:endParaRPr lang="zh-CN" altLang="en-US" sz="2257">
                <a:solidFill>
                  <a:srgbClr val="FFFFFF"/>
                </a:solidFill>
              </a:endParaRPr>
            </a:p>
          </p:txBody>
        </p:sp>
        <p:sp>
          <p:nvSpPr>
            <p:cNvPr id="9" name="Freeform 7"/>
            <p:cNvSpPr>
              <a:spLocks/>
            </p:cNvSpPr>
            <p:nvPr/>
          </p:nvSpPr>
          <p:spPr bwMode="auto">
            <a:xfrm>
              <a:off x="4068197" y="1739208"/>
              <a:ext cx="1611318" cy="1378661"/>
            </a:xfrm>
            <a:custGeom>
              <a:avLst/>
              <a:gdLst>
                <a:gd name="T0" fmla="*/ 42 w 740"/>
                <a:gd name="T1" fmla="*/ 641 h 641"/>
                <a:gd name="T2" fmla="*/ 15 w 740"/>
                <a:gd name="T3" fmla="*/ 594 h 641"/>
                <a:gd name="T4" fmla="*/ 343 w 740"/>
                <a:gd name="T5" fmla="*/ 26 h 641"/>
                <a:gd name="T6" fmla="*/ 397 w 740"/>
                <a:gd name="T7" fmla="*/ 26 h 641"/>
                <a:gd name="T8" fmla="*/ 725 w 740"/>
                <a:gd name="T9" fmla="*/ 594 h 641"/>
                <a:gd name="T10" fmla="*/ 698 w 740"/>
                <a:gd name="T11" fmla="*/ 641 h 641"/>
                <a:gd name="T12" fmla="*/ 42 w 740"/>
                <a:gd name="T13" fmla="*/ 641 h 641"/>
              </a:gdLst>
              <a:ahLst/>
              <a:cxnLst>
                <a:cxn ang="0">
                  <a:pos x="T0" y="T1"/>
                </a:cxn>
                <a:cxn ang="0">
                  <a:pos x="T2" y="T3"/>
                </a:cxn>
                <a:cxn ang="0">
                  <a:pos x="T4" y="T5"/>
                </a:cxn>
                <a:cxn ang="0">
                  <a:pos x="T6" y="T7"/>
                </a:cxn>
                <a:cxn ang="0">
                  <a:pos x="T8" y="T9"/>
                </a:cxn>
                <a:cxn ang="0">
                  <a:pos x="T10" y="T11"/>
                </a:cxn>
                <a:cxn ang="0">
                  <a:pos x="T12" y="T13"/>
                </a:cxn>
              </a:cxnLst>
              <a:rect l="0" t="0" r="r" b="b"/>
              <a:pathLst>
                <a:path w="740" h="641">
                  <a:moveTo>
                    <a:pt x="42" y="641"/>
                  </a:moveTo>
                  <a:cubicBezTo>
                    <a:pt x="12" y="641"/>
                    <a:pt x="0" y="620"/>
                    <a:pt x="15" y="594"/>
                  </a:cubicBezTo>
                  <a:cubicBezTo>
                    <a:pt x="343" y="26"/>
                    <a:pt x="343" y="26"/>
                    <a:pt x="343" y="26"/>
                  </a:cubicBezTo>
                  <a:cubicBezTo>
                    <a:pt x="358" y="0"/>
                    <a:pt x="382" y="0"/>
                    <a:pt x="397" y="26"/>
                  </a:cubicBezTo>
                  <a:cubicBezTo>
                    <a:pt x="725" y="594"/>
                    <a:pt x="725" y="594"/>
                    <a:pt x="725" y="594"/>
                  </a:cubicBezTo>
                  <a:cubicBezTo>
                    <a:pt x="740" y="620"/>
                    <a:pt x="728" y="641"/>
                    <a:pt x="698" y="641"/>
                  </a:cubicBezTo>
                  <a:lnTo>
                    <a:pt x="42" y="641"/>
                  </a:lnTo>
                  <a:close/>
                </a:path>
              </a:pathLst>
            </a:custGeom>
            <a:solidFill>
              <a:schemeClr val="accent1"/>
            </a:solidFill>
            <a:ln w="14288" cap="flat">
              <a:noFill/>
              <a:prstDash val="solid"/>
              <a:miter lim="800000"/>
              <a:headEnd/>
              <a:tailEnd/>
            </a:ln>
            <a:effectLst>
              <a:innerShdw blurRad="88900" dist="63500" dir="13500000">
                <a:prstClr val="black">
                  <a:alpha val="50000"/>
                </a:prstClr>
              </a:innerShdw>
            </a:effectLst>
          </p:spPr>
          <p:txBody>
            <a:bodyPr lIns="91028" tIns="45514" rIns="91028" bIns="45514"/>
            <a:lstStyle/>
            <a:p>
              <a:pPr>
                <a:defRPr/>
              </a:pPr>
              <a:endParaRPr lang="zh-CN" altLang="en-US" sz="2257">
                <a:solidFill>
                  <a:srgbClr val="000000"/>
                </a:solidFill>
              </a:endParaRPr>
            </a:p>
          </p:txBody>
        </p:sp>
        <p:grpSp>
          <p:nvGrpSpPr>
            <p:cNvPr id="23583" name="组合 26"/>
            <p:cNvGrpSpPr>
              <a:grpSpLocks/>
            </p:cNvGrpSpPr>
            <p:nvPr/>
          </p:nvGrpSpPr>
          <p:grpSpPr bwMode="auto">
            <a:xfrm>
              <a:off x="4594677" y="2506210"/>
              <a:ext cx="596222" cy="418803"/>
              <a:chOff x="6934200" y="4259263"/>
              <a:chExt cx="373063" cy="265113"/>
            </a:xfrm>
          </p:grpSpPr>
          <p:sp>
            <p:nvSpPr>
              <p:cNvPr id="23610"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sz="2257">
                  <a:solidFill>
                    <a:srgbClr val="000000"/>
                  </a:solidFill>
                </a:endParaRPr>
              </a:p>
            </p:txBody>
          </p:sp>
          <p:sp>
            <p:nvSpPr>
              <p:cNvPr id="23611" name="Freeform 39"/>
              <p:cNvSpPr>
                <a:spLocks/>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257">
                  <a:solidFill>
                    <a:srgbClr val="000000"/>
                  </a:solidFill>
                </a:endParaRPr>
              </a:p>
            </p:txBody>
          </p:sp>
          <p:sp>
            <p:nvSpPr>
              <p:cNvPr id="23612"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sz="2257">
                  <a:solidFill>
                    <a:srgbClr val="000000"/>
                  </a:solidFill>
                </a:endParaRPr>
              </a:p>
            </p:txBody>
          </p:sp>
          <p:sp>
            <p:nvSpPr>
              <p:cNvPr id="23613" name="Freeform 41"/>
              <p:cNvSpPr>
                <a:spLocks/>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257">
                  <a:solidFill>
                    <a:srgbClr val="000000"/>
                  </a:solidFill>
                </a:endParaRPr>
              </a:p>
            </p:txBody>
          </p:sp>
          <p:sp>
            <p:nvSpPr>
              <p:cNvPr id="23614"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sz="2257">
                  <a:solidFill>
                    <a:srgbClr val="000000"/>
                  </a:solidFill>
                </a:endParaRPr>
              </a:p>
            </p:txBody>
          </p:sp>
          <p:sp>
            <p:nvSpPr>
              <p:cNvPr id="23615" name="Freeform 43"/>
              <p:cNvSpPr>
                <a:spLocks/>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257">
                  <a:solidFill>
                    <a:srgbClr val="000000"/>
                  </a:solidFill>
                </a:endParaRPr>
              </a:p>
            </p:txBody>
          </p:sp>
          <p:sp>
            <p:nvSpPr>
              <p:cNvPr id="23616"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sz="2257">
                  <a:solidFill>
                    <a:srgbClr val="000000"/>
                  </a:solidFill>
                </a:endParaRPr>
              </a:p>
            </p:txBody>
          </p:sp>
          <p:sp>
            <p:nvSpPr>
              <p:cNvPr id="23617" name="Freeform 45"/>
              <p:cNvSpPr>
                <a:spLocks/>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257">
                  <a:solidFill>
                    <a:srgbClr val="000000"/>
                  </a:solidFill>
                </a:endParaRPr>
              </a:p>
            </p:txBody>
          </p:sp>
          <p:sp>
            <p:nvSpPr>
              <p:cNvPr id="23618"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sz="2257">
                  <a:solidFill>
                    <a:srgbClr val="000000"/>
                  </a:solidFill>
                </a:endParaRPr>
              </a:p>
            </p:txBody>
          </p:sp>
          <p:sp>
            <p:nvSpPr>
              <p:cNvPr id="23619" name="Freeform 47"/>
              <p:cNvSpPr>
                <a:spLocks/>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257">
                  <a:solidFill>
                    <a:srgbClr val="000000"/>
                  </a:solidFill>
                </a:endParaRPr>
              </a:p>
            </p:txBody>
          </p:sp>
        </p:grpSp>
      </p:grpSp>
      <p:grpSp>
        <p:nvGrpSpPr>
          <p:cNvPr id="2" name="组合 1"/>
          <p:cNvGrpSpPr/>
          <p:nvPr/>
        </p:nvGrpSpPr>
        <p:grpSpPr>
          <a:xfrm>
            <a:off x="3118970" y="1618466"/>
            <a:ext cx="2779712" cy="2375214"/>
            <a:chOff x="2487053" y="1256625"/>
            <a:chExt cx="2216531" cy="1893986"/>
          </a:xfrm>
        </p:grpSpPr>
        <p:sp>
          <p:nvSpPr>
            <p:cNvPr id="4" name="Freeform 9"/>
            <p:cNvSpPr>
              <a:spLocks/>
            </p:cNvSpPr>
            <p:nvPr/>
          </p:nvSpPr>
          <p:spPr bwMode="auto">
            <a:xfrm>
              <a:off x="2487053" y="1256625"/>
              <a:ext cx="2216531" cy="1893986"/>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a:defRPr/>
              </a:pPr>
              <a:endParaRPr lang="zh-CN" altLang="en-US" sz="2257">
                <a:solidFill>
                  <a:srgbClr val="FFFFFF"/>
                </a:solidFill>
              </a:endParaRPr>
            </a:p>
          </p:txBody>
        </p:sp>
        <p:sp>
          <p:nvSpPr>
            <p:cNvPr id="16" name="Freeform 9"/>
            <p:cNvSpPr>
              <a:spLocks noChangeAspect="1"/>
            </p:cNvSpPr>
            <p:nvPr/>
          </p:nvSpPr>
          <p:spPr bwMode="auto">
            <a:xfrm>
              <a:off x="2774362" y="1459829"/>
              <a:ext cx="1610181" cy="1376422"/>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solidFill>
              <a:schemeClr val="accent3"/>
            </a:solidFill>
            <a:ln w="28575" cap="flat">
              <a:noFill/>
              <a:prstDash val="solid"/>
              <a:miter lim="800000"/>
              <a:headEnd/>
              <a:tailEnd/>
            </a:ln>
            <a:effectLst>
              <a:outerShdw blurRad="127000" dist="63500" dir="2700000" algn="tl" rotWithShape="0">
                <a:prstClr val="black">
                  <a:alpha val="40000"/>
                </a:prstClr>
              </a:outerShdw>
            </a:effectLst>
          </p:spPr>
          <p:txBody>
            <a:bodyPr lIns="91028" tIns="45514" rIns="91028" bIns="45514"/>
            <a:lstStyle/>
            <a:p>
              <a:pPr>
                <a:defRPr/>
              </a:pPr>
              <a:endParaRPr lang="zh-CN" altLang="en-US" sz="2257">
                <a:solidFill>
                  <a:prstClr val="black"/>
                </a:solidFill>
                <a:latin typeface="Arial"/>
              </a:endParaRPr>
            </a:p>
          </p:txBody>
        </p:sp>
        <p:grpSp>
          <p:nvGrpSpPr>
            <p:cNvPr id="23584" name="组合 37"/>
            <p:cNvGrpSpPr>
              <a:grpSpLocks/>
            </p:cNvGrpSpPr>
            <p:nvPr/>
          </p:nvGrpSpPr>
          <p:grpSpPr bwMode="auto">
            <a:xfrm>
              <a:off x="3332608" y="1591095"/>
              <a:ext cx="532930" cy="531317"/>
              <a:chOff x="9488488" y="4192588"/>
              <a:chExt cx="341313" cy="344487"/>
            </a:xfrm>
          </p:grpSpPr>
          <p:sp>
            <p:nvSpPr>
              <p:cNvPr id="23603" name="Freeform 48"/>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257">
                  <a:solidFill>
                    <a:srgbClr val="000000"/>
                  </a:solidFill>
                </a:endParaRPr>
              </a:p>
            </p:txBody>
          </p:sp>
          <p:sp>
            <p:nvSpPr>
              <p:cNvPr id="23604" name="Freeform 49"/>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257">
                  <a:solidFill>
                    <a:srgbClr val="000000"/>
                  </a:solidFill>
                </a:endParaRPr>
              </a:p>
            </p:txBody>
          </p:sp>
          <p:sp>
            <p:nvSpPr>
              <p:cNvPr id="23605" name="Freeform 50"/>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257">
                  <a:solidFill>
                    <a:srgbClr val="000000"/>
                  </a:solidFill>
                </a:endParaRPr>
              </a:p>
            </p:txBody>
          </p:sp>
          <p:sp>
            <p:nvSpPr>
              <p:cNvPr id="23606"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sz="2257">
                  <a:solidFill>
                    <a:srgbClr val="000000"/>
                  </a:solidFill>
                </a:endParaRPr>
              </a:p>
            </p:txBody>
          </p:sp>
          <p:sp>
            <p:nvSpPr>
              <p:cNvPr id="23607"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sz="2257">
                  <a:solidFill>
                    <a:srgbClr val="000000"/>
                  </a:solidFill>
                </a:endParaRPr>
              </a:p>
            </p:txBody>
          </p:sp>
          <p:sp>
            <p:nvSpPr>
              <p:cNvPr id="23608"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sz="2257">
                  <a:solidFill>
                    <a:srgbClr val="000000"/>
                  </a:solidFill>
                </a:endParaRPr>
              </a:p>
            </p:txBody>
          </p:sp>
          <p:sp>
            <p:nvSpPr>
              <p:cNvPr id="23609"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sz="2257">
                  <a:solidFill>
                    <a:srgbClr val="000000"/>
                  </a:solidFill>
                </a:endParaRPr>
              </a:p>
            </p:txBody>
          </p:sp>
        </p:grpSp>
      </p:grpSp>
      <p:grpSp>
        <p:nvGrpSpPr>
          <p:cNvPr id="10" name="组合 9"/>
          <p:cNvGrpSpPr/>
          <p:nvPr/>
        </p:nvGrpSpPr>
        <p:grpSpPr>
          <a:xfrm>
            <a:off x="6325752" y="1618466"/>
            <a:ext cx="2779712" cy="2375214"/>
            <a:chOff x="5044128" y="1256625"/>
            <a:chExt cx="2216531" cy="1893986"/>
          </a:xfrm>
        </p:grpSpPr>
        <p:sp>
          <p:nvSpPr>
            <p:cNvPr id="5" name="Freeform 9"/>
            <p:cNvSpPr>
              <a:spLocks/>
            </p:cNvSpPr>
            <p:nvPr/>
          </p:nvSpPr>
          <p:spPr bwMode="auto">
            <a:xfrm>
              <a:off x="5044128" y="1256625"/>
              <a:ext cx="2216531" cy="1893986"/>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a:defRPr/>
              </a:pPr>
              <a:endParaRPr lang="zh-CN" altLang="en-US" sz="2257">
                <a:solidFill>
                  <a:srgbClr val="FFFFFF"/>
                </a:solidFill>
              </a:endParaRPr>
            </a:p>
          </p:txBody>
        </p:sp>
        <p:sp>
          <p:nvSpPr>
            <p:cNvPr id="17" name="Freeform 9"/>
            <p:cNvSpPr>
              <a:spLocks noChangeAspect="1"/>
            </p:cNvSpPr>
            <p:nvPr/>
          </p:nvSpPr>
          <p:spPr bwMode="auto">
            <a:xfrm>
              <a:off x="5346601" y="1402322"/>
              <a:ext cx="1611447" cy="1375172"/>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solidFill>
              <a:schemeClr val="accent2"/>
            </a:solidFill>
            <a:ln w="14288" cap="flat">
              <a:noFill/>
              <a:prstDash val="solid"/>
              <a:miter lim="800000"/>
              <a:headEnd/>
              <a:tailEnd/>
            </a:ln>
            <a:effectLst>
              <a:outerShdw blurRad="127000" dist="63500" dir="2700000" algn="tl" rotWithShape="0">
                <a:prstClr val="black">
                  <a:alpha val="40000"/>
                </a:prstClr>
              </a:outerShdw>
            </a:effectLst>
          </p:spPr>
          <p:txBody>
            <a:bodyPr lIns="91028" tIns="45514" rIns="91028" bIns="45514"/>
            <a:lstStyle/>
            <a:p>
              <a:pPr>
                <a:defRPr/>
              </a:pPr>
              <a:endParaRPr lang="zh-CN" altLang="en-US" sz="2257">
                <a:solidFill>
                  <a:srgbClr val="000000"/>
                </a:solidFill>
              </a:endParaRPr>
            </a:p>
          </p:txBody>
        </p:sp>
        <p:grpSp>
          <p:nvGrpSpPr>
            <p:cNvPr id="23585" name="组合 45"/>
            <p:cNvGrpSpPr>
              <a:grpSpLocks/>
            </p:cNvGrpSpPr>
            <p:nvPr/>
          </p:nvGrpSpPr>
          <p:grpSpPr bwMode="auto">
            <a:xfrm>
              <a:off x="5920038" y="1626100"/>
              <a:ext cx="431661" cy="356295"/>
              <a:chOff x="9478963" y="1489075"/>
              <a:chExt cx="307975" cy="257176"/>
            </a:xfrm>
          </p:grpSpPr>
          <p:sp>
            <p:nvSpPr>
              <p:cNvPr id="23598" name="Freeform 26"/>
              <p:cNvSpPr>
                <a:spLocks/>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257">
                  <a:solidFill>
                    <a:srgbClr val="000000"/>
                  </a:solidFill>
                </a:endParaRPr>
              </a:p>
            </p:txBody>
          </p:sp>
          <p:sp>
            <p:nvSpPr>
              <p:cNvPr id="23599" name="Freeform 27"/>
              <p:cNvSpPr>
                <a:spLocks/>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257">
                  <a:solidFill>
                    <a:srgbClr val="000000"/>
                  </a:solidFill>
                </a:endParaRPr>
              </a:p>
            </p:txBody>
          </p:sp>
          <p:sp>
            <p:nvSpPr>
              <p:cNvPr id="23600" name="Freeform 28"/>
              <p:cNvSpPr>
                <a:spLocks/>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257">
                  <a:solidFill>
                    <a:srgbClr val="000000"/>
                  </a:solidFill>
                </a:endParaRPr>
              </a:p>
            </p:txBody>
          </p:sp>
          <p:sp>
            <p:nvSpPr>
              <p:cNvPr id="23601" name="Freeform 29"/>
              <p:cNvSpPr>
                <a:spLocks/>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257">
                  <a:solidFill>
                    <a:srgbClr val="000000"/>
                  </a:solidFill>
                </a:endParaRPr>
              </a:p>
            </p:txBody>
          </p:sp>
          <p:sp>
            <p:nvSpPr>
              <p:cNvPr id="23602" name="Freeform 30"/>
              <p:cNvSpPr>
                <a:spLocks/>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257">
                  <a:solidFill>
                    <a:srgbClr val="000000"/>
                  </a:solidFill>
                </a:endParaRPr>
              </a:p>
            </p:txBody>
          </p:sp>
        </p:grpSp>
      </p:grpSp>
      <p:grpSp>
        <p:nvGrpSpPr>
          <p:cNvPr id="11" name="组合 10"/>
          <p:cNvGrpSpPr/>
          <p:nvPr/>
        </p:nvGrpSpPr>
        <p:grpSpPr>
          <a:xfrm>
            <a:off x="4722362" y="4358538"/>
            <a:ext cx="2779712" cy="2375214"/>
            <a:chOff x="3765591" y="3441547"/>
            <a:chExt cx="2216531" cy="1893986"/>
          </a:xfrm>
        </p:grpSpPr>
        <p:sp>
          <p:nvSpPr>
            <p:cNvPr id="7" name="Freeform 9"/>
            <p:cNvSpPr>
              <a:spLocks/>
            </p:cNvSpPr>
            <p:nvPr/>
          </p:nvSpPr>
          <p:spPr bwMode="auto">
            <a:xfrm>
              <a:off x="3765591" y="3441547"/>
              <a:ext cx="2216531" cy="1893986"/>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a:defRPr/>
              </a:pPr>
              <a:endParaRPr lang="zh-CN" altLang="en-US" sz="2257">
                <a:solidFill>
                  <a:srgbClr val="FFFFFF"/>
                </a:solidFill>
              </a:endParaRPr>
            </a:p>
          </p:txBody>
        </p:sp>
        <p:sp>
          <p:nvSpPr>
            <p:cNvPr id="18" name="Freeform 9"/>
            <p:cNvSpPr>
              <a:spLocks noChangeAspect="1"/>
            </p:cNvSpPr>
            <p:nvPr/>
          </p:nvSpPr>
          <p:spPr bwMode="auto">
            <a:xfrm>
              <a:off x="4069342" y="3628850"/>
              <a:ext cx="1610181" cy="1376422"/>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solidFill>
              <a:schemeClr val="accent4"/>
            </a:soli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135">
                <a:solidFill>
                  <a:srgbClr val="FFFFFF"/>
                </a:solidFill>
                <a:ea typeface="方正超粗黑简体" panose="03000509000000000000" pitchFamily="65" charset="-122"/>
              </a:endParaRPr>
            </a:p>
          </p:txBody>
        </p:sp>
        <p:grpSp>
          <p:nvGrpSpPr>
            <p:cNvPr id="23586" name="组合 51"/>
            <p:cNvGrpSpPr>
              <a:grpSpLocks/>
            </p:cNvGrpSpPr>
            <p:nvPr/>
          </p:nvGrpSpPr>
          <p:grpSpPr bwMode="auto">
            <a:xfrm>
              <a:off x="4618728" y="3878881"/>
              <a:ext cx="464573" cy="416302"/>
              <a:chOff x="6942138" y="1422400"/>
              <a:chExt cx="357188" cy="323851"/>
            </a:xfrm>
          </p:grpSpPr>
          <p:sp>
            <p:nvSpPr>
              <p:cNvPr id="23591" name="Freeform 31"/>
              <p:cNvSpPr>
                <a:spLocks/>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257">
                  <a:solidFill>
                    <a:srgbClr val="000000"/>
                  </a:solidFill>
                </a:endParaRPr>
              </a:p>
            </p:txBody>
          </p:sp>
          <p:sp>
            <p:nvSpPr>
              <p:cNvPr id="23592" name="Freeform 32"/>
              <p:cNvSpPr>
                <a:spLocks/>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257">
                  <a:solidFill>
                    <a:srgbClr val="000000"/>
                  </a:solidFill>
                </a:endParaRPr>
              </a:p>
            </p:txBody>
          </p:sp>
          <p:sp>
            <p:nvSpPr>
              <p:cNvPr id="23593" name="Freeform 33"/>
              <p:cNvSpPr>
                <a:spLocks/>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257">
                  <a:solidFill>
                    <a:srgbClr val="000000"/>
                  </a:solidFill>
                </a:endParaRPr>
              </a:p>
            </p:txBody>
          </p:sp>
          <p:sp>
            <p:nvSpPr>
              <p:cNvPr id="23594" name="Freeform 34"/>
              <p:cNvSpPr>
                <a:spLocks/>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257">
                  <a:solidFill>
                    <a:srgbClr val="000000"/>
                  </a:solidFill>
                </a:endParaRPr>
              </a:p>
            </p:txBody>
          </p:sp>
          <p:sp>
            <p:nvSpPr>
              <p:cNvPr id="23595" name="Freeform 35"/>
              <p:cNvSpPr>
                <a:spLocks/>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257">
                  <a:solidFill>
                    <a:srgbClr val="000000"/>
                  </a:solidFill>
                </a:endParaRPr>
              </a:p>
            </p:txBody>
          </p:sp>
          <p:sp>
            <p:nvSpPr>
              <p:cNvPr id="23596" name="Freeform 36"/>
              <p:cNvSpPr>
                <a:spLocks/>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257">
                  <a:solidFill>
                    <a:srgbClr val="000000"/>
                  </a:solidFill>
                </a:endParaRPr>
              </a:p>
            </p:txBody>
          </p:sp>
          <p:sp>
            <p:nvSpPr>
              <p:cNvPr id="23597" name="Freeform 37"/>
              <p:cNvSpPr>
                <a:spLocks/>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257">
                  <a:solidFill>
                    <a:srgbClr val="000000"/>
                  </a:solidFill>
                </a:endParaRPr>
              </a:p>
            </p:txBody>
          </p:sp>
        </p:grpSp>
      </p:grpSp>
      <p:grpSp>
        <p:nvGrpSpPr>
          <p:cNvPr id="60" name="组合 59"/>
          <p:cNvGrpSpPr/>
          <p:nvPr/>
        </p:nvGrpSpPr>
        <p:grpSpPr>
          <a:xfrm>
            <a:off x="2392107" y="1595425"/>
            <a:ext cx="668474" cy="666316"/>
            <a:chOff x="9488488" y="4192588"/>
            <a:chExt cx="341313" cy="344487"/>
          </a:xfrm>
          <a:solidFill>
            <a:schemeClr val="accent3"/>
          </a:solidFill>
        </p:grpSpPr>
        <p:sp>
          <p:nvSpPr>
            <p:cNvPr id="61" name="Freeform 48"/>
            <p:cNvSpPr>
              <a:spLocks noEditPoints="1"/>
            </p:cNvSpPr>
            <p:nvPr/>
          </p:nvSpPr>
          <p:spPr bwMode="auto">
            <a:xfrm>
              <a:off x="9567863" y="4206875"/>
              <a:ext cx="182563" cy="330200"/>
            </a:xfrm>
            <a:custGeom>
              <a:avLst/>
              <a:gdLst>
                <a:gd name="T0" fmla="*/ 35 w 70"/>
                <a:gd name="T1" fmla="*/ 126 h 126"/>
                <a:gd name="T2" fmla="*/ 0 w 70"/>
                <a:gd name="T3" fmla="*/ 63 h 126"/>
                <a:gd name="T4" fmla="*/ 35 w 70"/>
                <a:gd name="T5" fmla="*/ 0 h 126"/>
                <a:gd name="T6" fmla="*/ 70 w 70"/>
                <a:gd name="T7" fmla="*/ 63 h 126"/>
                <a:gd name="T8" fmla="*/ 35 w 70"/>
                <a:gd name="T9" fmla="*/ 126 h 126"/>
                <a:gd name="T10" fmla="*/ 35 w 70"/>
                <a:gd name="T11" fmla="*/ 6 h 126"/>
                <a:gd name="T12" fmla="*/ 6 w 70"/>
                <a:gd name="T13" fmla="*/ 63 h 126"/>
                <a:gd name="T14" fmla="*/ 35 w 70"/>
                <a:gd name="T15" fmla="*/ 120 h 126"/>
                <a:gd name="T16" fmla="*/ 64 w 70"/>
                <a:gd name="T17" fmla="*/ 63 h 126"/>
                <a:gd name="T18" fmla="*/ 35 w 70"/>
                <a:gd name="T19"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62" name="Freeform 49"/>
            <p:cNvSpPr>
              <a:spLocks noEditPoints="1"/>
            </p:cNvSpPr>
            <p:nvPr/>
          </p:nvSpPr>
          <p:spPr bwMode="auto">
            <a:xfrm>
              <a:off x="9488488" y="4260850"/>
              <a:ext cx="341313" cy="219075"/>
            </a:xfrm>
            <a:custGeom>
              <a:avLst/>
              <a:gdLst>
                <a:gd name="T0" fmla="*/ 40 w 130"/>
                <a:gd name="T1" fmla="*/ 83 h 83"/>
                <a:gd name="T2" fmla="*/ 8 w 130"/>
                <a:gd name="T3" fmla="*/ 68 h 83"/>
                <a:gd name="T4" fmla="*/ 50 w 130"/>
                <a:gd name="T5" fmla="*/ 9 h 83"/>
                <a:gd name="T6" fmla="*/ 90 w 130"/>
                <a:gd name="T7" fmla="*/ 0 h 83"/>
                <a:gd name="T8" fmla="*/ 122 w 130"/>
                <a:gd name="T9" fmla="*/ 15 h 83"/>
                <a:gd name="T10" fmla="*/ 80 w 130"/>
                <a:gd name="T11" fmla="*/ 74 h 83"/>
                <a:gd name="T12" fmla="*/ 40 w 130"/>
                <a:gd name="T13" fmla="*/ 83 h 83"/>
                <a:gd name="T14" fmla="*/ 90 w 130"/>
                <a:gd name="T15" fmla="*/ 6 h 83"/>
                <a:gd name="T16" fmla="*/ 53 w 130"/>
                <a:gd name="T17" fmla="*/ 15 h 83"/>
                <a:gd name="T18" fmla="*/ 13 w 130"/>
                <a:gd name="T19" fmla="*/ 66 h 83"/>
                <a:gd name="T20" fmla="*/ 40 w 130"/>
                <a:gd name="T21" fmla="*/ 77 h 83"/>
                <a:gd name="T22" fmla="*/ 77 w 130"/>
                <a:gd name="T23" fmla="*/ 68 h 83"/>
                <a:gd name="T24" fmla="*/ 117 w 130"/>
                <a:gd name="T25" fmla="*/ 17 h 83"/>
                <a:gd name="T26" fmla="*/ 90 w 130"/>
                <a:gd name="T27" fmla="*/ 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63" name="Freeform 50"/>
            <p:cNvSpPr>
              <a:spLocks noEditPoints="1"/>
            </p:cNvSpPr>
            <p:nvPr/>
          </p:nvSpPr>
          <p:spPr bwMode="auto">
            <a:xfrm>
              <a:off x="9493250" y="4267200"/>
              <a:ext cx="331788" cy="206375"/>
            </a:xfrm>
            <a:custGeom>
              <a:avLst/>
              <a:gdLst>
                <a:gd name="T0" fmla="*/ 85 w 126"/>
                <a:gd name="T1" fmla="*/ 79 h 79"/>
                <a:gd name="T2" fmla="*/ 51 w 126"/>
                <a:gd name="T3" fmla="*/ 73 h 79"/>
                <a:gd name="T4" fmla="*/ 13 w 126"/>
                <a:gd name="T5" fmla="*/ 48 h 79"/>
                <a:gd name="T6" fmla="*/ 4 w 126"/>
                <a:gd name="T7" fmla="*/ 18 h 79"/>
                <a:gd name="T8" fmla="*/ 41 w 126"/>
                <a:gd name="T9" fmla="*/ 0 h 79"/>
                <a:gd name="T10" fmla="*/ 75 w 126"/>
                <a:gd name="T11" fmla="*/ 6 h 79"/>
                <a:gd name="T12" fmla="*/ 113 w 126"/>
                <a:gd name="T13" fmla="*/ 31 h 79"/>
                <a:gd name="T14" fmla="*/ 122 w 126"/>
                <a:gd name="T15" fmla="*/ 61 h 79"/>
                <a:gd name="T16" fmla="*/ 85 w 126"/>
                <a:gd name="T17" fmla="*/ 79 h 79"/>
                <a:gd name="T18" fmla="*/ 41 w 126"/>
                <a:gd name="T19" fmla="*/ 6 h 79"/>
                <a:gd name="T20" fmla="*/ 9 w 126"/>
                <a:gd name="T21" fmla="*/ 20 h 79"/>
                <a:gd name="T22" fmla="*/ 18 w 126"/>
                <a:gd name="T23" fmla="*/ 45 h 79"/>
                <a:gd name="T24" fmla="*/ 53 w 126"/>
                <a:gd name="T25" fmla="*/ 67 h 79"/>
                <a:gd name="T26" fmla="*/ 85 w 126"/>
                <a:gd name="T27" fmla="*/ 73 h 79"/>
                <a:gd name="T28" fmla="*/ 117 w 126"/>
                <a:gd name="T29" fmla="*/ 59 h 79"/>
                <a:gd name="T30" fmla="*/ 108 w 126"/>
                <a:gd name="T31" fmla="*/ 34 h 79"/>
                <a:gd name="T32" fmla="*/ 73 w 126"/>
                <a:gd name="T33" fmla="*/ 12 h 79"/>
                <a:gd name="T34" fmla="*/ 41 w 126"/>
                <a:gd name="T35"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64" name="Oval 51"/>
            <p:cNvSpPr>
              <a:spLocks noChangeArrowheads="1"/>
            </p:cNvSpPr>
            <p:nvPr/>
          </p:nvSpPr>
          <p:spPr bwMode="auto">
            <a:xfrm>
              <a:off x="9617075" y="4329113"/>
              <a:ext cx="84138"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65" name="Oval 52"/>
            <p:cNvSpPr>
              <a:spLocks noChangeArrowheads="1"/>
            </p:cNvSpPr>
            <p:nvPr/>
          </p:nvSpPr>
          <p:spPr bwMode="auto">
            <a:xfrm>
              <a:off x="9785350" y="4413250"/>
              <a:ext cx="41275"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66" name="Oval 53"/>
            <p:cNvSpPr>
              <a:spLocks noChangeArrowheads="1"/>
            </p:cNvSpPr>
            <p:nvPr/>
          </p:nvSpPr>
          <p:spPr bwMode="auto">
            <a:xfrm>
              <a:off x="9491663" y="4413250"/>
              <a:ext cx="41275"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67" name="Oval 54"/>
            <p:cNvSpPr>
              <a:spLocks noChangeArrowheads="1"/>
            </p:cNvSpPr>
            <p:nvPr/>
          </p:nvSpPr>
          <p:spPr bwMode="auto">
            <a:xfrm>
              <a:off x="9637713" y="4192588"/>
              <a:ext cx="42863"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grpSp>
      <p:grpSp>
        <p:nvGrpSpPr>
          <p:cNvPr id="68" name="组合 67"/>
          <p:cNvGrpSpPr/>
          <p:nvPr/>
        </p:nvGrpSpPr>
        <p:grpSpPr>
          <a:xfrm>
            <a:off x="2253858" y="3985456"/>
            <a:ext cx="748359" cy="525212"/>
            <a:chOff x="6934200" y="4259263"/>
            <a:chExt cx="373063" cy="265113"/>
          </a:xfrm>
          <a:solidFill>
            <a:schemeClr val="accent1"/>
          </a:solidFill>
        </p:grpSpPr>
        <p:sp>
          <p:nvSpPr>
            <p:cNvPr id="69" name="Oval 38"/>
            <p:cNvSpPr>
              <a:spLocks noChangeArrowheads="1"/>
            </p:cNvSpPr>
            <p:nvPr/>
          </p:nvSpPr>
          <p:spPr bwMode="auto">
            <a:xfrm>
              <a:off x="7094538" y="4395788"/>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70" name="Freeform 39"/>
            <p:cNvSpPr>
              <a:spLocks/>
            </p:cNvSpPr>
            <p:nvPr/>
          </p:nvSpPr>
          <p:spPr bwMode="auto">
            <a:xfrm>
              <a:off x="7073900" y="4449763"/>
              <a:ext cx="93663" cy="74613"/>
            </a:xfrm>
            <a:custGeom>
              <a:avLst/>
              <a:gdLst>
                <a:gd name="T0" fmla="*/ 27 w 36"/>
                <a:gd name="T1" fmla="*/ 0 h 28"/>
                <a:gd name="T2" fmla="*/ 18 w 36"/>
                <a:gd name="T3" fmla="*/ 11 h 28"/>
                <a:gd name="T4" fmla="*/ 9 w 36"/>
                <a:gd name="T5" fmla="*/ 0 h 28"/>
                <a:gd name="T6" fmla="*/ 0 w 36"/>
                <a:gd name="T7" fmla="*/ 18 h 28"/>
                <a:gd name="T8" fmla="*/ 1 w 36"/>
                <a:gd name="T9" fmla="*/ 26 h 28"/>
                <a:gd name="T10" fmla="*/ 18 w 36"/>
                <a:gd name="T11" fmla="*/ 28 h 28"/>
                <a:gd name="T12" fmla="*/ 35 w 36"/>
                <a:gd name="T13" fmla="*/ 26 h 28"/>
                <a:gd name="T14" fmla="*/ 36 w 36"/>
                <a:gd name="T15" fmla="*/ 18 h 28"/>
                <a:gd name="T16" fmla="*/ 27 w 3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71" name="Oval 40"/>
            <p:cNvSpPr>
              <a:spLocks noChangeArrowheads="1"/>
            </p:cNvSpPr>
            <p:nvPr/>
          </p:nvSpPr>
          <p:spPr bwMode="auto">
            <a:xfrm>
              <a:off x="6958013" y="4395788"/>
              <a:ext cx="50800"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72" name="Freeform 41"/>
            <p:cNvSpPr>
              <a:spLocks/>
            </p:cNvSpPr>
            <p:nvPr/>
          </p:nvSpPr>
          <p:spPr bwMode="auto">
            <a:xfrm>
              <a:off x="6934200" y="4449763"/>
              <a:ext cx="96838" cy="74613"/>
            </a:xfrm>
            <a:custGeom>
              <a:avLst/>
              <a:gdLst>
                <a:gd name="T0" fmla="*/ 28 w 37"/>
                <a:gd name="T1" fmla="*/ 0 h 28"/>
                <a:gd name="T2" fmla="*/ 19 w 37"/>
                <a:gd name="T3" fmla="*/ 11 h 28"/>
                <a:gd name="T4" fmla="*/ 9 w 37"/>
                <a:gd name="T5" fmla="*/ 0 h 28"/>
                <a:gd name="T6" fmla="*/ 0 w 37"/>
                <a:gd name="T7" fmla="*/ 18 h 28"/>
                <a:gd name="T8" fmla="*/ 1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73" name="Oval 42"/>
            <p:cNvSpPr>
              <a:spLocks noChangeArrowheads="1"/>
            </p:cNvSpPr>
            <p:nvPr/>
          </p:nvSpPr>
          <p:spPr bwMode="auto">
            <a:xfrm>
              <a:off x="7234238" y="4395788"/>
              <a:ext cx="49213"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74" name="Freeform 43"/>
            <p:cNvSpPr>
              <a:spLocks/>
            </p:cNvSpPr>
            <p:nvPr/>
          </p:nvSpPr>
          <p:spPr bwMode="auto">
            <a:xfrm>
              <a:off x="7210425" y="4449763"/>
              <a:ext cx="96838" cy="74613"/>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75" name="Oval 44"/>
            <p:cNvSpPr>
              <a:spLocks noChangeArrowheads="1"/>
            </p:cNvSpPr>
            <p:nvPr/>
          </p:nvSpPr>
          <p:spPr bwMode="auto">
            <a:xfrm>
              <a:off x="7026275" y="4259263"/>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76" name="Freeform 45"/>
            <p:cNvSpPr>
              <a:spLocks/>
            </p:cNvSpPr>
            <p:nvPr/>
          </p:nvSpPr>
          <p:spPr bwMode="auto">
            <a:xfrm>
              <a:off x="7002463" y="4313238"/>
              <a:ext cx="96838" cy="74613"/>
            </a:xfrm>
            <a:custGeom>
              <a:avLst/>
              <a:gdLst>
                <a:gd name="T0" fmla="*/ 28 w 37"/>
                <a:gd name="T1" fmla="*/ 0 h 28"/>
                <a:gd name="T2" fmla="*/ 19 w 37"/>
                <a:gd name="T3" fmla="*/ 11 h 28"/>
                <a:gd name="T4" fmla="*/ 9 w 37"/>
                <a:gd name="T5" fmla="*/ 0 h 28"/>
                <a:gd name="T6" fmla="*/ 0 w 37"/>
                <a:gd name="T7" fmla="*/ 18 h 28"/>
                <a:gd name="T8" fmla="*/ 2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77" name="Oval 46"/>
            <p:cNvSpPr>
              <a:spLocks noChangeArrowheads="1"/>
            </p:cNvSpPr>
            <p:nvPr/>
          </p:nvSpPr>
          <p:spPr bwMode="auto">
            <a:xfrm>
              <a:off x="7162800" y="4259263"/>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78" name="Freeform 47"/>
            <p:cNvSpPr>
              <a:spLocks/>
            </p:cNvSpPr>
            <p:nvPr/>
          </p:nvSpPr>
          <p:spPr bwMode="auto">
            <a:xfrm>
              <a:off x="7142163" y="4313238"/>
              <a:ext cx="96838" cy="74613"/>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5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grpSp>
      <p:grpSp>
        <p:nvGrpSpPr>
          <p:cNvPr id="85" name="组合 84"/>
          <p:cNvGrpSpPr/>
          <p:nvPr/>
        </p:nvGrpSpPr>
        <p:grpSpPr>
          <a:xfrm>
            <a:off x="9220156" y="1673511"/>
            <a:ext cx="541490" cy="446560"/>
            <a:chOff x="9478963" y="1489075"/>
            <a:chExt cx="307975" cy="257176"/>
          </a:xfrm>
          <a:solidFill>
            <a:schemeClr val="accent2"/>
          </a:solidFill>
        </p:grpSpPr>
        <p:sp>
          <p:nvSpPr>
            <p:cNvPr id="86" name="Freeform 26"/>
            <p:cNvSpPr>
              <a:spLocks/>
            </p:cNvSpPr>
            <p:nvPr/>
          </p:nvSpPr>
          <p:spPr bwMode="auto">
            <a:xfrm>
              <a:off x="9478963" y="1706563"/>
              <a:ext cx="307975" cy="39688"/>
            </a:xfrm>
            <a:custGeom>
              <a:avLst/>
              <a:gdLst>
                <a:gd name="T0" fmla="*/ 118 w 118"/>
                <a:gd name="T1" fmla="*/ 7 h 15"/>
                <a:gd name="T2" fmla="*/ 110 w 118"/>
                <a:gd name="T3" fmla="*/ 15 h 15"/>
                <a:gd name="T4" fmla="*/ 7 w 118"/>
                <a:gd name="T5" fmla="*/ 15 h 15"/>
                <a:gd name="T6" fmla="*/ 0 w 118"/>
                <a:gd name="T7" fmla="*/ 7 h 15"/>
                <a:gd name="T8" fmla="*/ 7 w 118"/>
                <a:gd name="T9" fmla="*/ 0 h 15"/>
                <a:gd name="T10" fmla="*/ 110 w 118"/>
                <a:gd name="T11" fmla="*/ 0 h 15"/>
                <a:gd name="T12" fmla="*/ 118 w 118"/>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87" name="Freeform 27"/>
            <p:cNvSpPr>
              <a:spLocks/>
            </p:cNvSpPr>
            <p:nvPr/>
          </p:nvSpPr>
          <p:spPr bwMode="auto">
            <a:xfrm>
              <a:off x="9504363" y="1562100"/>
              <a:ext cx="41275"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88" name="Freeform 28"/>
            <p:cNvSpPr>
              <a:spLocks/>
            </p:cNvSpPr>
            <p:nvPr/>
          </p:nvSpPr>
          <p:spPr bwMode="auto">
            <a:xfrm>
              <a:off x="9577388" y="1525588"/>
              <a:ext cx="42863" cy="160338"/>
            </a:xfrm>
            <a:custGeom>
              <a:avLst/>
              <a:gdLst>
                <a:gd name="T0" fmla="*/ 8 w 16"/>
                <a:gd name="T1" fmla="*/ 61 h 61"/>
                <a:gd name="T2" fmla="*/ 0 w 16"/>
                <a:gd name="T3" fmla="*/ 53 h 61"/>
                <a:gd name="T4" fmla="*/ 0 w 16"/>
                <a:gd name="T5" fmla="*/ 8 h 61"/>
                <a:gd name="T6" fmla="*/ 8 w 16"/>
                <a:gd name="T7" fmla="*/ 0 h 61"/>
                <a:gd name="T8" fmla="*/ 16 w 16"/>
                <a:gd name="T9" fmla="*/ 8 h 61"/>
                <a:gd name="T10" fmla="*/ 16 w 16"/>
                <a:gd name="T11" fmla="*/ 53 h 61"/>
                <a:gd name="T12" fmla="*/ 8 w 16"/>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89" name="Freeform 29"/>
            <p:cNvSpPr>
              <a:spLocks/>
            </p:cNvSpPr>
            <p:nvPr/>
          </p:nvSpPr>
          <p:spPr bwMode="auto">
            <a:xfrm>
              <a:off x="9652000" y="1489075"/>
              <a:ext cx="38100" cy="196850"/>
            </a:xfrm>
            <a:custGeom>
              <a:avLst/>
              <a:gdLst>
                <a:gd name="T0" fmla="*/ 8 w 15"/>
                <a:gd name="T1" fmla="*/ 75 h 75"/>
                <a:gd name="T2" fmla="*/ 0 w 15"/>
                <a:gd name="T3" fmla="*/ 67 h 75"/>
                <a:gd name="T4" fmla="*/ 0 w 15"/>
                <a:gd name="T5" fmla="*/ 8 h 75"/>
                <a:gd name="T6" fmla="*/ 8 w 15"/>
                <a:gd name="T7" fmla="*/ 0 h 75"/>
                <a:gd name="T8" fmla="*/ 15 w 15"/>
                <a:gd name="T9" fmla="*/ 8 h 75"/>
                <a:gd name="T10" fmla="*/ 15 w 15"/>
                <a:gd name="T11" fmla="*/ 67 h 75"/>
                <a:gd name="T12" fmla="*/ 8 w 1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90" name="Freeform 30"/>
            <p:cNvSpPr>
              <a:spLocks/>
            </p:cNvSpPr>
            <p:nvPr/>
          </p:nvSpPr>
          <p:spPr bwMode="auto">
            <a:xfrm>
              <a:off x="9725025" y="1498600"/>
              <a:ext cx="39688" cy="187325"/>
            </a:xfrm>
            <a:custGeom>
              <a:avLst/>
              <a:gdLst>
                <a:gd name="T0" fmla="*/ 7 w 15"/>
                <a:gd name="T1" fmla="*/ 71 h 71"/>
                <a:gd name="T2" fmla="*/ 0 w 15"/>
                <a:gd name="T3" fmla="*/ 63 h 71"/>
                <a:gd name="T4" fmla="*/ 0 w 15"/>
                <a:gd name="T5" fmla="*/ 8 h 71"/>
                <a:gd name="T6" fmla="*/ 7 w 15"/>
                <a:gd name="T7" fmla="*/ 0 h 71"/>
                <a:gd name="T8" fmla="*/ 15 w 15"/>
                <a:gd name="T9" fmla="*/ 8 h 71"/>
                <a:gd name="T10" fmla="*/ 15 w 15"/>
                <a:gd name="T11" fmla="*/ 63 h 71"/>
                <a:gd name="T12" fmla="*/ 7 w 15"/>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grpSp>
      <p:grpSp>
        <p:nvGrpSpPr>
          <p:cNvPr id="91" name="组合 90"/>
          <p:cNvGrpSpPr/>
          <p:nvPr/>
        </p:nvGrpSpPr>
        <p:grpSpPr>
          <a:xfrm>
            <a:off x="9229495" y="3988420"/>
            <a:ext cx="583246" cy="522249"/>
            <a:chOff x="6942138" y="1422400"/>
            <a:chExt cx="357188" cy="323851"/>
          </a:xfrm>
          <a:solidFill>
            <a:schemeClr val="accent4"/>
          </a:solidFill>
        </p:grpSpPr>
        <p:sp>
          <p:nvSpPr>
            <p:cNvPr id="92" name="Freeform 31"/>
            <p:cNvSpPr>
              <a:spLocks/>
            </p:cNvSpPr>
            <p:nvPr/>
          </p:nvSpPr>
          <p:spPr bwMode="auto">
            <a:xfrm>
              <a:off x="6942138" y="1706563"/>
              <a:ext cx="357188" cy="39688"/>
            </a:xfrm>
            <a:custGeom>
              <a:avLst/>
              <a:gdLst>
                <a:gd name="T0" fmla="*/ 136 w 136"/>
                <a:gd name="T1" fmla="*/ 7 h 15"/>
                <a:gd name="T2" fmla="*/ 128 w 136"/>
                <a:gd name="T3" fmla="*/ 15 h 15"/>
                <a:gd name="T4" fmla="*/ 8 w 136"/>
                <a:gd name="T5" fmla="*/ 15 h 15"/>
                <a:gd name="T6" fmla="*/ 0 w 136"/>
                <a:gd name="T7" fmla="*/ 7 h 15"/>
                <a:gd name="T8" fmla="*/ 8 w 136"/>
                <a:gd name="T9" fmla="*/ 0 h 15"/>
                <a:gd name="T10" fmla="*/ 128 w 136"/>
                <a:gd name="T11" fmla="*/ 0 h 15"/>
                <a:gd name="T12" fmla="*/ 136 w 136"/>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93" name="Freeform 32"/>
            <p:cNvSpPr>
              <a:spLocks/>
            </p:cNvSpPr>
            <p:nvPr/>
          </p:nvSpPr>
          <p:spPr bwMode="auto">
            <a:xfrm>
              <a:off x="6986588" y="1562100"/>
              <a:ext cx="42863"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94" name="Freeform 33"/>
            <p:cNvSpPr>
              <a:spLocks/>
            </p:cNvSpPr>
            <p:nvPr/>
          </p:nvSpPr>
          <p:spPr bwMode="auto">
            <a:xfrm>
              <a:off x="7062788" y="1562100"/>
              <a:ext cx="39688" cy="123825"/>
            </a:xfrm>
            <a:custGeom>
              <a:avLst/>
              <a:gdLst>
                <a:gd name="T0" fmla="*/ 8 w 15"/>
                <a:gd name="T1" fmla="*/ 47 h 47"/>
                <a:gd name="T2" fmla="*/ 0 w 15"/>
                <a:gd name="T3" fmla="*/ 39 h 47"/>
                <a:gd name="T4" fmla="*/ 0 w 15"/>
                <a:gd name="T5" fmla="*/ 8 h 47"/>
                <a:gd name="T6" fmla="*/ 8 w 15"/>
                <a:gd name="T7" fmla="*/ 0 h 47"/>
                <a:gd name="T8" fmla="*/ 15 w 15"/>
                <a:gd name="T9" fmla="*/ 8 h 47"/>
                <a:gd name="T10" fmla="*/ 15 w 15"/>
                <a:gd name="T11" fmla="*/ 39 h 47"/>
                <a:gd name="T12" fmla="*/ 8 w 15"/>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95" name="Freeform 34"/>
            <p:cNvSpPr>
              <a:spLocks/>
            </p:cNvSpPr>
            <p:nvPr/>
          </p:nvSpPr>
          <p:spPr bwMode="auto">
            <a:xfrm>
              <a:off x="7138988" y="1562100"/>
              <a:ext cx="39688" cy="123825"/>
            </a:xfrm>
            <a:custGeom>
              <a:avLst/>
              <a:gdLst>
                <a:gd name="T0" fmla="*/ 7 w 15"/>
                <a:gd name="T1" fmla="*/ 47 h 47"/>
                <a:gd name="T2" fmla="*/ 0 w 15"/>
                <a:gd name="T3" fmla="*/ 39 h 47"/>
                <a:gd name="T4" fmla="*/ 0 w 15"/>
                <a:gd name="T5" fmla="*/ 8 h 47"/>
                <a:gd name="T6" fmla="*/ 7 w 15"/>
                <a:gd name="T7" fmla="*/ 0 h 47"/>
                <a:gd name="T8" fmla="*/ 15 w 15"/>
                <a:gd name="T9" fmla="*/ 8 h 47"/>
                <a:gd name="T10" fmla="*/ 15 w 15"/>
                <a:gd name="T11" fmla="*/ 39 h 47"/>
                <a:gd name="T12" fmla="*/ 7 w 15"/>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96" name="Freeform 35"/>
            <p:cNvSpPr>
              <a:spLocks/>
            </p:cNvSpPr>
            <p:nvPr/>
          </p:nvSpPr>
          <p:spPr bwMode="auto">
            <a:xfrm>
              <a:off x="7212013" y="1562100"/>
              <a:ext cx="42863"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97" name="Freeform 36"/>
            <p:cNvSpPr>
              <a:spLocks/>
            </p:cNvSpPr>
            <p:nvPr/>
          </p:nvSpPr>
          <p:spPr bwMode="auto">
            <a:xfrm>
              <a:off x="7010400" y="1422400"/>
              <a:ext cx="220663" cy="66675"/>
            </a:xfrm>
            <a:custGeom>
              <a:avLst/>
              <a:gdLst>
                <a:gd name="T0" fmla="*/ 84 w 84"/>
                <a:gd name="T1" fmla="*/ 25 h 25"/>
                <a:gd name="T2" fmla="*/ 52 w 84"/>
                <a:gd name="T3" fmla="*/ 4 h 25"/>
                <a:gd name="T4" fmla="*/ 32 w 84"/>
                <a:gd name="T5" fmla="*/ 4 h 25"/>
                <a:gd name="T6" fmla="*/ 18 w 84"/>
                <a:gd name="T7" fmla="*/ 13 h 25"/>
                <a:gd name="T8" fmla="*/ 0 w 84"/>
                <a:gd name="T9" fmla="*/ 25 h 25"/>
                <a:gd name="T10" fmla="*/ 84 w 84"/>
                <a:gd name="T11" fmla="*/ 25 h 25"/>
              </a:gdLst>
              <a:ahLst/>
              <a:cxnLst>
                <a:cxn ang="0">
                  <a:pos x="T0" y="T1"/>
                </a:cxn>
                <a:cxn ang="0">
                  <a:pos x="T2" y="T3"/>
                </a:cxn>
                <a:cxn ang="0">
                  <a:pos x="T4" y="T5"/>
                </a:cxn>
                <a:cxn ang="0">
                  <a:pos x="T6" y="T7"/>
                </a:cxn>
                <a:cxn ang="0">
                  <a:pos x="T8" y="T9"/>
                </a:cxn>
                <a:cxn ang="0">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sp>
          <p:nvSpPr>
            <p:cNvPr id="98" name="Freeform 37"/>
            <p:cNvSpPr>
              <a:spLocks/>
            </p:cNvSpPr>
            <p:nvPr/>
          </p:nvSpPr>
          <p:spPr bwMode="auto">
            <a:xfrm>
              <a:off x="6962775" y="1509713"/>
              <a:ext cx="315913" cy="41275"/>
            </a:xfrm>
            <a:custGeom>
              <a:avLst/>
              <a:gdLst>
                <a:gd name="T0" fmla="*/ 120 w 120"/>
                <a:gd name="T1" fmla="*/ 8 h 16"/>
                <a:gd name="T2" fmla="*/ 112 w 120"/>
                <a:gd name="T3" fmla="*/ 16 h 16"/>
                <a:gd name="T4" fmla="*/ 8 w 120"/>
                <a:gd name="T5" fmla="*/ 16 h 16"/>
                <a:gd name="T6" fmla="*/ 0 w 120"/>
                <a:gd name="T7" fmla="*/ 8 h 16"/>
                <a:gd name="T8" fmla="*/ 8 w 120"/>
                <a:gd name="T9" fmla="*/ 0 h 16"/>
                <a:gd name="T10" fmla="*/ 112 w 120"/>
                <a:gd name="T11" fmla="*/ 0 h 16"/>
                <a:gd name="T12" fmla="*/ 120 w 120"/>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257">
                <a:solidFill>
                  <a:srgbClr val="000000"/>
                </a:solidFill>
              </a:endParaRPr>
            </a:p>
          </p:txBody>
        </p:sp>
      </p:grpSp>
      <p:sp>
        <p:nvSpPr>
          <p:cNvPr id="99" name="矩形 47"/>
          <p:cNvSpPr>
            <a:spLocks noChangeArrowheads="1"/>
          </p:cNvSpPr>
          <p:nvPr/>
        </p:nvSpPr>
        <p:spPr bwMode="auto">
          <a:xfrm>
            <a:off x="984692" y="2693271"/>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zh-CN" altLang="en-US"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a:defRPr/>
            </a:pPr>
            <a:r>
              <a:rPr lang="zh-CN" altLang="en-US"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0" name="矩形 47"/>
          <p:cNvSpPr>
            <a:spLocks noChangeArrowheads="1"/>
          </p:cNvSpPr>
          <p:nvPr/>
        </p:nvSpPr>
        <p:spPr bwMode="auto">
          <a:xfrm>
            <a:off x="984692" y="4950870"/>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zh-CN" altLang="en-US"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a:defRPr/>
            </a:pPr>
            <a:r>
              <a:rPr lang="zh-CN" altLang="en-US"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1" name="矩形 47"/>
          <p:cNvSpPr>
            <a:spLocks noChangeArrowheads="1"/>
          </p:cNvSpPr>
          <p:nvPr/>
        </p:nvSpPr>
        <p:spPr bwMode="auto">
          <a:xfrm>
            <a:off x="9048887" y="2693271"/>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zh-CN" altLang="en-US"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a:defRPr/>
            </a:pPr>
            <a:r>
              <a:rPr lang="zh-CN" altLang="en-US"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2" name="矩形 47"/>
          <p:cNvSpPr>
            <a:spLocks noChangeArrowheads="1"/>
          </p:cNvSpPr>
          <p:nvPr/>
        </p:nvSpPr>
        <p:spPr bwMode="auto">
          <a:xfrm>
            <a:off x="9048887" y="4950870"/>
            <a:ext cx="2284742"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zh-CN" altLang="en-US"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a:defRPr/>
            </a:pPr>
            <a:r>
              <a:rPr lang="zh-CN" altLang="en-US"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505"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Tree>
    <p:extLst>
      <p:ext uri="{BB962C8B-B14F-4D97-AF65-F5344CB8AC3E}">
        <p14:creationId xmlns:p14="http://schemas.microsoft.com/office/powerpoint/2010/main" val="201388716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ppt_w</p:attrName>
                                        </p:attrNameLst>
                                      </p:cBhvr>
                                      <p:tavLst>
                                        <p:tav tm="0">
                                          <p:val>
                                            <p:strVal val="4/3*#ppt_w"/>
                                          </p:val>
                                        </p:tav>
                                        <p:tav tm="100000">
                                          <p:val>
                                            <p:strVal val="#ppt_w"/>
                                          </p:val>
                                        </p:tav>
                                      </p:tavLst>
                                    </p:anim>
                                    <p:anim calcmode="lin" valueType="num">
                                      <p:cBhvr>
                                        <p:cTn id="8" dur="250" fill="hold"/>
                                        <p:tgtEl>
                                          <p:spTgt spid="3"/>
                                        </p:tgtEl>
                                        <p:attrNameLst>
                                          <p:attrName>ppt_h</p:attrName>
                                        </p:attrNameLst>
                                      </p:cBhvr>
                                      <p:tavLst>
                                        <p:tav tm="0">
                                          <p:val>
                                            <p:strVal val="4/3*#ppt_h"/>
                                          </p:val>
                                        </p:tav>
                                        <p:tav tm="100000">
                                          <p:val>
                                            <p:strVal val="#ppt_h"/>
                                          </p:val>
                                        </p:tav>
                                      </p:tavLst>
                                    </p:anim>
                                  </p:childTnLst>
                                </p:cTn>
                              </p:par>
                            </p:childTnLst>
                          </p:cTn>
                        </p:par>
                        <p:par>
                          <p:cTn id="9" fill="hold">
                            <p:stCondLst>
                              <p:cond delay="250"/>
                            </p:stCondLst>
                            <p:childTnLst>
                              <p:par>
                                <p:cTn id="10" presetID="2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50" fill="hold"/>
                                        <p:tgtEl>
                                          <p:spTgt spid="10"/>
                                        </p:tgtEl>
                                        <p:attrNameLst>
                                          <p:attrName>ppt_w</p:attrName>
                                        </p:attrNameLst>
                                      </p:cBhvr>
                                      <p:tavLst>
                                        <p:tav tm="0">
                                          <p:val>
                                            <p:fltVal val="0"/>
                                          </p:val>
                                        </p:tav>
                                        <p:tav tm="100000">
                                          <p:val>
                                            <p:strVal val="#ppt_w"/>
                                          </p:val>
                                        </p:tav>
                                      </p:tavLst>
                                    </p:anim>
                                    <p:anim calcmode="lin" valueType="num">
                                      <p:cBhvr>
                                        <p:cTn id="13" dur="250" fill="hold"/>
                                        <p:tgtEl>
                                          <p:spTgt spid="10"/>
                                        </p:tgtEl>
                                        <p:attrNameLst>
                                          <p:attrName>ppt_h</p:attrName>
                                        </p:attrNameLst>
                                      </p:cBhvr>
                                      <p:tavLst>
                                        <p:tav tm="0">
                                          <p:val>
                                            <p:fltVal val="0"/>
                                          </p:val>
                                        </p:tav>
                                        <p:tav tm="100000">
                                          <p:val>
                                            <p:strVal val="#ppt_h"/>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250"/>
                                        <p:tgtEl>
                                          <p:spTgt spid="19"/>
                                        </p:tgtEl>
                                      </p:cBhvr>
                                    </p:animEffect>
                                  </p:childTnLst>
                                </p:cTn>
                              </p:par>
                              <p:par>
                                <p:cTn id="17" presetID="10" presetClass="entr" presetSubtype="0"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250"/>
                                        <p:tgtEl>
                                          <p:spTgt spid="8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1"/>
                                        </p:tgtEl>
                                        <p:attrNameLst>
                                          <p:attrName>style.visibility</p:attrName>
                                        </p:attrNameLst>
                                      </p:cBhvr>
                                      <p:to>
                                        <p:strVal val="visible"/>
                                      </p:to>
                                    </p:set>
                                    <p:animEffect transition="in" filter="fade">
                                      <p:cBhvr>
                                        <p:cTn id="22" dur="250"/>
                                        <p:tgtEl>
                                          <p:spTgt spid="101"/>
                                        </p:tgtEl>
                                      </p:cBhvr>
                                    </p:animEffect>
                                  </p:childTnLst>
                                </p:cTn>
                              </p:par>
                            </p:childTnLst>
                          </p:cTn>
                        </p:par>
                        <p:par>
                          <p:cTn id="23" fill="hold">
                            <p:stCondLst>
                              <p:cond delay="500"/>
                            </p:stCondLst>
                            <p:childTnLst>
                              <p:par>
                                <p:cTn id="24" presetID="23" presetClass="entr" presetSubtype="16"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250" fill="hold"/>
                                        <p:tgtEl>
                                          <p:spTgt spid="8"/>
                                        </p:tgtEl>
                                        <p:attrNameLst>
                                          <p:attrName>ppt_w</p:attrName>
                                        </p:attrNameLst>
                                      </p:cBhvr>
                                      <p:tavLst>
                                        <p:tav tm="0">
                                          <p:val>
                                            <p:fltVal val="0"/>
                                          </p:val>
                                        </p:tav>
                                        <p:tav tm="100000">
                                          <p:val>
                                            <p:strVal val="#ppt_w"/>
                                          </p:val>
                                        </p:tav>
                                      </p:tavLst>
                                    </p:anim>
                                    <p:anim calcmode="lin" valueType="num">
                                      <p:cBhvr>
                                        <p:cTn id="27" dur="250" fill="hold"/>
                                        <p:tgtEl>
                                          <p:spTgt spid="8"/>
                                        </p:tgtEl>
                                        <p:attrNameLst>
                                          <p:attrName>ppt_h</p:attrName>
                                        </p:attrNameLst>
                                      </p:cBhvr>
                                      <p:tavLst>
                                        <p:tav tm="0">
                                          <p:val>
                                            <p:fltVal val="0"/>
                                          </p:val>
                                        </p:tav>
                                        <p:tav tm="100000">
                                          <p:val>
                                            <p:strVal val="#ppt_h"/>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250"/>
                                        <p:tgtEl>
                                          <p:spTgt spid="25"/>
                                        </p:tgtEl>
                                      </p:cBhvr>
                                    </p:animEffect>
                                  </p:childTnLst>
                                </p:cTn>
                              </p:par>
                              <p:par>
                                <p:cTn id="31" presetID="10" presetClass="entr" presetSubtype="0" fill="hold" nodeType="with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250"/>
                                        <p:tgtEl>
                                          <p:spTgt spid="6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0"/>
                                        </p:tgtEl>
                                        <p:attrNameLst>
                                          <p:attrName>style.visibility</p:attrName>
                                        </p:attrNameLst>
                                      </p:cBhvr>
                                      <p:to>
                                        <p:strVal val="visible"/>
                                      </p:to>
                                    </p:set>
                                    <p:animEffect transition="in" filter="fade">
                                      <p:cBhvr>
                                        <p:cTn id="36" dur="250"/>
                                        <p:tgtEl>
                                          <p:spTgt spid="100"/>
                                        </p:tgtEl>
                                      </p:cBhvr>
                                    </p:animEffect>
                                  </p:childTnLst>
                                </p:cTn>
                              </p:par>
                            </p:childTnLst>
                          </p:cTn>
                        </p:par>
                        <p:par>
                          <p:cTn id="37" fill="hold">
                            <p:stCondLst>
                              <p:cond delay="750"/>
                            </p:stCondLst>
                            <p:childTnLst>
                              <p:par>
                                <p:cTn id="38" presetID="23" presetClass="entr" presetSubtype="16"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p:cTn id="40" dur="250" fill="hold"/>
                                        <p:tgtEl>
                                          <p:spTgt spid="2"/>
                                        </p:tgtEl>
                                        <p:attrNameLst>
                                          <p:attrName>ppt_w</p:attrName>
                                        </p:attrNameLst>
                                      </p:cBhvr>
                                      <p:tavLst>
                                        <p:tav tm="0">
                                          <p:val>
                                            <p:fltVal val="0"/>
                                          </p:val>
                                        </p:tav>
                                        <p:tav tm="100000">
                                          <p:val>
                                            <p:strVal val="#ppt_w"/>
                                          </p:val>
                                        </p:tav>
                                      </p:tavLst>
                                    </p:anim>
                                    <p:anim calcmode="lin" valueType="num">
                                      <p:cBhvr>
                                        <p:cTn id="41" dur="250" fill="hold"/>
                                        <p:tgtEl>
                                          <p:spTgt spid="2"/>
                                        </p:tgtEl>
                                        <p:attrNameLst>
                                          <p:attrName>ppt_h</p:attrName>
                                        </p:attrNameLst>
                                      </p:cBhvr>
                                      <p:tavLst>
                                        <p:tav tm="0">
                                          <p:val>
                                            <p:fltVal val="0"/>
                                          </p:val>
                                        </p:tav>
                                        <p:tav tm="100000">
                                          <p:val>
                                            <p:strVal val="#ppt_h"/>
                                          </p:val>
                                        </p:tav>
                                      </p:tavLst>
                                    </p:anim>
                                  </p:childTnLst>
                                </p:cTn>
                              </p:par>
                              <p:par>
                                <p:cTn id="42" presetID="10" presetClass="entr" presetSubtype="0" fill="hold" nodeType="with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250"/>
                                        <p:tgtEl>
                                          <p:spTgt spid="6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25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99"/>
                                        </p:tgtEl>
                                        <p:attrNameLst>
                                          <p:attrName>style.visibility</p:attrName>
                                        </p:attrNameLst>
                                      </p:cBhvr>
                                      <p:to>
                                        <p:strVal val="visible"/>
                                      </p:to>
                                    </p:set>
                                    <p:animEffect transition="in" filter="fade">
                                      <p:cBhvr>
                                        <p:cTn id="50" dur="250"/>
                                        <p:tgtEl>
                                          <p:spTgt spid="99"/>
                                        </p:tgtEl>
                                      </p:cBhvr>
                                    </p:animEffect>
                                  </p:childTnLst>
                                </p:cTn>
                              </p:par>
                            </p:childTnLst>
                          </p:cTn>
                        </p:par>
                        <p:par>
                          <p:cTn id="51" fill="hold">
                            <p:stCondLst>
                              <p:cond delay="1000"/>
                            </p:stCondLst>
                            <p:childTnLst>
                              <p:par>
                                <p:cTn id="52" presetID="23" presetClass="entr" presetSubtype="16"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250" fill="hold"/>
                                        <p:tgtEl>
                                          <p:spTgt spid="11"/>
                                        </p:tgtEl>
                                        <p:attrNameLst>
                                          <p:attrName>ppt_w</p:attrName>
                                        </p:attrNameLst>
                                      </p:cBhvr>
                                      <p:tavLst>
                                        <p:tav tm="0">
                                          <p:val>
                                            <p:fltVal val="0"/>
                                          </p:val>
                                        </p:tav>
                                        <p:tav tm="100000">
                                          <p:val>
                                            <p:strVal val="#ppt_w"/>
                                          </p:val>
                                        </p:tav>
                                      </p:tavLst>
                                    </p:anim>
                                    <p:anim calcmode="lin" valueType="num">
                                      <p:cBhvr>
                                        <p:cTn id="55" dur="250" fill="hold"/>
                                        <p:tgtEl>
                                          <p:spTgt spid="11"/>
                                        </p:tgtEl>
                                        <p:attrNameLst>
                                          <p:attrName>ppt_h</p:attrName>
                                        </p:attrNameLst>
                                      </p:cBhvr>
                                      <p:tavLst>
                                        <p:tav tm="0">
                                          <p:val>
                                            <p:fltVal val="0"/>
                                          </p:val>
                                        </p:tav>
                                        <p:tav tm="100000">
                                          <p:val>
                                            <p:strVal val="#ppt_h"/>
                                          </p:val>
                                        </p:tav>
                                      </p:tavLst>
                                    </p:anim>
                                  </p:childTnLst>
                                </p:cTn>
                              </p:par>
                              <p:par>
                                <p:cTn id="56" presetID="10" presetClass="entr" presetSubtype="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250"/>
                                        <p:tgtEl>
                                          <p:spTgt spid="23"/>
                                        </p:tgtEl>
                                      </p:cBhvr>
                                    </p:animEffect>
                                  </p:childTnLst>
                                </p:cTn>
                              </p:par>
                              <p:par>
                                <p:cTn id="59" presetID="10" presetClass="entr" presetSubtype="0" fill="hold" nodeType="withEffect">
                                  <p:stCondLst>
                                    <p:cond delay="0"/>
                                  </p:stCondLst>
                                  <p:childTnLst>
                                    <p:set>
                                      <p:cBhvr>
                                        <p:cTn id="60" dur="1" fill="hold">
                                          <p:stCondLst>
                                            <p:cond delay="0"/>
                                          </p:stCondLst>
                                        </p:cTn>
                                        <p:tgtEl>
                                          <p:spTgt spid="91"/>
                                        </p:tgtEl>
                                        <p:attrNameLst>
                                          <p:attrName>style.visibility</p:attrName>
                                        </p:attrNameLst>
                                      </p:cBhvr>
                                      <p:to>
                                        <p:strVal val="visible"/>
                                      </p:to>
                                    </p:set>
                                    <p:animEffect transition="in" filter="fade">
                                      <p:cBhvr>
                                        <p:cTn id="61" dur="250"/>
                                        <p:tgtEl>
                                          <p:spTgt spid="9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02"/>
                                        </p:tgtEl>
                                        <p:attrNameLst>
                                          <p:attrName>style.visibility</p:attrName>
                                        </p:attrNameLst>
                                      </p:cBhvr>
                                      <p:to>
                                        <p:strVal val="visible"/>
                                      </p:to>
                                    </p:set>
                                    <p:animEffect transition="in" filter="fade">
                                      <p:cBhvr>
                                        <p:cTn id="64" dur="25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1" grpId="0"/>
      <p:bldP spid="23" grpId="0"/>
      <p:bldP spid="25" grpId="0"/>
      <p:bldP spid="99" grpId="0"/>
      <p:bldP spid="100" grpId="0"/>
      <p:bldP spid="101" grpId="0"/>
      <p:bldP spid="10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88" name="直接连接符 87"/>
          <p:cNvCxnSpPr/>
          <p:nvPr/>
        </p:nvCxnSpPr>
        <p:spPr>
          <a:xfrm>
            <a:off x="8212398" y="3831378"/>
            <a:ext cx="261450" cy="1"/>
          </a:xfrm>
          <a:prstGeom prst="line">
            <a:avLst/>
          </a:prstGeom>
          <a:ln>
            <a:solidFill>
              <a:schemeClr val="tx2">
                <a:lumMod val="65000"/>
                <a:lumOff val="3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V="1">
            <a:off x="7467364" y="2513904"/>
            <a:ext cx="1010353" cy="1"/>
          </a:xfrm>
          <a:prstGeom prst="line">
            <a:avLst/>
          </a:prstGeom>
          <a:ln>
            <a:solidFill>
              <a:schemeClr val="tx2">
                <a:lumMod val="65000"/>
                <a:lumOff val="3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V="1">
            <a:off x="7467364" y="5158195"/>
            <a:ext cx="1010353" cy="1"/>
          </a:xfrm>
          <a:prstGeom prst="line">
            <a:avLst/>
          </a:prstGeom>
          <a:ln>
            <a:solidFill>
              <a:schemeClr val="tx2">
                <a:lumMod val="65000"/>
                <a:lumOff val="3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3672296" y="3831378"/>
            <a:ext cx="261450" cy="1"/>
          </a:xfrm>
          <a:prstGeom prst="line">
            <a:avLst/>
          </a:prstGeom>
          <a:ln>
            <a:solidFill>
              <a:schemeClr val="tx2">
                <a:lumMod val="65000"/>
                <a:lumOff val="3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34" idx="2"/>
          </p:cNvCxnSpPr>
          <p:nvPr/>
        </p:nvCxnSpPr>
        <p:spPr>
          <a:xfrm flipH="1">
            <a:off x="3655722" y="2513905"/>
            <a:ext cx="1010353" cy="6755"/>
          </a:xfrm>
          <a:prstGeom prst="line">
            <a:avLst/>
          </a:prstGeom>
          <a:ln>
            <a:solidFill>
              <a:schemeClr val="tx2">
                <a:lumMod val="65000"/>
                <a:lumOff val="3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a:xfrm>
            <a:off x="1617182" y="2234041"/>
            <a:ext cx="2031325" cy="646331"/>
          </a:xfrm>
          <a:prstGeom prst="rect">
            <a:avLst/>
          </a:prstGeom>
          <a:noFill/>
        </p:spPr>
        <p:txBody>
          <a:bodyPr wrap="none" rtlCol="0">
            <a:spAutoFit/>
          </a:bodyPr>
          <a:lstStyle/>
          <a:p>
            <a:r>
              <a:rPr lang="zh-CN" altLang="en-US" dirty="0">
                <a:solidFill>
                  <a:srgbClr val="000000">
                    <a:lumMod val="75000"/>
                    <a:lumOff val="25000"/>
                  </a:srgbClr>
                </a:solidFill>
                <a:ea typeface="方正正中黑简体" panose="02000000000000000000" pitchFamily="2" charset="-122"/>
                <a:sym typeface="+mn-lt"/>
              </a:rPr>
              <a:t>点击添加标题文字</a:t>
            </a:r>
            <a:endParaRPr lang="en-US" altLang="zh-CN" dirty="0">
              <a:solidFill>
                <a:srgbClr val="000000">
                  <a:lumMod val="75000"/>
                  <a:lumOff val="25000"/>
                </a:srgbClr>
              </a:solidFill>
              <a:ea typeface="方正正中黑简体" panose="02000000000000000000" pitchFamily="2" charset="-122"/>
              <a:sym typeface="+mn-lt"/>
            </a:endParaRPr>
          </a:p>
          <a:p>
            <a:r>
              <a:rPr lang="zh-CN" altLang="en-US" dirty="0">
                <a:solidFill>
                  <a:srgbClr val="000000">
                    <a:lumMod val="75000"/>
                    <a:lumOff val="25000"/>
                  </a:srgbClr>
                </a:solidFill>
                <a:ea typeface="方正正中黑简体" panose="02000000000000000000" pitchFamily="2" charset="-122"/>
                <a:sym typeface="+mn-lt"/>
              </a:rPr>
              <a:t>点击添加标题文字</a:t>
            </a:r>
          </a:p>
        </p:txBody>
      </p:sp>
      <p:sp>
        <p:nvSpPr>
          <p:cNvPr id="62" name="文本框 61"/>
          <p:cNvSpPr txBox="1"/>
          <p:nvPr/>
        </p:nvSpPr>
        <p:spPr>
          <a:xfrm>
            <a:off x="1617182" y="3552009"/>
            <a:ext cx="2031325" cy="646331"/>
          </a:xfrm>
          <a:prstGeom prst="rect">
            <a:avLst/>
          </a:prstGeom>
          <a:noFill/>
        </p:spPr>
        <p:txBody>
          <a:bodyPr wrap="none" rtlCol="0">
            <a:spAutoFit/>
          </a:bodyPr>
          <a:lstStyle>
            <a:defPPr>
              <a:defRPr lang="zh-CN"/>
            </a:defPPr>
            <a:lvl1pPr>
              <a:defRPr>
                <a:solidFill>
                  <a:schemeClr val="tx2">
                    <a:lumMod val="65000"/>
                    <a:lumOff val="35000"/>
                  </a:schemeClr>
                </a:solidFill>
                <a:latin typeface="时尚中黑简体" panose="01010104010101010101" pitchFamily="2" charset="-122"/>
                <a:ea typeface="时尚中黑简体" panose="01010104010101010101" pitchFamily="2" charset="-122"/>
              </a:defRPr>
            </a:lvl1pPr>
          </a:lstStyle>
          <a:p>
            <a:r>
              <a:rPr lang="zh-CN" altLang="en-US" dirty="0">
                <a:solidFill>
                  <a:srgbClr val="000000">
                    <a:lumMod val="75000"/>
                    <a:lumOff val="25000"/>
                  </a:srgbClr>
                </a:solidFill>
                <a:latin typeface="Calibri"/>
                <a:ea typeface="方正正中黑简体" panose="02000000000000000000" pitchFamily="2" charset="-122"/>
                <a:sym typeface="+mn-lt"/>
              </a:rPr>
              <a:t>点击添加标题文字</a:t>
            </a:r>
            <a:endParaRPr lang="en-US" altLang="zh-CN" dirty="0">
              <a:solidFill>
                <a:srgbClr val="000000">
                  <a:lumMod val="75000"/>
                  <a:lumOff val="25000"/>
                </a:srgbClr>
              </a:solidFill>
              <a:latin typeface="Calibri"/>
              <a:ea typeface="方正正中黑简体" panose="02000000000000000000" pitchFamily="2" charset="-122"/>
              <a:sym typeface="+mn-lt"/>
            </a:endParaRPr>
          </a:p>
          <a:p>
            <a:r>
              <a:rPr lang="zh-CN" altLang="en-US" dirty="0">
                <a:solidFill>
                  <a:srgbClr val="000000">
                    <a:lumMod val="75000"/>
                    <a:lumOff val="25000"/>
                  </a:srgbClr>
                </a:solidFill>
                <a:latin typeface="Calibri"/>
                <a:ea typeface="方正正中黑简体" panose="02000000000000000000" pitchFamily="2" charset="-122"/>
                <a:sym typeface="+mn-lt"/>
              </a:rPr>
              <a:t>点击添加标题文字</a:t>
            </a:r>
          </a:p>
        </p:txBody>
      </p:sp>
      <p:sp>
        <p:nvSpPr>
          <p:cNvPr id="63" name="文本框 62"/>
          <p:cNvSpPr txBox="1"/>
          <p:nvPr/>
        </p:nvSpPr>
        <p:spPr>
          <a:xfrm>
            <a:off x="1617182" y="4869977"/>
            <a:ext cx="2031325" cy="646331"/>
          </a:xfrm>
          <a:prstGeom prst="rect">
            <a:avLst/>
          </a:prstGeom>
          <a:noFill/>
        </p:spPr>
        <p:txBody>
          <a:bodyPr wrap="none" rtlCol="0">
            <a:spAutoFit/>
          </a:bodyPr>
          <a:lstStyle>
            <a:defPPr>
              <a:defRPr lang="zh-CN"/>
            </a:defPPr>
            <a:lvl1pPr>
              <a:defRPr>
                <a:solidFill>
                  <a:schemeClr val="tx2">
                    <a:lumMod val="65000"/>
                    <a:lumOff val="35000"/>
                  </a:schemeClr>
                </a:solidFill>
                <a:latin typeface="时尚中黑简体" panose="01010104010101010101" pitchFamily="2" charset="-122"/>
                <a:ea typeface="时尚中黑简体" panose="01010104010101010101" pitchFamily="2" charset="-122"/>
              </a:defRPr>
            </a:lvl1pPr>
          </a:lstStyle>
          <a:p>
            <a:r>
              <a:rPr lang="zh-CN" altLang="en-US" dirty="0">
                <a:solidFill>
                  <a:srgbClr val="000000">
                    <a:lumMod val="75000"/>
                    <a:lumOff val="25000"/>
                  </a:srgbClr>
                </a:solidFill>
                <a:latin typeface="Calibri"/>
                <a:ea typeface="方正正中黑简体" panose="02000000000000000000" pitchFamily="2" charset="-122"/>
                <a:sym typeface="+mn-lt"/>
              </a:rPr>
              <a:t>点击添加标题文字</a:t>
            </a:r>
            <a:endParaRPr lang="en-US" altLang="zh-CN" dirty="0">
              <a:solidFill>
                <a:srgbClr val="000000">
                  <a:lumMod val="75000"/>
                  <a:lumOff val="25000"/>
                </a:srgbClr>
              </a:solidFill>
              <a:latin typeface="Calibri"/>
              <a:ea typeface="方正正中黑简体" panose="02000000000000000000" pitchFamily="2" charset="-122"/>
              <a:sym typeface="+mn-lt"/>
            </a:endParaRPr>
          </a:p>
          <a:p>
            <a:r>
              <a:rPr lang="zh-CN" altLang="en-US" dirty="0">
                <a:solidFill>
                  <a:srgbClr val="000000">
                    <a:lumMod val="75000"/>
                    <a:lumOff val="25000"/>
                  </a:srgbClr>
                </a:solidFill>
                <a:latin typeface="Calibri"/>
                <a:ea typeface="方正正中黑简体" panose="02000000000000000000" pitchFamily="2" charset="-122"/>
                <a:sym typeface="+mn-lt"/>
              </a:rPr>
              <a:t>点击添加标题文字</a:t>
            </a:r>
          </a:p>
        </p:txBody>
      </p:sp>
      <p:sp>
        <p:nvSpPr>
          <p:cNvPr id="64" name="文本框 63"/>
          <p:cNvSpPr txBox="1"/>
          <p:nvPr/>
        </p:nvSpPr>
        <p:spPr>
          <a:xfrm>
            <a:off x="8451355" y="2234041"/>
            <a:ext cx="2031325" cy="646331"/>
          </a:xfrm>
          <a:prstGeom prst="rect">
            <a:avLst/>
          </a:prstGeom>
          <a:noFill/>
        </p:spPr>
        <p:txBody>
          <a:bodyPr wrap="none" rtlCol="0">
            <a:spAutoFit/>
          </a:bodyPr>
          <a:lstStyle>
            <a:defPPr>
              <a:defRPr lang="zh-CN"/>
            </a:defPPr>
            <a:lvl1pPr>
              <a:defRPr>
                <a:solidFill>
                  <a:schemeClr val="tx2">
                    <a:lumMod val="65000"/>
                    <a:lumOff val="35000"/>
                  </a:schemeClr>
                </a:solidFill>
                <a:latin typeface="时尚中黑简体" panose="01010104010101010101" pitchFamily="2" charset="-122"/>
                <a:ea typeface="时尚中黑简体" panose="01010104010101010101" pitchFamily="2" charset="-122"/>
              </a:defRPr>
            </a:lvl1pPr>
          </a:lstStyle>
          <a:p>
            <a:r>
              <a:rPr lang="zh-CN" altLang="en-US" dirty="0">
                <a:solidFill>
                  <a:srgbClr val="000000">
                    <a:lumMod val="75000"/>
                    <a:lumOff val="25000"/>
                  </a:srgbClr>
                </a:solidFill>
                <a:latin typeface="Calibri"/>
                <a:ea typeface="方正正中黑简体" panose="02000000000000000000" pitchFamily="2" charset="-122"/>
                <a:sym typeface="+mn-lt"/>
              </a:rPr>
              <a:t>点击添加标题文字</a:t>
            </a:r>
            <a:endParaRPr lang="en-US" altLang="zh-CN" dirty="0">
              <a:solidFill>
                <a:srgbClr val="000000">
                  <a:lumMod val="75000"/>
                  <a:lumOff val="25000"/>
                </a:srgbClr>
              </a:solidFill>
              <a:latin typeface="Calibri"/>
              <a:ea typeface="方正正中黑简体" panose="02000000000000000000" pitchFamily="2" charset="-122"/>
              <a:sym typeface="+mn-lt"/>
            </a:endParaRPr>
          </a:p>
          <a:p>
            <a:r>
              <a:rPr lang="zh-CN" altLang="en-US" dirty="0">
                <a:solidFill>
                  <a:srgbClr val="000000">
                    <a:lumMod val="75000"/>
                    <a:lumOff val="25000"/>
                  </a:srgbClr>
                </a:solidFill>
                <a:latin typeface="Calibri"/>
                <a:ea typeface="方正正中黑简体" panose="02000000000000000000" pitchFamily="2" charset="-122"/>
                <a:sym typeface="+mn-lt"/>
              </a:rPr>
              <a:t>点击添加标题文字</a:t>
            </a:r>
          </a:p>
        </p:txBody>
      </p:sp>
      <p:sp>
        <p:nvSpPr>
          <p:cNvPr id="65" name="文本框 64"/>
          <p:cNvSpPr txBox="1"/>
          <p:nvPr/>
        </p:nvSpPr>
        <p:spPr>
          <a:xfrm>
            <a:off x="8451355" y="3552009"/>
            <a:ext cx="2031325" cy="646331"/>
          </a:xfrm>
          <a:prstGeom prst="rect">
            <a:avLst/>
          </a:prstGeom>
          <a:noFill/>
        </p:spPr>
        <p:txBody>
          <a:bodyPr wrap="none" rtlCol="0">
            <a:spAutoFit/>
          </a:bodyPr>
          <a:lstStyle>
            <a:defPPr>
              <a:defRPr lang="zh-CN"/>
            </a:defPPr>
            <a:lvl1pPr>
              <a:defRPr>
                <a:solidFill>
                  <a:schemeClr val="tx2">
                    <a:lumMod val="65000"/>
                    <a:lumOff val="35000"/>
                  </a:schemeClr>
                </a:solidFill>
                <a:latin typeface="时尚中黑简体" panose="01010104010101010101" pitchFamily="2" charset="-122"/>
                <a:ea typeface="时尚中黑简体" panose="01010104010101010101" pitchFamily="2" charset="-122"/>
              </a:defRPr>
            </a:lvl1pPr>
          </a:lstStyle>
          <a:p>
            <a:r>
              <a:rPr lang="zh-CN" altLang="en-US" dirty="0">
                <a:solidFill>
                  <a:srgbClr val="000000">
                    <a:lumMod val="75000"/>
                    <a:lumOff val="25000"/>
                  </a:srgbClr>
                </a:solidFill>
                <a:latin typeface="Calibri"/>
                <a:ea typeface="方正正中黑简体" panose="02000000000000000000" pitchFamily="2" charset="-122"/>
                <a:sym typeface="+mn-lt"/>
              </a:rPr>
              <a:t>点击添加标题文字</a:t>
            </a:r>
            <a:endParaRPr lang="en-US" altLang="zh-CN" dirty="0">
              <a:solidFill>
                <a:srgbClr val="000000">
                  <a:lumMod val="75000"/>
                  <a:lumOff val="25000"/>
                </a:srgbClr>
              </a:solidFill>
              <a:latin typeface="Calibri"/>
              <a:ea typeface="方正正中黑简体" panose="02000000000000000000" pitchFamily="2" charset="-122"/>
              <a:sym typeface="+mn-lt"/>
            </a:endParaRPr>
          </a:p>
          <a:p>
            <a:r>
              <a:rPr lang="zh-CN" altLang="en-US" dirty="0">
                <a:solidFill>
                  <a:srgbClr val="000000">
                    <a:lumMod val="75000"/>
                    <a:lumOff val="25000"/>
                  </a:srgbClr>
                </a:solidFill>
                <a:latin typeface="Calibri"/>
                <a:ea typeface="方正正中黑简体" panose="02000000000000000000" pitchFamily="2" charset="-122"/>
                <a:sym typeface="+mn-lt"/>
              </a:rPr>
              <a:t>点击添加标题文字</a:t>
            </a:r>
          </a:p>
        </p:txBody>
      </p:sp>
      <p:sp>
        <p:nvSpPr>
          <p:cNvPr id="66" name="文本框 65"/>
          <p:cNvSpPr txBox="1"/>
          <p:nvPr/>
        </p:nvSpPr>
        <p:spPr>
          <a:xfrm>
            <a:off x="8451355" y="4869977"/>
            <a:ext cx="2031325" cy="646331"/>
          </a:xfrm>
          <a:prstGeom prst="rect">
            <a:avLst/>
          </a:prstGeom>
          <a:noFill/>
        </p:spPr>
        <p:txBody>
          <a:bodyPr wrap="none" rtlCol="0">
            <a:spAutoFit/>
          </a:bodyPr>
          <a:lstStyle>
            <a:defPPr>
              <a:defRPr lang="zh-CN"/>
            </a:defPPr>
            <a:lvl1pPr>
              <a:defRPr>
                <a:solidFill>
                  <a:schemeClr val="tx2">
                    <a:lumMod val="65000"/>
                    <a:lumOff val="35000"/>
                  </a:schemeClr>
                </a:solidFill>
                <a:latin typeface="时尚中黑简体" panose="01010104010101010101" pitchFamily="2" charset="-122"/>
                <a:ea typeface="时尚中黑简体" panose="01010104010101010101" pitchFamily="2" charset="-122"/>
              </a:defRPr>
            </a:lvl1pPr>
          </a:lstStyle>
          <a:p>
            <a:r>
              <a:rPr lang="zh-CN" altLang="en-US" dirty="0">
                <a:solidFill>
                  <a:srgbClr val="000000">
                    <a:lumMod val="75000"/>
                    <a:lumOff val="25000"/>
                  </a:srgbClr>
                </a:solidFill>
                <a:latin typeface="Calibri"/>
                <a:ea typeface="方正正中黑简体" panose="02000000000000000000" pitchFamily="2" charset="-122"/>
                <a:sym typeface="+mn-lt"/>
              </a:rPr>
              <a:t>点击添加标题文字</a:t>
            </a:r>
            <a:endParaRPr lang="en-US" altLang="zh-CN" dirty="0">
              <a:solidFill>
                <a:srgbClr val="000000">
                  <a:lumMod val="75000"/>
                  <a:lumOff val="25000"/>
                </a:srgbClr>
              </a:solidFill>
              <a:latin typeface="Calibri"/>
              <a:ea typeface="方正正中黑简体" panose="02000000000000000000" pitchFamily="2" charset="-122"/>
              <a:sym typeface="+mn-lt"/>
            </a:endParaRPr>
          </a:p>
          <a:p>
            <a:r>
              <a:rPr lang="zh-CN" altLang="en-US" dirty="0">
                <a:solidFill>
                  <a:srgbClr val="000000">
                    <a:lumMod val="75000"/>
                    <a:lumOff val="25000"/>
                  </a:srgbClr>
                </a:solidFill>
                <a:latin typeface="Calibri"/>
                <a:ea typeface="方正正中黑简体" panose="02000000000000000000" pitchFamily="2" charset="-122"/>
                <a:sym typeface="+mn-lt"/>
              </a:rPr>
              <a:t>点击添加标题文字</a:t>
            </a:r>
          </a:p>
        </p:txBody>
      </p:sp>
      <p:sp>
        <p:nvSpPr>
          <p:cNvPr id="26" name="椭圆 25"/>
          <p:cNvSpPr/>
          <p:nvPr/>
        </p:nvSpPr>
        <p:spPr>
          <a:xfrm>
            <a:off x="5427004" y="3164534"/>
            <a:ext cx="1334677" cy="1334677"/>
          </a:xfrm>
          <a:prstGeom prst="ellipse">
            <a:avLst/>
          </a:prstGeom>
          <a:gradFill flip="none" rotWithShape="1">
            <a:gsLst>
              <a:gs pos="0">
                <a:schemeClr val="bg1"/>
              </a:gs>
              <a:gs pos="100000">
                <a:schemeClr val="bg1">
                  <a:lumMod val="85000"/>
                </a:schemeClr>
              </a:gs>
            </a:gsLst>
            <a:lin ang="13500000" scaled="1"/>
            <a:tileRect/>
          </a:gradFill>
          <a:ln w="15875">
            <a:gradFill flip="none" rotWithShape="1">
              <a:gsLst>
                <a:gs pos="0">
                  <a:schemeClr val="bg1"/>
                </a:gs>
                <a:gs pos="100000">
                  <a:schemeClr val="bg1">
                    <a:lumMod val="50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33" name="椭圆 32"/>
          <p:cNvSpPr/>
          <p:nvPr/>
        </p:nvSpPr>
        <p:spPr>
          <a:xfrm>
            <a:off x="3905145" y="3164534"/>
            <a:ext cx="1334677" cy="1334677"/>
          </a:xfrm>
          <a:prstGeom prst="ellipse">
            <a:avLst/>
          </a:prstGeom>
          <a:gradFill flip="none" rotWithShape="1">
            <a:gsLst>
              <a:gs pos="0">
                <a:schemeClr val="bg1"/>
              </a:gs>
              <a:gs pos="100000">
                <a:schemeClr val="bg1">
                  <a:lumMod val="85000"/>
                </a:schemeClr>
              </a:gs>
            </a:gsLst>
            <a:lin ang="13500000" scaled="1"/>
            <a:tileRect/>
          </a:gradFill>
          <a:ln w="15875">
            <a:gradFill flip="none" rotWithShape="1">
              <a:gsLst>
                <a:gs pos="0">
                  <a:schemeClr val="bg1"/>
                </a:gs>
                <a:gs pos="100000">
                  <a:schemeClr val="bg1">
                    <a:lumMod val="50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34" name="椭圆 33"/>
          <p:cNvSpPr/>
          <p:nvPr/>
        </p:nvSpPr>
        <p:spPr>
          <a:xfrm>
            <a:off x="4666075" y="1846566"/>
            <a:ext cx="1334677" cy="1334677"/>
          </a:xfrm>
          <a:prstGeom prst="ellipse">
            <a:avLst/>
          </a:prstGeom>
          <a:gradFill flip="none" rotWithShape="1">
            <a:gsLst>
              <a:gs pos="0">
                <a:schemeClr val="bg1"/>
              </a:gs>
              <a:gs pos="100000">
                <a:schemeClr val="bg1">
                  <a:lumMod val="85000"/>
                </a:schemeClr>
              </a:gs>
            </a:gsLst>
            <a:lin ang="13500000" scaled="1"/>
            <a:tileRect/>
          </a:gradFill>
          <a:ln w="15875">
            <a:gradFill flip="none" rotWithShape="1">
              <a:gsLst>
                <a:gs pos="0">
                  <a:schemeClr val="bg1"/>
                </a:gs>
                <a:gs pos="100000">
                  <a:schemeClr val="bg1">
                    <a:lumMod val="50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35" name="椭圆 34"/>
          <p:cNvSpPr/>
          <p:nvPr/>
        </p:nvSpPr>
        <p:spPr>
          <a:xfrm>
            <a:off x="6187933" y="1846566"/>
            <a:ext cx="1334677" cy="1334677"/>
          </a:xfrm>
          <a:prstGeom prst="ellipse">
            <a:avLst/>
          </a:prstGeom>
          <a:gradFill flip="none" rotWithShape="1">
            <a:gsLst>
              <a:gs pos="0">
                <a:schemeClr val="bg1"/>
              </a:gs>
              <a:gs pos="100000">
                <a:schemeClr val="bg1">
                  <a:lumMod val="85000"/>
                </a:schemeClr>
              </a:gs>
            </a:gsLst>
            <a:lin ang="13500000" scaled="1"/>
            <a:tileRect/>
          </a:gradFill>
          <a:ln w="15875">
            <a:gradFill flip="none" rotWithShape="1">
              <a:gsLst>
                <a:gs pos="0">
                  <a:schemeClr val="bg1"/>
                </a:gs>
                <a:gs pos="100000">
                  <a:schemeClr val="bg1">
                    <a:lumMod val="50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36" name="椭圆 35"/>
          <p:cNvSpPr/>
          <p:nvPr/>
        </p:nvSpPr>
        <p:spPr>
          <a:xfrm>
            <a:off x="6948862" y="3164534"/>
            <a:ext cx="1334677" cy="1334677"/>
          </a:xfrm>
          <a:prstGeom prst="ellipse">
            <a:avLst/>
          </a:prstGeom>
          <a:gradFill flip="none" rotWithShape="1">
            <a:gsLst>
              <a:gs pos="0">
                <a:schemeClr val="bg1"/>
              </a:gs>
              <a:gs pos="100000">
                <a:schemeClr val="bg1">
                  <a:lumMod val="85000"/>
                </a:schemeClr>
              </a:gs>
            </a:gsLst>
            <a:lin ang="13500000" scaled="1"/>
            <a:tileRect/>
          </a:gradFill>
          <a:ln w="15875">
            <a:gradFill flip="none" rotWithShape="1">
              <a:gsLst>
                <a:gs pos="0">
                  <a:schemeClr val="bg1"/>
                </a:gs>
                <a:gs pos="100000">
                  <a:schemeClr val="bg1">
                    <a:lumMod val="50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37" name="椭圆 36"/>
          <p:cNvSpPr/>
          <p:nvPr/>
        </p:nvSpPr>
        <p:spPr>
          <a:xfrm>
            <a:off x="6187933" y="4482502"/>
            <a:ext cx="1334677" cy="1334677"/>
          </a:xfrm>
          <a:prstGeom prst="ellipse">
            <a:avLst/>
          </a:prstGeom>
          <a:gradFill flip="none" rotWithShape="1">
            <a:gsLst>
              <a:gs pos="0">
                <a:schemeClr val="bg1"/>
              </a:gs>
              <a:gs pos="100000">
                <a:schemeClr val="bg1">
                  <a:lumMod val="85000"/>
                </a:schemeClr>
              </a:gs>
            </a:gsLst>
            <a:lin ang="13500000" scaled="1"/>
            <a:tileRect/>
          </a:gradFill>
          <a:ln w="15875">
            <a:gradFill flip="none" rotWithShape="1">
              <a:gsLst>
                <a:gs pos="0">
                  <a:schemeClr val="bg1"/>
                </a:gs>
                <a:gs pos="100000">
                  <a:schemeClr val="bg1">
                    <a:lumMod val="50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38" name="椭圆 37"/>
          <p:cNvSpPr/>
          <p:nvPr/>
        </p:nvSpPr>
        <p:spPr>
          <a:xfrm>
            <a:off x="4666075" y="4482502"/>
            <a:ext cx="1334677" cy="1334677"/>
          </a:xfrm>
          <a:prstGeom prst="ellipse">
            <a:avLst/>
          </a:prstGeom>
          <a:gradFill flip="none" rotWithShape="1">
            <a:gsLst>
              <a:gs pos="0">
                <a:schemeClr val="bg1"/>
              </a:gs>
              <a:gs pos="100000">
                <a:schemeClr val="bg1">
                  <a:lumMod val="85000"/>
                </a:schemeClr>
              </a:gs>
            </a:gsLst>
            <a:lin ang="13500000" scaled="1"/>
            <a:tileRect/>
          </a:gradFill>
          <a:ln w="15875">
            <a:gradFill flip="none" rotWithShape="1">
              <a:gsLst>
                <a:gs pos="0">
                  <a:schemeClr val="bg1"/>
                </a:gs>
                <a:gs pos="100000">
                  <a:schemeClr val="bg1">
                    <a:lumMod val="50000"/>
                  </a:schemeClr>
                </a:gs>
              </a:gsLst>
              <a:lin ang="2700000" scaled="1"/>
              <a:tileRect/>
            </a:gra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39" name="椭圆 38"/>
          <p:cNvSpPr>
            <a:spLocks noChangeAspect="1"/>
          </p:cNvSpPr>
          <p:nvPr/>
        </p:nvSpPr>
        <p:spPr>
          <a:xfrm>
            <a:off x="7044278" y="3259950"/>
            <a:ext cx="1143845" cy="114384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41" name="椭圆 40"/>
          <p:cNvSpPr>
            <a:spLocks noChangeAspect="1"/>
          </p:cNvSpPr>
          <p:nvPr/>
        </p:nvSpPr>
        <p:spPr>
          <a:xfrm>
            <a:off x="7125981" y="3341653"/>
            <a:ext cx="980438" cy="98043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42" name="椭圆 41"/>
          <p:cNvSpPr>
            <a:spLocks noChangeAspect="1"/>
          </p:cNvSpPr>
          <p:nvPr/>
        </p:nvSpPr>
        <p:spPr>
          <a:xfrm>
            <a:off x="5522419" y="3259950"/>
            <a:ext cx="1143845" cy="114384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43" name="椭圆 42"/>
          <p:cNvSpPr>
            <a:spLocks noChangeAspect="1"/>
          </p:cNvSpPr>
          <p:nvPr/>
        </p:nvSpPr>
        <p:spPr>
          <a:xfrm>
            <a:off x="5604123" y="3341653"/>
            <a:ext cx="980438" cy="98043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44" name="椭圆 43"/>
          <p:cNvSpPr>
            <a:spLocks noChangeAspect="1"/>
          </p:cNvSpPr>
          <p:nvPr/>
        </p:nvSpPr>
        <p:spPr>
          <a:xfrm>
            <a:off x="4000561" y="3259950"/>
            <a:ext cx="1143845" cy="114384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45" name="椭圆 44"/>
          <p:cNvSpPr>
            <a:spLocks noChangeAspect="1"/>
          </p:cNvSpPr>
          <p:nvPr/>
        </p:nvSpPr>
        <p:spPr>
          <a:xfrm>
            <a:off x="4082264" y="3341653"/>
            <a:ext cx="980438" cy="9804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46" name="椭圆 45"/>
          <p:cNvSpPr>
            <a:spLocks noChangeAspect="1"/>
          </p:cNvSpPr>
          <p:nvPr/>
        </p:nvSpPr>
        <p:spPr>
          <a:xfrm>
            <a:off x="4761490" y="1941982"/>
            <a:ext cx="1143845" cy="114384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47" name="椭圆 46"/>
          <p:cNvSpPr>
            <a:spLocks noChangeAspect="1"/>
          </p:cNvSpPr>
          <p:nvPr/>
        </p:nvSpPr>
        <p:spPr>
          <a:xfrm>
            <a:off x="4843194" y="2023685"/>
            <a:ext cx="980438" cy="9804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48" name="椭圆 47"/>
          <p:cNvSpPr>
            <a:spLocks noChangeAspect="1"/>
          </p:cNvSpPr>
          <p:nvPr/>
        </p:nvSpPr>
        <p:spPr>
          <a:xfrm>
            <a:off x="4761490" y="4577918"/>
            <a:ext cx="1143845" cy="114384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49" name="椭圆 48"/>
          <p:cNvSpPr>
            <a:spLocks noChangeAspect="1"/>
          </p:cNvSpPr>
          <p:nvPr/>
        </p:nvSpPr>
        <p:spPr>
          <a:xfrm>
            <a:off x="4843194" y="4659621"/>
            <a:ext cx="980438" cy="9804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50" name="椭圆 49"/>
          <p:cNvSpPr>
            <a:spLocks noChangeAspect="1"/>
          </p:cNvSpPr>
          <p:nvPr/>
        </p:nvSpPr>
        <p:spPr>
          <a:xfrm>
            <a:off x="6283349" y="4577918"/>
            <a:ext cx="1143845" cy="114384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51" name="椭圆 50"/>
          <p:cNvSpPr>
            <a:spLocks noChangeAspect="1"/>
          </p:cNvSpPr>
          <p:nvPr/>
        </p:nvSpPr>
        <p:spPr>
          <a:xfrm>
            <a:off x="6365052" y="4659621"/>
            <a:ext cx="980438" cy="9804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52" name="椭圆 51"/>
          <p:cNvSpPr>
            <a:spLocks noChangeAspect="1"/>
          </p:cNvSpPr>
          <p:nvPr/>
        </p:nvSpPr>
        <p:spPr>
          <a:xfrm>
            <a:off x="6283349" y="1941982"/>
            <a:ext cx="1143845" cy="114384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53" name="椭圆 52"/>
          <p:cNvSpPr>
            <a:spLocks noChangeAspect="1"/>
          </p:cNvSpPr>
          <p:nvPr/>
        </p:nvSpPr>
        <p:spPr>
          <a:xfrm>
            <a:off x="6365052" y="2023685"/>
            <a:ext cx="980438" cy="9804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73" name="任意多边形 72"/>
          <p:cNvSpPr/>
          <p:nvPr/>
        </p:nvSpPr>
        <p:spPr>
          <a:xfrm>
            <a:off x="4293544" y="3600031"/>
            <a:ext cx="769094" cy="722060"/>
          </a:xfrm>
          <a:custGeom>
            <a:avLst/>
            <a:gdLst>
              <a:gd name="connsiteX0" fmla="*/ 593387 w 847194"/>
              <a:gd name="connsiteY0" fmla="*/ 0 h 795384"/>
              <a:gd name="connsiteX1" fmla="*/ 847194 w 847194"/>
              <a:gd name="connsiteY1" fmla="*/ 256093 h 795384"/>
              <a:gd name="connsiteX2" fmla="*/ 836294 w 847194"/>
              <a:gd name="connsiteY2" fmla="*/ 364213 h 795384"/>
              <a:gd name="connsiteX3" fmla="*/ 307265 w 847194"/>
              <a:gd name="connsiteY3" fmla="*/ 795384 h 795384"/>
              <a:gd name="connsiteX4" fmla="*/ 279677 w 847194"/>
              <a:gd name="connsiteY4" fmla="*/ 792603 h 795384"/>
              <a:gd name="connsiteX5" fmla="*/ 0 w 847194"/>
              <a:gd name="connsiteY5" fmla="*/ 500974 h 795384"/>
              <a:gd name="connsiteX6" fmla="*/ 53502 w 847194"/>
              <a:gd name="connsiteY6" fmla="*/ 481519 h 795384"/>
              <a:gd name="connsiteX7" fmla="*/ 29183 w 847194"/>
              <a:gd name="connsiteY7" fmla="*/ 121596 h 795384"/>
              <a:gd name="connsiteX8" fmla="*/ 233464 w 847194"/>
              <a:gd name="connsiteY8" fmla="*/ 111868 h 795384"/>
              <a:gd name="connsiteX9" fmla="*/ 340468 w 847194"/>
              <a:gd name="connsiteY9" fmla="*/ 233463 h 795384"/>
              <a:gd name="connsiteX10" fmla="*/ 301557 w 847194"/>
              <a:gd name="connsiteY10" fmla="*/ 4864 h 795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7194" h="795384">
                <a:moveTo>
                  <a:pt x="593387" y="0"/>
                </a:moveTo>
                <a:lnTo>
                  <a:pt x="847194" y="256093"/>
                </a:lnTo>
                <a:lnTo>
                  <a:pt x="836294" y="364213"/>
                </a:lnTo>
                <a:cubicBezTo>
                  <a:pt x="785941" y="610282"/>
                  <a:pt x="568220" y="795384"/>
                  <a:pt x="307265" y="795384"/>
                </a:cubicBezTo>
                <a:lnTo>
                  <a:pt x="279677" y="792603"/>
                </a:lnTo>
                <a:lnTo>
                  <a:pt x="0" y="500974"/>
                </a:lnTo>
                <a:lnTo>
                  <a:pt x="53502" y="481519"/>
                </a:lnTo>
                <a:lnTo>
                  <a:pt x="29183" y="121596"/>
                </a:lnTo>
                <a:lnTo>
                  <a:pt x="233464" y="111868"/>
                </a:lnTo>
                <a:lnTo>
                  <a:pt x="340468" y="233463"/>
                </a:lnTo>
                <a:lnTo>
                  <a:pt x="301557" y="486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72" name="Freeform 133"/>
          <p:cNvSpPr>
            <a:spLocks noChangeAspect="1" noEditPoints="1"/>
          </p:cNvSpPr>
          <p:nvPr/>
        </p:nvSpPr>
        <p:spPr bwMode="auto">
          <a:xfrm>
            <a:off x="4293899" y="3578283"/>
            <a:ext cx="557170" cy="507177"/>
          </a:xfrm>
          <a:custGeom>
            <a:avLst/>
            <a:gdLst>
              <a:gd name="T0" fmla="*/ 4 w 66"/>
              <a:gd name="T1" fmla="*/ 17 h 60"/>
              <a:gd name="T2" fmla="*/ 28 w 66"/>
              <a:gd name="T3" fmla="*/ 15 h 60"/>
              <a:gd name="T4" fmla="*/ 32 w 66"/>
              <a:gd name="T5" fmla="*/ 3 h 60"/>
              <a:gd name="T6" fmla="*/ 63 w 66"/>
              <a:gd name="T7" fmla="*/ 3 h 60"/>
              <a:gd name="T8" fmla="*/ 51 w 66"/>
              <a:gd name="T9" fmla="*/ 60 h 60"/>
              <a:gd name="T10" fmla="*/ 38 w 66"/>
              <a:gd name="T11" fmla="*/ 8 h 60"/>
              <a:gd name="T12" fmla="*/ 28 w 66"/>
              <a:gd name="T13" fmla="*/ 60 h 60"/>
              <a:gd name="T14" fmla="*/ 20 w 66"/>
              <a:gd name="T15" fmla="*/ 20 h 60"/>
              <a:gd name="T16" fmla="*/ 6 w 66"/>
              <a:gd name="T17" fmla="*/ 60 h 60"/>
              <a:gd name="T18" fmla="*/ 44 w 66"/>
              <a:gd name="T19" fmla="*/ 20 h 60"/>
              <a:gd name="T20" fmla="*/ 45 w 66"/>
              <a:gd name="T21" fmla="*/ 16 h 60"/>
              <a:gd name="T22" fmla="*/ 45 w 66"/>
              <a:gd name="T23" fmla="*/ 13 h 60"/>
              <a:gd name="T24" fmla="*/ 44 w 66"/>
              <a:gd name="T25" fmla="*/ 9 h 60"/>
              <a:gd name="T26" fmla="*/ 46 w 66"/>
              <a:gd name="T27" fmla="*/ 27 h 60"/>
              <a:gd name="T28" fmla="*/ 44 w 66"/>
              <a:gd name="T29" fmla="*/ 30 h 60"/>
              <a:gd name="T30" fmla="*/ 46 w 66"/>
              <a:gd name="T31" fmla="*/ 30 h 60"/>
              <a:gd name="T32" fmla="*/ 44 w 66"/>
              <a:gd name="T33" fmla="*/ 41 h 60"/>
              <a:gd name="T34" fmla="*/ 45 w 66"/>
              <a:gd name="T35" fmla="*/ 37 h 60"/>
              <a:gd name="T36" fmla="*/ 41 w 66"/>
              <a:gd name="T37" fmla="*/ 21 h 60"/>
              <a:gd name="T38" fmla="*/ 39 w 66"/>
              <a:gd name="T39" fmla="*/ 17 h 60"/>
              <a:gd name="T40" fmla="*/ 42 w 66"/>
              <a:gd name="T41" fmla="*/ 13 h 60"/>
              <a:gd name="T42" fmla="*/ 39 w 66"/>
              <a:gd name="T43" fmla="*/ 24 h 60"/>
              <a:gd name="T44" fmla="*/ 42 w 66"/>
              <a:gd name="T45" fmla="*/ 23 h 60"/>
              <a:gd name="T46" fmla="*/ 39 w 66"/>
              <a:gd name="T47" fmla="*/ 35 h 60"/>
              <a:gd name="T48" fmla="*/ 41 w 66"/>
              <a:gd name="T49" fmla="*/ 31 h 60"/>
              <a:gd name="T50" fmla="*/ 41 w 66"/>
              <a:gd name="T51" fmla="*/ 41 h 60"/>
              <a:gd name="T52" fmla="*/ 39 w 66"/>
              <a:gd name="T53" fmla="*/ 38 h 60"/>
              <a:gd name="T54" fmla="*/ 46 w 66"/>
              <a:gd name="T55" fmla="*/ 48 h 60"/>
              <a:gd name="T56" fmla="*/ 39 w 66"/>
              <a:gd name="T57" fmla="*/ 45 h 60"/>
              <a:gd name="T58" fmla="*/ 42 w 66"/>
              <a:gd name="T59" fmla="*/ 44 h 60"/>
              <a:gd name="T60" fmla="*/ 11 w 66"/>
              <a:gd name="T61" fmla="*/ 34 h 60"/>
              <a:gd name="T62" fmla="*/ 12 w 66"/>
              <a:gd name="T63" fmla="*/ 30 h 60"/>
              <a:gd name="T64" fmla="*/ 17 w 66"/>
              <a:gd name="T65" fmla="*/ 33 h 60"/>
              <a:gd name="T66" fmla="*/ 15 w 66"/>
              <a:gd name="T67" fmla="*/ 30 h 60"/>
              <a:gd name="T68" fmla="*/ 18 w 66"/>
              <a:gd name="T69" fmla="*/ 26 h 60"/>
              <a:gd name="T70" fmla="*/ 15 w 66"/>
              <a:gd name="T71" fmla="*/ 37 h 60"/>
              <a:gd name="T72" fmla="*/ 18 w 66"/>
              <a:gd name="T73" fmla="*/ 36 h 60"/>
              <a:gd name="T74" fmla="*/ 15 w 66"/>
              <a:gd name="T75" fmla="*/ 48 h 60"/>
              <a:gd name="T76" fmla="*/ 17 w 66"/>
              <a:gd name="T77" fmla="*/ 44 h 60"/>
              <a:gd name="T78" fmla="*/ 17 w 66"/>
              <a:gd name="T79" fmla="*/ 55 h 60"/>
              <a:gd name="T80" fmla="*/ 15 w 66"/>
              <a:gd name="T81" fmla="*/ 51 h 60"/>
              <a:gd name="T82" fmla="*/ 13 w 66"/>
              <a:gd name="T83" fmla="*/ 27 h 60"/>
              <a:gd name="T84" fmla="*/ 11 w 66"/>
              <a:gd name="T85" fmla="*/ 37 h 60"/>
              <a:gd name="T86" fmla="*/ 13 w 66"/>
              <a:gd name="T87" fmla="*/ 37 h 60"/>
              <a:gd name="T88" fmla="*/ 11 w 66"/>
              <a:gd name="T89" fmla="*/ 48 h 60"/>
              <a:gd name="T90" fmla="*/ 12 w 66"/>
              <a:gd name="T91" fmla="*/ 44 h 60"/>
              <a:gd name="T92" fmla="*/ 12 w 66"/>
              <a:gd name="T93" fmla="*/ 55 h 60"/>
              <a:gd name="T94" fmla="*/ 11 w 66"/>
              <a:gd name="T95"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 h="60">
                <a:moveTo>
                  <a:pt x="0" y="55"/>
                </a:moveTo>
                <a:cubicBezTo>
                  <a:pt x="4" y="55"/>
                  <a:pt x="4" y="55"/>
                  <a:pt x="4" y="55"/>
                </a:cubicBezTo>
                <a:cubicBezTo>
                  <a:pt x="4" y="19"/>
                  <a:pt x="4" y="19"/>
                  <a:pt x="4" y="19"/>
                </a:cubicBezTo>
                <a:cubicBezTo>
                  <a:pt x="4" y="17"/>
                  <a:pt x="4" y="17"/>
                  <a:pt x="4" y="17"/>
                </a:cubicBezTo>
                <a:cubicBezTo>
                  <a:pt x="6" y="16"/>
                  <a:pt x="6" y="16"/>
                  <a:pt x="6" y="16"/>
                </a:cubicBezTo>
                <a:cubicBezTo>
                  <a:pt x="22" y="14"/>
                  <a:pt x="22" y="14"/>
                  <a:pt x="22" y="14"/>
                </a:cubicBezTo>
                <a:cubicBezTo>
                  <a:pt x="25" y="14"/>
                  <a:pt x="25" y="14"/>
                  <a:pt x="25" y="14"/>
                </a:cubicBezTo>
                <a:cubicBezTo>
                  <a:pt x="28" y="15"/>
                  <a:pt x="28" y="15"/>
                  <a:pt x="28" y="15"/>
                </a:cubicBezTo>
                <a:cubicBezTo>
                  <a:pt x="31" y="37"/>
                  <a:pt x="31" y="37"/>
                  <a:pt x="31" y="37"/>
                </a:cubicBezTo>
                <a:cubicBezTo>
                  <a:pt x="32" y="38"/>
                  <a:pt x="32" y="38"/>
                  <a:pt x="32" y="38"/>
                </a:cubicBezTo>
                <a:cubicBezTo>
                  <a:pt x="32" y="5"/>
                  <a:pt x="32" y="5"/>
                  <a:pt x="32" y="5"/>
                </a:cubicBezTo>
                <a:cubicBezTo>
                  <a:pt x="32" y="3"/>
                  <a:pt x="32" y="3"/>
                  <a:pt x="32" y="3"/>
                </a:cubicBezTo>
                <a:cubicBezTo>
                  <a:pt x="35" y="3"/>
                  <a:pt x="35" y="3"/>
                  <a:pt x="35" y="3"/>
                </a:cubicBezTo>
                <a:cubicBezTo>
                  <a:pt x="51" y="0"/>
                  <a:pt x="51" y="0"/>
                  <a:pt x="51" y="0"/>
                </a:cubicBezTo>
                <a:cubicBezTo>
                  <a:pt x="54" y="0"/>
                  <a:pt x="54" y="0"/>
                  <a:pt x="54" y="0"/>
                </a:cubicBezTo>
                <a:cubicBezTo>
                  <a:pt x="63" y="3"/>
                  <a:pt x="63" y="3"/>
                  <a:pt x="63" y="3"/>
                </a:cubicBezTo>
                <a:cubicBezTo>
                  <a:pt x="63" y="55"/>
                  <a:pt x="63" y="55"/>
                  <a:pt x="63" y="55"/>
                </a:cubicBezTo>
                <a:cubicBezTo>
                  <a:pt x="66" y="55"/>
                  <a:pt x="66" y="55"/>
                  <a:pt x="66" y="55"/>
                </a:cubicBezTo>
                <a:cubicBezTo>
                  <a:pt x="66" y="60"/>
                  <a:pt x="66" y="60"/>
                  <a:pt x="66" y="60"/>
                </a:cubicBezTo>
                <a:cubicBezTo>
                  <a:pt x="51" y="60"/>
                  <a:pt x="51" y="60"/>
                  <a:pt x="51" y="60"/>
                </a:cubicBezTo>
                <a:cubicBezTo>
                  <a:pt x="49" y="60"/>
                  <a:pt x="49" y="60"/>
                  <a:pt x="49" y="60"/>
                </a:cubicBezTo>
                <a:cubicBezTo>
                  <a:pt x="49" y="57"/>
                  <a:pt x="49" y="57"/>
                  <a:pt x="49" y="57"/>
                </a:cubicBezTo>
                <a:cubicBezTo>
                  <a:pt x="49" y="6"/>
                  <a:pt x="49" y="6"/>
                  <a:pt x="49" y="6"/>
                </a:cubicBezTo>
                <a:cubicBezTo>
                  <a:pt x="38" y="8"/>
                  <a:pt x="38" y="8"/>
                  <a:pt x="38" y="8"/>
                </a:cubicBezTo>
                <a:cubicBezTo>
                  <a:pt x="38" y="57"/>
                  <a:pt x="38" y="57"/>
                  <a:pt x="38" y="57"/>
                </a:cubicBezTo>
                <a:cubicBezTo>
                  <a:pt x="38" y="60"/>
                  <a:pt x="38" y="60"/>
                  <a:pt x="38" y="60"/>
                </a:cubicBezTo>
                <a:cubicBezTo>
                  <a:pt x="37" y="60"/>
                  <a:pt x="37" y="60"/>
                  <a:pt x="37" y="60"/>
                </a:cubicBezTo>
                <a:cubicBezTo>
                  <a:pt x="28" y="60"/>
                  <a:pt x="28" y="60"/>
                  <a:pt x="28" y="60"/>
                </a:cubicBezTo>
                <a:cubicBezTo>
                  <a:pt x="23" y="60"/>
                  <a:pt x="23" y="60"/>
                  <a:pt x="23" y="60"/>
                </a:cubicBezTo>
                <a:cubicBezTo>
                  <a:pt x="20" y="60"/>
                  <a:pt x="20" y="60"/>
                  <a:pt x="20" y="60"/>
                </a:cubicBezTo>
                <a:cubicBezTo>
                  <a:pt x="20" y="57"/>
                  <a:pt x="20" y="57"/>
                  <a:pt x="20" y="57"/>
                </a:cubicBezTo>
                <a:cubicBezTo>
                  <a:pt x="20" y="20"/>
                  <a:pt x="20" y="20"/>
                  <a:pt x="20" y="20"/>
                </a:cubicBezTo>
                <a:cubicBezTo>
                  <a:pt x="9" y="21"/>
                  <a:pt x="9" y="21"/>
                  <a:pt x="9" y="21"/>
                </a:cubicBezTo>
                <a:cubicBezTo>
                  <a:pt x="9" y="57"/>
                  <a:pt x="9" y="57"/>
                  <a:pt x="9" y="57"/>
                </a:cubicBezTo>
                <a:cubicBezTo>
                  <a:pt x="9" y="60"/>
                  <a:pt x="9" y="60"/>
                  <a:pt x="9" y="60"/>
                </a:cubicBezTo>
                <a:cubicBezTo>
                  <a:pt x="6" y="60"/>
                  <a:pt x="6" y="60"/>
                  <a:pt x="6" y="60"/>
                </a:cubicBezTo>
                <a:cubicBezTo>
                  <a:pt x="0" y="60"/>
                  <a:pt x="0" y="60"/>
                  <a:pt x="0" y="60"/>
                </a:cubicBezTo>
                <a:cubicBezTo>
                  <a:pt x="0" y="55"/>
                  <a:pt x="0" y="55"/>
                  <a:pt x="0" y="55"/>
                </a:cubicBezTo>
                <a:close/>
                <a:moveTo>
                  <a:pt x="44" y="16"/>
                </a:moveTo>
                <a:cubicBezTo>
                  <a:pt x="44" y="18"/>
                  <a:pt x="44" y="19"/>
                  <a:pt x="44" y="20"/>
                </a:cubicBezTo>
                <a:cubicBezTo>
                  <a:pt x="44" y="20"/>
                  <a:pt x="45" y="20"/>
                  <a:pt x="45" y="20"/>
                </a:cubicBezTo>
                <a:cubicBezTo>
                  <a:pt x="46" y="20"/>
                  <a:pt x="46" y="20"/>
                  <a:pt x="46" y="20"/>
                </a:cubicBezTo>
                <a:cubicBezTo>
                  <a:pt x="46" y="19"/>
                  <a:pt x="46" y="17"/>
                  <a:pt x="46" y="16"/>
                </a:cubicBezTo>
                <a:cubicBezTo>
                  <a:pt x="46" y="16"/>
                  <a:pt x="46" y="16"/>
                  <a:pt x="45" y="16"/>
                </a:cubicBezTo>
                <a:cubicBezTo>
                  <a:pt x="45" y="16"/>
                  <a:pt x="44" y="16"/>
                  <a:pt x="44" y="16"/>
                </a:cubicBezTo>
                <a:close/>
                <a:moveTo>
                  <a:pt x="44" y="9"/>
                </a:moveTo>
                <a:cubicBezTo>
                  <a:pt x="44" y="11"/>
                  <a:pt x="44" y="12"/>
                  <a:pt x="44" y="13"/>
                </a:cubicBezTo>
                <a:cubicBezTo>
                  <a:pt x="44" y="13"/>
                  <a:pt x="45" y="13"/>
                  <a:pt x="45" y="13"/>
                </a:cubicBezTo>
                <a:cubicBezTo>
                  <a:pt x="46" y="13"/>
                  <a:pt x="46" y="13"/>
                  <a:pt x="46" y="13"/>
                </a:cubicBezTo>
                <a:cubicBezTo>
                  <a:pt x="46" y="12"/>
                  <a:pt x="46" y="10"/>
                  <a:pt x="46" y="9"/>
                </a:cubicBezTo>
                <a:cubicBezTo>
                  <a:pt x="46" y="9"/>
                  <a:pt x="46" y="9"/>
                  <a:pt x="45" y="9"/>
                </a:cubicBezTo>
                <a:cubicBezTo>
                  <a:pt x="45" y="9"/>
                  <a:pt x="44" y="9"/>
                  <a:pt x="44" y="9"/>
                </a:cubicBezTo>
                <a:close/>
                <a:moveTo>
                  <a:pt x="44" y="23"/>
                </a:moveTo>
                <a:cubicBezTo>
                  <a:pt x="44" y="25"/>
                  <a:pt x="44" y="26"/>
                  <a:pt x="44" y="27"/>
                </a:cubicBezTo>
                <a:cubicBezTo>
                  <a:pt x="44" y="27"/>
                  <a:pt x="45" y="27"/>
                  <a:pt x="45" y="27"/>
                </a:cubicBezTo>
                <a:cubicBezTo>
                  <a:pt x="46" y="27"/>
                  <a:pt x="46" y="27"/>
                  <a:pt x="46" y="27"/>
                </a:cubicBezTo>
                <a:cubicBezTo>
                  <a:pt x="46" y="26"/>
                  <a:pt x="46" y="24"/>
                  <a:pt x="46" y="23"/>
                </a:cubicBezTo>
                <a:cubicBezTo>
                  <a:pt x="46" y="23"/>
                  <a:pt x="46" y="23"/>
                  <a:pt x="45" y="23"/>
                </a:cubicBezTo>
                <a:cubicBezTo>
                  <a:pt x="45" y="23"/>
                  <a:pt x="44" y="23"/>
                  <a:pt x="44" y="23"/>
                </a:cubicBezTo>
                <a:close/>
                <a:moveTo>
                  <a:pt x="44" y="30"/>
                </a:moveTo>
                <a:cubicBezTo>
                  <a:pt x="44" y="32"/>
                  <a:pt x="44" y="33"/>
                  <a:pt x="44" y="34"/>
                </a:cubicBezTo>
                <a:cubicBezTo>
                  <a:pt x="44" y="34"/>
                  <a:pt x="45" y="34"/>
                  <a:pt x="45" y="34"/>
                </a:cubicBezTo>
                <a:cubicBezTo>
                  <a:pt x="46" y="34"/>
                  <a:pt x="46" y="34"/>
                  <a:pt x="46" y="34"/>
                </a:cubicBezTo>
                <a:cubicBezTo>
                  <a:pt x="46" y="33"/>
                  <a:pt x="46" y="32"/>
                  <a:pt x="46" y="30"/>
                </a:cubicBezTo>
                <a:cubicBezTo>
                  <a:pt x="46" y="30"/>
                  <a:pt x="46" y="30"/>
                  <a:pt x="45" y="30"/>
                </a:cubicBezTo>
                <a:cubicBezTo>
                  <a:pt x="45" y="30"/>
                  <a:pt x="44" y="30"/>
                  <a:pt x="44" y="30"/>
                </a:cubicBezTo>
                <a:close/>
                <a:moveTo>
                  <a:pt x="44" y="37"/>
                </a:moveTo>
                <a:cubicBezTo>
                  <a:pt x="44" y="39"/>
                  <a:pt x="44" y="40"/>
                  <a:pt x="44" y="41"/>
                </a:cubicBezTo>
                <a:cubicBezTo>
                  <a:pt x="44" y="41"/>
                  <a:pt x="45" y="41"/>
                  <a:pt x="45" y="41"/>
                </a:cubicBezTo>
                <a:cubicBezTo>
                  <a:pt x="46" y="41"/>
                  <a:pt x="46" y="41"/>
                  <a:pt x="46" y="41"/>
                </a:cubicBezTo>
                <a:cubicBezTo>
                  <a:pt x="46" y="40"/>
                  <a:pt x="46" y="39"/>
                  <a:pt x="46" y="37"/>
                </a:cubicBezTo>
                <a:cubicBezTo>
                  <a:pt x="46" y="37"/>
                  <a:pt x="46" y="37"/>
                  <a:pt x="45" y="37"/>
                </a:cubicBezTo>
                <a:cubicBezTo>
                  <a:pt x="45" y="37"/>
                  <a:pt x="44" y="37"/>
                  <a:pt x="44" y="37"/>
                </a:cubicBezTo>
                <a:close/>
                <a:moveTo>
                  <a:pt x="39" y="17"/>
                </a:moveTo>
                <a:cubicBezTo>
                  <a:pt x="39" y="18"/>
                  <a:pt x="39" y="19"/>
                  <a:pt x="39" y="21"/>
                </a:cubicBezTo>
                <a:cubicBezTo>
                  <a:pt x="40" y="21"/>
                  <a:pt x="40" y="21"/>
                  <a:pt x="41" y="21"/>
                </a:cubicBezTo>
                <a:cubicBezTo>
                  <a:pt x="41" y="21"/>
                  <a:pt x="41" y="21"/>
                  <a:pt x="42" y="20"/>
                </a:cubicBezTo>
                <a:cubicBezTo>
                  <a:pt x="42" y="19"/>
                  <a:pt x="42" y="18"/>
                  <a:pt x="42" y="17"/>
                </a:cubicBezTo>
                <a:cubicBezTo>
                  <a:pt x="41" y="17"/>
                  <a:pt x="41" y="17"/>
                  <a:pt x="41" y="17"/>
                </a:cubicBezTo>
                <a:cubicBezTo>
                  <a:pt x="40" y="17"/>
                  <a:pt x="40" y="17"/>
                  <a:pt x="39" y="17"/>
                </a:cubicBezTo>
                <a:close/>
                <a:moveTo>
                  <a:pt x="39" y="10"/>
                </a:moveTo>
                <a:cubicBezTo>
                  <a:pt x="39" y="11"/>
                  <a:pt x="39" y="12"/>
                  <a:pt x="39" y="14"/>
                </a:cubicBezTo>
                <a:cubicBezTo>
                  <a:pt x="40" y="14"/>
                  <a:pt x="40" y="14"/>
                  <a:pt x="41" y="14"/>
                </a:cubicBezTo>
                <a:cubicBezTo>
                  <a:pt x="41" y="14"/>
                  <a:pt x="41" y="14"/>
                  <a:pt x="42" y="13"/>
                </a:cubicBezTo>
                <a:cubicBezTo>
                  <a:pt x="42" y="12"/>
                  <a:pt x="42" y="11"/>
                  <a:pt x="42" y="10"/>
                </a:cubicBezTo>
                <a:cubicBezTo>
                  <a:pt x="41" y="10"/>
                  <a:pt x="41" y="10"/>
                  <a:pt x="41" y="10"/>
                </a:cubicBezTo>
                <a:cubicBezTo>
                  <a:pt x="40" y="10"/>
                  <a:pt x="40" y="10"/>
                  <a:pt x="39" y="10"/>
                </a:cubicBezTo>
                <a:close/>
                <a:moveTo>
                  <a:pt x="39" y="24"/>
                </a:moveTo>
                <a:cubicBezTo>
                  <a:pt x="39" y="25"/>
                  <a:pt x="39" y="26"/>
                  <a:pt x="39" y="28"/>
                </a:cubicBezTo>
                <a:cubicBezTo>
                  <a:pt x="40" y="28"/>
                  <a:pt x="40" y="28"/>
                  <a:pt x="41" y="28"/>
                </a:cubicBezTo>
                <a:cubicBezTo>
                  <a:pt x="41" y="27"/>
                  <a:pt x="41" y="27"/>
                  <a:pt x="42" y="27"/>
                </a:cubicBezTo>
                <a:cubicBezTo>
                  <a:pt x="42" y="26"/>
                  <a:pt x="42" y="25"/>
                  <a:pt x="42" y="23"/>
                </a:cubicBezTo>
                <a:cubicBezTo>
                  <a:pt x="41" y="24"/>
                  <a:pt x="41" y="24"/>
                  <a:pt x="41" y="24"/>
                </a:cubicBezTo>
                <a:cubicBezTo>
                  <a:pt x="40" y="24"/>
                  <a:pt x="40" y="24"/>
                  <a:pt x="39" y="24"/>
                </a:cubicBezTo>
                <a:close/>
                <a:moveTo>
                  <a:pt x="39" y="31"/>
                </a:moveTo>
                <a:cubicBezTo>
                  <a:pt x="39" y="32"/>
                  <a:pt x="39" y="33"/>
                  <a:pt x="39" y="35"/>
                </a:cubicBezTo>
                <a:cubicBezTo>
                  <a:pt x="40" y="35"/>
                  <a:pt x="40" y="34"/>
                  <a:pt x="41" y="34"/>
                </a:cubicBezTo>
                <a:cubicBezTo>
                  <a:pt x="41" y="34"/>
                  <a:pt x="41" y="34"/>
                  <a:pt x="42" y="34"/>
                </a:cubicBezTo>
                <a:cubicBezTo>
                  <a:pt x="42" y="33"/>
                  <a:pt x="42" y="32"/>
                  <a:pt x="42" y="30"/>
                </a:cubicBezTo>
                <a:cubicBezTo>
                  <a:pt x="41" y="30"/>
                  <a:pt x="41" y="30"/>
                  <a:pt x="41" y="31"/>
                </a:cubicBezTo>
                <a:cubicBezTo>
                  <a:pt x="40" y="31"/>
                  <a:pt x="40" y="31"/>
                  <a:pt x="39" y="31"/>
                </a:cubicBezTo>
                <a:close/>
                <a:moveTo>
                  <a:pt x="39" y="38"/>
                </a:moveTo>
                <a:cubicBezTo>
                  <a:pt x="39" y="39"/>
                  <a:pt x="39" y="40"/>
                  <a:pt x="39" y="41"/>
                </a:cubicBezTo>
                <a:cubicBezTo>
                  <a:pt x="40" y="41"/>
                  <a:pt x="40" y="41"/>
                  <a:pt x="41" y="41"/>
                </a:cubicBezTo>
                <a:cubicBezTo>
                  <a:pt x="41" y="41"/>
                  <a:pt x="41" y="41"/>
                  <a:pt x="42" y="41"/>
                </a:cubicBezTo>
                <a:cubicBezTo>
                  <a:pt x="42" y="40"/>
                  <a:pt x="42" y="39"/>
                  <a:pt x="42" y="37"/>
                </a:cubicBezTo>
                <a:cubicBezTo>
                  <a:pt x="41" y="37"/>
                  <a:pt x="41" y="37"/>
                  <a:pt x="41" y="37"/>
                </a:cubicBezTo>
                <a:cubicBezTo>
                  <a:pt x="40" y="37"/>
                  <a:pt x="40" y="37"/>
                  <a:pt x="39" y="38"/>
                </a:cubicBezTo>
                <a:close/>
                <a:moveTo>
                  <a:pt x="44" y="44"/>
                </a:moveTo>
                <a:cubicBezTo>
                  <a:pt x="44" y="46"/>
                  <a:pt x="44" y="47"/>
                  <a:pt x="44" y="48"/>
                </a:cubicBezTo>
                <a:cubicBezTo>
                  <a:pt x="44" y="48"/>
                  <a:pt x="45" y="48"/>
                  <a:pt x="45" y="48"/>
                </a:cubicBezTo>
                <a:cubicBezTo>
                  <a:pt x="46" y="48"/>
                  <a:pt x="46" y="48"/>
                  <a:pt x="46" y="48"/>
                </a:cubicBezTo>
                <a:cubicBezTo>
                  <a:pt x="46" y="47"/>
                  <a:pt x="46" y="46"/>
                  <a:pt x="46" y="44"/>
                </a:cubicBezTo>
                <a:cubicBezTo>
                  <a:pt x="46" y="44"/>
                  <a:pt x="46" y="44"/>
                  <a:pt x="45" y="44"/>
                </a:cubicBezTo>
                <a:cubicBezTo>
                  <a:pt x="45" y="44"/>
                  <a:pt x="44" y="44"/>
                  <a:pt x="44" y="44"/>
                </a:cubicBezTo>
                <a:close/>
                <a:moveTo>
                  <a:pt x="39" y="45"/>
                </a:moveTo>
                <a:cubicBezTo>
                  <a:pt x="39" y="46"/>
                  <a:pt x="39" y="47"/>
                  <a:pt x="39" y="48"/>
                </a:cubicBezTo>
                <a:cubicBezTo>
                  <a:pt x="40" y="48"/>
                  <a:pt x="40" y="48"/>
                  <a:pt x="41" y="48"/>
                </a:cubicBezTo>
                <a:cubicBezTo>
                  <a:pt x="41" y="48"/>
                  <a:pt x="41" y="48"/>
                  <a:pt x="42" y="48"/>
                </a:cubicBezTo>
                <a:cubicBezTo>
                  <a:pt x="42" y="47"/>
                  <a:pt x="42" y="46"/>
                  <a:pt x="42" y="44"/>
                </a:cubicBezTo>
                <a:cubicBezTo>
                  <a:pt x="41" y="44"/>
                  <a:pt x="41" y="44"/>
                  <a:pt x="41" y="44"/>
                </a:cubicBezTo>
                <a:cubicBezTo>
                  <a:pt x="40" y="44"/>
                  <a:pt x="40" y="44"/>
                  <a:pt x="39" y="45"/>
                </a:cubicBezTo>
                <a:close/>
                <a:moveTo>
                  <a:pt x="11" y="30"/>
                </a:moveTo>
                <a:cubicBezTo>
                  <a:pt x="11" y="31"/>
                  <a:pt x="11" y="33"/>
                  <a:pt x="11" y="34"/>
                </a:cubicBezTo>
                <a:cubicBezTo>
                  <a:pt x="11" y="34"/>
                  <a:pt x="12" y="34"/>
                  <a:pt x="12" y="34"/>
                </a:cubicBezTo>
                <a:cubicBezTo>
                  <a:pt x="12" y="34"/>
                  <a:pt x="13" y="34"/>
                  <a:pt x="13" y="34"/>
                </a:cubicBezTo>
                <a:cubicBezTo>
                  <a:pt x="13" y="32"/>
                  <a:pt x="13" y="31"/>
                  <a:pt x="13" y="30"/>
                </a:cubicBezTo>
                <a:cubicBezTo>
                  <a:pt x="13" y="30"/>
                  <a:pt x="12" y="30"/>
                  <a:pt x="12" y="30"/>
                </a:cubicBezTo>
                <a:cubicBezTo>
                  <a:pt x="12" y="30"/>
                  <a:pt x="11" y="30"/>
                  <a:pt x="11" y="30"/>
                </a:cubicBezTo>
                <a:close/>
                <a:moveTo>
                  <a:pt x="15" y="30"/>
                </a:moveTo>
                <a:cubicBezTo>
                  <a:pt x="15" y="31"/>
                  <a:pt x="15" y="32"/>
                  <a:pt x="15" y="34"/>
                </a:cubicBezTo>
                <a:cubicBezTo>
                  <a:pt x="16" y="34"/>
                  <a:pt x="16" y="34"/>
                  <a:pt x="17" y="33"/>
                </a:cubicBezTo>
                <a:cubicBezTo>
                  <a:pt x="17" y="33"/>
                  <a:pt x="17" y="33"/>
                  <a:pt x="18" y="33"/>
                </a:cubicBezTo>
                <a:cubicBezTo>
                  <a:pt x="18" y="32"/>
                  <a:pt x="18" y="31"/>
                  <a:pt x="18" y="29"/>
                </a:cubicBezTo>
                <a:cubicBezTo>
                  <a:pt x="17" y="29"/>
                  <a:pt x="17" y="29"/>
                  <a:pt x="17" y="29"/>
                </a:cubicBezTo>
                <a:cubicBezTo>
                  <a:pt x="16" y="30"/>
                  <a:pt x="16" y="30"/>
                  <a:pt x="15" y="30"/>
                </a:cubicBezTo>
                <a:close/>
                <a:moveTo>
                  <a:pt x="15" y="23"/>
                </a:moveTo>
                <a:cubicBezTo>
                  <a:pt x="15" y="24"/>
                  <a:pt x="15" y="25"/>
                  <a:pt x="15" y="27"/>
                </a:cubicBezTo>
                <a:cubicBezTo>
                  <a:pt x="16" y="27"/>
                  <a:pt x="16" y="26"/>
                  <a:pt x="17" y="26"/>
                </a:cubicBezTo>
                <a:cubicBezTo>
                  <a:pt x="17" y="26"/>
                  <a:pt x="17" y="26"/>
                  <a:pt x="18" y="26"/>
                </a:cubicBezTo>
                <a:cubicBezTo>
                  <a:pt x="18" y="25"/>
                  <a:pt x="18" y="24"/>
                  <a:pt x="18" y="22"/>
                </a:cubicBezTo>
                <a:cubicBezTo>
                  <a:pt x="17" y="22"/>
                  <a:pt x="17" y="22"/>
                  <a:pt x="17" y="22"/>
                </a:cubicBezTo>
                <a:cubicBezTo>
                  <a:pt x="16" y="22"/>
                  <a:pt x="16" y="22"/>
                  <a:pt x="15" y="23"/>
                </a:cubicBezTo>
                <a:close/>
                <a:moveTo>
                  <a:pt x="15" y="37"/>
                </a:moveTo>
                <a:cubicBezTo>
                  <a:pt x="15" y="38"/>
                  <a:pt x="15" y="39"/>
                  <a:pt x="15" y="41"/>
                </a:cubicBezTo>
                <a:cubicBezTo>
                  <a:pt x="16" y="41"/>
                  <a:pt x="16" y="41"/>
                  <a:pt x="17" y="41"/>
                </a:cubicBezTo>
                <a:cubicBezTo>
                  <a:pt x="17" y="41"/>
                  <a:pt x="17" y="41"/>
                  <a:pt x="18" y="40"/>
                </a:cubicBezTo>
                <a:cubicBezTo>
                  <a:pt x="18" y="39"/>
                  <a:pt x="18" y="38"/>
                  <a:pt x="18" y="36"/>
                </a:cubicBezTo>
                <a:cubicBezTo>
                  <a:pt x="17" y="36"/>
                  <a:pt x="17" y="37"/>
                  <a:pt x="17" y="37"/>
                </a:cubicBezTo>
                <a:cubicBezTo>
                  <a:pt x="16" y="37"/>
                  <a:pt x="16" y="37"/>
                  <a:pt x="15" y="37"/>
                </a:cubicBezTo>
                <a:close/>
                <a:moveTo>
                  <a:pt x="15" y="44"/>
                </a:moveTo>
                <a:cubicBezTo>
                  <a:pt x="15" y="45"/>
                  <a:pt x="15" y="46"/>
                  <a:pt x="15" y="48"/>
                </a:cubicBezTo>
                <a:cubicBezTo>
                  <a:pt x="16" y="48"/>
                  <a:pt x="16" y="48"/>
                  <a:pt x="17" y="48"/>
                </a:cubicBezTo>
                <a:cubicBezTo>
                  <a:pt x="17" y="48"/>
                  <a:pt x="17" y="48"/>
                  <a:pt x="18" y="48"/>
                </a:cubicBezTo>
                <a:cubicBezTo>
                  <a:pt x="18" y="46"/>
                  <a:pt x="18" y="45"/>
                  <a:pt x="18" y="44"/>
                </a:cubicBezTo>
                <a:cubicBezTo>
                  <a:pt x="17" y="44"/>
                  <a:pt x="17" y="44"/>
                  <a:pt x="17" y="44"/>
                </a:cubicBezTo>
                <a:cubicBezTo>
                  <a:pt x="16" y="44"/>
                  <a:pt x="16" y="44"/>
                  <a:pt x="15" y="44"/>
                </a:cubicBezTo>
                <a:close/>
                <a:moveTo>
                  <a:pt x="15" y="51"/>
                </a:moveTo>
                <a:cubicBezTo>
                  <a:pt x="15" y="52"/>
                  <a:pt x="15" y="53"/>
                  <a:pt x="15" y="55"/>
                </a:cubicBezTo>
                <a:cubicBezTo>
                  <a:pt x="16" y="55"/>
                  <a:pt x="16" y="55"/>
                  <a:pt x="17" y="55"/>
                </a:cubicBezTo>
                <a:cubicBezTo>
                  <a:pt x="17" y="55"/>
                  <a:pt x="17" y="55"/>
                  <a:pt x="18" y="55"/>
                </a:cubicBezTo>
                <a:cubicBezTo>
                  <a:pt x="18" y="53"/>
                  <a:pt x="18" y="52"/>
                  <a:pt x="18" y="51"/>
                </a:cubicBezTo>
                <a:cubicBezTo>
                  <a:pt x="17" y="51"/>
                  <a:pt x="17" y="51"/>
                  <a:pt x="17" y="51"/>
                </a:cubicBezTo>
                <a:cubicBezTo>
                  <a:pt x="16" y="51"/>
                  <a:pt x="16" y="51"/>
                  <a:pt x="15" y="51"/>
                </a:cubicBezTo>
                <a:close/>
                <a:moveTo>
                  <a:pt x="11" y="23"/>
                </a:moveTo>
                <a:cubicBezTo>
                  <a:pt x="11" y="24"/>
                  <a:pt x="11" y="26"/>
                  <a:pt x="11" y="27"/>
                </a:cubicBezTo>
                <a:cubicBezTo>
                  <a:pt x="11" y="27"/>
                  <a:pt x="12" y="27"/>
                  <a:pt x="12" y="27"/>
                </a:cubicBezTo>
                <a:cubicBezTo>
                  <a:pt x="12" y="27"/>
                  <a:pt x="13" y="27"/>
                  <a:pt x="13" y="27"/>
                </a:cubicBezTo>
                <a:cubicBezTo>
                  <a:pt x="13" y="25"/>
                  <a:pt x="13" y="24"/>
                  <a:pt x="13" y="23"/>
                </a:cubicBezTo>
                <a:cubicBezTo>
                  <a:pt x="13" y="23"/>
                  <a:pt x="12" y="23"/>
                  <a:pt x="12" y="23"/>
                </a:cubicBezTo>
                <a:cubicBezTo>
                  <a:pt x="12" y="23"/>
                  <a:pt x="11" y="23"/>
                  <a:pt x="11" y="23"/>
                </a:cubicBezTo>
                <a:close/>
                <a:moveTo>
                  <a:pt x="11" y="37"/>
                </a:moveTo>
                <a:cubicBezTo>
                  <a:pt x="11" y="38"/>
                  <a:pt x="11" y="40"/>
                  <a:pt x="11" y="41"/>
                </a:cubicBezTo>
                <a:cubicBezTo>
                  <a:pt x="11" y="41"/>
                  <a:pt x="12" y="41"/>
                  <a:pt x="12" y="41"/>
                </a:cubicBezTo>
                <a:cubicBezTo>
                  <a:pt x="12" y="41"/>
                  <a:pt x="13" y="41"/>
                  <a:pt x="13" y="41"/>
                </a:cubicBezTo>
                <a:cubicBezTo>
                  <a:pt x="13" y="39"/>
                  <a:pt x="13" y="38"/>
                  <a:pt x="13" y="37"/>
                </a:cubicBezTo>
                <a:cubicBezTo>
                  <a:pt x="13" y="37"/>
                  <a:pt x="12" y="37"/>
                  <a:pt x="12" y="37"/>
                </a:cubicBezTo>
                <a:cubicBezTo>
                  <a:pt x="12" y="37"/>
                  <a:pt x="11" y="37"/>
                  <a:pt x="11" y="37"/>
                </a:cubicBezTo>
                <a:close/>
                <a:moveTo>
                  <a:pt x="11" y="44"/>
                </a:moveTo>
                <a:cubicBezTo>
                  <a:pt x="11" y="45"/>
                  <a:pt x="11" y="46"/>
                  <a:pt x="11" y="48"/>
                </a:cubicBezTo>
                <a:cubicBezTo>
                  <a:pt x="11" y="48"/>
                  <a:pt x="12" y="48"/>
                  <a:pt x="12" y="48"/>
                </a:cubicBezTo>
                <a:cubicBezTo>
                  <a:pt x="12" y="48"/>
                  <a:pt x="13" y="48"/>
                  <a:pt x="13" y="48"/>
                </a:cubicBezTo>
                <a:cubicBezTo>
                  <a:pt x="13" y="46"/>
                  <a:pt x="13" y="45"/>
                  <a:pt x="13" y="44"/>
                </a:cubicBezTo>
                <a:cubicBezTo>
                  <a:pt x="13" y="44"/>
                  <a:pt x="12" y="44"/>
                  <a:pt x="12" y="44"/>
                </a:cubicBezTo>
                <a:cubicBezTo>
                  <a:pt x="12" y="44"/>
                  <a:pt x="11" y="44"/>
                  <a:pt x="11" y="44"/>
                </a:cubicBezTo>
                <a:close/>
                <a:moveTo>
                  <a:pt x="11" y="51"/>
                </a:moveTo>
                <a:cubicBezTo>
                  <a:pt x="11" y="52"/>
                  <a:pt x="11" y="53"/>
                  <a:pt x="11" y="55"/>
                </a:cubicBezTo>
                <a:cubicBezTo>
                  <a:pt x="11" y="55"/>
                  <a:pt x="12" y="55"/>
                  <a:pt x="12" y="55"/>
                </a:cubicBezTo>
                <a:cubicBezTo>
                  <a:pt x="12" y="55"/>
                  <a:pt x="13" y="55"/>
                  <a:pt x="13" y="55"/>
                </a:cubicBezTo>
                <a:cubicBezTo>
                  <a:pt x="13" y="53"/>
                  <a:pt x="13" y="52"/>
                  <a:pt x="13" y="51"/>
                </a:cubicBezTo>
                <a:cubicBezTo>
                  <a:pt x="13" y="51"/>
                  <a:pt x="12" y="51"/>
                  <a:pt x="12" y="51"/>
                </a:cubicBezTo>
                <a:cubicBezTo>
                  <a:pt x="12" y="51"/>
                  <a:pt x="11" y="51"/>
                  <a:pt x="11" y="5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sym typeface="+mn-lt"/>
            </a:endParaRPr>
          </a:p>
        </p:txBody>
      </p:sp>
      <p:sp>
        <p:nvSpPr>
          <p:cNvPr id="74" name="任意多边形 73"/>
          <p:cNvSpPr/>
          <p:nvPr/>
        </p:nvSpPr>
        <p:spPr>
          <a:xfrm>
            <a:off x="5099206" y="4955313"/>
            <a:ext cx="709642" cy="679233"/>
          </a:xfrm>
          <a:custGeom>
            <a:avLst/>
            <a:gdLst>
              <a:gd name="connsiteX0" fmla="*/ 287709 w 781705"/>
              <a:gd name="connsiteY0" fmla="*/ 0 h 748208"/>
              <a:gd name="connsiteX1" fmla="*/ 336135 w 781705"/>
              <a:gd name="connsiteY1" fmla="*/ 59820 h 748208"/>
              <a:gd name="connsiteX2" fmla="*/ 470019 w 781705"/>
              <a:gd name="connsiteY2" fmla="*/ 39880 h 748208"/>
              <a:gd name="connsiteX3" fmla="*/ 781705 w 781705"/>
              <a:gd name="connsiteY3" fmla="*/ 340232 h 748208"/>
              <a:gd name="connsiteX4" fmla="*/ 755555 w 781705"/>
              <a:gd name="connsiteY4" fmla="*/ 424474 h 748208"/>
              <a:gd name="connsiteX5" fmla="*/ 366820 w 781705"/>
              <a:gd name="connsiteY5" fmla="*/ 743310 h 748208"/>
              <a:gd name="connsiteX6" fmla="*/ 318237 w 781705"/>
              <a:gd name="connsiteY6" fmla="*/ 748208 h 748208"/>
              <a:gd name="connsiteX7" fmla="*/ 2849 w 781705"/>
              <a:gd name="connsiteY7" fmla="*/ 441532 h 748208"/>
              <a:gd name="connsiteX8" fmla="*/ 0 w 781705"/>
              <a:gd name="connsiteY8" fmla="*/ 2848 h 74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1705" h="748208">
                <a:moveTo>
                  <a:pt x="287709" y="0"/>
                </a:moveTo>
                <a:lnTo>
                  <a:pt x="336135" y="59820"/>
                </a:lnTo>
                <a:lnTo>
                  <a:pt x="470019" y="39880"/>
                </a:lnTo>
                <a:lnTo>
                  <a:pt x="781705" y="340232"/>
                </a:lnTo>
                <a:lnTo>
                  <a:pt x="755555" y="424474"/>
                </a:lnTo>
                <a:cubicBezTo>
                  <a:pt x="687242" y="585986"/>
                  <a:pt x="542584" y="707344"/>
                  <a:pt x="366820" y="743310"/>
                </a:cubicBezTo>
                <a:lnTo>
                  <a:pt x="318237" y="748208"/>
                </a:lnTo>
                <a:lnTo>
                  <a:pt x="2849" y="441532"/>
                </a:lnTo>
                <a:cubicBezTo>
                  <a:pt x="1899" y="295304"/>
                  <a:pt x="950" y="149076"/>
                  <a:pt x="0" y="2848"/>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60" name="Freeform 391"/>
          <p:cNvSpPr>
            <a:spLocks noChangeAspect="1" noEditPoints="1"/>
          </p:cNvSpPr>
          <p:nvPr/>
        </p:nvSpPr>
        <p:spPr bwMode="auto">
          <a:xfrm>
            <a:off x="5098428" y="4951221"/>
            <a:ext cx="469970" cy="397237"/>
          </a:xfrm>
          <a:custGeom>
            <a:avLst/>
            <a:gdLst>
              <a:gd name="T0" fmla="*/ 39 w 71"/>
              <a:gd name="T1" fmla="*/ 0 h 60"/>
              <a:gd name="T2" fmla="*/ 51 w 71"/>
              <a:gd name="T3" fmla="*/ 42 h 60"/>
              <a:gd name="T4" fmla="*/ 53 w 71"/>
              <a:gd name="T5" fmla="*/ 39 h 60"/>
              <a:gd name="T6" fmla="*/ 43 w 71"/>
              <a:gd name="T7" fmla="*/ 13 h 60"/>
              <a:gd name="T8" fmla="*/ 50 w 71"/>
              <a:gd name="T9" fmla="*/ 6 h 60"/>
              <a:gd name="T10" fmla="*/ 69 w 71"/>
              <a:gd name="T11" fmla="*/ 11 h 60"/>
              <a:gd name="T12" fmla="*/ 57 w 71"/>
              <a:gd name="T13" fmla="*/ 12 h 60"/>
              <a:gd name="T14" fmla="*/ 50 w 71"/>
              <a:gd name="T15" fmla="*/ 10 h 60"/>
              <a:gd name="T16" fmla="*/ 46 w 71"/>
              <a:gd name="T17" fmla="*/ 13 h 60"/>
              <a:gd name="T18" fmla="*/ 56 w 71"/>
              <a:gd name="T19" fmla="*/ 40 h 60"/>
              <a:gd name="T20" fmla="*/ 58 w 71"/>
              <a:gd name="T21" fmla="*/ 39 h 60"/>
              <a:gd name="T22" fmla="*/ 59 w 71"/>
              <a:gd name="T23" fmla="*/ 23 h 60"/>
              <a:gd name="T24" fmla="*/ 64 w 71"/>
              <a:gd name="T25" fmla="*/ 17 h 60"/>
              <a:gd name="T26" fmla="*/ 64 w 71"/>
              <a:gd name="T27" fmla="*/ 28 h 60"/>
              <a:gd name="T28" fmla="*/ 63 w 71"/>
              <a:gd name="T29" fmla="*/ 36 h 60"/>
              <a:gd name="T30" fmla="*/ 56 w 71"/>
              <a:gd name="T31" fmla="*/ 45 h 60"/>
              <a:gd name="T32" fmla="*/ 39 w 71"/>
              <a:gd name="T33" fmla="*/ 50 h 60"/>
              <a:gd name="T34" fmla="*/ 0 w 71"/>
              <a:gd name="T35" fmla="*/ 60 h 60"/>
              <a:gd name="T36" fmla="*/ 8 w 71"/>
              <a:gd name="T37" fmla="*/ 8 h 60"/>
              <a:gd name="T38" fmla="*/ 32 w 71"/>
              <a:gd name="T39" fmla="*/ 22 h 60"/>
              <a:gd name="T40" fmla="*/ 8 w 71"/>
              <a:gd name="T41" fmla="*/ 8 h 60"/>
              <a:gd name="T42" fmla="*/ 10 w 71"/>
              <a:gd name="T43" fmla="*/ 32 h 60"/>
              <a:gd name="T44" fmla="*/ 10 w 71"/>
              <a:gd name="T45" fmla="*/ 50 h 60"/>
              <a:gd name="T46" fmla="*/ 29 w 71"/>
              <a:gd name="T47" fmla="*/ 50 h 60"/>
              <a:gd name="T48" fmla="*/ 29 w 71"/>
              <a:gd name="T49" fmla="*/ 32 h 60"/>
              <a:gd name="T50" fmla="*/ 27 w 71"/>
              <a:gd name="T51" fmla="*/ 41 h 60"/>
              <a:gd name="T52" fmla="*/ 15 w 71"/>
              <a:gd name="T53" fmla="*/ 34 h 60"/>
              <a:gd name="T54" fmla="*/ 15 w 71"/>
              <a:gd name="T55" fmla="*/ 48 h 60"/>
              <a:gd name="T56" fmla="*/ 27 w 71"/>
              <a:gd name="T57" fmla="*/ 41 h 60"/>
              <a:gd name="T58" fmla="*/ 20 w 71"/>
              <a:gd name="T59" fmla="*/ 30 h 60"/>
              <a:gd name="T60" fmla="*/ 9 w 71"/>
              <a:gd name="T61" fmla="*/ 41 h 60"/>
              <a:gd name="T62" fmla="*/ 20 w 71"/>
              <a:gd name="T63" fmla="*/ 51 h 60"/>
              <a:gd name="T64" fmla="*/ 30 w 71"/>
              <a:gd name="T65" fmla="*/ 41 h 60"/>
              <a:gd name="T66" fmla="*/ 39 w 71"/>
              <a:gd name="T67" fmla="*/ 44 h 60"/>
              <a:gd name="T68" fmla="*/ 45 w 71"/>
              <a:gd name="T69" fmla="*/ 4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 h="60">
                <a:moveTo>
                  <a:pt x="0" y="0"/>
                </a:moveTo>
                <a:cubicBezTo>
                  <a:pt x="39" y="0"/>
                  <a:pt x="39" y="0"/>
                  <a:pt x="39" y="0"/>
                </a:cubicBezTo>
                <a:cubicBezTo>
                  <a:pt x="39" y="39"/>
                  <a:pt x="39" y="39"/>
                  <a:pt x="39" y="39"/>
                </a:cubicBezTo>
                <a:cubicBezTo>
                  <a:pt x="43" y="41"/>
                  <a:pt x="47" y="43"/>
                  <a:pt x="51" y="42"/>
                </a:cubicBezTo>
                <a:cubicBezTo>
                  <a:pt x="51" y="42"/>
                  <a:pt x="51" y="42"/>
                  <a:pt x="51" y="42"/>
                </a:cubicBezTo>
                <a:cubicBezTo>
                  <a:pt x="52" y="41"/>
                  <a:pt x="53" y="40"/>
                  <a:pt x="53" y="39"/>
                </a:cubicBezTo>
                <a:cubicBezTo>
                  <a:pt x="54" y="34"/>
                  <a:pt x="50" y="28"/>
                  <a:pt x="47" y="23"/>
                </a:cubicBezTo>
                <a:cubicBezTo>
                  <a:pt x="45" y="19"/>
                  <a:pt x="42" y="16"/>
                  <a:pt x="43" y="13"/>
                </a:cubicBezTo>
                <a:cubicBezTo>
                  <a:pt x="43" y="8"/>
                  <a:pt x="47" y="6"/>
                  <a:pt x="50" y="6"/>
                </a:cubicBezTo>
                <a:cubicBezTo>
                  <a:pt x="50" y="6"/>
                  <a:pt x="50" y="6"/>
                  <a:pt x="50" y="6"/>
                </a:cubicBezTo>
                <a:cubicBezTo>
                  <a:pt x="64" y="5"/>
                  <a:pt x="64" y="5"/>
                  <a:pt x="64" y="5"/>
                </a:cubicBezTo>
                <a:cubicBezTo>
                  <a:pt x="67" y="6"/>
                  <a:pt x="69" y="8"/>
                  <a:pt x="69" y="11"/>
                </a:cubicBezTo>
                <a:cubicBezTo>
                  <a:pt x="70" y="11"/>
                  <a:pt x="71" y="11"/>
                  <a:pt x="71" y="11"/>
                </a:cubicBezTo>
                <a:cubicBezTo>
                  <a:pt x="70" y="17"/>
                  <a:pt x="59" y="18"/>
                  <a:pt x="57" y="12"/>
                </a:cubicBezTo>
                <a:cubicBezTo>
                  <a:pt x="57" y="12"/>
                  <a:pt x="58" y="12"/>
                  <a:pt x="59" y="11"/>
                </a:cubicBezTo>
                <a:cubicBezTo>
                  <a:pt x="50" y="10"/>
                  <a:pt x="50" y="10"/>
                  <a:pt x="50" y="10"/>
                </a:cubicBezTo>
                <a:cubicBezTo>
                  <a:pt x="50" y="10"/>
                  <a:pt x="50" y="10"/>
                  <a:pt x="50" y="10"/>
                </a:cubicBezTo>
                <a:cubicBezTo>
                  <a:pt x="48" y="10"/>
                  <a:pt x="47" y="11"/>
                  <a:pt x="46" y="13"/>
                </a:cubicBezTo>
                <a:cubicBezTo>
                  <a:pt x="46" y="15"/>
                  <a:pt x="48" y="18"/>
                  <a:pt x="50" y="21"/>
                </a:cubicBezTo>
                <a:cubicBezTo>
                  <a:pt x="54" y="26"/>
                  <a:pt x="58" y="33"/>
                  <a:pt x="56" y="40"/>
                </a:cubicBezTo>
                <a:cubicBezTo>
                  <a:pt x="56" y="40"/>
                  <a:pt x="56" y="40"/>
                  <a:pt x="56" y="40"/>
                </a:cubicBezTo>
                <a:cubicBezTo>
                  <a:pt x="57" y="40"/>
                  <a:pt x="57" y="39"/>
                  <a:pt x="58" y="39"/>
                </a:cubicBezTo>
                <a:cubicBezTo>
                  <a:pt x="59" y="38"/>
                  <a:pt x="59" y="36"/>
                  <a:pt x="60" y="35"/>
                </a:cubicBezTo>
                <a:cubicBezTo>
                  <a:pt x="59" y="23"/>
                  <a:pt x="59" y="23"/>
                  <a:pt x="59" y="23"/>
                </a:cubicBezTo>
                <a:cubicBezTo>
                  <a:pt x="60" y="21"/>
                  <a:pt x="62" y="20"/>
                  <a:pt x="64" y="19"/>
                </a:cubicBezTo>
                <a:cubicBezTo>
                  <a:pt x="64" y="18"/>
                  <a:pt x="64" y="18"/>
                  <a:pt x="64" y="17"/>
                </a:cubicBezTo>
                <a:cubicBezTo>
                  <a:pt x="70" y="19"/>
                  <a:pt x="70" y="28"/>
                  <a:pt x="65" y="30"/>
                </a:cubicBezTo>
                <a:cubicBezTo>
                  <a:pt x="65" y="29"/>
                  <a:pt x="65" y="29"/>
                  <a:pt x="64" y="28"/>
                </a:cubicBezTo>
                <a:cubicBezTo>
                  <a:pt x="64" y="36"/>
                  <a:pt x="64" y="36"/>
                  <a:pt x="64" y="36"/>
                </a:cubicBezTo>
                <a:cubicBezTo>
                  <a:pt x="63" y="36"/>
                  <a:pt x="63" y="36"/>
                  <a:pt x="63" y="36"/>
                </a:cubicBezTo>
                <a:cubicBezTo>
                  <a:pt x="63" y="38"/>
                  <a:pt x="62" y="40"/>
                  <a:pt x="61" y="41"/>
                </a:cubicBezTo>
                <a:cubicBezTo>
                  <a:pt x="60" y="43"/>
                  <a:pt x="58" y="44"/>
                  <a:pt x="56" y="45"/>
                </a:cubicBezTo>
                <a:cubicBezTo>
                  <a:pt x="55" y="45"/>
                  <a:pt x="54" y="45"/>
                  <a:pt x="53" y="46"/>
                </a:cubicBezTo>
                <a:cubicBezTo>
                  <a:pt x="49" y="49"/>
                  <a:pt x="43" y="50"/>
                  <a:pt x="39" y="50"/>
                </a:cubicBezTo>
                <a:cubicBezTo>
                  <a:pt x="39" y="60"/>
                  <a:pt x="39" y="60"/>
                  <a:pt x="39" y="60"/>
                </a:cubicBezTo>
                <a:cubicBezTo>
                  <a:pt x="0" y="60"/>
                  <a:pt x="0" y="60"/>
                  <a:pt x="0" y="60"/>
                </a:cubicBezTo>
                <a:cubicBezTo>
                  <a:pt x="0" y="0"/>
                  <a:pt x="0" y="0"/>
                  <a:pt x="0" y="0"/>
                </a:cubicBezTo>
                <a:close/>
                <a:moveTo>
                  <a:pt x="8" y="8"/>
                </a:moveTo>
                <a:cubicBezTo>
                  <a:pt x="8" y="22"/>
                  <a:pt x="8" y="22"/>
                  <a:pt x="8" y="22"/>
                </a:cubicBezTo>
                <a:cubicBezTo>
                  <a:pt x="32" y="22"/>
                  <a:pt x="32" y="22"/>
                  <a:pt x="32" y="22"/>
                </a:cubicBezTo>
                <a:cubicBezTo>
                  <a:pt x="32" y="8"/>
                  <a:pt x="32" y="8"/>
                  <a:pt x="32" y="8"/>
                </a:cubicBezTo>
                <a:cubicBezTo>
                  <a:pt x="8" y="8"/>
                  <a:pt x="8" y="8"/>
                  <a:pt x="8" y="8"/>
                </a:cubicBezTo>
                <a:close/>
                <a:moveTo>
                  <a:pt x="20" y="28"/>
                </a:moveTo>
                <a:cubicBezTo>
                  <a:pt x="16" y="28"/>
                  <a:pt x="13" y="29"/>
                  <a:pt x="10" y="32"/>
                </a:cubicBezTo>
                <a:cubicBezTo>
                  <a:pt x="8" y="34"/>
                  <a:pt x="7" y="37"/>
                  <a:pt x="7" y="41"/>
                </a:cubicBezTo>
                <a:cubicBezTo>
                  <a:pt x="7" y="44"/>
                  <a:pt x="8" y="48"/>
                  <a:pt x="10" y="50"/>
                </a:cubicBezTo>
                <a:cubicBezTo>
                  <a:pt x="13" y="52"/>
                  <a:pt x="16" y="54"/>
                  <a:pt x="20" y="54"/>
                </a:cubicBezTo>
                <a:cubicBezTo>
                  <a:pt x="23" y="54"/>
                  <a:pt x="26" y="52"/>
                  <a:pt x="29" y="50"/>
                </a:cubicBezTo>
                <a:cubicBezTo>
                  <a:pt x="31" y="48"/>
                  <a:pt x="32" y="44"/>
                  <a:pt x="32" y="41"/>
                </a:cubicBezTo>
                <a:cubicBezTo>
                  <a:pt x="32" y="37"/>
                  <a:pt x="31" y="34"/>
                  <a:pt x="29" y="32"/>
                </a:cubicBezTo>
                <a:cubicBezTo>
                  <a:pt x="26" y="29"/>
                  <a:pt x="23" y="28"/>
                  <a:pt x="20" y="28"/>
                </a:cubicBezTo>
                <a:close/>
                <a:moveTo>
                  <a:pt x="27" y="41"/>
                </a:moveTo>
                <a:cubicBezTo>
                  <a:pt x="21" y="37"/>
                  <a:pt x="21" y="37"/>
                  <a:pt x="21" y="37"/>
                </a:cubicBezTo>
                <a:cubicBezTo>
                  <a:pt x="15" y="34"/>
                  <a:pt x="15" y="34"/>
                  <a:pt x="15" y="34"/>
                </a:cubicBezTo>
                <a:cubicBezTo>
                  <a:pt x="15" y="41"/>
                  <a:pt x="15" y="41"/>
                  <a:pt x="15" y="41"/>
                </a:cubicBezTo>
                <a:cubicBezTo>
                  <a:pt x="15" y="48"/>
                  <a:pt x="15" y="48"/>
                  <a:pt x="15" y="48"/>
                </a:cubicBezTo>
                <a:cubicBezTo>
                  <a:pt x="21" y="44"/>
                  <a:pt x="21" y="44"/>
                  <a:pt x="21" y="44"/>
                </a:cubicBezTo>
                <a:cubicBezTo>
                  <a:pt x="27" y="41"/>
                  <a:pt x="27" y="41"/>
                  <a:pt x="27" y="41"/>
                </a:cubicBezTo>
                <a:close/>
                <a:moveTo>
                  <a:pt x="27" y="33"/>
                </a:moveTo>
                <a:cubicBezTo>
                  <a:pt x="25" y="31"/>
                  <a:pt x="22" y="30"/>
                  <a:pt x="20" y="30"/>
                </a:cubicBezTo>
                <a:cubicBezTo>
                  <a:pt x="17" y="30"/>
                  <a:pt x="14" y="31"/>
                  <a:pt x="12" y="33"/>
                </a:cubicBezTo>
                <a:cubicBezTo>
                  <a:pt x="10" y="35"/>
                  <a:pt x="9" y="38"/>
                  <a:pt x="9" y="41"/>
                </a:cubicBezTo>
                <a:cubicBezTo>
                  <a:pt x="9" y="44"/>
                  <a:pt x="10" y="46"/>
                  <a:pt x="12" y="48"/>
                </a:cubicBezTo>
                <a:cubicBezTo>
                  <a:pt x="14" y="50"/>
                  <a:pt x="17" y="51"/>
                  <a:pt x="20" y="51"/>
                </a:cubicBezTo>
                <a:cubicBezTo>
                  <a:pt x="22" y="51"/>
                  <a:pt x="25" y="50"/>
                  <a:pt x="27" y="48"/>
                </a:cubicBezTo>
                <a:cubicBezTo>
                  <a:pt x="29" y="46"/>
                  <a:pt x="30" y="44"/>
                  <a:pt x="30" y="41"/>
                </a:cubicBezTo>
                <a:cubicBezTo>
                  <a:pt x="30" y="38"/>
                  <a:pt x="29" y="35"/>
                  <a:pt x="27" y="33"/>
                </a:cubicBezTo>
                <a:close/>
                <a:moveTo>
                  <a:pt x="39" y="44"/>
                </a:moveTo>
                <a:cubicBezTo>
                  <a:pt x="39" y="46"/>
                  <a:pt x="39" y="46"/>
                  <a:pt x="39" y="46"/>
                </a:cubicBezTo>
                <a:cubicBezTo>
                  <a:pt x="41" y="46"/>
                  <a:pt x="43" y="46"/>
                  <a:pt x="45" y="46"/>
                </a:cubicBezTo>
                <a:cubicBezTo>
                  <a:pt x="43" y="45"/>
                  <a:pt x="41" y="45"/>
                  <a:pt x="39" y="4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sym typeface="+mn-lt"/>
            </a:endParaRPr>
          </a:p>
        </p:txBody>
      </p:sp>
      <p:sp>
        <p:nvSpPr>
          <p:cNvPr id="75" name="任意多边形 74"/>
          <p:cNvSpPr/>
          <p:nvPr/>
        </p:nvSpPr>
        <p:spPr>
          <a:xfrm>
            <a:off x="6589985" y="4887283"/>
            <a:ext cx="742767" cy="732843"/>
          </a:xfrm>
          <a:custGeom>
            <a:avLst/>
            <a:gdLst>
              <a:gd name="connsiteX0" fmla="*/ 412321 w 818193"/>
              <a:gd name="connsiteY0" fmla="*/ 0 h 807262"/>
              <a:gd name="connsiteX1" fmla="*/ 818193 w 818193"/>
              <a:gd name="connsiteY1" fmla="*/ 407912 h 807262"/>
              <a:gd name="connsiteX2" fmla="*/ 789790 w 818193"/>
              <a:gd name="connsiteY2" fmla="*/ 499412 h 807262"/>
              <a:gd name="connsiteX3" fmla="*/ 502419 w 818193"/>
              <a:gd name="connsiteY3" fmla="*/ 786783 h 807262"/>
              <a:gd name="connsiteX4" fmla="*/ 436446 w 818193"/>
              <a:gd name="connsiteY4" fmla="*/ 807262 h 807262"/>
              <a:gd name="connsiteX5" fmla="*/ 176709 w 818193"/>
              <a:gd name="connsiteY5" fmla="*/ 544152 h 807262"/>
              <a:gd name="connsiteX6" fmla="*/ 185124 w 818193"/>
              <a:gd name="connsiteY6" fmla="*/ 451590 h 807262"/>
              <a:gd name="connsiteX7" fmla="*/ 199148 w 818193"/>
              <a:gd name="connsiteY7" fmla="*/ 412322 h 807262"/>
              <a:gd name="connsiteX8" fmla="*/ 0 w 818193"/>
              <a:gd name="connsiteY8" fmla="*/ 207563 h 807262"/>
              <a:gd name="connsiteX9" fmla="*/ 196343 w 818193"/>
              <a:gd name="connsiteY9" fmla="*/ 157075 h 807262"/>
              <a:gd name="connsiteX10" fmla="*/ 286101 w 818193"/>
              <a:gd name="connsiteY10" fmla="*/ 249637 h 807262"/>
              <a:gd name="connsiteX11" fmla="*/ 454395 w 818193"/>
              <a:gd name="connsiteY11" fmla="*/ 277686 h 807262"/>
              <a:gd name="connsiteX12" fmla="*/ 381467 w 818193"/>
              <a:gd name="connsiteY12" fmla="*/ 201954 h 80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8193" h="807262">
                <a:moveTo>
                  <a:pt x="412321" y="0"/>
                </a:moveTo>
                <a:lnTo>
                  <a:pt x="818193" y="407912"/>
                </a:lnTo>
                <a:lnTo>
                  <a:pt x="789790" y="499412"/>
                </a:lnTo>
                <a:cubicBezTo>
                  <a:pt x="735139" y="628621"/>
                  <a:pt x="631628" y="732132"/>
                  <a:pt x="502419" y="786783"/>
                </a:cubicBezTo>
                <a:lnTo>
                  <a:pt x="436446" y="807262"/>
                </a:lnTo>
                <a:lnTo>
                  <a:pt x="176709" y="544152"/>
                </a:lnTo>
                <a:lnTo>
                  <a:pt x="185124" y="451590"/>
                </a:lnTo>
                <a:lnTo>
                  <a:pt x="199148" y="412322"/>
                </a:lnTo>
                <a:lnTo>
                  <a:pt x="0" y="207563"/>
                </a:lnTo>
                <a:lnTo>
                  <a:pt x="196343" y="157075"/>
                </a:lnTo>
                <a:lnTo>
                  <a:pt x="286101" y="249637"/>
                </a:lnTo>
                <a:lnTo>
                  <a:pt x="454395" y="277686"/>
                </a:lnTo>
                <a:lnTo>
                  <a:pt x="381467" y="201954"/>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56" name="Freeform 113"/>
          <p:cNvSpPr>
            <a:spLocks noChangeAspect="1" noEditPoints="1"/>
          </p:cNvSpPr>
          <p:nvPr/>
        </p:nvSpPr>
        <p:spPr bwMode="auto">
          <a:xfrm>
            <a:off x="6589925" y="4896251"/>
            <a:ext cx="530693" cy="507177"/>
          </a:xfrm>
          <a:custGeom>
            <a:avLst/>
            <a:gdLst>
              <a:gd name="T0" fmla="*/ 19 w 67"/>
              <a:gd name="T1" fmla="*/ 16 h 64"/>
              <a:gd name="T2" fmla="*/ 22 w 67"/>
              <a:gd name="T3" fmla="*/ 19 h 64"/>
              <a:gd name="T4" fmla="*/ 36 w 67"/>
              <a:gd name="T5" fmla="*/ 38 h 64"/>
              <a:gd name="T6" fmla="*/ 29 w 67"/>
              <a:gd name="T7" fmla="*/ 32 h 64"/>
              <a:gd name="T8" fmla="*/ 62 w 67"/>
              <a:gd name="T9" fmla="*/ 25 h 64"/>
              <a:gd name="T10" fmla="*/ 65 w 67"/>
              <a:gd name="T11" fmla="*/ 30 h 64"/>
              <a:gd name="T12" fmla="*/ 63 w 67"/>
              <a:gd name="T13" fmla="*/ 48 h 64"/>
              <a:gd name="T14" fmla="*/ 63 w 67"/>
              <a:gd name="T15" fmla="*/ 61 h 64"/>
              <a:gd name="T16" fmla="*/ 56 w 67"/>
              <a:gd name="T17" fmla="*/ 64 h 64"/>
              <a:gd name="T18" fmla="*/ 47 w 67"/>
              <a:gd name="T19" fmla="*/ 56 h 64"/>
              <a:gd name="T20" fmla="*/ 33 w 67"/>
              <a:gd name="T21" fmla="*/ 61 h 64"/>
              <a:gd name="T22" fmla="*/ 26 w 67"/>
              <a:gd name="T23" fmla="*/ 64 h 64"/>
              <a:gd name="T24" fmla="*/ 17 w 67"/>
              <a:gd name="T25" fmla="*/ 55 h 64"/>
              <a:gd name="T26" fmla="*/ 19 w 67"/>
              <a:gd name="T27" fmla="*/ 48 h 64"/>
              <a:gd name="T28" fmla="*/ 22 w 67"/>
              <a:gd name="T29" fmla="*/ 46 h 64"/>
              <a:gd name="T30" fmla="*/ 0 w 67"/>
              <a:gd name="T31" fmla="*/ 23 h 64"/>
              <a:gd name="T32" fmla="*/ 37 w 67"/>
              <a:gd name="T33" fmla="*/ 0 h 64"/>
              <a:gd name="T34" fmla="*/ 32 w 67"/>
              <a:gd name="T35" fmla="*/ 11 h 64"/>
              <a:gd name="T36" fmla="*/ 54 w 67"/>
              <a:gd name="T37" fmla="*/ 11 h 64"/>
              <a:gd name="T38" fmla="*/ 48 w 67"/>
              <a:gd name="T39" fmla="*/ 0 h 64"/>
              <a:gd name="T40" fmla="*/ 29 w 67"/>
              <a:gd name="T41" fmla="*/ 42 h 64"/>
              <a:gd name="T42" fmla="*/ 33 w 67"/>
              <a:gd name="T43" fmla="*/ 48 h 64"/>
              <a:gd name="T44" fmla="*/ 36 w 67"/>
              <a:gd name="T45" fmla="*/ 49 h 64"/>
              <a:gd name="T46" fmla="*/ 29 w 67"/>
              <a:gd name="T47" fmla="*/ 42 h 64"/>
              <a:gd name="T48" fmla="*/ 51 w 67"/>
              <a:gd name="T49" fmla="*/ 42 h 64"/>
              <a:gd name="T50" fmla="*/ 54 w 67"/>
              <a:gd name="T51" fmla="*/ 46 h 64"/>
              <a:gd name="T52" fmla="*/ 47 w 67"/>
              <a:gd name="T53" fmla="*/ 42 h 64"/>
              <a:gd name="T54" fmla="*/ 40 w 67"/>
              <a:gd name="T55" fmla="*/ 49 h 64"/>
              <a:gd name="T56" fmla="*/ 47 w 67"/>
              <a:gd name="T57" fmla="*/ 42 h 64"/>
              <a:gd name="T58" fmla="*/ 47 w 67"/>
              <a:gd name="T59" fmla="*/ 38 h 64"/>
              <a:gd name="T60" fmla="*/ 40 w 67"/>
              <a:gd name="T61" fmla="*/ 32 h 64"/>
              <a:gd name="T62" fmla="*/ 51 w 67"/>
              <a:gd name="T63" fmla="*/ 38 h 64"/>
              <a:gd name="T64" fmla="*/ 57 w 67"/>
              <a:gd name="T65" fmla="*/ 32 h 64"/>
              <a:gd name="T66" fmla="*/ 51 w 67"/>
              <a:gd name="T67" fmla="*/ 38 h 64"/>
              <a:gd name="T68" fmla="*/ 56 w 67"/>
              <a:gd name="T69" fmla="*/ 51 h 64"/>
              <a:gd name="T70" fmla="*/ 53 w 67"/>
              <a:gd name="T71" fmla="*/ 52 h 64"/>
              <a:gd name="T72" fmla="*/ 53 w 67"/>
              <a:gd name="T73" fmla="*/ 58 h 64"/>
              <a:gd name="T74" fmla="*/ 59 w 67"/>
              <a:gd name="T75" fmla="*/ 58 h 64"/>
              <a:gd name="T76" fmla="*/ 59 w 67"/>
              <a:gd name="T77" fmla="*/ 52 h 64"/>
              <a:gd name="T78" fmla="*/ 26 w 67"/>
              <a:gd name="T79" fmla="*/ 51 h 64"/>
              <a:gd name="T80" fmla="*/ 23 w 67"/>
              <a:gd name="T81" fmla="*/ 52 h 64"/>
              <a:gd name="T82" fmla="*/ 23 w 67"/>
              <a:gd name="T83" fmla="*/ 58 h 64"/>
              <a:gd name="T84" fmla="*/ 29 w 67"/>
              <a:gd name="T85" fmla="*/ 58 h 64"/>
              <a:gd name="T86" fmla="*/ 29 w 67"/>
              <a:gd name="T87"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7" h="64">
                <a:moveTo>
                  <a:pt x="0" y="16"/>
                </a:moveTo>
                <a:cubicBezTo>
                  <a:pt x="19" y="16"/>
                  <a:pt x="19" y="16"/>
                  <a:pt x="19" y="16"/>
                </a:cubicBezTo>
                <a:cubicBezTo>
                  <a:pt x="22" y="16"/>
                  <a:pt x="22" y="16"/>
                  <a:pt x="22" y="16"/>
                </a:cubicBezTo>
                <a:cubicBezTo>
                  <a:pt x="22" y="19"/>
                  <a:pt x="22" y="19"/>
                  <a:pt x="22" y="19"/>
                </a:cubicBezTo>
                <a:cubicBezTo>
                  <a:pt x="27" y="38"/>
                  <a:pt x="27" y="38"/>
                  <a:pt x="27" y="38"/>
                </a:cubicBezTo>
                <a:cubicBezTo>
                  <a:pt x="36" y="38"/>
                  <a:pt x="36" y="38"/>
                  <a:pt x="36" y="38"/>
                </a:cubicBezTo>
                <a:cubicBezTo>
                  <a:pt x="36" y="32"/>
                  <a:pt x="36" y="32"/>
                  <a:pt x="36" y="32"/>
                </a:cubicBezTo>
                <a:cubicBezTo>
                  <a:pt x="29" y="32"/>
                  <a:pt x="29" y="32"/>
                  <a:pt x="29" y="32"/>
                </a:cubicBezTo>
                <a:cubicBezTo>
                  <a:pt x="28" y="25"/>
                  <a:pt x="28" y="25"/>
                  <a:pt x="28" y="25"/>
                </a:cubicBezTo>
                <a:cubicBezTo>
                  <a:pt x="62" y="25"/>
                  <a:pt x="62" y="25"/>
                  <a:pt x="62" y="25"/>
                </a:cubicBezTo>
                <a:cubicBezTo>
                  <a:pt x="67" y="25"/>
                  <a:pt x="67" y="25"/>
                  <a:pt x="67" y="25"/>
                </a:cubicBezTo>
                <a:cubicBezTo>
                  <a:pt x="65" y="30"/>
                  <a:pt x="65" y="30"/>
                  <a:pt x="65" y="30"/>
                </a:cubicBezTo>
                <a:cubicBezTo>
                  <a:pt x="61" y="46"/>
                  <a:pt x="61" y="46"/>
                  <a:pt x="61" y="46"/>
                </a:cubicBezTo>
                <a:cubicBezTo>
                  <a:pt x="62" y="47"/>
                  <a:pt x="62" y="47"/>
                  <a:pt x="63" y="48"/>
                </a:cubicBezTo>
                <a:cubicBezTo>
                  <a:pt x="65" y="50"/>
                  <a:pt x="66" y="52"/>
                  <a:pt x="66" y="55"/>
                </a:cubicBezTo>
                <a:cubicBezTo>
                  <a:pt x="66" y="57"/>
                  <a:pt x="65" y="60"/>
                  <a:pt x="63" y="61"/>
                </a:cubicBezTo>
                <a:cubicBezTo>
                  <a:pt x="63" y="61"/>
                  <a:pt x="63" y="61"/>
                  <a:pt x="63" y="61"/>
                </a:cubicBezTo>
                <a:cubicBezTo>
                  <a:pt x="61" y="63"/>
                  <a:pt x="59" y="64"/>
                  <a:pt x="56" y="64"/>
                </a:cubicBezTo>
                <a:cubicBezTo>
                  <a:pt x="54" y="64"/>
                  <a:pt x="51" y="63"/>
                  <a:pt x="50" y="61"/>
                </a:cubicBezTo>
                <a:cubicBezTo>
                  <a:pt x="48" y="60"/>
                  <a:pt x="47" y="58"/>
                  <a:pt x="47" y="56"/>
                </a:cubicBezTo>
                <a:cubicBezTo>
                  <a:pt x="36" y="56"/>
                  <a:pt x="36" y="56"/>
                  <a:pt x="36" y="56"/>
                </a:cubicBezTo>
                <a:cubicBezTo>
                  <a:pt x="35" y="58"/>
                  <a:pt x="34" y="60"/>
                  <a:pt x="33" y="61"/>
                </a:cubicBezTo>
                <a:cubicBezTo>
                  <a:pt x="33" y="61"/>
                  <a:pt x="33" y="61"/>
                  <a:pt x="33" y="61"/>
                </a:cubicBezTo>
                <a:cubicBezTo>
                  <a:pt x="31" y="63"/>
                  <a:pt x="29" y="64"/>
                  <a:pt x="26" y="64"/>
                </a:cubicBezTo>
                <a:cubicBezTo>
                  <a:pt x="24" y="64"/>
                  <a:pt x="21" y="63"/>
                  <a:pt x="19" y="61"/>
                </a:cubicBezTo>
                <a:cubicBezTo>
                  <a:pt x="18" y="60"/>
                  <a:pt x="17" y="57"/>
                  <a:pt x="17" y="55"/>
                </a:cubicBezTo>
                <a:cubicBezTo>
                  <a:pt x="17" y="52"/>
                  <a:pt x="18" y="50"/>
                  <a:pt x="19" y="48"/>
                </a:cubicBezTo>
                <a:cubicBezTo>
                  <a:pt x="19" y="48"/>
                  <a:pt x="19" y="48"/>
                  <a:pt x="19" y="48"/>
                </a:cubicBezTo>
                <a:cubicBezTo>
                  <a:pt x="19" y="48"/>
                  <a:pt x="19" y="48"/>
                  <a:pt x="19" y="48"/>
                </a:cubicBezTo>
                <a:cubicBezTo>
                  <a:pt x="20" y="47"/>
                  <a:pt x="21" y="47"/>
                  <a:pt x="22" y="46"/>
                </a:cubicBezTo>
                <a:cubicBezTo>
                  <a:pt x="16" y="23"/>
                  <a:pt x="16" y="23"/>
                  <a:pt x="16" y="23"/>
                </a:cubicBezTo>
                <a:cubicBezTo>
                  <a:pt x="0" y="23"/>
                  <a:pt x="0" y="23"/>
                  <a:pt x="0" y="23"/>
                </a:cubicBezTo>
                <a:cubicBezTo>
                  <a:pt x="0" y="16"/>
                  <a:pt x="0" y="16"/>
                  <a:pt x="0" y="16"/>
                </a:cubicBezTo>
                <a:close/>
                <a:moveTo>
                  <a:pt x="37" y="0"/>
                </a:moveTo>
                <a:cubicBezTo>
                  <a:pt x="37" y="11"/>
                  <a:pt x="37" y="11"/>
                  <a:pt x="37" y="11"/>
                </a:cubicBezTo>
                <a:cubicBezTo>
                  <a:pt x="32" y="11"/>
                  <a:pt x="32" y="11"/>
                  <a:pt x="32" y="11"/>
                </a:cubicBezTo>
                <a:cubicBezTo>
                  <a:pt x="43" y="22"/>
                  <a:pt x="43" y="22"/>
                  <a:pt x="43" y="22"/>
                </a:cubicBezTo>
                <a:cubicBezTo>
                  <a:pt x="54" y="11"/>
                  <a:pt x="54" y="11"/>
                  <a:pt x="54" y="11"/>
                </a:cubicBezTo>
                <a:cubicBezTo>
                  <a:pt x="48" y="11"/>
                  <a:pt x="48" y="11"/>
                  <a:pt x="48" y="11"/>
                </a:cubicBezTo>
                <a:cubicBezTo>
                  <a:pt x="48" y="0"/>
                  <a:pt x="48" y="0"/>
                  <a:pt x="48" y="0"/>
                </a:cubicBezTo>
                <a:cubicBezTo>
                  <a:pt x="37" y="0"/>
                  <a:pt x="37" y="0"/>
                  <a:pt x="37" y="0"/>
                </a:cubicBezTo>
                <a:close/>
                <a:moveTo>
                  <a:pt x="29" y="42"/>
                </a:moveTo>
                <a:cubicBezTo>
                  <a:pt x="30" y="46"/>
                  <a:pt x="30" y="46"/>
                  <a:pt x="30" y="46"/>
                </a:cubicBezTo>
                <a:cubicBezTo>
                  <a:pt x="31" y="46"/>
                  <a:pt x="32" y="47"/>
                  <a:pt x="33" y="48"/>
                </a:cubicBezTo>
                <a:cubicBezTo>
                  <a:pt x="33" y="48"/>
                  <a:pt x="33" y="48"/>
                  <a:pt x="33" y="49"/>
                </a:cubicBezTo>
                <a:cubicBezTo>
                  <a:pt x="36" y="49"/>
                  <a:pt x="36" y="49"/>
                  <a:pt x="36" y="49"/>
                </a:cubicBezTo>
                <a:cubicBezTo>
                  <a:pt x="36" y="42"/>
                  <a:pt x="36" y="42"/>
                  <a:pt x="36" y="42"/>
                </a:cubicBezTo>
                <a:cubicBezTo>
                  <a:pt x="29" y="42"/>
                  <a:pt x="29" y="42"/>
                  <a:pt x="29" y="42"/>
                </a:cubicBezTo>
                <a:close/>
                <a:moveTo>
                  <a:pt x="55" y="42"/>
                </a:moveTo>
                <a:cubicBezTo>
                  <a:pt x="51" y="42"/>
                  <a:pt x="51" y="42"/>
                  <a:pt x="51" y="42"/>
                </a:cubicBezTo>
                <a:cubicBezTo>
                  <a:pt x="51" y="47"/>
                  <a:pt x="51" y="47"/>
                  <a:pt x="51" y="47"/>
                </a:cubicBezTo>
                <a:cubicBezTo>
                  <a:pt x="52" y="46"/>
                  <a:pt x="53" y="46"/>
                  <a:pt x="54" y="46"/>
                </a:cubicBezTo>
                <a:cubicBezTo>
                  <a:pt x="55" y="42"/>
                  <a:pt x="55" y="42"/>
                  <a:pt x="55" y="42"/>
                </a:cubicBezTo>
                <a:close/>
                <a:moveTo>
                  <a:pt x="47" y="42"/>
                </a:moveTo>
                <a:cubicBezTo>
                  <a:pt x="40" y="42"/>
                  <a:pt x="40" y="42"/>
                  <a:pt x="40" y="42"/>
                </a:cubicBezTo>
                <a:cubicBezTo>
                  <a:pt x="40" y="49"/>
                  <a:pt x="40" y="49"/>
                  <a:pt x="40" y="49"/>
                </a:cubicBezTo>
                <a:cubicBezTo>
                  <a:pt x="47" y="49"/>
                  <a:pt x="47" y="49"/>
                  <a:pt x="47" y="49"/>
                </a:cubicBezTo>
                <a:cubicBezTo>
                  <a:pt x="47" y="42"/>
                  <a:pt x="47" y="42"/>
                  <a:pt x="47" y="42"/>
                </a:cubicBezTo>
                <a:close/>
                <a:moveTo>
                  <a:pt x="40" y="38"/>
                </a:moveTo>
                <a:cubicBezTo>
                  <a:pt x="47" y="38"/>
                  <a:pt x="47" y="38"/>
                  <a:pt x="47" y="38"/>
                </a:cubicBezTo>
                <a:cubicBezTo>
                  <a:pt x="47" y="32"/>
                  <a:pt x="47" y="32"/>
                  <a:pt x="47" y="32"/>
                </a:cubicBezTo>
                <a:cubicBezTo>
                  <a:pt x="40" y="32"/>
                  <a:pt x="40" y="32"/>
                  <a:pt x="40" y="32"/>
                </a:cubicBezTo>
                <a:cubicBezTo>
                  <a:pt x="40" y="38"/>
                  <a:pt x="40" y="38"/>
                  <a:pt x="40" y="38"/>
                </a:cubicBezTo>
                <a:close/>
                <a:moveTo>
                  <a:pt x="51" y="38"/>
                </a:moveTo>
                <a:cubicBezTo>
                  <a:pt x="56" y="38"/>
                  <a:pt x="56" y="38"/>
                  <a:pt x="56" y="38"/>
                </a:cubicBezTo>
                <a:cubicBezTo>
                  <a:pt x="57" y="32"/>
                  <a:pt x="57" y="32"/>
                  <a:pt x="57" y="32"/>
                </a:cubicBezTo>
                <a:cubicBezTo>
                  <a:pt x="51" y="32"/>
                  <a:pt x="51" y="32"/>
                  <a:pt x="51" y="32"/>
                </a:cubicBezTo>
                <a:cubicBezTo>
                  <a:pt x="51" y="38"/>
                  <a:pt x="51" y="38"/>
                  <a:pt x="51" y="38"/>
                </a:cubicBezTo>
                <a:close/>
                <a:moveTo>
                  <a:pt x="59" y="52"/>
                </a:moveTo>
                <a:cubicBezTo>
                  <a:pt x="59" y="51"/>
                  <a:pt x="57" y="51"/>
                  <a:pt x="56" y="51"/>
                </a:cubicBezTo>
                <a:cubicBezTo>
                  <a:pt x="55" y="51"/>
                  <a:pt x="54" y="51"/>
                  <a:pt x="53" y="52"/>
                </a:cubicBezTo>
                <a:cubicBezTo>
                  <a:pt x="53" y="52"/>
                  <a:pt x="53" y="52"/>
                  <a:pt x="53" y="52"/>
                </a:cubicBezTo>
                <a:cubicBezTo>
                  <a:pt x="53" y="53"/>
                  <a:pt x="52" y="54"/>
                  <a:pt x="52" y="55"/>
                </a:cubicBezTo>
                <a:cubicBezTo>
                  <a:pt x="52" y="56"/>
                  <a:pt x="53" y="57"/>
                  <a:pt x="53" y="58"/>
                </a:cubicBezTo>
                <a:cubicBezTo>
                  <a:pt x="54" y="58"/>
                  <a:pt x="55" y="59"/>
                  <a:pt x="56" y="59"/>
                </a:cubicBezTo>
                <a:cubicBezTo>
                  <a:pt x="57" y="59"/>
                  <a:pt x="59" y="58"/>
                  <a:pt x="59" y="58"/>
                </a:cubicBezTo>
                <a:cubicBezTo>
                  <a:pt x="60" y="57"/>
                  <a:pt x="60" y="56"/>
                  <a:pt x="60" y="55"/>
                </a:cubicBezTo>
                <a:cubicBezTo>
                  <a:pt x="60" y="54"/>
                  <a:pt x="60" y="53"/>
                  <a:pt x="59" y="52"/>
                </a:cubicBezTo>
                <a:close/>
                <a:moveTo>
                  <a:pt x="29" y="52"/>
                </a:moveTo>
                <a:cubicBezTo>
                  <a:pt x="28" y="51"/>
                  <a:pt x="27" y="51"/>
                  <a:pt x="26" y="51"/>
                </a:cubicBezTo>
                <a:cubicBezTo>
                  <a:pt x="25" y="51"/>
                  <a:pt x="24" y="51"/>
                  <a:pt x="23" y="52"/>
                </a:cubicBezTo>
                <a:cubicBezTo>
                  <a:pt x="23" y="52"/>
                  <a:pt x="23" y="52"/>
                  <a:pt x="23" y="52"/>
                </a:cubicBezTo>
                <a:cubicBezTo>
                  <a:pt x="23" y="53"/>
                  <a:pt x="22" y="54"/>
                  <a:pt x="22" y="55"/>
                </a:cubicBezTo>
                <a:cubicBezTo>
                  <a:pt x="22" y="56"/>
                  <a:pt x="23" y="57"/>
                  <a:pt x="23" y="58"/>
                </a:cubicBezTo>
                <a:cubicBezTo>
                  <a:pt x="24" y="58"/>
                  <a:pt x="25" y="59"/>
                  <a:pt x="26" y="59"/>
                </a:cubicBezTo>
                <a:cubicBezTo>
                  <a:pt x="27" y="59"/>
                  <a:pt x="28" y="58"/>
                  <a:pt x="29" y="58"/>
                </a:cubicBezTo>
                <a:cubicBezTo>
                  <a:pt x="30" y="57"/>
                  <a:pt x="30" y="56"/>
                  <a:pt x="30" y="55"/>
                </a:cubicBezTo>
                <a:cubicBezTo>
                  <a:pt x="30" y="54"/>
                  <a:pt x="30" y="53"/>
                  <a:pt x="29" y="5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sym typeface="+mn-lt"/>
            </a:endParaRPr>
          </a:p>
        </p:txBody>
      </p:sp>
      <p:sp>
        <p:nvSpPr>
          <p:cNvPr id="76" name="任意多边形 75"/>
          <p:cNvSpPr/>
          <p:nvPr/>
        </p:nvSpPr>
        <p:spPr>
          <a:xfrm>
            <a:off x="5841364" y="3527542"/>
            <a:ext cx="736243" cy="794550"/>
          </a:xfrm>
          <a:custGeom>
            <a:avLst/>
            <a:gdLst>
              <a:gd name="connsiteX0" fmla="*/ 381467 w 811007"/>
              <a:gd name="connsiteY0" fmla="*/ 0 h 883649"/>
              <a:gd name="connsiteX1" fmla="*/ 811007 w 811007"/>
              <a:gd name="connsiteY1" fmla="*/ 419643 h 883649"/>
              <a:gd name="connsiteX2" fmla="*/ 807697 w 811007"/>
              <a:gd name="connsiteY2" fmla="*/ 452478 h 883649"/>
              <a:gd name="connsiteX3" fmla="*/ 278668 w 811007"/>
              <a:gd name="connsiteY3" fmla="*/ 883649 h 883649"/>
              <a:gd name="connsiteX4" fmla="*/ 220970 w 811007"/>
              <a:gd name="connsiteY4" fmla="*/ 877833 h 883649"/>
              <a:gd name="connsiteX5" fmla="*/ 0 w 811007"/>
              <a:gd name="connsiteY5" fmla="*/ 659153 h 883649"/>
              <a:gd name="connsiteX6" fmla="*/ 95367 w 811007"/>
              <a:gd name="connsiteY6" fmla="*/ 518908 h 883649"/>
              <a:gd name="connsiteX7" fmla="*/ 42074 w 811007"/>
              <a:gd name="connsiteY7" fmla="*/ 457200 h 883649"/>
              <a:gd name="connsiteX8" fmla="*/ 103782 w 811007"/>
              <a:gd name="connsiteY8" fmla="*/ 398297 h 883649"/>
              <a:gd name="connsiteX9" fmla="*/ 123416 w 811007"/>
              <a:gd name="connsiteY9" fmla="*/ 120611 h 883649"/>
              <a:gd name="connsiteX0" fmla="*/ 384271 w 811007"/>
              <a:gd name="connsiteY0" fmla="*/ 0 h 875235"/>
              <a:gd name="connsiteX1" fmla="*/ 811007 w 811007"/>
              <a:gd name="connsiteY1" fmla="*/ 411229 h 875235"/>
              <a:gd name="connsiteX2" fmla="*/ 807697 w 811007"/>
              <a:gd name="connsiteY2" fmla="*/ 444064 h 875235"/>
              <a:gd name="connsiteX3" fmla="*/ 278668 w 811007"/>
              <a:gd name="connsiteY3" fmla="*/ 875235 h 875235"/>
              <a:gd name="connsiteX4" fmla="*/ 220970 w 811007"/>
              <a:gd name="connsiteY4" fmla="*/ 869419 h 875235"/>
              <a:gd name="connsiteX5" fmla="*/ 0 w 811007"/>
              <a:gd name="connsiteY5" fmla="*/ 650739 h 875235"/>
              <a:gd name="connsiteX6" fmla="*/ 95367 w 811007"/>
              <a:gd name="connsiteY6" fmla="*/ 510494 h 875235"/>
              <a:gd name="connsiteX7" fmla="*/ 42074 w 811007"/>
              <a:gd name="connsiteY7" fmla="*/ 448786 h 875235"/>
              <a:gd name="connsiteX8" fmla="*/ 103782 w 811007"/>
              <a:gd name="connsiteY8" fmla="*/ 389883 h 875235"/>
              <a:gd name="connsiteX9" fmla="*/ 123416 w 811007"/>
              <a:gd name="connsiteY9" fmla="*/ 112197 h 875235"/>
              <a:gd name="connsiteX10" fmla="*/ 384271 w 811007"/>
              <a:gd name="connsiteY10" fmla="*/ 0 h 875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11007" h="875235">
                <a:moveTo>
                  <a:pt x="384271" y="0"/>
                </a:moveTo>
                <a:lnTo>
                  <a:pt x="811007" y="411229"/>
                </a:lnTo>
                <a:lnTo>
                  <a:pt x="807697" y="444064"/>
                </a:lnTo>
                <a:cubicBezTo>
                  <a:pt x="757344" y="690133"/>
                  <a:pt x="539623" y="875235"/>
                  <a:pt x="278668" y="875235"/>
                </a:cubicBezTo>
                <a:lnTo>
                  <a:pt x="220970" y="869419"/>
                </a:lnTo>
                <a:lnTo>
                  <a:pt x="0" y="650739"/>
                </a:lnTo>
                <a:lnTo>
                  <a:pt x="95367" y="510494"/>
                </a:lnTo>
                <a:lnTo>
                  <a:pt x="42074" y="448786"/>
                </a:lnTo>
                <a:lnTo>
                  <a:pt x="103782" y="389883"/>
                </a:lnTo>
                <a:lnTo>
                  <a:pt x="123416" y="112197"/>
                </a:lnTo>
                <a:cubicBezTo>
                  <a:pt x="209433" y="71993"/>
                  <a:pt x="298254" y="40204"/>
                  <a:pt x="384271" y="0"/>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54" name="Freeform 131"/>
          <p:cNvSpPr>
            <a:spLocks noChangeAspect="1" noEditPoints="1"/>
          </p:cNvSpPr>
          <p:nvPr/>
        </p:nvSpPr>
        <p:spPr bwMode="auto">
          <a:xfrm>
            <a:off x="5836977" y="3488719"/>
            <a:ext cx="514731" cy="686307"/>
          </a:xfrm>
          <a:custGeom>
            <a:avLst/>
            <a:gdLst>
              <a:gd name="T0" fmla="*/ 26 w 52"/>
              <a:gd name="T1" fmla="*/ 41 h 69"/>
              <a:gd name="T2" fmla="*/ 27 w 52"/>
              <a:gd name="T3" fmla="*/ 41 h 69"/>
              <a:gd name="T4" fmla="*/ 37 w 52"/>
              <a:gd name="T5" fmla="*/ 25 h 69"/>
              <a:gd name="T6" fmla="*/ 16 w 52"/>
              <a:gd name="T7" fmla="*/ 18 h 69"/>
              <a:gd name="T8" fmla="*/ 13 w 52"/>
              <a:gd name="T9" fmla="*/ 46 h 69"/>
              <a:gd name="T10" fmla="*/ 51 w 52"/>
              <a:gd name="T11" fmla="*/ 52 h 69"/>
              <a:gd name="T12" fmla="*/ 0 w 52"/>
              <a:gd name="T13" fmla="*/ 63 h 69"/>
              <a:gd name="T14" fmla="*/ 13 w 52"/>
              <a:gd name="T15" fmla="*/ 46 h 69"/>
              <a:gd name="T16" fmla="*/ 26 w 52"/>
              <a:gd name="T17" fmla="*/ 36 h 69"/>
              <a:gd name="T18" fmla="*/ 29 w 52"/>
              <a:gd name="T19" fmla="*/ 35 h 69"/>
              <a:gd name="T20" fmla="*/ 23 w 52"/>
              <a:gd name="T21" fmla="*/ 35 h 69"/>
              <a:gd name="T22" fmla="*/ 29 w 52"/>
              <a:gd name="T23" fmla="*/ 25 h 69"/>
              <a:gd name="T24" fmla="*/ 33 w 52"/>
              <a:gd name="T25" fmla="*/ 26 h 69"/>
              <a:gd name="T26" fmla="*/ 29 w 52"/>
              <a:gd name="T27" fmla="*/ 26 h 69"/>
              <a:gd name="T28" fmla="*/ 34 w 52"/>
              <a:gd name="T29" fmla="*/ 25 h 69"/>
              <a:gd name="T30" fmla="*/ 28 w 52"/>
              <a:gd name="T31" fmla="*/ 25 h 69"/>
              <a:gd name="T32" fmla="*/ 31 w 52"/>
              <a:gd name="T33" fmla="*/ 23 h 69"/>
              <a:gd name="T34" fmla="*/ 34 w 52"/>
              <a:gd name="T35" fmla="*/ 25 h 69"/>
              <a:gd name="T36" fmla="*/ 23 w 52"/>
              <a:gd name="T37" fmla="*/ 26 h 69"/>
              <a:gd name="T38" fmla="*/ 20 w 52"/>
              <a:gd name="T39" fmla="*/ 26 h 69"/>
              <a:gd name="T40" fmla="*/ 23 w 52"/>
              <a:gd name="T41" fmla="*/ 25 h 69"/>
              <a:gd name="T42" fmla="*/ 22 w 52"/>
              <a:gd name="T43" fmla="*/ 23 h 69"/>
              <a:gd name="T44" fmla="*/ 24 w 52"/>
              <a:gd name="T45" fmla="*/ 25 h 69"/>
              <a:gd name="T46" fmla="*/ 19 w 52"/>
              <a:gd name="T47" fmla="*/ 25 h 69"/>
              <a:gd name="T48" fmla="*/ 25 w 52"/>
              <a:gd name="T49" fmla="*/ 30 h 69"/>
              <a:gd name="T50" fmla="*/ 27 w 52"/>
              <a:gd name="T51" fmla="*/ 31 h 69"/>
              <a:gd name="T52" fmla="*/ 32 w 52"/>
              <a:gd name="T53" fmla="*/ 41 h 69"/>
              <a:gd name="T54" fmla="*/ 28 w 52"/>
              <a:gd name="T55" fmla="*/ 44 h 69"/>
              <a:gd name="T56" fmla="*/ 25 w 52"/>
              <a:gd name="T57" fmla="*/ 44 h 69"/>
              <a:gd name="T58" fmla="*/ 19 w 52"/>
              <a:gd name="T59" fmla="*/ 44 h 69"/>
              <a:gd name="T60" fmla="*/ 17 w 52"/>
              <a:gd name="T61" fmla="*/ 44 h 69"/>
              <a:gd name="T62" fmla="*/ 12 w 52"/>
              <a:gd name="T63" fmla="*/ 42 h 69"/>
              <a:gd name="T64" fmla="*/ 10 w 52"/>
              <a:gd name="T65" fmla="*/ 20 h 69"/>
              <a:gd name="T66" fmla="*/ 41 w 52"/>
              <a:gd name="T67" fmla="*/ 9 h 69"/>
              <a:gd name="T68" fmla="*/ 49 w 52"/>
              <a:gd name="T69" fmla="*/ 46 h 69"/>
              <a:gd name="T70" fmla="*/ 39 w 52"/>
              <a:gd name="T71" fmla="*/ 42 h 69"/>
              <a:gd name="T72" fmla="*/ 35 w 52"/>
              <a:gd name="T73" fmla="*/ 44 h 69"/>
              <a:gd name="T74" fmla="*/ 32 w 52"/>
              <a:gd name="T75" fmla="*/ 4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69">
                <a:moveTo>
                  <a:pt x="14" y="23"/>
                </a:moveTo>
                <a:cubicBezTo>
                  <a:pt x="16" y="31"/>
                  <a:pt x="18" y="39"/>
                  <a:pt x="26" y="41"/>
                </a:cubicBezTo>
                <a:cubicBezTo>
                  <a:pt x="26" y="41"/>
                  <a:pt x="26" y="41"/>
                  <a:pt x="26" y="41"/>
                </a:cubicBezTo>
                <a:cubicBezTo>
                  <a:pt x="27" y="41"/>
                  <a:pt x="26" y="41"/>
                  <a:pt x="27" y="41"/>
                </a:cubicBezTo>
                <a:cubicBezTo>
                  <a:pt x="27" y="41"/>
                  <a:pt x="27" y="41"/>
                  <a:pt x="27" y="41"/>
                </a:cubicBezTo>
                <a:cubicBezTo>
                  <a:pt x="33" y="38"/>
                  <a:pt x="36" y="32"/>
                  <a:pt x="37" y="25"/>
                </a:cubicBezTo>
                <a:cubicBezTo>
                  <a:pt x="36" y="20"/>
                  <a:pt x="36" y="20"/>
                  <a:pt x="36" y="20"/>
                </a:cubicBezTo>
                <a:cubicBezTo>
                  <a:pt x="33" y="21"/>
                  <a:pt x="21" y="23"/>
                  <a:pt x="16" y="18"/>
                </a:cubicBezTo>
                <a:cubicBezTo>
                  <a:pt x="15" y="20"/>
                  <a:pt x="15" y="21"/>
                  <a:pt x="14" y="23"/>
                </a:cubicBezTo>
                <a:close/>
                <a:moveTo>
                  <a:pt x="13" y="46"/>
                </a:moveTo>
                <a:cubicBezTo>
                  <a:pt x="19" y="55"/>
                  <a:pt x="32" y="55"/>
                  <a:pt x="38" y="46"/>
                </a:cubicBezTo>
                <a:cubicBezTo>
                  <a:pt x="43" y="47"/>
                  <a:pt x="47" y="49"/>
                  <a:pt x="51" y="52"/>
                </a:cubicBezTo>
                <a:cubicBezTo>
                  <a:pt x="51" y="55"/>
                  <a:pt x="52" y="59"/>
                  <a:pt x="52" y="63"/>
                </a:cubicBezTo>
                <a:cubicBezTo>
                  <a:pt x="37" y="69"/>
                  <a:pt x="15" y="69"/>
                  <a:pt x="0" y="63"/>
                </a:cubicBezTo>
                <a:cubicBezTo>
                  <a:pt x="0" y="59"/>
                  <a:pt x="0" y="55"/>
                  <a:pt x="1" y="52"/>
                </a:cubicBezTo>
                <a:cubicBezTo>
                  <a:pt x="4" y="49"/>
                  <a:pt x="9" y="47"/>
                  <a:pt x="13" y="46"/>
                </a:cubicBezTo>
                <a:close/>
                <a:moveTo>
                  <a:pt x="24" y="35"/>
                </a:moveTo>
                <a:cubicBezTo>
                  <a:pt x="24" y="36"/>
                  <a:pt x="25" y="36"/>
                  <a:pt x="26" y="36"/>
                </a:cubicBezTo>
                <a:cubicBezTo>
                  <a:pt x="27" y="36"/>
                  <a:pt x="28" y="35"/>
                  <a:pt x="29" y="35"/>
                </a:cubicBezTo>
                <a:cubicBezTo>
                  <a:pt x="29" y="35"/>
                  <a:pt x="29" y="35"/>
                  <a:pt x="29" y="35"/>
                </a:cubicBezTo>
                <a:cubicBezTo>
                  <a:pt x="28" y="36"/>
                  <a:pt x="27" y="37"/>
                  <a:pt x="26" y="37"/>
                </a:cubicBezTo>
                <a:cubicBezTo>
                  <a:pt x="25" y="37"/>
                  <a:pt x="24" y="36"/>
                  <a:pt x="23" y="35"/>
                </a:cubicBezTo>
                <a:cubicBezTo>
                  <a:pt x="24" y="35"/>
                  <a:pt x="24" y="35"/>
                  <a:pt x="24" y="35"/>
                </a:cubicBezTo>
                <a:close/>
                <a:moveTo>
                  <a:pt x="29" y="25"/>
                </a:moveTo>
                <a:cubicBezTo>
                  <a:pt x="33" y="25"/>
                  <a:pt x="33" y="25"/>
                  <a:pt x="33" y="25"/>
                </a:cubicBezTo>
                <a:cubicBezTo>
                  <a:pt x="33" y="26"/>
                  <a:pt x="33" y="26"/>
                  <a:pt x="33" y="26"/>
                </a:cubicBezTo>
                <a:cubicBezTo>
                  <a:pt x="33" y="27"/>
                  <a:pt x="32" y="28"/>
                  <a:pt x="31" y="28"/>
                </a:cubicBezTo>
                <a:cubicBezTo>
                  <a:pt x="30" y="28"/>
                  <a:pt x="29" y="27"/>
                  <a:pt x="29" y="26"/>
                </a:cubicBezTo>
                <a:cubicBezTo>
                  <a:pt x="29" y="26"/>
                  <a:pt x="29" y="26"/>
                  <a:pt x="29" y="25"/>
                </a:cubicBezTo>
                <a:close/>
                <a:moveTo>
                  <a:pt x="34" y="25"/>
                </a:moveTo>
                <a:cubicBezTo>
                  <a:pt x="33" y="24"/>
                  <a:pt x="32" y="24"/>
                  <a:pt x="31" y="24"/>
                </a:cubicBezTo>
                <a:cubicBezTo>
                  <a:pt x="30" y="24"/>
                  <a:pt x="29" y="25"/>
                  <a:pt x="28" y="25"/>
                </a:cubicBezTo>
                <a:cubicBezTo>
                  <a:pt x="28" y="24"/>
                  <a:pt x="28" y="24"/>
                  <a:pt x="28" y="24"/>
                </a:cubicBezTo>
                <a:cubicBezTo>
                  <a:pt x="29" y="24"/>
                  <a:pt x="30" y="23"/>
                  <a:pt x="31" y="23"/>
                </a:cubicBezTo>
                <a:cubicBezTo>
                  <a:pt x="32" y="23"/>
                  <a:pt x="33" y="23"/>
                  <a:pt x="34" y="24"/>
                </a:cubicBezTo>
                <a:cubicBezTo>
                  <a:pt x="34" y="25"/>
                  <a:pt x="34" y="25"/>
                  <a:pt x="34" y="25"/>
                </a:cubicBezTo>
                <a:close/>
                <a:moveTo>
                  <a:pt x="23" y="25"/>
                </a:moveTo>
                <a:cubicBezTo>
                  <a:pt x="23" y="26"/>
                  <a:pt x="23" y="26"/>
                  <a:pt x="23" y="26"/>
                </a:cubicBezTo>
                <a:cubicBezTo>
                  <a:pt x="23" y="27"/>
                  <a:pt x="22" y="28"/>
                  <a:pt x="21" y="28"/>
                </a:cubicBezTo>
                <a:cubicBezTo>
                  <a:pt x="21" y="28"/>
                  <a:pt x="20" y="27"/>
                  <a:pt x="20" y="26"/>
                </a:cubicBezTo>
                <a:cubicBezTo>
                  <a:pt x="20" y="26"/>
                  <a:pt x="20" y="26"/>
                  <a:pt x="20" y="25"/>
                </a:cubicBezTo>
                <a:cubicBezTo>
                  <a:pt x="23" y="25"/>
                  <a:pt x="23" y="25"/>
                  <a:pt x="23" y="25"/>
                </a:cubicBezTo>
                <a:close/>
                <a:moveTo>
                  <a:pt x="18" y="24"/>
                </a:moveTo>
                <a:cubicBezTo>
                  <a:pt x="20" y="23"/>
                  <a:pt x="21" y="23"/>
                  <a:pt x="22" y="23"/>
                </a:cubicBezTo>
                <a:cubicBezTo>
                  <a:pt x="23" y="23"/>
                  <a:pt x="24" y="24"/>
                  <a:pt x="25" y="24"/>
                </a:cubicBezTo>
                <a:cubicBezTo>
                  <a:pt x="24" y="25"/>
                  <a:pt x="24" y="25"/>
                  <a:pt x="24" y="25"/>
                </a:cubicBezTo>
                <a:cubicBezTo>
                  <a:pt x="23" y="25"/>
                  <a:pt x="23" y="24"/>
                  <a:pt x="22" y="24"/>
                </a:cubicBezTo>
                <a:cubicBezTo>
                  <a:pt x="21" y="24"/>
                  <a:pt x="20" y="24"/>
                  <a:pt x="19" y="25"/>
                </a:cubicBezTo>
                <a:cubicBezTo>
                  <a:pt x="18" y="24"/>
                  <a:pt x="18" y="24"/>
                  <a:pt x="18" y="24"/>
                </a:cubicBezTo>
                <a:close/>
                <a:moveTo>
                  <a:pt x="25" y="30"/>
                </a:moveTo>
                <a:cubicBezTo>
                  <a:pt x="28" y="30"/>
                  <a:pt x="28" y="30"/>
                  <a:pt x="28" y="30"/>
                </a:cubicBezTo>
                <a:cubicBezTo>
                  <a:pt x="28" y="30"/>
                  <a:pt x="27" y="31"/>
                  <a:pt x="27" y="31"/>
                </a:cubicBezTo>
                <a:cubicBezTo>
                  <a:pt x="26" y="31"/>
                  <a:pt x="25" y="30"/>
                  <a:pt x="25" y="30"/>
                </a:cubicBezTo>
                <a:close/>
                <a:moveTo>
                  <a:pt x="32" y="41"/>
                </a:moveTo>
                <a:cubicBezTo>
                  <a:pt x="31" y="42"/>
                  <a:pt x="29" y="43"/>
                  <a:pt x="28" y="44"/>
                </a:cubicBezTo>
                <a:cubicBezTo>
                  <a:pt x="28" y="44"/>
                  <a:pt x="28" y="44"/>
                  <a:pt x="28" y="44"/>
                </a:cubicBezTo>
                <a:cubicBezTo>
                  <a:pt x="27" y="44"/>
                  <a:pt x="27" y="44"/>
                  <a:pt x="26" y="44"/>
                </a:cubicBezTo>
                <a:cubicBezTo>
                  <a:pt x="26" y="44"/>
                  <a:pt x="25" y="44"/>
                  <a:pt x="25" y="44"/>
                </a:cubicBezTo>
                <a:cubicBezTo>
                  <a:pt x="23" y="43"/>
                  <a:pt x="21" y="42"/>
                  <a:pt x="20" y="41"/>
                </a:cubicBezTo>
                <a:cubicBezTo>
                  <a:pt x="19" y="44"/>
                  <a:pt x="19" y="44"/>
                  <a:pt x="19" y="44"/>
                </a:cubicBezTo>
                <a:cubicBezTo>
                  <a:pt x="17" y="45"/>
                  <a:pt x="17" y="45"/>
                  <a:pt x="17" y="45"/>
                </a:cubicBezTo>
                <a:cubicBezTo>
                  <a:pt x="17" y="44"/>
                  <a:pt x="17" y="44"/>
                  <a:pt x="17" y="44"/>
                </a:cubicBezTo>
                <a:cubicBezTo>
                  <a:pt x="15" y="41"/>
                  <a:pt x="15" y="41"/>
                  <a:pt x="15" y="41"/>
                </a:cubicBezTo>
                <a:cubicBezTo>
                  <a:pt x="12" y="42"/>
                  <a:pt x="12" y="42"/>
                  <a:pt x="12" y="42"/>
                </a:cubicBezTo>
                <a:cubicBezTo>
                  <a:pt x="10" y="43"/>
                  <a:pt x="7" y="44"/>
                  <a:pt x="4" y="45"/>
                </a:cubicBezTo>
                <a:cubicBezTo>
                  <a:pt x="8" y="36"/>
                  <a:pt x="9" y="31"/>
                  <a:pt x="10" y="20"/>
                </a:cubicBezTo>
                <a:cubicBezTo>
                  <a:pt x="10" y="13"/>
                  <a:pt x="9" y="7"/>
                  <a:pt x="18" y="5"/>
                </a:cubicBezTo>
                <a:cubicBezTo>
                  <a:pt x="28" y="0"/>
                  <a:pt x="37" y="2"/>
                  <a:pt x="41" y="9"/>
                </a:cubicBezTo>
                <a:cubicBezTo>
                  <a:pt x="44" y="16"/>
                  <a:pt x="42" y="29"/>
                  <a:pt x="45" y="37"/>
                </a:cubicBezTo>
                <a:cubicBezTo>
                  <a:pt x="46" y="43"/>
                  <a:pt x="49" y="46"/>
                  <a:pt x="49" y="46"/>
                </a:cubicBezTo>
                <a:cubicBezTo>
                  <a:pt x="49" y="46"/>
                  <a:pt x="49" y="46"/>
                  <a:pt x="49" y="46"/>
                </a:cubicBezTo>
                <a:cubicBezTo>
                  <a:pt x="46" y="45"/>
                  <a:pt x="43" y="43"/>
                  <a:pt x="39" y="42"/>
                </a:cubicBezTo>
                <a:cubicBezTo>
                  <a:pt x="36" y="41"/>
                  <a:pt x="36" y="41"/>
                  <a:pt x="36" y="41"/>
                </a:cubicBezTo>
                <a:cubicBezTo>
                  <a:pt x="35" y="44"/>
                  <a:pt x="35" y="44"/>
                  <a:pt x="35" y="44"/>
                </a:cubicBezTo>
                <a:cubicBezTo>
                  <a:pt x="35" y="44"/>
                  <a:pt x="35" y="44"/>
                  <a:pt x="35" y="44"/>
                </a:cubicBezTo>
                <a:cubicBezTo>
                  <a:pt x="32" y="44"/>
                  <a:pt x="32" y="44"/>
                  <a:pt x="32" y="44"/>
                </a:cubicBezTo>
                <a:lnTo>
                  <a:pt x="32" y="4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sym typeface="+mn-lt"/>
            </a:endParaRPr>
          </a:p>
        </p:txBody>
      </p:sp>
      <p:sp>
        <p:nvSpPr>
          <p:cNvPr id="77" name="任意多边形 76"/>
          <p:cNvSpPr/>
          <p:nvPr/>
        </p:nvSpPr>
        <p:spPr>
          <a:xfrm>
            <a:off x="7446263" y="3615753"/>
            <a:ext cx="636988" cy="696028"/>
          </a:xfrm>
          <a:custGeom>
            <a:avLst/>
            <a:gdLst>
              <a:gd name="connsiteX0" fmla="*/ 303942 w 701673"/>
              <a:gd name="connsiteY0" fmla="*/ 0 h 766708"/>
              <a:gd name="connsiteX1" fmla="*/ 701673 w 701673"/>
              <a:gd name="connsiteY1" fmla="*/ 393773 h 766708"/>
              <a:gd name="connsiteX2" fmla="*/ 684759 w 701673"/>
              <a:gd name="connsiteY2" fmla="*/ 448259 h 766708"/>
              <a:gd name="connsiteX3" fmla="*/ 397388 w 701673"/>
              <a:gd name="connsiteY3" fmla="*/ 735630 h 766708"/>
              <a:gd name="connsiteX4" fmla="*/ 297272 w 701673"/>
              <a:gd name="connsiteY4" fmla="*/ 766708 h 766708"/>
              <a:gd name="connsiteX5" fmla="*/ 0 w 701673"/>
              <a:gd name="connsiteY5" fmla="*/ 471366 h 766708"/>
              <a:gd name="connsiteX6" fmla="*/ 15455 w 701673"/>
              <a:gd name="connsiteY6" fmla="*/ 18030 h 766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1673" h="766708">
                <a:moveTo>
                  <a:pt x="303942" y="0"/>
                </a:moveTo>
                <a:lnTo>
                  <a:pt x="701673" y="393773"/>
                </a:lnTo>
                <a:lnTo>
                  <a:pt x="684759" y="448259"/>
                </a:lnTo>
                <a:cubicBezTo>
                  <a:pt x="630108" y="577468"/>
                  <a:pt x="526597" y="680979"/>
                  <a:pt x="397388" y="735630"/>
                </a:cubicBezTo>
                <a:lnTo>
                  <a:pt x="297272" y="766708"/>
                </a:lnTo>
                <a:lnTo>
                  <a:pt x="0" y="471366"/>
                </a:lnTo>
                <a:lnTo>
                  <a:pt x="15455" y="1803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57" name="Freeform 122"/>
          <p:cNvSpPr>
            <a:spLocks noChangeAspect="1" noEditPoints="1"/>
          </p:cNvSpPr>
          <p:nvPr/>
        </p:nvSpPr>
        <p:spPr bwMode="auto">
          <a:xfrm>
            <a:off x="7438562" y="3613670"/>
            <a:ext cx="355277" cy="436405"/>
          </a:xfrm>
          <a:custGeom>
            <a:avLst/>
            <a:gdLst>
              <a:gd name="T0" fmla="*/ 6 w 54"/>
              <a:gd name="T1" fmla="*/ 56 h 66"/>
              <a:gd name="T2" fmla="*/ 39 w 54"/>
              <a:gd name="T3" fmla="*/ 52 h 66"/>
              <a:gd name="T4" fmla="*/ 40 w 54"/>
              <a:gd name="T5" fmla="*/ 47 h 66"/>
              <a:gd name="T6" fmla="*/ 45 w 54"/>
              <a:gd name="T7" fmla="*/ 64 h 66"/>
              <a:gd name="T8" fmla="*/ 2 w 54"/>
              <a:gd name="T9" fmla="*/ 66 h 66"/>
              <a:gd name="T10" fmla="*/ 0 w 54"/>
              <a:gd name="T11" fmla="*/ 3 h 66"/>
              <a:gd name="T12" fmla="*/ 2 w 54"/>
              <a:gd name="T13" fmla="*/ 0 h 66"/>
              <a:gd name="T14" fmla="*/ 45 w 54"/>
              <a:gd name="T15" fmla="*/ 3 h 66"/>
              <a:gd name="T16" fmla="*/ 39 w 54"/>
              <a:gd name="T17" fmla="*/ 11 h 66"/>
              <a:gd name="T18" fmla="*/ 6 w 54"/>
              <a:gd name="T19" fmla="*/ 6 h 66"/>
              <a:gd name="T20" fmla="*/ 22 w 54"/>
              <a:gd name="T21" fmla="*/ 22 h 66"/>
              <a:gd name="T22" fmla="*/ 52 w 54"/>
              <a:gd name="T23" fmla="*/ 22 h 66"/>
              <a:gd name="T24" fmla="*/ 23 w 54"/>
              <a:gd name="T25" fmla="*/ 22 h 66"/>
              <a:gd name="T26" fmla="*/ 19 w 54"/>
              <a:gd name="T27" fmla="*/ 34 h 66"/>
              <a:gd name="T28" fmla="*/ 20 w 54"/>
              <a:gd name="T29" fmla="*/ 38 h 66"/>
              <a:gd name="T30" fmla="*/ 13 w 54"/>
              <a:gd name="T31" fmla="*/ 40 h 66"/>
              <a:gd name="T32" fmla="*/ 20 w 54"/>
              <a:gd name="T33" fmla="*/ 41 h 66"/>
              <a:gd name="T34" fmla="*/ 20 w 54"/>
              <a:gd name="T35" fmla="*/ 24 h 66"/>
              <a:gd name="T36" fmla="*/ 20 w 54"/>
              <a:gd name="T37" fmla="*/ 31 h 66"/>
              <a:gd name="T38" fmla="*/ 17 w 54"/>
              <a:gd name="T39" fmla="*/ 46 h 66"/>
              <a:gd name="T40" fmla="*/ 37 w 54"/>
              <a:gd name="T41" fmla="*/ 48 h 66"/>
              <a:gd name="T42" fmla="*/ 17 w 54"/>
              <a:gd name="T43" fmla="*/ 46 h 66"/>
              <a:gd name="T44" fmla="*/ 26 w 54"/>
              <a:gd name="T45" fmla="*/ 17 h 66"/>
              <a:gd name="T46" fmla="*/ 15 w 54"/>
              <a:gd name="T47" fmla="*/ 20 h 66"/>
              <a:gd name="T48" fmla="*/ 36 w 54"/>
              <a:gd name="T49" fmla="*/ 17 h 66"/>
              <a:gd name="T50" fmla="*/ 44 w 54"/>
              <a:gd name="T51" fmla="*/ 15 h 66"/>
              <a:gd name="T52" fmla="*/ 54 w 54"/>
              <a:gd name="T53" fmla="*/ 24 h 66"/>
              <a:gd name="T54" fmla="*/ 54 w 54"/>
              <a:gd name="T55" fmla="*/ 41 h 66"/>
              <a:gd name="T56" fmla="*/ 54 w 54"/>
              <a:gd name="T57" fmla="*/ 24 h 66"/>
              <a:gd name="T58" fmla="*/ 52 w 54"/>
              <a:gd name="T59" fmla="*/ 43 h 66"/>
              <a:gd name="T60" fmla="*/ 38 w 54"/>
              <a:gd name="T61" fmla="*/ 36 h 66"/>
              <a:gd name="T62" fmla="*/ 36 w 54"/>
              <a:gd name="T63" fmla="*/ 36 h 66"/>
              <a:gd name="T64" fmla="*/ 23 w 54"/>
              <a:gd name="T65" fmla="*/ 43 h 66"/>
              <a:gd name="T66" fmla="*/ 51 w 54"/>
              <a:gd name="T67" fmla="*/ 43 h 66"/>
              <a:gd name="T68" fmla="*/ 18 w 54"/>
              <a:gd name="T69" fmla="*/ 60 h 66"/>
              <a:gd name="T70" fmla="*/ 17 w 54"/>
              <a:gd name="T71" fmla="*/ 62 h 66"/>
              <a:gd name="T72" fmla="*/ 27 w 54"/>
              <a:gd name="T73" fmla="*/ 63 h 66"/>
              <a:gd name="T74" fmla="*/ 28 w 54"/>
              <a:gd name="T75" fmla="*/ 61 h 66"/>
              <a:gd name="T76" fmla="*/ 18 w 54"/>
              <a:gd name="T77" fmla="*/ 6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66">
                <a:moveTo>
                  <a:pt x="6" y="6"/>
                </a:moveTo>
                <a:cubicBezTo>
                  <a:pt x="6" y="56"/>
                  <a:pt x="6" y="56"/>
                  <a:pt x="6" y="56"/>
                </a:cubicBezTo>
                <a:cubicBezTo>
                  <a:pt x="39" y="56"/>
                  <a:pt x="39" y="56"/>
                  <a:pt x="39" y="56"/>
                </a:cubicBezTo>
                <a:cubicBezTo>
                  <a:pt x="39" y="52"/>
                  <a:pt x="39" y="52"/>
                  <a:pt x="39" y="52"/>
                </a:cubicBezTo>
                <a:cubicBezTo>
                  <a:pt x="42" y="52"/>
                  <a:pt x="42" y="52"/>
                  <a:pt x="42" y="52"/>
                </a:cubicBezTo>
                <a:cubicBezTo>
                  <a:pt x="40" y="47"/>
                  <a:pt x="40" y="47"/>
                  <a:pt x="40" y="47"/>
                </a:cubicBezTo>
                <a:cubicBezTo>
                  <a:pt x="45" y="47"/>
                  <a:pt x="45" y="47"/>
                  <a:pt x="45" y="47"/>
                </a:cubicBezTo>
                <a:cubicBezTo>
                  <a:pt x="45" y="64"/>
                  <a:pt x="45" y="64"/>
                  <a:pt x="45" y="64"/>
                </a:cubicBezTo>
                <a:cubicBezTo>
                  <a:pt x="45" y="65"/>
                  <a:pt x="44" y="66"/>
                  <a:pt x="42" y="66"/>
                </a:cubicBezTo>
                <a:cubicBezTo>
                  <a:pt x="2" y="66"/>
                  <a:pt x="2" y="66"/>
                  <a:pt x="2" y="66"/>
                </a:cubicBezTo>
                <a:cubicBezTo>
                  <a:pt x="1" y="66"/>
                  <a:pt x="0" y="65"/>
                  <a:pt x="0" y="64"/>
                </a:cubicBezTo>
                <a:cubicBezTo>
                  <a:pt x="0" y="3"/>
                  <a:pt x="0" y="3"/>
                  <a:pt x="0" y="3"/>
                </a:cubicBezTo>
                <a:cubicBezTo>
                  <a:pt x="0" y="1"/>
                  <a:pt x="1" y="0"/>
                  <a:pt x="2" y="0"/>
                </a:cubicBezTo>
                <a:cubicBezTo>
                  <a:pt x="2" y="0"/>
                  <a:pt x="2" y="0"/>
                  <a:pt x="2" y="0"/>
                </a:cubicBezTo>
                <a:cubicBezTo>
                  <a:pt x="42" y="0"/>
                  <a:pt x="42" y="0"/>
                  <a:pt x="42" y="0"/>
                </a:cubicBezTo>
                <a:cubicBezTo>
                  <a:pt x="44" y="0"/>
                  <a:pt x="45" y="1"/>
                  <a:pt x="45" y="3"/>
                </a:cubicBezTo>
                <a:cubicBezTo>
                  <a:pt x="45" y="11"/>
                  <a:pt x="45" y="11"/>
                  <a:pt x="45" y="11"/>
                </a:cubicBezTo>
                <a:cubicBezTo>
                  <a:pt x="39" y="11"/>
                  <a:pt x="39" y="11"/>
                  <a:pt x="39" y="11"/>
                </a:cubicBezTo>
                <a:cubicBezTo>
                  <a:pt x="39" y="6"/>
                  <a:pt x="39" y="6"/>
                  <a:pt x="39" y="6"/>
                </a:cubicBezTo>
                <a:cubicBezTo>
                  <a:pt x="6" y="6"/>
                  <a:pt x="6" y="6"/>
                  <a:pt x="6" y="6"/>
                </a:cubicBezTo>
                <a:close/>
                <a:moveTo>
                  <a:pt x="23" y="22"/>
                </a:moveTo>
                <a:cubicBezTo>
                  <a:pt x="23" y="22"/>
                  <a:pt x="22" y="22"/>
                  <a:pt x="22" y="22"/>
                </a:cubicBezTo>
                <a:cubicBezTo>
                  <a:pt x="37" y="33"/>
                  <a:pt x="37" y="33"/>
                  <a:pt x="37" y="33"/>
                </a:cubicBezTo>
                <a:cubicBezTo>
                  <a:pt x="52" y="22"/>
                  <a:pt x="52" y="22"/>
                  <a:pt x="52" y="22"/>
                </a:cubicBezTo>
                <a:cubicBezTo>
                  <a:pt x="52" y="22"/>
                  <a:pt x="52" y="22"/>
                  <a:pt x="51" y="22"/>
                </a:cubicBezTo>
                <a:cubicBezTo>
                  <a:pt x="23" y="22"/>
                  <a:pt x="23" y="22"/>
                  <a:pt x="23" y="22"/>
                </a:cubicBezTo>
                <a:close/>
                <a:moveTo>
                  <a:pt x="18" y="31"/>
                </a:moveTo>
                <a:cubicBezTo>
                  <a:pt x="19" y="34"/>
                  <a:pt x="19" y="34"/>
                  <a:pt x="19" y="34"/>
                </a:cubicBezTo>
                <a:cubicBezTo>
                  <a:pt x="20" y="34"/>
                  <a:pt x="20" y="34"/>
                  <a:pt x="20" y="34"/>
                </a:cubicBezTo>
                <a:cubicBezTo>
                  <a:pt x="20" y="38"/>
                  <a:pt x="20" y="38"/>
                  <a:pt x="20" y="38"/>
                </a:cubicBezTo>
                <a:cubicBezTo>
                  <a:pt x="12" y="38"/>
                  <a:pt x="12" y="38"/>
                  <a:pt x="12" y="38"/>
                </a:cubicBezTo>
                <a:cubicBezTo>
                  <a:pt x="13" y="40"/>
                  <a:pt x="13" y="40"/>
                  <a:pt x="13" y="40"/>
                </a:cubicBezTo>
                <a:cubicBezTo>
                  <a:pt x="20" y="40"/>
                  <a:pt x="20" y="40"/>
                  <a:pt x="20" y="40"/>
                </a:cubicBezTo>
                <a:cubicBezTo>
                  <a:pt x="20" y="41"/>
                  <a:pt x="20" y="41"/>
                  <a:pt x="20" y="41"/>
                </a:cubicBezTo>
                <a:cubicBezTo>
                  <a:pt x="32" y="33"/>
                  <a:pt x="32" y="33"/>
                  <a:pt x="32" y="33"/>
                </a:cubicBezTo>
                <a:cubicBezTo>
                  <a:pt x="20" y="24"/>
                  <a:pt x="20" y="24"/>
                  <a:pt x="20" y="24"/>
                </a:cubicBezTo>
                <a:cubicBezTo>
                  <a:pt x="20" y="24"/>
                  <a:pt x="20" y="24"/>
                  <a:pt x="20" y="24"/>
                </a:cubicBezTo>
                <a:cubicBezTo>
                  <a:pt x="20" y="31"/>
                  <a:pt x="20" y="31"/>
                  <a:pt x="20" y="31"/>
                </a:cubicBezTo>
                <a:cubicBezTo>
                  <a:pt x="18" y="31"/>
                  <a:pt x="18" y="31"/>
                  <a:pt x="18" y="31"/>
                </a:cubicBezTo>
                <a:close/>
                <a:moveTo>
                  <a:pt x="17" y="46"/>
                </a:moveTo>
                <a:cubicBezTo>
                  <a:pt x="18" y="48"/>
                  <a:pt x="18" y="48"/>
                  <a:pt x="18" y="48"/>
                </a:cubicBezTo>
                <a:cubicBezTo>
                  <a:pt x="37" y="48"/>
                  <a:pt x="37" y="48"/>
                  <a:pt x="37" y="48"/>
                </a:cubicBezTo>
                <a:cubicBezTo>
                  <a:pt x="36" y="46"/>
                  <a:pt x="36" y="46"/>
                  <a:pt x="36" y="46"/>
                </a:cubicBezTo>
                <a:cubicBezTo>
                  <a:pt x="17" y="46"/>
                  <a:pt x="17" y="46"/>
                  <a:pt x="17" y="46"/>
                </a:cubicBezTo>
                <a:close/>
                <a:moveTo>
                  <a:pt x="25" y="15"/>
                </a:moveTo>
                <a:cubicBezTo>
                  <a:pt x="26" y="17"/>
                  <a:pt x="26" y="17"/>
                  <a:pt x="26" y="17"/>
                </a:cubicBezTo>
                <a:cubicBezTo>
                  <a:pt x="14" y="17"/>
                  <a:pt x="14" y="17"/>
                  <a:pt x="14" y="17"/>
                </a:cubicBezTo>
                <a:cubicBezTo>
                  <a:pt x="15" y="20"/>
                  <a:pt x="15" y="20"/>
                  <a:pt x="15" y="20"/>
                </a:cubicBezTo>
                <a:cubicBezTo>
                  <a:pt x="37" y="20"/>
                  <a:pt x="37" y="20"/>
                  <a:pt x="37" y="20"/>
                </a:cubicBezTo>
                <a:cubicBezTo>
                  <a:pt x="36" y="17"/>
                  <a:pt x="36" y="17"/>
                  <a:pt x="36" y="17"/>
                </a:cubicBezTo>
                <a:cubicBezTo>
                  <a:pt x="45" y="17"/>
                  <a:pt x="45" y="17"/>
                  <a:pt x="45" y="17"/>
                </a:cubicBezTo>
                <a:cubicBezTo>
                  <a:pt x="44" y="15"/>
                  <a:pt x="44" y="15"/>
                  <a:pt x="44" y="15"/>
                </a:cubicBezTo>
                <a:cubicBezTo>
                  <a:pt x="25" y="15"/>
                  <a:pt x="25" y="15"/>
                  <a:pt x="25" y="15"/>
                </a:cubicBezTo>
                <a:close/>
                <a:moveTo>
                  <a:pt x="54" y="24"/>
                </a:moveTo>
                <a:cubicBezTo>
                  <a:pt x="43" y="33"/>
                  <a:pt x="43" y="33"/>
                  <a:pt x="43" y="33"/>
                </a:cubicBezTo>
                <a:cubicBezTo>
                  <a:pt x="54" y="41"/>
                  <a:pt x="54" y="41"/>
                  <a:pt x="54" y="41"/>
                </a:cubicBezTo>
                <a:cubicBezTo>
                  <a:pt x="54" y="41"/>
                  <a:pt x="54" y="40"/>
                  <a:pt x="54" y="40"/>
                </a:cubicBezTo>
                <a:cubicBezTo>
                  <a:pt x="54" y="24"/>
                  <a:pt x="54" y="24"/>
                  <a:pt x="54" y="24"/>
                </a:cubicBezTo>
                <a:cubicBezTo>
                  <a:pt x="54" y="24"/>
                  <a:pt x="54" y="24"/>
                  <a:pt x="54" y="24"/>
                </a:cubicBezTo>
                <a:close/>
                <a:moveTo>
                  <a:pt x="52" y="43"/>
                </a:moveTo>
                <a:cubicBezTo>
                  <a:pt x="40" y="34"/>
                  <a:pt x="40" y="34"/>
                  <a:pt x="40" y="34"/>
                </a:cubicBezTo>
                <a:cubicBezTo>
                  <a:pt x="38" y="36"/>
                  <a:pt x="38" y="36"/>
                  <a:pt x="38" y="36"/>
                </a:cubicBezTo>
                <a:cubicBezTo>
                  <a:pt x="37" y="37"/>
                  <a:pt x="37" y="37"/>
                  <a:pt x="37" y="37"/>
                </a:cubicBezTo>
                <a:cubicBezTo>
                  <a:pt x="36" y="36"/>
                  <a:pt x="36" y="36"/>
                  <a:pt x="36" y="36"/>
                </a:cubicBezTo>
                <a:cubicBezTo>
                  <a:pt x="34" y="35"/>
                  <a:pt x="34" y="35"/>
                  <a:pt x="34" y="35"/>
                </a:cubicBezTo>
                <a:cubicBezTo>
                  <a:pt x="23" y="43"/>
                  <a:pt x="23" y="43"/>
                  <a:pt x="23" y="43"/>
                </a:cubicBezTo>
                <a:cubicBezTo>
                  <a:pt x="23" y="43"/>
                  <a:pt x="23" y="43"/>
                  <a:pt x="23" y="43"/>
                </a:cubicBezTo>
                <a:cubicBezTo>
                  <a:pt x="51" y="43"/>
                  <a:pt x="51" y="43"/>
                  <a:pt x="51" y="43"/>
                </a:cubicBezTo>
                <a:cubicBezTo>
                  <a:pt x="51" y="43"/>
                  <a:pt x="52" y="43"/>
                  <a:pt x="52" y="43"/>
                </a:cubicBezTo>
                <a:close/>
                <a:moveTo>
                  <a:pt x="18" y="60"/>
                </a:moveTo>
                <a:cubicBezTo>
                  <a:pt x="17" y="60"/>
                  <a:pt x="17" y="60"/>
                  <a:pt x="17" y="61"/>
                </a:cubicBezTo>
                <a:cubicBezTo>
                  <a:pt x="17" y="62"/>
                  <a:pt x="17" y="62"/>
                  <a:pt x="17" y="62"/>
                </a:cubicBezTo>
                <a:cubicBezTo>
                  <a:pt x="17" y="62"/>
                  <a:pt x="17" y="63"/>
                  <a:pt x="18" y="63"/>
                </a:cubicBezTo>
                <a:cubicBezTo>
                  <a:pt x="27" y="63"/>
                  <a:pt x="27" y="63"/>
                  <a:pt x="27" y="63"/>
                </a:cubicBezTo>
                <a:cubicBezTo>
                  <a:pt x="27" y="63"/>
                  <a:pt x="28" y="62"/>
                  <a:pt x="28" y="62"/>
                </a:cubicBezTo>
                <a:cubicBezTo>
                  <a:pt x="28" y="61"/>
                  <a:pt x="28" y="61"/>
                  <a:pt x="28" y="61"/>
                </a:cubicBezTo>
                <a:cubicBezTo>
                  <a:pt x="28" y="60"/>
                  <a:pt x="27" y="60"/>
                  <a:pt x="27" y="60"/>
                </a:cubicBezTo>
                <a:lnTo>
                  <a:pt x="18" y="6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sym typeface="+mn-lt"/>
            </a:endParaRPr>
          </a:p>
        </p:txBody>
      </p:sp>
      <p:sp>
        <p:nvSpPr>
          <p:cNvPr id="78" name="任意多边形 77"/>
          <p:cNvSpPr/>
          <p:nvPr/>
        </p:nvSpPr>
        <p:spPr>
          <a:xfrm>
            <a:off x="6596497" y="2322772"/>
            <a:ext cx="745743" cy="678718"/>
          </a:xfrm>
          <a:custGeom>
            <a:avLst/>
            <a:gdLst>
              <a:gd name="connsiteX0" fmla="*/ 11394 w 821472"/>
              <a:gd name="connsiteY0" fmla="*/ 0 h 747641"/>
              <a:gd name="connsiteX1" fmla="*/ 136733 w 821472"/>
              <a:gd name="connsiteY1" fmla="*/ 119642 h 747641"/>
              <a:gd name="connsiteX2" fmla="*/ 188007 w 821472"/>
              <a:gd name="connsiteY2" fmla="*/ 96853 h 747641"/>
              <a:gd name="connsiteX3" fmla="*/ 236433 w 821472"/>
              <a:gd name="connsiteY3" fmla="*/ 145279 h 747641"/>
              <a:gd name="connsiteX4" fmla="*/ 575417 w 821472"/>
              <a:gd name="connsiteY4" fmla="*/ 1 h 747641"/>
              <a:gd name="connsiteX5" fmla="*/ 821472 w 821472"/>
              <a:gd name="connsiteY5" fmla="*/ 246056 h 747641"/>
              <a:gd name="connsiteX6" fmla="*/ 814081 w 821472"/>
              <a:gd name="connsiteY6" fmla="*/ 319373 h 747641"/>
              <a:gd name="connsiteX7" fmla="*/ 393881 w 821472"/>
              <a:gd name="connsiteY7" fmla="*/ 739573 h 747641"/>
              <a:gd name="connsiteX8" fmla="*/ 313847 w 821472"/>
              <a:gd name="connsiteY8" fmla="*/ 747641 h 747641"/>
              <a:gd name="connsiteX9" fmla="*/ 0 w 821472"/>
              <a:gd name="connsiteY9" fmla="*/ 427290 h 747641"/>
              <a:gd name="connsiteX0" fmla="*/ 17091 w 821472"/>
              <a:gd name="connsiteY0" fmla="*/ 2848 h 747640"/>
              <a:gd name="connsiteX1" fmla="*/ 136733 w 821472"/>
              <a:gd name="connsiteY1" fmla="*/ 119641 h 747640"/>
              <a:gd name="connsiteX2" fmla="*/ 188007 w 821472"/>
              <a:gd name="connsiteY2" fmla="*/ 96852 h 747640"/>
              <a:gd name="connsiteX3" fmla="*/ 236433 w 821472"/>
              <a:gd name="connsiteY3" fmla="*/ 145278 h 747640"/>
              <a:gd name="connsiteX4" fmla="*/ 575417 w 821472"/>
              <a:gd name="connsiteY4" fmla="*/ 0 h 747640"/>
              <a:gd name="connsiteX5" fmla="*/ 821472 w 821472"/>
              <a:gd name="connsiteY5" fmla="*/ 246055 h 747640"/>
              <a:gd name="connsiteX6" fmla="*/ 814081 w 821472"/>
              <a:gd name="connsiteY6" fmla="*/ 319372 h 747640"/>
              <a:gd name="connsiteX7" fmla="*/ 393881 w 821472"/>
              <a:gd name="connsiteY7" fmla="*/ 739572 h 747640"/>
              <a:gd name="connsiteX8" fmla="*/ 313847 w 821472"/>
              <a:gd name="connsiteY8" fmla="*/ 747640 h 747640"/>
              <a:gd name="connsiteX9" fmla="*/ 0 w 821472"/>
              <a:gd name="connsiteY9" fmla="*/ 427289 h 747640"/>
              <a:gd name="connsiteX10" fmla="*/ 17091 w 821472"/>
              <a:gd name="connsiteY10" fmla="*/ 2848 h 74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1472" h="747640">
                <a:moveTo>
                  <a:pt x="17091" y="2848"/>
                </a:moveTo>
                <a:lnTo>
                  <a:pt x="136733" y="119641"/>
                </a:lnTo>
                <a:lnTo>
                  <a:pt x="188007" y="96852"/>
                </a:lnTo>
                <a:lnTo>
                  <a:pt x="236433" y="145278"/>
                </a:lnTo>
                <a:lnTo>
                  <a:pt x="575417" y="0"/>
                </a:lnTo>
                <a:lnTo>
                  <a:pt x="821472" y="246055"/>
                </a:lnTo>
                <a:lnTo>
                  <a:pt x="814081" y="319372"/>
                </a:lnTo>
                <a:cubicBezTo>
                  <a:pt x="770922" y="530288"/>
                  <a:pt x="604797" y="696413"/>
                  <a:pt x="393881" y="739572"/>
                </a:cubicBezTo>
                <a:lnTo>
                  <a:pt x="313847" y="747640"/>
                </a:lnTo>
                <a:lnTo>
                  <a:pt x="0" y="427289"/>
                </a:lnTo>
                <a:cubicBezTo>
                  <a:pt x="3798" y="284859"/>
                  <a:pt x="13293" y="145278"/>
                  <a:pt x="17091" y="2848"/>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58" name="Freeform 149"/>
          <p:cNvSpPr>
            <a:spLocks noChangeAspect="1"/>
          </p:cNvSpPr>
          <p:nvPr/>
        </p:nvSpPr>
        <p:spPr bwMode="auto">
          <a:xfrm>
            <a:off x="6592743" y="2313703"/>
            <a:ext cx="525057" cy="400403"/>
          </a:xfrm>
          <a:custGeom>
            <a:avLst/>
            <a:gdLst>
              <a:gd name="T0" fmla="*/ 7 w 139"/>
              <a:gd name="T1" fmla="*/ 99 h 106"/>
              <a:gd name="T2" fmla="*/ 14 w 139"/>
              <a:gd name="T3" fmla="*/ 99 h 106"/>
              <a:gd name="T4" fmla="*/ 14 w 139"/>
              <a:gd name="T5" fmla="*/ 59 h 106"/>
              <a:gd name="T6" fmla="*/ 21 w 139"/>
              <a:gd name="T7" fmla="*/ 56 h 106"/>
              <a:gd name="T8" fmla="*/ 21 w 139"/>
              <a:gd name="T9" fmla="*/ 99 h 106"/>
              <a:gd name="T10" fmla="*/ 26 w 139"/>
              <a:gd name="T11" fmla="*/ 99 h 106"/>
              <a:gd name="T12" fmla="*/ 26 w 139"/>
              <a:gd name="T13" fmla="*/ 54 h 106"/>
              <a:gd name="T14" fmla="*/ 33 w 139"/>
              <a:gd name="T15" fmla="*/ 52 h 106"/>
              <a:gd name="T16" fmla="*/ 33 w 139"/>
              <a:gd name="T17" fmla="*/ 99 h 106"/>
              <a:gd name="T18" fmla="*/ 40 w 139"/>
              <a:gd name="T19" fmla="*/ 99 h 106"/>
              <a:gd name="T20" fmla="*/ 40 w 139"/>
              <a:gd name="T21" fmla="*/ 49 h 106"/>
              <a:gd name="T22" fmla="*/ 40 w 139"/>
              <a:gd name="T23" fmla="*/ 49 h 106"/>
              <a:gd name="T24" fmla="*/ 47 w 139"/>
              <a:gd name="T25" fmla="*/ 56 h 106"/>
              <a:gd name="T26" fmla="*/ 47 w 139"/>
              <a:gd name="T27" fmla="*/ 99 h 106"/>
              <a:gd name="T28" fmla="*/ 52 w 139"/>
              <a:gd name="T29" fmla="*/ 99 h 106"/>
              <a:gd name="T30" fmla="*/ 52 w 139"/>
              <a:gd name="T31" fmla="*/ 61 h 106"/>
              <a:gd name="T32" fmla="*/ 59 w 139"/>
              <a:gd name="T33" fmla="*/ 59 h 106"/>
              <a:gd name="T34" fmla="*/ 59 w 139"/>
              <a:gd name="T35" fmla="*/ 99 h 106"/>
              <a:gd name="T36" fmla="*/ 64 w 139"/>
              <a:gd name="T37" fmla="*/ 99 h 106"/>
              <a:gd name="T38" fmla="*/ 64 w 139"/>
              <a:gd name="T39" fmla="*/ 56 h 106"/>
              <a:gd name="T40" fmla="*/ 71 w 139"/>
              <a:gd name="T41" fmla="*/ 52 h 106"/>
              <a:gd name="T42" fmla="*/ 71 w 139"/>
              <a:gd name="T43" fmla="*/ 99 h 106"/>
              <a:gd name="T44" fmla="*/ 76 w 139"/>
              <a:gd name="T45" fmla="*/ 99 h 106"/>
              <a:gd name="T46" fmla="*/ 76 w 139"/>
              <a:gd name="T47" fmla="*/ 49 h 106"/>
              <a:gd name="T48" fmla="*/ 83 w 139"/>
              <a:gd name="T49" fmla="*/ 45 h 106"/>
              <a:gd name="T50" fmla="*/ 83 w 139"/>
              <a:gd name="T51" fmla="*/ 99 h 106"/>
              <a:gd name="T52" fmla="*/ 90 w 139"/>
              <a:gd name="T53" fmla="*/ 99 h 106"/>
              <a:gd name="T54" fmla="*/ 90 w 139"/>
              <a:gd name="T55" fmla="*/ 42 h 106"/>
              <a:gd name="T56" fmla="*/ 97 w 139"/>
              <a:gd name="T57" fmla="*/ 40 h 106"/>
              <a:gd name="T58" fmla="*/ 97 w 139"/>
              <a:gd name="T59" fmla="*/ 99 h 106"/>
              <a:gd name="T60" fmla="*/ 102 w 139"/>
              <a:gd name="T61" fmla="*/ 99 h 106"/>
              <a:gd name="T62" fmla="*/ 102 w 139"/>
              <a:gd name="T63" fmla="*/ 38 h 106"/>
              <a:gd name="T64" fmla="*/ 109 w 139"/>
              <a:gd name="T65" fmla="*/ 33 h 106"/>
              <a:gd name="T66" fmla="*/ 109 w 139"/>
              <a:gd name="T67" fmla="*/ 99 h 106"/>
              <a:gd name="T68" fmla="*/ 135 w 139"/>
              <a:gd name="T69" fmla="*/ 99 h 106"/>
              <a:gd name="T70" fmla="*/ 135 w 139"/>
              <a:gd name="T71" fmla="*/ 106 h 106"/>
              <a:gd name="T72" fmla="*/ 7 w 139"/>
              <a:gd name="T73" fmla="*/ 106 h 106"/>
              <a:gd name="T74" fmla="*/ 0 w 139"/>
              <a:gd name="T75" fmla="*/ 106 h 106"/>
              <a:gd name="T76" fmla="*/ 0 w 139"/>
              <a:gd name="T77" fmla="*/ 99 h 106"/>
              <a:gd name="T78" fmla="*/ 0 w 139"/>
              <a:gd name="T79" fmla="*/ 2 h 106"/>
              <a:gd name="T80" fmla="*/ 7 w 139"/>
              <a:gd name="T81" fmla="*/ 2 h 106"/>
              <a:gd name="T82" fmla="*/ 7 w 139"/>
              <a:gd name="T83" fmla="*/ 40 h 106"/>
              <a:gd name="T84" fmla="*/ 42 w 139"/>
              <a:gd name="T85" fmla="*/ 26 h 106"/>
              <a:gd name="T86" fmla="*/ 45 w 139"/>
              <a:gd name="T87" fmla="*/ 23 h 106"/>
              <a:gd name="T88" fmla="*/ 50 w 139"/>
              <a:gd name="T89" fmla="*/ 28 h 106"/>
              <a:gd name="T90" fmla="*/ 54 w 139"/>
              <a:gd name="T91" fmla="*/ 38 h 106"/>
              <a:gd name="T92" fmla="*/ 109 w 139"/>
              <a:gd name="T93" fmla="*/ 12 h 106"/>
              <a:gd name="T94" fmla="*/ 102 w 139"/>
              <a:gd name="T95" fmla="*/ 0 h 106"/>
              <a:gd name="T96" fmla="*/ 121 w 139"/>
              <a:gd name="T97" fmla="*/ 0 h 106"/>
              <a:gd name="T98" fmla="*/ 139 w 139"/>
              <a:gd name="T99" fmla="*/ 2 h 106"/>
              <a:gd name="T100" fmla="*/ 130 w 139"/>
              <a:gd name="T101" fmla="*/ 16 h 106"/>
              <a:gd name="T102" fmla="*/ 121 w 139"/>
              <a:gd name="T103" fmla="*/ 33 h 106"/>
              <a:gd name="T104" fmla="*/ 113 w 139"/>
              <a:gd name="T105" fmla="*/ 21 h 106"/>
              <a:gd name="T106" fmla="*/ 57 w 139"/>
              <a:gd name="T107" fmla="*/ 49 h 106"/>
              <a:gd name="T108" fmla="*/ 52 w 139"/>
              <a:gd name="T109" fmla="*/ 52 h 106"/>
              <a:gd name="T110" fmla="*/ 47 w 139"/>
              <a:gd name="T111" fmla="*/ 47 h 106"/>
              <a:gd name="T112" fmla="*/ 42 w 139"/>
              <a:gd name="T113" fmla="*/ 38 h 106"/>
              <a:gd name="T114" fmla="*/ 7 w 139"/>
              <a:gd name="T115" fmla="*/ 54 h 106"/>
              <a:gd name="T116" fmla="*/ 7 w 139"/>
              <a:gd name="T117"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 h="106">
                <a:moveTo>
                  <a:pt x="7" y="99"/>
                </a:moveTo>
                <a:lnTo>
                  <a:pt x="14" y="99"/>
                </a:lnTo>
                <a:lnTo>
                  <a:pt x="14" y="59"/>
                </a:lnTo>
                <a:lnTo>
                  <a:pt x="21" y="56"/>
                </a:lnTo>
                <a:lnTo>
                  <a:pt x="21" y="99"/>
                </a:lnTo>
                <a:lnTo>
                  <a:pt x="26" y="99"/>
                </a:lnTo>
                <a:lnTo>
                  <a:pt x="26" y="54"/>
                </a:lnTo>
                <a:lnTo>
                  <a:pt x="33" y="52"/>
                </a:lnTo>
                <a:lnTo>
                  <a:pt x="33" y="99"/>
                </a:lnTo>
                <a:lnTo>
                  <a:pt x="40" y="99"/>
                </a:lnTo>
                <a:lnTo>
                  <a:pt x="40" y="49"/>
                </a:lnTo>
                <a:lnTo>
                  <a:pt x="40" y="49"/>
                </a:lnTo>
                <a:lnTo>
                  <a:pt x="47" y="56"/>
                </a:lnTo>
                <a:lnTo>
                  <a:pt x="47" y="99"/>
                </a:lnTo>
                <a:lnTo>
                  <a:pt x="52" y="99"/>
                </a:lnTo>
                <a:lnTo>
                  <a:pt x="52" y="61"/>
                </a:lnTo>
                <a:lnTo>
                  <a:pt x="59" y="59"/>
                </a:lnTo>
                <a:lnTo>
                  <a:pt x="59" y="99"/>
                </a:lnTo>
                <a:lnTo>
                  <a:pt x="64" y="99"/>
                </a:lnTo>
                <a:lnTo>
                  <a:pt x="64" y="56"/>
                </a:lnTo>
                <a:lnTo>
                  <a:pt x="71" y="52"/>
                </a:lnTo>
                <a:lnTo>
                  <a:pt x="71" y="99"/>
                </a:lnTo>
                <a:lnTo>
                  <a:pt x="76" y="99"/>
                </a:lnTo>
                <a:lnTo>
                  <a:pt x="76" y="49"/>
                </a:lnTo>
                <a:lnTo>
                  <a:pt x="83" y="45"/>
                </a:lnTo>
                <a:lnTo>
                  <a:pt x="83" y="99"/>
                </a:lnTo>
                <a:lnTo>
                  <a:pt x="90" y="99"/>
                </a:lnTo>
                <a:lnTo>
                  <a:pt x="90" y="42"/>
                </a:lnTo>
                <a:lnTo>
                  <a:pt x="97" y="40"/>
                </a:lnTo>
                <a:lnTo>
                  <a:pt x="97" y="99"/>
                </a:lnTo>
                <a:lnTo>
                  <a:pt x="102" y="99"/>
                </a:lnTo>
                <a:lnTo>
                  <a:pt x="102" y="38"/>
                </a:lnTo>
                <a:lnTo>
                  <a:pt x="109" y="33"/>
                </a:lnTo>
                <a:lnTo>
                  <a:pt x="109" y="99"/>
                </a:lnTo>
                <a:lnTo>
                  <a:pt x="135" y="99"/>
                </a:lnTo>
                <a:lnTo>
                  <a:pt x="135" y="106"/>
                </a:lnTo>
                <a:lnTo>
                  <a:pt x="7" y="106"/>
                </a:lnTo>
                <a:lnTo>
                  <a:pt x="0" y="106"/>
                </a:lnTo>
                <a:lnTo>
                  <a:pt x="0" y="99"/>
                </a:lnTo>
                <a:lnTo>
                  <a:pt x="0" y="2"/>
                </a:lnTo>
                <a:lnTo>
                  <a:pt x="7" y="2"/>
                </a:lnTo>
                <a:lnTo>
                  <a:pt x="7" y="40"/>
                </a:lnTo>
                <a:lnTo>
                  <a:pt x="42" y="26"/>
                </a:lnTo>
                <a:lnTo>
                  <a:pt x="45" y="23"/>
                </a:lnTo>
                <a:lnTo>
                  <a:pt x="50" y="28"/>
                </a:lnTo>
                <a:lnTo>
                  <a:pt x="54" y="38"/>
                </a:lnTo>
                <a:lnTo>
                  <a:pt x="109" y="12"/>
                </a:lnTo>
                <a:lnTo>
                  <a:pt x="102" y="0"/>
                </a:lnTo>
                <a:lnTo>
                  <a:pt x="121" y="0"/>
                </a:lnTo>
                <a:lnTo>
                  <a:pt x="139" y="2"/>
                </a:lnTo>
                <a:lnTo>
                  <a:pt x="130" y="16"/>
                </a:lnTo>
                <a:lnTo>
                  <a:pt x="121" y="33"/>
                </a:lnTo>
                <a:lnTo>
                  <a:pt x="113" y="21"/>
                </a:lnTo>
                <a:lnTo>
                  <a:pt x="57" y="49"/>
                </a:lnTo>
                <a:lnTo>
                  <a:pt x="52" y="52"/>
                </a:lnTo>
                <a:lnTo>
                  <a:pt x="47" y="47"/>
                </a:lnTo>
                <a:lnTo>
                  <a:pt x="42" y="38"/>
                </a:lnTo>
                <a:lnTo>
                  <a:pt x="7" y="54"/>
                </a:lnTo>
                <a:lnTo>
                  <a:pt x="7" y="9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sym typeface="+mn-lt"/>
            </a:endParaRPr>
          </a:p>
        </p:txBody>
      </p:sp>
      <p:sp>
        <p:nvSpPr>
          <p:cNvPr id="79" name="任意多边形 78"/>
          <p:cNvSpPr/>
          <p:nvPr/>
        </p:nvSpPr>
        <p:spPr>
          <a:xfrm>
            <a:off x="5166442" y="2281393"/>
            <a:ext cx="620170" cy="690998"/>
          </a:xfrm>
          <a:custGeom>
            <a:avLst/>
            <a:gdLst>
              <a:gd name="connsiteX0" fmla="*/ 196553 w 683147"/>
              <a:gd name="connsiteY0" fmla="*/ 0 h 761167"/>
              <a:gd name="connsiteX1" fmla="*/ 313346 w 683147"/>
              <a:gd name="connsiteY1" fmla="*/ 108247 h 761167"/>
              <a:gd name="connsiteX2" fmla="*/ 683147 w 683147"/>
              <a:gd name="connsiteY2" fmla="*/ 460981 h 761167"/>
              <a:gd name="connsiteX3" fmla="*/ 681491 w 683147"/>
              <a:gd name="connsiteY3" fmla="*/ 466315 h 761167"/>
              <a:gd name="connsiteX4" fmla="*/ 394120 w 683147"/>
              <a:gd name="connsiteY4" fmla="*/ 753686 h 761167"/>
              <a:gd name="connsiteX5" fmla="*/ 370021 w 683147"/>
              <a:gd name="connsiteY5" fmla="*/ 761167 h 761167"/>
              <a:gd name="connsiteX6" fmla="*/ 119641 w 683147"/>
              <a:gd name="connsiteY6" fmla="*/ 521294 h 761167"/>
              <a:gd name="connsiteX7" fmla="*/ 156673 w 683147"/>
              <a:gd name="connsiteY7" fmla="*/ 492808 h 761167"/>
              <a:gd name="connsiteX8" fmla="*/ 0 w 683147"/>
              <a:gd name="connsiteY8" fmla="*/ 364621 h 761167"/>
              <a:gd name="connsiteX9" fmla="*/ 68366 w 683147"/>
              <a:gd name="connsiteY9" fmla="*/ 293406 h 761167"/>
              <a:gd name="connsiteX10" fmla="*/ 8546 w 683147"/>
              <a:gd name="connsiteY10" fmla="*/ 230736 h 761167"/>
              <a:gd name="connsiteX11" fmla="*/ 25638 w 683147"/>
              <a:gd name="connsiteY11" fmla="*/ 119642 h 761167"/>
              <a:gd name="connsiteX12" fmla="*/ 108247 w 683147"/>
              <a:gd name="connsiteY12" fmla="*/ 65518 h 761167"/>
              <a:gd name="connsiteX13" fmla="*/ 168067 w 683147"/>
              <a:gd name="connsiteY13" fmla="*/ 119641 h 761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3147" h="761167">
                <a:moveTo>
                  <a:pt x="196553" y="0"/>
                </a:moveTo>
                <a:lnTo>
                  <a:pt x="313346" y="108247"/>
                </a:lnTo>
                <a:lnTo>
                  <a:pt x="683147" y="460981"/>
                </a:lnTo>
                <a:lnTo>
                  <a:pt x="681491" y="466315"/>
                </a:lnTo>
                <a:cubicBezTo>
                  <a:pt x="626840" y="595524"/>
                  <a:pt x="523329" y="699035"/>
                  <a:pt x="394120" y="753686"/>
                </a:cubicBezTo>
                <a:lnTo>
                  <a:pt x="370021" y="761167"/>
                </a:lnTo>
                <a:lnTo>
                  <a:pt x="119641" y="521294"/>
                </a:lnTo>
                <a:lnTo>
                  <a:pt x="156673" y="492808"/>
                </a:lnTo>
                <a:lnTo>
                  <a:pt x="0" y="364621"/>
                </a:lnTo>
                <a:lnTo>
                  <a:pt x="68366" y="293406"/>
                </a:lnTo>
                <a:lnTo>
                  <a:pt x="8546" y="230736"/>
                </a:lnTo>
                <a:lnTo>
                  <a:pt x="25638" y="119642"/>
                </a:lnTo>
                <a:lnTo>
                  <a:pt x="108247" y="65518"/>
                </a:lnTo>
                <a:lnTo>
                  <a:pt x="168067" y="119641"/>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mn-lt"/>
            </a:endParaRPr>
          </a:p>
        </p:txBody>
      </p:sp>
      <p:sp>
        <p:nvSpPr>
          <p:cNvPr id="59" name="Freeform 321"/>
          <p:cNvSpPr>
            <a:spLocks noChangeAspect="1" noEditPoints="1"/>
          </p:cNvSpPr>
          <p:nvPr/>
        </p:nvSpPr>
        <p:spPr bwMode="auto">
          <a:xfrm>
            <a:off x="5142067" y="2275531"/>
            <a:ext cx="382691" cy="476746"/>
          </a:xfrm>
          <a:custGeom>
            <a:avLst/>
            <a:gdLst>
              <a:gd name="T0" fmla="*/ 27 w 50"/>
              <a:gd name="T1" fmla="*/ 1 h 62"/>
              <a:gd name="T2" fmla="*/ 32 w 50"/>
              <a:gd name="T3" fmla="*/ 18 h 62"/>
              <a:gd name="T4" fmla="*/ 27 w 50"/>
              <a:gd name="T5" fmla="*/ 21 h 62"/>
              <a:gd name="T6" fmla="*/ 27 w 50"/>
              <a:gd name="T7" fmla="*/ 23 h 62"/>
              <a:gd name="T8" fmla="*/ 29 w 50"/>
              <a:gd name="T9" fmla="*/ 24 h 62"/>
              <a:gd name="T10" fmla="*/ 30 w 50"/>
              <a:gd name="T11" fmla="*/ 26 h 62"/>
              <a:gd name="T12" fmla="*/ 50 w 50"/>
              <a:gd name="T13" fmla="*/ 38 h 62"/>
              <a:gd name="T14" fmla="*/ 46 w 50"/>
              <a:gd name="T15" fmla="*/ 42 h 62"/>
              <a:gd name="T16" fmla="*/ 29 w 50"/>
              <a:gd name="T17" fmla="*/ 38 h 62"/>
              <a:gd name="T18" fmla="*/ 29 w 50"/>
              <a:gd name="T19" fmla="*/ 33 h 62"/>
              <a:gd name="T20" fmla="*/ 27 w 50"/>
              <a:gd name="T21" fmla="*/ 31 h 62"/>
              <a:gd name="T22" fmla="*/ 27 w 50"/>
              <a:gd name="T23" fmla="*/ 32 h 62"/>
              <a:gd name="T24" fmla="*/ 31 w 50"/>
              <a:gd name="T25" fmla="*/ 62 h 62"/>
              <a:gd name="T26" fmla="*/ 18 w 50"/>
              <a:gd name="T27" fmla="*/ 62 h 62"/>
              <a:gd name="T28" fmla="*/ 23 w 50"/>
              <a:gd name="T29" fmla="*/ 32 h 62"/>
              <a:gd name="T30" fmla="*/ 3 w 50"/>
              <a:gd name="T31" fmla="*/ 44 h 62"/>
              <a:gd name="T32" fmla="*/ 1 w 50"/>
              <a:gd name="T33" fmla="*/ 38 h 62"/>
              <a:gd name="T34" fmla="*/ 13 w 50"/>
              <a:gd name="T35" fmla="*/ 25 h 62"/>
              <a:gd name="T36" fmla="*/ 18 w 50"/>
              <a:gd name="T37" fmla="*/ 28 h 62"/>
              <a:gd name="T38" fmla="*/ 20 w 50"/>
              <a:gd name="T39" fmla="*/ 27 h 62"/>
              <a:gd name="T40" fmla="*/ 20 w 50"/>
              <a:gd name="T41" fmla="*/ 26 h 62"/>
              <a:gd name="T42" fmla="*/ 21 w 50"/>
              <a:gd name="T43" fmla="*/ 23 h 62"/>
              <a:gd name="T44" fmla="*/ 21 w 50"/>
              <a:gd name="T45" fmla="*/ 0 h 62"/>
              <a:gd name="T46" fmla="*/ 27 w 50"/>
              <a:gd name="T47" fmla="*/ 1 h 62"/>
              <a:gd name="T48" fmla="*/ 4 w 50"/>
              <a:gd name="T49" fmla="*/ 29 h 62"/>
              <a:gd name="T50" fmla="*/ 9 w 50"/>
              <a:gd name="T51" fmla="*/ 23 h 62"/>
              <a:gd name="T52" fmla="*/ 17 w 50"/>
              <a:gd name="T53" fmla="*/ 9 h 62"/>
              <a:gd name="T54" fmla="*/ 16 w 50"/>
              <a:gd name="T55" fmla="*/ 8 h 62"/>
              <a:gd name="T56" fmla="*/ 4 w 50"/>
              <a:gd name="T57" fmla="*/ 29 h 62"/>
              <a:gd name="T58" fmla="*/ 33 w 50"/>
              <a:gd name="T59" fmla="*/ 9 h 62"/>
              <a:gd name="T60" fmla="*/ 36 w 50"/>
              <a:gd name="T61" fmla="*/ 16 h 62"/>
              <a:gd name="T62" fmla="*/ 44 w 50"/>
              <a:gd name="T63" fmla="*/ 29 h 62"/>
              <a:gd name="T64" fmla="*/ 45 w 50"/>
              <a:gd name="T65" fmla="*/ 30 h 62"/>
              <a:gd name="T66" fmla="*/ 33 w 50"/>
              <a:gd name="T67" fmla="*/ 9 h 62"/>
              <a:gd name="T68" fmla="*/ 25 w 50"/>
              <a:gd name="T69" fmla="*/ 25 h 62"/>
              <a:gd name="T70" fmla="*/ 23 w 50"/>
              <a:gd name="T71" fmla="*/ 25 h 62"/>
              <a:gd name="T72" fmla="*/ 22 w 50"/>
              <a:gd name="T73" fmla="*/ 27 h 62"/>
              <a:gd name="T74" fmla="*/ 23 w 50"/>
              <a:gd name="T75" fmla="*/ 29 h 62"/>
              <a:gd name="T76" fmla="*/ 24 w 50"/>
              <a:gd name="T77" fmla="*/ 30 h 62"/>
              <a:gd name="T78" fmla="*/ 26 w 50"/>
              <a:gd name="T79" fmla="*/ 29 h 62"/>
              <a:gd name="T80" fmla="*/ 27 w 50"/>
              <a:gd name="T81" fmla="*/ 27 h 62"/>
              <a:gd name="T82" fmla="*/ 27 w 50"/>
              <a:gd name="T83" fmla="*/ 25 h 62"/>
              <a:gd name="T84" fmla="*/ 25 w 50"/>
              <a:gd name="T85" fmla="*/ 2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 h="62">
                <a:moveTo>
                  <a:pt x="27" y="1"/>
                </a:moveTo>
                <a:cubicBezTo>
                  <a:pt x="32" y="18"/>
                  <a:pt x="32" y="18"/>
                  <a:pt x="32" y="18"/>
                </a:cubicBezTo>
                <a:cubicBezTo>
                  <a:pt x="27" y="21"/>
                  <a:pt x="27" y="21"/>
                  <a:pt x="27" y="21"/>
                </a:cubicBezTo>
                <a:cubicBezTo>
                  <a:pt x="27" y="23"/>
                  <a:pt x="27" y="23"/>
                  <a:pt x="27" y="23"/>
                </a:cubicBezTo>
                <a:cubicBezTo>
                  <a:pt x="28" y="23"/>
                  <a:pt x="28" y="23"/>
                  <a:pt x="29" y="24"/>
                </a:cubicBezTo>
                <a:cubicBezTo>
                  <a:pt x="29" y="25"/>
                  <a:pt x="29" y="25"/>
                  <a:pt x="30" y="26"/>
                </a:cubicBezTo>
                <a:cubicBezTo>
                  <a:pt x="50" y="38"/>
                  <a:pt x="50" y="38"/>
                  <a:pt x="50" y="38"/>
                </a:cubicBezTo>
                <a:cubicBezTo>
                  <a:pt x="46" y="42"/>
                  <a:pt x="46" y="42"/>
                  <a:pt x="46" y="42"/>
                </a:cubicBezTo>
                <a:cubicBezTo>
                  <a:pt x="29" y="38"/>
                  <a:pt x="29" y="38"/>
                  <a:pt x="29" y="38"/>
                </a:cubicBezTo>
                <a:cubicBezTo>
                  <a:pt x="29" y="33"/>
                  <a:pt x="29" y="33"/>
                  <a:pt x="29" y="33"/>
                </a:cubicBezTo>
                <a:cubicBezTo>
                  <a:pt x="27" y="31"/>
                  <a:pt x="27" y="31"/>
                  <a:pt x="27" y="31"/>
                </a:cubicBezTo>
                <a:cubicBezTo>
                  <a:pt x="27" y="32"/>
                  <a:pt x="27" y="32"/>
                  <a:pt x="27" y="32"/>
                </a:cubicBezTo>
                <a:cubicBezTo>
                  <a:pt x="31" y="62"/>
                  <a:pt x="31" y="62"/>
                  <a:pt x="31" y="62"/>
                </a:cubicBezTo>
                <a:cubicBezTo>
                  <a:pt x="18" y="62"/>
                  <a:pt x="18" y="62"/>
                  <a:pt x="18" y="62"/>
                </a:cubicBezTo>
                <a:cubicBezTo>
                  <a:pt x="23" y="32"/>
                  <a:pt x="23" y="32"/>
                  <a:pt x="23" y="32"/>
                </a:cubicBezTo>
                <a:cubicBezTo>
                  <a:pt x="3" y="44"/>
                  <a:pt x="3" y="44"/>
                  <a:pt x="3" y="44"/>
                </a:cubicBezTo>
                <a:cubicBezTo>
                  <a:pt x="1" y="38"/>
                  <a:pt x="1" y="38"/>
                  <a:pt x="1" y="38"/>
                </a:cubicBezTo>
                <a:cubicBezTo>
                  <a:pt x="13" y="25"/>
                  <a:pt x="13" y="25"/>
                  <a:pt x="13" y="25"/>
                </a:cubicBezTo>
                <a:cubicBezTo>
                  <a:pt x="18" y="28"/>
                  <a:pt x="18" y="28"/>
                  <a:pt x="18" y="28"/>
                </a:cubicBezTo>
                <a:cubicBezTo>
                  <a:pt x="20" y="27"/>
                  <a:pt x="20" y="27"/>
                  <a:pt x="20" y="27"/>
                </a:cubicBezTo>
                <a:cubicBezTo>
                  <a:pt x="20" y="27"/>
                  <a:pt x="20" y="27"/>
                  <a:pt x="20" y="26"/>
                </a:cubicBezTo>
                <a:cubicBezTo>
                  <a:pt x="20" y="25"/>
                  <a:pt x="20" y="24"/>
                  <a:pt x="21" y="23"/>
                </a:cubicBezTo>
                <a:cubicBezTo>
                  <a:pt x="21" y="0"/>
                  <a:pt x="21" y="0"/>
                  <a:pt x="21" y="0"/>
                </a:cubicBezTo>
                <a:cubicBezTo>
                  <a:pt x="27" y="1"/>
                  <a:pt x="27" y="1"/>
                  <a:pt x="27" y="1"/>
                </a:cubicBezTo>
                <a:close/>
                <a:moveTo>
                  <a:pt x="4" y="29"/>
                </a:moveTo>
                <a:cubicBezTo>
                  <a:pt x="9" y="23"/>
                  <a:pt x="9" y="23"/>
                  <a:pt x="9" y="23"/>
                </a:cubicBezTo>
                <a:cubicBezTo>
                  <a:pt x="7" y="18"/>
                  <a:pt x="9" y="12"/>
                  <a:pt x="17" y="9"/>
                </a:cubicBezTo>
                <a:cubicBezTo>
                  <a:pt x="16" y="8"/>
                  <a:pt x="17" y="8"/>
                  <a:pt x="16" y="8"/>
                </a:cubicBezTo>
                <a:cubicBezTo>
                  <a:pt x="5" y="11"/>
                  <a:pt x="0" y="22"/>
                  <a:pt x="4" y="29"/>
                </a:cubicBezTo>
                <a:close/>
                <a:moveTo>
                  <a:pt x="33" y="9"/>
                </a:moveTo>
                <a:cubicBezTo>
                  <a:pt x="36" y="16"/>
                  <a:pt x="36" y="16"/>
                  <a:pt x="36" y="16"/>
                </a:cubicBezTo>
                <a:cubicBezTo>
                  <a:pt x="42" y="16"/>
                  <a:pt x="45" y="21"/>
                  <a:pt x="44" y="29"/>
                </a:cubicBezTo>
                <a:cubicBezTo>
                  <a:pt x="45" y="29"/>
                  <a:pt x="45" y="29"/>
                  <a:pt x="45" y="30"/>
                </a:cubicBezTo>
                <a:cubicBezTo>
                  <a:pt x="49" y="18"/>
                  <a:pt x="41" y="9"/>
                  <a:pt x="33" y="9"/>
                </a:cubicBezTo>
                <a:close/>
                <a:moveTo>
                  <a:pt x="25" y="25"/>
                </a:moveTo>
                <a:cubicBezTo>
                  <a:pt x="24" y="24"/>
                  <a:pt x="24" y="25"/>
                  <a:pt x="23" y="25"/>
                </a:cubicBezTo>
                <a:cubicBezTo>
                  <a:pt x="22" y="25"/>
                  <a:pt x="22" y="26"/>
                  <a:pt x="22" y="27"/>
                </a:cubicBezTo>
                <a:cubicBezTo>
                  <a:pt x="22" y="27"/>
                  <a:pt x="22" y="28"/>
                  <a:pt x="23" y="29"/>
                </a:cubicBezTo>
                <a:cubicBezTo>
                  <a:pt x="23" y="29"/>
                  <a:pt x="24" y="29"/>
                  <a:pt x="24" y="30"/>
                </a:cubicBezTo>
                <a:cubicBezTo>
                  <a:pt x="25" y="30"/>
                  <a:pt x="26" y="29"/>
                  <a:pt x="26" y="29"/>
                </a:cubicBezTo>
                <a:cubicBezTo>
                  <a:pt x="27" y="29"/>
                  <a:pt x="27" y="28"/>
                  <a:pt x="27" y="27"/>
                </a:cubicBezTo>
                <a:cubicBezTo>
                  <a:pt x="27" y="27"/>
                  <a:pt x="27" y="26"/>
                  <a:pt x="27" y="25"/>
                </a:cubicBezTo>
                <a:cubicBezTo>
                  <a:pt x="26" y="25"/>
                  <a:pt x="26" y="25"/>
                  <a:pt x="25" y="2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sym typeface="+mn-lt"/>
            </a:endParaRPr>
          </a:p>
        </p:txBody>
      </p:sp>
      <p:cxnSp>
        <p:nvCxnSpPr>
          <p:cNvPr id="85" name="直接连接符 84"/>
          <p:cNvCxnSpPr/>
          <p:nvPr/>
        </p:nvCxnSpPr>
        <p:spPr>
          <a:xfrm flipH="1" flipV="1">
            <a:off x="3655722" y="5158195"/>
            <a:ext cx="1010353" cy="1"/>
          </a:xfrm>
          <a:prstGeom prst="line">
            <a:avLst/>
          </a:prstGeom>
          <a:ln>
            <a:solidFill>
              <a:schemeClr val="tx2">
                <a:lumMod val="65000"/>
                <a:lumOff val="35000"/>
              </a:schemeClr>
            </a:solidFill>
            <a:headEnd type="none"/>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9233551"/>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6"/>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1000" fill="hold"/>
                                        <p:tgtEl>
                                          <p:spTgt spid="37"/>
                                        </p:tgtEl>
                                        <p:attrNameLst>
                                          <p:attrName>ppt_w</p:attrName>
                                        </p:attrNameLst>
                                      </p:cBhvr>
                                      <p:tavLst>
                                        <p:tav tm="0">
                                          <p:val>
                                            <p:fltVal val="0"/>
                                          </p:val>
                                        </p:tav>
                                        <p:tav tm="100000">
                                          <p:val>
                                            <p:strVal val="#ppt_w"/>
                                          </p:val>
                                        </p:tav>
                                      </p:tavLst>
                                    </p:anim>
                                    <p:anim calcmode="lin" valueType="num">
                                      <p:cBhvr>
                                        <p:cTn id="14" dur="1000" fill="hold"/>
                                        <p:tgtEl>
                                          <p:spTgt spid="37"/>
                                        </p:tgtEl>
                                        <p:attrNameLst>
                                          <p:attrName>ppt_h</p:attrName>
                                        </p:attrNameLst>
                                      </p:cBhvr>
                                      <p:tavLst>
                                        <p:tav tm="0">
                                          <p:val>
                                            <p:fltVal val="0"/>
                                          </p:val>
                                        </p:tav>
                                        <p:tav tm="100000">
                                          <p:val>
                                            <p:strVal val="#ppt_h"/>
                                          </p:val>
                                        </p:tav>
                                      </p:tavLst>
                                    </p:anim>
                                    <p:anim calcmode="lin" valueType="num">
                                      <p:cBhvr>
                                        <p:cTn id="1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7"/>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1000" fill="hold"/>
                                        <p:tgtEl>
                                          <p:spTgt spid="34"/>
                                        </p:tgtEl>
                                        <p:attrNameLst>
                                          <p:attrName>ppt_w</p:attrName>
                                        </p:attrNameLst>
                                      </p:cBhvr>
                                      <p:tavLst>
                                        <p:tav tm="0">
                                          <p:val>
                                            <p:fltVal val="0"/>
                                          </p:val>
                                        </p:tav>
                                        <p:tav tm="100000">
                                          <p:val>
                                            <p:strVal val="#ppt_w"/>
                                          </p:val>
                                        </p:tav>
                                      </p:tavLst>
                                    </p:anim>
                                    <p:anim calcmode="lin" valueType="num">
                                      <p:cBhvr>
                                        <p:cTn id="20" dur="1000" fill="hold"/>
                                        <p:tgtEl>
                                          <p:spTgt spid="34"/>
                                        </p:tgtEl>
                                        <p:attrNameLst>
                                          <p:attrName>ppt_h</p:attrName>
                                        </p:attrNameLst>
                                      </p:cBhvr>
                                      <p:tavLst>
                                        <p:tav tm="0">
                                          <p:val>
                                            <p:fltVal val="0"/>
                                          </p:val>
                                        </p:tav>
                                        <p:tav tm="100000">
                                          <p:val>
                                            <p:strVal val="#ppt_h"/>
                                          </p:val>
                                        </p:tav>
                                      </p:tavLst>
                                    </p:anim>
                                    <p:anim calcmode="lin" valueType="num">
                                      <p:cBhvr>
                                        <p:cTn id="21"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34"/>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grpId="0" nodeType="withEffect">
                                  <p:stCondLst>
                                    <p:cond delay="0"/>
                                  </p:stCondLst>
                                  <p:childTnLst>
                                    <p:set>
                                      <p:cBhvr>
                                        <p:cTn id="24" dur="1" fill="hold">
                                          <p:stCondLst>
                                            <p:cond delay="0"/>
                                          </p:stCondLst>
                                        </p:cTn>
                                        <p:tgtEl>
                                          <p:spTgt spid="54"/>
                                        </p:tgtEl>
                                        <p:attrNameLst>
                                          <p:attrName>style.visibility</p:attrName>
                                        </p:attrNameLst>
                                      </p:cBhvr>
                                      <p:to>
                                        <p:strVal val="visible"/>
                                      </p:to>
                                    </p:set>
                                    <p:anim calcmode="lin" valueType="num">
                                      <p:cBhvr>
                                        <p:cTn id="25" dur="1000" fill="hold"/>
                                        <p:tgtEl>
                                          <p:spTgt spid="54"/>
                                        </p:tgtEl>
                                        <p:attrNameLst>
                                          <p:attrName>ppt_w</p:attrName>
                                        </p:attrNameLst>
                                      </p:cBhvr>
                                      <p:tavLst>
                                        <p:tav tm="0">
                                          <p:val>
                                            <p:fltVal val="0"/>
                                          </p:val>
                                        </p:tav>
                                        <p:tav tm="100000">
                                          <p:val>
                                            <p:strVal val="#ppt_w"/>
                                          </p:val>
                                        </p:tav>
                                      </p:tavLst>
                                    </p:anim>
                                    <p:anim calcmode="lin" valueType="num">
                                      <p:cBhvr>
                                        <p:cTn id="26" dur="1000" fill="hold"/>
                                        <p:tgtEl>
                                          <p:spTgt spid="54"/>
                                        </p:tgtEl>
                                        <p:attrNameLst>
                                          <p:attrName>ppt_h</p:attrName>
                                        </p:attrNameLst>
                                      </p:cBhvr>
                                      <p:tavLst>
                                        <p:tav tm="0">
                                          <p:val>
                                            <p:fltVal val="0"/>
                                          </p:val>
                                        </p:tav>
                                        <p:tav tm="100000">
                                          <p:val>
                                            <p:strVal val="#ppt_h"/>
                                          </p:val>
                                        </p:tav>
                                      </p:tavLst>
                                    </p:anim>
                                    <p:anim calcmode="lin" valueType="num">
                                      <p:cBhvr>
                                        <p:cTn id="27" dur="1000" fill="hold"/>
                                        <p:tgtEl>
                                          <p:spTgt spid="54"/>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54"/>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grpId="0" nodeType="withEffect">
                                  <p:stCondLst>
                                    <p:cond delay="0"/>
                                  </p:stCondLst>
                                  <p:childTnLst>
                                    <p:set>
                                      <p:cBhvr>
                                        <p:cTn id="30" dur="1" fill="hold">
                                          <p:stCondLst>
                                            <p:cond delay="0"/>
                                          </p:stCondLst>
                                        </p:cTn>
                                        <p:tgtEl>
                                          <p:spTgt spid="79"/>
                                        </p:tgtEl>
                                        <p:attrNameLst>
                                          <p:attrName>style.visibility</p:attrName>
                                        </p:attrNameLst>
                                      </p:cBhvr>
                                      <p:to>
                                        <p:strVal val="visible"/>
                                      </p:to>
                                    </p:set>
                                    <p:anim calcmode="lin" valueType="num">
                                      <p:cBhvr>
                                        <p:cTn id="31" dur="1000" fill="hold"/>
                                        <p:tgtEl>
                                          <p:spTgt spid="79"/>
                                        </p:tgtEl>
                                        <p:attrNameLst>
                                          <p:attrName>ppt_w</p:attrName>
                                        </p:attrNameLst>
                                      </p:cBhvr>
                                      <p:tavLst>
                                        <p:tav tm="0">
                                          <p:val>
                                            <p:fltVal val="0"/>
                                          </p:val>
                                        </p:tav>
                                        <p:tav tm="100000">
                                          <p:val>
                                            <p:strVal val="#ppt_w"/>
                                          </p:val>
                                        </p:tav>
                                      </p:tavLst>
                                    </p:anim>
                                    <p:anim calcmode="lin" valueType="num">
                                      <p:cBhvr>
                                        <p:cTn id="32" dur="1000" fill="hold"/>
                                        <p:tgtEl>
                                          <p:spTgt spid="79"/>
                                        </p:tgtEl>
                                        <p:attrNameLst>
                                          <p:attrName>ppt_h</p:attrName>
                                        </p:attrNameLst>
                                      </p:cBhvr>
                                      <p:tavLst>
                                        <p:tav tm="0">
                                          <p:val>
                                            <p:fltVal val="0"/>
                                          </p:val>
                                        </p:tav>
                                        <p:tav tm="100000">
                                          <p:val>
                                            <p:strVal val="#ppt_h"/>
                                          </p:val>
                                        </p:tav>
                                      </p:tavLst>
                                    </p:anim>
                                    <p:anim calcmode="lin" valueType="num">
                                      <p:cBhvr>
                                        <p:cTn id="33" dur="1000" fill="hold"/>
                                        <p:tgtEl>
                                          <p:spTgt spid="79"/>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79"/>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1000" fill="hold"/>
                                        <p:tgtEl>
                                          <p:spTgt spid="47"/>
                                        </p:tgtEl>
                                        <p:attrNameLst>
                                          <p:attrName>ppt_w</p:attrName>
                                        </p:attrNameLst>
                                      </p:cBhvr>
                                      <p:tavLst>
                                        <p:tav tm="0">
                                          <p:val>
                                            <p:fltVal val="0"/>
                                          </p:val>
                                        </p:tav>
                                        <p:tav tm="100000">
                                          <p:val>
                                            <p:strVal val="#ppt_w"/>
                                          </p:val>
                                        </p:tav>
                                      </p:tavLst>
                                    </p:anim>
                                    <p:anim calcmode="lin" valueType="num">
                                      <p:cBhvr>
                                        <p:cTn id="38" dur="1000" fill="hold"/>
                                        <p:tgtEl>
                                          <p:spTgt spid="47"/>
                                        </p:tgtEl>
                                        <p:attrNameLst>
                                          <p:attrName>ppt_h</p:attrName>
                                        </p:attrNameLst>
                                      </p:cBhvr>
                                      <p:tavLst>
                                        <p:tav tm="0">
                                          <p:val>
                                            <p:fltVal val="0"/>
                                          </p:val>
                                        </p:tav>
                                        <p:tav tm="100000">
                                          <p:val>
                                            <p:strVal val="#ppt_h"/>
                                          </p:val>
                                        </p:tav>
                                      </p:tavLst>
                                    </p:anim>
                                    <p:anim calcmode="lin" valueType="num">
                                      <p:cBhvr>
                                        <p:cTn id="39"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47"/>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grpId="0" nodeType="withEffect">
                                  <p:stCondLst>
                                    <p:cond delay="0"/>
                                  </p:stCondLst>
                                  <p:childTnLst>
                                    <p:set>
                                      <p:cBhvr>
                                        <p:cTn id="42" dur="1" fill="hold">
                                          <p:stCondLst>
                                            <p:cond delay="0"/>
                                          </p:stCondLst>
                                        </p:cTn>
                                        <p:tgtEl>
                                          <p:spTgt spid="59"/>
                                        </p:tgtEl>
                                        <p:attrNameLst>
                                          <p:attrName>style.visibility</p:attrName>
                                        </p:attrNameLst>
                                      </p:cBhvr>
                                      <p:to>
                                        <p:strVal val="visible"/>
                                      </p:to>
                                    </p:set>
                                    <p:anim calcmode="lin" valueType="num">
                                      <p:cBhvr>
                                        <p:cTn id="43" dur="1000" fill="hold"/>
                                        <p:tgtEl>
                                          <p:spTgt spid="59"/>
                                        </p:tgtEl>
                                        <p:attrNameLst>
                                          <p:attrName>ppt_w</p:attrName>
                                        </p:attrNameLst>
                                      </p:cBhvr>
                                      <p:tavLst>
                                        <p:tav tm="0">
                                          <p:val>
                                            <p:fltVal val="0"/>
                                          </p:val>
                                        </p:tav>
                                        <p:tav tm="100000">
                                          <p:val>
                                            <p:strVal val="#ppt_w"/>
                                          </p:val>
                                        </p:tav>
                                      </p:tavLst>
                                    </p:anim>
                                    <p:anim calcmode="lin" valueType="num">
                                      <p:cBhvr>
                                        <p:cTn id="44" dur="1000" fill="hold"/>
                                        <p:tgtEl>
                                          <p:spTgt spid="59"/>
                                        </p:tgtEl>
                                        <p:attrNameLst>
                                          <p:attrName>ppt_h</p:attrName>
                                        </p:attrNameLst>
                                      </p:cBhvr>
                                      <p:tavLst>
                                        <p:tav tm="0">
                                          <p:val>
                                            <p:fltVal val="0"/>
                                          </p:val>
                                        </p:tav>
                                        <p:tav tm="100000">
                                          <p:val>
                                            <p:strVal val="#ppt_h"/>
                                          </p:val>
                                        </p:tav>
                                      </p:tavLst>
                                    </p:anim>
                                    <p:anim calcmode="lin" valueType="num">
                                      <p:cBhvr>
                                        <p:cTn id="45" dur="1000" fill="hold"/>
                                        <p:tgtEl>
                                          <p:spTgt spid="59"/>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59"/>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grpId="0" nodeType="withEffect">
                                  <p:stCondLst>
                                    <p:cond delay="0"/>
                                  </p:stCondLst>
                                  <p:childTnLst>
                                    <p:set>
                                      <p:cBhvr>
                                        <p:cTn id="48" dur="1" fill="hold">
                                          <p:stCondLst>
                                            <p:cond delay="0"/>
                                          </p:stCondLst>
                                        </p:cTn>
                                        <p:tgtEl>
                                          <p:spTgt spid="76"/>
                                        </p:tgtEl>
                                        <p:attrNameLst>
                                          <p:attrName>style.visibility</p:attrName>
                                        </p:attrNameLst>
                                      </p:cBhvr>
                                      <p:to>
                                        <p:strVal val="visible"/>
                                      </p:to>
                                    </p:set>
                                    <p:anim calcmode="lin" valueType="num">
                                      <p:cBhvr>
                                        <p:cTn id="49" dur="1000" fill="hold"/>
                                        <p:tgtEl>
                                          <p:spTgt spid="76"/>
                                        </p:tgtEl>
                                        <p:attrNameLst>
                                          <p:attrName>ppt_w</p:attrName>
                                        </p:attrNameLst>
                                      </p:cBhvr>
                                      <p:tavLst>
                                        <p:tav tm="0">
                                          <p:val>
                                            <p:fltVal val="0"/>
                                          </p:val>
                                        </p:tav>
                                        <p:tav tm="100000">
                                          <p:val>
                                            <p:strVal val="#ppt_w"/>
                                          </p:val>
                                        </p:tav>
                                      </p:tavLst>
                                    </p:anim>
                                    <p:anim calcmode="lin" valueType="num">
                                      <p:cBhvr>
                                        <p:cTn id="50" dur="1000" fill="hold"/>
                                        <p:tgtEl>
                                          <p:spTgt spid="76"/>
                                        </p:tgtEl>
                                        <p:attrNameLst>
                                          <p:attrName>ppt_h</p:attrName>
                                        </p:attrNameLst>
                                      </p:cBhvr>
                                      <p:tavLst>
                                        <p:tav tm="0">
                                          <p:val>
                                            <p:fltVal val="0"/>
                                          </p:val>
                                        </p:tav>
                                        <p:tav tm="100000">
                                          <p:val>
                                            <p:strVal val="#ppt_h"/>
                                          </p:val>
                                        </p:tav>
                                      </p:tavLst>
                                    </p:anim>
                                    <p:anim calcmode="lin" valueType="num">
                                      <p:cBhvr>
                                        <p:cTn id="51" dur="1000" fill="hold"/>
                                        <p:tgtEl>
                                          <p:spTgt spid="76"/>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76"/>
                                        </p:tgtEl>
                                        <p:attrNameLst>
                                          <p:attrName>ppt_y</p:attrName>
                                        </p:attrNameLst>
                                      </p:cBhvr>
                                      <p:tavLst>
                                        <p:tav tm="0" fmla="#ppt_y+(sin(-2*pi*(1-$))*-#ppt_x+cos(-2*pi*(1-$))*(1-#ppt_y))*(1-$)">
                                          <p:val>
                                            <p:fltVal val="0"/>
                                          </p:val>
                                        </p:tav>
                                        <p:tav tm="100000">
                                          <p:val>
                                            <p:fltVal val="1"/>
                                          </p:val>
                                        </p:tav>
                                      </p:tavLst>
                                    </p:anim>
                                  </p:childTnLst>
                                </p:cTn>
                              </p:par>
                              <p:par>
                                <p:cTn id="53" presetID="15"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p:cTn id="55" dur="1000" fill="hold"/>
                                        <p:tgtEl>
                                          <p:spTgt spid="43"/>
                                        </p:tgtEl>
                                        <p:attrNameLst>
                                          <p:attrName>ppt_w</p:attrName>
                                        </p:attrNameLst>
                                      </p:cBhvr>
                                      <p:tavLst>
                                        <p:tav tm="0">
                                          <p:val>
                                            <p:fltVal val="0"/>
                                          </p:val>
                                        </p:tav>
                                        <p:tav tm="100000">
                                          <p:val>
                                            <p:strVal val="#ppt_w"/>
                                          </p:val>
                                        </p:tav>
                                      </p:tavLst>
                                    </p:anim>
                                    <p:anim calcmode="lin" valueType="num">
                                      <p:cBhvr>
                                        <p:cTn id="56" dur="1000" fill="hold"/>
                                        <p:tgtEl>
                                          <p:spTgt spid="43"/>
                                        </p:tgtEl>
                                        <p:attrNameLst>
                                          <p:attrName>ppt_h</p:attrName>
                                        </p:attrNameLst>
                                      </p:cBhvr>
                                      <p:tavLst>
                                        <p:tav tm="0">
                                          <p:val>
                                            <p:fltVal val="0"/>
                                          </p:val>
                                        </p:tav>
                                        <p:tav tm="100000">
                                          <p:val>
                                            <p:strVal val="#ppt_h"/>
                                          </p:val>
                                        </p:tav>
                                      </p:tavLst>
                                    </p:anim>
                                    <p:anim calcmode="lin" valueType="num">
                                      <p:cBhvr>
                                        <p:cTn id="57" dur="1000" fill="hold"/>
                                        <p:tgtEl>
                                          <p:spTgt spid="43"/>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43"/>
                                        </p:tgtEl>
                                        <p:attrNameLst>
                                          <p:attrName>ppt_y</p:attrName>
                                        </p:attrNameLst>
                                      </p:cBhvr>
                                      <p:tavLst>
                                        <p:tav tm="0" fmla="#ppt_y+(sin(-2*pi*(1-$))*-#ppt_x+cos(-2*pi*(1-$))*(1-#ppt_y))*(1-$)">
                                          <p:val>
                                            <p:fltVal val="0"/>
                                          </p:val>
                                        </p:tav>
                                        <p:tav tm="100000">
                                          <p:val>
                                            <p:fltVal val="1"/>
                                          </p:val>
                                        </p:tav>
                                      </p:tavLst>
                                    </p:anim>
                                  </p:childTnLst>
                                </p:cTn>
                              </p:par>
                              <p:par>
                                <p:cTn id="59" presetID="15" presetClass="entr" presetSubtype="0" fill="hold" grpId="0" nodeType="withEffect">
                                  <p:stCondLst>
                                    <p:cond delay="0"/>
                                  </p:stCondLst>
                                  <p:childTnLst>
                                    <p:set>
                                      <p:cBhvr>
                                        <p:cTn id="60" dur="1" fill="hold">
                                          <p:stCondLst>
                                            <p:cond delay="0"/>
                                          </p:stCondLst>
                                        </p:cTn>
                                        <p:tgtEl>
                                          <p:spTgt spid="56"/>
                                        </p:tgtEl>
                                        <p:attrNameLst>
                                          <p:attrName>style.visibility</p:attrName>
                                        </p:attrNameLst>
                                      </p:cBhvr>
                                      <p:to>
                                        <p:strVal val="visible"/>
                                      </p:to>
                                    </p:set>
                                    <p:anim calcmode="lin" valueType="num">
                                      <p:cBhvr>
                                        <p:cTn id="61" dur="1000" fill="hold"/>
                                        <p:tgtEl>
                                          <p:spTgt spid="56"/>
                                        </p:tgtEl>
                                        <p:attrNameLst>
                                          <p:attrName>ppt_w</p:attrName>
                                        </p:attrNameLst>
                                      </p:cBhvr>
                                      <p:tavLst>
                                        <p:tav tm="0">
                                          <p:val>
                                            <p:fltVal val="0"/>
                                          </p:val>
                                        </p:tav>
                                        <p:tav tm="100000">
                                          <p:val>
                                            <p:strVal val="#ppt_w"/>
                                          </p:val>
                                        </p:tav>
                                      </p:tavLst>
                                    </p:anim>
                                    <p:anim calcmode="lin" valueType="num">
                                      <p:cBhvr>
                                        <p:cTn id="62" dur="1000" fill="hold"/>
                                        <p:tgtEl>
                                          <p:spTgt spid="56"/>
                                        </p:tgtEl>
                                        <p:attrNameLst>
                                          <p:attrName>ppt_h</p:attrName>
                                        </p:attrNameLst>
                                      </p:cBhvr>
                                      <p:tavLst>
                                        <p:tav tm="0">
                                          <p:val>
                                            <p:fltVal val="0"/>
                                          </p:val>
                                        </p:tav>
                                        <p:tav tm="100000">
                                          <p:val>
                                            <p:strVal val="#ppt_h"/>
                                          </p:val>
                                        </p:tav>
                                      </p:tavLst>
                                    </p:anim>
                                    <p:anim calcmode="lin" valueType="num">
                                      <p:cBhvr>
                                        <p:cTn id="63" dur="1000" fill="hold"/>
                                        <p:tgtEl>
                                          <p:spTgt spid="56"/>
                                        </p:tgtEl>
                                        <p:attrNameLst>
                                          <p:attrName>ppt_x</p:attrName>
                                        </p:attrNameLst>
                                      </p:cBhvr>
                                      <p:tavLst>
                                        <p:tav tm="0" fmla="#ppt_x+(cos(-2*pi*(1-$))*-#ppt_x-sin(-2*pi*(1-$))*(1-#ppt_y))*(1-$)">
                                          <p:val>
                                            <p:fltVal val="0"/>
                                          </p:val>
                                        </p:tav>
                                        <p:tav tm="100000">
                                          <p:val>
                                            <p:fltVal val="1"/>
                                          </p:val>
                                        </p:tav>
                                      </p:tavLst>
                                    </p:anim>
                                    <p:anim calcmode="lin" valueType="num">
                                      <p:cBhvr>
                                        <p:cTn id="64" dur="1000" fill="hold"/>
                                        <p:tgtEl>
                                          <p:spTgt spid="56"/>
                                        </p:tgtEl>
                                        <p:attrNameLst>
                                          <p:attrName>ppt_y</p:attrName>
                                        </p:attrNameLst>
                                      </p:cBhvr>
                                      <p:tavLst>
                                        <p:tav tm="0" fmla="#ppt_y+(sin(-2*pi*(1-$))*-#ppt_x+cos(-2*pi*(1-$))*(1-#ppt_y))*(1-$)">
                                          <p:val>
                                            <p:fltVal val="0"/>
                                          </p:val>
                                        </p:tav>
                                        <p:tav tm="100000">
                                          <p:val>
                                            <p:fltVal val="1"/>
                                          </p:val>
                                        </p:tav>
                                      </p:tavLst>
                                    </p:anim>
                                  </p:childTnLst>
                                </p:cTn>
                              </p:par>
                              <p:par>
                                <p:cTn id="65" presetID="15" presetClass="entr" presetSubtype="0" fill="hold" grpId="0" nodeType="withEffect">
                                  <p:stCondLst>
                                    <p:cond delay="0"/>
                                  </p:stCondLst>
                                  <p:childTnLst>
                                    <p:set>
                                      <p:cBhvr>
                                        <p:cTn id="66" dur="1" fill="hold">
                                          <p:stCondLst>
                                            <p:cond delay="0"/>
                                          </p:stCondLst>
                                        </p:cTn>
                                        <p:tgtEl>
                                          <p:spTgt spid="75"/>
                                        </p:tgtEl>
                                        <p:attrNameLst>
                                          <p:attrName>style.visibility</p:attrName>
                                        </p:attrNameLst>
                                      </p:cBhvr>
                                      <p:to>
                                        <p:strVal val="visible"/>
                                      </p:to>
                                    </p:set>
                                    <p:anim calcmode="lin" valueType="num">
                                      <p:cBhvr>
                                        <p:cTn id="67" dur="1000" fill="hold"/>
                                        <p:tgtEl>
                                          <p:spTgt spid="75"/>
                                        </p:tgtEl>
                                        <p:attrNameLst>
                                          <p:attrName>ppt_w</p:attrName>
                                        </p:attrNameLst>
                                      </p:cBhvr>
                                      <p:tavLst>
                                        <p:tav tm="0">
                                          <p:val>
                                            <p:fltVal val="0"/>
                                          </p:val>
                                        </p:tav>
                                        <p:tav tm="100000">
                                          <p:val>
                                            <p:strVal val="#ppt_w"/>
                                          </p:val>
                                        </p:tav>
                                      </p:tavLst>
                                    </p:anim>
                                    <p:anim calcmode="lin" valueType="num">
                                      <p:cBhvr>
                                        <p:cTn id="68" dur="1000" fill="hold"/>
                                        <p:tgtEl>
                                          <p:spTgt spid="75"/>
                                        </p:tgtEl>
                                        <p:attrNameLst>
                                          <p:attrName>ppt_h</p:attrName>
                                        </p:attrNameLst>
                                      </p:cBhvr>
                                      <p:tavLst>
                                        <p:tav tm="0">
                                          <p:val>
                                            <p:fltVal val="0"/>
                                          </p:val>
                                        </p:tav>
                                        <p:tav tm="100000">
                                          <p:val>
                                            <p:strVal val="#ppt_h"/>
                                          </p:val>
                                        </p:tav>
                                      </p:tavLst>
                                    </p:anim>
                                    <p:anim calcmode="lin" valueType="num">
                                      <p:cBhvr>
                                        <p:cTn id="69" dur="1000" fill="hold"/>
                                        <p:tgtEl>
                                          <p:spTgt spid="75"/>
                                        </p:tgtEl>
                                        <p:attrNameLst>
                                          <p:attrName>ppt_x</p:attrName>
                                        </p:attrNameLst>
                                      </p:cBhvr>
                                      <p:tavLst>
                                        <p:tav tm="0" fmla="#ppt_x+(cos(-2*pi*(1-$))*-#ppt_x-sin(-2*pi*(1-$))*(1-#ppt_y))*(1-$)">
                                          <p:val>
                                            <p:fltVal val="0"/>
                                          </p:val>
                                        </p:tav>
                                        <p:tav tm="100000">
                                          <p:val>
                                            <p:fltVal val="1"/>
                                          </p:val>
                                        </p:tav>
                                      </p:tavLst>
                                    </p:anim>
                                    <p:anim calcmode="lin" valueType="num">
                                      <p:cBhvr>
                                        <p:cTn id="70" dur="1000" fill="hold"/>
                                        <p:tgtEl>
                                          <p:spTgt spid="75"/>
                                        </p:tgtEl>
                                        <p:attrNameLst>
                                          <p:attrName>ppt_y</p:attrName>
                                        </p:attrNameLst>
                                      </p:cBhvr>
                                      <p:tavLst>
                                        <p:tav tm="0" fmla="#ppt_y+(sin(-2*pi*(1-$))*-#ppt_x+cos(-2*pi*(1-$))*(1-#ppt_y))*(1-$)">
                                          <p:val>
                                            <p:fltVal val="0"/>
                                          </p:val>
                                        </p:tav>
                                        <p:tav tm="100000">
                                          <p:val>
                                            <p:fltVal val="1"/>
                                          </p:val>
                                        </p:tav>
                                      </p:tavLst>
                                    </p:anim>
                                  </p:childTnLst>
                                </p:cTn>
                              </p:par>
                              <p:par>
                                <p:cTn id="71" presetID="15" presetClass="entr" presetSubtype="0"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 calcmode="lin" valueType="num">
                                      <p:cBhvr>
                                        <p:cTn id="73" dur="1000" fill="hold"/>
                                        <p:tgtEl>
                                          <p:spTgt spid="51"/>
                                        </p:tgtEl>
                                        <p:attrNameLst>
                                          <p:attrName>ppt_w</p:attrName>
                                        </p:attrNameLst>
                                      </p:cBhvr>
                                      <p:tavLst>
                                        <p:tav tm="0">
                                          <p:val>
                                            <p:fltVal val="0"/>
                                          </p:val>
                                        </p:tav>
                                        <p:tav tm="100000">
                                          <p:val>
                                            <p:strVal val="#ppt_w"/>
                                          </p:val>
                                        </p:tav>
                                      </p:tavLst>
                                    </p:anim>
                                    <p:anim calcmode="lin" valueType="num">
                                      <p:cBhvr>
                                        <p:cTn id="74" dur="1000" fill="hold"/>
                                        <p:tgtEl>
                                          <p:spTgt spid="51"/>
                                        </p:tgtEl>
                                        <p:attrNameLst>
                                          <p:attrName>ppt_h</p:attrName>
                                        </p:attrNameLst>
                                      </p:cBhvr>
                                      <p:tavLst>
                                        <p:tav tm="0">
                                          <p:val>
                                            <p:fltVal val="0"/>
                                          </p:val>
                                        </p:tav>
                                        <p:tav tm="100000">
                                          <p:val>
                                            <p:strVal val="#ppt_h"/>
                                          </p:val>
                                        </p:tav>
                                      </p:tavLst>
                                    </p:anim>
                                    <p:anim calcmode="lin" valueType="num">
                                      <p:cBhvr>
                                        <p:cTn id="75" dur="1000" fill="hold"/>
                                        <p:tgtEl>
                                          <p:spTgt spid="51"/>
                                        </p:tgtEl>
                                        <p:attrNameLst>
                                          <p:attrName>ppt_x</p:attrName>
                                        </p:attrNameLst>
                                      </p:cBhvr>
                                      <p:tavLst>
                                        <p:tav tm="0" fmla="#ppt_x+(cos(-2*pi*(1-$))*-#ppt_x-sin(-2*pi*(1-$))*(1-#ppt_y))*(1-$)">
                                          <p:val>
                                            <p:fltVal val="0"/>
                                          </p:val>
                                        </p:tav>
                                        <p:tav tm="100000">
                                          <p:val>
                                            <p:fltVal val="1"/>
                                          </p:val>
                                        </p:tav>
                                      </p:tavLst>
                                    </p:anim>
                                    <p:anim calcmode="lin" valueType="num">
                                      <p:cBhvr>
                                        <p:cTn id="76" dur="1000" fill="hold"/>
                                        <p:tgtEl>
                                          <p:spTgt spid="5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7" fill="hold">
                      <p:stCondLst>
                        <p:cond delay="indefinite"/>
                      </p:stCondLst>
                      <p:childTnLst>
                        <p:par>
                          <p:cTn id="78" fill="hold">
                            <p:stCondLst>
                              <p:cond delay="0"/>
                            </p:stCondLst>
                            <p:childTnLst>
                              <p:par>
                                <p:cTn id="79" presetID="15" presetClass="entr" presetSubtype="0" fill="hold" grpId="0" nodeType="clickEffect">
                                  <p:stCondLst>
                                    <p:cond delay="0"/>
                                  </p:stCondLst>
                                  <p:childTnLst>
                                    <p:set>
                                      <p:cBhvr>
                                        <p:cTn id="80" dur="1" fill="hold">
                                          <p:stCondLst>
                                            <p:cond delay="0"/>
                                          </p:stCondLst>
                                        </p:cTn>
                                        <p:tgtEl>
                                          <p:spTgt spid="74"/>
                                        </p:tgtEl>
                                        <p:attrNameLst>
                                          <p:attrName>style.visibility</p:attrName>
                                        </p:attrNameLst>
                                      </p:cBhvr>
                                      <p:to>
                                        <p:strVal val="visible"/>
                                      </p:to>
                                    </p:set>
                                    <p:anim calcmode="lin" valueType="num">
                                      <p:cBhvr>
                                        <p:cTn id="81" dur="1000" fill="hold"/>
                                        <p:tgtEl>
                                          <p:spTgt spid="74"/>
                                        </p:tgtEl>
                                        <p:attrNameLst>
                                          <p:attrName>ppt_w</p:attrName>
                                        </p:attrNameLst>
                                      </p:cBhvr>
                                      <p:tavLst>
                                        <p:tav tm="0">
                                          <p:val>
                                            <p:fltVal val="0"/>
                                          </p:val>
                                        </p:tav>
                                        <p:tav tm="100000">
                                          <p:val>
                                            <p:strVal val="#ppt_w"/>
                                          </p:val>
                                        </p:tav>
                                      </p:tavLst>
                                    </p:anim>
                                    <p:anim calcmode="lin" valueType="num">
                                      <p:cBhvr>
                                        <p:cTn id="82" dur="1000" fill="hold"/>
                                        <p:tgtEl>
                                          <p:spTgt spid="74"/>
                                        </p:tgtEl>
                                        <p:attrNameLst>
                                          <p:attrName>ppt_h</p:attrName>
                                        </p:attrNameLst>
                                      </p:cBhvr>
                                      <p:tavLst>
                                        <p:tav tm="0">
                                          <p:val>
                                            <p:fltVal val="0"/>
                                          </p:val>
                                        </p:tav>
                                        <p:tav tm="100000">
                                          <p:val>
                                            <p:strVal val="#ppt_h"/>
                                          </p:val>
                                        </p:tav>
                                      </p:tavLst>
                                    </p:anim>
                                    <p:anim calcmode="lin" valueType="num">
                                      <p:cBhvr>
                                        <p:cTn id="83" dur="1000" fill="hold"/>
                                        <p:tgtEl>
                                          <p:spTgt spid="74"/>
                                        </p:tgtEl>
                                        <p:attrNameLst>
                                          <p:attrName>ppt_x</p:attrName>
                                        </p:attrNameLst>
                                      </p:cBhvr>
                                      <p:tavLst>
                                        <p:tav tm="0" fmla="#ppt_x+(cos(-2*pi*(1-$))*-#ppt_x-sin(-2*pi*(1-$))*(1-#ppt_y))*(1-$)">
                                          <p:val>
                                            <p:fltVal val="0"/>
                                          </p:val>
                                        </p:tav>
                                        <p:tav tm="100000">
                                          <p:val>
                                            <p:fltVal val="1"/>
                                          </p:val>
                                        </p:tav>
                                      </p:tavLst>
                                    </p:anim>
                                    <p:anim calcmode="lin" valueType="num">
                                      <p:cBhvr>
                                        <p:cTn id="84" dur="1000" fill="hold"/>
                                        <p:tgtEl>
                                          <p:spTgt spid="74"/>
                                        </p:tgtEl>
                                        <p:attrNameLst>
                                          <p:attrName>ppt_y</p:attrName>
                                        </p:attrNameLst>
                                      </p:cBhvr>
                                      <p:tavLst>
                                        <p:tav tm="0" fmla="#ppt_y+(sin(-2*pi*(1-$))*-#ppt_x+cos(-2*pi*(1-$))*(1-#ppt_y))*(1-$)">
                                          <p:val>
                                            <p:fltVal val="0"/>
                                          </p:val>
                                        </p:tav>
                                        <p:tav tm="100000">
                                          <p:val>
                                            <p:fltVal val="1"/>
                                          </p:val>
                                        </p:tav>
                                      </p:tavLst>
                                    </p:anim>
                                  </p:childTnLst>
                                </p:cTn>
                              </p:par>
                              <p:par>
                                <p:cTn id="85" presetID="15" presetClass="entr" presetSubtype="0" fill="hold" grpId="0" nodeType="withEffect">
                                  <p:stCondLst>
                                    <p:cond delay="0"/>
                                  </p:stCondLst>
                                  <p:childTnLst>
                                    <p:set>
                                      <p:cBhvr>
                                        <p:cTn id="86" dur="1" fill="hold">
                                          <p:stCondLst>
                                            <p:cond delay="0"/>
                                          </p:stCondLst>
                                        </p:cTn>
                                        <p:tgtEl>
                                          <p:spTgt spid="60"/>
                                        </p:tgtEl>
                                        <p:attrNameLst>
                                          <p:attrName>style.visibility</p:attrName>
                                        </p:attrNameLst>
                                      </p:cBhvr>
                                      <p:to>
                                        <p:strVal val="visible"/>
                                      </p:to>
                                    </p:set>
                                    <p:anim calcmode="lin" valueType="num">
                                      <p:cBhvr>
                                        <p:cTn id="87" dur="1000" fill="hold"/>
                                        <p:tgtEl>
                                          <p:spTgt spid="60"/>
                                        </p:tgtEl>
                                        <p:attrNameLst>
                                          <p:attrName>ppt_w</p:attrName>
                                        </p:attrNameLst>
                                      </p:cBhvr>
                                      <p:tavLst>
                                        <p:tav tm="0">
                                          <p:val>
                                            <p:fltVal val="0"/>
                                          </p:val>
                                        </p:tav>
                                        <p:tav tm="100000">
                                          <p:val>
                                            <p:strVal val="#ppt_w"/>
                                          </p:val>
                                        </p:tav>
                                      </p:tavLst>
                                    </p:anim>
                                    <p:anim calcmode="lin" valueType="num">
                                      <p:cBhvr>
                                        <p:cTn id="88" dur="1000" fill="hold"/>
                                        <p:tgtEl>
                                          <p:spTgt spid="60"/>
                                        </p:tgtEl>
                                        <p:attrNameLst>
                                          <p:attrName>ppt_h</p:attrName>
                                        </p:attrNameLst>
                                      </p:cBhvr>
                                      <p:tavLst>
                                        <p:tav tm="0">
                                          <p:val>
                                            <p:fltVal val="0"/>
                                          </p:val>
                                        </p:tav>
                                        <p:tav tm="100000">
                                          <p:val>
                                            <p:strVal val="#ppt_h"/>
                                          </p:val>
                                        </p:tav>
                                      </p:tavLst>
                                    </p:anim>
                                    <p:anim calcmode="lin" valueType="num">
                                      <p:cBhvr>
                                        <p:cTn id="89" dur="1000" fill="hold"/>
                                        <p:tgtEl>
                                          <p:spTgt spid="60"/>
                                        </p:tgtEl>
                                        <p:attrNameLst>
                                          <p:attrName>ppt_x</p:attrName>
                                        </p:attrNameLst>
                                      </p:cBhvr>
                                      <p:tavLst>
                                        <p:tav tm="0" fmla="#ppt_x+(cos(-2*pi*(1-$))*-#ppt_x-sin(-2*pi*(1-$))*(1-#ppt_y))*(1-$)">
                                          <p:val>
                                            <p:fltVal val="0"/>
                                          </p:val>
                                        </p:tav>
                                        <p:tav tm="100000">
                                          <p:val>
                                            <p:fltVal val="1"/>
                                          </p:val>
                                        </p:tav>
                                      </p:tavLst>
                                    </p:anim>
                                    <p:anim calcmode="lin" valueType="num">
                                      <p:cBhvr>
                                        <p:cTn id="90" dur="1000" fill="hold"/>
                                        <p:tgtEl>
                                          <p:spTgt spid="60"/>
                                        </p:tgtEl>
                                        <p:attrNameLst>
                                          <p:attrName>ppt_y</p:attrName>
                                        </p:attrNameLst>
                                      </p:cBhvr>
                                      <p:tavLst>
                                        <p:tav tm="0" fmla="#ppt_y+(sin(-2*pi*(1-$))*-#ppt_x+cos(-2*pi*(1-$))*(1-#ppt_y))*(1-$)">
                                          <p:val>
                                            <p:fltVal val="0"/>
                                          </p:val>
                                        </p:tav>
                                        <p:tav tm="100000">
                                          <p:val>
                                            <p:fltVal val="1"/>
                                          </p:val>
                                        </p:tav>
                                      </p:tavLst>
                                    </p:anim>
                                  </p:childTnLst>
                                </p:cTn>
                              </p:par>
                              <p:par>
                                <p:cTn id="91" presetID="15" presetClass="entr" presetSubtype="0" fill="hold" grpId="0" nodeType="withEffect">
                                  <p:stCondLst>
                                    <p:cond delay="0"/>
                                  </p:stCondLst>
                                  <p:childTnLst>
                                    <p:set>
                                      <p:cBhvr>
                                        <p:cTn id="92" dur="1" fill="hold">
                                          <p:stCondLst>
                                            <p:cond delay="0"/>
                                          </p:stCondLst>
                                        </p:cTn>
                                        <p:tgtEl>
                                          <p:spTgt spid="49"/>
                                        </p:tgtEl>
                                        <p:attrNameLst>
                                          <p:attrName>style.visibility</p:attrName>
                                        </p:attrNameLst>
                                      </p:cBhvr>
                                      <p:to>
                                        <p:strVal val="visible"/>
                                      </p:to>
                                    </p:set>
                                    <p:anim calcmode="lin" valueType="num">
                                      <p:cBhvr>
                                        <p:cTn id="93" dur="1000" fill="hold"/>
                                        <p:tgtEl>
                                          <p:spTgt spid="49"/>
                                        </p:tgtEl>
                                        <p:attrNameLst>
                                          <p:attrName>ppt_w</p:attrName>
                                        </p:attrNameLst>
                                      </p:cBhvr>
                                      <p:tavLst>
                                        <p:tav tm="0">
                                          <p:val>
                                            <p:fltVal val="0"/>
                                          </p:val>
                                        </p:tav>
                                        <p:tav tm="100000">
                                          <p:val>
                                            <p:strVal val="#ppt_w"/>
                                          </p:val>
                                        </p:tav>
                                      </p:tavLst>
                                    </p:anim>
                                    <p:anim calcmode="lin" valueType="num">
                                      <p:cBhvr>
                                        <p:cTn id="94" dur="1000" fill="hold"/>
                                        <p:tgtEl>
                                          <p:spTgt spid="49"/>
                                        </p:tgtEl>
                                        <p:attrNameLst>
                                          <p:attrName>ppt_h</p:attrName>
                                        </p:attrNameLst>
                                      </p:cBhvr>
                                      <p:tavLst>
                                        <p:tav tm="0">
                                          <p:val>
                                            <p:fltVal val="0"/>
                                          </p:val>
                                        </p:tav>
                                        <p:tav tm="100000">
                                          <p:val>
                                            <p:strVal val="#ppt_h"/>
                                          </p:val>
                                        </p:tav>
                                      </p:tavLst>
                                    </p:anim>
                                    <p:anim calcmode="lin" valueType="num">
                                      <p:cBhvr>
                                        <p:cTn id="95" dur="1000" fill="hold"/>
                                        <p:tgtEl>
                                          <p:spTgt spid="49"/>
                                        </p:tgtEl>
                                        <p:attrNameLst>
                                          <p:attrName>ppt_x</p:attrName>
                                        </p:attrNameLst>
                                      </p:cBhvr>
                                      <p:tavLst>
                                        <p:tav tm="0" fmla="#ppt_x+(cos(-2*pi*(1-$))*-#ppt_x-sin(-2*pi*(1-$))*(1-#ppt_y))*(1-$)">
                                          <p:val>
                                            <p:fltVal val="0"/>
                                          </p:val>
                                        </p:tav>
                                        <p:tav tm="100000">
                                          <p:val>
                                            <p:fltVal val="1"/>
                                          </p:val>
                                        </p:tav>
                                      </p:tavLst>
                                    </p:anim>
                                    <p:anim calcmode="lin" valueType="num">
                                      <p:cBhvr>
                                        <p:cTn id="96" dur="1000" fill="hold"/>
                                        <p:tgtEl>
                                          <p:spTgt spid="49"/>
                                        </p:tgtEl>
                                        <p:attrNameLst>
                                          <p:attrName>ppt_y</p:attrName>
                                        </p:attrNameLst>
                                      </p:cBhvr>
                                      <p:tavLst>
                                        <p:tav tm="0" fmla="#ppt_y+(sin(-2*pi*(1-$))*-#ppt_x+cos(-2*pi*(1-$))*(1-#ppt_y))*(1-$)">
                                          <p:val>
                                            <p:fltVal val="0"/>
                                          </p:val>
                                        </p:tav>
                                        <p:tav tm="100000">
                                          <p:val>
                                            <p:fltVal val="1"/>
                                          </p:val>
                                        </p:tav>
                                      </p:tavLst>
                                    </p:anim>
                                  </p:childTnLst>
                                </p:cTn>
                              </p:par>
                              <p:par>
                                <p:cTn id="97" presetID="15" presetClass="entr" presetSubtype="0" fill="hold" grpId="0" nodeType="withEffect">
                                  <p:stCondLst>
                                    <p:cond delay="0"/>
                                  </p:stCondLst>
                                  <p:childTnLst>
                                    <p:set>
                                      <p:cBhvr>
                                        <p:cTn id="98" dur="1" fill="hold">
                                          <p:stCondLst>
                                            <p:cond delay="0"/>
                                          </p:stCondLst>
                                        </p:cTn>
                                        <p:tgtEl>
                                          <p:spTgt spid="38"/>
                                        </p:tgtEl>
                                        <p:attrNameLst>
                                          <p:attrName>style.visibility</p:attrName>
                                        </p:attrNameLst>
                                      </p:cBhvr>
                                      <p:to>
                                        <p:strVal val="visible"/>
                                      </p:to>
                                    </p:set>
                                    <p:anim calcmode="lin" valueType="num">
                                      <p:cBhvr>
                                        <p:cTn id="99" dur="1000" fill="hold"/>
                                        <p:tgtEl>
                                          <p:spTgt spid="38"/>
                                        </p:tgtEl>
                                        <p:attrNameLst>
                                          <p:attrName>ppt_w</p:attrName>
                                        </p:attrNameLst>
                                      </p:cBhvr>
                                      <p:tavLst>
                                        <p:tav tm="0">
                                          <p:val>
                                            <p:fltVal val="0"/>
                                          </p:val>
                                        </p:tav>
                                        <p:tav tm="100000">
                                          <p:val>
                                            <p:strVal val="#ppt_w"/>
                                          </p:val>
                                        </p:tav>
                                      </p:tavLst>
                                    </p:anim>
                                    <p:anim calcmode="lin" valueType="num">
                                      <p:cBhvr>
                                        <p:cTn id="100" dur="1000" fill="hold"/>
                                        <p:tgtEl>
                                          <p:spTgt spid="38"/>
                                        </p:tgtEl>
                                        <p:attrNameLst>
                                          <p:attrName>ppt_h</p:attrName>
                                        </p:attrNameLst>
                                      </p:cBhvr>
                                      <p:tavLst>
                                        <p:tav tm="0">
                                          <p:val>
                                            <p:fltVal val="0"/>
                                          </p:val>
                                        </p:tav>
                                        <p:tav tm="100000">
                                          <p:val>
                                            <p:strVal val="#ppt_h"/>
                                          </p:val>
                                        </p:tav>
                                      </p:tavLst>
                                    </p:anim>
                                    <p:anim calcmode="lin" valueType="num">
                                      <p:cBhvr>
                                        <p:cTn id="101" dur="1000" fill="hold"/>
                                        <p:tgtEl>
                                          <p:spTgt spid="38"/>
                                        </p:tgtEl>
                                        <p:attrNameLst>
                                          <p:attrName>ppt_x</p:attrName>
                                        </p:attrNameLst>
                                      </p:cBhvr>
                                      <p:tavLst>
                                        <p:tav tm="0" fmla="#ppt_x+(cos(-2*pi*(1-$))*-#ppt_x-sin(-2*pi*(1-$))*(1-#ppt_y))*(1-$)">
                                          <p:val>
                                            <p:fltVal val="0"/>
                                          </p:val>
                                        </p:tav>
                                        <p:tav tm="100000">
                                          <p:val>
                                            <p:fltVal val="1"/>
                                          </p:val>
                                        </p:tav>
                                      </p:tavLst>
                                    </p:anim>
                                    <p:anim calcmode="lin" valueType="num">
                                      <p:cBhvr>
                                        <p:cTn id="102" dur="1000" fill="hold"/>
                                        <p:tgtEl>
                                          <p:spTgt spid="38"/>
                                        </p:tgtEl>
                                        <p:attrNameLst>
                                          <p:attrName>ppt_y</p:attrName>
                                        </p:attrNameLst>
                                      </p:cBhvr>
                                      <p:tavLst>
                                        <p:tav tm="0" fmla="#ppt_y+(sin(-2*pi*(1-$))*-#ppt_x+cos(-2*pi*(1-$))*(1-#ppt_y))*(1-$)">
                                          <p:val>
                                            <p:fltVal val="0"/>
                                          </p:val>
                                        </p:tav>
                                        <p:tav tm="100000">
                                          <p:val>
                                            <p:fltVal val="1"/>
                                          </p:val>
                                        </p:tav>
                                      </p:tavLst>
                                    </p:anim>
                                  </p:childTnLst>
                                </p:cTn>
                              </p:par>
                              <p:par>
                                <p:cTn id="103" presetID="15" presetClass="entr" presetSubtype="0" fill="hold" grpId="0" nodeType="withEffect">
                                  <p:stCondLst>
                                    <p:cond delay="0"/>
                                  </p:stCondLst>
                                  <p:childTnLst>
                                    <p:set>
                                      <p:cBhvr>
                                        <p:cTn id="104" dur="1" fill="hold">
                                          <p:stCondLst>
                                            <p:cond delay="0"/>
                                          </p:stCondLst>
                                        </p:cTn>
                                        <p:tgtEl>
                                          <p:spTgt spid="73"/>
                                        </p:tgtEl>
                                        <p:attrNameLst>
                                          <p:attrName>style.visibility</p:attrName>
                                        </p:attrNameLst>
                                      </p:cBhvr>
                                      <p:to>
                                        <p:strVal val="visible"/>
                                      </p:to>
                                    </p:set>
                                    <p:anim calcmode="lin" valueType="num">
                                      <p:cBhvr>
                                        <p:cTn id="105" dur="1000" fill="hold"/>
                                        <p:tgtEl>
                                          <p:spTgt spid="73"/>
                                        </p:tgtEl>
                                        <p:attrNameLst>
                                          <p:attrName>ppt_w</p:attrName>
                                        </p:attrNameLst>
                                      </p:cBhvr>
                                      <p:tavLst>
                                        <p:tav tm="0">
                                          <p:val>
                                            <p:fltVal val="0"/>
                                          </p:val>
                                        </p:tav>
                                        <p:tav tm="100000">
                                          <p:val>
                                            <p:strVal val="#ppt_w"/>
                                          </p:val>
                                        </p:tav>
                                      </p:tavLst>
                                    </p:anim>
                                    <p:anim calcmode="lin" valueType="num">
                                      <p:cBhvr>
                                        <p:cTn id="106" dur="1000" fill="hold"/>
                                        <p:tgtEl>
                                          <p:spTgt spid="73"/>
                                        </p:tgtEl>
                                        <p:attrNameLst>
                                          <p:attrName>ppt_h</p:attrName>
                                        </p:attrNameLst>
                                      </p:cBhvr>
                                      <p:tavLst>
                                        <p:tav tm="0">
                                          <p:val>
                                            <p:fltVal val="0"/>
                                          </p:val>
                                        </p:tav>
                                        <p:tav tm="100000">
                                          <p:val>
                                            <p:strVal val="#ppt_h"/>
                                          </p:val>
                                        </p:tav>
                                      </p:tavLst>
                                    </p:anim>
                                    <p:anim calcmode="lin" valueType="num">
                                      <p:cBhvr>
                                        <p:cTn id="107" dur="1000" fill="hold"/>
                                        <p:tgtEl>
                                          <p:spTgt spid="73"/>
                                        </p:tgtEl>
                                        <p:attrNameLst>
                                          <p:attrName>ppt_x</p:attrName>
                                        </p:attrNameLst>
                                      </p:cBhvr>
                                      <p:tavLst>
                                        <p:tav tm="0" fmla="#ppt_x+(cos(-2*pi*(1-$))*-#ppt_x-sin(-2*pi*(1-$))*(1-#ppt_y))*(1-$)">
                                          <p:val>
                                            <p:fltVal val="0"/>
                                          </p:val>
                                        </p:tav>
                                        <p:tav tm="100000">
                                          <p:val>
                                            <p:fltVal val="1"/>
                                          </p:val>
                                        </p:tav>
                                      </p:tavLst>
                                    </p:anim>
                                    <p:anim calcmode="lin" valueType="num">
                                      <p:cBhvr>
                                        <p:cTn id="108" dur="1000" fill="hold"/>
                                        <p:tgtEl>
                                          <p:spTgt spid="73"/>
                                        </p:tgtEl>
                                        <p:attrNameLst>
                                          <p:attrName>ppt_y</p:attrName>
                                        </p:attrNameLst>
                                      </p:cBhvr>
                                      <p:tavLst>
                                        <p:tav tm="0" fmla="#ppt_y+(sin(-2*pi*(1-$))*-#ppt_x+cos(-2*pi*(1-$))*(1-#ppt_y))*(1-$)">
                                          <p:val>
                                            <p:fltVal val="0"/>
                                          </p:val>
                                        </p:tav>
                                        <p:tav tm="100000">
                                          <p:val>
                                            <p:fltVal val="1"/>
                                          </p:val>
                                        </p:tav>
                                      </p:tavLst>
                                    </p:anim>
                                  </p:childTnLst>
                                </p:cTn>
                              </p:par>
                              <p:par>
                                <p:cTn id="109" presetID="15" presetClass="entr" presetSubtype="0" fill="hold" grpId="0" nodeType="withEffect">
                                  <p:stCondLst>
                                    <p:cond delay="0"/>
                                  </p:stCondLst>
                                  <p:childTnLst>
                                    <p:set>
                                      <p:cBhvr>
                                        <p:cTn id="110" dur="1" fill="hold">
                                          <p:stCondLst>
                                            <p:cond delay="0"/>
                                          </p:stCondLst>
                                        </p:cTn>
                                        <p:tgtEl>
                                          <p:spTgt spid="72"/>
                                        </p:tgtEl>
                                        <p:attrNameLst>
                                          <p:attrName>style.visibility</p:attrName>
                                        </p:attrNameLst>
                                      </p:cBhvr>
                                      <p:to>
                                        <p:strVal val="visible"/>
                                      </p:to>
                                    </p:set>
                                    <p:anim calcmode="lin" valueType="num">
                                      <p:cBhvr>
                                        <p:cTn id="111" dur="1000" fill="hold"/>
                                        <p:tgtEl>
                                          <p:spTgt spid="72"/>
                                        </p:tgtEl>
                                        <p:attrNameLst>
                                          <p:attrName>ppt_w</p:attrName>
                                        </p:attrNameLst>
                                      </p:cBhvr>
                                      <p:tavLst>
                                        <p:tav tm="0">
                                          <p:val>
                                            <p:fltVal val="0"/>
                                          </p:val>
                                        </p:tav>
                                        <p:tav tm="100000">
                                          <p:val>
                                            <p:strVal val="#ppt_w"/>
                                          </p:val>
                                        </p:tav>
                                      </p:tavLst>
                                    </p:anim>
                                    <p:anim calcmode="lin" valueType="num">
                                      <p:cBhvr>
                                        <p:cTn id="112" dur="1000" fill="hold"/>
                                        <p:tgtEl>
                                          <p:spTgt spid="72"/>
                                        </p:tgtEl>
                                        <p:attrNameLst>
                                          <p:attrName>ppt_h</p:attrName>
                                        </p:attrNameLst>
                                      </p:cBhvr>
                                      <p:tavLst>
                                        <p:tav tm="0">
                                          <p:val>
                                            <p:fltVal val="0"/>
                                          </p:val>
                                        </p:tav>
                                        <p:tav tm="100000">
                                          <p:val>
                                            <p:strVal val="#ppt_h"/>
                                          </p:val>
                                        </p:tav>
                                      </p:tavLst>
                                    </p:anim>
                                    <p:anim calcmode="lin" valueType="num">
                                      <p:cBhvr>
                                        <p:cTn id="113" dur="1000" fill="hold"/>
                                        <p:tgtEl>
                                          <p:spTgt spid="72"/>
                                        </p:tgtEl>
                                        <p:attrNameLst>
                                          <p:attrName>ppt_x</p:attrName>
                                        </p:attrNameLst>
                                      </p:cBhvr>
                                      <p:tavLst>
                                        <p:tav tm="0" fmla="#ppt_x+(cos(-2*pi*(1-$))*-#ppt_x-sin(-2*pi*(1-$))*(1-#ppt_y))*(1-$)">
                                          <p:val>
                                            <p:fltVal val="0"/>
                                          </p:val>
                                        </p:tav>
                                        <p:tav tm="100000">
                                          <p:val>
                                            <p:fltVal val="1"/>
                                          </p:val>
                                        </p:tav>
                                      </p:tavLst>
                                    </p:anim>
                                    <p:anim calcmode="lin" valueType="num">
                                      <p:cBhvr>
                                        <p:cTn id="114" dur="1000" fill="hold"/>
                                        <p:tgtEl>
                                          <p:spTgt spid="72"/>
                                        </p:tgtEl>
                                        <p:attrNameLst>
                                          <p:attrName>ppt_y</p:attrName>
                                        </p:attrNameLst>
                                      </p:cBhvr>
                                      <p:tavLst>
                                        <p:tav tm="0" fmla="#ppt_y+(sin(-2*pi*(1-$))*-#ppt_x+cos(-2*pi*(1-$))*(1-#ppt_y))*(1-$)">
                                          <p:val>
                                            <p:fltVal val="0"/>
                                          </p:val>
                                        </p:tav>
                                        <p:tav tm="100000">
                                          <p:val>
                                            <p:fltVal val="1"/>
                                          </p:val>
                                        </p:tav>
                                      </p:tavLst>
                                    </p:anim>
                                  </p:childTnLst>
                                </p:cTn>
                              </p:par>
                              <p:par>
                                <p:cTn id="115" presetID="15" presetClass="entr" presetSubtype="0" fill="hold" grpId="0" nodeType="withEffect">
                                  <p:stCondLst>
                                    <p:cond delay="0"/>
                                  </p:stCondLst>
                                  <p:childTnLst>
                                    <p:set>
                                      <p:cBhvr>
                                        <p:cTn id="116" dur="1" fill="hold">
                                          <p:stCondLst>
                                            <p:cond delay="0"/>
                                          </p:stCondLst>
                                        </p:cTn>
                                        <p:tgtEl>
                                          <p:spTgt spid="44"/>
                                        </p:tgtEl>
                                        <p:attrNameLst>
                                          <p:attrName>style.visibility</p:attrName>
                                        </p:attrNameLst>
                                      </p:cBhvr>
                                      <p:to>
                                        <p:strVal val="visible"/>
                                      </p:to>
                                    </p:set>
                                    <p:anim calcmode="lin" valueType="num">
                                      <p:cBhvr>
                                        <p:cTn id="117" dur="1000" fill="hold"/>
                                        <p:tgtEl>
                                          <p:spTgt spid="44"/>
                                        </p:tgtEl>
                                        <p:attrNameLst>
                                          <p:attrName>ppt_w</p:attrName>
                                        </p:attrNameLst>
                                      </p:cBhvr>
                                      <p:tavLst>
                                        <p:tav tm="0">
                                          <p:val>
                                            <p:fltVal val="0"/>
                                          </p:val>
                                        </p:tav>
                                        <p:tav tm="100000">
                                          <p:val>
                                            <p:strVal val="#ppt_w"/>
                                          </p:val>
                                        </p:tav>
                                      </p:tavLst>
                                    </p:anim>
                                    <p:anim calcmode="lin" valueType="num">
                                      <p:cBhvr>
                                        <p:cTn id="118" dur="1000" fill="hold"/>
                                        <p:tgtEl>
                                          <p:spTgt spid="44"/>
                                        </p:tgtEl>
                                        <p:attrNameLst>
                                          <p:attrName>ppt_h</p:attrName>
                                        </p:attrNameLst>
                                      </p:cBhvr>
                                      <p:tavLst>
                                        <p:tav tm="0">
                                          <p:val>
                                            <p:fltVal val="0"/>
                                          </p:val>
                                        </p:tav>
                                        <p:tav tm="100000">
                                          <p:val>
                                            <p:strVal val="#ppt_h"/>
                                          </p:val>
                                        </p:tav>
                                      </p:tavLst>
                                    </p:anim>
                                    <p:anim calcmode="lin" valueType="num">
                                      <p:cBhvr>
                                        <p:cTn id="119" dur="1000" fill="hold"/>
                                        <p:tgtEl>
                                          <p:spTgt spid="44"/>
                                        </p:tgtEl>
                                        <p:attrNameLst>
                                          <p:attrName>ppt_x</p:attrName>
                                        </p:attrNameLst>
                                      </p:cBhvr>
                                      <p:tavLst>
                                        <p:tav tm="0" fmla="#ppt_x+(cos(-2*pi*(1-$))*-#ppt_x-sin(-2*pi*(1-$))*(1-#ppt_y))*(1-$)">
                                          <p:val>
                                            <p:fltVal val="0"/>
                                          </p:val>
                                        </p:tav>
                                        <p:tav tm="100000">
                                          <p:val>
                                            <p:fltVal val="1"/>
                                          </p:val>
                                        </p:tav>
                                      </p:tavLst>
                                    </p:anim>
                                    <p:anim calcmode="lin" valueType="num">
                                      <p:cBhvr>
                                        <p:cTn id="120" dur="1000" fill="hold"/>
                                        <p:tgtEl>
                                          <p:spTgt spid="44"/>
                                        </p:tgtEl>
                                        <p:attrNameLst>
                                          <p:attrName>ppt_y</p:attrName>
                                        </p:attrNameLst>
                                      </p:cBhvr>
                                      <p:tavLst>
                                        <p:tav tm="0" fmla="#ppt_y+(sin(-2*pi*(1-$))*-#ppt_x+cos(-2*pi*(1-$))*(1-#ppt_y))*(1-$)">
                                          <p:val>
                                            <p:fltVal val="0"/>
                                          </p:val>
                                        </p:tav>
                                        <p:tav tm="100000">
                                          <p:val>
                                            <p:fltVal val="1"/>
                                          </p:val>
                                        </p:tav>
                                      </p:tavLst>
                                    </p:anim>
                                  </p:childTnLst>
                                </p:cTn>
                              </p:par>
                              <p:par>
                                <p:cTn id="121" presetID="15" presetClass="entr" presetSubtype="0"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 calcmode="lin" valueType="num">
                                      <p:cBhvr>
                                        <p:cTn id="123" dur="1000" fill="hold"/>
                                        <p:tgtEl>
                                          <p:spTgt spid="45"/>
                                        </p:tgtEl>
                                        <p:attrNameLst>
                                          <p:attrName>ppt_w</p:attrName>
                                        </p:attrNameLst>
                                      </p:cBhvr>
                                      <p:tavLst>
                                        <p:tav tm="0">
                                          <p:val>
                                            <p:fltVal val="0"/>
                                          </p:val>
                                        </p:tav>
                                        <p:tav tm="100000">
                                          <p:val>
                                            <p:strVal val="#ppt_w"/>
                                          </p:val>
                                        </p:tav>
                                      </p:tavLst>
                                    </p:anim>
                                    <p:anim calcmode="lin" valueType="num">
                                      <p:cBhvr>
                                        <p:cTn id="124" dur="1000" fill="hold"/>
                                        <p:tgtEl>
                                          <p:spTgt spid="45"/>
                                        </p:tgtEl>
                                        <p:attrNameLst>
                                          <p:attrName>ppt_h</p:attrName>
                                        </p:attrNameLst>
                                      </p:cBhvr>
                                      <p:tavLst>
                                        <p:tav tm="0">
                                          <p:val>
                                            <p:fltVal val="0"/>
                                          </p:val>
                                        </p:tav>
                                        <p:tav tm="100000">
                                          <p:val>
                                            <p:strVal val="#ppt_h"/>
                                          </p:val>
                                        </p:tav>
                                      </p:tavLst>
                                    </p:anim>
                                    <p:anim calcmode="lin" valueType="num">
                                      <p:cBhvr>
                                        <p:cTn id="125" dur="1000" fill="hold"/>
                                        <p:tgtEl>
                                          <p:spTgt spid="45"/>
                                        </p:tgtEl>
                                        <p:attrNameLst>
                                          <p:attrName>ppt_x</p:attrName>
                                        </p:attrNameLst>
                                      </p:cBhvr>
                                      <p:tavLst>
                                        <p:tav tm="0" fmla="#ppt_x+(cos(-2*pi*(1-$))*-#ppt_x-sin(-2*pi*(1-$))*(1-#ppt_y))*(1-$)">
                                          <p:val>
                                            <p:fltVal val="0"/>
                                          </p:val>
                                        </p:tav>
                                        <p:tav tm="100000">
                                          <p:val>
                                            <p:fltVal val="1"/>
                                          </p:val>
                                        </p:tav>
                                      </p:tavLst>
                                    </p:anim>
                                    <p:anim calcmode="lin" valueType="num">
                                      <p:cBhvr>
                                        <p:cTn id="126" dur="1000" fill="hold"/>
                                        <p:tgtEl>
                                          <p:spTgt spid="45"/>
                                        </p:tgtEl>
                                        <p:attrNameLst>
                                          <p:attrName>ppt_y</p:attrName>
                                        </p:attrNameLst>
                                      </p:cBhvr>
                                      <p:tavLst>
                                        <p:tav tm="0" fmla="#ppt_y+(sin(-2*pi*(1-$))*-#ppt_x+cos(-2*pi*(1-$))*(1-#ppt_y))*(1-$)">
                                          <p:val>
                                            <p:fltVal val="0"/>
                                          </p:val>
                                        </p:tav>
                                        <p:tav tm="100000">
                                          <p:val>
                                            <p:fltVal val="1"/>
                                          </p:val>
                                        </p:tav>
                                      </p:tavLst>
                                    </p:anim>
                                  </p:childTnLst>
                                </p:cTn>
                              </p:par>
                              <p:par>
                                <p:cTn id="127" presetID="15" presetClass="entr" presetSubtype="0" fill="hold" grpId="0" nodeType="withEffect">
                                  <p:stCondLst>
                                    <p:cond delay="0"/>
                                  </p:stCondLst>
                                  <p:childTnLst>
                                    <p:set>
                                      <p:cBhvr>
                                        <p:cTn id="128" dur="1" fill="hold">
                                          <p:stCondLst>
                                            <p:cond delay="0"/>
                                          </p:stCondLst>
                                        </p:cTn>
                                        <p:tgtEl>
                                          <p:spTgt spid="77"/>
                                        </p:tgtEl>
                                        <p:attrNameLst>
                                          <p:attrName>style.visibility</p:attrName>
                                        </p:attrNameLst>
                                      </p:cBhvr>
                                      <p:to>
                                        <p:strVal val="visible"/>
                                      </p:to>
                                    </p:set>
                                    <p:anim calcmode="lin" valueType="num">
                                      <p:cBhvr>
                                        <p:cTn id="129" dur="1000" fill="hold"/>
                                        <p:tgtEl>
                                          <p:spTgt spid="77"/>
                                        </p:tgtEl>
                                        <p:attrNameLst>
                                          <p:attrName>ppt_w</p:attrName>
                                        </p:attrNameLst>
                                      </p:cBhvr>
                                      <p:tavLst>
                                        <p:tav tm="0">
                                          <p:val>
                                            <p:fltVal val="0"/>
                                          </p:val>
                                        </p:tav>
                                        <p:tav tm="100000">
                                          <p:val>
                                            <p:strVal val="#ppt_w"/>
                                          </p:val>
                                        </p:tav>
                                      </p:tavLst>
                                    </p:anim>
                                    <p:anim calcmode="lin" valueType="num">
                                      <p:cBhvr>
                                        <p:cTn id="130" dur="1000" fill="hold"/>
                                        <p:tgtEl>
                                          <p:spTgt spid="77"/>
                                        </p:tgtEl>
                                        <p:attrNameLst>
                                          <p:attrName>ppt_h</p:attrName>
                                        </p:attrNameLst>
                                      </p:cBhvr>
                                      <p:tavLst>
                                        <p:tav tm="0">
                                          <p:val>
                                            <p:fltVal val="0"/>
                                          </p:val>
                                        </p:tav>
                                        <p:tav tm="100000">
                                          <p:val>
                                            <p:strVal val="#ppt_h"/>
                                          </p:val>
                                        </p:tav>
                                      </p:tavLst>
                                    </p:anim>
                                    <p:anim calcmode="lin" valueType="num">
                                      <p:cBhvr>
                                        <p:cTn id="131" dur="1000" fill="hold"/>
                                        <p:tgtEl>
                                          <p:spTgt spid="77"/>
                                        </p:tgtEl>
                                        <p:attrNameLst>
                                          <p:attrName>ppt_x</p:attrName>
                                        </p:attrNameLst>
                                      </p:cBhvr>
                                      <p:tavLst>
                                        <p:tav tm="0" fmla="#ppt_x+(cos(-2*pi*(1-$))*-#ppt_x-sin(-2*pi*(1-$))*(1-#ppt_y))*(1-$)">
                                          <p:val>
                                            <p:fltVal val="0"/>
                                          </p:val>
                                        </p:tav>
                                        <p:tav tm="100000">
                                          <p:val>
                                            <p:fltVal val="1"/>
                                          </p:val>
                                        </p:tav>
                                      </p:tavLst>
                                    </p:anim>
                                    <p:anim calcmode="lin" valueType="num">
                                      <p:cBhvr>
                                        <p:cTn id="132" dur="1000" fill="hold"/>
                                        <p:tgtEl>
                                          <p:spTgt spid="77"/>
                                        </p:tgtEl>
                                        <p:attrNameLst>
                                          <p:attrName>ppt_y</p:attrName>
                                        </p:attrNameLst>
                                      </p:cBhvr>
                                      <p:tavLst>
                                        <p:tav tm="0" fmla="#ppt_y+(sin(-2*pi*(1-$))*-#ppt_x+cos(-2*pi*(1-$))*(1-#ppt_y))*(1-$)">
                                          <p:val>
                                            <p:fltVal val="0"/>
                                          </p:val>
                                        </p:tav>
                                        <p:tav tm="100000">
                                          <p:val>
                                            <p:fltVal val="1"/>
                                          </p:val>
                                        </p:tav>
                                      </p:tavLst>
                                    </p:anim>
                                  </p:childTnLst>
                                </p:cTn>
                              </p:par>
                              <p:par>
                                <p:cTn id="133" presetID="15" presetClass="entr" presetSubtype="0" fill="hold" grpId="0" nodeType="withEffect">
                                  <p:stCondLst>
                                    <p:cond delay="0"/>
                                  </p:stCondLst>
                                  <p:childTnLst>
                                    <p:set>
                                      <p:cBhvr>
                                        <p:cTn id="134" dur="1" fill="hold">
                                          <p:stCondLst>
                                            <p:cond delay="0"/>
                                          </p:stCondLst>
                                        </p:cTn>
                                        <p:tgtEl>
                                          <p:spTgt spid="57"/>
                                        </p:tgtEl>
                                        <p:attrNameLst>
                                          <p:attrName>style.visibility</p:attrName>
                                        </p:attrNameLst>
                                      </p:cBhvr>
                                      <p:to>
                                        <p:strVal val="visible"/>
                                      </p:to>
                                    </p:set>
                                    <p:anim calcmode="lin" valueType="num">
                                      <p:cBhvr>
                                        <p:cTn id="135" dur="1000" fill="hold"/>
                                        <p:tgtEl>
                                          <p:spTgt spid="57"/>
                                        </p:tgtEl>
                                        <p:attrNameLst>
                                          <p:attrName>ppt_w</p:attrName>
                                        </p:attrNameLst>
                                      </p:cBhvr>
                                      <p:tavLst>
                                        <p:tav tm="0">
                                          <p:val>
                                            <p:fltVal val="0"/>
                                          </p:val>
                                        </p:tav>
                                        <p:tav tm="100000">
                                          <p:val>
                                            <p:strVal val="#ppt_w"/>
                                          </p:val>
                                        </p:tav>
                                      </p:tavLst>
                                    </p:anim>
                                    <p:anim calcmode="lin" valueType="num">
                                      <p:cBhvr>
                                        <p:cTn id="136" dur="1000" fill="hold"/>
                                        <p:tgtEl>
                                          <p:spTgt spid="57"/>
                                        </p:tgtEl>
                                        <p:attrNameLst>
                                          <p:attrName>ppt_h</p:attrName>
                                        </p:attrNameLst>
                                      </p:cBhvr>
                                      <p:tavLst>
                                        <p:tav tm="0">
                                          <p:val>
                                            <p:fltVal val="0"/>
                                          </p:val>
                                        </p:tav>
                                        <p:tav tm="100000">
                                          <p:val>
                                            <p:strVal val="#ppt_h"/>
                                          </p:val>
                                        </p:tav>
                                      </p:tavLst>
                                    </p:anim>
                                    <p:anim calcmode="lin" valueType="num">
                                      <p:cBhvr>
                                        <p:cTn id="137" dur="1000" fill="hold"/>
                                        <p:tgtEl>
                                          <p:spTgt spid="57"/>
                                        </p:tgtEl>
                                        <p:attrNameLst>
                                          <p:attrName>ppt_x</p:attrName>
                                        </p:attrNameLst>
                                      </p:cBhvr>
                                      <p:tavLst>
                                        <p:tav tm="0" fmla="#ppt_x+(cos(-2*pi*(1-$))*-#ppt_x-sin(-2*pi*(1-$))*(1-#ppt_y))*(1-$)">
                                          <p:val>
                                            <p:fltVal val="0"/>
                                          </p:val>
                                        </p:tav>
                                        <p:tav tm="100000">
                                          <p:val>
                                            <p:fltVal val="1"/>
                                          </p:val>
                                        </p:tav>
                                      </p:tavLst>
                                    </p:anim>
                                    <p:anim calcmode="lin" valueType="num">
                                      <p:cBhvr>
                                        <p:cTn id="138" dur="1000" fill="hold"/>
                                        <p:tgtEl>
                                          <p:spTgt spid="57"/>
                                        </p:tgtEl>
                                        <p:attrNameLst>
                                          <p:attrName>ppt_y</p:attrName>
                                        </p:attrNameLst>
                                      </p:cBhvr>
                                      <p:tavLst>
                                        <p:tav tm="0" fmla="#ppt_y+(sin(-2*pi*(1-$))*-#ppt_x+cos(-2*pi*(1-$))*(1-#ppt_y))*(1-$)">
                                          <p:val>
                                            <p:fltVal val="0"/>
                                          </p:val>
                                        </p:tav>
                                        <p:tav tm="100000">
                                          <p:val>
                                            <p:fltVal val="1"/>
                                          </p:val>
                                        </p:tav>
                                      </p:tavLst>
                                    </p:anim>
                                  </p:childTnLst>
                                </p:cTn>
                              </p:par>
                              <p:par>
                                <p:cTn id="139" presetID="15" presetClass="entr" presetSubtype="0" fill="hold" grpId="0" nodeType="withEffect">
                                  <p:stCondLst>
                                    <p:cond delay="0"/>
                                  </p:stCondLst>
                                  <p:childTnLst>
                                    <p:set>
                                      <p:cBhvr>
                                        <p:cTn id="140" dur="1" fill="hold">
                                          <p:stCondLst>
                                            <p:cond delay="0"/>
                                          </p:stCondLst>
                                        </p:cTn>
                                        <p:tgtEl>
                                          <p:spTgt spid="53"/>
                                        </p:tgtEl>
                                        <p:attrNameLst>
                                          <p:attrName>style.visibility</p:attrName>
                                        </p:attrNameLst>
                                      </p:cBhvr>
                                      <p:to>
                                        <p:strVal val="visible"/>
                                      </p:to>
                                    </p:set>
                                    <p:anim calcmode="lin" valueType="num">
                                      <p:cBhvr>
                                        <p:cTn id="141" dur="1000" fill="hold"/>
                                        <p:tgtEl>
                                          <p:spTgt spid="53"/>
                                        </p:tgtEl>
                                        <p:attrNameLst>
                                          <p:attrName>ppt_w</p:attrName>
                                        </p:attrNameLst>
                                      </p:cBhvr>
                                      <p:tavLst>
                                        <p:tav tm="0">
                                          <p:val>
                                            <p:fltVal val="0"/>
                                          </p:val>
                                        </p:tav>
                                        <p:tav tm="100000">
                                          <p:val>
                                            <p:strVal val="#ppt_w"/>
                                          </p:val>
                                        </p:tav>
                                      </p:tavLst>
                                    </p:anim>
                                    <p:anim calcmode="lin" valueType="num">
                                      <p:cBhvr>
                                        <p:cTn id="142" dur="1000" fill="hold"/>
                                        <p:tgtEl>
                                          <p:spTgt spid="53"/>
                                        </p:tgtEl>
                                        <p:attrNameLst>
                                          <p:attrName>ppt_h</p:attrName>
                                        </p:attrNameLst>
                                      </p:cBhvr>
                                      <p:tavLst>
                                        <p:tav tm="0">
                                          <p:val>
                                            <p:fltVal val="0"/>
                                          </p:val>
                                        </p:tav>
                                        <p:tav tm="100000">
                                          <p:val>
                                            <p:strVal val="#ppt_h"/>
                                          </p:val>
                                        </p:tav>
                                      </p:tavLst>
                                    </p:anim>
                                    <p:anim calcmode="lin" valueType="num">
                                      <p:cBhvr>
                                        <p:cTn id="143" dur="1000" fill="hold"/>
                                        <p:tgtEl>
                                          <p:spTgt spid="53"/>
                                        </p:tgtEl>
                                        <p:attrNameLst>
                                          <p:attrName>ppt_x</p:attrName>
                                        </p:attrNameLst>
                                      </p:cBhvr>
                                      <p:tavLst>
                                        <p:tav tm="0" fmla="#ppt_x+(cos(-2*pi*(1-$))*-#ppt_x-sin(-2*pi*(1-$))*(1-#ppt_y))*(1-$)">
                                          <p:val>
                                            <p:fltVal val="0"/>
                                          </p:val>
                                        </p:tav>
                                        <p:tav tm="100000">
                                          <p:val>
                                            <p:fltVal val="1"/>
                                          </p:val>
                                        </p:tav>
                                      </p:tavLst>
                                    </p:anim>
                                    <p:anim calcmode="lin" valueType="num">
                                      <p:cBhvr>
                                        <p:cTn id="144" dur="1000" fill="hold"/>
                                        <p:tgtEl>
                                          <p:spTgt spid="53"/>
                                        </p:tgtEl>
                                        <p:attrNameLst>
                                          <p:attrName>ppt_y</p:attrName>
                                        </p:attrNameLst>
                                      </p:cBhvr>
                                      <p:tavLst>
                                        <p:tav tm="0" fmla="#ppt_y+(sin(-2*pi*(1-$))*-#ppt_x+cos(-2*pi*(1-$))*(1-#ppt_y))*(1-$)">
                                          <p:val>
                                            <p:fltVal val="0"/>
                                          </p:val>
                                        </p:tav>
                                        <p:tav tm="100000">
                                          <p:val>
                                            <p:fltVal val="1"/>
                                          </p:val>
                                        </p:tav>
                                      </p:tavLst>
                                    </p:anim>
                                  </p:childTnLst>
                                </p:cTn>
                              </p:par>
                              <p:par>
                                <p:cTn id="145" presetID="15" presetClass="entr" presetSubtype="0" fill="hold" grpId="0" nodeType="withEffect">
                                  <p:stCondLst>
                                    <p:cond delay="0"/>
                                  </p:stCondLst>
                                  <p:childTnLst>
                                    <p:set>
                                      <p:cBhvr>
                                        <p:cTn id="146" dur="1" fill="hold">
                                          <p:stCondLst>
                                            <p:cond delay="0"/>
                                          </p:stCondLst>
                                        </p:cTn>
                                        <p:tgtEl>
                                          <p:spTgt spid="58"/>
                                        </p:tgtEl>
                                        <p:attrNameLst>
                                          <p:attrName>style.visibility</p:attrName>
                                        </p:attrNameLst>
                                      </p:cBhvr>
                                      <p:to>
                                        <p:strVal val="visible"/>
                                      </p:to>
                                    </p:set>
                                    <p:anim calcmode="lin" valueType="num">
                                      <p:cBhvr>
                                        <p:cTn id="147" dur="1000" fill="hold"/>
                                        <p:tgtEl>
                                          <p:spTgt spid="58"/>
                                        </p:tgtEl>
                                        <p:attrNameLst>
                                          <p:attrName>ppt_w</p:attrName>
                                        </p:attrNameLst>
                                      </p:cBhvr>
                                      <p:tavLst>
                                        <p:tav tm="0">
                                          <p:val>
                                            <p:fltVal val="0"/>
                                          </p:val>
                                        </p:tav>
                                        <p:tav tm="100000">
                                          <p:val>
                                            <p:strVal val="#ppt_w"/>
                                          </p:val>
                                        </p:tav>
                                      </p:tavLst>
                                    </p:anim>
                                    <p:anim calcmode="lin" valueType="num">
                                      <p:cBhvr>
                                        <p:cTn id="148" dur="1000" fill="hold"/>
                                        <p:tgtEl>
                                          <p:spTgt spid="58"/>
                                        </p:tgtEl>
                                        <p:attrNameLst>
                                          <p:attrName>ppt_h</p:attrName>
                                        </p:attrNameLst>
                                      </p:cBhvr>
                                      <p:tavLst>
                                        <p:tav tm="0">
                                          <p:val>
                                            <p:fltVal val="0"/>
                                          </p:val>
                                        </p:tav>
                                        <p:tav tm="100000">
                                          <p:val>
                                            <p:strVal val="#ppt_h"/>
                                          </p:val>
                                        </p:tav>
                                      </p:tavLst>
                                    </p:anim>
                                    <p:anim calcmode="lin" valueType="num">
                                      <p:cBhvr>
                                        <p:cTn id="149" dur="1000" fill="hold"/>
                                        <p:tgtEl>
                                          <p:spTgt spid="58"/>
                                        </p:tgtEl>
                                        <p:attrNameLst>
                                          <p:attrName>ppt_x</p:attrName>
                                        </p:attrNameLst>
                                      </p:cBhvr>
                                      <p:tavLst>
                                        <p:tav tm="0" fmla="#ppt_x+(cos(-2*pi*(1-$))*-#ppt_x-sin(-2*pi*(1-$))*(1-#ppt_y))*(1-$)">
                                          <p:val>
                                            <p:fltVal val="0"/>
                                          </p:val>
                                        </p:tav>
                                        <p:tav tm="100000">
                                          <p:val>
                                            <p:fltVal val="1"/>
                                          </p:val>
                                        </p:tav>
                                      </p:tavLst>
                                    </p:anim>
                                    <p:anim calcmode="lin" valueType="num">
                                      <p:cBhvr>
                                        <p:cTn id="150" dur="1000" fill="hold"/>
                                        <p:tgtEl>
                                          <p:spTgt spid="58"/>
                                        </p:tgtEl>
                                        <p:attrNameLst>
                                          <p:attrName>ppt_y</p:attrName>
                                        </p:attrNameLst>
                                      </p:cBhvr>
                                      <p:tavLst>
                                        <p:tav tm="0" fmla="#ppt_y+(sin(-2*pi*(1-$))*-#ppt_x+cos(-2*pi*(1-$))*(1-#ppt_y))*(1-$)">
                                          <p:val>
                                            <p:fltVal val="0"/>
                                          </p:val>
                                        </p:tav>
                                        <p:tav tm="100000">
                                          <p:val>
                                            <p:fltVal val="1"/>
                                          </p:val>
                                        </p:tav>
                                      </p:tavLst>
                                    </p:anim>
                                  </p:childTnLst>
                                </p:cTn>
                              </p:par>
                              <p:par>
                                <p:cTn id="151" presetID="15" presetClass="entr" presetSubtype="0" fill="hold" grpId="0" nodeType="withEffect">
                                  <p:stCondLst>
                                    <p:cond delay="0"/>
                                  </p:stCondLst>
                                  <p:childTnLst>
                                    <p:set>
                                      <p:cBhvr>
                                        <p:cTn id="152" dur="1" fill="hold">
                                          <p:stCondLst>
                                            <p:cond delay="0"/>
                                          </p:stCondLst>
                                        </p:cTn>
                                        <p:tgtEl>
                                          <p:spTgt spid="78"/>
                                        </p:tgtEl>
                                        <p:attrNameLst>
                                          <p:attrName>style.visibility</p:attrName>
                                        </p:attrNameLst>
                                      </p:cBhvr>
                                      <p:to>
                                        <p:strVal val="visible"/>
                                      </p:to>
                                    </p:set>
                                    <p:anim calcmode="lin" valueType="num">
                                      <p:cBhvr>
                                        <p:cTn id="153" dur="1000" fill="hold"/>
                                        <p:tgtEl>
                                          <p:spTgt spid="78"/>
                                        </p:tgtEl>
                                        <p:attrNameLst>
                                          <p:attrName>ppt_w</p:attrName>
                                        </p:attrNameLst>
                                      </p:cBhvr>
                                      <p:tavLst>
                                        <p:tav tm="0">
                                          <p:val>
                                            <p:fltVal val="0"/>
                                          </p:val>
                                        </p:tav>
                                        <p:tav tm="100000">
                                          <p:val>
                                            <p:strVal val="#ppt_w"/>
                                          </p:val>
                                        </p:tav>
                                      </p:tavLst>
                                    </p:anim>
                                    <p:anim calcmode="lin" valueType="num">
                                      <p:cBhvr>
                                        <p:cTn id="154" dur="1000" fill="hold"/>
                                        <p:tgtEl>
                                          <p:spTgt spid="78"/>
                                        </p:tgtEl>
                                        <p:attrNameLst>
                                          <p:attrName>ppt_h</p:attrName>
                                        </p:attrNameLst>
                                      </p:cBhvr>
                                      <p:tavLst>
                                        <p:tav tm="0">
                                          <p:val>
                                            <p:fltVal val="0"/>
                                          </p:val>
                                        </p:tav>
                                        <p:tav tm="100000">
                                          <p:val>
                                            <p:strVal val="#ppt_h"/>
                                          </p:val>
                                        </p:tav>
                                      </p:tavLst>
                                    </p:anim>
                                    <p:anim calcmode="lin" valueType="num">
                                      <p:cBhvr>
                                        <p:cTn id="155" dur="1000" fill="hold"/>
                                        <p:tgtEl>
                                          <p:spTgt spid="78"/>
                                        </p:tgtEl>
                                        <p:attrNameLst>
                                          <p:attrName>ppt_x</p:attrName>
                                        </p:attrNameLst>
                                      </p:cBhvr>
                                      <p:tavLst>
                                        <p:tav tm="0" fmla="#ppt_x+(cos(-2*pi*(1-$))*-#ppt_x-sin(-2*pi*(1-$))*(1-#ppt_y))*(1-$)">
                                          <p:val>
                                            <p:fltVal val="0"/>
                                          </p:val>
                                        </p:tav>
                                        <p:tav tm="100000">
                                          <p:val>
                                            <p:fltVal val="1"/>
                                          </p:val>
                                        </p:tav>
                                      </p:tavLst>
                                    </p:anim>
                                    <p:anim calcmode="lin" valueType="num">
                                      <p:cBhvr>
                                        <p:cTn id="156" dur="1000" fill="hold"/>
                                        <p:tgtEl>
                                          <p:spTgt spid="78"/>
                                        </p:tgtEl>
                                        <p:attrNameLst>
                                          <p:attrName>ppt_y</p:attrName>
                                        </p:attrNameLst>
                                      </p:cBhvr>
                                      <p:tavLst>
                                        <p:tav tm="0" fmla="#ppt_y+(sin(-2*pi*(1-$))*-#ppt_x+cos(-2*pi*(1-$))*(1-#ppt_y))*(1-$)">
                                          <p:val>
                                            <p:fltVal val="0"/>
                                          </p:val>
                                        </p:tav>
                                        <p:tav tm="100000">
                                          <p:val>
                                            <p:fltVal val="1"/>
                                          </p:val>
                                        </p:tav>
                                      </p:tavLst>
                                    </p:anim>
                                  </p:childTnLst>
                                </p:cTn>
                              </p:par>
                              <p:par>
                                <p:cTn id="157" presetID="15" presetClass="entr" presetSubtype="0" fill="hold" grpId="0" nodeType="withEffect">
                                  <p:stCondLst>
                                    <p:cond delay="0"/>
                                  </p:stCondLst>
                                  <p:childTnLst>
                                    <p:set>
                                      <p:cBhvr>
                                        <p:cTn id="158" dur="1" fill="hold">
                                          <p:stCondLst>
                                            <p:cond delay="0"/>
                                          </p:stCondLst>
                                        </p:cTn>
                                        <p:tgtEl>
                                          <p:spTgt spid="52"/>
                                        </p:tgtEl>
                                        <p:attrNameLst>
                                          <p:attrName>style.visibility</p:attrName>
                                        </p:attrNameLst>
                                      </p:cBhvr>
                                      <p:to>
                                        <p:strVal val="visible"/>
                                      </p:to>
                                    </p:set>
                                    <p:anim calcmode="lin" valueType="num">
                                      <p:cBhvr>
                                        <p:cTn id="159" dur="1000" fill="hold"/>
                                        <p:tgtEl>
                                          <p:spTgt spid="52"/>
                                        </p:tgtEl>
                                        <p:attrNameLst>
                                          <p:attrName>ppt_w</p:attrName>
                                        </p:attrNameLst>
                                      </p:cBhvr>
                                      <p:tavLst>
                                        <p:tav tm="0">
                                          <p:val>
                                            <p:fltVal val="0"/>
                                          </p:val>
                                        </p:tav>
                                        <p:tav tm="100000">
                                          <p:val>
                                            <p:strVal val="#ppt_w"/>
                                          </p:val>
                                        </p:tav>
                                      </p:tavLst>
                                    </p:anim>
                                    <p:anim calcmode="lin" valueType="num">
                                      <p:cBhvr>
                                        <p:cTn id="160" dur="1000" fill="hold"/>
                                        <p:tgtEl>
                                          <p:spTgt spid="52"/>
                                        </p:tgtEl>
                                        <p:attrNameLst>
                                          <p:attrName>ppt_h</p:attrName>
                                        </p:attrNameLst>
                                      </p:cBhvr>
                                      <p:tavLst>
                                        <p:tav tm="0">
                                          <p:val>
                                            <p:fltVal val="0"/>
                                          </p:val>
                                        </p:tav>
                                        <p:tav tm="100000">
                                          <p:val>
                                            <p:strVal val="#ppt_h"/>
                                          </p:val>
                                        </p:tav>
                                      </p:tavLst>
                                    </p:anim>
                                    <p:anim calcmode="lin" valueType="num">
                                      <p:cBhvr>
                                        <p:cTn id="161" dur="1000" fill="hold"/>
                                        <p:tgtEl>
                                          <p:spTgt spid="52"/>
                                        </p:tgtEl>
                                        <p:attrNameLst>
                                          <p:attrName>ppt_x</p:attrName>
                                        </p:attrNameLst>
                                      </p:cBhvr>
                                      <p:tavLst>
                                        <p:tav tm="0" fmla="#ppt_x+(cos(-2*pi*(1-$))*-#ppt_x-sin(-2*pi*(1-$))*(1-#ppt_y))*(1-$)">
                                          <p:val>
                                            <p:fltVal val="0"/>
                                          </p:val>
                                        </p:tav>
                                        <p:tav tm="100000">
                                          <p:val>
                                            <p:fltVal val="1"/>
                                          </p:val>
                                        </p:tav>
                                      </p:tavLst>
                                    </p:anim>
                                    <p:anim calcmode="lin" valueType="num">
                                      <p:cBhvr>
                                        <p:cTn id="162" dur="1000" fill="hold"/>
                                        <p:tgtEl>
                                          <p:spTgt spid="52"/>
                                        </p:tgtEl>
                                        <p:attrNameLst>
                                          <p:attrName>ppt_y</p:attrName>
                                        </p:attrNameLst>
                                      </p:cBhvr>
                                      <p:tavLst>
                                        <p:tav tm="0" fmla="#ppt_y+(sin(-2*pi*(1-$))*-#ppt_x+cos(-2*pi*(1-$))*(1-#ppt_y))*(1-$)">
                                          <p:val>
                                            <p:fltVal val="0"/>
                                          </p:val>
                                        </p:tav>
                                        <p:tav tm="100000">
                                          <p:val>
                                            <p:fltVal val="1"/>
                                          </p:val>
                                        </p:tav>
                                      </p:tavLst>
                                    </p:anim>
                                  </p:childTnLst>
                                </p:cTn>
                              </p:par>
                              <p:par>
                                <p:cTn id="163" presetID="15" presetClass="entr" presetSubtype="0" fill="hold" grpId="0" nodeType="withEffect">
                                  <p:stCondLst>
                                    <p:cond delay="0"/>
                                  </p:stCondLst>
                                  <p:childTnLst>
                                    <p:set>
                                      <p:cBhvr>
                                        <p:cTn id="164" dur="1" fill="hold">
                                          <p:stCondLst>
                                            <p:cond delay="0"/>
                                          </p:stCondLst>
                                        </p:cTn>
                                        <p:tgtEl>
                                          <p:spTgt spid="35"/>
                                        </p:tgtEl>
                                        <p:attrNameLst>
                                          <p:attrName>style.visibility</p:attrName>
                                        </p:attrNameLst>
                                      </p:cBhvr>
                                      <p:to>
                                        <p:strVal val="visible"/>
                                      </p:to>
                                    </p:set>
                                    <p:anim calcmode="lin" valueType="num">
                                      <p:cBhvr>
                                        <p:cTn id="165" dur="1000" fill="hold"/>
                                        <p:tgtEl>
                                          <p:spTgt spid="35"/>
                                        </p:tgtEl>
                                        <p:attrNameLst>
                                          <p:attrName>ppt_w</p:attrName>
                                        </p:attrNameLst>
                                      </p:cBhvr>
                                      <p:tavLst>
                                        <p:tav tm="0">
                                          <p:val>
                                            <p:fltVal val="0"/>
                                          </p:val>
                                        </p:tav>
                                        <p:tav tm="100000">
                                          <p:val>
                                            <p:strVal val="#ppt_w"/>
                                          </p:val>
                                        </p:tav>
                                      </p:tavLst>
                                    </p:anim>
                                    <p:anim calcmode="lin" valueType="num">
                                      <p:cBhvr>
                                        <p:cTn id="166" dur="1000" fill="hold"/>
                                        <p:tgtEl>
                                          <p:spTgt spid="35"/>
                                        </p:tgtEl>
                                        <p:attrNameLst>
                                          <p:attrName>ppt_h</p:attrName>
                                        </p:attrNameLst>
                                      </p:cBhvr>
                                      <p:tavLst>
                                        <p:tav tm="0">
                                          <p:val>
                                            <p:fltVal val="0"/>
                                          </p:val>
                                        </p:tav>
                                        <p:tav tm="100000">
                                          <p:val>
                                            <p:strVal val="#ppt_h"/>
                                          </p:val>
                                        </p:tav>
                                      </p:tavLst>
                                    </p:anim>
                                    <p:anim calcmode="lin" valueType="num">
                                      <p:cBhvr>
                                        <p:cTn id="167"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168" dur="1000" fill="hold"/>
                                        <p:tgtEl>
                                          <p:spTgt spid="35"/>
                                        </p:tgtEl>
                                        <p:attrNameLst>
                                          <p:attrName>ppt_y</p:attrName>
                                        </p:attrNameLst>
                                      </p:cBhvr>
                                      <p:tavLst>
                                        <p:tav tm="0" fmla="#ppt_y+(sin(-2*pi*(1-$))*-#ppt_x+cos(-2*pi*(1-$))*(1-#ppt_y))*(1-$)">
                                          <p:val>
                                            <p:fltVal val="0"/>
                                          </p:val>
                                        </p:tav>
                                        <p:tav tm="100000">
                                          <p:val>
                                            <p:fltVal val="1"/>
                                          </p:val>
                                        </p:tav>
                                      </p:tavLst>
                                    </p:anim>
                                  </p:childTnLst>
                                </p:cTn>
                              </p:par>
                              <p:par>
                                <p:cTn id="169" presetID="15" presetClass="entr" presetSubtype="0" fill="hold" grpId="0" nodeType="withEffect">
                                  <p:stCondLst>
                                    <p:cond delay="0"/>
                                  </p:stCondLst>
                                  <p:childTnLst>
                                    <p:set>
                                      <p:cBhvr>
                                        <p:cTn id="170" dur="1" fill="hold">
                                          <p:stCondLst>
                                            <p:cond delay="0"/>
                                          </p:stCondLst>
                                        </p:cTn>
                                        <p:tgtEl>
                                          <p:spTgt spid="41"/>
                                        </p:tgtEl>
                                        <p:attrNameLst>
                                          <p:attrName>style.visibility</p:attrName>
                                        </p:attrNameLst>
                                      </p:cBhvr>
                                      <p:to>
                                        <p:strVal val="visible"/>
                                      </p:to>
                                    </p:set>
                                    <p:anim calcmode="lin" valueType="num">
                                      <p:cBhvr>
                                        <p:cTn id="171" dur="1000" fill="hold"/>
                                        <p:tgtEl>
                                          <p:spTgt spid="41"/>
                                        </p:tgtEl>
                                        <p:attrNameLst>
                                          <p:attrName>ppt_w</p:attrName>
                                        </p:attrNameLst>
                                      </p:cBhvr>
                                      <p:tavLst>
                                        <p:tav tm="0">
                                          <p:val>
                                            <p:fltVal val="0"/>
                                          </p:val>
                                        </p:tav>
                                        <p:tav tm="100000">
                                          <p:val>
                                            <p:strVal val="#ppt_w"/>
                                          </p:val>
                                        </p:tav>
                                      </p:tavLst>
                                    </p:anim>
                                    <p:anim calcmode="lin" valueType="num">
                                      <p:cBhvr>
                                        <p:cTn id="172" dur="1000" fill="hold"/>
                                        <p:tgtEl>
                                          <p:spTgt spid="41"/>
                                        </p:tgtEl>
                                        <p:attrNameLst>
                                          <p:attrName>ppt_h</p:attrName>
                                        </p:attrNameLst>
                                      </p:cBhvr>
                                      <p:tavLst>
                                        <p:tav tm="0">
                                          <p:val>
                                            <p:fltVal val="0"/>
                                          </p:val>
                                        </p:tav>
                                        <p:tav tm="100000">
                                          <p:val>
                                            <p:strVal val="#ppt_h"/>
                                          </p:val>
                                        </p:tav>
                                      </p:tavLst>
                                    </p:anim>
                                    <p:anim calcmode="lin" valueType="num">
                                      <p:cBhvr>
                                        <p:cTn id="173" dur="1000" fill="hold"/>
                                        <p:tgtEl>
                                          <p:spTgt spid="41"/>
                                        </p:tgtEl>
                                        <p:attrNameLst>
                                          <p:attrName>ppt_x</p:attrName>
                                        </p:attrNameLst>
                                      </p:cBhvr>
                                      <p:tavLst>
                                        <p:tav tm="0" fmla="#ppt_x+(cos(-2*pi*(1-$))*-#ppt_x-sin(-2*pi*(1-$))*(1-#ppt_y))*(1-$)">
                                          <p:val>
                                            <p:fltVal val="0"/>
                                          </p:val>
                                        </p:tav>
                                        <p:tav tm="100000">
                                          <p:val>
                                            <p:fltVal val="1"/>
                                          </p:val>
                                        </p:tav>
                                      </p:tavLst>
                                    </p:anim>
                                    <p:anim calcmode="lin" valueType="num">
                                      <p:cBhvr>
                                        <p:cTn id="174" dur="1000" fill="hold"/>
                                        <p:tgtEl>
                                          <p:spTgt spid="41"/>
                                        </p:tgtEl>
                                        <p:attrNameLst>
                                          <p:attrName>ppt_y</p:attrName>
                                        </p:attrNameLst>
                                      </p:cBhvr>
                                      <p:tavLst>
                                        <p:tav tm="0" fmla="#ppt_y+(sin(-2*pi*(1-$))*-#ppt_x+cos(-2*pi*(1-$))*(1-#ppt_y))*(1-$)">
                                          <p:val>
                                            <p:fltVal val="0"/>
                                          </p:val>
                                        </p:tav>
                                        <p:tav tm="100000">
                                          <p:val>
                                            <p:fltVal val="1"/>
                                          </p:val>
                                        </p:tav>
                                      </p:tavLst>
                                    </p:anim>
                                  </p:childTnLst>
                                </p:cTn>
                              </p:par>
                              <p:par>
                                <p:cTn id="175" presetID="15" presetClass="entr" presetSubtype="0" fill="hold" grpId="0" nodeType="withEffect">
                                  <p:stCondLst>
                                    <p:cond delay="0"/>
                                  </p:stCondLst>
                                  <p:childTnLst>
                                    <p:set>
                                      <p:cBhvr>
                                        <p:cTn id="176" dur="1" fill="hold">
                                          <p:stCondLst>
                                            <p:cond delay="0"/>
                                          </p:stCondLst>
                                        </p:cTn>
                                        <p:tgtEl>
                                          <p:spTgt spid="33"/>
                                        </p:tgtEl>
                                        <p:attrNameLst>
                                          <p:attrName>style.visibility</p:attrName>
                                        </p:attrNameLst>
                                      </p:cBhvr>
                                      <p:to>
                                        <p:strVal val="visible"/>
                                      </p:to>
                                    </p:set>
                                    <p:anim calcmode="lin" valueType="num">
                                      <p:cBhvr>
                                        <p:cTn id="177" dur="1000" fill="hold"/>
                                        <p:tgtEl>
                                          <p:spTgt spid="33"/>
                                        </p:tgtEl>
                                        <p:attrNameLst>
                                          <p:attrName>ppt_w</p:attrName>
                                        </p:attrNameLst>
                                      </p:cBhvr>
                                      <p:tavLst>
                                        <p:tav tm="0">
                                          <p:val>
                                            <p:fltVal val="0"/>
                                          </p:val>
                                        </p:tav>
                                        <p:tav tm="100000">
                                          <p:val>
                                            <p:strVal val="#ppt_w"/>
                                          </p:val>
                                        </p:tav>
                                      </p:tavLst>
                                    </p:anim>
                                    <p:anim calcmode="lin" valueType="num">
                                      <p:cBhvr>
                                        <p:cTn id="178" dur="1000" fill="hold"/>
                                        <p:tgtEl>
                                          <p:spTgt spid="33"/>
                                        </p:tgtEl>
                                        <p:attrNameLst>
                                          <p:attrName>ppt_h</p:attrName>
                                        </p:attrNameLst>
                                      </p:cBhvr>
                                      <p:tavLst>
                                        <p:tav tm="0">
                                          <p:val>
                                            <p:fltVal val="0"/>
                                          </p:val>
                                        </p:tav>
                                        <p:tav tm="100000">
                                          <p:val>
                                            <p:strVal val="#ppt_h"/>
                                          </p:val>
                                        </p:tav>
                                      </p:tavLst>
                                    </p:anim>
                                    <p:anim calcmode="lin" valueType="num">
                                      <p:cBhvr>
                                        <p:cTn id="179"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180" dur="1000" fill="hold"/>
                                        <p:tgtEl>
                                          <p:spTgt spid="33"/>
                                        </p:tgtEl>
                                        <p:attrNameLst>
                                          <p:attrName>ppt_y</p:attrName>
                                        </p:attrNameLst>
                                      </p:cBhvr>
                                      <p:tavLst>
                                        <p:tav tm="0" fmla="#ppt_y+(sin(-2*pi*(1-$))*-#ppt_x+cos(-2*pi*(1-$))*(1-#ppt_y))*(1-$)">
                                          <p:val>
                                            <p:fltVal val="0"/>
                                          </p:val>
                                        </p:tav>
                                        <p:tav tm="100000">
                                          <p:val>
                                            <p:fltVal val="1"/>
                                          </p:val>
                                        </p:tav>
                                      </p:tavLst>
                                    </p:anim>
                                  </p:childTnLst>
                                </p:cTn>
                              </p:par>
                              <p:par>
                                <p:cTn id="181" presetID="15" presetClass="entr" presetSubtype="0" fill="hold" grpId="0" nodeType="withEffect">
                                  <p:stCondLst>
                                    <p:cond delay="0"/>
                                  </p:stCondLst>
                                  <p:childTnLst>
                                    <p:set>
                                      <p:cBhvr>
                                        <p:cTn id="182" dur="1" fill="hold">
                                          <p:stCondLst>
                                            <p:cond delay="0"/>
                                          </p:stCondLst>
                                        </p:cTn>
                                        <p:tgtEl>
                                          <p:spTgt spid="36"/>
                                        </p:tgtEl>
                                        <p:attrNameLst>
                                          <p:attrName>style.visibility</p:attrName>
                                        </p:attrNameLst>
                                      </p:cBhvr>
                                      <p:to>
                                        <p:strVal val="visible"/>
                                      </p:to>
                                    </p:set>
                                    <p:anim calcmode="lin" valueType="num">
                                      <p:cBhvr>
                                        <p:cTn id="183" dur="1000" fill="hold"/>
                                        <p:tgtEl>
                                          <p:spTgt spid="36"/>
                                        </p:tgtEl>
                                        <p:attrNameLst>
                                          <p:attrName>ppt_w</p:attrName>
                                        </p:attrNameLst>
                                      </p:cBhvr>
                                      <p:tavLst>
                                        <p:tav tm="0">
                                          <p:val>
                                            <p:fltVal val="0"/>
                                          </p:val>
                                        </p:tav>
                                        <p:tav tm="100000">
                                          <p:val>
                                            <p:strVal val="#ppt_w"/>
                                          </p:val>
                                        </p:tav>
                                      </p:tavLst>
                                    </p:anim>
                                    <p:anim calcmode="lin" valueType="num">
                                      <p:cBhvr>
                                        <p:cTn id="184" dur="1000" fill="hold"/>
                                        <p:tgtEl>
                                          <p:spTgt spid="36"/>
                                        </p:tgtEl>
                                        <p:attrNameLst>
                                          <p:attrName>ppt_h</p:attrName>
                                        </p:attrNameLst>
                                      </p:cBhvr>
                                      <p:tavLst>
                                        <p:tav tm="0">
                                          <p:val>
                                            <p:fltVal val="0"/>
                                          </p:val>
                                        </p:tav>
                                        <p:tav tm="100000">
                                          <p:val>
                                            <p:strVal val="#ppt_h"/>
                                          </p:val>
                                        </p:tav>
                                      </p:tavLst>
                                    </p:anim>
                                    <p:anim calcmode="lin" valueType="num">
                                      <p:cBhvr>
                                        <p:cTn id="185"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186" dur="1000" fill="hold"/>
                                        <p:tgtEl>
                                          <p:spTgt spid="36"/>
                                        </p:tgtEl>
                                        <p:attrNameLst>
                                          <p:attrName>ppt_y</p:attrName>
                                        </p:attrNameLst>
                                      </p:cBhvr>
                                      <p:tavLst>
                                        <p:tav tm="0" fmla="#ppt_y+(sin(-2*pi*(1-$))*-#ppt_x+cos(-2*pi*(1-$))*(1-#ppt_y))*(1-$)">
                                          <p:val>
                                            <p:fltVal val="0"/>
                                          </p:val>
                                        </p:tav>
                                        <p:tav tm="100000">
                                          <p:val>
                                            <p:fltVal val="1"/>
                                          </p:val>
                                        </p:tav>
                                      </p:tavLst>
                                    </p:anim>
                                  </p:childTnLst>
                                </p:cTn>
                              </p:par>
                              <p:par>
                                <p:cTn id="187" presetID="53" presetClass="entr" presetSubtype="16" fill="hold" grpId="0" nodeType="withEffect">
                                  <p:stCondLst>
                                    <p:cond delay="0"/>
                                  </p:stCondLst>
                                  <p:childTnLst>
                                    <p:set>
                                      <p:cBhvr>
                                        <p:cTn id="188" dur="1" fill="hold">
                                          <p:stCondLst>
                                            <p:cond delay="0"/>
                                          </p:stCondLst>
                                        </p:cTn>
                                        <p:tgtEl>
                                          <p:spTgt spid="39"/>
                                        </p:tgtEl>
                                        <p:attrNameLst>
                                          <p:attrName>style.visibility</p:attrName>
                                        </p:attrNameLst>
                                      </p:cBhvr>
                                      <p:to>
                                        <p:strVal val="visible"/>
                                      </p:to>
                                    </p:set>
                                    <p:anim calcmode="lin" valueType="num">
                                      <p:cBhvr>
                                        <p:cTn id="189" dur="500" fill="hold"/>
                                        <p:tgtEl>
                                          <p:spTgt spid="39"/>
                                        </p:tgtEl>
                                        <p:attrNameLst>
                                          <p:attrName>ppt_w</p:attrName>
                                        </p:attrNameLst>
                                      </p:cBhvr>
                                      <p:tavLst>
                                        <p:tav tm="0">
                                          <p:val>
                                            <p:fltVal val="0"/>
                                          </p:val>
                                        </p:tav>
                                        <p:tav tm="100000">
                                          <p:val>
                                            <p:strVal val="#ppt_w"/>
                                          </p:val>
                                        </p:tav>
                                      </p:tavLst>
                                    </p:anim>
                                    <p:anim calcmode="lin" valueType="num">
                                      <p:cBhvr>
                                        <p:cTn id="190" dur="500" fill="hold"/>
                                        <p:tgtEl>
                                          <p:spTgt spid="39"/>
                                        </p:tgtEl>
                                        <p:attrNameLst>
                                          <p:attrName>ppt_h</p:attrName>
                                        </p:attrNameLst>
                                      </p:cBhvr>
                                      <p:tavLst>
                                        <p:tav tm="0">
                                          <p:val>
                                            <p:fltVal val="0"/>
                                          </p:val>
                                        </p:tav>
                                        <p:tav tm="100000">
                                          <p:val>
                                            <p:strVal val="#ppt_h"/>
                                          </p:val>
                                        </p:tav>
                                      </p:tavLst>
                                    </p:anim>
                                    <p:animEffect transition="in" filter="fade">
                                      <p:cBhvr>
                                        <p:cTn id="191" dur="500"/>
                                        <p:tgtEl>
                                          <p:spTgt spid="39"/>
                                        </p:tgtEl>
                                      </p:cBhvr>
                                    </p:animEffect>
                                  </p:childTnLst>
                                </p:cTn>
                              </p:par>
                            </p:childTnLst>
                          </p:cTn>
                        </p:par>
                      </p:childTnLst>
                    </p:cTn>
                  </p:par>
                  <p:par>
                    <p:cTn id="192" fill="hold">
                      <p:stCondLst>
                        <p:cond delay="indefinite"/>
                      </p:stCondLst>
                      <p:childTnLst>
                        <p:par>
                          <p:cTn id="193" fill="hold">
                            <p:stCondLst>
                              <p:cond delay="0"/>
                            </p:stCondLst>
                            <p:childTnLst>
                              <p:par>
                                <p:cTn id="194" presetID="16" presetClass="entr" presetSubtype="21" fill="hold" nodeType="clickEffect">
                                  <p:stCondLst>
                                    <p:cond delay="0"/>
                                  </p:stCondLst>
                                  <p:childTnLst>
                                    <p:set>
                                      <p:cBhvr>
                                        <p:cTn id="195" dur="1" fill="hold">
                                          <p:stCondLst>
                                            <p:cond delay="0"/>
                                          </p:stCondLst>
                                        </p:cTn>
                                        <p:tgtEl>
                                          <p:spTgt spid="89"/>
                                        </p:tgtEl>
                                        <p:attrNameLst>
                                          <p:attrName>style.visibility</p:attrName>
                                        </p:attrNameLst>
                                      </p:cBhvr>
                                      <p:to>
                                        <p:strVal val="visible"/>
                                      </p:to>
                                    </p:set>
                                    <p:animEffect transition="in" filter="barn(inVertical)">
                                      <p:cBhvr>
                                        <p:cTn id="196" dur="500"/>
                                        <p:tgtEl>
                                          <p:spTgt spid="89"/>
                                        </p:tgtEl>
                                      </p:cBhvr>
                                    </p:animEffect>
                                  </p:childTnLst>
                                </p:cTn>
                              </p:par>
                              <p:par>
                                <p:cTn id="197" presetID="16" presetClass="entr" presetSubtype="21" fill="hold" nodeType="withEffect">
                                  <p:stCondLst>
                                    <p:cond delay="0"/>
                                  </p:stCondLst>
                                  <p:childTnLst>
                                    <p:set>
                                      <p:cBhvr>
                                        <p:cTn id="198" dur="1" fill="hold">
                                          <p:stCondLst>
                                            <p:cond delay="0"/>
                                          </p:stCondLst>
                                        </p:cTn>
                                        <p:tgtEl>
                                          <p:spTgt spid="84"/>
                                        </p:tgtEl>
                                        <p:attrNameLst>
                                          <p:attrName>style.visibility</p:attrName>
                                        </p:attrNameLst>
                                      </p:cBhvr>
                                      <p:to>
                                        <p:strVal val="visible"/>
                                      </p:to>
                                    </p:set>
                                    <p:animEffect transition="in" filter="barn(inVertical)">
                                      <p:cBhvr>
                                        <p:cTn id="199" dur="500"/>
                                        <p:tgtEl>
                                          <p:spTgt spid="84"/>
                                        </p:tgtEl>
                                      </p:cBhvr>
                                    </p:animEffect>
                                  </p:childTnLst>
                                </p:cTn>
                              </p:par>
                              <p:par>
                                <p:cTn id="200" presetID="16" presetClass="entr" presetSubtype="21" fill="hold" nodeType="withEffect">
                                  <p:stCondLst>
                                    <p:cond delay="0"/>
                                  </p:stCondLst>
                                  <p:childTnLst>
                                    <p:set>
                                      <p:cBhvr>
                                        <p:cTn id="201" dur="1" fill="hold">
                                          <p:stCondLst>
                                            <p:cond delay="0"/>
                                          </p:stCondLst>
                                        </p:cTn>
                                        <p:tgtEl>
                                          <p:spTgt spid="86"/>
                                        </p:tgtEl>
                                        <p:attrNameLst>
                                          <p:attrName>style.visibility</p:attrName>
                                        </p:attrNameLst>
                                      </p:cBhvr>
                                      <p:to>
                                        <p:strVal val="visible"/>
                                      </p:to>
                                    </p:set>
                                    <p:animEffect transition="in" filter="barn(inVertical)">
                                      <p:cBhvr>
                                        <p:cTn id="202" dur="500"/>
                                        <p:tgtEl>
                                          <p:spTgt spid="86"/>
                                        </p:tgtEl>
                                      </p:cBhvr>
                                    </p:animEffect>
                                  </p:childTnLst>
                                </p:cTn>
                              </p:par>
                              <p:par>
                                <p:cTn id="203" presetID="16" presetClass="entr" presetSubtype="21" fill="hold" nodeType="withEffect">
                                  <p:stCondLst>
                                    <p:cond delay="0"/>
                                  </p:stCondLst>
                                  <p:childTnLst>
                                    <p:set>
                                      <p:cBhvr>
                                        <p:cTn id="204" dur="1" fill="hold">
                                          <p:stCondLst>
                                            <p:cond delay="0"/>
                                          </p:stCondLst>
                                        </p:cTn>
                                        <p:tgtEl>
                                          <p:spTgt spid="85"/>
                                        </p:tgtEl>
                                        <p:attrNameLst>
                                          <p:attrName>style.visibility</p:attrName>
                                        </p:attrNameLst>
                                      </p:cBhvr>
                                      <p:to>
                                        <p:strVal val="visible"/>
                                      </p:to>
                                    </p:set>
                                    <p:animEffect transition="in" filter="barn(inVertical)">
                                      <p:cBhvr>
                                        <p:cTn id="205" dur="500"/>
                                        <p:tgtEl>
                                          <p:spTgt spid="85"/>
                                        </p:tgtEl>
                                      </p:cBhvr>
                                    </p:animEffect>
                                  </p:childTnLst>
                                </p:cTn>
                              </p:par>
                              <p:par>
                                <p:cTn id="206" presetID="16" presetClass="entr" presetSubtype="21" fill="hold" nodeType="withEffect">
                                  <p:stCondLst>
                                    <p:cond delay="0"/>
                                  </p:stCondLst>
                                  <p:childTnLst>
                                    <p:set>
                                      <p:cBhvr>
                                        <p:cTn id="207" dur="1" fill="hold">
                                          <p:stCondLst>
                                            <p:cond delay="0"/>
                                          </p:stCondLst>
                                        </p:cTn>
                                        <p:tgtEl>
                                          <p:spTgt spid="90"/>
                                        </p:tgtEl>
                                        <p:attrNameLst>
                                          <p:attrName>style.visibility</p:attrName>
                                        </p:attrNameLst>
                                      </p:cBhvr>
                                      <p:to>
                                        <p:strVal val="visible"/>
                                      </p:to>
                                    </p:set>
                                    <p:animEffect transition="in" filter="barn(inVertical)">
                                      <p:cBhvr>
                                        <p:cTn id="208" dur="500"/>
                                        <p:tgtEl>
                                          <p:spTgt spid="90"/>
                                        </p:tgtEl>
                                      </p:cBhvr>
                                    </p:animEffect>
                                  </p:childTnLst>
                                </p:cTn>
                              </p:par>
                              <p:par>
                                <p:cTn id="209" presetID="16" presetClass="entr" presetSubtype="21" fill="hold" nodeType="withEffect">
                                  <p:stCondLst>
                                    <p:cond delay="0"/>
                                  </p:stCondLst>
                                  <p:childTnLst>
                                    <p:set>
                                      <p:cBhvr>
                                        <p:cTn id="210" dur="1" fill="hold">
                                          <p:stCondLst>
                                            <p:cond delay="0"/>
                                          </p:stCondLst>
                                        </p:cTn>
                                        <p:tgtEl>
                                          <p:spTgt spid="88"/>
                                        </p:tgtEl>
                                        <p:attrNameLst>
                                          <p:attrName>style.visibility</p:attrName>
                                        </p:attrNameLst>
                                      </p:cBhvr>
                                      <p:to>
                                        <p:strVal val="visible"/>
                                      </p:to>
                                    </p:set>
                                    <p:animEffect transition="in" filter="barn(inVertical)">
                                      <p:cBhvr>
                                        <p:cTn id="211" dur="500"/>
                                        <p:tgtEl>
                                          <p:spTgt spid="88"/>
                                        </p:tgtEl>
                                      </p:cBhvr>
                                    </p:animEffect>
                                  </p:childTnLst>
                                </p:cTn>
                              </p:par>
                            </p:childTnLst>
                          </p:cTn>
                        </p:par>
                      </p:childTnLst>
                    </p:cTn>
                  </p:par>
                  <p:par>
                    <p:cTn id="212" fill="hold">
                      <p:stCondLst>
                        <p:cond delay="indefinite"/>
                      </p:stCondLst>
                      <p:childTnLst>
                        <p:par>
                          <p:cTn id="213" fill="hold">
                            <p:stCondLst>
                              <p:cond delay="0"/>
                            </p:stCondLst>
                            <p:childTnLst>
                              <p:par>
                                <p:cTn id="214" presetID="42" presetClass="entr" presetSubtype="0" fill="hold" grpId="0" nodeType="clickEffect">
                                  <p:stCondLst>
                                    <p:cond delay="0"/>
                                  </p:stCondLst>
                                  <p:childTnLst>
                                    <p:set>
                                      <p:cBhvr>
                                        <p:cTn id="215" dur="1" fill="hold">
                                          <p:stCondLst>
                                            <p:cond delay="0"/>
                                          </p:stCondLst>
                                        </p:cTn>
                                        <p:tgtEl>
                                          <p:spTgt spid="61"/>
                                        </p:tgtEl>
                                        <p:attrNameLst>
                                          <p:attrName>style.visibility</p:attrName>
                                        </p:attrNameLst>
                                      </p:cBhvr>
                                      <p:to>
                                        <p:strVal val="visible"/>
                                      </p:to>
                                    </p:set>
                                    <p:animEffect transition="in" filter="fade">
                                      <p:cBhvr>
                                        <p:cTn id="216" dur="1000"/>
                                        <p:tgtEl>
                                          <p:spTgt spid="61"/>
                                        </p:tgtEl>
                                      </p:cBhvr>
                                    </p:animEffect>
                                    <p:anim calcmode="lin" valueType="num">
                                      <p:cBhvr>
                                        <p:cTn id="217" dur="1000" fill="hold"/>
                                        <p:tgtEl>
                                          <p:spTgt spid="61"/>
                                        </p:tgtEl>
                                        <p:attrNameLst>
                                          <p:attrName>ppt_x</p:attrName>
                                        </p:attrNameLst>
                                      </p:cBhvr>
                                      <p:tavLst>
                                        <p:tav tm="0">
                                          <p:val>
                                            <p:strVal val="#ppt_x"/>
                                          </p:val>
                                        </p:tav>
                                        <p:tav tm="100000">
                                          <p:val>
                                            <p:strVal val="#ppt_x"/>
                                          </p:val>
                                        </p:tav>
                                      </p:tavLst>
                                    </p:anim>
                                    <p:anim calcmode="lin" valueType="num">
                                      <p:cBhvr>
                                        <p:cTn id="218" dur="1000" fill="hold"/>
                                        <p:tgtEl>
                                          <p:spTgt spid="61"/>
                                        </p:tgtEl>
                                        <p:attrNameLst>
                                          <p:attrName>ppt_y</p:attrName>
                                        </p:attrNameLst>
                                      </p:cBhvr>
                                      <p:tavLst>
                                        <p:tav tm="0">
                                          <p:val>
                                            <p:strVal val="#ppt_y+.1"/>
                                          </p:val>
                                        </p:tav>
                                        <p:tav tm="100000">
                                          <p:val>
                                            <p:strVal val="#ppt_y"/>
                                          </p:val>
                                        </p:tav>
                                      </p:tavLst>
                                    </p:anim>
                                  </p:childTnLst>
                                </p:cTn>
                              </p:par>
                              <p:par>
                                <p:cTn id="219" presetID="42" presetClass="entr" presetSubtype="0" fill="hold" grpId="0" nodeType="withEffect">
                                  <p:stCondLst>
                                    <p:cond delay="0"/>
                                  </p:stCondLst>
                                  <p:childTnLst>
                                    <p:set>
                                      <p:cBhvr>
                                        <p:cTn id="220" dur="1" fill="hold">
                                          <p:stCondLst>
                                            <p:cond delay="0"/>
                                          </p:stCondLst>
                                        </p:cTn>
                                        <p:tgtEl>
                                          <p:spTgt spid="62"/>
                                        </p:tgtEl>
                                        <p:attrNameLst>
                                          <p:attrName>style.visibility</p:attrName>
                                        </p:attrNameLst>
                                      </p:cBhvr>
                                      <p:to>
                                        <p:strVal val="visible"/>
                                      </p:to>
                                    </p:set>
                                    <p:animEffect transition="in" filter="fade">
                                      <p:cBhvr>
                                        <p:cTn id="221" dur="1000"/>
                                        <p:tgtEl>
                                          <p:spTgt spid="62"/>
                                        </p:tgtEl>
                                      </p:cBhvr>
                                    </p:animEffect>
                                    <p:anim calcmode="lin" valueType="num">
                                      <p:cBhvr>
                                        <p:cTn id="222" dur="1000" fill="hold"/>
                                        <p:tgtEl>
                                          <p:spTgt spid="62"/>
                                        </p:tgtEl>
                                        <p:attrNameLst>
                                          <p:attrName>ppt_x</p:attrName>
                                        </p:attrNameLst>
                                      </p:cBhvr>
                                      <p:tavLst>
                                        <p:tav tm="0">
                                          <p:val>
                                            <p:strVal val="#ppt_x"/>
                                          </p:val>
                                        </p:tav>
                                        <p:tav tm="100000">
                                          <p:val>
                                            <p:strVal val="#ppt_x"/>
                                          </p:val>
                                        </p:tav>
                                      </p:tavLst>
                                    </p:anim>
                                    <p:anim calcmode="lin" valueType="num">
                                      <p:cBhvr>
                                        <p:cTn id="223" dur="1000" fill="hold"/>
                                        <p:tgtEl>
                                          <p:spTgt spid="62"/>
                                        </p:tgtEl>
                                        <p:attrNameLst>
                                          <p:attrName>ppt_y</p:attrName>
                                        </p:attrNameLst>
                                      </p:cBhvr>
                                      <p:tavLst>
                                        <p:tav tm="0">
                                          <p:val>
                                            <p:strVal val="#ppt_y+.1"/>
                                          </p:val>
                                        </p:tav>
                                        <p:tav tm="100000">
                                          <p:val>
                                            <p:strVal val="#ppt_y"/>
                                          </p:val>
                                        </p:tav>
                                      </p:tavLst>
                                    </p:anim>
                                  </p:childTnLst>
                                </p:cTn>
                              </p:par>
                              <p:par>
                                <p:cTn id="224" presetID="42" presetClass="entr" presetSubtype="0" fill="hold" grpId="0" nodeType="withEffect">
                                  <p:stCondLst>
                                    <p:cond delay="0"/>
                                  </p:stCondLst>
                                  <p:childTnLst>
                                    <p:set>
                                      <p:cBhvr>
                                        <p:cTn id="225" dur="1" fill="hold">
                                          <p:stCondLst>
                                            <p:cond delay="0"/>
                                          </p:stCondLst>
                                        </p:cTn>
                                        <p:tgtEl>
                                          <p:spTgt spid="63"/>
                                        </p:tgtEl>
                                        <p:attrNameLst>
                                          <p:attrName>style.visibility</p:attrName>
                                        </p:attrNameLst>
                                      </p:cBhvr>
                                      <p:to>
                                        <p:strVal val="visible"/>
                                      </p:to>
                                    </p:set>
                                    <p:animEffect transition="in" filter="fade">
                                      <p:cBhvr>
                                        <p:cTn id="226" dur="1000"/>
                                        <p:tgtEl>
                                          <p:spTgt spid="63"/>
                                        </p:tgtEl>
                                      </p:cBhvr>
                                    </p:animEffect>
                                    <p:anim calcmode="lin" valueType="num">
                                      <p:cBhvr>
                                        <p:cTn id="227" dur="1000" fill="hold"/>
                                        <p:tgtEl>
                                          <p:spTgt spid="63"/>
                                        </p:tgtEl>
                                        <p:attrNameLst>
                                          <p:attrName>ppt_x</p:attrName>
                                        </p:attrNameLst>
                                      </p:cBhvr>
                                      <p:tavLst>
                                        <p:tav tm="0">
                                          <p:val>
                                            <p:strVal val="#ppt_x"/>
                                          </p:val>
                                        </p:tav>
                                        <p:tav tm="100000">
                                          <p:val>
                                            <p:strVal val="#ppt_x"/>
                                          </p:val>
                                        </p:tav>
                                      </p:tavLst>
                                    </p:anim>
                                    <p:anim calcmode="lin" valueType="num">
                                      <p:cBhvr>
                                        <p:cTn id="228" dur="1000" fill="hold"/>
                                        <p:tgtEl>
                                          <p:spTgt spid="63"/>
                                        </p:tgtEl>
                                        <p:attrNameLst>
                                          <p:attrName>ppt_y</p:attrName>
                                        </p:attrNameLst>
                                      </p:cBhvr>
                                      <p:tavLst>
                                        <p:tav tm="0">
                                          <p:val>
                                            <p:strVal val="#ppt_y+.1"/>
                                          </p:val>
                                        </p:tav>
                                        <p:tav tm="100000">
                                          <p:val>
                                            <p:strVal val="#ppt_y"/>
                                          </p:val>
                                        </p:tav>
                                      </p:tavLst>
                                    </p:anim>
                                  </p:childTnLst>
                                </p:cTn>
                              </p:par>
                              <p:par>
                                <p:cTn id="229" presetID="42" presetClass="entr" presetSubtype="0" fill="hold" grpId="0" nodeType="withEffect">
                                  <p:stCondLst>
                                    <p:cond delay="0"/>
                                  </p:stCondLst>
                                  <p:childTnLst>
                                    <p:set>
                                      <p:cBhvr>
                                        <p:cTn id="230" dur="1" fill="hold">
                                          <p:stCondLst>
                                            <p:cond delay="0"/>
                                          </p:stCondLst>
                                        </p:cTn>
                                        <p:tgtEl>
                                          <p:spTgt spid="66"/>
                                        </p:tgtEl>
                                        <p:attrNameLst>
                                          <p:attrName>style.visibility</p:attrName>
                                        </p:attrNameLst>
                                      </p:cBhvr>
                                      <p:to>
                                        <p:strVal val="visible"/>
                                      </p:to>
                                    </p:set>
                                    <p:animEffect transition="in" filter="fade">
                                      <p:cBhvr>
                                        <p:cTn id="231" dur="1000"/>
                                        <p:tgtEl>
                                          <p:spTgt spid="66"/>
                                        </p:tgtEl>
                                      </p:cBhvr>
                                    </p:animEffect>
                                    <p:anim calcmode="lin" valueType="num">
                                      <p:cBhvr>
                                        <p:cTn id="232" dur="1000" fill="hold"/>
                                        <p:tgtEl>
                                          <p:spTgt spid="66"/>
                                        </p:tgtEl>
                                        <p:attrNameLst>
                                          <p:attrName>ppt_x</p:attrName>
                                        </p:attrNameLst>
                                      </p:cBhvr>
                                      <p:tavLst>
                                        <p:tav tm="0">
                                          <p:val>
                                            <p:strVal val="#ppt_x"/>
                                          </p:val>
                                        </p:tav>
                                        <p:tav tm="100000">
                                          <p:val>
                                            <p:strVal val="#ppt_x"/>
                                          </p:val>
                                        </p:tav>
                                      </p:tavLst>
                                    </p:anim>
                                    <p:anim calcmode="lin" valueType="num">
                                      <p:cBhvr>
                                        <p:cTn id="233" dur="1000" fill="hold"/>
                                        <p:tgtEl>
                                          <p:spTgt spid="66"/>
                                        </p:tgtEl>
                                        <p:attrNameLst>
                                          <p:attrName>ppt_y</p:attrName>
                                        </p:attrNameLst>
                                      </p:cBhvr>
                                      <p:tavLst>
                                        <p:tav tm="0">
                                          <p:val>
                                            <p:strVal val="#ppt_y+.1"/>
                                          </p:val>
                                        </p:tav>
                                        <p:tav tm="100000">
                                          <p:val>
                                            <p:strVal val="#ppt_y"/>
                                          </p:val>
                                        </p:tav>
                                      </p:tavLst>
                                    </p:anim>
                                  </p:childTnLst>
                                </p:cTn>
                              </p:par>
                              <p:par>
                                <p:cTn id="234" presetID="42" presetClass="entr" presetSubtype="0" fill="hold" grpId="0" nodeType="withEffect">
                                  <p:stCondLst>
                                    <p:cond delay="0"/>
                                  </p:stCondLst>
                                  <p:childTnLst>
                                    <p:set>
                                      <p:cBhvr>
                                        <p:cTn id="235" dur="1" fill="hold">
                                          <p:stCondLst>
                                            <p:cond delay="0"/>
                                          </p:stCondLst>
                                        </p:cTn>
                                        <p:tgtEl>
                                          <p:spTgt spid="65"/>
                                        </p:tgtEl>
                                        <p:attrNameLst>
                                          <p:attrName>style.visibility</p:attrName>
                                        </p:attrNameLst>
                                      </p:cBhvr>
                                      <p:to>
                                        <p:strVal val="visible"/>
                                      </p:to>
                                    </p:set>
                                    <p:animEffect transition="in" filter="fade">
                                      <p:cBhvr>
                                        <p:cTn id="236" dur="1000"/>
                                        <p:tgtEl>
                                          <p:spTgt spid="65"/>
                                        </p:tgtEl>
                                      </p:cBhvr>
                                    </p:animEffect>
                                    <p:anim calcmode="lin" valueType="num">
                                      <p:cBhvr>
                                        <p:cTn id="237" dur="1000" fill="hold"/>
                                        <p:tgtEl>
                                          <p:spTgt spid="65"/>
                                        </p:tgtEl>
                                        <p:attrNameLst>
                                          <p:attrName>ppt_x</p:attrName>
                                        </p:attrNameLst>
                                      </p:cBhvr>
                                      <p:tavLst>
                                        <p:tav tm="0">
                                          <p:val>
                                            <p:strVal val="#ppt_x"/>
                                          </p:val>
                                        </p:tav>
                                        <p:tav tm="100000">
                                          <p:val>
                                            <p:strVal val="#ppt_x"/>
                                          </p:val>
                                        </p:tav>
                                      </p:tavLst>
                                    </p:anim>
                                    <p:anim calcmode="lin" valueType="num">
                                      <p:cBhvr>
                                        <p:cTn id="238" dur="1000" fill="hold"/>
                                        <p:tgtEl>
                                          <p:spTgt spid="65"/>
                                        </p:tgtEl>
                                        <p:attrNameLst>
                                          <p:attrName>ppt_y</p:attrName>
                                        </p:attrNameLst>
                                      </p:cBhvr>
                                      <p:tavLst>
                                        <p:tav tm="0">
                                          <p:val>
                                            <p:strVal val="#ppt_y+.1"/>
                                          </p:val>
                                        </p:tav>
                                        <p:tav tm="100000">
                                          <p:val>
                                            <p:strVal val="#ppt_y"/>
                                          </p:val>
                                        </p:tav>
                                      </p:tavLst>
                                    </p:anim>
                                  </p:childTnLst>
                                </p:cTn>
                              </p:par>
                              <p:par>
                                <p:cTn id="239" presetID="42" presetClass="entr" presetSubtype="0" fill="hold" grpId="0" nodeType="withEffect">
                                  <p:stCondLst>
                                    <p:cond delay="0"/>
                                  </p:stCondLst>
                                  <p:childTnLst>
                                    <p:set>
                                      <p:cBhvr>
                                        <p:cTn id="240" dur="1" fill="hold">
                                          <p:stCondLst>
                                            <p:cond delay="0"/>
                                          </p:stCondLst>
                                        </p:cTn>
                                        <p:tgtEl>
                                          <p:spTgt spid="64"/>
                                        </p:tgtEl>
                                        <p:attrNameLst>
                                          <p:attrName>style.visibility</p:attrName>
                                        </p:attrNameLst>
                                      </p:cBhvr>
                                      <p:to>
                                        <p:strVal val="visible"/>
                                      </p:to>
                                    </p:set>
                                    <p:animEffect transition="in" filter="fade">
                                      <p:cBhvr>
                                        <p:cTn id="241" dur="1000"/>
                                        <p:tgtEl>
                                          <p:spTgt spid="64"/>
                                        </p:tgtEl>
                                      </p:cBhvr>
                                    </p:animEffect>
                                    <p:anim calcmode="lin" valueType="num">
                                      <p:cBhvr>
                                        <p:cTn id="242" dur="1000" fill="hold"/>
                                        <p:tgtEl>
                                          <p:spTgt spid="64"/>
                                        </p:tgtEl>
                                        <p:attrNameLst>
                                          <p:attrName>ppt_x</p:attrName>
                                        </p:attrNameLst>
                                      </p:cBhvr>
                                      <p:tavLst>
                                        <p:tav tm="0">
                                          <p:val>
                                            <p:strVal val="#ppt_x"/>
                                          </p:val>
                                        </p:tav>
                                        <p:tav tm="100000">
                                          <p:val>
                                            <p:strVal val="#ppt_x"/>
                                          </p:val>
                                        </p:tav>
                                      </p:tavLst>
                                    </p:anim>
                                    <p:anim calcmode="lin" valueType="num">
                                      <p:cBhvr>
                                        <p:cTn id="243"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65" grpId="0"/>
      <p:bldP spid="66" grpId="0"/>
      <p:bldP spid="26" grpId="0" animBg="1"/>
      <p:bldP spid="33" grpId="0" animBg="1"/>
      <p:bldP spid="34" grpId="0" animBg="1"/>
      <p:bldP spid="35" grpId="0" animBg="1"/>
      <p:bldP spid="36" grpId="0" animBg="1"/>
      <p:bldP spid="37" grpId="0" animBg="1"/>
      <p:bldP spid="38" grpId="0" animBg="1"/>
      <p:bldP spid="39" grpId="0" animBg="1"/>
      <p:bldP spid="41" grpId="0" animBg="1"/>
      <p:bldP spid="43" grpId="0" animBg="1"/>
      <p:bldP spid="44" grpId="0" animBg="1"/>
      <p:bldP spid="45" grpId="0" animBg="1"/>
      <p:bldP spid="47" grpId="0" animBg="1"/>
      <p:bldP spid="49" grpId="0" animBg="1"/>
      <p:bldP spid="51" grpId="0" animBg="1"/>
      <p:bldP spid="52" grpId="0" animBg="1"/>
      <p:bldP spid="53" grpId="0" animBg="1"/>
      <p:bldP spid="73" grpId="0" animBg="1"/>
      <p:bldP spid="72" grpId="0" animBg="1"/>
      <p:bldP spid="74" grpId="0" animBg="1"/>
      <p:bldP spid="60" grpId="0" animBg="1"/>
      <p:bldP spid="75" grpId="0" animBg="1"/>
      <p:bldP spid="56" grpId="0" animBg="1"/>
      <p:bldP spid="76" grpId="0" animBg="1"/>
      <p:bldP spid="54" grpId="0" animBg="1"/>
      <p:bldP spid="77" grpId="0" animBg="1"/>
      <p:bldP spid="57" grpId="0" animBg="1"/>
      <p:bldP spid="78" grpId="0" animBg="1"/>
      <p:bldP spid="58" grpId="0" animBg="1"/>
      <p:bldP spid="79" grpId="0" animBg="1"/>
      <p:bldP spid="59"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空心弧 2"/>
          <p:cNvSpPr/>
          <p:nvPr/>
        </p:nvSpPr>
        <p:spPr>
          <a:xfrm>
            <a:off x="4419346" y="2964133"/>
            <a:ext cx="3349846" cy="3349847"/>
          </a:xfrm>
          <a:prstGeom prst="blockArc">
            <a:avLst>
              <a:gd name="adj1" fmla="val 10800000"/>
              <a:gd name="adj2" fmla="val 0"/>
              <a:gd name="adj3" fmla="val 4000"/>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grpSp>
        <p:nvGrpSpPr>
          <p:cNvPr id="6" name="组合 5"/>
          <p:cNvGrpSpPr/>
          <p:nvPr/>
        </p:nvGrpSpPr>
        <p:grpSpPr>
          <a:xfrm>
            <a:off x="3385285" y="4065981"/>
            <a:ext cx="661240" cy="661240"/>
            <a:chOff x="3092450" y="4083050"/>
            <a:chExt cx="800100" cy="800100"/>
          </a:xfrm>
        </p:grpSpPr>
        <p:sp>
          <p:nvSpPr>
            <p:cNvPr id="4" name="椭圆 3"/>
            <p:cNvSpPr/>
            <p:nvPr/>
          </p:nvSpPr>
          <p:spPr>
            <a:xfrm>
              <a:off x="3092450" y="4083050"/>
              <a:ext cx="800100" cy="800100"/>
            </a:xfrm>
            <a:prstGeom prst="ellipse">
              <a:avLst/>
            </a:prstGeom>
            <a:solidFill>
              <a:srgbClr val="F9F9F9"/>
            </a:solidFill>
            <a:ln w="19050">
              <a:gradFill flip="none" rotWithShape="1">
                <a:gsLst>
                  <a:gs pos="0">
                    <a:schemeClr val="bg1"/>
                  </a:gs>
                  <a:gs pos="100000">
                    <a:srgbClr val="ECECEC"/>
                  </a:gs>
                </a:gsLst>
                <a:lin ang="2700000" scaled="1"/>
                <a:tileRect/>
              </a:gradFill>
            </a:ln>
            <a:effectLst>
              <a:outerShdw dist="508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 name="椭圆 4"/>
            <p:cNvSpPr/>
            <p:nvPr/>
          </p:nvSpPr>
          <p:spPr>
            <a:xfrm>
              <a:off x="3187082" y="4177682"/>
              <a:ext cx="610837" cy="610837"/>
            </a:xfrm>
            <a:prstGeom prst="ellipse">
              <a:avLst/>
            </a:prstGeom>
            <a:ln w="19050">
              <a:gradFill flip="none" rotWithShape="1">
                <a:gsLst>
                  <a:gs pos="0">
                    <a:srgbClr val="DCDCDC"/>
                  </a:gs>
                  <a:gs pos="100000">
                    <a:schemeClr val="bg1"/>
                  </a:gs>
                </a:gsLst>
                <a:lin ang="2700000" scaled="1"/>
                <a:tileRect/>
              </a:gradFill>
            </a:ln>
            <a:effectLst>
              <a:innerShdw dist="76200" dir="13500000">
                <a:schemeClr val="accent1">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7" name="组合 6"/>
          <p:cNvGrpSpPr/>
          <p:nvPr/>
        </p:nvGrpSpPr>
        <p:grpSpPr>
          <a:xfrm>
            <a:off x="4632194" y="2146239"/>
            <a:ext cx="661240" cy="661240"/>
            <a:chOff x="3092450" y="4083050"/>
            <a:chExt cx="800100" cy="800100"/>
          </a:xfrm>
        </p:grpSpPr>
        <p:sp>
          <p:nvSpPr>
            <p:cNvPr id="8" name="椭圆 7"/>
            <p:cNvSpPr/>
            <p:nvPr/>
          </p:nvSpPr>
          <p:spPr>
            <a:xfrm>
              <a:off x="3092450" y="4083050"/>
              <a:ext cx="800100" cy="800100"/>
            </a:xfrm>
            <a:prstGeom prst="ellipse">
              <a:avLst/>
            </a:prstGeom>
            <a:solidFill>
              <a:srgbClr val="F9F9F9"/>
            </a:solidFill>
            <a:ln w="19050">
              <a:gradFill flip="none" rotWithShape="1">
                <a:gsLst>
                  <a:gs pos="0">
                    <a:schemeClr val="bg1"/>
                  </a:gs>
                  <a:gs pos="100000">
                    <a:srgbClr val="ECECEC"/>
                  </a:gs>
                </a:gsLst>
                <a:lin ang="2700000" scaled="1"/>
                <a:tileRect/>
              </a:gradFill>
            </a:ln>
            <a:effectLst>
              <a:outerShdw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 name="椭圆 8"/>
            <p:cNvSpPr/>
            <p:nvPr/>
          </p:nvSpPr>
          <p:spPr>
            <a:xfrm>
              <a:off x="3187082" y="4177682"/>
              <a:ext cx="610837" cy="610837"/>
            </a:xfrm>
            <a:prstGeom prst="ellipse">
              <a:avLst/>
            </a:prstGeom>
            <a:solidFill>
              <a:schemeClr val="accent3"/>
            </a:solidFill>
            <a:ln w="19050">
              <a:gradFill flip="none" rotWithShape="1">
                <a:gsLst>
                  <a:gs pos="0">
                    <a:srgbClr val="DCDCDC"/>
                  </a:gs>
                  <a:gs pos="100000">
                    <a:schemeClr val="bg1"/>
                  </a:gs>
                </a:gsLst>
                <a:lin ang="2700000" scaled="1"/>
                <a:tileRect/>
              </a:gradFill>
            </a:ln>
            <a:effectLst>
              <a:innerShdw dist="76200" dir="13500000">
                <a:schemeClr val="accent3">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10" name="组合 9"/>
          <p:cNvGrpSpPr/>
          <p:nvPr/>
        </p:nvGrpSpPr>
        <p:grpSpPr>
          <a:xfrm>
            <a:off x="6848921" y="2146239"/>
            <a:ext cx="661240" cy="661240"/>
            <a:chOff x="3092450" y="4083050"/>
            <a:chExt cx="800100" cy="800100"/>
          </a:xfrm>
        </p:grpSpPr>
        <p:sp>
          <p:nvSpPr>
            <p:cNvPr id="11" name="椭圆 10"/>
            <p:cNvSpPr/>
            <p:nvPr/>
          </p:nvSpPr>
          <p:spPr>
            <a:xfrm>
              <a:off x="3092450" y="4083050"/>
              <a:ext cx="800100" cy="800100"/>
            </a:xfrm>
            <a:prstGeom prst="ellipse">
              <a:avLst/>
            </a:prstGeom>
            <a:solidFill>
              <a:srgbClr val="F9F9F9"/>
            </a:solidFill>
            <a:ln w="19050">
              <a:gradFill flip="none" rotWithShape="1">
                <a:gsLst>
                  <a:gs pos="0">
                    <a:schemeClr val="bg1"/>
                  </a:gs>
                  <a:gs pos="100000">
                    <a:srgbClr val="ECECEC"/>
                  </a:gs>
                </a:gsLst>
                <a:lin ang="2700000" scaled="1"/>
                <a:tileRect/>
              </a:gradFill>
            </a:ln>
            <a:effectLst>
              <a:outerShdw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2" name="椭圆 11"/>
            <p:cNvSpPr/>
            <p:nvPr/>
          </p:nvSpPr>
          <p:spPr>
            <a:xfrm>
              <a:off x="3187082" y="4177682"/>
              <a:ext cx="610837" cy="610837"/>
            </a:xfrm>
            <a:prstGeom prst="ellipse">
              <a:avLst/>
            </a:prstGeom>
            <a:solidFill>
              <a:schemeClr val="accent2"/>
            </a:solidFill>
            <a:ln w="19050">
              <a:gradFill flip="none" rotWithShape="1">
                <a:gsLst>
                  <a:gs pos="0">
                    <a:srgbClr val="DCDCDC"/>
                  </a:gs>
                  <a:gs pos="100000">
                    <a:schemeClr val="bg1"/>
                  </a:gs>
                </a:gsLst>
                <a:lin ang="2700000" scaled="1"/>
                <a:tileRect/>
              </a:gradFill>
            </a:ln>
            <a:effectLst>
              <a:innerShdw dist="76200" dir="13500000">
                <a:schemeClr val="accent2">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13" name="组合 12"/>
          <p:cNvGrpSpPr/>
          <p:nvPr/>
        </p:nvGrpSpPr>
        <p:grpSpPr>
          <a:xfrm>
            <a:off x="8107376" y="4065981"/>
            <a:ext cx="661240" cy="661240"/>
            <a:chOff x="3092450" y="4083050"/>
            <a:chExt cx="800100" cy="800100"/>
          </a:xfrm>
        </p:grpSpPr>
        <p:sp>
          <p:nvSpPr>
            <p:cNvPr id="14" name="椭圆 13"/>
            <p:cNvSpPr/>
            <p:nvPr/>
          </p:nvSpPr>
          <p:spPr>
            <a:xfrm>
              <a:off x="3092450" y="4083050"/>
              <a:ext cx="800100" cy="800100"/>
            </a:xfrm>
            <a:prstGeom prst="ellipse">
              <a:avLst/>
            </a:prstGeom>
            <a:solidFill>
              <a:srgbClr val="F9F9F9"/>
            </a:solidFill>
            <a:ln w="19050">
              <a:gradFill flip="none" rotWithShape="1">
                <a:gsLst>
                  <a:gs pos="0">
                    <a:schemeClr val="bg1"/>
                  </a:gs>
                  <a:gs pos="100000">
                    <a:srgbClr val="ECECEC"/>
                  </a:gs>
                </a:gsLst>
                <a:lin ang="2700000" scaled="1"/>
                <a:tileRect/>
              </a:gradFill>
            </a:ln>
            <a:effectLst>
              <a:outerShdw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5" name="椭圆 14"/>
            <p:cNvSpPr/>
            <p:nvPr/>
          </p:nvSpPr>
          <p:spPr>
            <a:xfrm>
              <a:off x="3187082" y="4177682"/>
              <a:ext cx="610837" cy="610837"/>
            </a:xfrm>
            <a:prstGeom prst="ellipse">
              <a:avLst/>
            </a:prstGeom>
            <a:solidFill>
              <a:schemeClr val="accent4"/>
            </a:solidFill>
            <a:ln w="19050">
              <a:gradFill flip="none" rotWithShape="1">
                <a:gsLst>
                  <a:gs pos="0">
                    <a:srgbClr val="DCDCDC"/>
                  </a:gs>
                  <a:gs pos="100000">
                    <a:schemeClr val="bg1"/>
                  </a:gs>
                </a:gsLst>
                <a:lin ang="2700000" scaled="1"/>
                <a:tileRect/>
              </a:gradFill>
            </a:ln>
            <a:effectLst>
              <a:innerShdw dist="63500" dir="13500000">
                <a:schemeClr val="accent4">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18" name="等腰三角形 17"/>
          <p:cNvSpPr/>
          <p:nvPr/>
        </p:nvSpPr>
        <p:spPr>
          <a:xfrm rot="16200000">
            <a:off x="4125216" y="4400703"/>
            <a:ext cx="151197" cy="130342"/>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9" name="等腰三角形 18"/>
          <p:cNvSpPr/>
          <p:nvPr/>
        </p:nvSpPr>
        <p:spPr>
          <a:xfrm rot="19800000">
            <a:off x="5095034" y="2878642"/>
            <a:ext cx="151197" cy="130342"/>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0" name="等腰三角形 19"/>
          <p:cNvSpPr/>
          <p:nvPr/>
        </p:nvSpPr>
        <p:spPr>
          <a:xfrm rot="1800000">
            <a:off x="6919216" y="2878642"/>
            <a:ext cx="151197" cy="130342"/>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1" name="等腰三角形 20"/>
          <p:cNvSpPr/>
          <p:nvPr/>
        </p:nvSpPr>
        <p:spPr>
          <a:xfrm rot="5400000">
            <a:off x="7877489" y="4400703"/>
            <a:ext cx="151197" cy="130342"/>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23" name="组合 22"/>
          <p:cNvGrpSpPr/>
          <p:nvPr/>
        </p:nvGrpSpPr>
        <p:grpSpPr>
          <a:xfrm>
            <a:off x="4847136" y="2361793"/>
            <a:ext cx="231355" cy="230132"/>
            <a:chOff x="3856417" y="4248125"/>
            <a:chExt cx="409860" cy="407692"/>
          </a:xfrm>
          <a:solidFill>
            <a:schemeClr val="bg1"/>
          </a:solidFill>
        </p:grpSpPr>
        <p:sp>
          <p:nvSpPr>
            <p:cNvPr id="24"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1" name="组合 30"/>
          <p:cNvGrpSpPr/>
          <p:nvPr/>
        </p:nvGrpSpPr>
        <p:grpSpPr>
          <a:xfrm>
            <a:off x="3615394" y="4272610"/>
            <a:ext cx="226105" cy="259489"/>
            <a:chOff x="2733098" y="4187405"/>
            <a:chExt cx="484675" cy="556238"/>
          </a:xfrm>
          <a:solidFill>
            <a:schemeClr val="bg1"/>
          </a:solidFill>
        </p:grpSpPr>
        <p:sp>
          <p:nvSpPr>
            <p:cNvPr id="32"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9" name="组合 48"/>
          <p:cNvGrpSpPr/>
          <p:nvPr/>
        </p:nvGrpSpPr>
        <p:grpSpPr>
          <a:xfrm>
            <a:off x="7044472" y="2382997"/>
            <a:ext cx="293227" cy="199750"/>
            <a:chOff x="4895160" y="4287159"/>
            <a:chExt cx="571418" cy="389258"/>
          </a:xfrm>
          <a:solidFill>
            <a:schemeClr val="bg1"/>
          </a:solidFill>
        </p:grpSpPr>
        <p:sp>
          <p:nvSpPr>
            <p:cNvPr id="50"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9" name="组合 58"/>
          <p:cNvGrpSpPr/>
          <p:nvPr/>
        </p:nvGrpSpPr>
        <p:grpSpPr>
          <a:xfrm>
            <a:off x="8343452" y="4311276"/>
            <a:ext cx="204354" cy="181591"/>
            <a:chOff x="6007636" y="4287159"/>
            <a:chExt cx="438051" cy="389258"/>
          </a:xfrm>
          <a:solidFill>
            <a:schemeClr val="bg1"/>
          </a:solidFill>
        </p:grpSpPr>
        <p:sp>
          <p:nvSpPr>
            <p:cNvPr id="60"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1" name="Freeform 825"/>
            <p:cNvSpPr>
              <a:spLocks/>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 name="Freeform 826"/>
            <p:cNvSpPr>
              <a:spLocks/>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3" name="Freeform 827"/>
            <p:cNvSpPr>
              <a:spLocks/>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4" name="Freeform 828"/>
            <p:cNvSpPr>
              <a:spLocks/>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5" name="Freeform 829"/>
            <p:cNvSpPr>
              <a:spLocks/>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6" name="Freeform 830"/>
            <p:cNvSpPr>
              <a:spLocks/>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7"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8" name="Freeform 832"/>
            <p:cNvSpPr>
              <a:spLocks/>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9" name="组合 78"/>
          <p:cNvGrpSpPr/>
          <p:nvPr/>
        </p:nvGrpSpPr>
        <p:grpSpPr>
          <a:xfrm>
            <a:off x="8677631" y="3218774"/>
            <a:ext cx="2406357" cy="810274"/>
            <a:chOff x="8824460" y="1140028"/>
            <a:chExt cx="2406357" cy="810274"/>
          </a:xfrm>
        </p:grpSpPr>
        <p:sp>
          <p:nvSpPr>
            <p:cNvPr id="80" name="文本框 79"/>
            <p:cNvSpPr txBox="1"/>
            <p:nvPr/>
          </p:nvSpPr>
          <p:spPr bwMode="auto">
            <a:xfrm flipH="1">
              <a:off x="8824460" y="1488637"/>
              <a:ext cx="2406357" cy="461665"/>
            </a:xfrm>
            <a:prstGeom prst="rect">
              <a:avLst/>
            </a:prstGeom>
            <a:noFill/>
          </p:spPr>
          <p:txBody>
            <a:bodyPr wrap="square">
              <a:spAutoFit/>
            </a:bodyPr>
            <a:lstStyle/>
            <a:p>
              <a:r>
                <a:rPr lang="zh-CN" altLang="en-US" sz="1200" dirty="0">
                  <a:solidFill>
                    <a:srgbClr val="000000">
                      <a:lumMod val="50000"/>
                      <a:lumOff val="50000"/>
                    </a:srgbClr>
                  </a:solidFill>
                  <a:latin typeface="时尚中黑简体" panose="01010104010101010101" pitchFamily="2" charset="-122"/>
                  <a:ea typeface="时尚中黑简体" panose="01010104010101010101" pitchFamily="2" charset="-122"/>
                </a:rPr>
                <a:t>点击添加标题文字点击添加标题文字点击添加标题</a:t>
              </a:r>
            </a:p>
          </p:txBody>
        </p:sp>
        <p:sp>
          <p:nvSpPr>
            <p:cNvPr id="81" name="文本框 80"/>
            <p:cNvSpPr txBox="1"/>
            <p:nvPr/>
          </p:nvSpPr>
          <p:spPr bwMode="auto">
            <a:xfrm flipH="1">
              <a:off x="8824460" y="1140028"/>
              <a:ext cx="1922797" cy="400863"/>
            </a:xfrm>
            <a:prstGeom prst="rect">
              <a:avLst/>
            </a:prstGeom>
            <a:noFill/>
          </p:spPr>
          <p:txBody>
            <a:bodyPr>
              <a:spAutoFit/>
            </a:bodyPr>
            <a:lstStyle/>
            <a:p>
              <a:pPr>
                <a:defRPr/>
              </a:pPr>
              <a:r>
                <a:rPr lang="zh-CN" altLang="en-US" sz="2000" dirty="0">
                  <a:solidFill>
                    <a:srgbClr val="FFFFFF">
                      <a:lumMod val="50000"/>
                    </a:srgbClr>
                  </a:solidFill>
                  <a:latin typeface="时尚中黑简体" panose="01010104010101010101" pitchFamily="2" charset="-122"/>
                  <a:ea typeface="时尚中黑简体" panose="01010104010101010101" pitchFamily="2" charset="-122"/>
                </a:rPr>
                <a:t>在此添加标题</a:t>
              </a:r>
            </a:p>
          </p:txBody>
        </p:sp>
      </p:grpSp>
      <p:grpSp>
        <p:nvGrpSpPr>
          <p:cNvPr id="89" name="组合 88"/>
          <p:cNvGrpSpPr/>
          <p:nvPr/>
        </p:nvGrpSpPr>
        <p:grpSpPr>
          <a:xfrm>
            <a:off x="1108012" y="3186789"/>
            <a:ext cx="2406357" cy="810274"/>
            <a:chOff x="1366097" y="3361760"/>
            <a:chExt cx="2406357" cy="810274"/>
          </a:xfrm>
        </p:grpSpPr>
        <p:sp>
          <p:nvSpPr>
            <p:cNvPr id="83" name="文本框 82"/>
            <p:cNvSpPr txBox="1"/>
            <p:nvPr/>
          </p:nvSpPr>
          <p:spPr bwMode="auto">
            <a:xfrm flipH="1">
              <a:off x="1366097" y="3710369"/>
              <a:ext cx="2406357" cy="461665"/>
            </a:xfrm>
            <a:prstGeom prst="rect">
              <a:avLst/>
            </a:prstGeom>
            <a:noFill/>
          </p:spPr>
          <p:txBody>
            <a:bodyPr wrap="square">
              <a:spAutoFit/>
            </a:bodyPr>
            <a:lstStyle/>
            <a:p>
              <a:r>
                <a:rPr lang="zh-CN" altLang="en-US" sz="1200" dirty="0">
                  <a:solidFill>
                    <a:srgbClr val="000000">
                      <a:lumMod val="50000"/>
                      <a:lumOff val="50000"/>
                    </a:srgbClr>
                  </a:solidFill>
                  <a:latin typeface="时尚中黑简体" panose="01010104010101010101" pitchFamily="2" charset="-122"/>
                  <a:ea typeface="时尚中黑简体" panose="01010104010101010101" pitchFamily="2" charset="-122"/>
                </a:rPr>
                <a:t>点击添加标题文字点击添加标题文字点击添加标题</a:t>
              </a:r>
            </a:p>
          </p:txBody>
        </p:sp>
        <p:sp>
          <p:nvSpPr>
            <p:cNvPr id="84" name="文本框 83"/>
            <p:cNvSpPr txBox="1"/>
            <p:nvPr/>
          </p:nvSpPr>
          <p:spPr bwMode="auto">
            <a:xfrm flipH="1">
              <a:off x="1849657" y="3361760"/>
              <a:ext cx="1922797" cy="400863"/>
            </a:xfrm>
            <a:prstGeom prst="rect">
              <a:avLst/>
            </a:prstGeom>
            <a:noFill/>
          </p:spPr>
          <p:txBody>
            <a:bodyPr>
              <a:spAutoFit/>
            </a:bodyPr>
            <a:lstStyle/>
            <a:p>
              <a:pPr algn="r">
                <a:defRPr/>
              </a:pPr>
              <a:r>
                <a:rPr lang="zh-CN" altLang="en-US" sz="2000" dirty="0">
                  <a:solidFill>
                    <a:srgbClr val="FFFFFF">
                      <a:lumMod val="50000"/>
                    </a:srgbClr>
                  </a:solidFill>
                  <a:latin typeface="时尚中黑简体" panose="01010104010101010101" pitchFamily="2" charset="-122"/>
                  <a:ea typeface="时尚中黑简体" panose="01010104010101010101" pitchFamily="2" charset="-122"/>
                </a:rPr>
                <a:t>在此添加标题</a:t>
              </a:r>
            </a:p>
          </p:txBody>
        </p:sp>
      </p:grpSp>
      <p:grpSp>
        <p:nvGrpSpPr>
          <p:cNvPr id="78" name="组合 77"/>
          <p:cNvGrpSpPr/>
          <p:nvPr/>
        </p:nvGrpSpPr>
        <p:grpSpPr>
          <a:xfrm>
            <a:off x="7479976" y="1299032"/>
            <a:ext cx="2406357" cy="810274"/>
            <a:chOff x="8824460" y="1140028"/>
            <a:chExt cx="2406357" cy="810274"/>
          </a:xfrm>
        </p:grpSpPr>
        <p:sp>
          <p:nvSpPr>
            <p:cNvPr id="76" name="文本框 75"/>
            <p:cNvSpPr txBox="1"/>
            <p:nvPr/>
          </p:nvSpPr>
          <p:spPr bwMode="auto">
            <a:xfrm flipH="1">
              <a:off x="8824460" y="1488637"/>
              <a:ext cx="2406357" cy="461665"/>
            </a:xfrm>
            <a:prstGeom prst="rect">
              <a:avLst/>
            </a:prstGeom>
            <a:noFill/>
          </p:spPr>
          <p:txBody>
            <a:bodyPr wrap="square">
              <a:spAutoFit/>
            </a:bodyPr>
            <a:lstStyle/>
            <a:p>
              <a:r>
                <a:rPr lang="zh-CN" altLang="en-US" sz="1200" dirty="0">
                  <a:solidFill>
                    <a:srgbClr val="000000">
                      <a:lumMod val="50000"/>
                      <a:lumOff val="50000"/>
                    </a:srgbClr>
                  </a:solidFill>
                  <a:latin typeface="时尚中黑简体" panose="01010104010101010101" pitchFamily="2" charset="-122"/>
                  <a:ea typeface="时尚中黑简体" panose="01010104010101010101" pitchFamily="2" charset="-122"/>
                </a:rPr>
                <a:t>点击添加标题文字点击添加标题文字点击添加标题</a:t>
              </a:r>
            </a:p>
          </p:txBody>
        </p:sp>
        <p:sp>
          <p:nvSpPr>
            <p:cNvPr id="77" name="文本框 76"/>
            <p:cNvSpPr txBox="1"/>
            <p:nvPr/>
          </p:nvSpPr>
          <p:spPr bwMode="auto">
            <a:xfrm flipH="1">
              <a:off x="8824460" y="1140028"/>
              <a:ext cx="1922797" cy="400863"/>
            </a:xfrm>
            <a:prstGeom prst="rect">
              <a:avLst/>
            </a:prstGeom>
            <a:noFill/>
          </p:spPr>
          <p:txBody>
            <a:bodyPr>
              <a:spAutoFit/>
            </a:bodyPr>
            <a:lstStyle/>
            <a:p>
              <a:pPr>
                <a:defRPr/>
              </a:pPr>
              <a:r>
                <a:rPr lang="zh-CN" altLang="en-US" sz="2000" dirty="0">
                  <a:solidFill>
                    <a:srgbClr val="FFFFFF">
                      <a:lumMod val="50000"/>
                    </a:srgbClr>
                  </a:solidFill>
                  <a:latin typeface="时尚中黑简体" panose="01010104010101010101" pitchFamily="2" charset="-122"/>
                  <a:ea typeface="时尚中黑简体" panose="01010104010101010101" pitchFamily="2" charset="-122"/>
                </a:rPr>
                <a:t>在此添加标题</a:t>
              </a:r>
            </a:p>
          </p:txBody>
        </p:sp>
      </p:grpSp>
      <p:grpSp>
        <p:nvGrpSpPr>
          <p:cNvPr id="88" name="组合 87"/>
          <p:cNvGrpSpPr/>
          <p:nvPr/>
        </p:nvGrpSpPr>
        <p:grpSpPr>
          <a:xfrm>
            <a:off x="2262126" y="1288899"/>
            <a:ext cx="2406357" cy="810274"/>
            <a:chOff x="1366097" y="1324538"/>
            <a:chExt cx="2406357" cy="810274"/>
          </a:xfrm>
        </p:grpSpPr>
        <p:sp>
          <p:nvSpPr>
            <p:cNvPr id="86" name="文本框 85"/>
            <p:cNvSpPr txBox="1"/>
            <p:nvPr/>
          </p:nvSpPr>
          <p:spPr bwMode="auto">
            <a:xfrm flipH="1">
              <a:off x="1366097" y="1673147"/>
              <a:ext cx="2406357" cy="461665"/>
            </a:xfrm>
            <a:prstGeom prst="rect">
              <a:avLst/>
            </a:prstGeom>
            <a:noFill/>
          </p:spPr>
          <p:txBody>
            <a:bodyPr wrap="square">
              <a:spAutoFit/>
            </a:bodyPr>
            <a:lstStyle/>
            <a:p>
              <a:r>
                <a:rPr lang="zh-CN" altLang="en-US" sz="1200" dirty="0">
                  <a:solidFill>
                    <a:srgbClr val="000000">
                      <a:lumMod val="50000"/>
                      <a:lumOff val="50000"/>
                    </a:srgbClr>
                  </a:solidFill>
                  <a:latin typeface="时尚中黑简体" panose="01010104010101010101" pitchFamily="2" charset="-122"/>
                  <a:ea typeface="时尚中黑简体" panose="01010104010101010101" pitchFamily="2" charset="-122"/>
                </a:rPr>
                <a:t>点击添加标题文字点击添加标题文字点击添加标题</a:t>
              </a:r>
            </a:p>
          </p:txBody>
        </p:sp>
        <p:sp>
          <p:nvSpPr>
            <p:cNvPr id="87" name="文本框 86"/>
            <p:cNvSpPr txBox="1"/>
            <p:nvPr/>
          </p:nvSpPr>
          <p:spPr bwMode="auto">
            <a:xfrm flipH="1">
              <a:off x="1849657" y="1324538"/>
              <a:ext cx="1922797" cy="400863"/>
            </a:xfrm>
            <a:prstGeom prst="rect">
              <a:avLst/>
            </a:prstGeom>
            <a:noFill/>
          </p:spPr>
          <p:txBody>
            <a:bodyPr>
              <a:spAutoFit/>
            </a:bodyPr>
            <a:lstStyle/>
            <a:p>
              <a:pPr algn="r">
                <a:defRPr/>
              </a:pPr>
              <a:r>
                <a:rPr lang="zh-CN" altLang="en-US" sz="2000" dirty="0">
                  <a:solidFill>
                    <a:srgbClr val="FFFFFF">
                      <a:lumMod val="50000"/>
                    </a:srgbClr>
                  </a:solidFill>
                  <a:latin typeface="时尚中黑简体" panose="01010104010101010101" pitchFamily="2" charset="-122"/>
                  <a:ea typeface="时尚中黑简体" panose="01010104010101010101" pitchFamily="2" charset="-122"/>
                </a:rPr>
                <a:t>在此添加标题</a:t>
              </a:r>
            </a:p>
          </p:txBody>
        </p:sp>
      </p:grpSp>
      <p:grpSp>
        <p:nvGrpSpPr>
          <p:cNvPr id="93" name="Group 4"/>
          <p:cNvGrpSpPr>
            <a:grpSpLocks noChangeAspect="1"/>
          </p:cNvGrpSpPr>
          <p:nvPr/>
        </p:nvGrpSpPr>
        <p:grpSpPr bwMode="auto">
          <a:xfrm>
            <a:off x="5265107" y="3509763"/>
            <a:ext cx="1777898" cy="3522021"/>
            <a:chOff x="2310" y="-864"/>
            <a:chExt cx="3053" cy="6048"/>
          </a:xfrm>
        </p:grpSpPr>
        <p:sp>
          <p:nvSpPr>
            <p:cNvPr id="95" name="Freeform 5"/>
            <p:cNvSpPr>
              <a:spLocks/>
            </p:cNvSpPr>
            <p:nvPr/>
          </p:nvSpPr>
          <p:spPr bwMode="auto">
            <a:xfrm>
              <a:off x="2672" y="2679"/>
              <a:ext cx="1437" cy="1798"/>
            </a:xfrm>
            <a:custGeom>
              <a:avLst/>
              <a:gdLst>
                <a:gd name="T0" fmla="*/ 607 w 607"/>
                <a:gd name="T1" fmla="*/ 748 h 760"/>
                <a:gd name="T2" fmla="*/ 595 w 607"/>
                <a:gd name="T3" fmla="*/ 760 h 760"/>
                <a:gd name="T4" fmla="*/ 13 w 607"/>
                <a:gd name="T5" fmla="*/ 760 h 760"/>
                <a:gd name="T6" fmla="*/ 0 w 607"/>
                <a:gd name="T7" fmla="*/ 748 h 760"/>
                <a:gd name="T8" fmla="*/ 0 w 607"/>
                <a:gd name="T9" fmla="*/ 11 h 760"/>
                <a:gd name="T10" fmla="*/ 13 w 607"/>
                <a:gd name="T11" fmla="*/ 0 h 760"/>
                <a:gd name="T12" fmla="*/ 595 w 607"/>
                <a:gd name="T13" fmla="*/ 0 h 760"/>
                <a:gd name="T14" fmla="*/ 607 w 607"/>
                <a:gd name="T15" fmla="*/ 11 h 760"/>
                <a:gd name="T16" fmla="*/ 607 w 607"/>
                <a:gd name="T17" fmla="*/ 748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7" h="760">
                  <a:moveTo>
                    <a:pt x="607" y="748"/>
                  </a:moveTo>
                  <a:cubicBezTo>
                    <a:pt x="607" y="755"/>
                    <a:pt x="602" y="760"/>
                    <a:pt x="595" y="760"/>
                  </a:cubicBezTo>
                  <a:cubicBezTo>
                    <a:pt x="13" y="760"/>
                    <a:pt x="13" y="760"/>
                    <a:pt x="13" y="760"/>
                  </a:cubicBezTo>
                  <a:cubicBezTo>
                    <a:pt x="6" y="760"/>
                    <a:pt x="0" y="755"/>
                    <a:pt x="0" y="748"/>
                  </a:cubicBezTo>
                  <a:cubicBezTo>
                    <a:pt x="0" y="11"/>
                    <a:pt x="0" y="11"/>
                    <a:pt x="0" y="11"/>
                  </a:cubicBezTo>
                  <a:cubicBezTo>
                    <a:pt x="0" y="5"/>
                    <a:pt x="6" y="0"/>
                    <a:pt x="13" y="0"/>
                  </a:cubicBezTo>
                  <a:cubicBezTo>
                    <a:pt x="595" y="0"/>
                    <a:pt x="595" y="0"/>
                    <a:pt x="595" y="0"/>
                  </a:cubicBezTo>
                  <a:cubicBezTo>
                    <a:pt x="602" y="0"/>
                    <a:pt x="607" y="5"/>
                    <a:pt x="607" y="11"/>
                  </a:cubicBezTo>
                  <a:lnTo>
                    <a:pt x="607" y="748"/>
                  </a:lnTo>
                  <a:close/>
                </a:path>
              </a:pathLst>
            </a:custGeom>
            <a:solidFill>
              <a:srgbClr val="F4C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6" name="Freeform 6"/>
            <p:cNvSpPr>
              <a:spLocks/>
            </p:cNvSpPr>
            <p:nvPr/>
          </p:nvSpPr>
          <p:spPr bwMode="auto">
            <a:xfrm>
              <a:off x="2310" y="1437"/>
              <a:ext cx="2166" cy="2164"/>
            </a:xfrm>
            <a:custGeom>
              <a:avLst/>
              <a:gdLst>
                <a:gd name="T0" fmla="*/ 359 w 915"/>
                <a:gd name="T1" fmla="*/ 0 h 915"/>
                <a:gd name="T2" fmla="*/ 54 w 915"/>
                <a:gd name="T3" fmla="*/ 305 h 915"/>
                <a:gd name="T4" fmla="*/ 54 w 915"/>
                <a:gd name="T5" fmla="*/ 502 h 915"/>
                <a:gd name="T6" fmla="*/ 413 w 915"/>
                <a:gd name="T7" fmla="*/ 860 h 915"/>
                <a:gd name="T8" fmla="*/ 610 w 915"/>
                <a:gd name="T9" fmla="*/ 861 h 915"/>
                <a:gd name="T10" fmla="*/ 915 w 915"/>
                <a:gd name="T11" fmla="*/ 556 h 915"/>
                <a:gd name="T12" fmla="*/ 359 w 915"/>
                <a:gd name="T13" fmla="*/ 0 h 915"/>
              </a:gdLst>
              <a:ahLst/>
              <a:cxnLst>
                <a:cxn ang="0">
                  <a:pos x="T0" y="T1"/>
                </a:cxn>
                <a:cxn ang="0">
                  <a:pos x="T2" y="T3"/>
                </a:cxn>
                <a:cxn ang="0">
                  <a:pos x="T4" y="T5"/>
                </a:cxn>
                <a:cxn ang="0">
                  <a:pos x="T6" y="T7"/>
                </a:cxn>
                <a:cxn ang="0">
                  <a:pos x="T8" y="T9"/>
                </a:cxn>
                <a:cxn ang="0">
                  <a:pos x="T10" y="T11"/>
                </a:cxn>
                <a:cxn ang="0">
                  <a:pos x="T12" y="T13"/>
                </a:cxn>
              </a:cxnLst>
              <a:rect l="0" t="0" r="r" b="b"/>
              <a:pathLst>
                <a:path w="915" h="915">
                  <a:moveTo>
                    <a:pt x="359" y="0"/>
                  </a:moveTo>
                  <a:cubicBezTo>
                    <a:pt x="54" y="305"/>
                    <a:pt x="54" y="305"/>
                    <a:pt x="54" y="305"/>
                  </a:cubicBezTo>
                  <a:cubicBezTo>
                    <a:pt x="0" y="359"/>
                    <a:pt x="0" y="448"/>
                    <a:pt x="54" y="502"/>
                  </a:cubicBezTo>
                  <a:cubicBezTo>
                    <a:pt x="413" y="860"/>
                    <a:pt x="413" y="860"/>
                    <a:pt x="413" y="860"/>
                  </a:cubicBezTo>
                  <a:cubicBezTo>
                    <a:pt x="467" y="915"/>
                    <a:pt x="555" y="915"/>
                    <a:pt x="610" y="861"/>
                  </a:cubicBezTo>
                  <a:cubicBezTo>
                    <a:pt x="915" y="556"/>
                    <a:pt x="915" y="556"/>
                    <a:pt x="915" y="556"/>
                  </a:cubicBezTo>
                  <a:lnTo>
                    <a:pt x="359" y="0"/>
                  </a:lnTo>
                  <a:close/>
                </a:path>
              </a:pathLst>
            </a:custGeom>
            <a:solidFill>
              <a:srgbClr val="F4C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7" name="Freeform 7"/>
            <p:cNvSpPr>
              <a:spLocks/>
            </p:cNvSpPr>
            <p:nvPr/>
          </p:nvSpPr>
          <p:spPr bwMode="auto">
            <a:xfrm>
              <a:off x="3796" y="-107"/>
              <a:ext cx="1567" cy="1566"/>
            </a:xfrm>
            <a:custGeom>
              <a:avLst/>
              <a:gdLst>
                <a:gd name="T0" fmla="*/ 171 w 662"/>
                <a:gd name="T1" fmla="*/ 630 h 662"/>
                <a:gd name="T2" fmla="*/ 55 w 662"/>
                <a:gd name="T3" fmla="*/ 630 h 662"/>
                <a:gd name="T4" fmla="*/ 32 w 662"/>
                <a:gd name="T5" fmla="*/ 607 h 662"/>
                <a:gd name="T6" fmla="*/ 32 w 662"/>
                <a:gd name="T7" fmla="*/ 491 h 662"/>
                <a:gd name="T8" fmla="*/ 491 w 662"/>
                <a:gd name="T9" fmla="*/ 31 h 662"/>
                <a:gd name="T10" fmla="*/ 607 w 662"/>
                <a:gd name="T11" fmla="*/ 32 h 662"/>
                <a:gd name="T12" fmla="*/ 630 w 662"/>
                <a:gd name="T13" fmla="*/ 55 h 662"/>
                <a:gd name="T14" fmla="*/ 631 w 662"/>
                <a:gd name="T15" fmla="*/ 171 h 662"/>
                <a:gd name="T16" fmla="*/ 171 w 662"/>
                <a:gd name="T17" fmla="*/ 630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2" h="662">
                  <a:moveTo>
                    <a:pt x="171" y="630"/>
                  </a:moveTo>
                  <a:cubicBezTo>
                    <a:pt x="140" y="662"/>
                    <a:pt x="88" y="662"/>
                    <a:pt x="55" y="630"/>
                  </a:cubicBezTo>
                  <a:cubicBezTo>
                    <a:pt x="32" y="607"/>
                    <a:pt x="32" y="607"/>
                    <a:pt x="32" y="607"/>
                  </a:cubicBezTo>
                  <a:cubicBezTo>
                    <a:pt x="0" y="574"/>
                    <a:pt x="0" y="522"/>
                    <a:pt x="32" y="491"/>
                  </a:cubicBezTo>
                  <a:cubicBezTo>
                    <a:pt x="491" y="31"/>
                    <a:pt x="491" y="31"/>
                    <a:pt x="491" y="31"/>
                  </a:cubicBezTo>
                  <a:cubicBezTo>
                    <a:pt x="523" y="0"/>
                    <a:pt x="575" y="0"/>
                    <a:pt x="607" y="32"/>
                  </a:cubicBezTo>
                  <a:cubicBezTo>
                    <a:pt x="630" y="55"/>
                    <a:pt x="630" y="55"/>
                    <a:pt x="630" y="55"/>
                  </a:cubicBezTo>
                  <a:cubicBezTo>
                    <a:pt x="662" y="87"/>
                    <a:pt x="662" y="139"/>
                    <a:pt x="631" y="171"/>
                  </a:cubicBezTo>
                  <a:lnTo>
                    <a:pt x="171" y="630"/>
                  </a:lnTo>
                  <a:close/>
                </a:path>
              </a:pathLst>
            </a:custGeom>
            <a:solidFill>
              <a:srgbClr val="F4C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8" name="Freeform 8"/>
            <p:cNvSpPr>
              <a:spLocks/>
            </p:cNvSpPr>
            <p:nvPr/>
          </p:nvSpPr>
          <p:spPr bwMode="auto">
            <a:xfrm>
              <a:off x="2729" y="-864"/>
              <a:ext cx="2038" cy="3645"/>
            </a:xfrm>
            <a:custGeom>
              <a:avLst/>
              <a:gdLst>
                <a:gd name="T0" fmla="*/ 861 w 861"/>
                <a:gd name="T1" fmla="*/ 1503 h 1541"/>
                <a:gd name="T2" fmla="*/ 823 w 861"/>
                <a:gd name="T3" fmla="*/ 1541 h 1541"/>
                <a:gd name="T4" fmla="*/ 38 w 861"/>
                <a:gd name="T5" fmla="*/ 1541 h 1541"/>
                <a:gd name="T6" fmla="*/ 0 w 861"/>
                <a:gd name="T7" fmla="*/ 1503 h 1541"/>
                <a:gd name="T8" fmla="*/ 0 w 861"/>
                <a:gd name="T9" fmla="*/ 39 h 1541"/>
                <a:gd name="T10" fmla="*/ 38 w 861"/>
                <a:gd name="T11" fmla="*/ 0 h 1541"/>
                <a:gd name="T12" fmla="*/ 823 w 861"/>
                <a:gd name="T13" fmla="*/ 0 h 1541"/>
                <a:gd name="T14" fmla="*/ 861 w 861"/>
                <a:gd name="T15" fmla="*/ 39 h 1541"/>
                <a:gd name="T16" fmla="*/ 861 w 861"/>
                <a:gd name="T17" fmla="*/ 1503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1" h="1541">
                  <a:moveTo>
                    <a:pt x="861" y="1503"/>
                  </a:moveTo>
                  <a:cubicBezTo>
                    <a:pt x="861" y="1524"/>
                    <a:pt x="844" y="1541"/>
                    <a:pt x="823" y="1541"/>
                  </a:cubicBezTo>
                  <a:cubicBezTo>
                    <a:pt x="38" y="1541"/>
                    <a:pt x="38" y="1541"/>
                    <a:pt x="38" y="1541"/>
                  </a:cubicBezTo>
                  <a:cubicBezTo>
                    <a:pt x="17" y="1541"/>
                    <a:pt x="0" y="1524"/>
                    <a:pt x="0" y="1503"/>
                  </a:cubicBezTo>
                  <a:cubicBezTo>
                    <a:pt x="0" y="39"/>
                    <a:pt x="0" y="39"/>
                    <a:pt x="0" y="39"/>
                  </a:cubicBezTo>
                  <a:cubicBezTo>
                    <a:pt x="0" y="17"/>
                    <a:pt x="17" y="0"/>
                    <a:pt x="38" y="0"/>
                  </a:cubicBezTo>
                  <a:cubicBezTo>
                    <a:pt x="823" y="0"/>
                    <a:pt x="823" y="0"/>
                    <a:pt x="823" y="0"/>
                  </a:cubicBezTo>
                  <a:cubicBezTo>
                    <a:pt x="844" y="0"/>
                    <a:pt x="861" y="17"/>
                    <a:pt x="861" y="39"/>
                  </a:cubicBezTo>
                  <a:lnTo>
                    <a:pt x="861" y="1503"/>
                  </a:lnTo>
                  <a:close/>
                </a:path>
              </a:pathLst>
            </a:custGeom>
            <a:solidFill>
              <a:srgbClr val="0439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9" name="Rectangle 9"/>
            <p:cNvSpPr>
              <a:spLocks noChangeArrowheads="1"/>
            </p:cNvSpPr>
            <p:nvPr/>
          </p:nvSpPr>
          <p:spPr bwMode="auto">
            <a:xfrm>
              <a:off x="2892" y="-601"/>
              <a:ext cx="1711" cy="285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0" name="Freeform 10"/>
            <p:cNvSpPr>
              <a:spLocks/>
            </p:cNvSpPr>
            <p:nvPr/>
          </p:nvSpPr>
          <p:spPr bwMode="auto">
            <a:xfrm>
              <a:off x="4490" y="681"/>
              <a:ext cx="708" cy="707"/>
            </a:xfrm>
            <a:custGeom>
              <a:avLst/>
              <a:gdLst>
                <a:gd name="T0" fmla="*/ 172 w 299"/>
                <a:gd name="T1" fmla="*/ 267 h 299"/>
                <a:gd name="T2" fmla="*/ 56 w 299"/>
                <a:gd name="T3" fmla="*/ 266 h 299"/>
                <a:gd name="T4" fmla="*/ 33 w 299"/>
                <a:gd name="T5" fmla="*/ 243 h 299"/>
                <a:gd name="T6" fmla="*/ 32 w 299"/>
                <a:gd name="T7" fmla="*/ 127 h 299"/>
                <a:gd name="T8" fmla="*/ 127 w 299"/>
                <a:gd name="T9" fmla="*/ 31 h 299"/>
                <a:gd name="T10" fmla="*/ 244 w 299"/>
                <a:gd name="T11" fmla="*/ 32 h 299"/>
                <a:gd name="T12" fmla="*/ 267 w 299"/>
                <a:gd name="T13" fmla="*/ 55 h 299"/>
                <a:gd name="T14" fmla="*/ 267 w 299"/>
                <a:gd name="T15" fmla="*/ 171 h 299"/>
                <a:gd name="T16" fmla="*/ 172 w 299"/>
                <a:gd name="T17" fmla="*/ 267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99">
                  <a:moveTo>
                    <a:pt x="172" y="267"/>
                  </a:moveTo>
                  <a:cubicBezTo>
                    <a:pt x="140" y="299"/>
                    <a:pt x="88" y="298"/>
                    <a:pt x="56" y="266"/>
                  </a:cubicBezTo>
                  <a:cubicBezTo>
                    <a:pt x="33" y="243"/>
                    <a:pt x="33" y="243"/>
                    <a:pt x="33" y="243"/>
                  </a:cubicBezTo>
                  <a:cubicBezTo>
                    <a:pt x="0" y="211"/>
                    <a:pt x="0" y="159"/>
                    <a:pt x="32" y="127"/>
                  </a:cubicBezTo>
                  <a:cubicBezTo>
                    <a:pt x="127" y="31"/>
                    <a:pt x="127" y="31"/>
                    <a:pt x="127" y="31"/>
                  </a:cubicBezTo>
                  <a:cubicBezTo>
                    <a:pt x="159" y="0"/>
                    <a:pt x="211" y="0"/>
                    <a:pt x="244" y="32"/>
                  </a:cubicBezTo>
                  <a:cubicBezTo>
                    <a:pt x="267" y="55"/>
                    <a:pt x="267" y="55"/>
                    <a:pt x="267" y="55"/>
                  </a:cubicBezTo>
                  <a:cubicBezTo>
                    <a:pt x="299" y="87"/>
                    <a:pt x="299" y="139"/>
                    <a:pt x="267" y="171"/>
                  </a:cubicBezTo>
                  <a:lnTo>
                    <a:pt x="172" y="267"/>
                  </a:lnTo>
                  <a:close/>
                </a:path>
              </a:pathLst>
            </a:custGeom>
            <a:solidFill>
              <a:srgbClr val="F4C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1" name="Freeform 11"/>
            <p:cNvSpPr>
              <a:spLocks/>
            </p:cNvSpPr>
            <p:nvPr/>
          </p:nvSpPr>
          <p:spPr bwMode="auto">
            <a:xfrm>
              <a:off x="4568" y="983"/>
              <a:ext cx="331" cy="334"/>
            </a:xfrm>
            <a:custGeom>
              <a:avLst/>
              <a:gdLst>
                <a:gd name="T0" fmla="*/ 40 w 140"/>
                <a:gd name="T1" fmla="*/ 0 h 141"/>
                <a:gd name="T2" fmla="*/ 25 w 140"/>
                <a:gd name="T3" fmla="*/ 16 h 141"/>
                <a:gd name="T4" fmla="*/ 23 w 140"/>
                <a:gd name="T5" fmla="*/ 102 h 141"/>
                <a:gd name="T6" fmla="*/ 39 w 140"/>
                <a:gd name="T7" fmla="*/ 118 h 141"/>
                <a:gd name="T8" fmla="*/ 125 w 140"/>
                <a:gd name="T9" fmla="*/ 116 h 141"/>
                <a:gd name="T10" fmla="*/ 140 w 140"/>
                <a:gd name="T11" fmla="*/ 101 h 141"/>
                <a:gd name="T12" fmla="*/ 40 w 140"/>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40" h="141">
                  <a:moveTo>
                    <a:pt x="40" y="0"/>
                  </a:moveTo>
                  <a:cubicBezTo>
                    <a:pt x="25" y="16"/>
                    <a:pt x="25" y="16"/>
                    <a:pt x="25" y="16"/>
                  </a:cubicBezTo>
                  <a:cubicBezTo>
                    <a:pt x="0" y="40"/>
                    <a:pt x="0" y="79"/>
                    <a:pt x="23" y="102"/>
                  </a:cubicBezTo>
                  <a:cubicBezTo>
                    <a:pt x="39" y="118"/>
                    <a:pt x="39" y="118"/>
                    <a:pt x="39" y="118"/>
                  </a:cubicBezTo>
                  <a:cubicBezTo>
                    <a:pt x="62" y="141"/>
                    <a:pt x="101" y="140"/>
                    <a:pt x="125" y="116"/>
                  </a:cubicBezTo>
                  <a:cubicBezTo>
                    <a:pt x="140" y="101"/>
                    <a:pt x="140" y="101"/>
                    <a:pt x="140" y="101"/>
                  </a:cubicBezTo>
                  <a:lnTo>
                    <a:pt x="40" y="0"/>
                  </a:lnTo>
                  <a:close/>
                </a:path>
              </a:pathLst>
            </a:custGeom>
            <a:solidFill>
              <a:srgbClr val="F4D9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2" name="Freeform 12"/>
            <p:cNvSpPr>
              <a:spLocks/>
            </p:cNvSpPr>
            <p:nvPr/>
          </p:nvSpPr>
          <p:spPr bwMode="auto">
            <a:xfrm>
              <a:off x="4490" y="1272"/>
              <a:ext cx="708" cy="707"/>
            </a:xfrm>
            <a:custGeom>
              <a:avLst/>
              <a:gdLst>
                <a:gd name="T0" fmla="*/ 172 w 299"/>
                <a:gd name="T1" fmla="*/ 267 h 299"/>
                <a:gd name="T2" fmla="*/ 56 w 299"/>
                <a:gd name="T3" fmla="*/ 266 h 299"/>
                <a:gd name="T4" fmla="*/ 33 w 299"/>
                <a:gd name="T5" fmla="*/ 243 h 299"/>
                <a:gd name="T6" fmla="*/ 32 w 299"/>
                <a:gd name="T7" fmla="*/ 127 h 299"/>
                <a:gd name="T8" fmla="*/ 127 w 299"/>
                <a:gd name="T9" fmla="*/ 32 h 299"/>
                <a:gd name="T10" fmla="*/ 244 w 299"/>
                <a:gd name="T11" fmla="*/ 32 h 299"/>
                <a:gd name="T12" fmla="*/ 267 w 299"/>
                <a:gd name="T13" fmla="*/ 55 h 299"/>
                <a:gd name="T14" fmla="*/ 267 w 299"/>
                <a:gd name="T15" fmla="*/ 171 h 299"/>
                <a:gd name="T16" fmla="*/ 172 w 299"/>
                <a:gd name="T17" fmla="*/ 267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99">
                  <a:moveTo>
                    <a:pt x="172" y="267"/>
                  </a:moveTo>
                  <a:cubicBezTo>
                    <a:pt x="140" y="299"/>
                    <a:pt x="88" y="299"/>
                    <a:pt x="56" y="266"/>
                  </a:cubicBezTo>
                  <a:cubicBezTo>
                    <a:pt x="33" y="243"/>
                    <a:pt x="33" y="243"/>
                    <a:pt x="33" y="243"/>
                  </a:cubicBezTo>
                  <a:cubicBezTo>
                    <a:pt x="0" y="211"/>
                    <a:pt x="0" y="159"/>
                    <a:pt x="32" y="127"/>
                  </a:cubicBezTo>
                  <a:cubicBezTo>
                    <a:pt x="127" y="32"/>
                    <a:pt x="127" y="32"/>
                    <a:pt x="127" y="32"/>
                  </a:cubicBezTo>
                  <a:cubicBezTo>
                    <a:pt x="159" y="0"/>
                    <a:pt x="211" y="0"/>
                    <a:pt x="244" y="32"/>
                  </a:cubicBezTo>
                  <a:cubicBezTo>
                    <a:pt x="267" y="55"/>
                    <a:pt x="267" y="55"/>
                    <a:pt x="267" y="55"/>
                  </a:cubicBezTo>
                  <a:cubicBezTo>
                    <a:pt x="299" y="88"/>
                    <a:pt x="299" y="140"/>
                    <a:pt x="267" y="171"/>
                  </a:cubicBezTo>
                  <a:lnTo>
                    <a:pt x="172" y="267"/>
                  </a:lnTo>
                  <a:close/>
                </a:path>
              </a:pathLst>
            </a:custGeom>
            <a:solidFill>
              <a:srgbClr val="F4C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3" name="Freeform 13"/>
            <p:cNvSpPr>
              <a:spLocks/>
            </p:cNvSpPr>
            <p:nvPr/>
          </p:nvSpPr>
          <p:spPr bwMode="auto">
            <a:xfrm>
              <a:off x="4568" y="1577"/>
              <a:ext cx="331" cy="333"/>
            </a:xfrm>
            <a:custGeom>
              <a:avLst/>
              <a:gdLst>
                <a:gd name="T0" fmla="*/ 40 w 140"/>
                <a:gd name="T1" fmla="*/ 0 h 141"/>
                <a:gd name="T2" fmla="*/ 25 w 140"/>
                <a:gd name="T3" fmla="*/ 15 h 141"/>
                <a:gd name="T4" fmla="*/ 23 w 140"/>
                <a:gd name="T5" fmla="*/ 101 h 141"/>
                <a:gd name="T6" fmla="*/ 39 w 140"/>
                <a:gd name="T7" fmla="*/ 118 h 141"/>
                <a:gd name="T8" fmla="*/ 125 w 140"/>
                <a:gd name="T9" fmla="*/ 116 h 141"/>
                <a:gd name="T10" fmla="*/ 140 w 140"/>
                <a:gd name="T11" fmla="*/ 100 h 141"/>
                <a:gd name="T12" fmla="*/ 40 w 140"/>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40" h="141">
                  <a:moveTo>
                    <a:pt x="40" y="0"/>
                  </a:moveTo>
                  <a:cubicBezTo>
                    <a:pt x="25" y="15"/>
                    <a:pt x="25" y="15"/>
                    <a:pt x="25" y="15"/>
                  </a:cubicBezTo>
                  <a:cubicBezTo>
                    <a:pt x="0" y="39"/>
                    <a:pt x="0" y="78"/>
                    <a:pt x="23" y="101"/>
                  </a:cubicBezTo>
                  <a:cubicBezTo>
                    <a:pt x="39" y="118"/>
                    <a:pt x="39" y="118"/>
                    <a:pt x="39" y="118"/>
                  </a:cubicBezTo>
                  <a:cubicBezTo>
                    <a:pt x="62" y="141"/>
                    <a:pt x="101" y="140"/>
                    <a:pt x="125" y="116"/>
                  </a:cubicBezTo>
                  <a:cubicBezTo>
                    <a:pt x="140" y="100"/>
                    <a:pt x="140" y="100"/>
                    <a:pt x="140" y="100"/>
                  </a:cubicBezTo>
                  <a:lnTo>
                    <a:pt x="40" y="0"/>
                  </a:lnTo>
                  <a:close/>
                </a:path>
              </a:pathLst>
            </a:custGeom>
            <a:solidFill>
              <a:srgbClr val="F4D9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4" name="Freeform 14"/>
            <p:cNvSpPr>
              <a:spLocks/>
            </p:cNvSpPr>
            <p:nvPr/>
          </p:nvSpPr>
          <p:spPr bwMode="auto">
            <a:xfrm>
              <a:off x="4490" y="1863"/>
              <a:ext cx="708" cy="707"/>
            </a:xfrm>
            <a:custGeom>
              <a:avLst/>
              <a:gdLst>
                <a:gd name="T0" fmla="*/ 172 w 299"/>
                <a:gd name="T1" fmla="*/ 267 h 299"/>
                <a:gd name="T2" fmla="*/ 56 w 299"/>
                <a:gd name="T3" fmla="*/ 267 h 299"/>
                <a:gd name="T4" fmla="*/ 33 w 299"/>
                <a:gd name="T5" fmla="*/ 244 h 299"/>
                <a:gd name="T6" fmla="*/ 32 w 299"/>
                <a:gd name="T7" fmla="*/ 127 h 299"/>
                <a:gd name="T8" fmla="*/ 127 w 299"/>
                <a:gd name="T9" fmla="*/ 32 h 299"/>
                <a:gd name="T10" fmla="*/ 244 w 299"/>
                <a:gd name="T11" fmla="*/ 33 h 299"/>
                <a:gd name="T12" fmla="*/ 267 w 299"/>
                <a:gd name="T13" fmla="*/ 56 h 299"/>
                <a:gd name="T14" fmla="*/ 267 w 299"/>
                <a:gd name="T15" fmla="*/ 172 h 299"/>
                <a:gd name="T16" fmla="*/ 172 w 299"/>
                <a:gd name="T17" fmla="*/ 267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99">
                  <a:moveTo>
                    <a:pt x="172" y="267"/>
                  </a:moveTo>
                  <a:cubicBezTo>
                    <a:pt x="140" y="299"/>
                    <a:pt x="88" y="299"/>
                    <a:pt x="56" y="267"/>
                  </a:cubicBezTo>
                  <a:cubicBezTo>
                    <a:pt x="33" y="244"/>
                    <a:pt x="33" y="244"/>
                    <a:pt x="33" y="244"/>
                  </a:cubicBezTo>
                  <a:cubicBezTo>
                    <a:pt x="0" y="211"/>
                    <a:pt x="0" y="159"/>
                    <a:pt x="32" y="127"/>
                  </a:cubicBezTo>
                  <a:cubicBezTo>
                    <a:pt x="127" y="32"/>
                    <a:pt x="127" y="32"/>
                    <a:pt x="127" y="32"/>
                  </a:cubicBezTo>
                  <a:cubicBezTo>
                    <a:pt x="159" y="0"/>
                    <a:pt x="211" y="0"/>
                    <a:pt x="244" y="33"/>
                  </a:cubicBezTo>
                  <a:cubicBezTo>
                    <a:pt x="267" y="56"/>
                    <a:pt x="267" y="56"/>
                    <a:pt x="267" y="56"/>
                  </a:cubicBezTo>
                  <a:cubicBezTo>
                    <a:pt x="299" y="88"/>
                    <a:pt x="299" y="140"/>
                    <a:pt x="267" y="172"/>
                  </a:cubicBezTo>
                  <a:lnTo>
                    <a:pt x="172" y="267"/>
                  </a:lnTo>
                  <a:close/>
                </a:path>
              </a:pathLst>
            </a:custGeom>
            <a:solidFill>
              <a:srgbClr val="F4C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5" name="Freeform 15"/>
            <p:cNvSpPr>
              <a:spLocks/>
            </p:cNvSpPr>
            <p:nvPr/>
          </p:nvSpPr>
          <p:spPr bwMode="auto">
            <a:xfrm>
              <a:off x="4568" y="2168"/>
              <a:ext cx="331" cy="334"/>
            </a:xfrm>
            <a:custGeom>
              <a:avLst/>
              <a:gdLst>
                <a:gd name="T0" fmla="*/ 40 w 140"/>
                <a:gd name="T1" fmla="*/ 0 h 141"/>
                <a:gd name="T2" fmla="*/ 25 w 140"/>
                <a:gd name="T3" fmla="*/ 16 h 141"/>
                <a:gd name="T4" fmla="*/ 23 w 140"/>
                <a:gd name="T5" fmla="*/ 101 h 141"/>
                <a:gd name="T6" fmla="*/ 39 w 140"/>
                <a:gd name="T7" fmla="*/ 118 h 141"/>
                <a:gd name="T8" fmla="*/ 125 w 140"/>
                <a:gd name="T9" fmla="*/ 116 h 141"/>
                <a:gd name="T10" fmla="*/ 140 w 140"/>
                <a:gd name="T11" fmla="*/ 100 h 141"/>
                <a:gd name="T12" fmla="*/ 40 w 140"/>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40" h="141">
                  <a:moveTo>
                    <a:pt x="40" y="0"/>
                  </a:moveTo>
                  <a:cubicBezTo>
                    <a:pt x="25" y="16"/>
                    <a:pt x="25" y="16"/>
                    <a:pt x="25" y="16"/>
                  </a:cubicBezTo>
                  <a:cubicBezTo>
                    <a:pt x="0" y="40"/>
                    <a:pt x="0" y="78"/>
                    <a:pt x="23" y="101"/>
                  </a:cubicBezTo>
                  <a:cubicBezTo>
                    <a:pt x="39" y="118"/>
                    <a:pt x="39" y="118"/>
                    <a:pt x="39" y="118"/>
                  </a:cubicBezTo>
                  <a:cubicBezTo>
                    <a:pt x="62" y="141"/>
                    <a:pt x="101" y="140"/>
                    <a:pt x="125" y="116"/>
                  </a:cubicBezTo>
                  <a:cubicBezTo>
                    <a:pt x="140" y="100"/>
                    <a:pt x="140" y="100"/>
                    <a:pt x="140" y="100"/>
                  </a:cubicBezTo>
                  <a:lnTo>
                    <a:pt x="40" y="0"/>
                  </a:lnTo>
                  <a:close/>
                </a:path>
              </a:pathLst>
            </a:custGeom>
            <a:solidFill>
              <a:srgbClr val="F4D9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6" name="Freeform 16"/>
            <p:cNvSpPr>
              <a:spLocks/>
            </p:cNvSpPr>
            <p:nvPr/>
          </p:nvSpPr>
          <p:spPr bwMode="auto">
            <a:xfrm>
              <a:off x="2336" y="156"/>
              <a:ext cx="390" cy="2391"/>
            </a:xfrm>
            <a:custGeom>
              <a:avLst/>
              <a:gdLst>
                <a:gd name="T0" fmla="*/ 102 w 165"/>
                <a:gd name="T1" fmla="*/ 1 h 1011"/>
                <a:gd name="T2" fmla="*/ 99 w 165"/>
                <a:gd name="T3" fmla="*/ 0 h 1011"/>
                <a:gd name="T4" fmla="*/ 12 w 165"/>
                <a:gd name="T5" fmla="*/ 0 h 1011"/>
                <a:gd name="T6" fmla="*/ 0 w 165"/>
                <a:gd name="T7" fmla="*/ 12 h 1011"/>
                <a:gd name="T8" fmla="*/ 0 w 165"/>
                <a:gd name="T9" fmla="*/ 128 h 1011"/>
                <a:gd name="T10" fmla="*/ 0 w 165"/>
                <a:gd name="T11" fmla="*/ 130 h 1011"/>
                <a:gd name="T12" fmla="*/ 0 w 165"/>
                <a:gd name="T13" fmla="*/ 942 h 1011"/>
                <a:gd name="T14" fmla="*/ 69 w 165"/>
                <a:gd name="T15" fmla="*/ 1011 h 1011"/>
                <a:gd name="T16" fmla="*/ 96 w 165"/>
                <a:gd name="T17" fmla="*/ 1011 h 1011"/>
                <a:gd name="T18" fmla="*/ 165 w 165"/>
                <a:gd name="T19" fmla="*/ 942 h 1011"/>
                <a:gd name="T20" fmla="*/ 165 w 165"/>
                <a:gd name="T21" fmla="*/ 69 h 1011"/>
                <a:gd name="T22" fmla="*/ 102 w 165"/>
                <a:gd name="T23" fmla="*/ 1 h 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011">
                  <a:moveTo>
                    <a:pt x="102" y="1"/>
                  </a:moveTo>
                  <a:cubicBezTo>
                    <a:pt x="101" y="1"/>
                    <a:pt x="100" y="0"/>
                    <a:pt x="99" y="0"/>
                  </a:cubicBezTo>
                  <a:cubicBezTo>
                    <a:pt x="12" y="0"/>
                    <a:pt x="12" y="0"/>
                    <a:pt x="12" y="0"/>
                  </a:cubicBezTo>
                  <a:cubicBezTo>
                    <a:pt x="5" y="0"/>
                    <a:pt x="0" y="6"/>
                    <a:pt x="0" y="12"/>
                  </a:cubicBezTo>
                  <a:cubicBezTo>
                    <a:pt x="0" y="128"/>
                    <a:pt x="0" y="128"/>
                    <a:pt x="0" y="128"/>
                  </a:cubicBezTo>
                  <a:cubicBezTo>
                    <a:pt x="0" y="129"/>
                    <a:pt x="0" y="130"/>
                    <a:pt x="0" y="130"/>
                  </a:cubicBezTo>
                  <a:cubicBezTo>
                    <a:pt x="0" y="942"/>
                    <a:pt x="0" y="942"/>
                    <a:pt x="0" y="942"/>
                  </a:cubicBezTo>
                  <a:cubicBezTo>
                    <a:pt x="0" y="980"/>
                    <a:pt x="31" y="1011"/>
                    <a:pt x="69" y="1011"/>
                  </a:cubicBezTo>
                  <a:cubicBezTo>
                    <a:pt x="96" y="1011"/>
                    <a:pt x="96" y="1011"/>
                    <a:pt x="96" y="1011"/>
                  </a:cubicBezTo>
                  <a:cubicBezTo>
                    <a:pt x="134" y="1011"/>
                    <a:pt x="165" y="980"/>
                    <a:pt x="165" y="942"/>
                  </a:cubicBezTo>
                  <a:cubicBezTo>
                    <a:pt x="165" y="69"/>
                    <a:pt x="165" y="69"/>
                    <a:pt x="165" y="69"/>
                  </a:cubicBezTo>
                  <a:cubicBezTo>
                    <a:pt x="165" y="33"/>
                    <a:pt x="137" y="3"/>
                    <a:pt x="102" y="1"/>
                  </a:cubicBezTo>
                  <a:close/>
                </a:path>
              </a:pathLst>
            </a:custGeom>
            <a:solidFill>
              <a:srgbClr val="F4C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7" name="Freeform 17"/>
            <p:cNvSpPr>
              <a:spLocks/>
            </p:cNvSpPr>
            <p:nvPr/>
          </p:nvSpPr>
          <p:spPr bwMode="auto">
            <a:xfrm>
              <a:off x="2336" y="217"/>
              <a:ext cx="180" cy="371"/>
            </a:xfrm>
            <a:custGeom>
              <a:avLst/>
              <a:gdLst>
                <a:gd name="T0" fmla="*/ 0 w 76"/>
                <a:gd name="T1" fmla="*/ 0 h 157"/>
                <a:gd name="T2" fmla="*/ 0 w 76"/>
                <a:gd name="T3" fmla="*/ 112 h 157"/>
                <a:gd name="T4" fmla="*/ 0 w 76"/>
                <a:gd name="T5" fmla="*/ 115 h 157"/>
                <a:gd name="T6" fmla="*/ 0 w 76"/>
                <a:gd name="T7" fmla="*/ 157 h 157"/>
                <a:gd name="T8" fmla="*/ 45 w 76"/>
                <a:gd name="T9" fmla="*/ 157 h 157"/>
                <a:gd name="T10" fmla="*/ 76 w 76"/>
                <a:gd name="T11" fmla="*/ 126 h 157"/>
                <a:gd name="T12" fmla="*/ 76 w 76"/>
                <a:gd name="T13" fmla="*/ 0 h 157"/>
                <a:gd name="T14" fmla="*/ 0 w 76"/>
                <a:gd name="T15" fmla="*/ 0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157">
                  <a:moveTo>
                    <a:pt x="0" y="0"/>
                  </a:moveTo>
                  <a:cubicBezTo>
                    <a:pt x="0" y="112"/>
                    <a:pt x="0" y="112"/>
                    <a:pt x="0" y="112"/>
                  </a:cubicBezTo>
                  <a:cubicBezTo>
                    <a:pt x="0" y="113"/>
                    <a:pt x="0" y="114"/>
                    <a:pt x="0" y="115"/>
                  </a:cubicBezTo>
                  <a:cubicBezTo>
                    <a:pt x="0" y="157"/>
                    <a:pt x="0" y="157"/>
                    <a:pt x="0" y="157"/>
                  </a:cubicBezTo>
                  <a:cubicBezTo>
                    <a:pt x="45" y="157"/>
                    <a:pt x="45" y="157"/>
                    <a:pt x="45" y="157"/>
                  </a:cubicBezTo>
                  <a:cubicBezTo>
                    <a:pt x="62" y="157"/>
                    <a:pt x="76" y="143"/>
                    <a:pt x="76" y="126"/>
                  </a:cubicBezTo>
                  <a:cubicBezTo>
                    <a:pt x="76" y="0"/>
                    <a:pt x="76" y="0"/>
                    <a:pt x="76" y="0"/>
                  </a:cubicBezTo>
                  <a:lnTo>
                    <a:pt x="0" y="0"/>
                  </a:lnTo>
                  <a:close/>
                </a:path>
              </a:pathLst>
            </a:custGeom>
            <a:solidFill>
              <a:srgbClr val="F4D9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8" name="Freeform 18"/>
            <p:cNvSpPr>
              <a:spLocks noEditPoints="1"/>
            </p:cNvSpPr>
            <p:nvPr/>
          </p:nvSpPr>
          <p:spPr bwMode="auto">
            <a:xfrm>
              <a:off x="3119" y="2376"/>
              <a:ext cx="384" cy="194"/>
            </a:xfrm>
            <a:custGeom>
              <a:avLst/>
              <a:gdLst>
                <a:gd name="T0" fmla="*/ 142 w 162"/>
                <a:gd name="T1" fmla="*/ 82 h 82"/>
                <a:gd name="T2" fmla="*/ 20 w 162"/>
                <a:gd name="T3" fmla="*/ 82 h 82"/>
                <a:gd name="T4" fmla="*/ 0 w 162"/>
                <a:gd name="T5" fmla="*/ 61 h 82"/>
                <a:gd name="T6" fmla="*/ 0 w 162"/>
                <a:gd name="T7" fmla="*/ 21 h 82"/>
                <a:gd name="T8" fmla="*/ 20 w 162"/>
                <a:gd name="T9" fmla="*/ 0 h 82"/>
                <a:gd name="T10" fmla="*/ 142 w 162"/>
                <a:gd name="T11" fmla="*/ 0 h 82"/>
                <a:gd name="T12" fmla="*/ 162 w 162"/>
                <a:gd name="T13" fmla="*/ 21 h 82"/>
                <a:gd name="T14" fmla="*/ 162 w 162"/>
                <a:gd name="T15" fmla="*/ 61 h 82"/>
                <a:gd name="T16" fmla="*/ 142 w 162"/>
                <a:gd name="T17" fmla="*/ 82 h 82"/>
                <a:gd name="T18" fmla="*/ 20 w 162"/>
                <a:gd name="T19" fmla="*/ 13 h 82"/>
                <a:gd name="T20" fmla="*/ 12 w 162"/>
                <a:gd name="T21" fmla="*/ 21 h 82"/>
                <a:gd name="T22" fmla="*/ 12 w 162"/>
                <a:gd name="T23" fmla="*/ 61 h 82"/>
                <a:gd name="T24" fmla="*/ 20 w 162"/>
                <a:gd name="T25" fmla="*/ 69 h 82"/>
                <a:gd name="T26" fmla="*/ 142 w 162"/>
                <a:gd name="T27" fmla="*/ 69 h 82"/>
                <a:gd name="T28" fmla="*/ 149 w 162"/>
                <a:gd name="T29" fmla="*/ 61 h 82"/>
                <a:gd name="T30" fmla="*/ 149 w 162"/>
                <a:gd name="T31" fmla="*/ 21 h 82"/>
                <a:gd name="T32" fmla="*/ 142 w 162"/>
                <a:gd name="T33" fmla="*/ 13 h 82"/>
                <a:gd name="T34" fmla="*/ 20 w 162"/>
                <a:gd name="T35" fmla="*/ 1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82">
                  <a:moveTo>
                    <a:pt x="142" y="82"/>
                  </a:moveTo>
                  <a:cubicBezTo>
                    <a:pt x="20" y="82"/>
                    <a:pt x="20" y="82"/>
                    <a:pt x="20" y="82"/>
                  </a:cubicBezTo>
                  <a:cubicBezTo>
                    <a:pt x="9" y="82"/>
                    <a:pt x="0" y="72"/>
                    <a:pt x="0" y="61"/>
                  </a:cubicBezTo>
                  <a:cubicBezTo>
                    <a:pt x="0" y="21"/>
                    <a:pt x="0" y="21"/>
                    <a:pt x="0" y="21"/>
                  </a:cubicBezTo>
                  <a:cubicBezTo>
                    <a:pt x="0" y="10"/>
                    <a:pt x="9" y="0"/>
                    <a:pt x="20" y="0"/>
                  </a:cubicBezTo>
                  <a:cubicBezTo>
                    <a:pt x="142" y="0"/>
                    <a:pt x="142" y="0"/>
                    <a:pt x="142" y="0"/>
                  </a:cubicBezTo>
                  <a:cubicBezTo>
                    <a:pt x="153" y="0"/>
                    <a:pt x="162" y="10"/>
                    <a:pt x="162" y="21"/>
                  </a:cubicBezTo>
                  <a:cubicBezTo>
                    <a:pt x="162" y="61"/>
                    <a:pt x="162" y="61"/>
                    <a:pt x="162" y="61"/>
                  </a:cubicBezTo>
                  <a:cubicBezTo>
                    <a:pt x="162" y="72"/>
                    <a:pt x="153" y="82"/>
                    <a:pt x="142" y="82"/>
                  </a:cubicBezTo>
                  <a:close/>
                  <a:moveTo>
                    <a:pt x="20" y="13"/>
                  </a:moveTo>
                  <a:cubicBezTo>
                    <a:pt x="16" y="13"/>
                    <a:pt x="12" y="17"/>
                    <a:pt x="12" y="21"/>
                  </a:cubicBezTo>
                  <a:cubicBezTo>
                    <a:pt x="12" y="61"/>
                    <a:pt x="12" y="61"/>
                    <a:pt x="12" y="61"/>
                  </a:cubicBezTo>
                  <a:cubicBezTo>
                    <a:pt x="12" y="65"/>
                    <a:pt x="16" y="69"/>
                    <a:pt x="20" y="69"/>
                  </a:cubicBezTo>
                  <a:cubicBezTo>
                    <a:pt x="142" y="69"/>
                    <a:pt x="142" y="69"/>
                    <a:pt x="142" y="69"/>
                  </a:cubicBezTo>
                  <a:cubicBezTo>
                    <a:pt x="146" y="69"/>
                    <a:pt x="149" y="65"/>
                    <a:pt x="149" y="61"/>
                  </a:cubicBezTo>
                  <a:cubicBezTo>
                    <a:pt x="149" y="21"/>
                    <a:pt x="149" y="21"/>
                    <a:pt x="149" y="21"/>
                  </a:cubicBezTo>
                  <a:cubicBezTo>
                    <a:pt x="149" y="17"/>
                    <a:pt x="146" y="13"/>
                    <a:pt x="142" y="13"/>
                  </a:cubicBezTo>
                  <a:lnTo>
                    <a:pt x="20" y="13"/>
                  </a:lnTo>
                  <a:close/>
                </a:path>
              </a:pathLst>
            </a:custGeom>
            <a:solidFill>
              <a:srgbClr val="406C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9" name="Freeform 19"/>
            <p:cNvSpPr>
              <a:spLocks noEditPoints="1"/>
            </p:cNvSpPr>
            <p:nvPr/>
          </p:nvSpPr>
          <p:spPr bwMode="auto">
            <a:xfrm>
              <a:off x="4021" y="2376"/>
              <a:ext cx="384" cy="194"/>
            </a:xfrm>
            <a:custGeom>
              <a:avLst/>
              <a:gdLst>
                <a:gd name="T0" fmla="*/ 141 w 162"/>
                <a:gd name="T1" fmla="*/ 82 h 82"/>
                <a:gd name="T2" fmla="*/ 20 w 162"/>
                <a:gd name="T3" fmla="*/ 82 h 82"/>
                <a:gd name="T4" fmla="*/ 0 w 162"/>
                <a:gd name="T5" fmla="*/ 61 h 82"/>
                <a:gd name="T6" fmla="*/ 0 w 162"/>
                <a:gd name="T7" fmla="*/ 21 h 82"/>
                <a:gd name="T8" fmla="*/ 20 w 162"/>
                <a:gd name="T9" fmla="*/ 0 h 82"/>
                <a:gd name="T10" fmla="*/ 141 w 162"/>
                <a:gd name="T11" fmla="*/ 0 h 82"/>
                <a:gd name="T12" fmla="*/ 162 w 162"/>
                <a:gd name="T13" fmla="*/ 21 h 82"/>
                <a:gd name="T14" fmla="*/ 162 w 162"/>
                <a:gd name="T15" fmla="*/ 61 h 82"/>
                <a:gd name="T16" fmla="*/ 141 w 162"/>
                <a:gd name="T17" fmla="*/ 82 h 82"/>
                <a:gd name="T18" fmla="*/ 20 w 162"/>
                <a:gd name="T19" fmla="*/ 13 h 82"/>
                <a:gd name="T20" fmla="*/ 12 w 162"/>
                <a:gd name="T21" fmla="*/ 21 h 82"/>
                <a:gd name="T22" fmla="*/ 12 w 162"/>
                <a:gd name="T23" fmla="*/ 61 h 82"/>
                <a:gd name="T24" fmla="*/ 20 w 162"/>
                <a:gd name="T25" fmla="*/ 69 h 82"/>
                <a:gd name="T26" fmla="*/ 141 w 162"/>
                <a:gd name="T27" fmla="*/ 69 h 82"/>
                <a:gd name="T28" fmla="*/ 149 w 162"/>
                <a:gd name="T29" fmla="*/ 61 h 82"/>
                <a:gd name="T30" fmla="*/ 149 w 162"/>
                <a:gd name="T31" fmla="*/ 21 h 82"/>
                <a:gd name="T32" fmla="*/ 141 w 162"/>
                <a:gd name="T33" fmla="*/ 13 h 82"/>
                <a:gd name="T34" fmla="*/ 20 w 162"/>
                <a:gd name="T35" fmla="*/ 1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82">
                  <a:moveTo>
                    <a:pt x="141" y="82"/>
                  </a:moveTo>
                  <a:cubicBezTo>
                    <a:pt x="20" y="82"/>
                    <a:pt x="20" y="82"/>
                    <a:pt x="20" y="82"/>
                  </a:cubicBezTo>
                  <a:cubicBezTo>
                    <a:pt x="9" y="82"/>
                    <a:pt x="0" y="72"/>
                    <a:pt x="0" y="61"/>
                  </a:cubicBezTo>
                  <a:cubicBezTo>
                    <a:pt x="0" y="21"/>
                    <a:pt x="0" y="21"/>
                    <a:pt x="0" y="21"/>
                  </a:cubicBezTo>
                  <a:cubicBezTo>
                    <a:pt x="0" y="10"/>
                    <a:pt x="9" y="0"/>
                    <a:pt x="20" y="0"/>
                  </a:cubicBezTo>
                  <a:cubicBezTo>
                    <a:pt x="141" y="0"/>
                    <a:pt x="141" y="0"/>
                    <a:pt x="141" y="0"/>
                  </a:cubicBezTo>
                  <a:cubicBezTo>
                    <a:pt x="153" y="0"/>
                    <a:pt x="162" y="10"/>
                    <a:pt x="162" y="21"/>
                  </a:cubicBezTo>
                  <a:cubicBezTo>
                    <a:pt x="162" y="61"/>
                    <a:pt x="162" y="61"/>
                    <a:pt x="162" y="61"/>
                  </a:cubicBezTo>
                  <a:cubicBezTo>
                    <a:pt x="162" y="72"/>
                    <a:pt x="153" y="82"/>
                    <a:pt x="141" y="82"/>
                  </a:cubicBezTo>
                  <a:close/>
                  <a:moveTo>
                    <a:pt x="20" y="13"/>
                  </a:moveTo>
                  <a:cubicBezTo>
                    <a:pt x="16" y="13"/>
                    <a:pt x="12" y="17"/>
                    <a:pt x="12" y="21"/>
                  </a:cubicBezTo>
                  <a:cubicBezTo>
                    <a:pt x="12" y="61"/>
                    <a:pt x="12" y="61"/>
                    <a:pt x="12" y="61"/>
                  </a:cubicBezTo>
                  <a:cubicBezTo>
                    <a:pt x="12" y="65"/>
                    <a:pt x="16" y="69"/>
                    <a:pt x="20" y="69"/>
                  </a:cubicBezTo>
                  <a:cubicBezTo>
                    <a:pt x="141" y="69"/>
                    <a:pt x="141" y="69"/>
                    <a:pt x="141" y="69"/>
                  </a:cubicBezTo>
                  <a:cubicBezTo>
                    <a:pt x="146" y="69"/>
                    <a:pt x="149" y="65"/>
                    <a:pt x="149" y="61"/>
                  </a:cubicBezTo>
                  <a:cubicBezTo>
                    <a:pt x="149" y="21"/>
                    <a:pt x="149" y="21"/>
                    <a:pt x="149" y="21"/>
                  </a:cubicBezTo>
                  <a:cubicBezTo>
                    <a:pt x="149" y="17"/>
                    <a:pt x="146" y="13"/>
                    <a:pt x="141" y="13"/>
                  </a:cubicBezTo>
                  <a:lnTo>
                    <a:pt x="20" y="13"/>
                  </a:lnTo>
                  <a:close/>
                </a:path>
              </a:pathLst>
            </a:custGeom>
            <a:solidFill>
              <a:srgbClr val="406C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0" name="Freeform 20"/>
            <p:cNvSpPr>
              <a:spLocks noEditPoints="1"/>
            </p:cNvSpPr>
            <p:nvPr/>
          </p:nvSpPr>
          <p:spPr bwMode="auto">
            <a:xfrm>
              <a:off x="3569" y="2376"/>
              <a:ext cx="383" cy="194"/>
            </a:xfrm>
            <a:custGeom>
              <a:avLst/>
              <a:gdLst>
                <a:gd name="T0" fmla="*/ 142 w 162"/>
                <a:gd name="T1" fmla="*/ 82 h 82"/>
                <a:gd name="T2" fmla="*/ 21 w 162"/>
                <a:gd name="T3" fmla="*/ 82 h 82"/>
                <a:gd name="T4" fmla="*/ 0 w 162"/>
                <a:gd name="T5" fmla="*/ 61 h 82"/>
                <a:gd name="T6" fmla="*/ 0 w 162"/>
                <a:gd name="T7" fmla="*/ 21 h 82"/>
                <a:gd name="T8" fmla="*/ 21 w 162"/>
                <a:gd name="T9" fmla="*/ 0 h 82"/>
                <a:gd name="T10" fmla="*/ 142 w 162"/>
                <a:gd name="T11" fmla="*/ 0 h 82"/>
                <a:gd name="T12" fmla="*/ 162 w 162"/>
                <a:gd name="T13" fmla="*/ 21 h 82"/>
                <a:gd name="T14" fmla="*/ 162 w 162"/>
                <a:gd name="T15" fmla="*/ 61 h 82"/>
                <a:gd name="T16" fmla="*/ 142 w 162"/>
                <a:gd name="T17" fmla="*/ 82 h 82"/>
                <a:gd name="T18" fmla="*/ 21 w 162"/>
                <a:gd name="T19" fmla="*/ 13 h 82"/>
                <a:gd name="T20" fmla="*/ 13 w 162"/>
                <a:gd name="T21" fmla="*/ 21 h 82"/>
                <a:gd name="T22" fmla="*/ 13 w 162"/>
                <a:gd name="T23" fmla="*/ 61 h 82"/>
                <a:gd name="T24" fmla="*/ 21 w 162"/>
                <a:gd name="T25" fmla="*/ 69 h 82"/>
                <a:gd name="T26" fmla="*/ 142 w 162"/>
                <a:gd name="T27" fmla="*/ 69 h 82"/>
                <a:gd name="T28" fmla="*/ 150 w 162"/>
                <a:gd name="T29" fmla="*/ 61 h 82"/>
                <a:gd name="T30" fmla="*/ 150 w 162"/>
                <a:gd name="T31" fmla="*/ 21 h 82"/>
                <a:gd name="T32" fmla="*/ 142 w 162"/>
                <a:gd name="T33" fmla="*/ 13 h 82"/>
                <a:gd name="T34" fmla="*/ 21 w 162"/>
                <a:gd name="T35" fmla="*/ 1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82">
                  <a:moveTo>
                    <a:pt x="142" y="82"/>
                  </a:moveTo>
                  <a:cubicBezTo>
                    <a:pt x="21" y="82"/>
                    <a:pt x="21" y="82"/>
                    <a:pt x="21" y="82"/>
                  </a:cubicBezTo>
                  <a:cubicBezTo>
                    <a:pt x="9" y="82"/>
                    <a:pt x="0" y="72"/>
                    <a:pt x="0" y="61"/>
                  </a:cubicBezTo>
                  <a:cubicBezTo>
                    <a:pt x="0" y="21"/>
                    <a:pt x="0" y="21"/>
                    <a:pt x="0" y="21"/>
                  </a:cubicBezTo>
                  <a:cubicBezTo>
                    <a:pt x="0" y="10"/>
                    <a:pt x="9" y="0"/>
                    <a:pt x="21" y="0"/>
                  </a:cubicBezTo>
                  <a:cubicBezTo>
                    <a:pt x="142" y="0"/>
                    <a:pt x="142" y="0"/>
                    <a:pt x="142" y="0"/>
                  </a:cubicBezTo>
                  <a:cubicBezTo>
                    <a:pt x="153" y="0"/>
                    <a:pt x="162" y="10"/>
                    <a:pt x="162" y="21"/>
                  </a:cubicBezTo>
                  <a:cubicBezTo>
                    <a:pt x="162" y="61"/>
                    <a:pt x="162" y="61"/>
                    <a:pt x="162" y="61"/>
                  </a:cubicBezTo>
                  <a:cubicBezTo>
                    <a:pt x="162" y="72"/>
                    <a:pt x="153" y="82"/>
                    <a:pt x="142" y="82"/>
                  </a:cubicBezTo>
                  <a:close/>
                  <a:moveTo>
                    <a:pt x="21" y="13"/>
                  </a:moveTo>
                  <a:cubicBezTo>
                    <a:pt x="16" y="13"/>
                    <a:pt x="13" y="17"/>
                    <a:pt x="13" y="21"/>
                  </a:cubicBezTo>
                  <a:cubicBezTo>
                    <a:pt x="13" y="61"/>
                    <a:pt x="13" y="61"/>
                    <a:pt x="13" y="61"/>
                  </a:cubicBezTo>
                  <a:cubicBezTo>
                    <a:pt x="13" y="65"/>
                    <a:pt x="16" y="69"/>
                    <a:pt x="21" y="69"/>
                  </a:cubicBezTo>
                  <a:cubicBezTo>
                    <a:pt x="142" y="69"/>
                    <a:pt x="142" y="69"/>
                    <a:pt x="142" y="69"/>
                  </a:cubicBezTo>
                  <a:cubicBezTo>
                    <a:pt x="146" y="69"/>
                    <a:pt x="150" y="65"/>
                    <a:pt x="150" y="61"/>
                  </a:cubicBezTo>
                  <a:cubicBezTo>
                    <a:pt x="150" y="21"/>
                    <a:pt x="150" y="21"/>
                    <a:pt x="150" y="21"/>
                  </a:cubicBezTo>
                  <a:cubicBezTo>
                    <a:pt x="150" y="17"/>
                    <a:pt x="146" y="13"/>
                    <a:pt x="142" y="13"/>
                  </a:cubicBezTo>
                  <a:lnTo>
                    <a:pt x="21" y="13"/>
                  </a:lnTo>
                  <a:close/>
                </a:path>
              </a:pathLst>
            </a:custGeom>
            <a:solidFill>
              <a:srgbClr val="406C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1" name="Rectangle 21"/>
            <p:cNvSpPr>
              <a:spLocks noChangeArrowheads="1"/>
            </p:cNvSpPr>
            <p:nvPr/>
          </p:nvSpPr>
          <p:spPr bwMode="auto">
            <a:xfrm>
              <a:off x="2565" y="3549"/>
              <a:ext cx="1626" cy="163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2" name="Rectangle 22"/>
            <p:cNvSpPr>
              <a:spLocks noChangeArrowheads="1"/>
            </p:cNvSpPr>
            <p:nvPr/>
          </p:nvSpPr>
          <p:spPr bwMode="auto">
            <a:xfrm>
              <a:off x="2454" y="3899"/>
              <a:ext cx="1849" cy="128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14" name="Group 25"/>
          <p:cNvGrpSpPr>
            <a:grpSpLocks noChangeAspect="1"/>
          </p:cNvGrpSpPr>
          <p:nvPr/>
        </p:nvGrpSpPr>
        <p:grpSpPr bwMode="auto">
          <a:xfrm>
            <a:off x="5665617" y="4236699"/>
            <a:ext cx="859818" cy="563022"/>
            <a:chOff x="3165" y="1719"/>
            <a:chExt cx="1350" cy="884"/>
          </a:xfrm>
          <a:solidFill>
            <a:schemeClr val="accent2"/>
          </a:solidFill>
        </p:grpSpPr>
        <p:sp>
          <p:nvSpPr>
            <p:cNvPr id="116" name="Freeform 26"/>
            <p:cNvSpPr>
              <a:spLocks/>
            </p:cNvSpPr>
            <p:nvPr/>
          </p:nvSpPr>
          <p:spPr bwMode="auto">
            <a:xfrm>
              <a:off x="3165" y="1719"/>
              <a:ext cx="414" cy="884"/>
            </a:xfrm>
            <a:custGeom>
              <a:avLst/>
              <a:gdLst>
                <a:gd name="T0" fmla="*/ 108 w 174"/>
                <a:gd name="T1" fmla="*/ 165 h 371"/>
                <a:gd name="T2" fmla="*/ 58 w 174"/>
                <a:gd name="T3" fmla="*/ 93 h 371"/>
                <a:gd name="T4" fmla="*/ 88 w 174"/>
                <a:gd name="T5" fmla="*/ 53 h 371"/>
                <a:gd name="T6" fmla="*/ 119 w 174"/>
                <a:gd name="T7" fmla="*/ 94 h 371"/>
                <a:gd name="T8" fmla="*/ 119 w 174"/>
                <a:gd name="T9" fmla="*/ 106 h 371"/>
                <a:gd name="T10" fmla="*/ 174 w 174"/>
                <a:gd name="T11" fmla="*/ 106 h 371"/>
                <a:gd name="T12" fmla="*/ 174 w 174"/>
                <a:gd name="T13" fmla="*/ 95 h 371"/>
                <a:gd name="T14" fmla="*/ 87 w 174"/>
                <a:gd name="T15" fmla="*/ 0 h 371"/>
                <a:gd name="T16" fmla="*/ 2 w 174"/>
                <a:gd name="T17" fmla="*/ 95 h 371"/>
                <a:gd name="T18" fmla="*/ 68 w 174"/>
                <a:gd name="T19" fmla="*/ 205 h 371"/>
                <a:gd name="T20" fmla="*/ 117 w 174"/>
                <a:gd name="T21" fmla="*/ 277 h 371"/>
                <a:gd name="T22" fmla="*/ 86 w 174"/>
                <a:gd name="T23" fmla="*/ 317 h 371"/>
                <a:gd name="T24" fmla="*/ 55 w 174"/>
                <a:gd name="T25" fmla="*/ 277 h 371"/>
                <a:gd name="T26" fmla="*/ 55 w 174"/>
                <a:gd name="T27" fmla="*/ 246 h 371"/>
                <a:gd name="T28" fmla="*/ 0 w 174"/>
                <a:gd name="T29" fmla="*/ 246 h 371"/>
                <a:gd name="T30" fmla="*/ 0 w 174"/>
                <a:gd name="T31" fmla="*/ 275 h 371"/>
                <a:gd name="T32" fmla="*/ 87 w 174"/>
                <a:gd name="T33" fmla="*/ 371 h 371"/>
                <a:gd name="T34" fmla="*/ 174 w 174"/>
                <a:gd name="T35" fmla="*/ 275 h 371"/>
                <a:gd name="T36" fmla="*/ 108 w 174"/>
                <a:gd name="T37" fmla="*/ 165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4" h="371">
                  <a:moveTo>
                    <a:pt x="108" y="165"/>
                  </a:moveTo>
                  <a:cubicBezTo>
                    <a:pt x="81" y="144"/>
                    <a:pt x="58" y="125"/>
                    <a:pt x="58" y="93"/>
                  </a:cubicBezTo>
                  <a:cubicBezTo>
                    <a:pt x="58" y="58"/>
                    <a:pt x="74" y="53"/>
                    <a:pt x="88" y="53"/>
                  </a:cubicBezTo>
                  <a:cubicBezTo>
                    <a:pt x="103" y="53"/>
                    <a:pt x="119" y="58"/>
                    <a:pt x="119" y="94"/>
                  </a:cubicBezTo>
                  <a:cubicBezTo>
                    <a:pt x="119" y="106"/>
                    <a:pt x="119" y="106"/>
                    <a:pt x="119" y="106"/>
                  </a:cubicBezTo>
                  <a:cubicBezTo>
                    <a:pt x="174" y="106"/>
                    <a:pt x="174" y="106"/>
                    <a:pt x="174" y="106"/>
                  </a:cubicBezTo>
                  <a:cubicBezTo>
                    <a:pt x="174" y="95"/>
                    <a:pt x="174" y="95"/>
                    <a:pt x="174" y="95"/>
                  </a:cubicBezTo>
                  <a:cubicBezTo>
                    <a:pt x="174" y="35"/>
                    <a:pt x="142" y="0"/>
                    <a:pt x="87" y="0"/>
                  </a:cubicBezTo>
                  <a:cubicBezTo>
                    <a:pt x="33" y="0"/>
                    <a:pt x="2" y="35"/>
                    <a:pt x="2" y="95"/>
                  </a:cubicBezTo>
                  <a:cubicBezTo>
                    <a:pt x="2" y="151"/>
                    <a:pt x="37" y="180"/>
                    <a:pt x="68" y="205"/>
                  </a:cubicBezTo>
                  <a:cubicBezTo>
                    <a:pt x="94" y="227"/>
                    <a:pt x="117" y="245"/>
                    <a:pt x="117" y="277"/>
                  </a:cubicBezTo>
                  <a:cubicBezTo>
                    <a:pt x="117" y="313"/>
                    <a:pt x="99" y="317"/>
                    <a:pt x="86" y="317"/>
                  </a:cubicBezTo>
                  <a:cubicBezTo>
                    <a:pt x="73" y="317"/>
                    <a:pt x="55" y="313"/>
                    <a:pt x="55" y="277"/>
                  </a:cubicBezTo>
                  <a:cubicBezTo>
                    <a:pt x="55" y="246"/>
                    <a:pt x="55" y="246"/>
                    <a:pt x="55" y="246"/>
                  </a:cubicBezTo>
                  <a:cubicBezTo>
                    <a:pt x="0" y="246"/>
                    <a:pt x="0" y="246"/>
                    <a:pt x="0" y="246"/>
                  </a:cubicBezTo>
                  <a:cubicBezTo>
                    <a:pt x="0" y="275"/>
                    <a:pt x="0" y="275"/>
                    <a:pt x="0" y="275"/>
                  </a:cubicBezTo>
                  <a:cubicBezTo>
                    <a:pt x="0" y="336"/>
                    <a:pt x="32" y="371"/>
                    <a:pt x="87" y="371"/>
                  </a:cubicBezTo>
                  <a:cubicBezTo>
                    <a:pt x="142" y="371"/>
                    <a:pt x="174" y="336"/>
                    <a:pt x="174" y="275"/>
                  </a:cubicBezTo>
                  <a:cubicBezTo>
                    <a:pt x="174" y="219"/>
                    <a:pt x="139" y="191"/>
                    <a:pt x="108"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7" name="Freeform 27"/>
            <p:cNvSpPr>
              <a:spLocks/>
            </p:cNvSpPr>
            <p:nvPr/>
          </p:nvSpPr>
          <p:spPr bwMode="auto">
            <a:xfrm>
              <a:off x="3648" y="1727"/>
              <a:ext cx="382" cy="867"/>
            </a:xfrm>
            <a:custGeom>
              <a:avLst/>
              <a:gdLst>
                <a:gd name="T0" fmla="*/ 0 w 382"/>
                <a:gd name="T1" fmla="*/ 867 h 867"/>
                <a:gd name="T2" fmla="*/ 382 w 382"/>
                <a:gd name="T3" fmla="*/ 867 h 867"/>
                <a:gd name="T4" fmla="*/ 382 w 382"/>
                <a:gd name="T5" fmla="*/ 740 h 867"/>
                <a:gd name="T6" fmla="*/ 135 w 382"/>
                <a:gd name="T7" fmla="*/ 740 h 867"/>
                <a:gd name="T8" fmla="*/ 135 w 382"/>
                <a:gd name="T9" fmla="*/ 490 h 867"/>
                <a:gd name="T10" fmla="*/ 335 w 382"/>
                <a:gd name="T11" fmla="*/ 490 h 867"/>
                <a:gd name="T12" fmla="*/ 335 w 382"/>
                <a:gd name="T13" fmla="*/ 364 h 867"/>
                <a:gd name="T14" fmla="*/ 135 w 382"/>
                <a:gd name="T15" fmla="*/ 364 h 867"/>
                <a:gd name="T16" fmla="*/ 135 w 382"/>
                <a:gd name="T17" fmla="*/ 128 h 867"/>
                <a:gd name="T18" fmla="*/ 363 w 382"/>
                <a:gd name="T19" fmla="*/ 128 h 867"/>
                <a:gd name="T20" fmla="*/ 363 w 382"/>
                <a:gd name="T21" fmla="*/ 0 h 867"/>
                <a:gd name="T22" fmla="*/ 0 w 382"/>
                <a:gd name="T23" fmla="*/ 0 h 867"/>
                <a:gd name="T24" fmla="*/ 0 w 382"/>
                <a:gd name="T25" fmla="*/ 867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2" h="867">
                  <a:moveTo>
                    <a:pt x="0" y="867"/>
                  </a:moveTo>
                  <a:lnTo>
                    <a:pt x="382" y="867"/>
                  </a:lnTo>
                  <a:lnTo>
                    <a:pt x="382" y="740"/>
                  </a:lnTo>
                  <a:lnTo>
                    <a:pt x="135" y="740"/>
                  </a:lnTo>
                  <a:lnTo>
                    <a:pt x="135" y="490"/>
                  </a:lnTo>
                  <a:lnTo>
                    <a:pt x="335" y="490"/>
                  </a:lnTo>
                  <a:lnTo>
                    <a:pt x="335" y="364"/>
                  </a:lnTo>
                  <a:lnTo>
                    <a:pt x="135" y="364"/>
                  </a:lnTo>
                  <a:lnTo>
                    <a:pt x="135" y="128"/>
                  </a:lnTo>
                  <a:lnTo>
                    <a:pt x="363" y="128"/>
                  </a:lnTo>
                  <a:lnTo>
                    <a:pt x="363" y="0"/>
                  </a:lnTo>
                  <a:lnTo>
                    <a:pt x="0" y="0"/>
                  </a:lnTo>
                  <a:lnTo>
                    <a:pt x="0" y="8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8" name="Freeform 28"/>
            <p:cNvSpPr>
              <a:spLocks noEditPoints="1"/>
            </p:cNvSpPr>
            <p:nvPr/>
          </p:nvSpPr>
          <p:spPr bwMode="auto">
            <a:xfrm>
              <a:off x="4094" y="1719"/>
              <a:ext cx="421" cy="884"/>
            </a:xfrm>
            <a:custGeom>
              <a:avLst/>
              <a:gdLst>
                <a:gd name="T0" fmla="*/ 88 w 177"/>
                <a:gd name="T1" fmla="*/ 0 h 371"/>
                <a:gd name="T2" fmla="*/ 0 w 177"/>
                <a:gd name="T3" fmla="*/ 96 h 371"/>
                <a:gd name="T4" fmla="*/ 0 w 177"/>
                <a:gd name="T5" fmla="*/ 275 h 371"/>
                <a:gd name="T6" fmla="*/ 88 w 177"/>
                <a:gd name="T7" fmla="*/ 371 h 371"/>
                <a:gd name="T8" fmla="*/ 177 w 177"/>
                <a:gd name="T9" fmla="*/ 275 h 371"/>
                <a:gd name="T10" fmla="*/ 177 w 177"/>
                <a:gd name="T11" fmla="*/ 96 h 371"/>
                <a:gd name="T12" fmla="*/ 88 w 177"/>
                <a:gd name="T13" fmla="*/ 0 h 371"/>
                <a:gd name="T14" fmla="*/ 88 w 177"/>
                <a:gd name="T15" fmla="*/ 317 h 371"/>
                <a:gd name="T16" fmla="*/ 57 w 177"/>
                <a:gd name="T17" fmla="*/ 277 h 371"/>
                <a:gd name="T18" fmla="*/ 57 w 177"/>
                <a:gd name="T19" fmla="*/ 94 h 371"/>
                <a:gd name="T20" fmla="*/ 88 w 177"/>
                <a:gd name="T21" fmla="*/ 53 h 371"/>
                <a:gd name="T22" fmla="*/ 120 w 177"/>
                <a:gd name="T23" fmla="*/ 94 h 371"/>
                <a:gd name="T24" fmla="*/ 120 w 177"/>
                <a:gd name="T25" fmla="*/ 277 h 371"/>
                <a:gd name="T26" fmla="*/ 88 w 177"/>
                <a:gd name="T27" fmla="*/ 317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7" h="371">
                  <a:moveTo>
                    <a:pt x="88" y="0"/>
                  </a:moveTo>
                  <a:cubicBezTo>
                    <a:pt x="33" y="0"/>
                    <a:pt x="0" y="36"/>
                    <a:pt x="0" y="96"/>
                  </a:cubicBezTo>
                  <a:cubicBezTo>
                    <a:pt x="0" y="275"/>
                    <a:pt x="0" y="275"/>
                    <a:pt x="0" y="275"/>
                  </a:cubicBezTo>
                  <a:cubicBezTo>
                    <a:pt x="0" y="335"/>
                    <a:pt x="33" y="371"/>
                    <a:pt x="88" y="371"/>
                  </a:cubicBezTo>
                  <a:cubicBezTo>
                    <a:pt x="144" y="371"/>
                    <a:pt x="177" y="335"/>
                    <a:pt x="177" y="275"/>
                  </a:cubicBezTo>
                  <a:cubicBezTo>
                    <a:pt x="177" y="96"/>
                    <a:pt x="177" y="96"/>
                    <a:pt x="177" y="96"/>
                  </a:cubicBezTo>
                  <a:cubicBezTo>
                    <a:pt x="177" y="35"/>
                    <a:pt x="145" y="0"/>
                    <a:pt x="88" y="0"/>
                  </a:cubicBezTo>
                  <a:close/>
                  <a:moveTo>
                    <a:pt x="88" y="317"/>
                  </a:moveTo>
                  <a:cubicBezTo>
                    <a:pt x="75" y="317"/>
                    <a:pt x="57" y="313"/>
                    <a:pt x="57" y="277"/>
                  </a:cubicBezTo>
                  <a:cubicBezTo>
                    <a:pt x="57" y="94"/>
                    <a:pt x="57" y="94"/>
                    <a:pt x="57" y="94"/>
                  </a:cubicBezTo>
                  <a:cubicBezTo>
                    <a:pt x="57" y="53"/>
                    <a:pt x="81" y="53"/>
                    <a:pt x="88" y="53"/>
                  </a:cubicBezTo>
                  <a:cubicBezTo>
                    <a:pt x="102" y="53"/>
                    <a:pt x="120" y="58"/>
                    <a:pt x="120" y="94"/>
                  </a:cubicBezTo>
                  <a:cubicBezTo>
                    <a:pt x="120" y="277"/>
                    <a:pt x="120" y="277"/>
                    <a:pt x="120" y="277"/>
                  </a:cubicBezTo>
                  <a:cubicBezTo>
                    <a:pt x="120" y="313"/>
                    <a:pt x="102" y="317"/>
                    <a:pt x="88" y="3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extLst>
      <p:ext uri="{BB962C8B-B14F-4D97-AF65-F5344CB8AC3E}">
        <p14:creationId xmlns:p14="http://schemas.microsoft.com/office/powerpoint/2010/main" val="362797708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fade">
                                      <p:cBhvr>
                                        <p:cTn id="7" dur="1000"/>
                                        <p:tgtEl>
                                          <p:spTgt spid="93"/>
                                        </p:tgtEl>
                                      </p:cBhvr>
                                    </p:animEffect>
                                    <p:anim calcmode="lin" valueType="num">
                                      <p:cBhvr>
                                        <p:cTn id="8" dur="1000" fill="hold"/>
                                        <p:tgtEl>
                                          <p:spTgt spid="93"/>
                                        </p:tgtEl>
                                        <p:attrNameLst>
                                          <p:attrName>ppt_x</p:attrName>
                                        </p:attrNameLst>
                                      </p:cBhvr>
                                      <p:tavLst>
                                        <p:tav tm="0">
                                          <p:val>
                                            <p:strVal val="#ppt_x"/>
                                          </p:val>
                                        </p:tav>
                                        <p:tav tm="100000">
                                          <p:val>
                                            <p:strVal val="#ppt_x"/>
                                          </p:val>
                                        </p:tav>
                                      </p:tavLst>
                                    </p:anim>
                                    <p:anim calcmode="lin" valueType="num">
                                      <p:cBhvr>
                                        <p:cTn id="9"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14"/>
                                        </p:tgtEl>
                                        <p:attrNameLst>
                                          <p:attrName>style.visibility</p:attrName>
                                        </p:attrNameLst>
                                      </p:cBhvr>
                                      <p:to>
                                        <p:strVal val="visible"/>
                                      </p:to>
                                    </p:set>
                                    <p:anim calcmode="lin" valueType="num">
                                      <p:cBhvr>
                                        <p:cTn id="14" dur="500" fill="hold"/>
                                        <p:tgtEl>
                                          <p:spTgt spid="114"/>
                                        </p:tgtEl>
                                        <p:attrNameLst>
                                          <p:attrName>ppt_w</p:attrName>
                                        </p:attrNameLst>
                                      </p:cBhvr>
                                      <p:tavLst>
                                        <p:tav tm="0">
                                          <p:val>
                                            <p:fltVal val="0"/>
                                          </p:val>
                                        </p:tav>
                                        <p:tav tm="100000">
                                          <p:val>
                                            <p:strVal val="#ppt_w"/>
                                          </p:val>
                                        </p:tav>
                                      </p:tavLst>
                                    </p:anim>
                                    <p:anim calcmode="lin" valueType="num">
                                      <p:cBhvr>
                                        <p:cTn id="15" dur="500" fill="hold"/>
                                        <p:tgtEl>
                                          <p:spTgt spid="114"/>
                                        </p:tgtEl>
                                        <p:attrNameLst>
                                          <p:attrName>ppt_h</p:attrName>
                                        </p:attrNameLst>
                                      </p:cBhvr>
                                      <p:tavLst>
                                        <p:tav tm="0">
                                          <p:val>
                                            <p:fltVal val="0"/>
                                          </p:val>
                                        </p:tav>
                                        <p:tav tm="100000">
                                          <p:val>
                                            <p:strVal val="#ppt_h"/>
                                          </p:val>
                                        </p:tav>
                                      </p:tavLst>
                                    </p:anim>
                                    <p:animEffect transition="in" filter="fade">
                                      <p:cBhvr>
                                        <p:cTn id="16" dur="500"/>
                                        <p:tgtEl>
                                          <p:spTgt spid="11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arn(inVertical)">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par>
                                <p:cTn id="36" presetID="53" presetClass="entr" presetSubtype="16" fill="hold" nodeType="with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89"/>
                                        </p:tgtEl>
                                        <p:attrNameLst>
                                          <p:attrName>style.visibility</p:attrName>
                                        </p:attrNameLst>
                                      </p:cBhvr>
                                      <p:to>
                                        <p:strVal val="visible"/>
                                      </p:to>
                                    </p:set>
                                    <p:animEffect transition="in" filter="barn(inVertical)">
                                      <p:cBhvr>
                                        <p:cTn id="45" dur="500"/>
                                        <p:tgtEl>
                                          <p:spTgt spid="89"/>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barn(inVertical)">
                                      <p:cBhvr>
                                        <p:cTn id="50" dur="5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ppt_w</p:attrName>
                                        </p:attrNameLst>
                                      </p:cBhvr>
                                      <p:tavLst>
                                        <p:tav tm="0">
                                          <p:val>
                                            <p:fltVal val="0"/>
                                          </p:val>
                                        </p:tav>
                                        <p:tav tm="100000">
                                          <p:val>
                                            <p:strVal val="#ppt_w"/>
                                          </p:val>
                                        </p:tav>
                                      </p:tavLst>
                                    </p:anim>
                                    <p:anim calcmode="lin" valueType="num">
                                      <p:cBhvr>
                                        <p:cTn id="56" dur="500" fill="hold"/>
                                        <p:tgtEl>
                                          <p:spTgt spid="7"/>
                                        </p:tgtEl>
                                        <p:attrNameLst>
                                          <p:attrName>ppt_h</p:attrName>
                                        </p:attrNameLst>
                                      </p:cBhvr>
                                      <p:tavLst>
                                        <p:tav tm="0">
                                          <p:val>
                                            <p:fltVal val="0"/>
                                          </p:val>
                                        </p:tav>
                                        <p:tav tm="100000">
                                          <p:val>
                                            <p:strVal val="#ppt_h"/>
                                          </p:val>
                                        </p:tav>
                                      </p:tavLst>
                                    </p:anim>
                                    <p:animEffect transition="in" filter="fade">
                                      <p:cBhvr>
                                        <p:cTn id="57" dur="500"/>
                                        <p:tgtEl>
                                          <p:spTgt spid="7"/>
                                        </p:tgtEl>
                                      </p:cBhvr>
                                    </p:animEffect>
                                  </p:childTnLst>
                                </p:cTn>
                              </p:par>
                              <p:par>
                                <p:cTn id="58" presetID="53" presetClass="entr" presetSubtype="16" fill="hold" nodeType="with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fltVal val="0"/>
                                          </p:val>
                                        </p:tav>
                                        <p:tav tm="100000">
                                          <p:val>
                                            <p:strVal val="#ppt_w"/>
                                          </p:val>
                                        </p:tav>
                                      </p:tavLst>
                                    </p:anim>
                                    <p:anim calcmode="lin" valueType="num">
                                      <p:cBhvr>
                                        <p:cTn id="61" dur="500" fill="hold"/>
                                        <p:tgtEl>
                                          <p:spTgt spid="23"/>
                                        </p:tgtEl>
                                        <p:attrNameLst>
                                          <p:attrName>ppt_h</p:attrName>
                                        </p:attrNameLst>
                                      </p:cBhvr>
                                      <p:tavLst>
                                        <p:tav tm="0">
                                          <p:val>
                                            <p:fltVal val="0"/>
                                          </p:val>
                                        </p:tav>
                                        <p:tav tm="100000">
                                          <p:val>
                                            <p:strVal val="#ppt_h"/>
                                          </p:val>
                                        </p:tav>
                                      </p:tavLst>
                                    </p:anim>
                                    <p:animEffect transition="in" filter="fade">
                                      <p:cBhvr>
                                        <p:cTn id="62" dur="5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88"/>
                                        </p:tgtEl>
                                        <p:attrNameLst>
                                          <p:attrName>style.visibility</p:attrName>
                                        </p:attrNameLst>
                                      </p:cBhvr>
                                      <p:to>
                                        <p:strVal val="visible"/>
                                      </p:to>
                                    </p:set>
                                    <p:animEffect transition="in" filter="barn(inVertical)">
                                      <p:cBhvr>
                                        <p:cTn id="67" dur="500"/>
                                        <p:tgtEl>
                                          <p:spTgt spid="88"/>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barn(inVertical)">
                                      <p:cBhvr>
                                        <p:cTn id="72" dur="500"/>
                                        <p:tgtEl>
                                          <p:spTgt spid="20"/>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nodeType="clickEffect">
                                  <p:stCondLst>
                                    <p:cond delay="0"/>
                                  </p:stCondLst>
                                  <p:childTnLst>
                                    <p:set>
                                      <p:cBhvr>
                                        <p:cTn id="76" dur="1" fill="hold">
                                          <p:stCondLst>
                                            <p:cond delay="0"/>
                                          </p:stCondLst>
                                        </p:cTn>
                                        <p:tgtEl>
                                          <p:spTgt spid="10"/>
                                        </p:tgtEl>
                                        <p:attrNameLst>
                                          <p:attrName>style.visibility</p:attrName>
                                        </p:attrNameLst>
                                      </p:cBhvr>
                                      <p:to>
                                        <p:strVal val="visible"/>
                                      </p:to>
                                    </p:set>
                                    <p:anim calcmode="lin" valueType="num">
                                      <p:cBhvr>
                                        <p:cTn id="77" dur="500" fill="hold"/>
                                        <p:tgtEl>
                                          <p:spTgt spid="10"/>
                                        </p:tgtEl>
                                        <p:attrNameLst>
                                          <p:attrName>ppt_w</p:attrName>
                                        </p:attrNameLst>
                                      </p:cBhvr>
                                      <p:tavLst>
                                        <p:tav tm="0">
                                          <p:val>
                                            <p:fltVal val="0"/>
                                          </p:val>
                                        </p:tav>
                                        <p:tav tm="100000">
                                          <p:val>
                                            <p:strVal val="#ppt_w"/>
                                          </p:val>
                                        </p:tav>
                                      </p:tavLst>
                                    </p:anim>
                                    <p:anim calcmode="lin" valueType="num">
                                      <p:cBhvr>
                                        <p:cTn id="78" dur="500" fill="hold"/>
                                        <p:tgtEl>
                                          <p:spTgt spid="10"/>
                                        </p:tgtEl>
                                        <p:attrNameLst>
                                          <p:attrName>ppt_h</p:attrName>
                                        </p:attrNameLst>
                                      </p:cBhvr>
                                      <p:tavLst>
                                        <p:tav tm="0">
                                          <p:val>
                                            <p:fltVal val="0"/>
                                          </p:val>
                                        </p:tav>
                                        <p:tav tm="100000">
                                          <p:val>
                                            <p:strVal val="#ppt_h"/>
                                          </p:val>
                                        </p:tav>
                                      </p:tavLst>
                                    </p:anim>
                                    <p:animEffect transition="in" filter="fade">
                                      <p:cBhvr>
                                        <p:cTn id="79" dur="500"/>
                                        <p:tgtEl>
                                          <p:spTgt spid="10"/>
                                        </p:tgtEl>
                                      </p:cBhvr>
                                    </p:animEffect>
                                  </p:childTnLst>
                                </p:cTn>
                              </p:par>
                              <p:par>
                                <p:cTn id="80" presetID="53" presetClass="entr" presetSubtype="16" fill="hold" nodeType="withEffect">
                                  <p:stCondLst>
                                    <p:cond delay="0"/>
                                  </p:stCondLst>
                                  <p:childTnLst>
                                    <p:set>
                                      <p:cBhvr>
                                        <p:cTn id="81" dur="1" fill="hold">
                                          <p:stCondLst>
                                            <p:cond delay="0"/>
                                          </p:stCondLst>
                                        </p:cTn>
                                        <p:tgtEl>
                                          <p:spTgt spid="49"/>
                                        </p:tgtEl>
                                        <p:attrNameLst>
                                          <p:attrName>style.visibility</p:attrName>
                                        </p:attrNameLst>
                                      </p:cBhvr>
                                      <p:to>
                                        <p:strVal val="visible"/>
                                      </p:to>
                                    </p:set>
                                    <p:anim calcmode="lin" valueType="num">
                                      <p:cBhvr>
                                        <p:cTn id="82" dur="500" fill="hold"/>
                                        <p:tgtEl>
                                          <p:spTgt spid="49"/>
                                        </p:tgtEl>
                                        <p:attrNameLst>
                                          <p:attrName>ppt_w</p:attrName>
                                        </p:attrNameLst>
                                      </p:cBhvr>
                                      <p:tavLst>
                                        <p:tav tm="0">
                                          <p:val>
                                            <p:fltVal val="0"/>
                                          </p:val>
                                        </p:tav>
                                        <p:tav tm="100000">
                                          <p:val>
                                            <p:strVal val="#ppt_w"/>
                                          </p:val>
                                        </p:tav>
                                      </p:tavLst>
                                    </p:anim>
                                    <p:anim calcmode="lin" valueType="num">
                                      <p:cBhvr>
                                        <p:cTn id="83" dur="500" fill="hold"/>
                                        <p:tgtEl>
                                          <p:spTgt spid="49"/>
                                        </p:tgtEl>
                                        <p:attrNameLst>
                                          <p:attrName>ppt_h</p:attrName>
                                        </p:attrNameLst>
                                      </p:cBhvr>
                                      <p:tavLst>
                                        <p:tav tm="0">
                                          <p:val>
                                            <p:fltVal val="0"/>
                                          </p:val>
                                        </p:tav>
                                        <p:tav tm="100000">
                                          <p:val>
                                            <p:strVal val="#ppt_h"/>
                                          </p:val>
                                        </p:tav>
                                      </p:tavLst>
                                    </p:anim>
                                    <p:animEffect transition="in" filter="fade">
                                      <p:cBhvr>
                                        <p:cTn id="84" dur="500"/>
                                        <p:tgtEl>
                                          <p:spTgt spid="49"/>
                                        </p:tgtEl>
                                      </p:cBhvr>
                                    </p:animEffect>
                                  </p:childTnLst>
                                </p:cTn>
                              </p:par>
                            </p:childTnLst>
                          </p:cTn>
                        </p:par>
                      </p:childTnLst>
                    </p:cTn>
                  </p:par>
                  <p:par>
                    <p:cTn id="85" fill="hold">
                      <p:stCondLst>
                        <p:cond delay="indefinite"/>
                      </p:stCondLst>
                      <p:childTnLst>
                        <p:par>
                          <p:cTn id="86" fill="hold">
                            <p:stCondLst>
                              <p:cond delay="0"/>
                            </p:stCondLst>
                            <p:childTnLst>
                              <p:par>
                                <p:cTn id="87" presetID="16" presetClass="entr" presetSubtype="21" fill="hold" nodeType="clickEffect">
                                  <p:stCondLst>
                                    <p:cond delay="0"/>
                                  </p:stCondLst>
                                  <p:childTnLst>
                                    <p:set>
                                      <p:cBhvr>
                                        <p:cTn id="88" dur="1" fill="hold">
                                          <p:stCondLst>
                                            <p:cond delay="0"/>
                                          </p:stCondLst>
                                        </p:cTn>
                                        <p:tgtEl>
                                          <p:spTgt spid="78"/>
                                        </p:tgtEl>
                                        <p:attrNameLst>
                                          <p:attrName>style.visibility</p:attrName>
                                        </p:attrNameLst>
                                      </p:cBhvr>
                                      <p:to>
                                        <p:strVal val="visible"/>
                                      </p:to>
                                    </p:set>
                                    <p:animEffect transition="in" filter="barn(inVertical)">
                                      <p:cBhvr>
                                        <p:cTn id="89" dur="500"/>
                                        <p:tgtEl>
                                          <p:spTgt spid="78"/>
                                        </p:tgtEl>
                                      </p:cBhvr>
                                    </p:animEffect>
                                  </p:childTnLst>
                                </p:cTn>
                              </p:par>
                            </p:childTnLst>
                          </p:cTn>
                        </p:par>
                      </p:childTnLst>
                    </p:cTn>
                  </p:par>
                  <p:par>
                    <p:cTn id="90" fill="hold">
                      <p:stCondLst>
                        <p:cond delay="indefinite"/>
                      </p:stCondLst>
                      <p:childTnLst>
                        <p:par>
                          <p:cTn id="91" fill="hold">
                            <p:stCondLst>
                              <p:cond delay="0"/>
                            </p:stCondLst>
                            <p:childTnLst>
                              <p:par>
                                <p:cTn id="92" presetID="16" presetClass="entr" presetSubtype="21" fill="hold" grpId="0" nodeType="clickEffect">
                                  <p:stCondLst>
                                    <p:cond delay="0"/>
                                  </p:stCondLst>
                                  <p:childTnLst>
                                    <p:set>
                                      <p:cBhvr>
                                        <p:cTn id="93" dur="1" fill="hold">
                                          <p:stCondLst>
                                            <p:cond delay="0"/>
                                          </p:stCondLst>
                                        </p:cTn>
                                        <p:tgtEl>
                                          <p:spTgt spid="21"/>
                                        </p:tgtEl>
                                        <p:attrNameLst>
                                          <p:attrName>style.visibility</p:attrName>
                                        </p:attrNameLst>
                                      </p:cBhvr>
                                      <p:to>
                                        <p:strVal val="visible"/>
                                      </p:to>
                                    </p:set>
                                    <p:animEffect transition="in" filter="barn(inVertical)">
                                      <p:cBhvr>
                                        <p:cTn id="94" dur="500"/>
                                        <p:tgtEl>
                                          <p:spTgt spid="21"/>
                                        </p:tgtEl>
                                      </p:cBhvr>
                                    </p:animEffect>
                                  </p:childTnLst>
                                </p:cTn>
                              </p:par>
                            </p:childTnLst>
                          </p:cTn>
                        </p:par>
                      </p:childTnLst>
                    </p:cTn>
                  </p:par>
                  <p:par>
                    <p:cTn id="95" fill="hold">
                      <p:stCondLst>
                        <p:cond delay="indefinite"/>
                      </p:stCondLst>
                      <p:childTnLst>
                        <p:par>
                          <p:cTn id="96" fill="hold">
                            <p:stCondLst>
                              <p:cond delay="0"/>
                            </p:stCondLst>
                            <p:childTnLst>
                              <p:par>
                                <p:cTn id="97" presetID="53" presetClass="entr" presetSubtype="16" fill="hold" nodeType="clickEffect">
                                  <p:stCondLst>
                                    <p:cond delay="0"/>
                                  </p:stCondLst>
                                  <p:childTnLst>
                                    <p:set>
                                      <p:cBhvr>
                                        <p:cTn id="98" dur="1" fill="hold">
                                          <p:stCondLst>
                                            <p:cond delay="0"/>
                                          </p:stCondLst>
                                        </p:cTn>
                                        <p:tgtEl>
                                          <p:spTgt spid="13"/>
                                        </p:tgtEl>
                                        <p:attrNameLst>
                                          <p:attrName>style.visibility</p:attrName>
                                        </p:attrNameLst>
                                      </p:cBhvr>
                                      <p:to>
                                        <p:strVal val="visible"/>
                                      </p:to>
                                    </p:set>
                                    <p:anim calcmode="lin" valueType="num">
                                      <p:cBhvr>
                                        <p:cTn id="99" dur="500" fill="hold"/>
                                        <p:tgtEl>
                                          <p:spTgt spid="13"/>
                                        </p:tgtEl>
                                        <p:attrNameLst>
                                          <p:attrName>ppt_w</p:attrName>
                                        </p:attrNameLst>
                                      </p:cBhvr>
                                      <p:tavLst>
                                        <p:tav tm="0">
                                          <p:val>
                                            <p:fltVal val="0"/>
                                          </p:val>
                                        </p:tav>
                                        <p:tav tm="100000">
                                          <p:val>
                                            <p:strVal val="#ppt_w"/>
                                          </p:val>
                                        </p:tav>
                                      </p:tavLst>
                                    </p:anim>
                                    <p:anim calcmode="lin" valueType="num">
                                      <p:cBhvr>
                                        <p:cTn id="100" dur="500" fill="hold"/>
                                        <p:tgtEl>
                                          <p:spTgt spid="13"/>
                                        </p:tgtEl>
                                        <p:attrNameLst>
                                          <p:attrName>ppt_h</p:attrName>
                                        </p:attrNameLst>
                                      </p:cBhvr>
                                      <p:tavLst>
                                        <p:tav tm="0">
                                          <p:val>
                                            <p:fltVal val="0"/>
                                          </p:val>
                                        </p:tav>
                                        <p:tav tm="100000">
                                          <p:val>
                                            <p:strVal val="#ppt_h"/>
                                          </p:val>
                                        </p:tav>
                                      </p:tavLst>
                                    </p:anim>
                                    <p:animEffect transition="in" filter="fade">
                                      <p:cBhvr>
                                        <p:cTn id="101" dur="500"/>
                                        <p:tgtEl>
                                          <p:spTgt spid="13"/>
                                        </p:tgtEl>
                                      </p:cBhvr>
                                    </p:animEffect>
                                  </p:childTnLst>
                                </p:cTn>
                              </p:par>
                              <p:par>
                                <p:cTn id="102" presetID="53" presetClass="entr" presetSubtype="16" fill="hold" nodeType="withEffect">
                                  <p:stCondLst>
                                    <p:cond delay="0"/>
                                  </p:stCondLst>
                                  <p:childTnLst>
                                    <p:set>
                                      <p:cBhvr>
                                        <p:cTn id="103" dur="1" fill="hold">
                                          <p:stCondLst>
                                            <p:cond delay="0"/>
                                          </p:stCondLst>
                                        </p:cTn>
                                        <p:tgtEl>
                                          <p:spTgt spid="59"/>
                                        </p:tgtEl>
                                        <p:attrNameLst>
                                          <p:attrName>style.visibility</p:attrName>
                                        </p:attrNameLst>
                                      </p:cBhvr>
                                      <p:to>
                                        <p:strVal val="visible"/>
                                      </p:to>
                                    </p:set>
                                    <p:anim calcmode="lin" valueType="num">
                                      <p:cBhvr>
                                        <p:cTn id="104" dur="500" fill="hold"/>
                                        <p:tgtEl>
                                          <p:spTgt spid="59"/>
                                        </p:tgtEl>
                                        <p:attrNameLst>
                                          <p:attrName>ppt_w</p:attrName>
                                        </p:attrNameLst>
                                      </p:cBhvr>
                                      <p:tavLst>
                                        <p:tav tm="0">
                                          <p:val>
                                            <p:fltVal val="0"/>
                                          </p:val>
                                        </p:tav>
                                        <p:tav tm="100000">
                                          <p:val>
                                            <p:strVal val="#ppt_w"/>
                                          </p:val>
                                        </p:tav>
                                      </p:tavLst>
                                    </p:anim>
                                    <p:anim calcmode="lin" valueType="num">
                                      <p:cBhvr>
                                        <p:cTn id="105" dur="500" fill="hold"/>
                                        <p:tgtEl>
                                          <p:spTgt spid="59"/>
                                        </p:tgtEl>
                                        <p:attrNameLst>
                                          <p:attrName>ppt_h</p:attrName>
                                        </p:attrNameLst>
                                      </p:cBhvr>
                                      <p:tavLst>
                                        <p:tav tm="0">
                                          <p:val>
                                            <p:fltVal val="0"/>
                                          </p:val>
                                        </p:tav>
                                        <p:tav tm="100000">
                                          <p:val>
                                            <p:strVal val="#ppt_h"/>
                                          </p:val>
                                        </p:tav>
                                      </p:tavLst>
                                    </p:anim>
                                    <p:animEffect transition="in" filter="fade">
                                      <p:cBhvr>
                                        <p:cTn id="106" dur="500"/>
                                        <p:tgtEl>
                                          <p:spTgt spid="59"/>
                                        </p:tgtEl>
                                      </p:cBhvr>
                                    </p:animEffect>
                                  </p:childTnLst>
                                </p:cTn>
                              </p:par>
                            </p:childTnLst>
                          </p:cTn>
                        </p:par>
                      </p:childTnLst>
                    </p:cTn>
                  </p:par>
                  <p:par>
                    <p:cTn id="107" fill="hold">
                      <p:stCondLst>
                        <p:cond delay="indefinite"/>
                      </p:stCondLst>
                      <p:childTnLst>
                        <p:par>
                          <p:cTn id="108" fill="hold">
                            <p:stCondLst>
                              <p:cond delay="0"/>
                            </p:stCondLst>
                            <p:childTnLst>
                              <p:par>
                                <p:cTn id="109" presetID="16" presetClass="entr" presetSubtype="21" fill="hold" nodeType="clickEffect">
                                  <p:stCondLst>
                                    <p:cond delay="0"/>
                                  </p:stCondLst>
                                  <p:childTnLst>
                                    <p:set>
                                      <p:cBhvr>
                                        <p:cTn id="110" dur="1" fill="hold">
                                          <p:stCondLst>
                                            <p:cond delay="0"/>
                                          </p:stCondLst>
                                        </p:cTn>
                                        <p:tgtEl>
                                          <p:spTgt spid="79"/>
                                        </p:tgtEl>
                                        <p:attrNameLst>
                                          <p:attrName>style.visibility</p:attrName>
                                        </p:attrNameLst>
                                      </p:cBhvr>
                                      <p:to>
                                        <p:strVal val="visible"/>
                                      </p:to>
                                    </p:set>
                                    <p:animEffect transition="in" filter="barn(inVertical)">
                                      <p:cBhvr>
                                        <p:cTn id="111"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animBg="1"/>
      <p:bldP spid="19" grpId="0" animBg="1"/>
      <p:bldP spid="20" grpId="0" animBg="1"/>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Freeform 7"/>
          <p:cNvSpPr>
            <a:spLocks/>
          </p:cNvSpPr>
          <p:nvPr/>
        </p:nvSpPr>
        <p:spPr bwMode="auto">
          <a:xfrm>
            <a:off x="3770765" y="1216680"/>
            <a:ext cx="911562" cy="2454275"/>
          </a:xfrm>
          <a:custGeom>
            <a:avLst/>
            <a:gdLst>
              <a:gd name="T0" fmla="*/ 362 w 365"/>
              <a:gd name="T1" fmla="*/ 955 h 955"/>
              <a:gd name="T2" fmla="*/ 235 w 365"/>
              <a:gd name="T3" fmla="*/ 417 h 955"/>
              <a:gd name="T4" fmla="*/ 0 w 365"/>
              <a:gd name="T5" fmla="*/ 0 h 955"/>
              <a:gd name="T6" fmla="*/ 1 w 365"/>
              <a:gd name="T7" fmla="*/ 0 h 955"/>
              <a:gd name="T8" fmla="*/ 236 w 365"/>
              <a:gd name="T9" fmla="*/ 416 h 955"/>
              <a:gd name="T10" fmla="*/ 328 w 365"/>
              <a:gd name="T11" fmla="*/ 671 h 955"/>
              <a:gd name="T12" fmla="*/ 363 w 365"/>
              <a:gd name="T13" fmla="*/ 955 h 955"/>
              <a:gd name="T14" fmla="*/ 362 w 365"/>
              <a:gd name="T15" fmla="*/ 955 h 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5" h="955">
                <a:moveTo>
                  <a:pt x="362" y="955"/>
                </a:moveTo>
                <a:cubicBezTo>
                  <a:pt x="365" y="787"/>
                  <a:pt x="325" y="616"/>
                  <a:pt x="235" y="417"/>
                </a:cubicBezTo>
                <a:cubicBezTo>
                  <a:pt x="176" y="286"/>
                  <a:pt x="104" y="158"/>
                  <a:pt x="0" y="0"/>
                </a:cubicBezTo>
                <a:cubicBezTo>
                  <a:pt x="1" y="0"/>
                  <a:pt x="1" y="0"/>
                  <a:pt x="1" y="0"/>
                </a:cubicBezTo>
                <a:cubicBezTo>
                  <a:pt x="105" y="157"/>
                  <a:pt x="177" y="286"/>
                  <a:pt x="236" y="416"/>
                </a:cubicBezTo>
                <a:cubicBezTo>
                  <a:pt x="277" y="507"/>
                  <a:pt x="307" y="591"/>
                  <a:pt x="328" y="671"/>
                </a:cubicBezTo>
                <a:cubicBezTo>
                  <a:pt x="353" y="770"/>
                  <a:pt x="364" y="863"/>
                  <a:pt x="363" y="955"/>
                </a:cubicBezTo>
                <a:lnTo>
                  <a:pt x="362" y="955"/>
                </a:ln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7" name="Freeform 8"/>
          <p:cNvSpPr>
            <a:spLocks/>
          </p:cNvSpPr>
          <p:nvPr/>
        </p:nvSpPr>
        <p:spPr bwMode="auto">
          <a:xfrm>
            <a:off x="4090041" y="1361143"/>
            <a:ext cx="587657" cy="2309813"/>
          </a:xfrm>
          <a:custGeom>
            <a:avLst/>
            <a:gdLst>
              <a:gd name="T0" fmla="*/ 234 w 235"/>
              <a:gd name="T1" fmla="*/ 899 h 899"/>
              <a:gd name="T2" fmla="*/ 54 w 235"/>
              <a:gd name="T3" fmla="*/ 544 h 899"/>
              <a:gd name="T4" fmla="*/ 18 w 235"/>
              <a:gd name="T5" fmla="*/ 0 h 899"/>
              <a:gd name="T6" fmla="*/ 19 w 235"/>
              <a:gd name="T7" fmla="*/ 0 h 899"/>
              <a:gd name="T8" fmla="*/ 55 w 235"/>
              <a:gd name="T9" fmla="*/ 544 h 899"/>
              <a:gd name="T10" fmla="*/ 235 w 235"/>
              <a:gd name="T11" fmla="*/ 899 h 899"/>
              <a:gd name="T12" fmla="*/ 234 w 235"/>
              <a:gd name="T13" fmla="*/ 899 h 899"/>
            </a:gdLst>
            <a:ahLst/>
            <a:cxnLst>
              <a:cxn ang="0">
                <a:pos x="T0" y="T1"/>
              </a:cxn>
              <a:cxn ang="0">
                <a:pos x="T2" y="T3"/>
              </a:cxn>
              <a:cxn ang="0">
                <a:pos x="T4" y="T5"/>
              </a:cxn>
              <a:cxn ang="0">
                <a:pos x="T6" y="T7"/>
              </a:cxn>
              <a:cxn ang="0">
                <a:pos x="T8" y="T9"/>
              </a:cxn>
              <a:cxn ang="0">
                <a:pos x="T10" y="T11"/>
              </a:cxn>
              <a:cxn ang="0">
                <a:pos x="T12" y="T13"/>
              </a:cxn>
            </a:cxnLst>
            <a:rect l="0" t="0" r="r" b="b"/>
            <a:pathLst>
              <a:path w="235" h="899">
                <a:moveTo>
                  <a:pt x="234" y="899"/>
                </a:moveTo>
                <a:cubicBezTo>
                  <a:pt x="153" y="802"/>
                  <a:pt x="91" y="679"/>
                  <a:pt x="54" y="544"/>
                </a:cubicBezTo>
                <a:cubicBezTo>
                  <a:pt x="13" y="389"/>
                  <a:pt x="0" y="206"/>
                  <a:pt x="18" y="0"/>
                </a:cubicBezTo>
                <a:cubicBezTo>
                  <a:pt x="19" y="0"/>
                  <a:pt x="19" y="0"/>
                  <a:pt x="19" y="0"/>
                </a:cubicBezTo>
                <a:cubicBezTo>
                  <a:pt x="1" y="206"/>
                  <a:pt x="14" y="389"/>
                  <a:pt x="55" y="544"/>
                </a:cubicBezTo>
                <a:cubicBezTo>
                  <a:pt x="92" y="679"/>
                  <a:pt x="154" y="801"/>
                  <a:pt x="235" y="899"/>
                </a:cubicBezTo>
                <a:lnTo>
                  <a:pt x="234" y="899"/>
                </a:ln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9" name="Freeform 10"/>
          <p:cNvSpPr>
            <a:spLocks/>
          </p:cNvSpPr>
          <p:nvPr/>
        </p:nvSpPr>
        <p:spPr bwMode="auto">
          <a:xfrm>
            <a:off x="4649935" y="353080"/>
            <a:ext cx="499739" cy="3317875"/>
          </a:xfrm>
          <a:custGeom>
            <a:avLst/>
            <a:gdLst>
              <a:gd name="T0" fmla="*/ 11 w 200"/>
              <a:gd name="T1" fmla="*/ 1291 h 1291"/>
              <a:gd name="T2" fmla="*/ 10 w 200"/>
              <a:gd name="T3" fmla="*/ 1291 h 1291"/>
              <a:gd name="T4" fmla="*/ 189 w 200"/>
              <a:gd name="T5" fmla="*/ 603 h 1291"/>
              <a:gd name="T6" fmla="*/ 0 w 200"/>
              <a:gd name="T7" fmla="*/ 0 h 1291"/>
              <a:gd name="T8" fmla="*/ 1 w 200"/>
              <a:gd name="T9" fmla="*/ 0 h 1291"/>
              <a:gd name="T10" fmla="*/ 132 w 200"/>
              <a:gd name="T11" fmla="*/ 280 h 1291"/>
              <a:gd name="T12" fmla="*/ 189 w 200"/>
              <a:gd name="T13" fmla="*/ 603 h 1291"/>
              <a:gd name="T14" fmla="*/ 11 w 200"/>
              <a:gd name="T15" fmla="*/ 1291 h 12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291">
                <a:moveTo>
                  <a:pt x="11" y="1291"/>
                </a:moveTo>
                <a:cubicBezTo>
                  <a:pt x="10" y="1291"/>
                  <a:pt x="10" y="1291"/>
                  <a:pt x="10" y="1291"/>
                </a:cubicBezTo>
                <a:cubicBezTo>
                  <a:pt x="136" y="1091"/>
                  <a:pt x="199" y="846"/>
                  <a:pt x="189" y="603"/>
                </a:cubicBezTo>
                <a:cubicBezTo>
                  <a:pt x="179" y="388"/>
                  <a:pt x="114" y="179"/>
                  <a:pt x="0" y="0"/>
                </a:cubicBezTo>
                <a:cubicBezTo>
                  <a:pt x="1" y="0"/>
                  <a:pt x="1" y="0"/>
                  <a:pt x="1" y="0"/>
                </a:cubicBezTo>
                <a:cubicBezTo>
                  <a:pt x="56" y="86"/>
                  <a:pt x="100" y="180"/>
                  <a:pt x="132" y="280"/>
                </a:cubicBezTo>
                <a:cubicBezTo>
                  <a:pt x="165" y="385"/>
                  <a:pt x="185" y="493"/>
                  <a:pt x="189" y="603"/>
                </a:cubicBezTo>
                <a:cubicBezTo>
                  <a:pt x="200" y="846"/>
                  <a:pt x="137" y="1091"/>
                  <a:pt x="11" y="1291"/>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 name="Freeform 11"/>
          <p:cNvSpPr>
            <a:spLocks/>
          </p:cNvSpPr>
          <p:nvPr/>
        </p:nvSpPr>
        <p:spPr bwMode="auto">
          <a:xfrm>
            <a:off x="4060736" y="3670956"/>
            <a:ext cx="613878" cy="1398588"/>
          </a:xfrm>
          <a:custGeom>
            <a:avLst/>
            <a:gdLst>
              <a:gd name="T0" fmla="*/ 0 w 246"/>
              <a:gd name="T1" fmla="*/ 544 h 544"/>
              <a:gd name="T2" fmla="*/ 0 w 246"/>
              <a:gd name="T3" fmla="*/ 544 h 544"/>
              <a:gd name="T4" fmla="*/ 180 w 246"/>
              <a:gd name="T5" fmla="*/ 267 h 544"/>
              <a:gd name="T6" fmla="*/ 246 w 246"/>
              <a:gd name="T7" fmla="*/ 0 h 544"/>
              <a:gd name="T8" fmla="*/ 246 w 246"/>
              <a:gd name="T9" fmla="*/ 0 h 544"/>
              <a:gd name="T10" fmla="*/ 181 w 246"/>
              <a:gd name="T11" fmla="*/ 267 h 544"/>
              <a:gd name="T12" fmla="*/ 106 w 246"/>
              <a:gd name="T13" fmla="*/ 409 h 544"/>
              <a:gd name="T14" fmla="*/ 0 w 246"/>
              <a:gd name="T15" fmla="*/ 544 h 5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544">
                <a:moveTo>
                  <a:pt x="0" y="544"/>
                </a:moveTo>
                <a:cubicBezTo>
                  <a:pt x="0" y="544"/>
                  <a:pt x="0" y="544"/>
                  <a:pt x="0" y="544"/>
                </a:cubicBezTo>
                <a:cubicBezTo>
                  <a:pt x="78" y="460"/>
                  <a:pt x="138" y="366"/>
                  <a:pt x="180" y="267"/>
                </a:cubicBezTo>
                <a:cubicBezTo>
                  <a:pt x="216" y="182"/>
                  <a:pt x="238" y="92"/>
                  <a:pt x="246" y="0"/>
                </a:cubicBezTo>
                <a:cubicBezTo>
                  <a:pt x="246" y="0"/>
                  <a:pt x="246" y="0"/>
                  <a:pt x="246" y="0"/>
                </a:cubicBezTo>
                <a:cubicBezTo>
                  <a:pt x="239" y="92"/>
                  <a:pt x="216" y="182"/>
                  <a:pt x="181" y="267"/>
                </a:cubicBezTo>
                <a:cubicBezTo>
                  <a:pt x="160" y="315"/>
                  <a:pt x="135" y="363"/>
                  <a:pt x="106" y="409"/>
                </a:cubicBezTo>
                <a:cubicBezTo>
                  <a:pt x="75" y="456"/>
                  <a:pt x="39" y="502"/>
                  <a:pt x="0" y="544"/>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1" name="Freeform 12"/>
          <p:cNvSpPr>
            <a:spLocks/>
          </p:cNvSpPr>
          <p:nvPr/>
        </p:nvSpPr>
        <p:spPr bwMode="auto">
          <a:xfrm>
            <a:off x="4060736" y="4002742"/>
            <a:ext cx="871460" cy="1066800"/>
          </a:xfrm>
          <a:custGeom>
            <a:avLst/>
            <a:gdLst>
              <a:gd name="T0" fmla="*/ 0 w 349"/>
              <a:gd name="T1" fmla="*/ 415 h 415"/>
              <a:gd name="T2" fmla="*/ 0 w 349"/>
              <a:gd name="T3" fmla="*/ 415 h 415"/>
              <a:gd name="T4" fmla="*/ 349 w 349"/>
              <a:gd name="T5" fmla="*/ 0 h 415"/>
              <a:gd name="T6" fmla="*/ 349 w 349"/>
              <a:gd name="T7" fmla="*/ 0 h 415"/>
              <a:gd name="T8" fmla="*/ 197 w 349"/>
              <a:gd name="T9" fmla="*/ 219 h 415"/>
              <a:gd name="T10" fmla="*/ 0 w 349"/>
              <a:gd name="T11" fmla="*/ 415 h 415"/>
            </a:gdLst>
            <a:ahLst/>
            <a:cxnLst>
              <a:cxn ang="0">
                <a:pos x="T0" y="T1"/>
              </a:cxn>
              <a:cxn ang="0">
                <a:pos x="T2" y="T3"/>
              </a:cxn>
              <a:cxn ang="0">
                <a:pos x="T4" y="T5"/>
              </a:cxn>
              <a:cxn ang="0">
                <a:pos x="T6" y="T7"/>
              </a:cxn>
              <a:cxn ang="0">
                <a:pos x="T8" y="T9"/>
              </a:cxn>
              <a:cxn ang="0">
                <a:pos x="T10" y="T11"/>
              </a:cxn>
            </a:cxnLst>
            <a:rect l="0" t="0" r="r" b="b"/>
            <a:pathLst>
              <a:path w="349" h="415">
                <a:moveTo>
                  <a:pt x="0" y="415"/>
                </a:moveTo>
                <a:cubicBezTo>
                  <a:pt x="0" y="415"/>
                  <a:pt x="0" y="415"/>
                  <a:pt x="0" y="415"/>
                </a:cubicBezTo>
                <a:cubicBezTo>
                  <a:pt x="142" y="297"/>
                  <a:pt x="263" y="153"/>
                  <a:pt x="349" y="0"/>
                </a:cubicBezTo>
                <a:cubicBezTo>
                  <a:pt x="349" y="0"/>
                  <a:pt x="349" y="0"/>
                  <a:pt x="349" y="0"/>
                </a:cubicBezTo>
                <a:cubicBezTo>
                  <a:pt x="306" y="76"/>
                  <a:pt x="256" y="150"/>
                  <a:pt x="197" y="219"/>
                </a:cubicBezTo>
                <a:cubicBezTo>
                  <a:pt x="138" y="290"/>
                  <a:pt x="72" y="355"/>
                  <a:pt x="0" y="415"/>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5" name="Freeform 16"/>
          <p:cNvSpPr>
            <a:spLocks/>
          </p:cNvSpPr>
          <p:nvPr/>
        </p:nvSpPr>
        <p:spPr bwMode="auto">
          <a:xfrm>
            <a:off x="2106507" y="2651780"/>
            <a:ext cx="564521" cy="3446463"/>
          </a:xfrm>
          <a:custGeom>
            <a:avLst/>
            <a:gdLst>
              <a:gd name="T0" fmla="*/ 0 w 226"/>
              <a:gd name="T1" fmla="*/ 1341 h 1341"/>
              <a:gd name="T2" fmla="*/ 0 w 226"/>
              <a:gd name="T3" fmla="*/ 1341 h 1341"/>
              <a:gd name="T4" fmla="*/ 76 w 226"/>
              <a:gd name="T5" fmla="*/ 1177 h 1341"/>
              <a:gd name="T6" fmla="*/ 144 w 226"/>
              <a:gd name="T7" fmla="*/ 754 h 1341"/>
              <a:gd name="T8" fmla="*/ 182 w 226"/>
              <a:gd name="T9" fmla="*/ 361 h 1341"/>
              <a:gd name="T10" fmla="*/ 192 w 226"/>
              <a:gd name="T11" fmla="*/ 251 h 1341"/>
              <a:gd name="T12" fmla="*/ 209 w 226"/>
              <a:gd name="T13" fmla="*/ 84 h 1341"/>
              <a:gd name="T14" fmla="*/ 226 w 226"/>
              <a:gd name="T15" fmla="*/ 0 h 1341"/>
              <a:gd name="T16" fmla="*/ 226 w 226"/>
              <a:gd name="T17" fmla="*/ 0 h 1341"/>
              <a:gd name="T18" fmla="*/ 210 w 226"/>
              <a:gd name="T19" fmla="*/ 84 h 1341"/>
              <a:gd name="T20" fmla="*/ 193 w 226"/>
              <a:gd name="T21" fmla="*/ 251 h 1341"/>
              <a:gd name="T22" fmla="*/ 183 w 226"/>
              <a:gd name="T23" fmla="*/ 361 h 1341"/>
              <a:gd name="T24" fmla="*/ 145 w 226"/>
              <a:gd name="T25" fmla="*/ 754 h 1341"/>
              <a:gd name="T26" fmla="*/ 77 w 226"/>
              <a:gd name="T27" fmla="*/ 1178 h 1341"/>
              <a:gd name="T28" fmla="*/ 0 w 226"/>
              <a:gd name="T29" fmla="*/ 1341 h 1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6" h="1341">
                <a:moveTo>
                  <a:pt x="0" y="1341"/>
                </a:moveTo>
                <a:cubicBezTo>
                  <a:pt x="0" y="1341"/>
                  <a:pt x="0" y="1341"/>
                  <a:pt x="0" y="1341"/>
                </a:cubicBezTo>
                <a:cubicBezTo>
                  <a:pt x="28" y="1322"/>
                  <a:pt x="52" y="1272"/>
                  <a:pt x="76" y="1177"/>
                </a:cubicBezTo>
                <a:cubicBezTo>
                  <a:pt x="101" y="1077"/>
                  <a:pt x="122" y="947"/>
                  <a:pt x="144" y="754"/>
                </a:cubicBezTo>
                <a:cubicBezTo>
                  <a:pt x="160" y="618"/>
                  <a:pt x="171" y="487"/>
                  <a:pt x="182" y="361"/>
                </a:cubicBezTo>
                <a:cubicBezTo>
                  <a:pt x="186" y="323"/>
                  <a:pt x="189" y="287"/>
                  <a:pt x="192" y="251"/>
                </a:cubicBezTo>
                <a:cubicBezTo>
                  <a:pt x="198" y="189"/>
                  <a:pt x="203" y="131"/>
                  <a:pt x="209" y="84"/>
                </a:cubicBezTo>
                <a:cubicBezTo>
                  <a:pt x="214" y="45"/>
                  <a:pt x="219" y="18"/>
                  <a:pt x="226" y="0"/>
                </a:cubicBezTo>
                <a:cubicBezTo>
                  <a:pt x="226" y="0"/>
                  <a:pt x="226" y="0"/>
                  <a:pt x="226" y="0"/>
                </a:cubicBezTo>
                <a:cubicBezTo>
                  <a:pt x="219" y="18"/>
                  <a:pt x="215" y="46"/>
                  <a:pt x="210" y="84"/>
                </a:cubicBezTo>
                <a:cubicBezTo>
                  <a:pt x="204" y="131"/>
                  <a:pt x="198" y="189"/>
                  <a:pt x="193" y="251"/>
                </a:cubicBezTo>
                <a:cubicBezTo>
                  <a:pt x="190" y="287"/>
                  <a:pt x="186" y="323"/>
                  <a:pt x="183" y="361"/>
                </a:cubicBezTo>
                <a:cubicBezTo>
                  <a:pt x="172" y="487"/>
                  <a:pt x="161" y="618"/>
                  <a:pt x="145" y="754"/>
                </a:cubicBezTo>
                <a:cubicBezTo>
                  <a:pt x="123" y="947"/>
                  <a:pt x="102" y="1077"/>
                  <a:pt x="77" y="1178"/>
                </a:cubicBezTo>
                <a:cubicBezTo>
                  <a:pt x="53" y="1273"/>
                  <a:pt x="29" y="1323"/>
                  <a:pt x="0" y="1341"/>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9" name="Freeform 21"/>
          <p:cNvSpPr>
            <a:spLocks/>
          </p:cNvSpPr>
          <p:nvPr/>
        </p:nvSpPr>
        <p:spPr bwMode="auto">
          <a:xfrm>
            <a:off x="366673" y="2651780"/>
            <a:ext cx="2304355" cy="3471863"/>
          </a:xfrm>
          <a:custGeom>
            <a:avLst/>
            <a:gdLst>
              <a:gd name="T0" fmla="*/ 0 w 923"/>
              <a:gd name="T1" fmla="*/ 1351 h 1351"/>
              <a:gd name="T2" fmla="*/ 0 w 923"/>
              <a:gd name="T3" fmla="*/ 1350 h 1351"/>
              <a:gd name="T4" fmla="*/ 51 w 923"/>
              <a:gd name="T5" fmla="*/ 1299 h 1351"/>
              <a:gd name="T6" fmla="*/ 128 w 923"/>
              <a:gd name="T7" fmla="*/ 1187 h 1351"/>
              <a:gd name="T8" fmla="*/ 235 w 923"/>
              <a:gd name="T9" fmla="*/ 1009 h 1351"/>
              <a:gd name="T10" fmla="*/ 303 w 923"/>
              <a:gd name="T11" fmla="*/ 892 h 1351"/>
              <a:gd name="T12" fmla="*/ 370 w 923"/>
              <a:gd name="T13" fmla="*/ 778 h 1351"/>
              <a:gd name="T14" fmla="*/ 674 w 923"/>
              <a:gd name="T15" fmla="*/ 291 h 1351"/>
              <a:gd name="T16" fmla="*/ 810 w 923"/>
              <a:gd name="T17" fmla="*/ 112 h 1351"/>
              <a:gd name="T18" fmla="*/ 923 w 923"/>
              <a:gd name="T19" fmla="*/ 0 h 1351"/>
              <a:gd name="T20" fmla="*/ 923 w 923"/>
              <a:gd name="T21" fmla="*/ 1 h 1351"/>
              <a:gd name="T22" fmla="*/ 811 w 923"/>
              <a:gd name="T23" fmla="*/ 113 h 1351"/>
              <a:gd name="T24" fmla="*/ 675 w 923"/>
              <a:gd name="T25" fmla="*/ 292 h 1351"/>
              <a:gd name="T26" fmla="*/ 370 w 923"/>
              <a:gd name="T27" fmla="*/ 778 h 1351"/>
              <a:gd name="T28" fmla="*/ 304 w 923"/>
              <a:gd name="T29" fmla="*/ 893 h 1351"/>
              <a:gd name="T30" fmla="*/ 235 w 923"/>
              <a:gd name="T31" fmla="*/ 1010 h 1351"/>
              <a:gd name="T32" fmla="*/ 129 w 923"/>
              <a:gd name="T33" fmla="*/ 1188 h 1351"/>
              <a:gd name="T34" fmla="*/ 52 w 923"/>
              <a:gd name="T35" fmla="*/ 1300 h 1351"/>
              <a:gd name="T36" fmla="*/ 0 w 923"/>
              <a:gd name="T37" fmla="*/ 1351 h 1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23" h="1351">
                <a:moveTo>
                  <a:pt x="0" y="1351"/>
                </a:moveTo>
                <a:cubicBezTo>
                  <a:pt x="0" y="1350"/>
                  <a:pt x="0" y="1350"/>
                  <a:pt x="0" y="1350"/>
                </a:cubicBezTo>
                <a:cubicBezTo>
                  <a:pt x="14" y="1341"/>
                  <a:pt x="31" y="1325"/>
                  <a:pt x="51" y="1299"/>
                </a:cubicBezTo>
                <a:cubicBezTo>
                  <a:pt x="73" y="1272"/>
                  <a:pt x="97" y="1236"/>
                  <a:pt x="128" y="1187"/>
                </a:cubicBezTo>
                <a:cubicBezTo>
                  <a:pt x="157" y="1141"/>
                  <a:pt x="191" y="1084"/>
                  <a:pt x="235" y="1009"/>
                </a:cubicBezTo>
                <a:cubicBezTo>
                  <a:pt x="257" y="972"/>
                  <a:pt x="279" y="933"/>
                  <a:pt x="303" y="892"/>
                </a:cubicBezTo>
                <a:cubicBezTo>
                  <a:pt x="324" y="855"/>
                  <a:pt x="347" y="817"/>
                  <a:pt x="370" y="778"/>
                </a:cubicBezTo>
                <a:cubicBezTo>
                  <a:pt x="465" y="615"/>
                  <a:pt x="568" y="444"/>
                  <a:pt x="674" y="291"/>
                </a:cubicBezTo>
                <a:cubicBezTo>
                  <a:pt x="724" y="219"/>
                  <a:pt x="769" y="160"/>
                  <a:pt x="810" y="112"/>
                </a:cubicBezTo>
                <a:cubicBezTo>
                  <a:pt x="851" y="64"/>
                  <a:pt x="888" y="27"/>
                  <a:pt x="923" y="0"/>
                </a:cubicBezTo>
                <a:cubicBezTo>
                  <a:pt x="923" y="1"/>
                  <a:pt x="923" y="1"/>
                  <a:pt x="923" y="1"/>
                </a:cubicBezTo>
                <a:cubicBezTo>
                  <a:pt x="889" y="28"/>
                  <a:pt x="852" y="65"/>
                  <a:pt x="811" y="113"/>
                </a:cubicBezTo>
                <a:cubicBezTo>
                  <a:pt x="770" y="161"/>
                  <a:pt x="725" y="219"/>
                  <a:pt x="675" y="292"/>
                </a:cubicBezTo>
                <a:cubicBezTo>
                  <a:pt x="569" y="444"/>
                  <a:pt x="466" y="616"/>
                  <a:pt x="370" y="778"/>
                </a:cubicBezTo>
                <a:cubicBezTo>
                  <a:pt x="348" y="817"/>
                  <a:pt x="325" y="856"/>
                  <a:pt x="304" y="893"/>
                </a:cubicBezTo>
                <a:cubicBezTo>
                  <a:pt x="280" y="934"/>
                  <a:pt x="258" y="972"/>
                  <a:pt x="235" y="1010"/>
                </a:cubicBezTo>
                <a:cubicBezTo>
                  <a:pt x="192" y="1085"/>
                  <a:pt x="158" y="1141"/>
                  <a:pt x="129" y="1188"/>
                </a:cubicBezTo>
                <a:cubicBezTo>
                  <a:pt x="98" y="1237"/>
                  <a:pt x="73" y="1272"/>
                  <a:pt x="52" y="1300"/>
                </a:cubicBezTo>
                <a:cubicBezTo>
                  <a:pt x="31" y="1326"/>
                  <a:pt x="15" y="1342"/>
                  <a:pt x="0" y="1351"/>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30" name="Freeform 22"/>
          <p:cNvSpPr>
            <a:spLocks/>
          </p:cNvSpPr>
          <p:nvPr/>
        </p:nvSpPr>
        <p:spPr bwMode="auto">
          <a:xfrm>
            <a:off x="366672" y="1837393"/>
            <a:ext cx="3566043" cy="4286251"/>
          </a:xfrm>
          <a:custGeom>
            <a:avLst/>
            <a:gdLst>
              <a:gd name="T0" fmla="*/ 0 w 1428"/>
              <a:gd name="T1" fmla="*/ 1668 h 1668"/>
              <a:gd name="T2" fmla="*/ 0 w 1428"/>
              <a:gd name="T3" fmla="*/ 1667 h 1668"/>
              <a:gd name="T4" fmla="*/ 138 w 1428"/>
              <a:gd name="T5" fmla="*/ 1610 h 1668"/>
              <a:gd name="T6" fmla="*/ 328 w 1428"/>
              <a:gd name="T7" fmla="*/ 1463 h 1668"/>
              <a:gd name="T8" fmla="*/ 563 w 1428"/>
              <a:gd name="T9" fmla="*/ 1219 h 1668"/>
              <a:gd name="T10" fmla="*/ 818 w 1428"/>
              <a:gd name="T11" fmla="*/ 903 h 1668"/>
              <a:gd name="T12" fmla="*/ 1055 w 1428"/>
              <a:gd name="T13" fmla="*/ 573 h 1668"/>
              <a:gd name="T14" fmla="*/ 1239 w 1428"/>
              <a:gd name="T15" fmla="*/ 295 h 1668"/>
              <a:gd name="T16" fmla="*/ 1338 w 1428"/>
              <a:gd name="T17" fmla="*/ 139 h 1668"/>
              <a:gd name="T18" fmla="*/ 1360 w 1428"/>
              <a:gd name="T19" fmla="*/ 104 h 1668"/>
              <a:gd name="T20" fmla="*/ 1427 w 1428"/>
              <a:gd name="T21" fmla="*/ 0 h 1668"/>
              <a:gd name="T22" fmla="*/ 1428 w 1428"/>
              <a:gd name="T23" fmla="*/ 1 h 1668"/>
              <a:gd name="T24" fmla="*/ 1361 w 1428"/>
              <a:gd name="T25" fmla="*/ 104 h 1668"/>
              <a:gd name="T26" fmla="*/ 1339 w 1428"/>
              <a:gd name="T27" fmla="*/ 140 h 1668"/>
              <a:gd name="T28" fmla="*/ 1240 w 1428"/>
              <a:gd name="T29" fmla="*/ 296 h 1668"/>
              <a:gd name="T30" fmla="*/ 1056 w 1428"/>
              <a:gd name="T31" fmla="*/ 574 h 1668"/>
              <a:gd name="T32" fmla="*/ 819 w 1428"/>
              <a:gd name="T33" fmla="*/ 903 h 1668"/>
              <a:gd name="T34" fmla="*/ 564 w 1428"/>
              <a:gd name="T35" fmla="*/ 1220 h 1668"/>
              <a:gd name="T36" fmla="*/ 328 w 1428"/>
              <a:gd name="T37" fmla="*/ 1464 h 1668"/>
              <a:gd name="T38" fmla="*/ 139 w 1428"/>
              <a:gd name="T39" fmla="*/ 1611 h 1668"/>
              <a:gd name="T40" fmla="*/ 0 w 1428"/>
              <a:gd name="T41" fmla="*/ 1668 h 1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28" h="1668">
                <a:moveTo>
                  <a:pt x="0" y="1668"/>
                </a:moveTo>
                <a:cubicBezTo>
                  <a:pt x="0" y="1667"/>
                  <a:pt x="0" y="1667"/>
                  <a:pt x="0" y="1667"/>
                </a:cubicBezTo>
                <a:cubicBezTo>
                  <a:pt x="40" y="1661"/>
                  <a:pt x="86" y="1642"/>
                  <a:pt x="138" y="1610"/>
                </a:cubicBezTo>
                <a:cubicBezTo>
                  <a:pt x="196" y="1576"/>
                  <a:pt x="259" y="1526"/>
                  <a:pt x="328" y="1463"/>
                </a:cubicBezTo>
                <a:cubicBezTo>
                  <a:pt x="398" y="1399"/>
                  <a:pt x="475" y="1319"/>
                  <a:pt x="563" y="1219"/>
                </a:cubicBezTo>
                <a:cubicBezTo>
                  <a:pt x="645" y="1124"/>
                  <a:pt x="731" y="1018"/>
                  <a:pt x="818" y="903"/>
                </a:cubicBezTo>
                <a:cubicBezTo>
                  <a:pt x="899" y="796"/>
                  <a:pt x="978" y="685"/>
                  <a:pt x="1055" y="573"/>
                </a:cubicBezTo>
                <a:cubicBezTo>
                  <a:pt x="1122" y="475"/>
                  <a:pt x="1184" y="382"/>
                  <a:pt x="1239" y="295"/>
                </a:cubicBezTo>
                <a:cubicBezTo>
                  <a:pt x="1277" y="237"/>
                  <a:pt x="1309" y="185"/>
                  <a:pt x="1338" y="139"/>
                </a:cubicBezTo>
                <a:cubicBezTo>
                  <a:pt x="1346" y="127"/>
                  <a:pt x="1353" y="115"/>
                  <a:pt x="1360" y="104"/>
                </a:cubicBezTo>
                <a:cubicBezTo>
                  <a:pt x="1389" y="57"/>
                  <a:pt x="1410" y="25"/>
                  <a:pt x="1427" y="0"/>
                </a:cubicBezTo>
                <a:cubicBezTo>
                  <a:pt x="1428" y="1"/>
                  <a:pt x="1428" y="1"/>
                  <a:pt x="1428" y="1"/>
                </a:cubicBezTo>
                <a:cubicBezTo>
                  <a:pt x="1411" y="26"/>
                  <a:pt x="1390" y="58"/>
                  <a:pt x="1361" y="104"/>
                </a:cubicBezTo>
                <a:cubicBezTo>
                  <a:pt x="1354" y="116"/>
                  <a:pt x="1346" y="127"/>
                  <a:pt x="1339" y="140"/>
                </a:cubicBezTo>
                <a:cubicBezTo>
                  <a:pt x="1310" y="185"/>
                  <a:pt x="1277" y="237"/>
                  <a:pt x="1240" y="296"/>
                </a:cubicBezTo>
                <a:cubicBezTo>
                  <a:pt x="1185" y="382"/>
                  <a:pt x="1123" y="476"/>
                  <a:pt x="1056" y="574"/>
                </a:cubicBezTo>
                <a:cubicBezTo>
                  <a:pt x="979" y="686"/>
                  <a:pt x="900" y="797"/>
                  <a:pt x="819" y="903"/>
                </a:cubicBezTo>
                <a:cubicBezTo>
                  <a:pt x="732" y="1019"/>
                  <a:pt x="646" y="1125"/>
                  <a:pt x="564" y="1220"/>
                </a:cubicBezTo>
                <a:cubicBezTo>
                  <a:pt x="476" y="1320"/>
                  <a:pt x="399" y="1400"/>
                  <a:pt x="328" y="1464"/>
                </a:cubicBezTo>
                <a:cubicBezTo>
                  <a:pt x="260" y="1527"/>
                  <a:pt x="196" y="1576"/>
                  <a:pt x="139" y="1611"/>
                </a:cubicBezTo>
                <a:cubicBezTo>
                  <a:pt x="87" y="1643"/>
                  <a:pt x="40" y="1662"/>
                  <a:pt x="0" y="1668"/>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49" name="Freeform 25"/>
          <p:cNvSpPr>
            <a:spLocks/>
          </p:cNvSpPr>
          <p:nvPr/>
        </p:nvSpPr>
        <p:spPr bwMode="auto">
          <a:xfrm>
            <a:off x="-1227025" y="4995637"/>
            <a:ext cx="5490966" cy="1219200"/>
          </a:xfrm>
          <a:custGeom>
            <a:avLst/>
            <a:gdLst>
              <a:gd name="T0" fmla="*/ 517 w 2198"/>
              <a:gd name="T1" fmla="*/ 376 h 474"/>
              <a:gd name="T2" fmla="*/ 0 w 2198"/>
              <a:gd name="T3" fmla="*/ 170 h 474"/>
              <a:gd name="T4" fmla="*/ 1 w 2198"/>
              <a:gd name="T5" fmla="*/ 169 h 474"/>
              <a:gd name="T6" fmla="*/ 1259 w 2198"/>
              <a:gd name="T7" fmla="*/ 426 h 474"/>
              <a:gd name="T8" fmla="*/ 1819 w 2198"/>
              <a:gd name="T9" fmla="*/ 271 h 474"/>
              <a:gd name="T10" fmla="*/ 2197 w 2198"/>
              <a:gd name="T11" fmla="*/ 0 h 474"/>
              <a:gd name="T12" fmla="*/ 2198 w 2198"/>
              <a:gd name="T13" fmla="*/ 0 h 474"/>
              <a:gd name="T14" fmla="*/ 2029 w 2198"/>
              <a:gd name="T15" fmla="*/ 147 h 474"/>
              <a:gd name="T16" fmla="*/ 1819 w 2198"/>
              <a:gd name="T17" fmla="*/ 271 h 474"/>
              <a:gd name="T18" fmla="*/ 1554 w 2198"/>
              <a:gd name="T19" fmla="*/ 370 h 474"/>
              <a:gd name="T20" fmla="*/ 1259 w 2198"/>
              <a:gd name="T21" fmla="*/ 427 h 474"/>
              <a:gd name="T22" fmla="*/ 517 w 2198"/>
              <a:gd name="T23" fmla="*/ 376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8" h="474">
                <a:moveTo>
                  <a:pt x="517" y="376"/>
                </a:moveTo>
                <a:cubicBezTo>
                  <a:pt x="334" y="330"/>
                  <a:pt x="159" y="261"/>
                  <a:pt x="0" y="170"/>
                </a:cubicBezTo>
                <a:cubicBezTo>
                  <a:pt x="1" y="169"/>
                  <a:pt x="1" y="169"/>
                  <a:pt x="1" y="169"/>
                </a:cubicBezTo>
                <a:cubicBezTo>
                  <a:pt x="368" y="381"/>
                  <a:pt x="826" y="474"/>
                  <a:pt x="1259" y="426"/>
                </a:cubicBezTo>
                <a:cubicBezTo>
                  <a:pt x="1460" y="404"/>
                  <a:pt x="1653" y="350"/>
                  <a:pt x="1819" y="271"/>
                </a:cubicBezTo>
                <a:cubicBezTo>
                  <a:pt x="1966" y="200"/>
                  <a:pt x="2097" y="107"/>
                  <a:pt x="2197" y="0"/>
                </a:cubicBezTo>
                <a:cubicBezTo>
                  <a:pt x="2198" y="0"/>
                  <a:pt x="2198" y="0"/>
                  <a:pt x="2198" y="0"/>
                </a:cubicBezTo>
                <a:cubicBezTo>
                  <a:pt x="2148" y="53"/>
                  <a:pt x="2091" y="102"/>
                  <a:pt x="2029" y="147"/>
                </a:cubicBezTo>
                <a:cubicBezTo>
                  <a:pt x="1965" y="194"/>
                  <a:pt x="1894" y="236"/>
                  <a:pt x="1819" y="271"/>
                </a:cubicBezTo>
                <a:cubicBezTo>
                  <a:pt x="1737" y="311"/>
                  <a:pt x="1648" y="344"/>
                  <a:pt x="1554" y="370"/>
                </a:cubicBezTo>
                <a:cubicBezTo>
                  <a:pt x="1460" y="397"/>
                  <a:pt x="1360" y="416"/>
                  <a:pt x="1259" y="427"/>
                </a:cubicBezTo>
                <a:cubicBezTo>
                  <a:pt x="1013" y="455"/>
                  <a:pt x="758" y="436"/>
                  <a:pt x="517" y="376"/>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52" name="Freeform 26"/>
          <p:cNvSpPr>
            <a:spLocks/>
          </p:cNvSpPr>
          <p:nvPr/>
        </p:nvSpPr>
        <p:spPr bwMode="auto">
          <a:xfrm>
            <a:off x="-1227025" y="3928837"/>
            <a:ext cx="6362426" cy="2216150"/>
          </a:xfrm>
          <a:custGeom>
            <a:avLst/>
            <a:gdLst>
              <a:gd name="T0" fmla="*/ 490 w 2547"/>
              <a:gd name="T1" fmla="*/ 780 h 862"/>
              <a:gd name="T2" fmla="*/ 0 w 2547"/>
              <a:gd name="T3" fmla="*/ 585 h 862"/>
              <a:gd name="T4" fmla="*/ 1 w 2547"/>
              <a:gd name="T5" fmla="*/ 584 h 862"/>
              <a:gd name="T6" fmla="*/ 766 w 2547"/>
              <a:gd name="T7" fmla="*/ 829 h 862"/>
              <a:gd name="T8" fmla="*/ 1615 w 2547"/>
              <a:gd name="T9" fmla="*/ 758 h 862"/>
              <a:gd name="T10" fmla="*/ 1971 w 2547"/>
              <a:gd name="T11" fmla="*/ 613 h 862"/>
              <a:gd name="T12" fmla="*/ 2246 w 2547"/>
              <a:gd name="T13" fmla="*/ 423 h 862"/>
              <a:gd name="T14" fmla="*/ 2546 w 2547"/>
              <a:gd name="T15" fmla="*/ 0 h 862"/>
              <a:gd name="T16" fmla="*/ 2547 w 2547"/>
              <a:gd name="T17" fmla="*/ 0 h 862"/>
              <a:gd name="T18" fmla="*/ 2247 w 2547"/>
              <a:gd name="T19" fmla="*/ 424 h 862"/>
              <a:gd name="T20" fmla="*/ 1972 w 2547"/>
              <a:gd name="T21" fmla="*/ 614 h 862"/>
              <a:gd name="T22" fmla="*/ 1616 w 2547"/>
              <a:gd name="T23" fmla="*/ 759 h 862"/>
              <a:gd name="T24" fmla="*/ 766 w 2547"/>
              <a:gd name="T25" fmla="*/ 830 h 862"/>
              <a:gd name="T26" fmla="*/ 490 w 2547"/>
              <a:gd name="T27" fmla="*/ 780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47" h="862">
                <a:moveTo>
                  <a:pt x="490" y="780"/>
                </a:moveTo>
                <a:cubicBezTo>
                  <a:pt x="314" y="736"/>
                  <a:pt x="147" y="670"/>
                  <a:pt x="0" y="585"/>
                </a:cubicBezTo>
                <a:cubicBezTo>
                  <a:pt x="1" y="584"/>
                  <a:pt x="1" y="584"/>
                  <a:pt x="1" y="584"/>
                </a:cubicBezTo>
                <a:cubicBezTo>
                  <a:pt x="222" y="713"/>
                  <a:pt x="487" y="797"/>
                  <a:pt x="766" y="829"/>
                </a:cubicBezTo>
                <a:cubicBezTo>
                  <a:pt x="1052" y="861"/>
                  <a:pt x="1346" y="837"/>
                  <a:pt x="1615" y="758"/>
                </a:cubicBezTo>
                <a:cubicBezTo>
                  <a:pt x="1743" y="721"/>
                  <a:pt x="1863" y="672"/>
                  <a:pt x="1971" y="613"/>
                </a:cubicBezTo>
                <a:cubicBezTo>
                  <a:pt x="2074" y="558"/>
                  <a:pt x="2166" y="494"/>
                  <a:pt x="2246" y="423"/>
                </a:cubicBezTo>
                <a:cubicBezTo>
                  <a:pt x="2385" y="300"/>
                  <a:pt x="2489" y="154"/>
                  <a:pt x="2546" y="0"/>
                </a:cubicBezTo>
                <a:cubicBezTo>
                  <a:pt x="2547" y="0"/>
                  <a:pt x="2547" y="0"/>
                  <a:pt x="2547" y="0"/>
                </a:cubicBezTo>
                <a:cubicBezTo>
                  <a:pt x="2490" y="154"/>
                  <a:pt x="2386" y="301"/>
                  <a:pt x="2247" y="424"/>
                </a:cubicBezTo>
                <a:cubicBezTo>
                  <a:pt x="2167" y="494"/>
                  <a:pt x="2074" y="558"/>
                  <a:pt x="1972" y="614"/>
                </a:cubicBezTo>
                <a:cubicBezTo>
                  <a:pt x="1863" y="673"/>
                  <a:pt x="1744" y="722"/>
                  <a:pt x="1616" y="759"/>
                </a:cubicBezTo>
                <a:cubicBezTo>
                  <a:pt x="1346" y="838"/>
                  <a:pt x="1052" y="862"/>
                  <a:pt x="766" y="830"/>
                </a:cubicBezTo>
                <a:cubicBezTo>
                  <a:pt x="672" y="819"/>
                  <a:pt x="580" y="803"/>
                  <a:pt x="490" y="780"/>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53" name="Freeform 27"/>
          <p:cNvSpPr>
            <a:spLocks/>
          </p:cNvSpPr>
          <p:nvPr/>
        </p:nvSpPr>
        <p:spPr bwMode="auto">
          <a:xfrm>
            <a:off x="-1227024" y="2577874"/>
            <a:ext cx="4101258" cy="2873375"/>
          </a:xfrm>
          <a:custGeom>
            <a:avLst/>
            <a:gdLst>
              <a:gd name="T0" fmla="*/ 11 w 1642"/>
              <a:gd name="T1" fmla="*/ 1116 h 1118"/>
              <a:gd name="T2" fmla="*/ 0 w 1642"/>
              <a:gd name="T3" fmla="*/ 1111 h 1118"/>
              <a:gd name="T4" fmla="*/ 1 w 1642"/>
              <a:gd name="T5" fmla="*/ 1110 h 1118"/>
              <a:gd name="T6" fmla="*/ 50 w 1642"/>
              <a:gd name="T7" fmla="*/ 1112 h 1118"/>
              <a:gd name="T8" fmla="*/ 154 w 1642"/>
              <a:gd name="T9" fmla="*/ 1062 h 1118"/>
              <a:gd name="T10" fmla="*/ 326 w 1642"/>
              <a:gd name="T11" fmla="*/ 949 h 1118"/>
              <a:gd name="T12" fmla="*/ 565 w 1642"/>
              <a:gd name="T13" fmla="*/ 776 h 1118"/>
              <a:gd name="T14" fmla="*/ 790 w 1642"/>
              <a:gd name="T15" fmla="*/ 607 h 1118"/>
              <a:gd name="T16" fmla="*/ 1148 w 1642"/>
              <a:gd name="T17" fmla="*/ 341 h 1118"/>
              <a:gd name="T18" fmla="*/ 1419 w 1642"/>
              <a:gd name="T19" fmla="*/ 147 h 1118"/>
              <a:gd name="T20" fmla="*/ 1642 w 1642"/>
              <a:gd name="T21" fmla="*/ 0 h 1118"/>
              <a:gd name="T22" fmla="*/ 1642 w 1642"/>
              <a:gd name="T23" fmla="*/ 1 h 1118"/>
              <a:gd name="T24" fmla="*/ 1419 w 1642"/>
              <a:gd name="T25" fmla="*/ 147 h 1118"/>
              <a:gd name="T26" fmla="*/ 1148 w 1642"/>
              <a:gd name="T27" fmla="*/ 341 h 1118"/>
              <a:gd name="T28" fmla="*/ 791 w 1642"/>
              <a:gd name="T29" fmla="*/ 608 h 1118"/>
              <a:gd name="T30" fmla="*/ 565 w 1642"/>
              <a:gd name="T31" fmla="*/ 776 h 1118"/>
              <a:gd name="T32" fmla="*/ 326 w 1642"/>
              <a:gd name="T33" fmla="*/ 950 h 1118"/>
              <a:gd name="T34" fmla="*/ 154 w 1642"/>
              <a:gd name="T35" fmla="*/ 1062 h 1118"/>
              <a:gd name="T36" fmla="*/ 50 w 1642"/>
              <a:gd name="T37" fmla="*/ 1113 h 1118"/>
              <a:gd name="T38" fmla="*/ 11 w 1642"/>
              <a:gd name="T39" fmla="*/ 1116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2" h="1118">
                <a:moveTo>
                  <a:pt x="11" y="1116"/>
                </a:moveTo>
                <a:cubicBezTo>
                  <a:pt x="6" y="1115"/>
                  <a:pt x="3" y="1113"/>
                  <a:pt x="0" y="1111"/>
                </a:cubicBezTo>
                <a:cubicBezTo>
                  <a:pt x="1" y="1110"/>
                  <a:pt x="1" y="1110"/>
                  <a:pt x="1" y="1110"/>
                </a:cubicBezTo>
                <a:cubicBezTo>
                  <a:pt x="10" y="1118"/>
                  <a:pt x="27" y="1118"/>
                  <a:pt x="50" y="1112"/>
                </a:cubicBezTo>
                <a:cubicBezTo>
                  <a:pt x="75" y="1104"/>
                  <a:pt x="108" y="1088"/>
                  <a:pt x="154" y="1062"/>
                </a:cubicBezTo>
                <a:cubicBezTo>
                  <a:pt x="200" y="1034"/>
                  <a:pt x="257" y="997"/>
                  <a:pt x="326" y="949"/>
                </a:cubicBezTo>
                <a:cubicBezTo>
                  <a:pt x="395" y="901"/>
                  <a:pt x="469" y="847"/>
                  <a:pt x="565" y="776"/>
                </a:cubicBezTo>
                <a:cubicBezTo>
                  <a:pt x="638" y="721"/>
                  <a:pt x="712" y="666"/>
                  <a:pt x="790" y="607"/>
                </a:cubicBezTo>
                <a:cubicBezTo>
                  <a:pt x="907" y="519"/>
                  <a:pt x="1027" y="429"/>
                  <a:pt x="1148" y="341"/>
                </a:cubicBezTo>
                <a:cubicBezTo>
                  <a:pt x="1248" y="267"/>
                  <a:pt x="1337" y="204"/>
                  <a:pt x="1419" y="147"/>
                </a:cubicBezTo>
                <a:cubicBezTo>
                  <a:pt x="1502" y="89"/>
                  <a:pt x="1575" y="41"/>
                  <a:pt x="1642" y="0"/>
                </a:cubicBezTo>
                <a:cubicBezTo>
                  <a:pt x="1642" y="1"/>
                  <a:pt x="1642" y="1"/>
                  <a:pt x="1642" y="1"/>
                </a:cubicBezTo>
                <a:cubicBezTo>
                  <a:pt x="1576" y="42"/>
                  <a:pt x="1503" y="90"/>
                  <a:pt x="1419" y="147"/>
                </a:cubicBezTo>
                <a:cubicBezTo>
                  <a:pt x="1337" y="204"/>
                  <a:pt x="1249" y="268"/>
                  <a:pt x="1148" y="341"/>
                </a:cubicBezTo>
                <a:cubicBezTo>
                  <a:pt x="1028" y="429"/>
                  <a:pt x="907" y="520"/>
                  <a:pt x="791" y="608"/>
                </a:cubicBezTo>
                <a:cubicBezTo>
                  <a:pt x="713" y="666"/>
                  <a:pt x="639" y="722"/>
                  <a:pt x="565" y="776"/>
                </a:cubicBezTo>
                <a:cubicBezTo>
                  <a:pt x="469" y="848"/>
                  <a:pt x="396" y="901"/>
                  <a:pt x="326" y="950"/>
                </a:cubicBezTo>
                <a:cubicBezTo>
                  <a:pt x="257" y="998"/>
                  <a:pt x="201" y="1035"/>
                  <a:pt x="154" y="1062"/>
                </a:cubicBezTo>
                <a:cubicBezTo>
                  <a:pt x="108" y="1089"/>
                  <a:pt x="76" y="1105"/>
                  <a:pt x="50" y="1113"/>
                </a:cubicBezTo>
                <a:cubicBezTo>
                  <a:pt x="34" y="1117"/>
                  <a:pt x="20" y="1118"/>
                  <a:pt x="11" y="1116"/>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57" name="Freeform 31"/>
          <p:cNvSpPr>
            <a:spLocks/>
          </p:cNvSpPr>
          <p:nvPr/>
        </p:nvSpPr>
        <p:spPr bwMode="auto">
          <a:xfrm>
            <a:off x="4557391" y="-933"/>
            <a:ext cx="771203" cy="344488"/>
          </a:xfrm>
          <a:custGeom>
            <a:avLst/>
            <a:gdLst>
              <a:gd name="T0" fmla="*/ 1 w 309"/>
              <a:gd name="T1" fmla="*/ 134 h 134"/>
              <a:gd name="T2" fmla="*/ 0 w 309"/>
              <a:gd name="T3" fmla="*/ 134 h 134"/>
              <a:gd name="T4" fmla="*/ 145 w 309"/>
              <a:gd name="T5" fmla="*/ 43 h 134"/>
              <a:gd name="T6" fmla="*/ 309 w 309"/>
              <a:gd name="T7" fmla="*/ 22 h 134"/>
              <a:gd name="T8" fmla="*/ 309 w 309"/>
              <a:gd name="T9" fmla="*/ 23 h 134"/>
              <a:gd name="T10" fmla="*/ 1 w 309"/>
              <a:gd name="T11" fmla="*/ 134 h 134"/>
            </a:gdLst>
            <a:ahLst/>
            <a:cxnLst>
              <a:cxn ang="0">
                <a:pos x="T0" y="T1"/>
              </a:cxn>
              <a:cxn ang="0">
                <a:pos x="T2" y="T3"/>
              </a:cxn>
              <a:cxn ang="0">
                <a:pos x="T4" y="T5"/>
              </a:cxn>
              <a:cxn ang="0">
                <a:pos x="T6" y="T7"/>
              </a:cxn>
              <a:cxn ang="0">
                <a:pos x="T8" y="T9"/>
              </a:cxn>
              <a:cxn ang="0">
                <a:pos x="T10" y="T11"/>
              </a:cxn>
            </a:cxnLst>
            <a:rect l="0" t="0" r="r" b="b"/>
            <a:pathLst>
              <a:path w="309" h="134">
                <a:moveTo>
                  <a:pt x="1" y="134"/>
                </a:moveTo>
                <a:cubicBezTo>
                  <a:pt x="0" y="134"/>
                  <a:pt x="0" y="134"/>
                  <a:pt x="0" y="134"/>
                </a:cubicBezTo>
                <a:cubicBezTo>
                  <a:pt x="46" y="94"/>
                  <a:pt x="96" y="63"/>
                  <a:pt x="145" y="43"/>
                </a:cubicBezTo>
                <a:cubicBezTo>
                  <a:pt x="202" y="20"/>
                  <a:pt x="257" y="13"/>
                  <a:pt x="309" y="22"/>
                </a:cubicBezTo>
                <a:cubicBezTo>
                  <a:pt x="309" y="23"/>
                  <a:pt x="309" y="23"/>
                  <a:pt x="309" y="23"/>
                </a:cubicBezTo>
                <a:cubicBezTo>
                  <a:pt x="179" y="0"/>
                  <a:pt x="60" y="83"/>
                  <a:pt x="1" y="134"/>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58" name="Freeform 32"/>
          <p:cNvSpPr>
            <a:spLocks/>
          </p:cNvSpPr>
          <p:nvPr/>
        </p:nvSpPr>
        <p:spPr bwMode="auto">
          <a:xfrm>
            <a:off x="4387727" y="-29507"/>
            <a:ext cx="940867" cy="509588"/>
          </a:xfrm>
          <a:custGeom>
            <a:avLst/>
            <a:gdLst>
              <a:gd name="T0" fmla="*/ 1 w 377"/>
              <a:gd name="T1" fmla="*/ 198 h 198"/>
              <a:gd name="T2" fmla="*/ 0 w 377"/>
              <a:gd name="T3" fmla="*/ 198 h 198"/>
              <a:gd name="T4" fmla="*/ 171 w 377"/>
              <a:gd name="T5" fmla="*/ 67 h 198"/>
              <a:gd name="T6" fmla="*/ 377 w 377"/>
              <a:gd name="T7" fmla="*/ 33 h 198"/>
              <a:gd name="T8" fmla="*/ 377 w 377"/>
              <a:gd name="T9" fmla="*/ 34 h 198"/>
              <a:gd name="T10" fmla="*/ 1 w 377"/>
              <a:gd name="T11" fmla="*/ 198 h 198"/>
            </a:gdLst>
            <a:ahLst/>
            <a:cxnLst>
              <a:cxn ang="0">
                <a:pos x="T0" y="T1"/>
              </a:cxn>
              <a:cxn ang="0">
                <a:pos x="T2" y="T3"/>
              </a:cxn>
              <a:cxn ang="0">
                <a:pos x="T4" y="T5"/>
              </a:cxn>
              <a:cxn ang="0">
                <a:pos x="T6" y="T7"/>
              </a:cxn>
              <a:cxn ang="0">
                <a:pos x="T8" y="T9"/>
              </a:cxn>
              <a:cxn ang="0">
                <a:pos x="T10" y="T11"/>
              </a:cxn>
            </a:cxnLst>
            <a:rect l="0" t="0" r="r" b="b"/>
            <a:pathLst>
              <a:path w="377" h="198">
                <a:moveTo>
                  <a:pt x="1" y="198"/>
                </a:moveTo>
                <a:cubicBezTo>
                  <a:pt x="0" y="198"/>
                  <a:pt x="0" y="198"/>
                  <a:pt x="0" y="198"/>
                </a:cubicBezTo>
                <a:cubicBezTo>
                  <a:pt x="38" y="159"/>
                  <a:pt x="98" y="104"/>
                  <a:pt x="171" y="67"/>
                </a:cubicBezTo>
                <a:cubicBezTo>
                  <a:pt x="243" y="31"/>
                  <a:pt x="312" y="20"/>
                  <a:pt x="377" y="33"/>
                </a:cubicBezTo>
                <a:cubicBezTo>
                  <a:pt x="377" y="34"/>
                  <a:pt x="377" y="34"/>
                  <a:pt x="377" y="34"/>
                </a:cubicBezTo>
                <a:cubicBezTo>
                  <a:pt x="211" y="0"/>
                  <a:pt x="59" y="138"/>
                  <a:pt x="1" y="198"/>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61" name="Freeform 35"/>
          <p:cNvSpPr>
            <a:spLocks/>
          </p:cNvSpPr>
          <p:nvPr/>
        </p:nvSpPr>
        <p:spPr bwMode="auto">
          <a:xfrm>
            <a:off x="4046854" y="14943"/>
            <a:ext cx="1281740" cy="1046163"/>
          </a:xfrm>
          <a:custGeom>
            <a:avLst/>
            <a:gdLst>
              <a:gd name="T0" fmla="*/ 1 w 513"/>
              <a:gd name="T1" fmla="*/ 407 h 407"/>
              <a:gd name="T2" fmla="*/ 0 w 513"/>
              <a:gd name="T3" fmla="*/ 406 h 407"/>
              <a:gd name="T4" fmla="*/ 177 w 513"/>
              <a:gd name="T5" fmla="*/ 157 h 407"/>
              <a:gd name="T6" fmla="*/ 332 w 513"/>
              <a:gd name="T7" fmla="*/ 46 h 407"/>
              <a:gd name="T8" fmla="*/ 513 w 513"/>
              <a:gd name="T9" fmla="*/ 16 h 407"/>
              <a:gd name="T10" fmla="*/ 513 w 513"/>
              <a:gd name="T11" fmla="*/ 17 h 407"/>
              <a:gd name="T12" fmla="*/ 178 w 513"/>
              <a:gd name="T13" fmla="*/ 157 h 407"/>
              <a:gd name="T14" fmla="*/ 1 w 513"/>
              <a:gd name="T15" fmla="*/ 407 h 4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407">
                <a:moveTo>
                  <a:pt x="1" y="407"/>
                </a:moveTo>
                <a:cubicBezTo>
                  <a:pt x="0" y="406"/>
                  <a:pt x="0" y="406"/>
                  <a:pt x="0" y="406"/>
                </a:cubicBezTo>
                <a:cubicBezTo>
                  <a:pt x="49" y="307"/>
                  <a:pt x="107" y="225"/>
                  <a:pt x="177" y="157"/>
                </a:cubicBezTo>
                <a:cubicBezTo>
                  <a:pt x="226" y="109"/>
                  <a:pt x="279" y="71"/>
                  <a:pt x="332" y="46"/>
                </a:cubicBezTo>
                <a:cubicBezTo>
                  <a:pt x="395" y="17"/>
                  <a:pt x="455" y="7"/>
                  <a:pt x="513" y="16"/>
                </a:cubicBezTo>
                <a:cubicBezTo>
                  <a:pt x="513" y="17"/>
                  <a:pt x="513" y="17"/>
                  <a:pt x="513" y="17"/>
                </a:cubicBezTo>
                <a:cubicBezTo>
                  <a:pt x="408" y="0"/>
                  <a:pt x="286" y="51"/>
                  <a:pt x="178" y="157"/>
                </a:cubicBezTo>
                <a:cubicBezTo>
                  <a:pt x="108" y="226"/>
                  <a:pt x="50" y="307"/>
                  <a:pt x="1" y="407"/>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63" name="Freeform 37"/>
          <p:cNvSpPr>
            <a:spLocks/>
          </p:cNvSpPr>
          <p:nvPr/>
        </p:nvSpPr>
        <p:spPr bwMode="auto">
          <a:xfrm>
            <a:off x="2671028" y="56218"/>
            <a:ext cx="2657566" cy="2595563"/>
          </a:xfrm>
          <a:custGeom>
            <a:avLst/>
            <a:gdLst>
              <a:gd name="T0" fmla="*/ 0 w 1064"/>
              <a:gd name="T1" fmla="*/ 1010 h 1010"/>
              <a:gd name="T2" fmla="*/ 0 w 1064"/>
              <a:gd name="T3" fmla="*/ 1010 h 1010"/>
              <a:gd name="T4" fmla="*/ 479 w 1064"/>
              <a:gd name="T5" fmla="*/ 742 h 1010"/>
              <a:gd name="T6" fmla="*/ 821 w 1064"/>
              <a:gd name="T7" fmla="*/ 460 h 1010"/>
              <a:gd name="T8" fmla="*/ 1009 w 1064"/>
              <a:gd name="T9" fmla="*/ 205 h 1010"/>
              <a:gd name="T10" fmla="*/ 1063 w 1064"/>
              <a:gd name="T11" fmla="*/ 0 h 1010"/>
              <a:gd name="T12" fmla="*/ 1064 w 1064"/>
              <a:gd name="T13" fmla="*/ 0 h 1010"/>
              <a:gd name="T14" fmla="*/ 1009 w 1064"/>
              <a:gd name="T15" fmla="*/ 206 h 1010"/>
              <a:gd name="T16" fmla="*/ 822 w 1064"/>
              <a:gd name="T17" fmla="*/ 460 h 1010"/>
              <a:gd name="T18" fmla="*/ 479 w 1064"/>
              <a:gd name="T19" fmla="*/ 743 h 1010"/>
              <a:gd name="T20" fmla="*/ 0 w 1064"/>
              <a:gd name="T21" fmla="*/ 1010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4" h="1010">
                <a:moveTo>
                  <a:pt x="0" y="1010"/>
                </a:moveTo>
                <a:cubicBezTo>
                  <a:pt x="0" y="1010"/>
                  <a:pt x="0" y="1010"/>
                  <a:pt x="0" y="1010"/>
                </a:cubicBezTo>
                <a:cubicBezTo>
                  <a:pt x="175" y="929"/>
                  <a:pt x="336" y="839"/>
                  <a:pt x="479" y="742"/>
                </a:cubicBezTo>
                <a:cubicBezTo>
                  <a:pt x="613" y="651"/>
                  <a:pt x="728" y="556"/>
                  <a:pt x="821" y="460"/>
                </a:cubicBezTo>
                <a:cubicBezTo>
                  <a:pt x="905" y="373"/>
                  <a:pt x="968" y="287"/>
                  <a:pt x="1009" y="205"/>
                </a:cubicBezTo>
                <a:cubicBezTo>
                  <a:pt x="1044" y="133"/>
                  <a:pt x="1063" y="63"/>
                  <a:pt x="1063" y="0"/>
                </a:cubicBezTo>
                <a:cubicBezTo>
                  <a:pt x="1064" y="0"/>
                  <a:pt x="1064" y="0"/>
                  <a:pt x="1064" y="0"/>
                </a:cubicBezTo>
                <a:cubicBezTo>
                  <a:pt x="1064" y="63"/>
                  <a:pt x="1045" y="134"/>
                  <a:pt x="1009" y="206"/>
                </a:cubicBezTo>
                <a:cubicBezTo>
                  <a:pt x="969" y="288"/>
                  <a:pt x="905" y="373"/>
                  <a:pt x="822" y="460"/>
                </a:cubicBezTo>
                <a:cubicBezTo>
                  <a:pt x="728" y="557"/>
                  <a:pt x="613" y="652"/>
                  <a:pt x="479" y="743"/>
                </a:cubicBezTo>
                <a:cubicBezTo>
                  <a:pt x="336" y="840"/>
                  <a:pt x="175" y="930"/>
                  <a:pt x="0" y="1010"/>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64" name="Freeform 38"/>
          <p:cNvSpPr>
            <a:spLocks/>
          </p:cNvSpPr>
          <p:nvPr/>
        </p:nvSpPr>
        <p:spPr bwMode="auto">
          <a:xfrm>
            <a:off x="3932715" y="56218"/>
            <a:ext cx="1395878" cy="1782763"/>
          </a:xfrm>
          <a:custGeom>
            <a:avLst/>
            <a:gdLst>
              <a:gd name="T0" fmla="*/ 0 w 559"/>
              <a:gd name="T1" fmla="*/ 694 h 694"/>
              <a:gd name="T2" fmla="*/ 0 w 559"/>
              <a:gd name="T3" fmla="*/ 693 h 694"/>
              <a:gd name="T4" fmla="*/ 234 w 559"/>
              <a:gd name="T5" fmla="*/ 497 h 694"/>
              <a:gd name="T6" fmla="*/ 405 w 559"/>
              <a:gd name="T7" fmla="*/ 310 h 694"/>
              <a:gd name="T8" fmla="*/ 558 w 559"/>
              <a:gd name="T9" fmla="*/ 0 h 694"/>
              <a:gd name="T10" fmla="*/ 559 w 559"/>
              <a:gd name="T11" fmla="*/ 0 h 694"/>
              <a:gd name="T12" fmla="*/ 508 w 559"/>
              <a:gd name="T13" fmla="*/ 150 h 694"/>
              <a:gd name="T14" fmla="*/ 406 w 559"/>
              <a:gd name="T15" fmla="*/ 310 h 694"/>
              <a:gd name="T16" fmla="*/ 234 w 559"/>
              <a:gd name="T17" fmla="*/ 498 h 694"/>
              <a:gd name="T18" fmla="*/ 0 w 559"/>
              <a:gd name="T19"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9" h="694">
                <a:moveTo>
                  <a:pt x="0" y="694"/>
                </a:moveTo>
                <a:cubicBezTo>
                  <a:pt x="0" y="693"/>
                  <a:pt x="0" y="693"/>
                  <a:pt x="0" y="693"/>
                </a:cubicBezTo>
                <a:cubicBezTo>
                  <a:pt x="87" y="629"/>
                  <a:pt x="165" y="563"/>
                  <a:pt x="234" y="497"/>
                </a:cubicBezTo>
                <a:cubicBezTo>
                  <a:pt x="301" y="434"/>
                  <a:pt x="358" y="371"/>
                  <a:pt x="405" y="310"/>
                </a:cubicBezTo>
                <a:cubicBezTo>
                  <a:pt x="491" y="200"/>
                  <a:pt x="544" y="93"/>
                  <a:pt x="558" y="0"/>
                </a:cubicBezTo>
                <a:cubicBezTo>
                  <a:pt x="559" y="0"/>
                  <a:pt x="559" y="0"/>
                  <a:pt x="559" y="0"/>
                </a:cubicBezTo>
                <a:cubicBezTo>
                  <a:pt x="552" y="47"/>
                  <a:pt x="535" y="97"/>
                  <a:pt x="508" y="150"/>
                </a:cubicBezTo>
                <a:cubicBezTo>
                  <a:pt x="483" y="202"/>
                  <a:pt x="448" y="256"/>
                  <a:pt x="406" y="310"/>
                </a:cubicBezTo>
                <a:cubicBezTo>
                  <a:pt x="359" y="371"/>
                  <a:pt x="301" y="434"/>
                  <a:pt x="234" y="498"/>
                </a:cubicBezTo>
                <a:cubicBezTo>
                  <a:pt x="166" y="563"/>
                  <a:pt x="87" y="629"/>
                  <a:pt x="0" y="694"/>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65" name="Freeform 39"/>
          <p:cNvSpPr>
            <a:spLocks/>
          </p:cNvSpPr>
          <p:nvPr/>
        </p:nvSpPr>
        <p:spPr bwMode="auto">
          <a:xfrm>
            <a:off x="4764073" y="56219"/>
            <a:ext cx="564521" cy="549275"/>
          </a:xfrm>
          <a:custGeom>
            <a:avLst/>
            <a:gdLst>
              <a:gd name="T0" fmla="*/ 0 w 226"/>
              <a:gd name="T1" fmla="*/ 214 h 214"/>
              <a:gd name="T2" fmla="*/ 0 w 226"/>
              <a:gd name="T3" fmla="*/ 214 h 214"/>
              <a:gd name="T4" fmla="*/ 226 w 226"/>
              <a:gd name="T5" fmla="*/ 0 h 214"/>
              <a:gd name="T6" fmla="*/ 226 w 226"/>
              <a:gd name="T7" fmla="*/ 1 h 214"/>
              <a:gd name="T8" fmla="*/ 0 w 226"/>
              <a:gd name="T9" fmla="*/ 214 h 214"/>
            </a:gdLst>
            <a:ahLst/>
            <a:cxnLst>
              <a:cxn ang="0">
                <a:pos x="T0" y="T1"/>
              </a:cxn>
              <a:cxn ang="0">
                <a:pos x="T2" y="T3"/>
              </a:cxn>
              <a:cxn ang="0">
                <a:pos x="T4" y="T5"/>
              </a:cxn>
              <a:cxn ang="0">
                <a:pos x="T6" y="T7"/>
              </a:cxn>
              <a:cxn ang="0">
                <a:pos x="T8" y="T9"/>
              </a:cxn>
            </a:cxnLst>
            <a:rect l="0" t="0" r="r" b="b"/>
            <a:pathLst>
              <a:path w="226" h="214">
                <a:moveTo>
                  <a:pt x="0" y="214"/>
                </a:moveTo>
                <a:cubicBezTo>
                  <a:pt x="0" y="214"/>
                  <a:pt x="0" y="214"/>
                  <a:pt x="0" y="214"/>
                </a:cubicBezTo>
                <a:cubicBezTo>
                  <a:pt x="76" y="117"/>
                  <a:pt x="153" y="45"/>
                  <a:pt x="226" y="0"/>
                </a:cubicBezTo>
                <a:cubicBezTo>
                  <a:pt x="226" y="1"/>
                  <a:pt x="226" y="1"/>
                  <a:pt x="226" y="1"/>
                </a:cubicBezTo>
                <a:cubicBezTo>
                  <a:pt x="153" y="45"/>
                  <a:pt x="77" y="117"/>
                  <a:pt x="0" y="214"/>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70" name="Freeform 44"/>
          <p:cNvSpPr>
            <a:spLocks/>
          </p:cNvSpPr>
          <p:nvPr/>
        </p:nvSpPr>
        <p:spPr bwMode="auto">
          <a:xfrm>
            <a:off x="5328593" y="56218"/>
            <a:ext cx="555266" cy="346075"/>
          </a:xfrm>
          <a:custGeom>
            <a:avLst/>
            <a:gdLst>
              <a:gd name="T0" fmla="*/ 222 w 222"/>
              <a:gd name="T1" fmla="*/ 135 h 135"/>
              <a:gd name="T2" fmla="*/ 0 w 222"/>
              <a:gd name="T3" fmla="*/ 1 h 135"/>
              <a:gd name="T4" fmla="*/ 0 w 222"/>
              <a:gd name="T5" fmla="*/ 0 h 135"/>
              <a:gd name="T6" fmla="*/ 122 w 222"/>
              <a:gd name="T7" fmla="*/ 35 h 135"/>
              <a:gd name="T8" fmla="*/ 222 w 222"/>
              <a:gd name="T9" fmla="*/ 135 h 135"/>
            </a:gdLst>
            <a:ahLst/>
            <a:cxnLst>
              <a:cxn ang="0">
                <a:pos x="T0" y="T1"/>
              </a:cxn>
              <a:cxn ang="0">
                <a:pos x="T2" y="T3"/>
              </a:cxn>
              <a:cxn ang="0">
                <a:pos x="T4" y="T5"/>
              </a:cxn>
              <a:cxn ang="0">
                <a:pos x="T6" y="T7"/>
              </a:cxn>
              <a:cxn ang="0">
                <a:pos x="T8" y="T9"/>
              </a:cxn>
            </a:cxnLst>
            <a:rect l="0" t="0" r="r" b="b"/>
            <a:pathLst>
              <a:path w="222" h="135">
                <a:moveTo>
                  <a:pt x="222" y="135"/>
                </a:moveTo>
                <a:cubicBezTo>
                  <a:pt x="170" y="51"/>
                  <a:pt x="85" y="0"/>
                  <a:pt x="0" y="1"/>
                </a:cubicBezTo>
                <a:cubicBezTo>
                  <a:pt x="0" y="0"/>
                  <a:pt x="0" y="0"/>
                  <a:pt x="0" y="0"/>
                </a:cubicBezTo>
                <a:cubicBezTo>
                  <a:pt x="41" y="0"/>
                  <a:pt x="83" y="12"/>
                  <a:pt x="122" y="35"/>
                </a:cubicBezTo>
                <a:cubicBezTo>
                  <a:pt x="162" y="59"/>
                  <a:pt x="196" y="93"/>
                  <a:pt x="222" y="135"/>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71" name="Freeform 45"/>
          <p:cNvSpPr>
            <a:spLocks/>
          </p:cNvSpPr>
          <p:nvPr/>
        </p:nvSpPr>
        <p:spPr bwMode="auto">
          <a:xfrm>
            <a:off x="4557391" y="-34270"/>
            <a:ext cx="1326469" cy="436563"/>
          </a:xfrm>
          <a:custGeom>
            <a:avLst/>
            <a:gdLst>
              <a:gd name="T0" fmla="*/ 1 w 531"/>
              <a:gd name="T1" fmla="*/ 147 h 170"/>
              <a:gd name="T2" fmla="*/ 0 w 531"/>
              <a:gd name="T3" fmla="*/ 147 h 170"/>
              <a:gd name="T4" fmla="*/ 261 w 531"/>
              <a:gd name="T5" fmla="*/ 9 h 170"/>
              <a:gd name="T6" fmla="*/ 336 w 531"/>
              <a:gd name="T7" fmla="*/ 15 h 170"/>
              <a:gd name="T8" fmla="*/ 339 w 531"/>
              <a:gd name="T9" fmla="*/ 16 h 170"/>
              <a:gd name="T10" fmla="*/ 410 w 531"/>
              <a:gd name="T11" fmla="*/ 44 h 170"/>
              <a:gd name="T12" fmla="*/ 531 w 531"/>
              <a:gd name="T13" fmla="*/ 170 h 170"/>
              <a:gd name="T14" fmla="*/ 531 w 531"/>
              <a:gd name="T15" fmla="*/ 170 h 170"/>
              <a:gd name="T16" fmla="*/ 261 w 531"/>
              <a:gd name="T17" fmla="*/ 10 h 170"/>
              <a:gd name="T18" fmla="*/ 1 w 531"/>
              <a:gd name="T19" fmla="*/ 14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1" h="170">
                <a:moveTo>
                  <a:pt x="1" y="147"/>
                </a:moveTo>
                <a:cubicBezTo>
                  <a:pt x="0" y="147"/>
                  <a:pt x="0" y="147"/>
                  <a:pt x="0" y="147"/>
                </a:cubicBezTo>
                <a:cubicBezTo>
                  <a:pt x="59" y="90"/>
                  <a:pt x="152" y="20"/>
                  <a:pt x="261" y="9"/>
                </a:cubicBezTo>
                <a:cubicBezTo>
                  <a:pt x="285" y="7"/>
                  <a:pt x="311" y="9"/>
                  <a:pt x="336" y="15"/>
                </a:cubicBezTo>
                <a:cubicBezTo>
                  <a:pt x="337" y="15"/>
                  <a:pt x="338" y="15"/>
                  <a:pt x="339" y="16"/>
                </a:cubicBezTo>
                <a:cubicBezTo>
                  <a:pt x="363" y="22"/>
                  <a:pt x="387" y="31"/>
                  <a:pt x="410" y="44"/>
                </a:cubicBezTo>
                <a:cubicBezTo>
                  <a:pt x="460" y="73"/>
                  <a:pt x="502" y="117"/>
                  <a:pt x="531" y="170"/>
                </a:cubicBezTo>
                <a:cubicBezTo>
                  <a:pt x="531" y="170"/>
                  <a:pt x="531" y="170"/>
                  <a:pt x="531" y="170"/>
                </a:cubicBezTo>
                <a:cubicBezTo>
                  <a:pt x="472" y="65"/>
                  <a:pt x="364" y="0"/>
                  <a:pt x="261" y="10"/>
                </a:cubicBezTo>
                <a:cubicBezTo>
                  <a:pt x="152" y="20"/>
                  <a:pt x="59" y="90"/>
                  <a:pt x="1" y="147"/>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72" name="Freeform 46"/>
          <p:cNvSpPr>
            <a:spLocks/>
          </p:cNvSpPr>
          <p:nvPr/>
        </p:nvSpPr>
        <p:spPr bwMode="auto">
          <a:xfrm>
            <a:off x="4387727" y="-50145"/>
            <a:ext cx="1496134" cy="530225"/>
          </a:xfrm>
          <a:custGeom>
            <a:avLst/>
            <a:gdLst>
              <a:gd name="T0" fmla="*/ 1 w 599"/>
              <a:gd name="T1" fmla="*/ 206 h 206"/>
              <a:gd name="T2" fmla="*/ 0 w 599"/>
              <a:gd name="T3" fmla="*/ 206 h 206"/>
              <a:gd name="T4" fmla="*/ 125 w 599"/>
              <a:gd name="T5" fmla="*/ 88 h 206"/>
              <a:gd name="T6" fmla="*/ 280 w 599"/>
              <a:gd name="T7" fmla="*/ 14 h 206"/>
              <a:gd name="T8" fmla="*/ 451 w 599"/>
              <a:gd name="T9" fmla="*/ 28 h 206"/>
              <a:gd name="T10" fmla="*/ 599 w 599"/>
              <a:gd name="T11" fmla="*/ 176 h 206"/>
              <a:gd name="T12" fmla="*/ 599 w 599"/>
              <a:gd name="T13" fmla="*/ 176 h 206"/>
              <a:gd name="T14" fmla="*/ 451 w 599"/>
              <a:gd name="T15" fmla="*/ 29 h 206"/>
              <a:gd name="T16" fmla="*/ 280 w 599"/>
              <a:gd name="T17" fmla="*/ 15 h 206"/>
              <a:gd name="T18" fmla="*/ 1 w 599"/>
              <a:gd name="T19" fmla="*/ 20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9" h="206">
                <a:moveTo>
                  <a:pt x="1" y="206"/>
                </a:moveTo>
                <a:cubicBezTo>
                  <a:pt x="0" y="206"/>
                  <a:pt x="0" y="206"/>
                  <a:pt x="0" y="206"/>
                </a:cubicBezTo>
                <a:cubicBezTo>
                  <a:pt x="40" y="159"/>
                  <a:pt x="82" y="119"/>
                  <a:pt x="125" y="88"/>
                </a:cubicBezTo>
                <a:cubicBezTo>
                  <a:pt x="175" y="51"/>
                  <a:pt x="228" y="26"/>
                  <a:pt x="280" y="14"/>
                </a:cubicBezTo>
                <a:cubicBezTo>
                  <a:pt x="339" y="0"/>
                  <a:pt x="400" y="5"/>
                  <a:pt x="451" y="28"/>
                </a:cubicBezTo>
                <a:cubicBezTo>
                  <a:pt x="509" y="54"/>
                  <a:pt x="562" y="106"/>
                  <a:pt x="599" y="176"/>
                </a:cubicBezTo>
                <a:cubicBezTo>
                  <a:pt x="599" y="176"/>
                  <a:pt x="599" y="176"/>
                  <a:pt x="599" y="176"/>
                </a:cubicBezTo>
                <a:cubicBezTo>
                  <a:pt x="561" y="107"/>
                  <a:pt x="509" y="55"/>
                  <a:pt x="451" y="29"/>
                </a:cubicBezTo>
                <a:cubicBezTo>
                  <a:pt x="400" y="6"/>
                  <a:pt x="339" y="1"/>
                  <a:pt x="280" y="15"/>
                </a:cubicBezTo>
                <a:cubicBezTo>
                  <a:pt x="183" y="37"/>
                  <a:pt x="89" y="102"/>
                  <a:pt x="1" y="206"/>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73" name="Freeform 47"/>
          <p:cNvSpPr>
            <a:spLocks/>
          </p:cNvSpPr>
          <p:nvPr/>
        </p:nvSpPr>
        <p:spPr bwMode="auto">
          <a:xfrm>
            <a:off x="2106507" y="402292"/>
            <a:ext cx="3886863" cy="5697538"/>
          </a:xfrm>
          <a:custGeom>
            <a:avLst/>
            <a:gdLst>
              <a:gd name="T0" fmla="*/ 0 w 1556"/>
              <a:gd name="T1" fmla="*/ 2217 h 2217"/>
              <a:gd name="T2" fmla="*/ 0 w 1556"/>
              <a:gd name="T3" fmla="*/ 2216 h 2217"/>
              <a:gd name="T4" fmla="*/ 299 w 1556"/>
              <a:gd name="T5" fmla="*/ 2104 h 2217"/>
              <a:gd name="T6" fmla="*/ 621 w 1556"/>
              <a:gd name="T7" fmla="*/ 1903 h 2217"/>
              <a:gd name="T8" fmla="*/ 1209 w 1556"/>
              <a:gd name="T9" fmla="*/ 1266 h 2217"/>
              <a:gd name="T10" fmla="*/ 1523 w 1556"/>
              <a:gd name="T11" fmla="*/ 536 h 2217"/>
              <a:gd name="T12" fmla="*/ 1551 w 1556"/>
              <a:gd name="T13" fmla="*/ 234 h 2217"/>
              <a:gd name="T14" fmla="*/ 1511 w 1556"/>
              <a:gd name="T15" fmla="*/ 0 h 2217"/>
              <a:gd name="T16" fmla="*/ 1512 w 1556"/>
              <a:gd name="T17" fmla="*/ 0 h 2217"/>
              <a:gd name="T18" fmla="*/ 1552 w 1556"/>
              <a:gd name="T19" fmla="*/ 233 h 2217"/>
              <a:gd name="T20" fmla="*/ 1524 w 1556"/>
              <a:gd name="T21" fmla="*/ 537 h 2217"/>
              <a:gd name="T22" fmla="*/ 1210 w 1556"/>
              <a:gd name="T23" fmla="*/ 1267 h 2217"/>
              <a:gd name="T24" fmla="*/ 621 w 1556"/>
              <a:gd name="T25" fmla="*/ 1904 h 2217"/>
              <a:gd name="T26" fmla="*/ 300 w 1556"/>
              <a:gd name="T27" fmla="*/ 2104 h 2217"/>
              <a:gd name="T28" fmla="*/ 0 w 1556"/>
              <a:gd name="T29"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56" h="2217">
                <a:moveTo>
                  <a:pt x="0" y="2217"/>
                </a:moveTo>
                <a:cubicBezTo>
                  <a:pt x="0" y="2216"/>
                  <a:pt x="0" y="2216"/>
                  <a:pt x="0" y="2216"/>
                </a:cubicBezTo>
                <a:cubicBezTo>
                  <a:pt x="97" y="2191"/>
                  <a:pt x="198" y="2154"/>
                  <a:pt x="299" y="2104"/>
                </a:cubicBezTo>
                <a:cubicBezTo>
                  <a:pt x="407" y="2051"/>
                  <a:pt x="515" y="1983"/>
                  <a:pt x="621" y="1903"/>
                </a:cubicBezTo>
                <a:cubicBezTo>
                  <a:pt x="844" y="1733"/>
                  <a:pt x="1048" y="1513"/>
                  <a:pt x="1209" y="1266"/>
                </a:cubicBezTo>
                <a:cubicBezTo>
                  <a:pt x="1365" y="1027"/>
                  <a:pt x="1474" y="775"/>
                  <a:pt x="1523" y="536"/>
                </a:cubicBezTo>
                <a:cubicBezTo>
                  <a:pt x="1545" y="430"/>
                  <a:pt x="1555" y="328"/>
                  <a:pt x="1551" y="234"/>
                </a:cubicBezTo>
                <a:cubicBezTo>
                  <a:pt x="1548" y="148"/>
                  <a:pt x="1535" y="70"/>
                  <a:pt x="1511" y="0"/>
                </a:cubicBezTo>
                <a:cubicBezTo>
                  <a:pt x="1512" y="0"/>
                  <a:pt x="1512" y="0"/>
                  <a:pt x="1512" y="0"/>
                </a:cubicBezTo>
                <a:cubicBezTo>
                  <a:pt x="1536" y="69"/>
                  <a:pt x="1549" y="148"/>
                  <a:pt x="1552" y="233"/>
                </a:cubicBezTo>
                <a:cubicBezTo>
                  <a:pt x="1556" y="328"/>
                  <a:pt x="1546" y="430"/>
                  <a:pt x="1524" y="537"/>
                </a:cubicBezTo>
                <a:cubicBezTo>
                  <a:pt x="1475" y="775"/>
                  <a:pt x="1366" y="1028"/>
                  <a:pt x="1210" y="1267"/>
                </a:cubicBezTo>
                <a:cubicBezTo>
                  <a:pt x="1048" y="1514"/>
                  <a:pt x="845" y="1734"/>
                  <a:pt x="621" y="1904"/>
                </a:cubicBezTo>
                <a:cubicBezTo>
                  <a:pt x="516" y="1984"/>
                  <a:pt x="407" y="2051"/>
                  <a:pt x="300" y="2104"/>
                </a:cubicBezTo>
                <a:cubicBezTo>
                  <a:pt x="198" y="2154"/>
                  <a:pt x="98" y="2192"/>
                  <a:pt x="0" y="2217"/>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74" name="Freeform 48"/>
          <p:cNvSpPr>
            <a:spLocks/>
          </p:cNvSpPr>
          <p:nvPr/>
        </p:nvSpPr>
        <p:spPr bwMode="auto">
          <a:xfrm>
            <a:off x="4060736" y="402293"/>
            <a:ext cx="2029806" cy="4667251"/>
          </a:xfrm>
          <a:custGeom>
            <a:avLst/>
            <a:gdLst>
              <a:gd name="T0" fmla="*/ 0 w 813"/>
              <a:gd name="T1" fmla="*/ 1816 h 1816"/>
              <a:gd name="T2" fmla="*/ 0 w 813"/>
              <a:gd name="T3" fmla="*/ 1815 h 1816"/>
              <a:gd name="T4" fmla="*/ 345 w 813"/>
              <a:gd name="T5" fmla="*/ 1532 h 1816"/>
              <a:gd name="T6" fmla="*/ 651 w 813"/>
              <a:gd name="T7" fmla="*/ 1043 h 1816"/>
              <a:gd name="T8" fmla="*/ 800 w 813"/>
              <a:gd name="T9" fmla="*/ 456 h 1816"/>
              <a:gd name="T10" fmla="*/ 730 w 813"/>
              <a:gd name="T11" fmla="*/ 0 h 1816"/>
              <a:gd name="T12" fmla="*/ 730 w 813"/>
              <a:gd name="T13" fmla="*/ 0 h 1816"/>
              <a:gd name="T14" fmla="*/ 801 w 813"/>
              <a:gd name="T15" fmla="*/ 456 h 1816"/>
              <a:gd name="T16" fmla="*/ 652 w 813"/>
              <a:gd name="T17" fmla="*/ 1043 h 1816"/>
              <a:gd name="T18" fmla="*/ 513 w 813"/>
              <a:gd name="T19" fmla="*/ 1307 h 1816"/>
              <a:gd name="T20" fmla="*/ 346 w 813"/>
              <a:gd name="T21" fmla="*/ 1533 h 1816"/>
              <a:gd name="T22" fmla="*/ 176 w 813"/>
              <a:gd name="T23" fmla="*/ 1697 h 1816"/>
              <a:gd name="T24" fmla="*/ 0 w 813"/>
              <a:gd name="T25" fmla="*/ 1816 h 1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3" h="1816">
                <a:moveTo>
                  <a:pt x="0" y="1816"/>
                </a:moveTo>
                <a:cubicBezTo>
                  <a:pt x="0" y="1815"/>
                  <a:pt x="0" y="1815"/>
                  <a:pt x="0" y="1815"/>
                </a:cubicBezTo>
                <a:cubicBezTo>
                  <a:pt x="122" y="1749"/>
                  <a:pt x="238" y="1654"/>
                  <a:pt x="345" y="1532"/>
                </a:cubicBezTo>
                <a:cubicBezTo>
                  <a:pt x="467" y="1394"/>
                  <a:pt x="572" y="1225"/>
                  <a:pt x="651" y="1043"/>
                </a:cubicBezTo>
                <a:cubicBezTo>
                  <a:pt x="735" y="849"/>
                  <a:pt x="787" y="646"/>
                  <a:pt x="800" y="456"/>
                </a:cubicBezTo>
                <a:cubicBezTo>
                  <a:pt x="812" y="274"/>
                  <a:pt x="788" y="116"/>
                  <a:pt x="730" y="0"/>
                </a:cubicBezTo>
                <a:cubicBezTo>
                  <a:pt x="730" y="0"/>
                  <a:pt x="730" y="0"/>
                  <a:pt x="730" y="0"/>
                </a:cubicBezTo>
                <a:cubicBezTo>
                  <a:pt x="789" y="116"/>
                  <a:pt x="813" y="274"/>
                  <a:pt x="801" y="456"/>
                </a:cubicBezTo>
                <a:cubicBezTo>
                  <a:pt x="788" y="646"/>
                  <a:pt x="736" y="849"/>
                  <a:pt x="652" y="1043"/>
                </a:cubicBezTo>
                <a:cubicBezTo>
                  <a:pt x="612" y="1135"/>
                  <a:pt x="566" y="1224"/>
                  <a:pt x="513" y="1307"/>
                </a:cubicBezTo>
                <a:cubicBezTo>
                  <a:pt x="462" y="1389"/>
                  <a:pt x="406" y="1464"/>
                  <a:pt x="346" y="1533"/>
                </a:cubicBezTo>
                <a:cubicBezTo>
                  <a:pt x="292" y="1594"/>
                  <a:pt x="235" y="1649"/>
                  <a:pt x="176" y="1697"/>
                </a:cubicBezTo>
                <a:cubicBezTo>
                  <a:pt x="119" y="1744"/>
                  <a:pt x="60" y="1784"/>
                  <a:pt x="0" y="1816"/>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75" name="Freeform 49"/>
          <p:cNvSpPr>
            <a:spLocks/>
          </p:cNvSpPr>
          <p:nvPr/>
        </p:nvSpPr>
        <p:spPr bwMode="auto">
          <a:xfrm>
            <a:off x="4674614" y="402292"/>
            <a:ext cx="1443692" cy="3271838"/>
          </a:xfrm>
          <a:custGeom>
            <a:avLst/>
            <a:gdLst>
              <a:gd name="T0" fmla="*/ 0 w 578"/>
              <a:gd name="T1" fmla="*/ 1273 h 1273"/>
              <a:gd name="T2" fmla="*/ 0 w 578"/>
              <a:gd name="T3" fmla="*/ 1272 h 1273"/>
              <a:gd name="T4" fmla="*/ 216 w 578"/>
              <a:gd name="T5" fmla="*/ 1134 h 1273"/>
              <a:gd name="T6" fmla="*/ 437 w 578"/>
              <a:gd name="T7" fmla="*/ 825 h 1273"/>
              <a:gd name="T8" fmla="*/ 565 w 578"/>
              <a:gd name="T9" fmla="*/ 379 h 1273"/>
              <a:gd name="T10" fmla="*/ 484 w 578"/>
              <a:gd name="T11" fmla="*/ 0 h 1273"/>
              <a:gd name="T12" fmla="*/ 484 w 578"/>
              <a:gd name="T13" fmla="*/ 0 h 1273"/>
              <a:gd name="T14" fmla="*/ 566 w 578"/>
              <a:gd name="T15" fmla="*/ 379 h 1273"/>
              <a:gd name="T16" fmla="*/ 438 w 578"/>
              <a:gd name="T17" fmla="*/ 825 h 1273"/>
              <a:gd name="T18" fmla="*/ 217 w 578"/>
              <a:gd name="T19" fmla="*/ 1134 h 1273"/>
              <a:gd name="T20" fmla="*/ 0 w 578"/>
              <a:gd name="T21" fmla="*/ 1273 h 1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8" h="1273">
                <a:moveTo>
                  <a:pt x="0" y="1273"/>
                </a:moveTo>
                <a:cubicBezTo>
                  <a:pt x="0" y="1272"/>
                  <a:pt x="0" y="1272"/>
                  <a:pt x="0" y="1272"/>
                </a:cubicBezTo>
                <a:cubicBezTo>
                  <a:pt x="71" y="1249"/>
                  <a:pt x="146" y="1201"/>
                  <a:pt x="216" y="1134"/>
                </a:cubicBezTo>
                <a:cubicBezTo>
                  <a:pt x="301" y="1053"/>
                  <a:pt x="377" y="946"/>
                  <a:pt x="437" y="825"/>
                </a:cubicBezTo>
                <a:cubicBezTo>
                  <a:pt x="509" y="680"/>
                  <a:pt x="553" y="525"/>
                  <a:pt x="565" y="379"/>
                </a:cubicBezTo>
                <a:cubicBezTo>
                  <a:pt x="577" y="219"/>
                  <a:pt x="548" y="85"/>
                  <a:pt x="484" y="0"/>
                </a:cubicBezTo>
                <a:cubicBezTo>
                  <a:pt x="484" y="0"/>
                  <a:pt x="484" y="0"/>
                  <a:pt x="484" y="0"/>
                </a:cubicBezTo>
                <a:cubicBezTo>
                  <a:pt x="549" y="84"/>
                  <a:pt x="578" y="219"/>
                  <a:pt x="566" y="379"/>
                </a:cubicBezTo>
                <a:cubicBezTo>
                  <a:pt x="554" y="526"/>
                  <a:pt x="510" y="680"/>
                  <a:pt x="438" y="825"/>
                </a:cubicBezTo>
                <a:cubicBezTo>
                  <a:pt x="378" y="947"/>
                  <a:pt x="301" y="1054"/>
                  <a:pt x="217" y="1134"/>
                </a:cubicBezTo>
                <a:cubicBezTo>
                  <a:pt x="146" y="1202"/>
                  <a:pt x="71" y="1250"/>
                  <a:pt x="0" y="1273"/>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78" name="Freeform 52"/>
          <p:cNvSpPr>
            <a:spLocks/>
          </p:cNvSpPr>
          <p:nvPr/>
        </p:nvSpPr>
        <p:spPr bwMode="auto">
          <a:xfrm>
            <a:off x="4046854" y="-46969"/>
            <a:ext cx="1837006" cy="1108075"/>
          </a:xfrm>
          <a:custGeom>
            <a:avLst/>
            <a:gdLst>
              <a:gd name="T0" fmla="*/ 1 w 735"/>
              <a:gd name="T1" fmla="*/ 431 h 431"/>
              <a:gd name="T2" fmla="*/ 0 w 735"/>
              <a:gd name="T3" fmla="*/ 430 h 431"/>
              <a:gd name="T4" fmla="*/ 97 w 735"/>
              <a:gd name="T5" fmla="*/ 260 h 431"/>
              <a:gd name="T6" fmla="*/ 269 w 735"/>
              <a:gd name="T7" fmla="*/ 85 h 431"/>
              <a:gd name="T8" fmla="*/ 507 w 735"/>
              <a:gd name="T9" fmla="*/ 8 h 431"/>
              <a:gd name="T10" fmla="*/ 735 w 735"/>
              <a:gd name="T11" fmla="*/ 175 h 431"/>
              <a:gd name="T12" fmla="*/ 734 w 735"/>
              <a:gd name="T13" fmla="*/ 175 h 431"/>
              <a:gd name="T14" fmla="*/ 507 w 735"/>
              <a:gd name="T15" fmla="*/ 9 h 431"/>
              <a:gd name="T16" fmla="*/ 269 w 735"/>
              <a:gd name="T17" fmla="*/ 85 h 431"/>
              <a:gd name="T18" fmla="*/ 98 w 735"/>
              <a:gd name="T19" fmla="*/ 261 h 431"/>
              <a:gd name="T20" fmla="*/ 1 w 735"/>
              <a:gd name="T21"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5" h="431">
                <a:moveTo>
                  <a:pt x="1" y="431"/>
                </a:moveTo>
                <a:cubicBezTo>
                  <a:pt x="0" y="430"/>
                  <a:pt x="0" y="430"/>
                  <a:pt x="0" y="430"/>
                </a:cubicBezTo>
                <a:cubicBezTo>
                  <a:pt x="27" y="370"/>
                  <a:pt x="60" y="313"/>
                  <a:pt x="97" y="260"/>
                </a:cubicBezTo>
                <a:cubicBezTo>
                  <a:pt x="149" y="188"/>
                  <a:pt x="207" y="129"/>
                  <a:pt x="269" y="85"/>
                </a:cubicBezTo>
                <a:cubicBezTo>
                  <a:pt x="325" y="45"/>
                  <a:pt x="411" y="0"/>
                  <a:pt x="507" y="8"/>
                </a:cubicBezTo>
                <a:cubicBezTo>
                  <a:pt x="596" y="15"/>
                  <a:pt x="684" y="79"/>
                  <a:pt x="735" y="175"/>
                </a:cubicBezTo>
                <a:cubicBezTo>
                  <a:pt x="734" y="175"/>
                  <a:pt x="734" y="175"/>
                  <a:pt x="734" y="175"/>
                </a:cubicBezTo>
                <a:cubicBezTo>
                  <a:pt x="683" y="80"/>
                  <a:pt x="596" y="16"/>
                  <a:pt x="507" y="9"/>
                </a:cubicBezTo>
                <a:cubicBezTo>
                  <a:pt x="412" y="1"/>
                  <a:pt x="325" y="46"/>
                  <a:pt x="269" y="85"/>
                </a:cubicBezTo>
                <a:cubicBezTo>
                  <a:pt x="207" y="129"/>
                  <a:pt x="150" y="188"/>
                  <a:pt x="98" y="261"/>
                </a:cubicBezTo>
                <a:cubicBezTo>
                  <a:pt x="61" y="313"/>
                  <a:pt x="28" y="370"/>
                  <a:pt x="1" y="431"/>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79" name="Freeform 53"/>
          <p:cNvSpPr>
            <a:spLocks/>
          </p:cNvSpPr>
          <p:nvPr/>
        </p:nvSpPr>
        <p:spPr bwMode="auto">
          <a:xfrm>
            <a:off x="4929110" y="402292"/>
            <a:ext cx="1166059" cy="3603626"/>
          </a:xfrm>
          <a:custGeom>
            <a:avLst/>
            <a:gdLst>
              <a:gd name="T0" fmla="*/ 1 w 467"/>
              <a:gd name="T1" fmla="*/ 1402 h 1402"/>
              <a:gd name="T2" fmla="*/ 0 w 467"/>
              <a:gd name="T3" fmla="*/ 1401 h 1402"/>
              <a:gd name="T4" fmla="*/ 218 w 467"/>
              <a:gd name="T5" fmla="*/ 1146 h 1402"/>
              <a:gd name="T6" fmla="*/ 397 w 467"/>
              <a:gd name="T7" fmla="*/ 766 h 1402"/>
              <a:gd name="T8" fmla="*/ 465 w 467"/>
              <a:gd name="T9" fmla="*/ 335 h 1402"/>
              <a:gd name="T10" fmla="*/ 382 w 467"/>
              <a:gd name="T11" fmla="*/ 0 h 1402"/>
              <a:gd name="T12" fmla="*/ 382 w 467"/>
              <a:gd name="T13" fmla="*/ 0 h 1402"/>
              <a:gd name="T14" fmla="*/ 466 w 467"/>
              <a:gd name="T15" fmla="*/ 335 h 1402"/>
              <a:gd name="T16" fmla="*/ 449 w 467"/>
              <a:gd name="T17" fmla="*/ 550 h 1402"/>
              <a:gd name="T18" fmla="*/ 397 w 467"/>
              <a:gd name="T19" fmla="*/ 766 h 1402"/>
              <a:gd name="T20" fmla="*/ 219 w 467"/>
              <a:gd name="T21" fmla="*/ 1146 h 1402"/>
              <a:gd name="T22" fmla="*/ 1 w 467"/>
              <a:gd name="T23" fmla="*/ 1402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7" h="1402">
                <a:moveTo>
                  <a:pt x="1" y="1402"/>
                </a:moveTo>
                <a:cubicBezTo>
                  <a:pt x="0" y="1401"/>
                  <a:pt x="0" y="1401"/>
                  <a:pt x="0" y="1401"/>
                </a:cubicBezTo>
                <a:cubicBezTo>
                  <a:pt x="80" y="1333"/>
                  <a:pt x="153" y="1247"/>
                  <a:pt x="218" y="1146"/>
                </a:cubicBezTo>
                <a:cubicBezTo>
                  <a:pt x="294" y="1030"/>
                  <a:pt x="354" y="902"/>
                  <a:pt x="397" y="766"/>
                </a:cubicBezTo>
                <a:cubicBezTo>
                  <a:pt x="443" y="619"/>
                  <a:pt x="467" y="470"/>
                  <a:pt x="465" y="335"/>
                </a:cubicBezTo>
                <a:cubicBezTo>
                  <a:pt x="463" y="198"/>
                  <a:pt x="434" y="83"/>
                  <a:pt x="382" y="0"/>
                </a:cubicBezTo>
                <a:cubicBezTo>
                  <a:pt x="382" y="0"/>
                  <a:pt x="382" y="0"/>
                  <a:pt x="382" y="0"/>
                </a:cubicBezTo>
                <a:cubicBezTo>
                  <a:pt x="435" y="82"/>
                  <a:pt x="463" y="198"/>
                  <a:pt x="466" y="335"/>
                </a:cubicBezTo>
                <a:cubicBezTo>
                  <a:pt x="467" y="404"/>
                  <a:pt x="461" y="477"/>
                  <a:pt x="449" y="550"/>
                </a:cubicBezTo>
                <a:cubicBezTo>
                  <a:pt x="438" y="621"/>
                  <a:pt x="420" y="694"/>
                  <a:pt x="397" y="766"/>
                </a:cubicBezTo>
                <a:cubicBezTo>
                  <a:pt x="354" y="903"/>
                  <a:pt x="294" y="1030"/>
                  <a:pt x="219" y="1146"/>
                </a:cubicBezTo>
                <a:cubicBezTo>
                  <a:pt x="154" y="1247"/>
                  <a:pt x="80" y="1333"/>
                  <a:pt x="1" y="1402"/>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24" name="Freeform 54"/>
          <p:cNvSpPr>
            <a:spLocks/>
          </p:cNvSpPr>
          <p:nvPr/>
        </p:nvSpPr>
        <p:spPr bwMode="auto">
          <a:xfrm>
            <a:off x="4649935" y="173692"/>
            <a:ext cx="1275570" cy="228600"/>
          </a:xfrm>
          <a:custGeom>
            <a:avLst/>
            <a:gdLst>
              <a:gd name="T0" fmla="*/ 1 w 511"/>
              <a:gd name="T1" fmla="*/ 70 h 89"/>
              <a:gd name="T2" fmla="*/ 0 w 511"/>
              <a:gd name="T3" fmla="*/ 70 h 89"/>
              <a:gd name="T4" fmla="*/ 35 w 511"/>
              <a:gd name="T5" fmla="*/ 62 h 89"/>
              <a:gd name="T6" fmla="*/ 364 w 511"/>
              <a:gd name="T7" fmla="*/ 7 h 89"/>
              <a:gd name="T8" fmla="*/ 489 w 511"/>
              <a:gd name="T9" fmla="*/ 14 h 89"/>
              <a:gd name="T10" fmla="*/ 507 w 511"/>
              <a:gd name="T11" fmla="*/ 35 h 89"/>
              <a:gd name="T12" fmla="*/ 494 w 511"/>
              <a:gd name="T13" fmla="*/ 89 h 89"/>
              <a:gd name="T14" fmla="*/ 494 w 511"/>
              <a:gd name="T15" fmla="*/ 89 h 89"/>
              <a:gd name="T16" fmla="*/ 506 w 511"/>
              <a:gd name="T17" fmla="*/ 35 h 89"/>
              <a:gd name="T18" fmla="*/ 488 w 511"/>
              <a:gd name="T19" fmla="*/ 15 h 89"/>
              <a:gd name="T20" fmla="*/ 364 w 511"/>
              <a:gd name="T21" fmla="*/ 8 h 89"/>
              <a:gd name="T22" fmla="*/ 35 w 511"/>
              <a:gd name="T23" fmla="*/ 63 h 89"/>
              <a:gd name="T24" fmla="*/ 1 w 511"/>
              <a:gd name="T25" fmla="*/ 7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89">
                <a:moveTo>
                  <a:pt x="1" y="70"/>
                </a:moveTo>
                <a:cubicBezTo>
                  <a:pt x="0" y="70"/>
                  <a:pt x="0" y="70"/>
                  <a:pt x="0" y="70"/>
                </a:cubicBezTo>
                <a:cubicBezTo>
                  <a:pt x="12" y="67"/>
                  <a:pt x="23" y="65"/>
                  <a:pt x="35" y="62"/>
                </a:cubicBezTo>
                <a:cubicBezTo>
                  <a:pt x="150" y="38"/>
                  <a:pt x="259" y="16"/>
                  <a:pt x="364" y="7"/>
                </a:cubicBezTo>
                <a:cubicBezTo>
                  <a:pt x="408" y="3"/>
                  <a:pt x="457" y="0"/>
                  <a:pt x="489" y="14"/>
                </a:cubicBezTo>
                <a:cubicBezTo>
                  <a:pt x="498" y="18"/>
                  <a:pt x="504" y="25"/>
                  <a:pt x="507" y="35"/>
                </a:cubicBezTo>
                <a:cubicBezTo>
                  <a:pt x="511" y="51"/>
                  <a:pt x="507" y="71"/>
                  <a:pt x="494" y="89"/>
                </a:cubicBezTo>
                <a:cubicBezTo>
                  <a:pt x="494" y="89"/>
                  <a:pt x="494" y="89"/>
                  <a:pt x="494" y="89"/>
                </a:cubicBezTo>
                <a:cubicBezTo>
                  <a:pt x="506" y="70"/>
                  <a:pt x="510" y="51"/>
                  <a:pt x="506" y="35"/>
                </a:cubicBezTo>
                <a:cubicBezTo>
                  <a:pt x="503" y="26"/>
                  <a:pt x="497" y="19"/>
                  <a:pt x="488" y="15"/>
                </a:cubicBezTo>
                <a:cubicBezTo>
                  <a:pt x="457" y="1"/>
                  <a:pt x="408" y="4"/>
                  <a:pt x="364" y="8"/>
                </a:cubicBezTo>
                <a:cubicBezTo>
                  <a:pt x="259" y="17"/>
                  <a:pt x="150" y="39"/>
                  <a:pt x="35" y="63"/>
                </a:cubicBezTo>
                <a:cubicBezTo>
                  <a:pt x="24" y="66"/>
                  <a:pt x="12" y="68"/>
                  <a:pt x="1" y="70"/>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25" name="Freeform 55"/>
          <p:cNvSpPr>
            <a:spLocks/>
          </p:cNvSpPr>
          <p:nvPr/>
        </p:nvSpPr>
        <p:spPr bwMode="auto">
          <a:xfrm>
            <a:off x="2671028" y="402292"/>
            <a:ext cx="3212832" cy="2249488"/>
          </a:xfrm>
          <a:custGeom>
            <a:avLst/>
            <a:gdLst>
              <a:gd name="T0" fmla="*/ 0 w 1286"/>
              <a:gd name="T1" fmla="*/ 875 h 875"/>
              <a:gd name="T2" fmla="*/ 0 w 1286"/>
              <a:gd name="T3" fmla="*/ 875 h 875"/>
              <a:gd name="T4" fmla="*/ 491 w 1286"/>
              <a:gd name="T5" fmla="*/ 640 h 875"/>
              <a:gd name="T6" fmla="*/ 713 w 1286"/>
              <a:gd name="T7" fmla="*/ 515 h 875"/>
              <a:gd name="T8" fmla="*/ 813 w 1286"/>
              <a:gd name="T9" fmla="*/ 452 h 875"/>
              <a:gd name="T10" fmla="*/ 842 w 1286"/>
              <a:gd name="T11" fmla="*/ 434 h 875"/>
              <a:gd name="T12" fmla="*/ 904 w 1286"/>
              <a:gd name="T13" fmla="*/ 391 h 875"/>
              <a:gd name="T14" fmla="*/ 999 w 1286"/>
              <a:gd name="T15" fmla="*/ 316 h 875"/>
              <a:gd name="T16" fmla="*/ 1058 w 1286"/>
              <a:gd name="T17" fmla="*/ 274 h 875"/>
              <a:gd name="T18" fmla="*/ 1173 w 1286"/>
              <a:gd name="T19" fmla="*/ 168 h 875"/>
              <a:gd name="T20" fmla="*/ 1286 w 1286"/>
              <a:gd name="T21" fmla="*/ 0 h 875"/>
              <a:gd name="T22" fmla="*/ 1286 w 1286"/>
              <a:gd name="T23" fmla="*/ 0 h 875"/>
              <a:gd name="T24" fmla="*/ 1173 w 1286"/>
              <a:gd name="T25" fmla="*/ 169 h 875"/>
              <a:gd name="T26" fmla="*/ 1059 w 1286"/>
              <a:gd name="T27" fmla="*/ 274 h 875"/>
              <a:gd name="T28" fmla="*/ 999 w 1286"/>
              <a:gd name="T29" fmla="*/ 317 h 875"/>
              <a:gd name="T30" fmla="*/ 904 w 1286"/>
              <a:gd name="T31" fmla="*/ 391 h 875"/>
              <a:gd name="T32" fmla="*/ 843 w 1286"/>
              <a:gd name="T33" fmla="*/ 435 h 875"/>
              <a:gd name="T34" fmla="*/ 813 w 1286"/>
              <a:gd name="T35" fmla="*/ 453 h 875"/>
              <a:gd name="T36" fmla="*/ 713 w 1286"/>
              <a:gd name="T37" fmla="*/ 515 h 875"/>
              <a:gd name="T38" fmla="*/ 491 w 1286"/>
              <a:gd name="T39" fmla="*/ 641 h 875"/>
              <a:gd name="T40" fmla="*/ 0 w 1286"/>
              <a:gd name="T41" fmla="*/ 875 h 875"/>
              <a:gd name="connsiteX0" fmla="*/ 0 w 10000"/>
              <a:gd name="connsiteY0" fmla="*/ 10000 h 10000"/>
              <a:gd name="connsiteX1" fmla="*/ 0 w 10000"/>
              <a:gd name="connsiteY1" fmla="*/ 10000 h 10000"/>
              <a:gd name="connsiteX2" fmla="*/ 3818 w 10000"/>
              <a:gd name="connsiteY2" fmla="*/ 7314 h 10000"/>
              <a:gd name="connsiteX3" fmla="*/ 5544 w 10000"/>
              <a:gd name="connsiteY3" fmla="*/ 5886 h 10000"/>
              <a:gd name="connsiteX4" fmla="*/ 6322 w 10000"/>
              <a:gd name="connsiteY4" fmla="*/ 5166 h 10000"/>
              <a:gd name="connsiteX5" fmla="*/ 6547 w 10000"/>
              <a:gd name="connsiteY5" fmla="*/ 4960 h 10000"/>
              <a:gd name="connsiteX6" fmla="*/ 7030 w 10000"/>
              <a:gd name="connsiteY6" fmla="*/ 4469 h 10000"/>
              <a:gd name="connsiteX7" fmla="*/ 7768 w 10000"/>
              <a:gd name="connsiteY7" fmla="*/ 3611 h 10000"/>
              <a:gd name="connsiteX8" fmla="*/ 8227 w 10000"/>
              <a:gd name="connsiteY8" fmla="*/ 3131 h 10000"/>
              <a:gd name="connsiteX9" fmla="*/ 9121 w 10000"/>
              <a:gd name="connsiteY9" fmla="*/ 1920 h 10000"/>
              <a:gd name="connsiteX10" fmla="*/ 10000 w 10000"/>
              <a:gd name="connsiteY10" fmla="*/ 0 h 10000"/>
              <a:gd name="connsiteX11" fmla="*/ 10000 w 10000"/>
              <a:gd name="connsiteY11" fmla="*/ 0 h 10000"/>
              <a:gd name="connsiteX12" fmla="*/ 9121 w 10000"/>
              <a:gd name="connsiteY12" fmla="*/ 1931 h 10000"/>
              <a:gd name="connsiteX13" fmla="*/ 8235 w 10000"/>
              <a:gd name="connsiteY13" fmla="*/ 3131 h 10000"/>
              <a:gd name="connsiteX14" fmla="*/ 7030 w 10000"/>
              <a:gd name="connsiteY14" fmla="*/ 4469 h 10000"/>
              <a:gd name="connsiteX15" fmla="*/ 6555 w 10000"/>
              <a:gd name="connsiteY15" fmla="*/ 4971 h 10000"/>
              <a:gd name="connsiteX16" fmla="*/ 6322 w 10000"/>
              <a:gd name="connsiteY16" fmla="*/ 5177 h 10000"/>
              <a:gd name="connsiteX17" fmla="*/ 5544 w 10000"/>
              <a:gd name="connsiteY17" fmla="*/ 5886 h 10000"/>
              <a:gd name="connsiteX18" fmla="*/ 3818 w 10000"/>
              <a:gd name="connsiteY18" fmla="*/ 7326 h 10000"/>
              <a:gd name="connsiteX19" fmla="*/ 0 w 10000"/>
              <a:gd name="connsiteY19" fmla="*/ 10000 h 10000"/>
              <a:gd name="connsiteX0" fmla="*/ 0 w 10000"/>
              <a:gd name="connsiteY0" fmla="*/ 10000 h 10000"/>
              <a:gd name="connsiteX1" fmla="*/ 0 w 10000"/>
              <a:gd name="connsiteY1" fmla="*/ 10000 h 10000"/>
              <a:gd name="connsiteX2" fmla="*/ 3818 w 10000"/>
              <a:gd name="connsiteY2" fmla="*/ 7314 h 10000"/>
              <a:gd name="connsiteX3" fmla="*/ 5544 w 10000"/>
              <a:gd name="connsiteY3" fmla="*/ 5886 h 10000"/>
              <a:gd name="connsiteX4" fmla="*/ 6322 w 10000"/>
              <a:gd name="connsiteY4" fmla="*/ 5166 h 10000"/>
              <a:gd name="connsiteX5" fmla="*/ 6547 w 10000"/>
              <a:gd name="connsiteY5" fmla="*/ 4960 h 10000"/>
              <a:gd name="connsiteX6" fmla="*/ 7030 w 10000"/>
              <a:gd name="connsiteY6" fmla="*/ 4469 h 10000"/>
              <a:gd name="connsiteX7" fmla="*/ 8227 w 10000"/>
              <a:gd name="connsiteY7" fmla="*/ 3131 h 10000"/>
              <a:gd name="connsiteX8" fmla="*/ 9121 w 10000"/>
              <a:gd name="connsiteY8" fmla="*/ 1920 h 10000"/>
              <a:gd name="connsiteX9" fmla="*/ 10000 w 10000"/>
              <a:gd name="connsiteY9" fmla="*/ 0 h 10000"/>
              <a:gd name="connsiteX10" fmla="*/ 10000 w 10000"/>
              <a:gd name="connsiteY10" fmla="*/ 0 h 10000"/>
              <a:gd name="connsiteX11" fmla="*/ 9121 w 10000"/>
              <a:gd name="connsiteY11" fmla="*/ 1931 h 10000"/>
              <a:gd name="connsiteX12" fmla="*/ 8235 w 10000"/>
              <a:gd name="connsiteY12" fmla="*/ 3131 h 10000"/>
              <a:gd name="connsiteX13" fmla="*/ 7030 w 10000"/>
              <a:gd name="connsiteY13" fmla="*/ 4469 h 10000"/>
              <a:gd name="connsiteX14" fmla="*/ 6555 w 10000"/>
              <a:gd name="connsiteY14" fmla="*/ 4971 h 10000"/>
              <a:gd name="connsiteX15" fmla="*/ 6322 w 10000"/>
              <a:gd name="connsiteY15" fmla="*/ 5177 h 10000"/>
              <a:gd name="connsiteX16" fmla="*/ 5544 w 10000"/>
              <a:gd name="connsiteY16" fmla="*/ 5886 h 10000"/>
              <a:gd name="connsiteX17" fmla="*/ 3818 w 10000"/>
              <a:gd name="connsiteY17" fmla="*/ 7326 h 10000"/>
              <a:gd name="connsiteX18" fmla="*/ 0 w 10000"/>
              <a:gd name="connsiteY18" fmla="*/ 10000 h 10000"/>
              <a:gd name="connsiteX0" fmla="*/ 0 w 10000"/>
              <a:gd name="connsiteY0" fmla="*/ 10000 h 10000"/>
              <a:gd name="connsiteX1" fmla="*/ 0 w 10000"/>
              <a:gd name="connsiteY1" fmla="*/ 10000 h 10000"/>
              <a:gd name="connsiteX2" fmla="*/ 3818 w 10000"/>
              <a:gd name="connsiteY2" fmla="*/ 7314 h 10000"/>
              <a:gd name="connsiteX3" fmla="*/ 5544 w 10000"/>
              <a:gd name="connsiteY3" fmla="*/ 5886 h 10000"/>
              <a:gd name="connsiteX4" fmla="*/ 6322 w 10000"/>
              <a:gd name="connsiteY4" fmla="*/ 5166 h 10000"/>
              <a:gd name="connsiteX5" fmla="*/ 6547 w 10000"/>
              <a:gd name="connsiteY5" fmla="*/ 4960 h 10000"/>
              <a:gd name="connsiteX6" fmla="*/ 7030 w 10000"/>
              <a:gd name="connsiteY6" fmla="*/ 4469 h 10000"/>
              <a:gd name="connsiteX7" fmla="*/ 8227 w 10000"/>
              <a:gd name="connsiteY7" fmla="*/ 3131 h 10000"/>
              <a:gd name="connsiteX8" fmla="*/ 9121 w 10000"/>
              <a:gd name="connsiteY8" fmla="*/ 1920 h 10000"/>
              <a:gd name="connsiteX9" fmla="*/ 10000 w 10000"/>
              <a:gd name="connsiteY9" fmla="*/ 0 h 10000"/>
              <a:gd name="connsiteX10" fmla="*/ 10000 w 10000"/>
              <a:gd name="connsiteY10" fmla="*/ 0 h 10000"/>
              <a:gd name="connsiteX11" fmla="*/ 9121 w 10000"/>
              <a:gd name="connsiteY11" fmla="*/ 1931 h 10000"/>
              <a:gd name="connsiteX12" fmla="*/ 8235 w 10000"/>
              <a:gd name="connsiteY12" fmla="*/ 3131 h 10000"/>
              <a:gd name="connsiteX13" fmla="*/ 7030 w 10000"/>
              <a:gd name="connsiteY13" fmla="*/ 4469 h 10000"/>
              <a:gd name="connsiteX14" fmla="*/ 6322 w 10000"/>
              <a:gd name="connsiteY14" fmla="*/ 5177 h 10000"/>
              <a:gd name="connsiteX15" fmla="*/ 5544 w 10000"/>
              <a:gd name="connsiteY15" fmla="*/ 5886 h 10000"/>
              <a:gd name="connsiteX16" fmla="*/ 3818 w 10000"/>
              <a:gd name="connsiteY16" fmla="*/ 7326 h 10000"/>
              <a:gd name="connsiteX17" fmla="*/ 0 w 10000"/>
              <a:gd name="connsiteY17" fmla="*/ 10000 h 10000"/>
              <a:gd name="connsiteX0" fmla="*/ 0 w 10000"/>
              <a:gd name="connsiteY0" fmla="*/ 10000 h 10000"/>
              <a:gd name="connsiteX1" fmla="*/ 0 w 10000"/>
              <a:gd name="connsiteY1" fmla="*/ 10000 h 10000"/>
              <a:gd name="connsiteX2" fmla="*/ 3818 w 10000"/>
              <a:gd name="connsiteY2" fmla="*/ 7314 h 10000"/>
              <a:gd name="connsiteX3" fmla="*/ 5544 w 10000"/>
              <a:gd name="connsiteY3" fmla="*/ 5886 h 10000"/>
              <a:gd name="connsiteX4" fmla="*/ 6322 w 10000"/>
              <a:gd name="connsiteY4" fmla="*/ 5166 h 10000"/>
              <a:gd name="connsiteX5" fmla="*/ 7030 w 10000"/>
              <a:gd name="connsiteY5" fmla="*/ 4469 h 10000"/>
              <a:gd name="connsiteX6" fmla="*/ 8227 w 10000"/>
              <a:gd name="connsiteY6" fmla="*/ 3131 h 10000"/>
              <a:gd name="connsiteX7" fmla="*/ 9121 w 10000"/>
              <a:gd name="connsiteY7" fmla="*/ 1920 h 10000"/>
              <a:gd name="connsiteX8" fmla="*/ 10000 w 10000"/>
              <a:gd name="connsiteY8" fmla="*/ 0 h 10000"/>
              <a:gd name="connsiteX9" fmla="*/ 10000 w 10000"/>
              <a:gd name="connsiteY9" fmla="*/ 0 h 10000"/>
              <a:gd name="connsiteX10" fmla="*/ 9121 w 10000"/>
              <a:gd name="connsiteY10" fmla="*/ 1931 h 10000"/>
              <a:gd name="connsiteX11" fmla="*/ 8235 w 10000"/>
              <a:gd name="connsiteY11" fmla="*/ 3131 h 10000"/>
              <a:gd name="connsiteX12" fmla="*/ 7030 w 10000"/>
              <a:gd name="connsiteY12" fmla="*/ 4469 h 10000"/>
              <a:gd name="connsiteX13" fmla="*/ 6322 w 10000"/>
              <a:gd name="connsiteY13" fmla="*/ 5177 h 10000"/>
              <a:gd name="connsiteX14" fmla="*/ 5544 w 10000"/>
              <a:gd name="connsiteY14" fmla="*/ 5886 h 10000"/>
              <a:gd name="connsiteX15" fmla="*/ 3818 w 10000"/>
              <a:gd name="connsiteY15" fmla="*/ 7326 h 10000"/>
              <a:gd name="connsiteX16" fmla="*/ 0 w 10000"/>
              <a:gd name="connsiteY16"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000" h="10000">
                <a:moveTo>
                  <a:pt x="0" y="10000"/>
                </a:moveTo>
                <a:lnTo>
                  <a:pt x="0" y="10000"/>
                </a:lnTo>
                <a:cubicBezTo>
                  <a:pt x="1337" y="9166"/>
                  <a:pt x="2621" y="8263"/>
                  <a:pt x="3818" y="7314"/>
                </a:cubicBezTo>
                <a:cubicBezTo>
                  <a:pt x="4417" y="6846"/>
                  <a:pt x="5000" y="6366"/>
                  <a:pt x="5544" y="5886"/>
                </a:cubicBezTo>
                <a:cubicBezTo>
                  <a:pt x="5801" y="5657"/>
                  <a:pt x="6074" y="5402"/>
                  <a:pt x="6322" y="5166"/>
                </a:cubicBezTo>
                <a:cubicBezTo>
                  <a:pt x="6570" y="4930"/>
                  <a:pt x="6713" y="4808"/>
                  <a:pt x="7030" y="4469"/>
                </a:cubicBezTo>
                <a:cubicBezTo>
                  <a:pt x="7347" y="4130"/>
                  <a:pt x="7879" y="3556"/>
                  <a:pt x="8227" y="3131"/>
                </a:cubicBezTo>
                <a:cubicBezTo>
                  <a:pt x="8576" y="2706"/>
                  <a:pt x="8872" y="2309"/>
                  <a:pt x="9121" y="1920"/>
                </a:cubicBezTo>
                <a:cubicBezTo>
                  <a:pt x="9580" y="1211"/>
                  <a:pt x="9876" y="560"/>
                  <a:pt x="10000" y="0"/>
                </a:cubicBezTo>
                <a:lnTo>
                  <a:pt x="10000" y="0"/>
                </a:lnTo>
                <a:cubicBezTo>
                  <a:pt x="9883" y="560"/>
                  <a:pt x="9588" y="1211"/>
                  <a:pt x="9121" y="1931"/>
                </a:cubicBezTo>
                <a:cubicBezTo>
                  <a:pt x="8872" y="2320"/>
                  <a:pt x="8577" y="2720"/>
                  <a:pt x="8235" y="3131"/>
                </a:cubicBezTo>
                <a:cubicBezTo>
                  <a:pt x="7887" y="3554"/>
                  <a:pt x="7310" y="4162"/>
                  <a:pt x="7030" y="4469"/>
                </a:cubicBezTo>
                <a:cubicBezTo>
                  <a:pt x="6711" y="4810"/>
                  <a:pt x="6570" y="4941"/>
                  <a:pt x="6322" y="5177"/>
                </a:cubicBezTo>
                <a:cubicBezTo>
                  <a:pt x="6065" y="5417"/>
                  <a:pt x="5801" y="5657"/>
                  <a:pt x="5544" y="5886"/>
                </a:cubicBezTo>
                <a:cubicBezTo>
                  <a:pt x="5000" y="6366"/>
                  <a:pt x="4425" y="6857"/>
                  <a:pt x="3818" y="7326"/>
                </a:cubicBezTo>
                <a:cubicBezTo>
                  <a:pt x="2621" y="8263"/>
                  <a:pt x="1337" y="9166"/>
                  <a:pt x="0" y="10000"/>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26" name="Freeform 56"/>
          <p:cNvSpPr>
            <a:spLocks/>
          </p:cNvSpPr>
          <p:nvPr/>
        </p:nvSpPr>
        <p:spPr bwMode="auto">
          <a:xfrm>
            <a:off x="3932715" y="402292"/>
            <a:ext cx="1951144" cy="1436688"/>
          </a:xfrm>
          <a:custGeom>
            <a:avLst/>
            <a:gdLst>
              <a:gd name="T0" fmla="*/ 0 w 781"/>
              <a:gd name="T1" fmla="*/ 559 h 559"/>
              <a:gd name="T2" fmla="*/ 0 w 781"/>
              <a:gd name="T3" fmla="*/ 558 h 559"/>
              <a:gd name="T4" fmla="*/ 163 w 781"/>
              <a:gd name="T5" fmla="*/ 446 h 559"/>
              <a:gd name="T6" fmla="*/ 273 w 781"/>
              <a:gd name="T7" fmla="*/ 369 h 559"/>
              <a:gd name="T8" fmla="*/ 511 w 781"/>
              <a:gd name="T9" fmla="*/ 205 h 559"/>
              <a:gd name="T10" fmla="*/ 685 w 781"/>
              <a:gd name="T11" fmla="*/ 79 h 559"/>
              <a:gd name="T12" fmla="*/ 781 w 781"/>
              <a:gd name="T13" fmla="*/ 0 h 559"/>
              <a:gd name="T14" fmla="*/ 781 w 781"/>
              <a:gd name="T15" fmla="*/ 0 h 559"/>
              <a:gd name="T16" fmla="*/ 685 w 781"/>
              <a:gd name="T17" fmla="*/ 80 h 559"/>
              <a:gd name="T18" fmla="*/ 511 w 781"/>
              <a:gd name="T19" fmla="*/ 205 h 559"/>
              <a:gd name="T20" fmla="*/ 274 w 781"/>
              <a:gd name="T21" fmla="*/ 370 h 559"/>
              <a:gd name="T22" fmla="*/ 163 w 781"/>
              <a:gd name="T23" fmla="*/ 446 h 559"/>
              <a:gd name="T24" fmla="*/ 0 w 781"/>
              <a:gd name="T25" fmla="*/ 559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1" h="559">
                <a:moveTo>
                  <a:pt x="0" y="559"/>
                </a:moveTo>
                <a:cubicBezTo>
                  <a:pt x="0" y="558"/>
                  <a:pt x="0" y="558"/>
                  <a:pt x="0" y="558"/>
                </a:cubicBezTo>
                <a:cubicBezTo>
                  <a:pt x="55" y="520"/>
                  <a:pt x="110" y="482"/>
                  <a:pt x="163" y="446"/>
                </a:cubicBezTo>
                <a:cubicBezTo>
                  <a:pt x="199" y="420"/>
                  <a:pt x="237" y="395"/>
                  <a:pt x="273" y="369"/>
                </a:cubicBezTo>
                <a:cubicBezTo>
                  <a:pt x="347" y="319"/>
                  <a:pt x="433" y="260"/>
                  <a:pt x="511" y="205"/>
                </a:cubicBezTo>
                <a:cubicBezTo>
                  <a:pt x="582" y="155"/>
                  <a:pt x="639" y="114"/>
                  <a:pt x="685" y="79"/>
                </a:cubicBezTo>
                <a:cubicBezTo>
                  <a:pt x="720" y="52"/>
                  <a:pt x="757" y="24"/>
                  <a:pt x="781" y="0"/>
                </a:cubicBezTo>
                <a:cubicBezTo>
                  <a:pt x="781" y="0"/>
                  <a:pt x="781" y="0"/>
                  <a:pt x="781" y="0"/>
                </a:cubicBezTo>
                <a:cubicBezTo>
                  <a:pt x="757" y="24"/>
                  <a:pt x="721" y="53"/>
                  <a:pt x="685" y="80"/>
                </a:cubicBezTo>
                <a:cubicBezTo>
                  <a:pt x="639" y="114"/>
                  <a:pt x="582" y="155"/>
                  <a:pt x="511" y="205"/>
                </a:cubicBezTo>
                <a:cubicBezTo>
                  <a:pt x="433" y="260"/>
                  <a:pt x="347" y="319"/>
                  <a:pt x="274" y="370"/>
                </a:cubicBezTo>
                <a:cubicBezTo>
                  <a:pt x="237" y="395"/>
                  <a:pt x="200" y="421"/>
                  <a:pt x="163" y="446"/>
                </a:cubicBezTo>
                <a:cubicBezTo>
                  <a:pt x="110" y="483"/>
                  <a:pt x="55" y="521"/>
                  <a:pt x="0" y="559"/>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27" name="Freeform 57"/>
          <p:cNvSpPr>
            <a:spLocks/>
          </p:cNvSpPr>
          <p:nvPr/>
        </p:nvSpPr>
        <p:spPr bwMode="auto">
          <a:xfrm>
            <a:off x="4764075" y="189568"/>
            <a:ext cx="1119786" cy="415925"/>
          </a:xfrm>
          <a:custGeom>
            <a:avLst/>
            <a:gdLst>
              <a:gd name="T0" fmla="*/ 0 w 448"/>
              <a:gd name="T1" fmla="*/ 162 h 162"/>
              <a:gd name="T2" fmla="*/ 0 w 448"/>
              <a:gd name="T3" fmla="*/ 162 h 162"/>
              <a:gd name="T4" fmla="*/ 111 w 448"/>
              <a:gd name="T5" fmla="*/ 70 h 162"/>
              <a:gd name="T6" fmla="*/ 235 w 448"/>
              <a:gd name="T7" fmla="*/ 17 h 162"/>
              <a:gd name="T8" fmla="*/ 341 w 448"/>
              <a:gd name="T9" fmla="*/ 18 h 162"/>
              <a:gd name="T10" fmla="*/ 351 w 448"/>
              <a:gd name="T11" fmla="*/ 21 h 162"/>
              <a:gd name="T12" fmla="*/ 448 w 448"/>
              <a:gd name="T13" fmla="*/ 83 h 162"/>
              <a:gd name="T14" fmla="*/ 448 w 448"/>
              <a:gd name="T15" fmla="*/ 83 h 162"/>
              <a:gd name="T16" fmla="*/ 235 w 448"/>
              <a:gd name="T17" fmla="*/ 18 h 162"/>
              <a:gd name="T18" fmla="*/ 0 w 448"/>
              <a:gd name="T19"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8" h="162">
                <a:moveTo>
                  <a:pt x="0" y="162"/>
                </a:moveTo>
                <a:cubicBezTo>
                  <a:pt x="0" y="162"/>
                  <a:pt x="0" y="162"/>
                  <a:pt x="0" y="162"/>
                </a:cubicBezTo>
                <a:cubicBezTo>
                  <a:pt x="36" y="125"/>
                  <a:pt x="74" y="94"/>
                  <a:pt x="111" y="70"/>
                </a:cubicBezTo>
                <a:cubicBezTo>
                  <a:pt x="153" y="44"/>
                  <a:pt x="194" y="26"/>
                  <a:pt x="235" y="17"/>
                </a:cubicBezTo>
                <a:cubicBezTo>
                  <a:pt x="270" y="9"/>
                  <a:pt x="306" y="10"/>
                  <a:pt x="341" y="18"/>
                </a:cubicBezTo>
                <a:cubicBezTo>
                  <a:pt x="344" y="19"/>
                  <a:pt x="348" y="20"/>
                  <a:pt x="351" y="21"/>
                </a:cubicBezTo>
                <a:cubicBezTo>
                  <a:pt x="390" y="33"/>
                  <a:pt x="423" y="54"/>
                  <a:pt x="448" y="83"/>
                </a:cubicBezTo>
                <a:cubicBezTo>
                  <a:pt x="448" y="83"/>
                  <a:pt x="448" y="83"/>
                  <a:pt x="448" y="83"/>
                </a:cubicBezTo>
                <a:cubicBezTo>
                  <a:pt x="398" y="26"/>
                  <a:pt x="315" y="0"/>
                  <a:pt x="235" y="18"/>
                </a:cubicBezTo>
                <a:cubicBezTo>
                  <a:pt x="158" y="35"/>
                  <a:pt x="76" y="85"/>
                  <a:pt x="0" y="162"/>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31" name="Freeform 61"/>
          <p:cNvSpPr>
            <a:spLocks/>
          </p:cNvSpPr>
          <p:nvPr/>
        </p:nvSpPr>
        <p:spPr bwMode="auto">
          <a:xfrm>
            <a:off x="5883859" y="402293"/>
            <a:ext cx="223650" cy="925513"/>
          </a:xfrm>
          <a:custGeom>
            <a:avLst/>
            <a:gdLst>
              <a:gd name="T0" fmla="*/ 83 w 90"/>
              <a:gd name="T1" fmla="*/ 360 h 360"/>
              <a:gd name="T2" fmla="*/ 0 w 90"/>
              <a:gd name="T3" fmla="*/ 0 h 360"/>
              <a:gd name="T4" fmla="*/ 0 w 90"/>
              <a:gd name="T5" fmla="*/ 0 h 360"/>
              <a:gd name="T6" fmla="*/ 68 w 90"/>
              <a:gd name="T7" fmla="*/ 160 h 360"/>
              <a:gd name="T8" fmla="*/ 83 w 90"/>
              <a:gd name="T9" fmla="*/ 360 h 360"/>
            </a:gdLst>
            <a:ahLst/>
            <a:cxnLst>
              <a:cxn ang="0">
                <a:pos x="T0" y="T1"/>
              </a:cxn>
              <a:cxn ang="0">
                <a:pos x="T2" y="T3"/>
              </a:cxn>
              <a:cxn ang="0">
                <a:pos x="T4" y="T5"/>
              </a:cxn>
              <a:cxn ang="0">
                <a:pos x="T6" y="T7"/>
              </a:cxn>
              <a:cxn ang="0">
                <a:pos x="T8" y="T9"/>
              </a:cxn>
            </a:cxnLst>
            <a:rect l="0" t="0" r="r" b="b"/>
            <a:pathLst>
              <a:path w="90" h="360">
                <a:moveTo>
                  <a:pt x="83" y="360"/>
                </a:moveTo>
                <a:cubicBezTo>
                  <a:pt x="90" y="210"/>
                  <a:pt x="60" y="82"/>
                  <a:pt x="0" y="0"/>
                </a:cubicBezTo>
                <a:cubicBezTo>
                  <a:pt x="0" y="0"/>
                  <a:pt x="0" y="0"/>
                  <a:pt x="0" y="0"/>
                </a:cubicBezTo>
                <a:cubicBezTo>
                  <a:pt x="31" y="42"/>
                  <a:pt x="54" y="96"/>
                  <a:pt x="68" y="160"/>
                </a:cubicBezTo>
                <a:cubicBezTo>
                  <a:pt x="82" y="220"/>
                  <a:pt x="87" y="288"/>
                  <a:pt x="83" y="360"/>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32" name="Freeform 62"/>
          <p:cNvSpPr>
            <a:spLocks/>
          </p:cNvSpPr>
          <p:nvPr/>
        </p:nvSpPr>
        <p:spPr bwMode="auto">
          <a:xfrm>
            <a:off x="5328595" y="35580"/>
            <a:ext cx="777372" cy="1292225"/>
          </a:xfrm>
          <a:custGeom>
            <a:avLst/>
            <a:gdLst>
              <a:gd name="T0" fmla="*/ 305 w 311"/>
              <a:gd name="T1" fmla="*/ 503 h 503"/>
              <a:gd name="T2" fmla="*/ 224 w 311"/>
              <a:gd name="T3" fmla="*/ 125 h 503"/>
              <a:gd name="T4" fmla="*/ 0 w 311"/>
              <a:gd name="T5" fmla="*/ 9 h 503"/>
              <a:gd name="T6" fmla="*/ 0 w 311"/>
              <a:gd name="T7" fmla="*/ 8 h 503"/>
              <a:gd name="T8" fmla="*/ 225 w 311"/>
              <a:gd name="T9" fmla="*/ 124 h 503"/>
              <a:gd name="T10" fmla="*/ 291 w 311"/>
              <a:gd name="T11" fmla="*/ 294 h 503"/>
              <a:gd name="T12" fmla="*/ 305 w 311"/>
              <a:gd name="T13" fmla="*/ 503 h 503"/>
            </a:gdLst>
            <a:ahLst/>
            <a:cxnLst>
              <a:cxn ang="0">
                <a:pos x="T0" y="T1"/>
              </a:cxn>
              <a:cxn ang="0">
                <a:pos x="T2" y="T3"/>
              </a:cxn>
              <a:cxn ang="0">
                <a:pos x="T4" y="T5"/>
              </a:cxn>
              <a:cxn ang="0">
                <a:pos x="T6" y="T7"/>
              </a:cxn>
              <a:cxn ang="0">
                <a:pos x="T8" y="T9"/>
              </a:cxn>
              <a:cxn ang="0">
                <a:pos x="T10" y="T11"/>
              </a:cxn>
              <a:cxn ang="0">
                <a:pos x="T12" y="T13"/>
              </a:cxn>
            </a:cxnLst>
            <a:rect l="0" t="0" r="r" b="b"/>
            <a:pathLst>
              <a:path w="311" h="503">
                <a:moveTo>
                  <a:pt x="305" y="503"/>
                </a:moveTo>
                <a:cubicBezTo>
                  <a:pt x="311" y="346"/>
                  <a:pt x="284" y="215"/>
                  <a:pt x="224" y="125"/>
                </a:cubicBezTo>
                <a:cubicBezTo>
                  <a:pt x="173" y="46"/>
                  <a:pt x="85" y="1"/>
                  <a:pt x="0" y="9"/>
                </a:cubicBezTo>
                <a:cubicBezTo>
                  <a:pt x="0" y="8"/>
                  <a:pt x="0" y="8"/>
                  <a:pt x="0" y="8"/>
                </a:cubicBezTo>
                <a:cubicBezTo>
                  <a:pt x="85" y="0"/>
                  <a:pt x="173" y="46"/>
                  <a:pt x="225" y="124"/>
                </a:cubicBezTo>
                <a:cubicBezTo>
                  <a:pt x="255" y="170"/>
                  <a:pt x="277" y="227"/>
                  <a:pt x="291" y="294"/>
                </a:cubicBezTo>
                <a:cubicBezTo>
                  <a:pt x="304" y="357"/>
                  <a:pt x="309" y="428"/>
                  <a:pt x="305" y="503"/>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33" name="Freeform 63"/>
          <p:cNvSpPr>
            <a:spLocks/>
          </p:cNvSpPr>
          <p:nvPr/>
        </p:nvSpPr>
        <p:spPr bwMode="auto">
          <a:xfrm>
            <a:off x="4557391" y="-142220"/>
            <a:ext cx="1548575" cy="1470025"/>
          </a:xfrm>
          <a:custGeom>
            <a:avLst/>
            <a:gdLst>
              <a:gd name="T0" fmla="*/ 614 w 620"/>
              <a:gd name="T1" fmla="*/ 572 h 572"/>
              <a:gd name="T2" fmla="*/ 556 w 620"/>
              <a:gd name="T3" fmla="*/ 214 h 572"/>
              <a:gd name="T4" fmla="*/ 385 w 620"/>
              <a:gd name="T5" fmla="*/ 39 h 572"/>
              <a:gd name="T6" fmla="*/ 366 w 620"/>
              <a:gd name="T7" fmla="*/ 33 h 572"/>
              <a:gd name="T8" fmla="*/ 1 w 620"/>
              <a:gd name="T9" fmla="*/ 189 h 572"/>
              <a:gd name="T10" fmla="*/ 0 w 620"/>
              <a:gd name="T11" fmla="*/ 189 h 572"/>
              <a:gd name="T12" fmla="*/ 182 w 620"/>
              <a:gd name="T13" fmla="*/ 55 h 572"/>
              <a:gd name="T14" fmla="*/ 284 w 620"/>
              <a:gd name="T15" fmla="*/ 27 h 572"/>
              <a:gd name="T16" fmla="*/ 386 w 620"/>
              <a:gd name="T17" fmla="*/ 38 h 572"/>
              <a:gd name="T18" fmla="*/ 557 w 620"/>
              <a:gd name="T19" fmla="*/ 213 h 572"/>
              <a:gd name="T20" fmla="*/ 615 w 620"/>
              <a:gd name="T21" fmla="*/ 572 h 572"/>
              <a:gd name="T22" fmla="*/ 614 w 620"/>
              <a:gd name="T23" fmla="*/ 572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0" h="572">
                <a:moveTo>
                  <a:pt x="614" y="572"/>
                </a:moveTo>
                <a:cubicBezTo>
                  <a:pt x="619" y="433"/>
                  <a:pt x="599" y="309"/>
                  <a:pt x="556" y="214"/>
                </a:cubicBezTo>
                <a:cubicBezTo>
                  <a:pt x="518" y="127"/>
                  <a:pt x="455" y="63"/>
                  <a:pt x="385" y="39"/>
                </a:cubicBezTo>
                <a:cubicBezTo>
                  <a:pt x="379" y="36"/>
                  <a:pt x="372" y="35"/>
                  <a:pt x="366" y="33"/>
                </a:cubicBezTo>
                <a:cubicBezTo>
                  <a:pt x="234" y="0"/>
                  <a:pt x="88" y="95"/>
                  <a:pt x="1" y="189"/>
                </a:cubicBezTo>
                <a:cubicBezTo>
                  <a:pt x="0" y="189"/>
                  <a:pt x="0" y="189"/>
                  <a:pt x="0" y="189"/>
                </a:cubicBezTo>
                <a:cubicBezTo>
                  <a:pt x="54" y="130"/>
                  <a:pt x="119" y="83"/>
                  <a:pt x="182" y="55"/>
                </a:cubicBezTo>
                <a:cubicBezTo>
                  <a:pt x="217" y="39"/>
                  <a:pt x="251" y="30"/>
                  <a:pt x="284" y="27"/>
                </a:cubicBezTo>
                <a:cubicBezTo>
                  <a:pt x="320" y="23"/>
                  <a:pt x="354" y="27"/>
                  <a:pt x="386" y="38"/>
                </a:cubicBezTo>
                <a:cubicBezTo>
                  <a:pt x="456" y="63"/>
                  <a:pt x="518" y="127"/>
                  <a:pt x="557" y="213"/>
                </a:cubicBezTo>
                <a:cubicBezTo>
                  <a:pt x="600" y="308"/>
                  <a:pt x="620" y="433"/>
                  <a:pt x="615" y="572"/>
                </a:cubicBezTo>
                <a:lnTo>
                  <a:pt x="614" y="572"/>
                </a:ln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34" name="Freeform 64"/>
          <p:cNvSpPr>
            <a:spLocks/>
          </p:cNvSpPr>
          <p:nvPr/>
        </p:nvSpPr>
        <p:spPr bwMode="auto">
          <a:xfrm>
            <a:off x="4387727" y="-180320"/>
            <a:ext cx="1718241" cy="1508125"/>
          </a:xfrm>
          <a:custGeom>
            <a:avLst/>
            <a:gdLst>
              <a:gd name="T0" fmla="*/ 682 w 688"/>
              <a:gd name="T1" fmla="*/ 587 h 587"/>
              <a:gd name="T2" fmla="*/ 608 w 688"/>
              <a:gd name="T3" fmla="*/ 190 h 587"/>
              <a:gd name="T4" fmla="*/ 423 w 688"/>
              <a:gd name="T5" fmla="*/ 33 h 587"/>
              <a:gd name="T6" fmla="*/ 404 w 688"/>
              <a:gd name="T7" fmla="*/ 29 h 587"/>
              <a:gd name="T8" fmla="*/ 1 w 688"/>
              <a:gd name="T9" fmla="*/ 258 h 587"/>
              <a:gd name="T10" fmla="*/ 0 w 688"/>
              <a:gd name="T11" fmla="*/ 257 h 587"/>
              <a:gd name="T12" fmla="*/ 180 w 688"/>
              <a:gd name="T13" fmla="*/ 85 h 587"/>
              <a:gd name="T14" fmla="*/ 404 w 688"/>
              <a:gd name="T15" fmla="*/ 29 h 587"/>
              <a:gd name="T16" fmla="*/ 518 w 688"/>
              <a:gd name="T17" fmla="*/ 80 h 587"/>
              <a:gd name="T18" fmla="*/ 609 w 688"/>
              <a:gd name="T19" fmla="*/ 190 h 587"/>
              <a:gd name="T20" fmla="*/ 683 w 688"/>
              <a:gd name="T21" fmla="*/ 587 h 587"/>
              <a:gd name="T22" fmla="*/ 682 w 688"/>
              <a:gd name="T23"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8" h="587">
                <a:moveTo>
                  <a:pt x="682" y="587"/>
                </a:moveTo>
                <a:cubicBezTo>
                  <a:pt x="688" y="429"/>
                  <a:pt x="662" y="291"/>
                  <a:pt x="608" y="190"/>
                </a:cubicBezTo>
                <a:cubicBezTo>
                  <a:pt x="564" y="109"/>
                  <a:pt x="496" y="51"/>
                  <a:pt x="423" y="33"/>
                </a:cubicBezTo>
                <a:cubicBezTo>
                  <a:pt x="416" y="32"/>
                  <a:pt x="410" y="30"/>
                  <a:pt x="404" y="29"/>
                </a:cubicBezTo>
                <a:cubicBezTo>
                  <a:pt x="211" y="0"/>
                  <a:pt x="47" y="197"/>
                  <a:pt x="1" y="258"/>
                </a:cubicBezTo>
                <a:cubicBezTo>
                  <a:pt x="0" y="257"/>
                  <a:pt x="0" y="257"/>
                  <a:pt x="0" y="257"/>
                </a:cubicBezTo>
                <a:cubicBezTo>
                  <a:pt x="38" y="207"/>
                  <a:pt x="100" y="136"/>
                  <a:pt x="180" y="85"/>
                </a:cubicBezTo>
                <a:cubicBezTo>
                  <a:pt x="257" y="37"/>
                  <a:pt x="332" y="18"/>
                  <a:pt x="404" y="29"/>
                </a:cubicBezTo>
                <a:cubicBezTo>
                  <a:pt x="443" y="35"/>
                  <a:pt x="482" y="52"/>
                  <a:pt x="518" y="80"/>
                </a:cubicBezTo>
                <a:cubicBezTo>
                  <a:pt x="554" y="108"/>
                  <a:pt x="585" y="146"/>
                  <a:pt x="609" y="190"/>
                </a:cubicBezTo>
                <a:cubicBezTo>
                  <a:pt x="663" y="291"/>
                  <a:pt x="688" y="428"/>
                  <a:pt x="683" y="587"/>
                </a:cubicBezTo>
                <a:lnTo>
                  <a:pt x="682" y="587"/>
                </a:ln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35" name="Freeform 65"/>
          <p:cNvSpPr>
            <a:spLocks/>
          </p:cNvSpPr>
          <p:nvPr/>
        </p:nvSpPr>
        <p:spPr bwMode="auto">
          <a:xfrm>
            <a:off x="366673" y="1327804"/>
            <a:ext cx="5726955" cy="4816476"/>
          </a:xfrm>
          <a:custGeom>
            <a:avLst/>
            <a:gdLst>
              <a:gd name="T0" fmla="*/ 0 w 2293"/>
              <a:gd name="T1" fmla="*/ 1866 h 1874"/>
              <a:gd name="T2" fmla="*/ 0 w 2293"/>
              <a:gd name="T3" fmla="*/ 1865 h 1874"/>
              <a:gd name="T4" fmla="*/ 360 w 2293"/>
              <a:gd name="T5" fmla="*/ 1851 h 1874"/>
              <a:gd name="T6" fmla="*/ 770 w 2293"/>
              <a:gd name="T7" fmla="*/ 1748 h 1874"/>
              <a:gd name="T8" fmla="*/ 1586 w 2293"/>
              <a:gd name="T9" fmla="*/ 1274 h 1874"/>
              <a:gd name="T10" fmla="*/ 2129 w 2293"/>
              <a:gd name="T11" fmla="*/ 607 h 1874"/>
              <a:gd name="T12" fmla="*/ 2292 w 2293"/>
              <a:gd name="T13" fmla="*/ 0 h 1874"/>
              <a:gd name="T14" fmla="*/ 2293 w 2293"/>
              <a:gd name="T15" fmla="*/ 0 h 1874"/>
              <a:gd name="T16" fmla="*/ 2130 w 2293"/>
              <a:gd name="T17" fmla="*/ 607 h 1874"/>
              <a:gd name="T18" fmla="*/ 1586 w 2293"/>
              <a:gd name="T19" fmla="*/ 1275 h 1874"/>
              <a:gd name="T20" fmla="*/ 770 w 2293"/>
              <a:gd name="T21" fmla="*/ 1748 h 1874"/>
              <a:gd name="T22" fmla="*/ 360 w 2293"/>
              <a:gd name="T23" fmla="*/ 1852 h 1874"/>
              <a:gd name="T24" fmla="*/ 0 w 2293"/>
              <a:gd name="T25" fmla="*/ 1866 h 1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93" h="1874">
                <a:moveTo>
                  <a:pt x="0" y="1866"/>
                </a:moveTo>
                <a:cubicBezTo>
                  <a:pt x="0" y="1865"/>
                  <a:pt x="0" y="1865"/>
                  <a:pt x="0" y="1865"/>
                </a:cubicBezTo>
                <a:cubicBezTo>
                  <a:pt x="113" y="1873"/>
                  <a:pt x="235" y="1869"/>
                  <a:pt x="360" y="1851"/>
                </a:cubicBezTo>
                <a:cubicBezTo>
                  <a:pt x="496" y="1831"/>
                  <a:pt x="634" y="1796"/>
                  <a:pt x="770" y="1748"/>
                </a:cubicBezTo>
                <a:cubicBezTo>
                  <a:pt x="1061" y="1644"/>
                  <a:pt x="1343" y="1481"/>
                  <a:pt x="1586" y="1274"/>
                </a:cubicBezTo>
                <a:cubicBezTo>
                  <a:pt x="1818" y="1076"/>
                  <a:pt x="2006" y="845"/>
                  <a:pt x="2129" y="607"/>
                </a:cubicBezTo>
                <a:cubicBezTo>
                  <a:pt x="2235" y="402"/>
                  <a:pt x="2291" y="192"/>
                  <a:pt x="2292" y="0"/>
                </a:cubicBezTo>
                <a:cubicBezTo>
                  <a:pt x="2293" y="0"/>
                  <a:pt x="2293" y="0"/>
                  <a:pt x="2293" y="0"/>
                </a:cubicBezTo>
                <a:cubicBezTo>
                  <a:pt x="2292" y="192"/>
                  <a:pt x="2236" y="402"/>
                  <a:pt x="2130" y="607"/>
                </a:cubicBezTo>
                <a:cubicBezTo>
                  <a:pt x="2007" y="846"/>
                  <a:pt x="1819" y="1077"/>
                  <a:pt x="1586" y="1275"/>
                </a:cubicBezTo>
                <a:cubicBezTo>
                  <a:pt x="1343" y="1481"/>
                  <a:pt x="1061" y="1645"/>
                  <a:pt x="770" y="1748"/>
                </a:cubicBezTo>
                <a:cubicBezTo>
                  <a:pt x="634" y="1797"/>
                  <a:pt x="496" y="1832"/>
                  <a:pt x="360" y="1852"/>
                </a:cubicBezTo>
                <a:cubicBezTo>
                  <a:pt x="235" y="1870"/>
                  <a:pt x="113" y="1874"/>
                  <a:pt x="0" y="1866"/>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36" name="Freeform 66"/>
          <p:cNvSpPr>
            <a:spLocks/>
          </p:cNvSpPr>
          <p:nvPr/>
        </p:nvSpPr>
        <p:spPr bwMode="auto">
          <a:xfrm>
            <a:off x="2106507" y="1327804"/>
            <a:ext cx="3987120" cy="4770438"/>
          </a:xfrm>
          <a:custGeom>
            <a:avLst/>
            <a:gdLst>
              <a:gd name="T0" fmla="*/ 0 w 1596"/>
              <a:gd name="T1" fmla="*/ 1856 h 1856"/>
              <a:gd name="T2" fmla="*/ 0 w 1596"/>
              <a:gd name="T3" fmla="*/ 1856 h 1856"/>
              <a:gd name="T4" fmla="*/ 584 w 1596"/>
              <a:gd name="T5" fmla="*/ 1603 h 1856"/>
              <a:gd name="T6" fmla="*/ 1127 w 1596"/>
              <a:gd name="T7" fmla="*/ 1127 h 1856"/>
              <a:gd name="T8" fmla="*/ 1481 w 1596"/>
              <a:gd name="T9" fmla="*/ 541 h 1856"/>
              <a:gd name="T10" fmla="*/ 1595 w 1596"/>
              <a:gd name="T11" fmla="*/ 0 h 1856"/>
              <a:gd name="T12" fmla="*/ 1596 w 1596"/>
              <a:gd name="T13" fmla="*/ 0 h 1856"/>
              <a:gd name="T14" fmla="*/ 1566 w 1596"/>
              <a:gd name="T15" fmla="*/ 264 h 1856"/>
              <a:gd name="T16" fmla="*/ 1482 w 1596"/>
              <a:gd name="T17" fmla="*/ 542 h 1856"/>
              <a:gd name="T18" fmla="*/ 1332 w 1596"/>
              <a:gd name="T19" fmla="*/ 842 h 1856"/>
              <a:gd name="T20" fmla="*/ 1127 w 1596"/>
              <a:gd name="T21" fmla="*/ 1128 h 1856"/>
              <a:gd name="T22" fmla="*/ 872 w 1596"/>
              <a:gd name="T23" fmla="*/ 1388 h 1856"/>
              <a:gd name="T24" fmla="*/ 585 w 1596"/>
              <a:gd name="T25" fmla="*/ 1604 h 1856"/>
              <a:gd name="T26" fmla="*/ 293 w 1596"/>
              <a:gd name="T27" fmla="*/ 1759 h 1856"/>
              <a:gd name="T28" fmla="*/ 0 w 1596"/>
              <a:gd name="T29" fmla="*/ 1856 h 1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96" h="1856">
                <a:moveTo>
                  <a:pt x="0" y="1856"/>
                </a:moveTo>
                <a:cubicBezTo>
                  <a:pt x="0" y="1856"/>
                  <a:pt x="0" y="1856"/>
                  <a:pt x="0" y="1856"/>
                </a:cubicBezTo>
                <a:cubicBezTo>
                  <a:pt x="193" y="1810"/>
                  <a:pt x="395" y="1723"/>
                  <a:pt x="584" y="1603"/>
                </a:cubicBezTo>
                <a:cubicBezTo>
                  <a:pt x="784" y="1477"/>
                  <a:pt x="971" y="1312"/>
                  <a:pt x="1127" y="1127"/>
                </a:cubicBezTo>
                <a:cubicBezTo>
                  <a:pt x="1278" y="946"/>
                  <a:pt x="1401" y="744"/>
                  <a:pt x="1481" y="541"/>
                </a:cubicBezTo>
                <a:cubicBezTo>
                  <a:pt x="1554" y="358"/>
                  <a:pt x="1593" y="171"/>
                  <a:pt x="1595" y="0"/>
                </a:cubicBezTo>
                <a:cubicBezTo>
                  <a:pt x="1596" y="0"/>
                  <a:pt x="1596" y="0"/>
                  <a:pt x="1596" y="0"/>
                </a:cubicBezTo>
                <a:cubicBezTo>
                  <a:pt x="1595" y="85"/>
                  <a:pt x="1585" y="174"/>
                  <a:pt x="1566" y="264"/>
                </a:cubicBezTo>
                <a:cubicBezTo>
                  <a:pt x="1547" y="355"/>
                  <a:pt x="1519" y="449"/>
                  <a:pt x="1482" y="542"/>
                </a:cubicBezTo>
                <a:cubicBezTo>
                  <a:pt x="1442" y="643"/>
                  <a:pt x="1391" y="744"/>
                  <a:pt x="1332" y="842"/>
                </a:cubicBezTo>
                <a:cubicBezTo>
                  <a:pt x="1272" y="940"/>
                  <a:pt x="1203" y="1037"/>
                  <a:pt x="1127" y="1128"/>
                </a:cubicBezTo>
                <a:cubicBezTo>
                  <a:pt x="1049" y="1221"/>
                  <a:pt x="963" y="1308"/>
                  <a:pt x="872" y="1388"/>
                </a:cubicBezTo>
                <a:cubicBezTo>
                  <a:pt x="781" y="1468"/>
                  <a:pt x="684" y="1541"/>
                  <a:pt x="585" y="1604"/>
                </a:cubicBezTo>
                <a:cubicBezTo>
                  <a:pt x="489" y="1664"/>
                  <a:pt x="391" y="1716"/>
                  <a:pt x="293" y="1759"/>
                </a:cubicBezTo>
                <a:cubicBezTo>
                  <a:pt x="195" y="1801"/>
                  <a:pt x="97" y="1834"/>
                  <a:pt x="0" y="1856"/>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37" name="Freeform 67"/>
          <p:cNvSpPr>
            <a:spLocks/>
          </p:cNvSpPr>
          <p:nvPr/>
        </p:nvSpPr>
        <p:spPr bwMode="auto">
          <a:xfrm>
            <a:off x="4060736" y="1327804"/>
            <a:ext cx="2032892" cy="3741738"/>
          </a:xfrm>
          <a:custGeom>
            <a:avLst/>
            <a:gdLst>
              <a:gd name="T0" fmla="*/ 0 w 814"/>
              <a:gd name="T1" fmla="*/ 1456 h 1456"/>
              <a:gd name="T2" fmla="*/ 0 w 814"/>
              <a:gd name="T3" fmla="*/ 1456 h 1456"/>
              <a:gd name="T4" fmla="*/ 285 w 814"/>
              <a:gd name="T5" fmla="*/ 1228 h 1456"/>
              <a:gd name="T6" fmla="*/ 547 w 814"/>
              <a:gd name="T7" fmla="*/ 881 h 1456"/>
              <a:gd name="T8" fmla="*/ 813 w 814"/>
              <a:gd name="T9" fmla="*/ 0 h 1456"/>
              <a:gd name="T10" fmla="*/ 814 w 814"/>
              <a:gd name="T11" fmla="*/ 0 h 1456"/>
              <a:gd name="T12" fmla="*/ 548 w 814"/>
              <a:gd name="T13" fmla="*/ 881 h 1456"/>
              <a:gd name="T14" fmla="*/ 286 w 814"/>
              <a:gd name="T15" fmla="*/ 1228 h 1456"/>
              <a:gd name="T16" fmla="*/ 0 w 814"/>
              <a:gd name="T17" fmla="*/ 1456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4" h="1456">
                <a:moveTo>
                  <a:pt x="0" y="1456"/>
                </a:moveTo>
                <a:cubicBezTo>
                  <a:pt x="0" y="1456"/>
                  <a:pt x="0" y="1456"/>
                  <a:pt x="0" y="1456"/>
                </a:cubicBezTo>
                <a:cubicBezTo>
                  <a:pt x="100" y="1396"/>
                  <a:pt x="196" y="1320"/>
                  <a:pt x="285" y="1228"/>
                </a:cubicBezTo>
                <a:cubicBezTo>
                  <a:pt x="384" y="1126"/>
                  <a:pt x="472" y="1009"/>
                  <a:pt x="547" y="881"/>
                </a:cubicBezTo>
                <a:cubicBezTo>
                  <a:pt x="711" y="602"/>
                  <a:pt x="805" y="289"/>
                  <a:pt x="813" y="0"/>
                </a:cubicBezTo>
                <a:cubicBezTo>
                  <a:pt x="814" y="0"/>
                  <a:pt x="814" y="0"/>
                  <a:pt x="814" y="0"/>
                </a:cubicBezTo>
                <a:cubicBezTo>
                  <a:pt x="806" y="290"/>
                  <a:pt x="712" y="602"/>
                  <a:pt x="548" y="881"/>
                </a:cubicBezTo>
                <a:cubicBezTo>
                  <a:pt x="473" y="1010"/>
                  <a:pt x="384" y="1127"/>
                  <a:pt x="286" y="1228"/>
                </a:cubicBezTo>
                <a:cubicBezTo>
                  <a:pt x="196" y="1320"/>
                  <a:pt x="100" y="1397"/>
                  <a:pt x="0" y="1456"/>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38" name="Freeform 68"/>
          <p:cNvSpPr>
            <a:spLocks/>
          </p:cNvSpPr>
          <p:nvPr/>
        </p:nvSpPr>
        <p:spPr bwMode="auto">
          <a:xfrm>
            <a:off x="4674613" y="1327805"/>
            <a:ext cx="1419014" cy="2346325"/>
          </a:xfrm>
          <a:custGeom>
            <a:avLst/>
            <a:gdLst>
              <a:gd name="T0" fmla="*/ 0 w 568"/>
              <a:gd name="T1" fmla="*/ 913 h 913"/>
              <a:gd name="T2" fmla="*/ 0 w 568"/>
              <a:gd name="T3" fmla="*/ 912 h 913"/>
              <a:gd name="T4" fmla="*/ 163 w 568"/>
              <a:gd name="T5" fmla="*/ 823 h 913"/>
              <a:gd name="T6" fmla="*/ 337 w 568"/>
              <a:gd name="T7" fmla="*/ 638 h 913"/>
              <a:gd name="T8" fmla="*/ 567 w 568"/>
              <a:gd name="T9" fmla="*/ 0 h 913"/>
              <a:gd name="T10" fmla="*/ 568 w 568"/>
              <a:gd name="T11" fmla="*/ 0 h 913"/>
              <a:gd name="T12" fmla="*/ 495 w 568"/>
              <a:gd name="T13" fmla="*/ 345 h 913"/>
              <a:gd name="T14" fmla="*/ 338 w 568"/>
              <a:gd name="T15" fmla="*/ 639 h 913"/>
              <a:gd name="T16" fmla="*/ 163 w 568"/>
              <a:gd name="T17" fmla="*/ 824 h 913"/>
              <a:gd name="T18" fmla="*/ 0 w 568"/>
              <a:gd name="T19" fmla="*/ 91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8" h="913">
                <a:moveTo>
                  <a:pt x="0" y="913"/>
                </a:moveTo>
                <a:cubicBezTo>
                  <a:pt x="0" y="912"/>
                  <a:pt x="0" y="912"/>
                  <a:pt x="0" y="912"/>
                </a:cubicBezTo>
                <a:cubicBezTo>
                  <a:pt x="53" y="895"/>
                  <a:pt x="108" y="866"/>
                  <a:pt x="163" y="823"/>
                </a:cubicBezTo>
                <a:cubicBezTo>
                  <a:pt x="225" y="775"/>
                  <a:pt x="284" y="712"/>
                  <a:pt x="337" y="638"/>
                </a:cubicBezTo>
                <a:cubicBezTo>
                  <a:pt x="473" y="451"/>
                  <a:pt x="557" y="218"/>
                  <a:pt x="567" y="0"/>
                </a:cubicBezTo>
                <a:cubicBezTo>
                  <a:pt x="568" y="0"/>
                  <a:pt x="568" y="0"/>
                  <a:pt x="568" y="0"/>
                </a:cubicBezTo>
                <a:cubicBezTo>
                  <a:pt x="562" y="115"/>
                  <a:pt x="538" y="231"/>
                  <a:pt x="495" y="345"/>
                </a:cubicBezTo>
                <a:cubicBezTo>
                  <a:pt x="456" y="449"/>
                  <a:pt x="402" y="550"/>
                  <a:pt x="338" y="639"/>
                </a:cubicBezTo>
                <a:cubicBezTo>
                  <a:pt x="285" y="713"/>
                  <a:pt x="226" y="775"/>
                  <a:pt x="163" y="824"/>
                </a:cubicBezTo>
                <a:cubicBezTo>
                  <a:pt x="109" y="866"/>
                  <a:pt x="54" y="896"/>
                  <a:pt x="0" y="913"/>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54" name="Freeform 69"/>
          <p:cNvSpPr>
            <a:spLocks/>
          </p:cNvSpPr>
          <p:nvPr/>
        </p:nvSpPr>
        <p:spPr bwMode="auto">
          <a:xfrm>
            <a:off x="4929110" y="1327805"/>
            <a:ext cx="1164517" cy="2674938"/>
          </a:xfrm>
          <a:custGeom>
            <a:avLst/>
            <a:gdLst>
              <a:gd name="T0" fmla="*/ 1 w 466"/>
              <a:gd name="T1" fmla="*/ 1041 h 1041"/>
              <a:gd name="T2" fmla="*/ 0 w 466"/>
              <a:gd name="T3" fmla="*/ 1041 h 1041"/>
              <a:gd name="T4" fmla="*/ 307 w 466"/>
              <a:gd name="T5" fmla="*/ 613 h 1041"/>
              <a:gd name="T6" fmla="*/ 465 w 466"/>
              <a:gd name="T7" fmla="*/ 0 h 1041"/>
              <a:gd name="T8" fmla="*/ 466 w 466"/>
              <a:gd name="T9" fmla="*/ 0 h 1041"/>
              <a:gd name="T10" fmla="*/ 308 w 466"/>
              <a:gd name="T11" fmla="*/ 613 h 1041"/>
              <a:gd name="T12" fmla="*/ 1 w 466"/>
              <a:gd name="T13" fmla="*/ 1041 h 1041"/>
            </a:gdLst>
            <a:ahLst/>
            <a:cxnLst>
              <a:cxn ang="0">
                <a:pos x="T0" y="T1"/>
              </a:cxn>
              <a:cxn ang="0">
                <a:pos x="T2" y="T3"/>
              </a:cxn>
              <a:cxn ang="0">
                <a:pos x="T4" y="T5"/>
              </a:cxn>
              <a:cxn ang="0">
                <a:pos x="T6" y="T7"/>
              </a:cxn>
              <a:cxn ang="0">
                <a:pos x="T8" y="T9"/>
              </a:cxn>
              <a:cxn ang="0">
                <a:pos x="T10" y="T11"/>
              </a:cxn>
              <a:cxn ang="0">
                <a:pos x="T12" y="T13"/>
              </a:cxn>
            </a:cxnLst>
            <a:rect l="0" t="0" r="r" b="b"/>
            <a:pathLst>
              <a:path w="466" h="1041">
                <a:moveTo>
                  <a:pt x="1" y="1041"/>
                </a:moveTo>
                <a:cubicBezTo>
                  <a:pt x="0" y="1041"/>
                  <a:pt x="0" y="1041"/>
                  <a:pt x="0" y="1041"/>
                </a:cubicBezTo>
                <a:cubicBezTo>
                  <a:pt x="120" y="932"/>
                  <a:pt x="226" y="784"/>
                  <a:pt x="307" y="613"/>
                </a:cubicBezTo>
                <a:cubicBezTo>
                  <a:pt x="403" y="412"/>
                  <a:pt x="458" y="200"/>
                  <a:pt x="465" y="0"/>
                </a:cubicBezTo>
                <a:cubicBezTo>
                  <a:pt x="466" y="0"/>
                  <a:pt x="466" y="0"/>
                  <a:pt x="466" y="0"/>
                </a:cubicBezTo>
                <a:cubicBezTo>
                  <a:pt x="458" y="200"/>
                  <a:pt x="404" y="412"/>
                  <a:pt x="308" y="613"/>
                </a:cubicBezTo>
                <a:cubicBezTo>
                  <a:pt x="226" y="784"/>
                  <a:pt x="120" y="932"/>
                  <a:pt x="1" y="1041"/>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1055" name="Freeform 70"/>
          <p:cNvSpPr>
            <a:spLocks/>
          </p:cNvSpPr>
          <p:nvPr/>
        </p:nvSpPr>
        <p:spPr bwMode="auto">
          <a:xfrm>
            <a:off x="4649935" y="353080"/>
            <a:ext cx="1443692" cy="974725"/>
          </a:xfrm>
          <a:custGeom>
            <a:avLst/>
            <a:gdLst>
              <a:gd name="T0" fmla="*/ 577 w 578"/>
              <a:gd name="T1" fmla="*/ 379 h 379"/>
              <a:gd name="T2" fmla="*/ 359 w 578"/>
              <a:gd name="T3" fmla="*/ 108 h 379"/>
              <a:gd name="T4" fmla="*/ 0 w 578"/>
              <a:gd name="T5" fmla="*/ 0 h 379"/>
              <a:gd name="T6" fmla="*/ 1 w 578"/>
              <a:gd name="T7" fmla="*/ 0 h 379"/>
              <a:gd name="T8" fmla="*/ 360 w 578"/>
              <a:gd name="T9" fmla="*/ 107 h 379"/>
              <a:gd name="T10" fmla="*/ 508 w 578"/>
              <a:gd name="T11" fmla="*/ 219 h 379"/>
              <a:gd name="T12" fmla="*/ 578 w 578"/>
              <a:gd name="T13" fmla="*/ 379 h 379"/>
              <a:gd name="T14" fmla="*/ 577 w 578"/>
              <a:gd name="T15" fmla="*/ 379 h 3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8" h="379">
                <a:moveTo>
                  <a:pt x="577" y="379"/>
                </a:moveTo>
                <a:cubicBezTo>
                  <a:pt x="570" y="231"/>
                  <a:pt x="422" y="140"/>
                  <a:pt x="359" y="108"/>
                </a:cubicBezTo>
                <a:cubicBezTo>
                  <a:pt x="262" y="58"/>
                  <a:pt x="148" y="24"/>
                  <a:pt x="0" y="0"/>
                </a:cubicBezTo>
                <a:cubicBezTo>
                  <a:pt x="1" y="0"/>
                  <a:pt x="1" y="0"/>
                  <a:pt x="1" y="0"/>
                </a:cubicBezTo>
                <a:cubicBezTo>
                  <a:pt x="148" y="23"/>
                  <a:pt x="262" y="57"/>
                  <a:pt x="360" y="107"/>
                </a:cubicBezTo>
                <a:cubicBezTo>
                  <a:pt x="419" y="138"/>
                  <a:pt x="470" y="176"/>
                  <a:pt x="508" y="219"/>
                </a:cubicBezTo>
                <a:cubicBezTo>
                  <a:pt x="551" y="269"/>
                  <a:pt x="575" y="323"/>
                  <a:pt x="578" y="379"/>
                </a:cubicBezTo>
                <a:lnTo>
                  <a:pt x="577" y="379"/>
                </a:ln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80" name="Freeform 71"/>
          <p:cNvSpPr>
            <a:spLocks/>
          </p:cNvSpPr>
          <p:nvPr/>
        </p:nvSpPr>
        <p:spPr bwMode="auto">
          <a:xfrm>
            <a:off x="2671028" y="1327805"/>
            <a:ext cx="3422600" cy="1325563"/>
          </a:xfrm>
          <a:custGeom>
            <a:avLst/>
            <a:gdLst>
              <a:gd name="T0" fmla="*/ 0 w 1370"/>
              <a:gd name="T1" fmla="*/ 516 h 516"/>
              <a:gd name="T2" fmla="*/ 0 w 1370"/>
              <a:gd name="T3" fmla="*/ 515 h 516"/>
              <a:gd name="T4" fmla="*/ 529 w 1370"/>
              <a:gd name="T5" fmla="*/ 319 h 516"/>
              <a:gd name="T6" fmla="*/ 860 w 1370"/>
              <a:gd name="T7" fmla="*/ 204 h 516"/>
              <a:gd name="T8" fmla="*/ 1008 w 1370"/>
              <a:gd name="T9" fmla="*/ 153 h 516"/>
              <a:gd name="T10" fmla="*/ 1034 w 1370"/>
              <a:gd name="T11" fmla="*/ 144 h 516"/>
              <a:gd name="T12" fmla="*/ 1180 w 1370"/>
              <a:gd name="T13" fmla="*/ 92 h 516"/>
              <a:gd name="T14" fmla="*/ 1296 w 1370"/>
              <a:gd name="T15" fmla="*/ 48 h 516"/>
              <a:gd name="T16" fmla="*/ 1369 w 1370"/>
              <a:gd name="T17" fmla="*/ 5 h 516"/>
              <a:gd name="T18" fmla="*/ 1369 w 1370"/>
              <a:gd name="T19" fmla="*/ 1 h 516"/>
              <a:gd name="T20" fmla="*/ 1370 w 1370"/>
              <a:gd name="T21" fmla="*/ 0 h 516"/>
              <a:gd name="T22" fmla="*/ 1370 w 1370"/>
              <a:gd name="T23" fmla="*/ 5 h 516"/>
              <a:gd name="T24" fmla="*/ 1296 w 1370"/>
              <a:gd name="T25" fmla="*/ 48 h 516"/>
              <a:gd name="T26" fmla="*/ 1180 w 1370"/>
              <a:gd name="T27" fmla="*/ 93 h 516"/>
              <a:gd name="T28" fmla="*/ 1035 w 1370"/>
              <a:gd name="T29" fmla="*/ 144 h 516"/>
              <a:gd name="T30" fmla="*/ 1008 w 1370"/>
              <a:gd name="T31" fmla="*/ 154 h 516"/>
              <a:gd name="T32" fmla="*/ 860 w 1370"/>
              <a:gd name="T33" fmla="*/ 205 h 516"/>
              <a:gd name="T34" fmla="*/ 530 w 1370"/>
              <a:gd name="T35" fmla="*/ 320 h 516"/>
              <a:gd name="T36" fmla="*/ 0 w 1370"/>
              <a:gd name="T37" fmla="*/ 516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0" h="516">
                <a:moveTo>
                  <a:pt x="0" y="516"/>
                </a:moveTo>
                <a:cubicBezTo>
                  <a:pt x="0" y="515"/>
                  <a:pt x="0" y="515"/>
                  <a:pt x="0" y="515"/>
                </a:cubicBezTo>
                <a:cubicBezTo>
                  <a:pt x="161" y="452"/>
                  <a:pt x="334" y="388"/>
                  <a:pt x="529" y="319"/>
                </a:cubicBezTo>
                <a:cubicBezTo>
                  <a:pt x="645" y="278"/>
                  <a:pt x="754" y="240"/>
                  <a:pt x="860" y="204"/>
                </a:cubicBezTo>
                <a:cubicBezTo>
                  <a:pt x="912" y="186"/>
                  <a:pt x="960" y="169"/>
                  <a:pt x="1008" y="153"/>
                </a:cubicBezTo>
                <a:cubicBezTo>
                  <a:pt x="1017" y="150"/>
                  <a:pt x="1026" y="147"/>
                  <a:pt x="1034" y="144"/>
                </a:cubicBezTo>
                <a:cubicBezTo>
                  <a:pt x="1087" y="125"/>
                  <a:pt x="1136" y="108"/>
                  <a:pt x="1180" y="92"/>
                </a:cubicBezTo>
                <a:cubicBezTo>
                  <a:pt x="1230" y="74"/>
                  <a:pt x="1267" y="60"/>
                  <a:pt x="1296" y="48"/>
                </a:cubicBezTo>
                <a:cubicBezTo>
                  <a:pt x="1341" y="29"/>
                  <a:pt x="1366" y="14"/>
                  <a:pt x="1369" y="5"/>
                </a:cubicBezTo>
                <a:cubicBezTo>
                  <a:pt x="1370" y="3"/>
                  <a:pt x="1370" y="2"/>
                  <a:pt x="1369" y="1"/>
                </a:cubicBezTo>
                <a:cubicBezTo>
                  <a:pt x="1370" y="0"/>
                  <a:pt x="1370" y="0"/>
                  <a:pt x="1370" y="0"/>
                </a:cubicBezTo>
                <a:cubicBezTo>
                  <a:pt x="1370" y="2"/>
                  <a:pt x="1370" y="3"/>
                  <a:pt x="1370" y="5"/>
                </a:cubicBezTo>
                <a:cubicBezTo>
                  <a:pt x="1366" y="15"/>
                  <a:pt x="1342" y="29"/>
                  <a:pt x="1296" y="48"/>
                </a:cubicBezTo>
                <a:cubicBezTo>
                  <a:pt x="1267" y="60"/>
                  <a:pt x="1230" y="74"/>
                  <a:pt x="1180" y="93"/>
                </a:cubicBezTo>
                <a:cubicBezTo>
                  <a:pt x="1137" y="109"/>
                  <a:pt x="1087" y="126"/>
                  <a:pt x="1035" y="144"/>
                </a:cubicBezTo>
                <a:cubicBezTo>
                  <a:pt x="1026" y="147"/>
                  <a:pt x="1017" y="150"/>
                  <a:pt x="1008" y="154"/>
                </a:cubicBezTo>
                <a:cubicBezTo>
                  <a:pt x="961" y="170"/>
                  <a:pt x="912" y="187"/>
                  <a:pt x="860" y="205"/>
                </a:cubicBezTo>
                <a:cubicBezTo>
                  <a:pt x="755" y="241"/>
                  <a:pt x="646" y="279"/>
                  <a:pt x="530" y="320"/>
                </a:cubicBezTo>
                <a:cubicBezTo>
                  <a:pt x="335" y="389"/>
                  <a:pt x="161" y="453"/>
                  <a:pt x="0" y="516"/>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81" name="Freeform 72"/>
          <p:cNvSpPr>
            <a:spLocks/>
          </p:cNvSpPr>
          <p:nvPr/>
        </p:nvSpPr>
        <p:spPr bwMode="auto">
          <a:xfrm>
            <a:off x="3932716" y="1103968"/>
            <a:ext cx="2170166" cy="735013"/>
          </a:xfrm>
          <a:custGeom>
            <a:avLst/>
            <a:gdLst>
              <a:gd name="T0" fmla="*/ 0 w 869"/>
              <a:gd name="T1" fmla="*/ 286 h 286"/>
              <a:gd name="T2" fmla="*/ 0 w 869"/>
              <a:gd name="T3" fmla="*/ 285 h 286"/>
              <a:gd name="T4" fmla="*/ 332 w 869"/>
              <a:gd name="T5" fmla="*/ 106 h 286"/>
              <a:gd name="T6" fmla="*/ 631 w 869"/>
              <a:gd name="T7" fmla="*/ 14 h 286"/>
              <a:gd name="T8" fmla="*/ 817 w 869"/>
              <a:gd name="T9" fmla="*/ 18 h 286"/>
              <a:gd name="T10" fmla="*/ 865 w 869"/>
              <a:gd name="T11" fmla="*/ 88 h 286"/>
              <a:gd name="T12" fmla="*/ 864 w 869"/>
              <a:gd name="T13" fmla="*/ 87 h 286"/>
              <a:gd name="T14" fmla="*/ 817 w 869"/>
              <a:gd name="T15" fmla="*/ 19 h 286"/>
              <a:gd name="T16" fmla="*/ 631 w 869"/>
              <a:gd name="T17" fmla="*/ 14 h 286"/>
              <a:gd name="T18" fmla="*/ 332 w 869"/>
              <a:gd name="T19" fmla="*/ 107 h 286"/>
              <a:gd name="T20" fmla="*/ 0 w 869"/>
              <a:gd name="T21"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9" h="286">
                <a:moveTo>
                  <a:pt x="0" y="286"/>
                </a:moveTo>
                <a:cubicBezTo>
                  <a:pt x="0" y="285"/>
                  <a:pt x="0" y="285"/>
                  <a:pt x="0" y="285"/>
                </a:cubicBezTo>
                <a:cubicBezTo>
                  <a:pt x="110" y="213"/>
                  <a:pt x="221" y="153"/>
                  <a:pt x="332" y="106"/>
                </a:cubicBezTo>
                <a:cubicBezTo>
                  <a:pt x="441" y="59"/>
                  <a:pt x="542" y="28"/>
                  <a:pt x="631" y="14"/>
                </a:cubicBezTo>
                <a:cubicBezTo>
                  <a:pt x="712" y="0"/>
                  <a:pt x="775" y="2"/>
                  <a:pt x="817" y="18"/>
                </a:cubicBezTo>
                <a:cubicBezTo>
                  <a:pt x="850" y="31"/>
                  <a:pt x="869" y="60"/>
                  <a:pt x="865" y="88"/>
                </a:cubicBezTo>
                <a:cubicBezTo>
                  <a:pt x="864" y="87"/>
                  <a:pt x="864" y="87"/>
                  <a:pt x="864" y="87"/>
                </a:cubicBezTo>
                <a:cubicBezTo>
                  <a:pt x="869" y="60"/>
                  <a:pt x="849" y="31"/>
                  <a:pt x="817" y="19"/>
                </a:cubicBezTo>
                <a:cubicBezTo>
                  <a:pt x="775" y="3"/>
                  <a:pt x="712" y="1"/>
                  <a:pt x="631" y="14"/>
                </a:cubicBezTo>
                <a:cubicBezTo>
                  <a:pt x="542" y="29"/>
                  <a:pt x="441" y="60"/>
                  <a:pt x="332" y="107"/>
                </a:cubicBezTo>
                <a:cubicBezTo>
                  <a:pt x="222" y="154"/>
                  <a:pt x="110" y="214"/>
                  <a:pt x="0" y="286"/>
                </a:cubicBez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sp>
        <p:nvSpPr>
          <p:cNvPr id="2082" name="Freeform 73"/>
          <p:cNvSpPr>
            <a:spLocks/>
          </p:cNvSpPr>
          <p:nvPr/>
        </p:nvSpPr>
        <p:spPr bwMode="auto">
          <a:xfrm>
            <a:off x="4762530" y="235604"/>
            <a:ext cx="1340351" cy="1092200"/>
          </a:xfrm>
          <a:custGeom>
            <a:avLst/>
            <a:gdLst>
              <a:gd name="T0" fmla="*/ 532 w 537"/>
              <a:gd name="T1" fmla="*/ 425 h 425"/>
              <a:gd name="T2" fmla="*/ 494 w 537"/>
              <a:gd name="T3" fmla="*/ 175 h 425"/>
              <a:gd name="T4" fmla="*/ 363 w 537"/>
              <a:gd name="T5" fmla="*/ 23 h 425"/>
              <a:gd name="T6" fmla="*/ 180 w 537"/>
              <a:gd name="T7" fmla="*/ 28 h 425"/>
              <a:gd name="T8" fmla="*/ 1 w 537"/>
              <a:gd name="T9" fmla="*/ 144 h 425"/>
              <a:gd name="T10" fmla="*/ 0 w 537"/>
              <a:gd name="T11" fmla="*/ 144 h 425"/>
              <a:gd name="T12" fmla="*/ 179 w 537"/>
              <a:gd name="T13" fmla="*/ 27 h 425"/>
              <a:gd name="T14" fmla="*/ 363 w 537"/>
              <a:gd name="T15" fmla="*/ 23 h 425"/>
              <a:gd name="T16" fmla="*/ 495 w 537"/>
              <a:gd name="T17" fmla="*/ 175 h 425"/>
              <a:gd name="T18" fmla="*/ 533 w 537"/>
              <a:gd name="T19" fmla="*/ 425 h 425"/>
              <a:gd name="T20" fmla="*/ 532 w 537"/>
              <a:gd name="T21" fmla="*/ 4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7" h="425">
                <a:moveTo>
                  <a:pt x="532" y="425"/>
                </a:moveTo>
                <a:cubicBezTo>
                  <a:pt x="536" y="335"/>
                  <a:pt x="523" y="246"/>
                  <a:pt x="494" y="175"/>
                </a:cubicBezTo>
                <a:cubicBezTo>
                  <a:pt x="464" y="99"/>
                  <a:pt x="418" y="47"/>
                  <a:pt x="363" y="23"/>
                </a:cubicBezTo>
                <a:cubicBezTo>
                  <a:pt x="311" y="1"/>
                  <a:pt x="247" y="3"/>
                  <a:pt x="180" y="28"/>
                </a:cubicBezTo>
                <a:cubicBezTo>
                  <a:pt x="119" y="50"/>
                  <a:pt x="55" y="91"/>
                  <a:pt x="1" y="144"/>
                </a:cubicBezTo>
                <a:cubicBezTo>
                  <a:pt x="0" y="144"/>
                  <a:pt x="0" y="144"/>
                  <a:pt x="0" y="144"/>
                </a:cubicBezTo>
                <a:cubicBezTo>
                  <a:pt x="55" y="91"/>
                  <a:pt x="118" y="49"/>
                  <a:pt x="179" y="27"/>
                </a:cubicBezTo>
                <a:cubicBezTo>
                  <a:pt x="247" y="2"/>
                  <a:pt x="311" y="0"/>
                  <a:pt x="363" y="23"/>
                </a:cubicBezTo>
                <a:cubicBezTo>
                  <a:pt x="419" y="46"/>
                  <a:pt x="464" y="99"/>
                  <a:pt x="495" y="175"/>
                </a:cubicBezTo>
                <a:cubicBezTo>
                  <a:pt x="524" y="246"/>
                  <a:pt x="537" y="335"/>
                  <a:pt x="533" y="425"/>
                </a:cubicBezTo>
                <a:lnTo>
                  <a:pt x="532" y="425"/>
                </a:lnTo>
                <a:close/>
              </a:path>
            </a:pathLst>
          </a:custGeom>
          <a:solidFill>
            <a:srgbClr val="000000"/>
          </a:solidFill>
          <a:ln w="3175">
            <a:solidFill>
              <a:schemeClr val="bg1">
                <a:lumMod val="75000"/>
              </a:schemeClr>
            </a:solidFill>
            <a:round/>
            <a:headEnd/>
            <a:tailEnd/>
          </a:ln>
        </p:spPr>
        <p:txBody>
          <a:bodyPr vert="horz" wrap="square" lIns="89770" tIns="44885" rIns="89770" bIns="44885" numCol="1" anchor="t" anchorCtr="0" compatLnSpc="1">
            <a:prstTxWarp prst="textNoShape">
              <a:avLst/>
            </a:prstTxWarp>
          </a:bodyPr>
          <a:lstStyle/>
          <a:p>
            <a:endParaRPr lang="zh-CN" altLang="en-US" sz="1558">
              <a:solidFill>
                <a:srgbClr val="000000"/>
              </a:solidFill>
            </a:endParaRPr>
          </a:p>
        </p:txBody>
      </p:sp>
      <p:grpSp>
        <p:nvGrpSpPr>
          <p:cNvPr id="104" name="组合 103"/>
          <p:cNvGrpSpPr/>
          <p:nvPr/>
        </p:nvGrpSpPr>
        <p:grpSpPr>
          <a:xfrm>
            <a:off x="4418550" y="3396538"/>
            <a:ext cx="489738" cy="504056"/>
            <a:chOff x="1827622" y="1343919"/>
            <a:chExt cx="2304000" cy="2304000"/>
          </a:xfrm>
        </p:grpSpPr>
        <p:sp>
          <p:nvSpPr>
            <p:cNvPr id="105" name="椭圆 104"/>
            <p:cNvSpPr/>
            <p:nvPr/>
          </p:nvSpPr>
          <p:spPr>
            <a:xfrm>
              <a:off x="1827622" y="1343919"/>
              <a:ext cx="2304000" cy="2304000"/>
            </a:xfrm>
            <a:prstGeom prst="ellipse">
              <a:avLst/>
            </a:prstGeom>
            <a:gradFill>
              <a:gsLst>
                <a:gs pos="100000">
                  <a:srgbClr val="00B0F0"/>
                </a:gs>
                <a:gs pos="0">
                  <a:srgbClr val="0066FF"/>
                </a:gs>
              </a:gsLst>
              <a:path path="circle">
                <a:fillToRect t="100000" r="100000"/>
              </a:path>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sp>
          <p:nvSpPr>
            <p:cNvPr id="106" name="椭圆 105"/>
            <p:cNvSpPr/>
            <p:nvPr/>
          </p:nvSpPr>
          <p:spPr>
            <a:xfrm>
              <a:off x="1877482" y="1393780"/>
              <a:ext cx="2204284" cy="2204283"/>
            </a:xfrm>
            <a:prstGeom prst="ellipse">
              <a:avLst/>
            </a:prstGeom>
            <a:gradFill>
              <a:gsLst>
                <a:gs pos="0">
                  <a:srgbClr val="00B0F0"/>
                </a:gs>
                <a:gs pos="100000">
                  <a:srgbClr val="0066FF"/>
                </a:gs>
              </a:gsLst>
              <a:path path="circle">
                <a:fillToRect t="100000" r="100000"/>
              </a:path>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grpSp>
      <p:sp>
        <p:nvSpPr>
          <p:cNvPr id="2088" name="同心圆 2087"/>
          <p:cNvSpPr/>
          <p:nvPr/>
        </p:nvSpPr>
        <p:spPr>
          <a:xfrm>
            <a:off x="4011174" y="1832739"/>
            <a:ext cx="338106" cy="347990"/>
          </a:xfrm>
          <a:prstGeom prst="donu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lIns="89770" tIns="44885" rIns="89770" bIns="44885" rtlCol="0" anchor="ctr"/>
          <a:lstStyle/>
          <a:p>
            <a:pPr algn="ctr"/>
            <a:endParaRPr lang="zh-CN" altLang="en-US" sz="1558">
              <a:solidFill>
                <a:srgbClr val="000000"/>
              </a:solidFill>
            </a:endParaRPr>
          </a:p>
        </p:txBody>
      </p:sp>
      <p:sp>
        <p:nvSpPr>
          <p:cNvPr id="108" name="同心圆 107"/>
          <p:cNvSpPr/>
          <p:nvPr/>
        </p:nvSpPr>
        <p:spPr>
          <a:xfrm>
            <a:off x="5024726" y="1669900"/>
            <a:ext cx="174009" cy="179096"/>
          </a:xfrm>
          <a:prstGeom prst="donu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44885" rIns="0" bIns="44885" rtlCol="0" anchor="ctr"/>
          <a:lstStyle/>
          <a:p>
            <a:pPr algn="ctr"/>
            <a:endParaRPr lang="zh-CN" altLang="en-US" sz="3549">
              <a:solidFill>
                <a:srgbClr val="FFFFFF"/>
              </a:solidFill>
              <a:latin typeface="微软雅黑" pitchFamily="34" charset="-122"/>
              <a:ea typeface="微软雅黑" pitchFamily="34" charset="-122"/>
            </a:endParaRPr>
          </a:p>
        </p:txBody>
      </p:sp>
      <p:sp>
        <p:nvSpPr>
          <p:cNvPr id="109" name="同心圆 108"/>
          <p:cNvSpPr/>
          <p:nvPr/>
        </p:nvSpPr>
        <p:spPr>
          <a:xfrm>
            <a:off x="4590694" y="287993"/>
            <a:ext cx="174009" cy="179096"/>
          </a:xfrm>
          <a:prstGeom prst="donu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lIns="89770" tIns="44885" rIns="89770" bIns="44885" rtlCol="0" anchor="ctr"/>
          <a:lstStyle/>
          <a:p>
            <a:pPr algn="ctr"/>
            <a:endParaRPr lang="zh-CN" altLang="en-US" sz="1558">
              <a:solidFill>
                <a:srgbClr val="000000"/>
              </a:solidFill>
            </a:endParaRPr>
          </a:p>
        </p:txBody>
      </p:sp>
      <p:sp>
        <p:nvSpPr>
          <p:cNvPr id="110" name="同心圆 109"/>
          <p:cNvSpPr/>
          <p:nvPr/>
        </p:nvSpPr>
        <p:spPr>
          <a:xfrm>
            <a:off x="5479286" y="573741"/>
            <a:ext cx="174009" cy="179096"/>
          </a:xfrm>
          <a:prstGeom prst="donu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lIns="89770" tIns="44885" rIns="89770" bIns="44885" rtlCol="0" anchor="ctr"/>
          <a:lstStyle/>
          <a:p>
            <a:pPr algn="ctr"/>
            <a:endParaRPr lang="zh-CN" altLang="en-US" sz="1558">
              <a:solidFill>
                <a:srgbClr val="000000"/>
              </a:solidFill>
            </a:endParaRPr>
          </a:p>
        </p:txBody>
      </p:sp>
      <p:sp>
        <p:nvSpPr>
          <p:cNvPr id="111" name="同心圆 110"/>
          <p:cNvSpPr/>
          <p:nvPr/>
        </p:nvSpPr>
        <p:spPr>
          <a:xfrm>
            <a:off x="4864613" y="3909371"/>
            <a:ext cx="174009" cy="179096"/>
          </a:xfrm>
          <a:prstGeom prst="donu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44885" rIns="0" bIns="44885" rtlCol="0" anchor="ctr"/>
          <a:lstStyle/>
          <a:p>
            <a:pPr algn="ctr"/>
            <a:endParaRPr lang="zh-CN" altLang="en-US" sz="3549">
              <a:solidFill>
                <a:srgbClr val="FFFFFF"/>
              </a:solidFill>
              <a:latin typeface="微软雅黑" pitchFamily="34" charset="-122"/>
              <a:ea typeface="微软雅黑" pitchFamily="34" charset="-122"/>
            </a:endParaRPr>
          </a:p>
        </p:txBody>
      </p:sp>
      <p:sp>
        <p:nvSpPr>
          <p:cNvPr id="112" name="同心圆 111"/>
          <p:cNvSpPr/>
          <p:nvPr/>
        </p:nvSpPr>
        <p:spPr>
          <a:xfrm>
            <a:off x="2062689" y="5975502"/>
            <a:ext cx="174009" cy="179096"/>
          </a:xfrm>
          <a:prstGeom prst="donu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770" tIns="44885" rIns="89770" bIns="44885" numCol="1" spcCol="0" rtlCol="0" fromWordArt="0" anchor="ctr" anchorCtr="0" forceAA="0" compatLnSpc="1">
            <a:prstTxWarp prst="textNoShape">
              <a:avLst/>
            </a:prstTxWarp>
            <a:noAutofit/>
          </a:bodyPr>
          <a:lstStyle/>
          <a:p>
            <a:pPr algn="ctr"/>
            <a:endParaRPr lang="zh-CN" altLang="en-US" sz="1558">
              <a:solidFill>
                <a:srgbClr val="000000"/>
              </a:solidFill>
            </a:endParaRPr>
          </a:p>
        </p:txBody>
      </p:sp>
      <p:sp>
        <p:nvSpPr>
          <p:cNvPr id="113" name="同心圆 112"/>
          <p:cNvSpPr/>
          <p:nvPr/>
        </p:nvSpPr>
        <p:spPr>
          <a:xfrm>
            <a:off x="292008" y="6031860"/>
            <a:ext cx="174009" cy="179096"/>
          </a:xfrm>
          <a:prstGeom prst="donu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770" tIns="44885" rIns="89770" bIns="44885" numCol="1" spcCol="0" rtlCol="0" fromWordArt="0" anchor="ctr" anchorCtr="0" forceAA="0" compatLnSpc="1">
            <a:prstTxWarp prst="textNoShape">
              <a:avLst/>
            </a:prstTxWarp>
            <a:noAutofit/>
          </a:bodyPr>
          <a:lstStyle/>
          <a:p>
            <a:pPr algn="ctr"/>
            <a:endParaRPr lang="zh-CN" altLang="en-US" sz="1558">
              <a:solidFill>
                <a:srgbClr val="000000"/>
              </a:solidFill>
            </a:endParaRPr>
          </a:p>
        </p:txBody>
      </p:sp>
      <p:grpSp>
        <p:nvGrpSpPr>
          <p:cNvPr id="114" name="组合 113"/>
          <p:cNvGrpSpPr/>
          <p:nvPr/>
        </p:nvGrpSpPr>
        <p:grpSpPr>
          <a:xfrm>
            <a:off x="5845673" y="1022981"/>
            <a:ext cx="489738" cy="504056"/>
            <a:chOff x="1827622" y="1343919"/>
            <a:chExt cx="2304000" cy="2304000"/>
          </a:xfrm>
        </p:grpSpPr>
        <p:sp>
          <p:nvSpPr>
            <p:cNvPr id="115" name="椭圆 114"/>
            <p:cNvSpPr/>
            <p:nvPr/>
          </p:nvSpPr>
          <p:spPr>
            <a:xfrm>
              <a:off x="1827622" y="1343919"/>
              <a:ext cx="2304000" cy="2304000"/>
            </a:xfrm>
            <a:prstGeom prst="ellipse">
              <a:avLst/>
            </a:prstGeom>
            <a:gradFill>
              <a:gsLst>
                <a:gs pos="96000">
                  <a:srgbClr val="00B0F0"/>
                </a:gs>
                <a:gs pos="0">
                  <a:srgbClr val="0066FF"/>
                </a:gs>
              </a:gsLst>
              <a:path path="circle">
                <a:fillToRect t="100000" r="100000"/>
              </a:path>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sp>
          <p:nvSpPr>
            <p:cNvPr id="116" name="椭圆 115"/>
            <p:cNvSpPr/>
            <p:nvPr/>
          </p:nvSpPr>
          <p:spPr>
            <a:xfrm>
              <a:off x="1877481" y="1393778"/>
              <a:ext cx="2204282" cy="2204282"/>
            </a:xfrm>
            <a:prstGeom prst="ellipse">
              <a:avLst/>
            </a:prstGeom>
            <a:gradFill>
              <a:gsLst>
                <a:gs pos="0">
                  <a:srgbClr val="00B0F0"/>
                </a:gs>
                <a:gs pos="100000">
                  <a:srgbClr val="0066FF"/>
                </a:gs>
              </a:gsLst>
              <a:path path="circle">
                <a:fillToRect t="100000" r="100000"/>
              </a:path>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grpSp>
      <p:grpSp>
        <p:nvGrpSpPr>
          <p:cNvPr id="117" name="组合 116"/>
          <p:cNvGrpSpPr/>
          <p:nvPr/>
        </p:nvGrpSpPr>
        <p:grpSpPr>
          <a:xfrm>
            <a:off x="5234418" y="2747006"/>
            <a:ext cx="489738" cy="504056"/>
            <a:chOff x="1827622" y="1343919"/>
            <a:chExt cx="2304000" cy="2304000"/>
          </a:xfrm>
        </p:grpSpPr>
        <p:sp>
          <p:nvSpPr>
            <p:cNvPr id="118" name="椭圆 11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sp>
          <p:nvSpPr>
            <p:cNvPr id="119" name="椭圆 11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grpSp>
      <p:grpSp>
        <p:nvGrpSpPr>
          <p:cNvPr id="120" name="组合 119"/>
          <p:cNvGrpSpPr/>
          <p:nvPr/>
        </p:nvGrpSpPr>
        <p:grpSpPr>
          <a:xfrm>
            <a:off x="4245363" y="4375011"/>
            <a:ext cx="489738" cy="504056"/>
            <a:chOff x="1827622" y="1343919"/>
            <a:chExt cx="2304000" cy="2304000"/>
          </a:xfrm>
        </p:grpSpPr>
        <p:sp>
          <p:nvSpPr>
            <p:cNvPr id="121" name="椭圆 12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sp>
          <p:nvSpPr>
            <p:cNvPr id="122" name="椭圆 121"/>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grpSp>
      <p:grpSp>
        <p:nvGrpSpPr>
          <p:cNvPr id="123" name="组合 122"/>
          <p:cNvGrpSpPr/>
          <p:nvPr/>
        </p:nvGrpSpPr>
        <p:grpSpPr>
          <a:xfrm>
            <a:off x="3619231" y="826746"/>
            <a:ext cx="724889" cy="746082"/>
            <a:chOff x="1827622" y="1343919"/>
            <a:chExt cx="2304000" cy="2304000"/>
          </a:xfrm>
        </p:grpSpPr>
        <p:sp>
          <p:nvSpPr>
            <p:cNvPr id="124" name="椭圆 123"/>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sp>
          <p:nvSpPr>
            <p:cNvPr id="125" name="椭圆 124"/>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grpSp>
      <p:sp>
        <p:nvSpPr>
          <p:cNvPr id="77" name="TextBox 76"/>
          <p:cNvSpPr txBox="1"/>
          <p:nvPr/>
        </p:nvSpPr>
        <p:spPr>
          <a:xfrm>
            <a:off x="6121390" y="3016654"/>
            <a:ext cx="6948458" cy="1569660"/>
          </a:xfrm>
          <a:prstGeom prst="rect">
            <a:avLst/>
          </a:prstGeom>
          <a:noFill/>
        </p:spPr>
        <p:txBody>
          <a:bodyPr wrap="square" rtlCol="0">
            <a:spAutoFit/>
          </a:bodyPr>
          <a:lstStyle/>
          <a:p>
            <a:r>
              <a:rPr lang="zh-CN" altLang="en-US" sz="9600" b="1" dirty="0">
                <a:solidFill>
                  <a:srgbClr val="0070C0"/>
                </a:solidFill>
                <a:latin typeface="微软雅黑" panose="020B0503020204020204" pitchFamily="34" charset="-122"/>
                <a:ea typeface="微软雅黑" panose="020B0503020204020204" pitchFamily="34" charset="-122"/>
              </a:rPr>
              <a:t>谢谢观看</a:t>
            </a:r>
          </a:p>
        </p:txBody>
      </p:sp>
      <p:grpSp>
        <p:nvGrpSpPr>
          <p:cNvPr id="81" name="组合 80"/>
          <p:cNvGrpSpPr/>
          <p:nvPr/>
        </p:nvGrpSpPr>
        <p:grpSpPr>
          <a:xfrm>
            <a:off x="10731031" y="283971"/>
            <a:ext cx="508110" cy="508106"/>
            <a:chOff x="5196486" y="5946187"/>
            <a:chExt cx="305647" cy="305644"/>
          </a:xfrm>
        </p:grpSpPr>
        <p:grpSp>
          <p:nvGrpSpPr>
            <p:cNvPr id="82" name="组合 81"/>
            <p:cNvGrpSpPr/>
            <p:nvPr/>
          </p:nvGrpSpPr>
          <p:grpSpPr>
            <a:xfrm>
              <a:off x="5196486" y="5946187"/>
              <a:ext cx="305647" cy="305644"/>
              <a:chOff x="1517330" y="1125257"/>
              <a:chExt cx="2204282" cy="2204282"/>
            </a:xfrm>
          </p:grpSpPr>
          <p:sp>
            <p:nvSpPr>
              <p:cNvPr id="84" name="椭圆 83"/>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sp>
            <p:nvSpPr>
              <p:cNvPr id="85" name="椭圆 84"/>
              <p:cNvSpPr/>
              <p:nvPr/>
            </p:nvSpPr>
            <p:spPr>
              <a:xfrm>
                <a:off x="1719372" y="1327298"/>
                <a:ext cx="1800200" cy="18002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000000"/>
                  </a:solidFill>
                </a:endParaRPr>
              </a:p>
            </p:txBody>
          </p:sp>
        </p:grpSp>
        <p:sp>
          <p:nvSpPr>
            <p:cNvPr id="83" name="Freeform 44"/>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a:extLst/>
          </p:spPr>
          <p:txBody>
            <a:bodyPr vert="horz" wrap="square" lIns="70137" tIns="35068" rIns="70137" bIns="35068" numCol="1" anchor="t" anchorCtr="0" compatLnSpc="1">
              <a:prstTxWarp prst="textNoShape">
                <a:avLst/>
              </a:prstTxWarp>
            </a:bodyPr>
            <a:lstStyle/>
            <a:p>
              <a:endParaRPr lang="zh-CN" altLang="en-US" sz="1558">
                <a:solidFill>
                  <a:srgbClr val="000000"/>
                </a:solidFill>
              </a:endParaRPr>
            </a:p>
          </p:txBody>
        </p:sp>
      </p:grpSp>
      <p:grpSp>
        <p:nvGrpSpPr>
          <p:cNvPr id="86" name="组合 85"/>
          <p:cNvGrpSpPr/>
          <p:nvPr/>
        </p:nvGrpSpPr>
        <p:grpSpPr>
          <a:xfrm>
            <a:off x="11462791" y="288214"/>
            <a:ext cx="508110" cy="508106"/>
            <a:chOff x="5638883" y="5946187"/>
            <a:chExt cx="305647" cy="305644"/>
          </a:xfrm>
        </p:grpSpPr>
        <p:grpSp>
          <p:nvGrpSpPr>
            <p:cNvPr id="87" name="组合 86"/>
            <p:cNvGrpSpPr/>
            <p:nvPr/>
          </p:nvGrpSpPr>
          <p:grpSpPr>
            <a:xfrm>
              <a:off x="5638883" y="5946187"/>
              <a:ext cx="305647" cy="305644"/>
              <a:chOff x="1517330" y="1125257"/>
              <a:chExt cx="2204282" cy="2204282"/>
            </a:xfrm>
          </p:grpSpPr>
          <p:sp>
            <p:nvSpPr>
              <p:cNvPr id="89" name="椭圆 88"/>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sp>
            <p:nvSpPr>
              <p:cNvPr id="90" name="椭圆 89"/>
              <p:cNvSpPr/>
              <p:nvPr/>
            </p:nvSpPr>
            <p:spPr>
              <a:xfrm>
                <a:off x="1719372" y="1327298"/>
                <a:ext cx="1800200" cy="18002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000000"/>
                  </a:solidFill>
                </a:endParaRPr>
              </a:p>
            </p:txBody>
          </p:sp>
        </p:grpSp>
        <p:sp>
          <p:nvSpPr>
            <p:cNvPr id="88"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a:extLst/>
          </p:spPr>
          <p:txBody>
            <a:bodyPr vert="horz" wrap="square" lIns="79162" tIns="39581" rIns="79162" bIns="39581" numCol="1" anchor="t" anchorCtr="0" compatLnSpc="1">
              <a:prstTxWarp prst="textNoShape">
                <a:avLst/>
              </a:prstTxWarp>
            </a:bodyPr>
            <a:lstStyle/>
            <a:p>
              <a:endParaRPr lang="zh-CN" altLang="en-US" sz="1558">
                <a:solidFill>
                  <a:srgbClr val="000000"/>
                </a:solidFill>
              </a:endParaRPr>
            </a:p>
          </p:txBody>
        </p:sp>
      </p:grpSp>
      <p:grpSp>
        <p:nvGrpSpPr>
          <p:cNvPr id="91" name="组合 90"/>
          <p:cNvGrpSpPr/>
          <p:nvPr/>
        </p:nvGrpSpPr>
        <p:grpSpPr>
          <a:xfrm>
            <a:off x="9055796" y="283971"/>
            <a:ext cx="508110" cy="508106"/>
            <a:chOff x="4299766" y="5946187"/>
            <a:chExt cx="305647" cy="305644"/>
          </a:xfrm>
        </p:grpSpPr>
        <p:grpSp>
          <p:nvGrpSpPr>
            <p:cNvPr id="92" name="组合 91"/>
            <p:cNvGrpSpPr/>
            <p:nvPr/>
          </p:nvGrpSpPr>
          <p:grpSpPr>
            <a:xfrm>
              <a:off x="4299766" y="5946187"/>
              <a:ext cx="305647" cy="305644"/>
              <a:chOff x="1517330" y="1125257"/>
              <a:chExt cx="2204282" cy="2204282"/>
            </a:xfrm>
          </p:grpSpPr>
          <p:sp>
            <p:nvSpPr>
              <p:cNvPr id="94" name="椭圆 93"/>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sp>
            <p:nvSpPr>
              <p:cNvPr id="95" name="椭圆 94"/>
              <p:cNvSpPr/>
              <p:nvPr/>
            </p:nvSpPr>
            <p:spPr>
              <a:xfrm>
                <a:off x="1719372" y="1327298"/>
                <a:ext cx="1800200" cy="18002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000000"/>
                  </a:solidFill>
                </a:endParaRPr>
              </a:p>
            </p:txBody>
          </p:sp>
        </p:grpSp>
        <p:sp>
          <p:nvSpPr>
            <p:cNvPr id="93"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a:extLst/>
          </p:spPr>
          <p:txBody>
            <a:bodyPr vert="horz" wrap="square" lIns="70137" tIns="35068" rIns="70137" bIns="35068" numCol="1" anchor="t" anchorCtr="0" compatLnSpc="1">
              <a:prstTxWarp prst="textNoShape">
                <a:avLst/>
              </a:prstTxWarp>
            </a:bodyPr>
            <a:lstStyle/>
            <a:p>
              <a:endParaRPr lang="zh-CN" altLang="en-US" sz="1558">
                <a:solidFill>
                  <a:srgbClr val="000000"/>
                </a:solidFill>
              </a:endParaRPr>
            </a:p>
          </p:txBody>
        </p:sp>
      </p:grpSp>
      <p:grpSp>
        <p:nvGrpSpPr>
          <p:cNvPr id="96" name="组合 95"/>
          <p:cNvGrpSpPr/>
          <p:nvPr/>
        </p:nvGrpSpPr>
        <p:grpSpPr>
          <a:xfrm>
            <a:off x="9894406" y="283971"/>
            <a:ext cx="508110" cy="508106"/>
            <a:chOff x="4740390" y="5946187"/>
            <a:chExt cx="305647" cy="305644"/>
          </a:xfrm>
        </p:grpSpPr>
        <p:grpSp>
          <p:nvGrpSpPr>
            <p:cNvPr id="97" name="组合 96"/>
            <p:cNvGrpSpPr/>
            <p:nvPr/>
          </p:nvGrpSpPr>
          <p:grpSpPr>
            <a:xfrm>
              <a:off x="4740390" y="5946187"/>
              <a:ext cx="305647" cy="305644"/>
              <a:chOff x="1517330" y="1125257"/>
              <a:chExt cx="2204282" cy="2204282"/>
            </a:xfrm>
          </p:grpSpPr>
          <p:sp>
            <p:nvSpPr>
              <p:cNvPr id="99" name="椭圆 98"/>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sp>
            <p:nvSpPr>
              <p:cNvPr id="100" name="椭圆 99"/>
              <p:cNvSpPr/>
              <p:nvPr/>
            </p:nvSpPr>
            <p:spPr>
              <a:xfrm>
                <a:off x="1719372" y="1327298"/>
                <a:ext cx="1800200" cy="18002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000000"/>
                  </a:solidFill>
                </a:endParaRPr>
              </a:p>
            </p:txBody>
          </p:sp>
        </p:grpSp>
        <p:sp>
          <p:nvSpPr>
            <p:cNvPr id="98"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a:extLst/>
          </p:spPr>
          <p:txBody>
            <a:bodyPr vert="horz" wrap="square" lIns="70137" tIns="35068" rIns="70137" bIns="35068" numCol="1" anchor="t" anchorCtr="0" compatLnSpc="1">
              <a:prstTxWarp prst="textNoShape">
                <a:avLst/>
              </a:prstTxWarp>
            </a:bodyPr>
            <a:lstStyle/>
            <a:p>
              <a:endParaRPr lang="zh-CN" altLang="en-US" sz="1558">
                <a:solidFill>
                  <a:srgbClr val="000000"/>
                </a:solidFill>
              </a:endParaRPr>
            </a:p>
          </p:txBody>
        </p:sp>
      </p:grpSp>
      <p:pic>
        <p:nvPicPr>
          <p:cNvPr id="107" name="AudioJoiner15091013513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25532" y="-588283"/>
            <a:ext cx="527750" cy="527750"/>
          </a:xfrm>
          <a:prstGeom prst="rect">
            <a:avLst/>
          </a:prstGeom>
        </p:spPr>
      </p:pic>
      <p:grpSp>
        <p:nvGrpSpPr>
          <p:cNvPr id="2" name="组合 1"/>
          <p:cNvGrpSpPr/>
          <p:nvPr/>
        </p:nvGrpSpPr>
        <p:grpSpPr>
          <a:xfrm>
            <a:off x="371572" y="226875"/>
            <a:ext cx="4487063" cy="4618246"/>
            <a:chOff x="1479136" y="1653961"/>
            <a:chExt cx="2585737" cy="2661333"/>
          </a:xfrm>
        </p:grpSpPr>
        <p:grpSp>
          <p:nvGrpSpPr>
            <p:cNvPr id="2087" name="组合 2086"/>
            <p:cNvGrpSpPr/>
            <p:nvPr/>
          </p:nvGrpSpPr>
          <p:grpSpPr>
            <a:xfrm>
              <a:off x="1479136" y="1653961"/>
              <a:ext cx="2585737" cy="2661333"/>
              <a:chOff x="1827622" y="1343919"/>
              <a:chExt cx="2304000" cy="2304000"/>
            </a:xfrm>
          </p:grpSpPr>
          <p:sp>
            <p:nvSpPr>
              <p:cNvPr id="25" name="椭圆 2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sp>
            <p:nvSpPr>
              <p:cNvPr id="22" name="椭圆 21"/>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58">
                  <a:solidFill>
                    <a:srgbClr val="FFFFFF"/>
                  </a:solidFill>
                </a:endParaRPr>
              </a:p>
            </p:txBody>
          </p:sp>
        </p:grpSp>
        <p:sp>
          <p:nvSpPr>
            <p:cNvPr id="23" name="椭圆 22"/>
            <p:cNvSpPr/>
            <p:nvPr/>
          </p:nvSpPr>
          <p:spPr>
            <a:xfrm>
              <a:off x="1640402" y="1902977"/>
              <a:ext cx="2311975" cy="216806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44885" rIns="0" bIns="44885" rtlCol="0" anchor="ctr"/>
            <a:lstStyle/>
            <a:p>
              <a:pPr algn="ctr"/>
              <a:r>
                <a:rPr lang="zh-CN" altLang="en-US" sz="5400" b="1" dirty="0">
                  <a:solidFill>
                    <a:srgbClr val="FFFFFF"/>
                  </a:solidFill>
                  <a:latin typeface="DIN Mittelschrift Std" pitchFamily="50" charset="0"/>
                  <a:ea typeface="微软雅黑" pitchFamily="34" charset="-122"/>
                </a:rPr>
                <a:t>工作总结</a:t>
              </a:r>
              <a:r>
                <a:rPr lang="en-US" altLang="zh-CN" sz="5400" b="1" dirty="0">
                  <a:solidFill>
                    <a:srgbClr val="FFFFFF"/>
                  </a:solidFill>
                  <a:latin typeface="DIN Mittelschrift Std" pitchFamily="50" charset="0"/>
                  <a:ea typeface="微软雅黑" pitchFamily="34" charset="-122"/>
                </a:rPr>
                <a:t>PPT</a:t>
              </a:r>
              <a:endParaRPr lang="zh-CN" altLang="en-US" sz="5400" b="1" dirty="0">
                <a:solidFill>
                  <a:srgbClr val="FFFFFF"/>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357917368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1)">
                                      <p:cBhvr>
                                        <p:cTn id="6" dur="1" fill="hold"/>
                                        <p:tgtEl>
                                          <p:spTgt spid="107"/>
                                        </p:tgtEl>
                                      </p:cBhvr>
                                    </p:cmd>
                                  </p:childTnLst>
                                </p:cTn>
                              </p:par>
                              <p:par>
                                <p:cTn id="7" presetID="53" presetClass="entr" presetSubtype="16" fill="hold" nodeType="withEffect">
                                  <p:stCondLst>
                                    <p:cond delay="300"/>
                                  </p:stCondLst>
                                  <p:childTnLst>
                                    <p:set>
                                      <p:cBhvr>
                                        <p:cTn id="8" dur="1" fill="hold">
                                          <p:stCondLst>
                                            <p:cond delay="0"/>
                                          </p:stCondLst>
                                        </p:cTn>
                                        <p:tgtEl>
                                          <p:spTgt spid="2"/>
                                        </p:tgtEl>
                                        <p:attrNameLst>
                                          <p:attrName>style.visibility</p:attrName>
                                        </p:attrNameLst>
                                      </p:cBhvr>
                                      <p:to>
                                        <p:strVal val="visible"/>
                                      </p:to>
                                    </p:set>
                                    <p:anim calcmode="lin" valueType="num">
                                      <p:cBhvr>
                                        <p:cTn id="9" dur="300" fill="hold"/>
                                        <p:tgtEl>
                                          <p:spTgt spid="2"/>
                                        </p:tgtEl>
                                        <p:attrNameLst>
                                          <p:attrName>ppt_w</p:attrName>
                                        </p:attrNameLst>
                                      </p:cBhvr>
                                      <p:tavLst>
                                        <p:tav tm="0">
                                          <p:val>
                                            <p:fltVal val="0"/>
                                          </p:val>
                                        </p:tav>
                                        <p:tav tm="100000">
                                          <p:val>
                                            <p:strVal val="#ppt_w"/>
                                          </p:val>
                                        </p:tav>
                                      </p:tavLst>
                                    </p:anim>
                                    <p:anim calcmode="lin" valueType="num">
                                      <p:cBhvr>
                                        <p:cTn id="10" dur="300" fill="hold"/>
                                        <p:tgtEl>
                                          <p:spTgt spid="2"/>
                                        </p:tgtEl>
                                        <p:attrNameLst>
                                          <p:attrName>ppt_h</p:attrName>
                                        </p:attrNameLst>
                                      </p:cBhvr>
                                      <p:tavLst>
                                        <p:tav tm="0">
                                          <p:val>
                                            <p:fltVal val="0"/>
                                          </p:val>
                                        </p:tav>
                                        <p:tav tm="100000">
                                          <p:val>
                                            <p:strVal val="#ppt_h"/>
                                          </p:val>
                                        </p:tav>
                                      </p:tavLst>
                                    </p:anim>
                                    <p:animEffect transition="in" filter="fade">
                                      <p:cBhvr>
                                        <p:cTn id="11" dur="300"/>
                                        <p:tgtEl>
                                          <p:spTgt spid="2"/>
                                        </p:tgtEl>
                                      </p:cBhvr>
                                    </p:animEffect>
                                  </p:childTnLst>
                                </p:cTn>
                              </p:par>
                              <p:par>
                                <p:cTn id="12" presetID="6" presetClass="emph" presetSubtype="0" autoRev="1" fill="hold" nodeType="withEffect">
                                  <p:stCondLst>
                                    <p:cond delay="300"/>
                                  </p:stCondLst>
                                  <p:childTnLst>
                                    <p:animScale>
                                      <p:cBhvr>
                                        <p:cTn id="13" dur="200" fill="hold"/>
                                        <p:tgtEl>
                                          <p:spTgt spid="2"/>
                                        </p:tgtEl>
                                      </p:cBhvr>
                                      <p:by x="150000" y="150000"/>
                                    </p:animScale>
                                  </p:childTnLst>
                                </p:cTn>
                              </p:par>
                            </p:childTnLst>
                          </p:cTn>
                        </p:par>
                        <p:par>
                          <p:cTn id="14" fill="hold">
                            <p:stCondLst>
                              <p:cond delay="700"/>
                            </p:stCondLst>
                            <p:childTnLst>
                              <p:par>
                                <p:cTn id="15" presetID="23" presetClass="entr" presetSubtype="16" fill="hold" grpId="0" nodeType="afterEffect">
                                  <p:stCondLst>
                                    <p:cond delay="0"/>
                                  </p:stCondLst>
                                  <p:childTnLst>
                                    <p:set>
                                      <p:cBhvr>
                                        <p:cTn id="16" dur="1" fill="hold">
                                          <p:stCondLst>
                                            <p:cond delay="0"/>
                                          </p:stCondLst>
                                        </p:cTn>
                                        <p:tgtEl>
                                          <p:spTgt spid="108"/>
                                        </p:tgtEl>
                                        <p:attrNameLst>
                                          <p:attrName>style.visibility</p:attrName>
                                        </p:attrNameLst>
                                      </p:cBhvr>
                                      <p:to>
                                        <p:strVal val="visible"/>
                                      </p:to>
                                    </p:set>
                                    <p:anim calcmode="lin" valueType="num">
                                      <p:cBhvr>
                                        <p:cTn id="17" dur="500" fill="hold"/>
                                        <p:tgtEl>
                                          <p:spTgt spid="108"/>
                                        </p:tgtEl>
                                        <p:attrNameLst>
                                          <p:attrName>ppt_w</p:attrName>
                                        </p:attrNameLst>
                                      </p:cBhvr>
                                      <p:tavLst>
                                        <p:tav tm="0">
                                          <p:val>
                                            <p:fltVal val="0"/>
                                          </p:val>
                                        </p:tav>
                                        <p:tav tm="100000">
                                          <p:val>
                                            <p:strVal val="#ppt_w"/>
                                          </p:val>
                                        </p:tav>
                                      </p:tavLst>
                                    </p:anim>
                                    <p:anim calcmode="lin" valueType="num">
                                      <p:cBhvr>
                                        <p:cTn id="18" dur="500" fill="hold"/>
                                        <p:tgtEl>
                                          <p:spTgt spid="108"/>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100"/>
                                  </p:stCondLst>
                                  <p:childTnLst>
                                    <p:set>
                                      <p:cBhvr>
                                        <p:cTn id="20" dur="1" fill="hold">
                                          <p:stCondLst>
                                            <p:cond delay="0"/>
                                          </p:stCondLst>
                                        </p:cTn>
                                        <p:tgtEl>
                                          <p:spTgt spid="2088"/>
                                        </p:tgtEl>
                                        <p:attrNameLst>
                                          <p:attrName>style.visibility</p:attrName>
                                        </p:attrNameLst>
                                      </p:cBhvr>
                                      <p:to>
                                        <p:strVal val="visible"/>
                                      </p:to>
                                    </p:set>
                                    <p:anim calcmode="lin" valueType="num">
                                      <p:cBhvr>
                                        <p:cTn id="21" dur="500" fill="hold"/>
                                        <p:tgtEl>
                                          <p:spTgt spid="2088"/>
                                        </p:tgtEl>
                                        <p:attrNameLst>
                                          <p:attrName>ppt_w</p:attrName>
                                        </p:attrNameLst>
                                      </p:cBhvr>
                                      <p:tavLst>
                                        <p:tav tm="0">
                                          <p:val>
                                            <p:fltVal val="0"/>
                                          </p:val>
                                        </p:tav>
                                        <p:tav tm="100000">
                                          <p:val>
                                            <p:strVal val="#ppt_w"/>
                                          </p:val>
                                        </p:tav>
                                      </p:tavLst>
                                    </p:anim>
                                    <p:anim calcmode="lin" valueType="num">
                                      <p:cBhvr>
                                        <p:cTn id="22" dur="500" fill="hold"/>
                                        <p:tgtEl>
                                          <p:spTgt spid="2088"/>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200"/>
                                  </p:stCondLst>
                                  <p:childTnLst>
                                    <p:set>
                                      <p:cBhvr>
                                        <p:cTn id="24" dur="1" fill="hold">
                                          <p:stCondLst>
                                            <p:cond delay="0"/>
                                          </p:stCondLst>
                                        </p:cTn>
                                        <p:tgtEl>
                                          <p:spTgt spid="109"/>
                                        </p:tgtEl>
                                        <p:attrNameLst>
                                          <p:attrName>style.visibility</p:attrName>
                                        </p:attrNameLst>
                                      </p:cBhvr>
                                      <p:to>
                                        <p:strVal val="visible"/>
                                      </p:to>
                                    </p:set>
                                    <p:anim calcmode="lin" valueType="num">
                                      <p:cBhvr>
                                        <p:cTn id="25" dur="500" fill="hold"/>
                                        <p:tgtEl>
                                          <p:spTgt spid="109"/>
                                        </p:tgtEl>
                                        <p:attrNameLst>
                                          <p:attrName>ppt_w</p:attrName>
                                        </p:attrNameLst>
                                      </p:cBhvr>
                                      <p:tavLst>
                                        <p:tav tm="0">
                                          <p:val>
                                            <p:fltVal val="0"/>
                                          </p:val>
                                        </p:tav>
                                        <p:tav tm="100000">
                                          <p:val>
                                            <p:strVal val="#ppt_w"/>
                                          </p:val>
                                        </p:tav>
                                      </p:tavLst>
                                    </p:anim>
                                    <p:anim calcmode="lin" valueType="num">
                                      <p:cBhvr>
                                        <p:cTn id="26" dur="500" fill="hold"/>
                                        <p:tgtEl>
                                          <p:spTgt spid="109"/>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300"/>
                                  </p:stCondLst>
                                  <p:childTnLst>
                                    <p:set>
                                      <p:cBhvr>
                                        <p:cTn id="28" dur="1" fill="hold">
                                          <p:stCondLst>
                                            <p:cond delay="0"/>
                                          </p:stCondLst>
                                        </p:cTn>
                                        <p:tgtEl>
                                          <p:spTgt spid="110"/>
                                        </p:tgtEl>
                                        <p:attrNameLst>
                                          <p:attrName>style.visibility</p:attrName>
                                        </p:attrNameLst>
                                      </p:cBhvr>
                                      <p:to>
                                        <p:strVal val="visible"/>
                                      </p:to>
                                    </p:set>
                                    <p:anim calcmode="lin" valueType="num">
                                      <p:cBhvr>
                                        <p:cTn id="29" dur="500" fill="hold"/>
                                        <p:tgtEl>
                                          <p:spTgt spid="110"/>
                                        </p:tgtEl>
                                        <p:attrNameLst>
                                          <p:attrName>ppt_w</p:attrName>
                                        </p:attrNameLst>
                                      </p:cBhvr>
                                      <p:tavLst>
                                        <p:tav tm="0">
                                          <p:val>
                                            <p:fltVal val="0"/>
                                          </p:val>
                                        </p:tav>
                                        <p:tav tm="100000">
                                          <p:val>
                                            <p:strVal val="#ppt_w"/>
                                          </p:val>
                                        </p:tav>
                                      </p:tavLst>
                                    </p:anim>
                                    <p:anim calcmode="lin" valueType="num">
                                      <p:cBhvr>
                                        <p:cTn id="30" dur="500" fill="hold"/>
                                        <p:tgtEl>
                                          <p:spTgt spid="110"/>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400"/>
                                  </p:stCondLst>
                                  <p:childTnLst>
                                    <p:set>
                                      <p:cBhvr>
                                        <p:cTn id="32" dur="1" fill="hold">
                                          <p:stCondLst>
                                            <p:cond delay="0"/>
                                          </p:stCondLst>
                                        </p:cTn>
                                        <p:tgtEl>
                                          <p:spTgt spid="112"/>
                                        </p:tgtEl>
                                        <p:attrNameLst>
                                          <p:attrName>style.visibility</p:attrName>
                                        </p:attrNameLst>
                                      </p:cBhvr>
                                      <p:to>
                                        <p:strVal val="visible"/>
                                      </p:to>
                                    </p:set>
                                    <p:anim calcmode="lin" valueType="num">
                                      <p:cBhvr>
                                        <p:cTn id="33" dur="500" fill="hold"/>
                                        <p:tgtEl>
                                          <p:spTgt spid="112"/>
                                        </p:tgtEl>
                                        <p:attrNameLst>
                                          <p:attrName>ppt_w</p:attrName>
                                        </p:attrNameLst>
                                      </p:cBhvr>
                                      <p:tavLst>
                                        <p:tav tm="0">
                                          <p:val>
                                            <p:fltVal val="0"/>
                                          </p:val>
                                        </p:tav>
                                        <p:tav tm="100000">
                                          <p:val>
                                            <p:strVal val="#ppt_w"/>
                                          </p:val>
                                        </p:tav>
                                      </p:tavLst>
                                    </p:anim>
                                    <p:anim calcmode="lin" valueType="num">
                                      <p:cBhvr>
                                        <p:cTn id="34" dur="500" fill="hold"/>
                                        <p:tgtEl>
                                          <p:spTgt spid="112"/>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500"/>
                                  </p:stCondLst>
                                  <p:childTnLst>
                                    <p:set>
                                      <p:cBhvr>
                                        <p:cTn id="36" dur="1" fill="hold">
                                          <p:stCondLst>
                                            <p:cond delay="0"/>
                                          </p:stCondLst>
                                        </p:cTn>
                                        <p:tgtEl>
                                          <p:spTgt spid="111"/>
                                        </p:tgtEl>
                                        <p:attrNameLst>
                                          <p:attrName>style.visibility</p:attrName>
                                        </p:attrNameLst>
                                      </p:cBhvr>
                                      <p:to>
                                        <p:strVal val="visible"/>
                                      </p:to>
                                    </p:set>
                                    <p:anim calcmode="lin" valueType="num">
                                      <p:cBhvr>
                                        <p:cTn id="37" dur="500" fill="hold"/>
                                        <p:tgtEl>
                                          <p:spTgt spid="111"/>
                                        </p:tgtEl>
                                        <p:attrNameLst>
                                          <p:attrName>ppt_w</p:attrName>
                                        </p:attrNameLst>
                                      </p:cBhvr>
                                      <p:tavLst>
                                        <p:tav tm="0">
                                          <p:val>
                                            <p:fltVal val="0"/>
                                          </p:val>
                                        </p:tav>
                                        <p:tav tm="100000">
                                          <p:val>
                                            <p:strVal val="#ppt_w"/>
                                          </p:val>
                                        </p:tav>
                                      </p:tavLst>
                                    </p:anim>
                                    <p:anim calcmode="lin" valueType="num">
                                      <p:cBhvr>
                                        <p:cTn id="38" dur="500" fill="hold"/>
                                        <p:tgtEl>
                                          <p:spTgt spid="111"/>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600"/>
                                  </p:stCondLst>
                                  <p:childTnLst>
                                    <p:set>
                                      <p:cBhvr>
                                        <p:cTn id="40" dur="1" fill="hold">
                                          <p:stCondLst>
                                            <p:cond delay="0"/>
                                          </p:stCondLst>
                                        </p:cTn>
                                        <p:tgtEl>
                                          <p:spTgt spid="113"/>
                                        </p:tgtEl>
                                        <p:attrNameLst>
                                          <p:attrName>style.visibility</p:attrName>
                                        </p:attrNameLst>
                                      </p:cBhvr>
                                      <p:to>
                                        <p:strVal val="visible"/>
                                      </p:to>
                                    </p:set>
                                    <p:anim calcmode="lin" valueType="num">
                                      <p:cBhvr>
                                        <p:cTn id="41" dur="500" fill="hold"/>
                                        <p:tgtEl>
                                          <p:spTgt spid="113"/>
                                        </p:tgtEl>
                                        <p:attrNameLst>
                                          <p:attrName>ppt_w</p:attrName>
                                        </p:attrNameLst>
                                      </p:cBhvr>
                                      <p:tavLst>
                                        <p:tav tm="0">
                                          <p:val>
                                            <p:fltVal val="0"/>
                                          </p:val>
                                        </p:tav>
                                        <p:tav tm="100000">
                                          <p:val>
                                            <p:strVal val="#ppt_w"/>
                                          </p:val>
                                        </p:tav>
                                      </p:tavLst>
                                    </p:anim>
                                    <p:anim calcmode="lin" valueType="num">
                                      <p:cBhvr>
                                        <p:cTn id="42" dur="500" fill="hold"/>
                                        <p:tgtEl>
                                          <p:spTgt spid="113"/>
                                        </p:tgtEl>
                                        <p:attrNameLst>
                                          <p:attrName>ppt_h</p:attrName>
                                        </p:attrNameLst>
                                      </p:cBhvr>
                                      <p:tavLst>
                                        <p:tav tm="0">
                                          <p:val>
                                            <p:fltVal val="0"/>
                                          </p:val>
                                        </p:tav>
                                        <p:tav tm="100000">
                                          <p:val>
                                            <p:strVal val="#ppt_h"/>
                                          </p:val>
                                        </p:tav>
                                      </p:tavLst>
                                    </p:anim>
                                  </p:childTnLst>
                                </p:cTn>
                              </p:par>
                            </p:childTnLst>
                          </p:cTn>
                        </p:par>
                        <p:par>
                          <p:cTn id="43" fill="hold">
                            <p:stCondLst>
                              <p:cond delay="1800"/>
                            </p:stCondLst>
                            <p:childTnLst>
                              <p:par>
                                <p:cTn id="44" presetID="22" presetClass="entr" presetSubtype="1" fill="hold" grpId="0" nodeType="afterEffect">
                                  <p:stCondLst>
                                    <p:cond delay="0"/>
                                  </p:stCondLst>
                                  <p:childTnLst>
                                    <p:set>
                                      <p:cBhvr>
                                        <p:cTn id="45" dur="1" fill="hold">
                                          <p:stCondLst>
                                            <p:cond delay="0"/>
                                          </p:stCondLst>
                                        </p:cTn>
                                        <p:tgtEl>
                                          <p:spTgt spid="2053"/>
                                        </p:tgtEl>
                                        <p:attrNameLst>
                                          <p:attrName>style.visibility</p:attrName>
                                        </p:attrNameLst>
                                      </p:cBhvr>
                                      <p:to>
                                        <p:strVal val="visible"/>
                                      </p:to>
                                    </p:set>
                                    <p:animEffect transition="in" filter="wipe(up)">
                                      <p:cBhvr>
                                        <p:cTn id="46" dur="1000"/>
                                        <p:tgtEl>
                                          <p:spTgt spid="2053"/>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up)">
                                      <p:cBhvr>
                                        <p:cTn id="49" dur="1000"/>
                                        <p:tgtEl>
                                          <p:spTgt spid="2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up)">
                                      <p:cBhvr>
                                        <p:cTn id="52" dur="1000"/>
                                        <p:tgtEl>
                                          <p:spTgt spid="15"/>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025"/>
                                        </p:tgtEl>
                                        <p:attrNameLst>
                                          <p:attrName>style.visibility</p:attrName>
                                        </p:attrNameLst>
                                      </p:cBhvr>
                                      <p:to>
                                        <p:strVal val="visible"/>
                                      </p:to>
                                    </p:set>
                                    <p:animEffect transition="in" filter="wipe(left)">
                                      <p:cBhvr>
                                        <p:cTn id="55" dur="1000"/>
                                        <p:tgtEl>
                                          <p:spTgt spid="1025"/>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063"/>
                                        </p:tgtEl>
                                        <p:attrNameLst>
                                          <p:attrName>style.visibility</p:attrName>
                                        </p:attrNameLst>
                                      </p:cBhvr>
                                      <p:to>
                                        <p:strVal val="visible"/>
                                      </p:to>
                                    </p:set>
                                    <p:animEffect transition="in" filter="wipe(left)">
                                      <p:cBhvr>
                                        <p:cTn id="58" dur="1000"/>
                                        <p:tgtEl>
                                          <p:spTgt spid="206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080"/>
                                        </p:tgtEl>
                                        <p:attrNameLst>
                                          <p:attrName>style.visibility</p:attrName>
                                        </p:attrNameLst>
                                      </p:cBhvr>
                                      <p:to>
                                        <p:strVal val="visible"/>
                                      </p:to>
                                    </p:set>
                                    <p:animEffect transition="in" filter="wipe(left)">
                                      <p:cBhvr>
                                        <p:cTn id="61" dur="1000"/>
                                        <p:tgtEl>
                                          <p:spTgt spid="2080"/>
                                        </p:tgtEl>
                                      </p:cBhvr>
                                    </p:animEffect>
                                  </p:childTnLst>
                                </p:cTn>
                              </p:par>
                            </p:childTnLst>
                          </p:cTn>
                        </p:par>
                        <p:par>
                          <p:cTn id="62" fill="hold">
                            <p:stCondLst>
                              <p:cond delay="2800"/>
                            </p:stCondLst>
                            <p:childTnLst>
                              <p:par>
                                <p:cTn id="63" presetID="22" presetClass="entr" presetSubtype="2" fill="hold" grpId="0" nodeType="afterEffect">
                                  <p:stCondLst>
                                    <p:cond delay="0"/>
                                  </p:stCondLst>
                                  <p:childTnLst>
                                    <p:set>
                                      <p:cBhvr>
                                        <p:cTn id="64" dur="1" fill="hold">
                                          <p:stCondLst>
                                            <p:cond delay="0"/>
                                          </p:stCondLst>
                                        </p:cTn>
                                        <p:tgtEl>
                                          <p:spTgt spid="1033"/>
                                        </p:tgtEl>
                                        <p:attrNameLst>
                                          <p:attrName>style.visibility</p:attrName>
                                        </p:attrNameLst>
                                      </p:cBhvr>
                                      <p:to>
                                        <p:strVal val="visible"/>
                                      </p:to>
                                    </p:set>
                                    <p:animEffect transition="in" filter="wipe(right)">
                                      <p:cBhvr>
                                        <p:cTn id="65" dur="1000"/>
                                        <p:tgtEl>
                                          <p:spTgt spid="1033"/>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1024"/>
                                        </p:tgtEl>
                                        <p:attrNameLst>
                                          <p:attrName>style.visibility</p:attrName>
                                        </p:attrNameLst>
                                      </p:cBhvr>
                                      <p:to>
                                        <p:strVal val="visible"/>
                                      </p:to>
                                    </p:set>
                                    <p:animEffect transition="in" filter="wipe(right)">
                                      <p:cBhvr>
                                        <p:cTn id="68" dur="1000"/>
                                        <p:tgtEl>
                                          <p:spTgt spid="1024"/>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2057"/>
                                        </p:tgtEl>
                                        <p:attrNameLst>
                                          <p:attrName>style.visibility</p:attrName>
                                        </p:attrNameLst>
                                      </p:cBhvr>
                                      <p:to>
                                        <p:strVal val="visible"/>
                                      </p:to>
                                    </p:set>
                                    <p:animEffect transition="in" filter="wipe(right)">
                                      <p:cBhvr>
                                        <p:cTn id="71" dur="1000"/>
                                        <p:tgtEl>
                                          <p:spTgt spid="2057"/>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2058"/>
                                        </p:tgtEl>
                                        <p:attrNameLst>
                                          <p:attrName>style.visibility</p:attrName>
                                        </p:attrNameLst>
                                      </p:cBhvr>
                                      <p:to>
                                        <p:strVal val="visible"/>
                                      </p:to>
                                    </p:set>
                                    <p:animEffect transition="in" filter="wipe(right)">
                                      <p:cBhvr>
                                        <p:cTn id="74" dur="1000"/>
                                        <p:tgtEl>
                                          <p:spTgt spid="2058"/>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2061"/>
                                        </p:tgtEl>
                                        <p:attrNameLst>
                                          <p:attrName>style.visibility</p:attrName>
                                        </p:attrNameLst>
                                      </p:cBhvr>
                                      <p:to>
                                        <p:strVal val="visible"/>
                                      </p:to>
                                    </p:set>
                                    <p:animEffect transition="in" filter="wipe(right)">
                                      <p:cBhvr>
                                        <p:cTn id="77" dur="1000"/>
                                        <p:tgtEl>
                                          <p:spTgt spid="2061"/>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2065"/>
                                        </p:tgtEl>
                                        <p:attrNameLst>
                                          <p:attrName>style.visibility</p:attrName>
                                        </p:attrNameLst>
                                      </p:cBhvr>
                                      <p:to>
                                        <p:strVal val="visible"/>
                                      </p:to>
                                    </p:set>
                                    <p:animEffect transition="in" filter="wipe(right)">
                                      <p:cBhvr>
                                        <p:cTn id="80" dur="1000"/>
                                        <p:tgtEl>
                                          <p:spTgt spid="2065"/>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2070"/>
                                        </p:tgtEl>
                                        <p:attrNameLst>
                                          <p:attrName>style.visibility</p:attrName>
                                        </p:attrNameLst>
                                      </p:cBhvr>
                                      <p:to>
                                        <p:strVal val="visible"/>
                                      </p:to>
                                    </p:set>
                                    <p:animEffect transition="in" filter="wipe(right)">
                                      <p:cBhvr>
                                        <p:cTn id="83" dur="1000"/>
                                        <p:tgtEl>
                                          <p:spTgt spid="2070"/>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2071"/>
                                        </p:tgtEl>
                                        <p:attrNameLst>
                                          <p:attrName>style.visibility</p:attrName>
                                        </p:attrNameLst>
                                      </p:cBhvr>
                                      <p:to>
                                        <p:strVal val="visible"/>
                                      </p:to>
                                    </p:set>
                                    <p:animEffect transition="in" filter="wipe(right)">
                                      <p:cBhvr>
                                        <p:cTn id="86" dur="1000"/>
                                        <p:tgtEl>
                                          <p:spTgt spid="2071"/>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2072"/>
                                        </p:tgtEl>
                                        <p:attrNameLst>
                                          <p:attrName>style.visibility</p:attrName>
                                        </p:attrNameLst>
                                      </p:cBhvr>
                                      <p:to>
                                        <p:strVal val="visible"/>
                                      </p:to>
                                    </p:set>
                                    <p:animEffect transition="in" filter="wipe(right)">
                                      <p:cBhvr>
                                        <p:cTn id="89" dur="1000"/>
                                        <p:tgtEl>
                                          <p:spTgt spid="2072"/>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2078"/>
                                        </p:tgtEl>
                                        <p:attrNameLst>
                                          <p:attrName>style.visibility</p:attrName>
                                        </p:attrNameLst>
                                      </p:cBhvr>
                                      <p:to>
                                        <p:strVal val="visible"/>
                                      </p:to>
                                    </p:set>
                                    <p:animEffect transition="in" filter="wipe(right)">
                                      <p:cBhvr>
                                        <p:cTn id="92" dur="1000"/>
                                        <p:tgtEl>
                                          <p:spTgt spid="2078"/>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1027"/>
                                        </p:tgtEl>
                                        <p:attrNameLst>
                                          <p:attrName>style.visibility</p:attrName>
                                        </p:attrNameLst>
                                      </p:cBhvr>
                                      <p:to>
                                        <p:strVal val="visible"/>
                                      </p:to>
                                    </p:set>
                                    <p:animEffect transition="in" filter="wipe(right)">
                                      <p:cBhvr>
                                        <p:cTn id="95" dur="1000"/>
                                        <p:tgtEl>
                                          <p:spTgt spid="1027"/>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1031"/>
                                        </p:tgtEl>
                                        <p:attrNameLst>
                                          <p:attrName>style.visibility</p:attrName>
                                        </p:attrNameLst>
                                      </p:cBhvr>
                                      <p:to>
                                        <p:strVal val="visible"/>
                                      </p:to>
                                    </p:set>
                                    <p:animEffect transition="in" filter="wipe(right)">
                                      <p:cBhvr>
                                        <p:cTn id="98" dur="1000"/>
                                        <p:tgtEl>
                                          <p:spTgt spid="1031"/>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1032"/>
                                        </p:tgtEl>
                                        <p:attrNameLst>
                                          <p:attrName>style.visibility</p:attrName>
                                        </p:attrNameLst>
                                      </p:cBhvr>
                                      <p:to>
                                        <p:strVal val="visible"/>
                                      </p:to>
                                    </p:set>
                                    <p:animEffect transition="in" filter="wipe(right)">
                                      <p:cBhvr>
                                        <p:cTn id="101" dur="1000"/>
                                        <p:tgtEl>
                                          <p:spTgt spid="1032"/>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1034"/>
                                        </p:tgtEl>
                                        <p:attrNameLst>
                                          <p:attrName>style.visibility</p:attrName>
                                        </p:attrNameLst>
                                      </p:cBhvr>
                                      <p:to>
                                        <p:strVal val="visible"/>
                                      </p:to>
                                    </p:set>
                                    <p:animEffect transition="in" filter="wipe(right)">
                                      <p:cBhvr>
                                        <p:cTn id="104" dur="1000"/>
                                        <p:tgtEl>
                                          <p:spTgt spid="1034"/>
                                        </p:tgtEl>
                                      </p:cBhvr>
                                    </p:animEffect>
                                  </p:childTnLst>
                                </p:cTn>
                              </p:par>
                              <p:par>
                                <p:cTn id="105" presetID="22" presetClass="entr" presetSubtype="2" fill="hold" grpId="0" nodeType="withEffect">
                                  <p:stCondLst>
                                    <p:cond delay="0"/>
                                  </p:stCondLst>
                                  <p:childTnLst>
                                    <p:set>
                                      <p:cBhvr>
                                        <p:cTn id="106" dur="1" fill="hold">
                                          <p:stCondLst>
                                            <p:cond delay="0"/>
                                          </p:stCondLst>
                                        </p:cTn>
                                        <p:tgtEl>
                                          <p:spTgt spid="2082"/>
                                        </p:tgtEl>
                                        <p:attrNameLst>
                                          <p:attrName>style.visibility</p:attrName>
                                        </p:attrNameLst>
                                      </p:cBhvr>
                                      <p:to>
                                        <p:strVal val="visible"/>
                                      </p:to>
                                    </p:set>
                                    <p:animEffect transition="in" filter="wipe(right)">
                                      <p:cBhvr>
                                        <p:cTn id="107" dur="1000"/>
                                        <p:tgtEl>
                                          <p:spTgt spid="2082"/>
                                        </p:tgtEl>
                                      </p:cBhvr>
                                    </p:animEffect>
                                  </p:childTnLst>
                                </p:cTn>
                              </p:par>
                              <p:par>
                                <p:cTn id="108" presetID="22" presetClass="entr" presetSubtype="1" fill="hold" grpId="0" nodeType="withEffect">
                                  <p:stCondLst>
                                    <p:cond delay="0"/>
                                  </p:stCondLst>
                                  <p:childTnLst>
                                    <p:set>
                                      <p:cBhvr>
                                        <p:cTn id="109" dur="1" fill="hold">
                                          <p:stCondLst>
                                            <p:cond delay="0"/>
                                          </p:stCondLst>
                                        </p:cTn>
                                        <p:tgtEl>
                                          <p:spTgt spid="2075"/>
                                        </p:tgtEl>
                                        <p:attrNameLst>
                                          <p:attrName>style.visibility</p:attrName>
                                        </p:attrNameLst>
                                      </p:cBhvr>
                                      <p:to>
                                        <p:strVal val="visible"/>
                                      </p:to>
                                    </p:set>
                                    <p:animEffect transition="in" filter="wipe(up)">
                                      <p:cBhvr>
                                        <p:cTn id="110" dur="1000"/>
                                        <p:tgtEl>
                                          <p:spTgt spid="2075"/>
                                        </p:tgtEl>
                                      </p:cBhvr>
                                    </p:animEffect>
                                  </p:childTnLst>
                                </p:cTn>
                              </p:par>
                              <p:par>
                                <p:cTn id="111" presetID="22" presetClass="entr" presetSubtype="1" fill="hold" grpId="0" nodeType="withEffect">
                                  <p:stCondLst>
                                    <p:cond delay="0"/>
                                  </p:stCondLst>
                                  <p:childTnLst>
                                    <p:set>
                                      <p:cBhvr>
                                        <p:cTn id="112" dur="1" fill="hold">
                                          <p:stCondLst>
                                            <p:cond delay="0"/>
                                          </p:stCondLst>
                                        </p:cTn>
                                        <p:tgtEl>
                                          <p:spTgt spid="1038"/>
                                        </p:tgtEl>
                                        <p:attrNameLst>
                                          <p:attrName>style.visibility</p:attrName>
                                        </p:attrNameLst>
                                      </p:cBhvr>
                                      <p:to>
                                        <p:strVal val="visible"/>
                                      </p:to>
                                    </p:set>
                                    <p:animEffect transition="in" filter="wipe(up)">
                                      <p:cBhvr>
                                        <p:cTn id="113" dur="1000"/>
                                        <p:tgtEl>
                                          <p:spTgt spid="1038"/>
                                        </p:tgtEl>
                                      </p:cBhvr>
                                    </p:animEffect>
                                  </p:childTnLst>
                                </p:cTn>
                              </p:par>
                              <p:par>
                                <p:cTn id="114" presetID="22" presetClass="entr" presetSubtype="1" fill="hold" grpId="0" nodeType="withEffect">
                                  <p:stCondLst>
                                    <p:cond delay="0"/>
                                  </p:stCondLst>
                                  <p:childTnLst>
                                    <p:set>
                                      <p:cBhvr>
                                        <p:cTn id="115" dur="1" fill="hold">
                                          <p:stCondLst>
                                            <p:cond delay="0"/>
                                          </p:stCondLst>
                                        </p:cTn>
                                        <p:tgtEl>
                                          <p:spTgt spid="1037"/>
                                        </p:tgtEl>
                                        <p:attrNameLst>
                                          <p:attrName>style.visibility</p:attrName>
                                        </p:attrNameLst>
                                      </p:cBhvr>
                                      <p:to>
                                        <p:strVal val="visible"/>
                                      </p:to>
                                    </p:set>
                                    <p:animEffect transition="in" filter="wipe(up)">
                                      <p:cBhvr>
                                        <p:cTn id="116" dur="1000"/>
                                        <p:tgtEl>
                                          <p:spTgt spid="1037"/>
                                        </p:tgtEl>
                                      </p:cBhvr>
                                    </p:animEffect>
                                  </p:childTnLst>
                                </p:cTn>
                              </p:par>
                              <p:par>
                                <p:cTn id="117" presetID="22" presetClass="entr" presetSubtype="1" fill="hold" grpId="0" nodeType="withEffect">
                                  <p:stCondLst>
                                    <p:cond delay="0"/>
                                  </p:stCondLst>
                                  <p:childTnLst>
                                    <p:set>
                                      <p:cBhvr>
                                        <p:cTn id="118" dur="1" fill="hold">
                                          <p:stCondLst>
                                            <p:cond delay="0"/>
                                          </p:stCondLst>
                                        </p:cTn>
                                        <p:tgtEl>
                                          <p:spTgt spid="2074"/>
                                        </p:tgtEl>
                                        <p:attrNameLst>
                                          <p:attrName>style.visibility</p:attrName>
                                        </p:attrNameLst>
                                      </p:cBhvr>
                                      <p:to>
                                        <p:strVal val="visible"/>
                                      </p:to>
                                    </p:set>
                                    <p:animEffect transition="in" filter="wipe(up)">
                                      <p:cBhvr>
                                        <p:cTn id="119" dur="1000"/>
                                        <p:tgtEl>
                                          <p:spTgt spid="2074"/>
                                        </p:tgtEl>
                                      </p:cBhvr>
                                    </p:animEffect>
                                  </p:childTnLst>
                                </p:cTn>
                              </p:par>
                              <p:par>
                                <p:cTn id="120" presetID="22" presetClass="entr" presetSubtype="1" fill="hold" grpId="0" nodeType="withEffect">
                                  <p:stCondLst>
                                    <p:cond delay="0"/>
                                  </p:stCondLst>
                                  <p:childTnLst>
                                    <p:set>
                                      <p:cBhvr>
                                        <p:cTn id="121" dur="1" fill="hold">
                                          <p:stCondLst>
                                            <p:cond delay="0"/>
                                          </p:stCondLst>
                                        </p:cTn>
                                        <p:tgtEl>
                                          <p:spTgt spid="1036"/>
                                        </p:tgtEl>
                                        <p:attrNameLst>
                                          <p:attrName>style.visibility</p:attrName>
                                        </p:attrNameLst>
                                      </p:cBhvr>
                                      <p:to>
                                        <p:strVal val="visible"/>
                                      </p:to>
                                    </p:set>
                                    <p:animEffect transition="in" filter="wipe(up)">
                                      <p:cBhvr>
                                        <p:cTn id="122" dur="1000"/>
                                        <p:tgtEl>
                                          <p:spTgt spid="1036"/>
                                        </p:tgtEl>
                                      </p:cBhvr>
                                    </p:animEffect>
                                  </p:childTnLst>
                                </p:cTn>
                              </p:par>
                              <p:par>
                                <p:cTn id="123" presetID="22" presetClass="entr" presetSubtype="1" fill="hold" grpId="0" nodeType="withEffect">
                                  <p:stCondLst>
                                    <p:cond delay="0"/>
                                  </p:stCondLst>
                                  <p:childTnLst>
                                    <p:set>
                                      <p:cBhvr>
                                        <p:cTn id="124" dur="1" fill="hold">
                                          <p:stCondLst>
                                            <p:cond delay="0"/>
                                          </p:stCondLst>
                                        </p:cTn>
                                        <p:tgtEl>
                                          <p:spTgt spid="2073"/>
                                        </p:tgtEl>
                                        <p:attrNameLst>
                                          <p:attrName>style.visibility</p:attrName>
                                        </p:attrNameLst>
                                      </p:cBhvr>
                                      <p:to>
                                        <p:strVal val="visible"/>
                                      </p:to>
                                    </p:set>
                                    <p:animEffect transition="in" filter="wipe(up)">
                                      <p:cBhvr>
                                        <p:cTn id="125" dur="1000"/>
                                        <p:tgtEl>
                                          <p:spTgt spid="2073"/>
                                        </p:tgtEl>
                                      </p:cBhvr>
                                    </p:animEffect>
                                  </p:childTnLst>
                                </p:cTn>
                              </p:par>
                              <p:par>
                                <p:cTn id="126" presetID="22" presetClass="entr" presetSubtype="1" fill="hold" grpId="0" nodeType="withEffect">
                                  <p:stCondLst>
                                    <p:cond delay="0"/>
                                  </p:stCondLst>
                                  <p:childTnLst>
                                    <p:set>
                                      <p:cBhvr>
                                        <p:cTn id="127" dur="1" fill="hold">
                                          <p:stCondLst>
                                            <p:cond delay="0"/>
                                          </p:stCondLst>
                                        </p:cTn>
                                        <p:tgtEl>
                                          <p:spTgt spid="1054"/>
                                        </p:tgtEl>
                                        <p:attrNameLst>
                                          <p:attrName>style.visibility</p:attrName>
                                        </p:attrNameLst>
                                      </p:cBhvr>
                                      <p:to>
                                        <p:strVal val="visible"/>
                                      </p:to>
                                    </p:set>
                                    <p:animEffect transition="in" filter="wipe(up)">
                                      <p:cBhvr>
                                        <p:cTn id="128" dur="1000"/>
                                        <p:tgtEl>
                                          <p:spTgt spid="1054"/>
                                        </p:tgtEl>
                                      </p:cBhvr>
                                    </p:animEffect>
                                  </p:childTnLst>
                                </p:cTn>
                              </p:par>
                              <p:par>
                                <p:cTn id="129" presetID="22" presetClass="entr" presetSubtype="1" fill="hold" grpId="0" nodeType="withEffect">
                                  <p:stCondLst>
                                    <p:cond delay="0"/>
                                  </p:stCondLst>
                                  <p:childTnLst>
                                    <p:set>
                                      <p:cBhvr>
                                        <p:cTn id="130" dur="1" fill="hold">
                                          <p:stCondLst>
                                            <p:cond delay="0"/>
                                          </p:stCondLst>
                                        </p:cTn>
                                        <p:tgtEl>
                                          <p:spTgt spid="1035"/>
                                        </p:tgtEl>
                                        <p:attrNameLst>
                                          <p:attrName>style.visibility</p:attrName>
                                        </p:attrNameLst>
                                      </p:cBhvr>
                                      <p:to>
                                        <p:strVal val="visible"/>
                                      </p:to>
                                    </p:set>
                                    <p:animEffect transition="in" filter="wipe(up)">
                                      <p:cBhvr>
                                        <p:cTn id="131" dur="1000"/>
                                        <p:tgtEl>
                                          <p:spTgt spid="1035"/>
                                        </p:tgtEl>
                                      </p:cBhvr>
                                    </p:animEffect>
                                  </p:childTnLst>
                                </p:cTn>
                              </p:par>
                              <p:par>
                                <p:cTn id="132" presetID="22" presetClass="entr" presetSubtype="1" fill="hold" grpId="0" nodeType="withEffect">
                                  <p:stCondLst>
                                    <p:cond delay="0"/>
                                  </p:stCondLst>
                                  <p:childTnLst>
                                    <p:set>
                                      <p:cBhvr>
                                        <p:cTn id="133" dur="1" fill="hold">
                                          <p:stCondLst>
                                            <p:cond delay="0"/>
                                          </p:stCondLst>
                                        </p:cTn>
                                        <p:tgtEl>
                                          <p:spTgt spid="2079"/>
                                        </p:tgtEl>
                                        <p:attrNameLst>
                                          <p:attrName>style.visibility</p:attrName>
                                        </p:attrNameLst>
                                      </p:cBhvr>
                                      <p:to>
                                        <p:strVal val="visible"/>
                                      </p:to>
                                    </p:set>
                                    <p:animEffect transition="in" filter="wipe(up)">
                                      <p:cBhvr>
                                        <p:cTn id="134" dur="1000"/>
                                        <p:tgtEl>
                                          <p:spTgt spid="2079"/>
                                        </p:tgtEl>
                                      </p:cBhvr>
                                    </p:animEffect>
                                  </p:childTnLst>
                                </p:cTn>
                              </p:par>
                              <p:par>
                                <p:cTn id="135" presetID="22" presetClass="entr" presetSubtype="2" fill="hold" grpId="0" nodeType="withEffect">
                                  <p:stCondLst>
                                    <p:cond delay="0"/>
                                  </p:stCondLst>
                                  <p:childTnLst>
                                    <p:set>
                                      <p:cBhvr>
                                        <p:cTn id="136" dur="1" fill="hold">
                                          <p:stCondLst>
                                            <p:cond delay="0"/>
                                          </p:stCondLst>
                                        </p:cTn>
                                        <p:tgtEl>
                                          <p:spTgt spid="1055"/>
                                        </p:tgtEl>
                                        <p:attrNameLst>
                                          <p:attrName>style.visibility</p:attrName>
                                        </p:attrNameLst>
                                      </p:cBhvr>
                                      <p:to>
                                        <p:strVal val="visible"/>
                                      </p:to>
                                    </p:set>
                                    <p:animEffect transition="in" filter="wipe(right)">
                                      <p:cBhvr>
                                        <p:cTn id="137" dur="1000"/>
                                        <p:tgtEl>
                                          <p:spTgt spid="1055"/>
                                        </p:tgtEl>
                                      </p:cBhvr>
                                    </p:animEffect>
                                  </p:childTnLst>
                                </p:cTn>
                              </p:par>
                              <p:par>
                                <p:cTn id="138" presetID="22" presetClass="entr" presetSubtype="1" fill="hold" grpId="0" nodeType="withEffect">
                                  <p:stCondLst>
                                    <p:cond delay="0"/>
                                  </p:stCondLst>
                                  <p:childTnLst>
                                    <p:set>
                                      <p:cBhvr>
                                        <p:cTn id="139" dur="1" fill="hold">
                                          <p:stCondLst>
                                            <p:cond delay="0"/>
                                          </p:stCondLst>
                                        </p:cTn>
                                        <p:tgtEl>
                                          <p:spTgt spid="1026"/>
                                        </p:tgtEl>
                                        <p:attrNameLst>
                                          <p:attrName>style.visibility</p:attrName>
                                        </p:attrNameLst>
                                      </p:cBhvr>
                                      <p:to>
                                        <p:strVal val="visible"/>
                                      </p:to>
                                    </p:set>
                                    <p:animEffect transition="in" filter="wipe(up)">
                                      <p:cBhvr>
                                        <p:cTn id="140" dur="1000"/>
                                        <p:tgtEl>
                                          <p:spTgt spid="1026"/>
                                        </p:tgtEl>
                                      </p:cBhvr>
                                    </p:animEffect>
                                  </p:childTnLst>
                                </p:cTn>
                              </p:par>
                              <p:par>
                                <p:cTn id="141" presetID="22" presetClass="entr" presetSubtype="1" fill="hold" grpId="0" nodeType="withEffect">
                                  <p:stCondLst>
                                    <p:cond delay="0"/>
                                  </p:stCondLst>
                                  <p:childTnLst>
                                    <p:set>
                                      <p:cBhvr>
                                        <p:cTn id="142" dur="1" fill="hold">
                                          <p:stCondLst>
                                            <p:cond delay="0"/>
                                          </p:stCondLst>
                                        </p:cTn>
                                        <p:tgtEl>
                                          <p:spTgt spid="2064"/>
                                        </p:tgtEl>
                                        <p:attrNameLst>
                                          <p:attrName>style.visibility</p:attrName>
                                        </p:attrNameLst>
                                      </p:cBhvr>
                                      <p:to>
                                        <p:strVal val="visible"/>
                                      </p:to>
                                    </p:set>
                                    <p:animEffect transition="in" filter="wipe(up)">
                                      <p:cBhvr>
                                        <p:cTn id="143" dur="1000"/>
                                        <p:tgtEl>
                                          <p:spTgt spid="2064"/>
                                        </p:tgtEl>
                                      </p:cBhvr>
                                    </p:animEffect>
                                  </p:childTnLst>
                                </p:cTn>
                              </p:par>
                              <p:par>
                                <p:cTn id="144" presetID="22" presetClass="entr" presetSubtype="1" fill="hold" grpId="0" nodeType="withEffect">
                                  <p:stCondLst>
                                    <p:cond delay="0"/>
                                  </p:stCondLst>
                                  <p:childTnLst>
                                    <p:set>
                                      <p:cBhvr>
                                        <p:cTn id="145" dur="1" fill="hold">
                                          <p:stCondLst>
                                            <p:cond delay="0"/>
                                          </p:stCondLst>
                                        </p:cTn>
                                        <p:tgtEl>
                                          <p:spTgt spid="2081"/>
                                        </p:tgtEl>
                                        <p:attrNameLst>
                                          <p:attrName>style.visibility</p:attrName>
                                        </p:attrNameLst>
                                      </p:cBhvr>
                                      <p:to>
                                        <p:strVal val="visible"/>
                                      </p:to>
                                    </p:set>
                                    <p:animEffect transition="in" filter="wipe(up)">
                                      <p:cBhvr>
                                        <p:cTn id="146" dur="1000"/>
                                        <p:tgtEl>
                                          <p:spTgt spid="2081"/>
                                        </p:tgtEl>
                                      </p:cBhvr>
                                    </p:animEffect>
                                  </p:childTnLst>
                                </p:cTn>
                              </p:par>
                            </p:childTnLst>
                          </p:cTn>
                        </p:par>
                        <p:par>
                          <p:cTn id="147" fill="hold">
                            <p:stCondLst>
                              <p:cond delay="3800"/>
                            </p:stCondLst>
                            <p:childTnLst>
                              <p:par>
                                <p:cTn id="148" presetID="22" presetClass="entr" presetSubtype="1" fill="hold" grpId="0" nodeType="afterEffect">
                                  <p:stCondLst>
                                    <p:cond delay="0"/>
                                  </p:stCondLst>
                                  <p:childTnLst>
                                    <p:set>
                                      <p:cBhvr>
                                        <p:cTn id="149" dur="1" fill="hold">
                                          <p:stCondLst>
                                            <p:cond delay="0"/>
                                          </p:stCondLst>
                                        </p:cTn>
                                        <p:tgtEl>
                                          <p:spTgt spid="9"/>
                                        </p:tgtEl>
                                        <p:attrNameLst>
                                          <p:attrName>style.visibility</p:attrName>
                                        </p:attrNameLst>
                                      </p:cBhvr>
                                      <p:to>
                                        <p:strVal val="visible"/>
                                      </p:to>
                                    </p:set>
                                    <p:animEffect transition="in" filter="wipe(up)">
                                      <p:cBhvr>
                                        <p:cTn id="150" dur="1000"/>
                                        <p:tgtEl>
                                          <p:spTgt spid="9"/>
                                        </p:tgtEl>
                                      </p:cBhvr>
                                    </p:animEffect>
                                  </p:childTnLst>
                                </p:cTn>
                              </p:par>
                              <p:par>
                                <p:cTn id="151" presetID="22" presetClass="entr" presetSubtype="1" fill="hold" grpId="0" nodeType="withEffect">
                                  <p:stCondLst>
                                    <p:cond delay="0"/>
                                  </p:stCondLst>
                                  <p:childTnLst>
                                    <p:set>
                                      <p:cBhvr>
                                        <p:cTn id="152" dur="1" fill="hold">
                                          <p:stCondLst>
                                            <p:cond delay="0"/>
                                          </p:stCondLst>
                                        </p:cTn>
                                        <p:tgtEl>
                                          <p:spTgt spid="2052"/>
                                        </p:tgtEl>
                                        <p:attrNameLst>
                                          <p:attrName>style.visibility</p:attrName>
                                        </p:attrNameLst>
                                      </p:cBhvr>
                                      <p:to>
                                        <p:strVal val="visible"/>
                                      </p:to>
                                    </p:set>
                                    <p:animEffect transition="in" filter="wipe(up)">
                                      <p:cBhvr>
                                        <p:cTn id="153" dur="1000"/>
                                        <p:tgtEl>
                                          <p:spTgt spid="2052"/>
                                        </p:tgtEl>
                                      </p:cBhvr>
                                    </p:animEffect>
                                  </p:childTnLst>
                                </p:cTn>
                              </p:par>
                              <p:par>
                                <p:cTn id="154" presetID="22" presetClass="entr" presetSubtype="1" fill="hold" grpId="0" nodeType="withEffect">
                                  <p:stCondLst>
                                    <p:cond delay="0"/>
                                  </p:stCondLst>
                                  <p:childTnLst>
                                    <p:set>
                                      <p:cBhvr>
                                        <p:cTn id="155" dur="1" fill="hold">
                                          <p:stCondLst>
                                            <p:cond delay="0"/>
                                          </p:stCondLst>
                                        </p:cTn>
                                        <p:tgtEl>
                                          <p:spTgt spid="11"/>
                                        </p:tgtEl>
                                        <p:attrNameLst>
                                          <p:attrName>style.visibility</p:attrName>
                                        </p:attrNameLst>
                                      </p:cBhvr>
                                      <p:to>
                                        <p:strVal val="visible"/>
                                      </p:to>
                                    </p:set>
                                    <p:animEffect transition="in" filter="wipe(up)">
                                      <p:cBhvr>
                                        <p:cTn id="156" dur="1000"/>
                                        <p:tgtEl>
                                          <p:spTgt spid="11"/>
                                        </p:tgtEl>
                                      </p:cBhvr>
                                    </p:animEffect>
                                  </p:childTnLst>
                                </p:cTn>
                              </p:par>
                              <p:par>
                                <p:cTn id="157" presetID="22" presetClass="entr" presetSubtype="4" fill="hold" grpId="0" nodeType="withEffect">
                                  <p:stCondLst>
                                    <p:cond delay="0"/>
                                  </p:stCondLst>
                                  <p:childTnLst>
                                    <p:set>
                                      <p:cBhvr>
                                        <p:cTn id="158" dur="1" fill="hold">
                                          <p:stCondLst>
                                            <p:cond delay="0"/>
                                          </p:stCondLst>
                                        </p:cTn>
                                        <p:tgtEl>
                                          <p:spTgt spid="10"/>
                                        </p:tgtEl>
                                        <p:attrNameLst>
                                          <p:attrName>style.visibility</p:attrName>
                                        </p:attrNameLst>
                                      </p:cBhvr>
                                      <p:to>
                                        <p:strVal val="visible"/>
                                      </p:to>
                                    </p:set>
                                    <p:animEffect transition="in" filter="wipe(down)">
                                      <p:cBhvr>
                                        <p:cTn id="159" dur="1000"/>
                                        <p:tgtEl>
                                          <p:spTgt spid="10"/>
                                        </p:tgtEl>
                                      </p:cBhvr>
                                    </p:animEffect>
                                  </p:childTnLst>
                                </p:cTn>
                              </p:par>
                              <p:par>
                                <p:cTn id="160" presetID="22" presetClass="entr" presetSubtype="2" fill="hold" grpId="0" nodeType="withEffect">
                                  <p:stCondLst>
                                    <p:cond delay="0"/>
                                  </p:stCondLst>
                                  <p:childTnLst>
                                    <p:set>
                                      <p:cBhvr>
                                        <p:cTn id="161" dur="1" fill="hold">
                                          <p:stCondLst>
                                            <p:cond delay="0"/>
                                          </p:stCondLst>
                                        </p:cTn>
                                        <p:tgtEl>
                                          <p:spTgt spid="2049"/>
                                        </p:tgtEl>
                                        <p:attrNameLst>
                                          <p:attrName>style.visibility</p:attrName>
                                        </p:attrNameLst>
                                      </p:cBhvr>
                                      <p:to>
                                        <p:strVal val="visible"/>
                                      </p:to>
                                    </p:set>
                                    <p:animEffect transition="in" filter="wipe(right)">
                                      <p:cBhvr>
                                        <p:cTn id="162" dur="1000"/>
                                        <p:tgtEl>
                                          <p:spTgt spid="2049"/>
                                        </p:tgtEl>
                                      </p:cBhvr>
                                    </p:animEffect>
                                  </p:childTnLst>
                                </p:cTn>
                              </p:par>
                              <p:par>
                                <p:cTn id="163" presetID="22" presetClass="entr" presetSubtype="4" fill="hold" grpId="0" nodeType="withEffect">
                                  <p:stCondLst>
                                    <p:cond delay="0"/>
                                  </p:stCondLst>
                                  <p:childTnLst>
                                    <p:set>
                                      <p:cBhvr>
                                        <p:cTn id="164" dur="1" fill="hold">
                                          <p:stCondLst>
                                            <p:cond delay="0"/>
                                          </p:stCondLst>
                                        </p:cTn>
                                        <p:tgtEl>
                                          <p:spTgt spid="30"/>
                                        </p:tgtEl>
                                        <p:attrNameLst>
                                          <p:attrName>style.visibility</p:attrName>
                                        </p:attrNameLst>
                                      </p:cBhvr>
                                      <p:to>
                                        <p:strVal val="visible"/>
                                      </p:to>
                                    </p:set>
                                    <p:animEffect transition="in" filter="wipe(down)">
                                      <p:cBhvr>
                                        <p:cTn id="165" dur="1000"/>
                                        <p:tgtEl>
                                          <p:spTgt spid="30"/>
                                        </p:tgtEl>
                                      </p:cBhvr>
                                    </p:animEffect>
                                  </p:childTnLst>
                                </p:cTn>
                              </p:par>
                            </p:childTnLst>
                          </p:cTn>
                        </p:par>
                        <p:par>
                          <p:cTn id="166" fill="hold">
                            <p:stCondLst>
                              <p:cond delay="4800"/>
                            </p:stCondLst>
                            <p:childTnLst>
                              <p:par>
                                <p:cTn id="167" presetID="22" presetClass="entr" presetSubtype="4" fill="hold" grpId="0" nodeType="afterEffect">
                                  <p:stCondLst>
                                    <p:cond delay="0"/>
                                  </p:stCondLst>
                                  <p:childTnLst>
                                    <p:set>
                                      <p:cBhvr>
                                        <p:cTn id="168" dur="1" fill="hold">
                                          <p:stCondLst>
                                            <p:cond delay="0"/>
                                          </p:stCondLst>
                                        </p:cTn>
                                        <p:tgtEl>
                                          <p:spTgt spid="6"/>
                                        </p:tgtEl>
                                        <p:attrNameLst>
                                          <p:attrName>style.visibility</p:attrName>
                                        </p:attrNameLst>
                                      </p:cBhvr>
                                      <p:to>
                                        <p:strVal val="visible"/>
                                      </p:to>
                                    </p:set>
                                    <p:animEffect transition="in" filter="wipe(down)">
                                      <p:cBhvr>
                                        <p:cTn id="169" dur="1000"/>
                                        <p:tgtEl>
                                          <p:spTgt spid="6"/>
                                        </p:tgtEl>
                                      </p:cBhvr>
                                    </p:animEffect>
                                  </p:childTnLst>
                                </p:cTn>
                              </p:par>
                              <p:par>
                                <p:cTn id="170" presetID="22" presetClass="entr" presetSubtype="4" fill="hold" grpId="0" nodeType="withEffect">
                                  <p:stCondLst>
                                    <p:cond delay="0"/>
                                  </p:stCondLst>
                                  <p:childTnLst>
                                    <p:set>
                                      <p:cBhvr>
                                        <p:cTn id="171" dur="1" fill="hold">
                                          <p:stCondLst>
                                            <p:cond delay="0"/>
                                          </p:stCondLst>
                                        </p:cTn>
                                        <p:tgtEl>
                                          <p:spTgt spid="7"/>
                                        </p:tgtEl>
                                        <p:attrNameLst>
                                          <p:attrName>style.visibility</p:attrName>
                                        </p:attrNameLst>
                                      </p:cBhvr>
                                      <p:to>
                                        <p:strVal val="visible"/>
                                      </p:to>
                                    </p:set>
                                    <p:animEffect transition="in" filter="wipe(down)">
                                      <p:cBhvr>
                                        <p:cTn id="172" dur="1000"/>
                                        <p:tgtEl>
                                          <p:spTgt spid="7"/>
                                        </p:tgtEl>
                                      </p:cBhvr>
                                    </p:animEffect>
                                  </p:childTnLst>
                                </p:cTn>
                              </p:par>
                            </p:childTnLst>
                          </p:cTn>
                        </p:par>
                        <p:par>
                          <p:cTn id="173" fill="hold">
                            <p:stCondLst>
                              <p:cond delay="5800"/>
                            </p:stCondLst>
                            <p:childTnLst>
                              <p:par>
                                <p:cTn id="174" presetID="23" presetClass="entr" presetSubtype="16" fill="hold" nodeType="afterEffect">
                                  <p:stCondLst>
                                    <p:cond delay="0"/>
                                  </p:stCondLst>
                                  <p:childTnLst>
                                    <p:set>
                                      <p:cBhvr>
                                        <p:cTn id="175" dur="1" fill="hold">
                                          <p:stCondLst>
                                            <p:cond delay="0"/>
                                          </p:stCondLst>
                                        </p:cTn>
                                        <p:tgtEl>
                                          <p:spTgt spid="123"/>
                                        </p:tgtEl>
                                        <p:attrNameLst>
                                          <p:attrName>style.visibility</p:attrName>
                                        </p:attrNameLst>
                                      </p:cBhvr>
                                      <p:to>
                                        <p:strVal val="visible"/>
                                      </p:to>
                                    </p:set>
                                    <p:anim calcmode="lin" valueType="num">
                                      <p:cBhvr>
                                        <p:cTn id="176" dur="1000" fill="hold"/>
                                        <p:tgtEl>
                                          <p:spTgt spid="123"/>
                                        </p:tgtEl>
                                        <p:attrNameLst>
                                          <p:attrName>ppt_w</p:attrName>
                                        </p:attrNameLst>
                                      </p:cBhvr>
                                      <p:tavLst>
                                        <p:tav tm="0">
                                          <p:val>
                                            <p:fltVal val="0"/>
                                          </p:val>
                                        </p:tav>
                                        <p:tav tm="100000">
                                          <p:val>
                                            <p:strVal val="#ppt_w"/>
                                          </p:val>
                                        </p:tav>
                                      </p:tavLst>
                                    </p:anim>
                                    <p:anim calcmode="lin" valueType="num">
                                      <p:cBhvr>
                                        <p:cTn id="177" dur="1000" fill="hold"/>
                                        <p:tgtEl>
                                          <p:spTgt spid="123"/>
                                        </p:tgtEl>
                                        <p:attrNameLst>
                                          <p:attrName>ppt_h</p:attrName>
                                        </p:attrNameLst>
                                      </p:cBhvr>
                                      <p:tavLst>
                                        <p:tav tm="0">
                                          <p:val>
                                            <p:fltVal val="0"/>
                                          </p:val>
                                        </p:tav>
                                        <p:tav tm="100000">
                                          <p:val>
                                            <p:strVal val="#ppt_h"/>
                                          </p:val>
                                        </p:tav>
                                      </p:tavLst>
                                    </p:anim>
                                  </p:childTnLst>
                                </p:cTn>
                              </p:par>
                              <p:par>
                                <p:cTn id="178" presetID="23" presetClass="entr" presetSubtype="16" fill="hold" nodeType="withEffect">
                                  <p:stCondLst>
                                    <p:cond delay="200"/>
                                  </p:stCondLst>
                                  <p:childTnLst>
                                    <p:set>
                                      <p:cBhvr>
                                        <p:cTn id="179" dur="1" fill="hold">
                                          <p:stCondLst>
                                            <p:cond delay="0"/>
                                          </p:stCondLst>
                                        </p:cTn>
                                        <p:tgtEl>
                                          <p:spTgt spid="104"/>
                                        </p:tgtEl>
                                        <p:attrNameLst>
                                          <p:attrName>style.visibility</p:attrName>
                                        </p:attrNameLst>
                                      </p:cBhvr>
                                      <p:to>
                                        <p:strVal val="visible"/>
                                      </p:to>
                                    </p:set>
                                    <p:anim calcmode="lin" valueType="num">
                                      <p:cBhvr>
                                        <p:cTn id="180" dur="1000" fill="hold"/>
                                        <p:tgtEl>
                                          <p:spTgt spid="104"/>
                                        </p:tgtEl>
                                        <p:attrNameLst>
                                          <p:attrName>ppt_w</p:attrName>
                                        </p:attrNameLst>
                                      </p:cBhvr>
                                      <p:tavLst>
                                        <p:tav tm="0">
                                          <p:val>
                                            <p:fltVal val="0"/>
                                          </p:val>
                                        </p:tav>
                                        <p:tav tm="100000">
                                          <p:val>
                                            <p:strVal val="#ppt_w"/>
                                          </p:val>
                                        </p:tav>
                                      </p:tavLst>
                                    </p:anim>
                                    <p:anim calcmode="lin" valueType="num">
                                      <p:cBhvr>
                                        <p:cTn id="181" dur="1000" fill="hold"/>
                                        <p:tgtEl>
                                          <p:spTgt spid="104"/>
                                        </p:tgtEl>
                                        <p:attrNameLst>
                                          <p:attrName>ppt_h</p:attrName>
                                        </p:attrNameLst>
                                      </p:cBhvr>
                                      <p:tavLst>
                                        <p:tav tm="0">
                                          <p:val>
                                            <p:fltVal val="0"/>
                                          </p:val>
                                        </p:tav>
                                        <p:tav tm="100000">
                                          <p:val>
                                            <p:strVal val="#ppt_h"/>
                                          </p:val>
                                        </p:tav>
                                      </p:tavLst>
                                    </p:anim>
                                  </p:childTnLst>
                                </p:cTn>
                              </p:par>
                              <p:par>
                                <p:cTn id="182" presetID="23" presetClass="entr" presetSubtype="16" fill="hold" nodeType="withEffect">
                                  <p:stCondLst>
                                    <p:cond delay="400"/>
                                  </p:stCondLst>
                                  <p:childTnLst>
                                    <p:set>
                                      <p:cBhvr>
                                        <p:cTn id="183" dur="1" fill="hold">
                                          <p:stCondLst>
                                            <p:cond delay="0"/>
                                          </p:stCondLst>
                                        </p:cTn>
                                        <p:tgtEl>
                                          <p:spTgt spid="117"/>
                                        </p:tgtEl>
                                        <p:attrNameLst>
                                          <p:attrName>style.visibility</p:attrName>
                                        </p:attrNameLst>
                                      </p:cBhvr>
                                      <p:to>
                                        <p:strVal val="visible"/>
                                      </p:to>
                                    </p:set>
                                    <p:anim calcmode="lin" valueType="num">
                                      <p:cBhvr>
                                        <p:cTn id="184" dur="1000" fill="hold"/>
                                        <p:tgtEl>
                                          <p:spTgt spid="117"/>
                                        </p:tgtEl>
                                        <p:attrNameLst>
                                          <p:attrName>ppt_w</p:attrName>
                                        </p:attrNameLst>
                                      </p:cBhvr>
                                      <p:tavLst>
                                        <p:tav tm="0">
                                          <p:val>
                                            <p:fltVal val="0"/>
                                          </p:val>
                                        </p:tav>
                                        <p:tav tm="100000">
                                          <p:val>
                                            <p:strVal val="#ppt_w"/>
                                          </p:val>
                                        </p:tav>
                                      </p:tavLst>
                                    </p:anim>
                                    <p:anim calcmode="lin" valueType="num">
                                      <p:cBhvr>
                                        <p:cTn id="185" dur="1000" fill="hold"/>
                                        <p:tgtEl>
                                          <p:spTgt spid="117"/>
                                        </p:tgtEl>
                                        <p:attrNameLst>
                                          <p:attrName>ppt_h</p:attrName>
                                        </p:attrNameLst>
                                      </p:cBhvr>
                                      <p:tavLst>
                                        <p:tav tm="0">
                                          <p:val>
                                            <p:fltVal val="0"/>
                                          </p:val>
                                        </p:tav>
                                        <p:tav tm="100000">
                                          <p:val>
                                            <p:strVal val="#ppt_h"/>
                                          </p:val>
                                        </p:tav>
                                      </p:tavLst>
                                    </p:anim>
                                  </p:childTnLst>
                                </p:cTn>
                              </p:par>
                              <p:par>
                                <p:cTn id="186" presetID="23" presetClass="entr" presetSubtype="16" fill="hold" nodeType="withEffect">
                                  <p:stCondLst>
                                    <p:cond delay="600"/>
                                  </p:stCondLst>
                                  <p:childTnLst>
                                    <p:set>
                                      <p:cBhvr>
                                        <p:cTn id="187" dur="1" fill="hold">
                                          <p:stCondLst>
                                            <p:cond delay="0"/>
                                          </p:stCondLst>
                                        </p:cTn>
                                        <p:tgtEl>
                                          <p:spTgt spid="114"/>
                                        </p:tgtEl>
                                        <p:attrNameLst>
                                          <p:attrName>style.visibility</p:attrName>
                                        </p:attrNameLst>
                                      </p:cBhvr>
                                      <p:to>
                                        <p:strVal val="visible"/>
                                      </p:to>
                                    </p:set>
                                    <p:anim calcmode="lin" valueType="num">
                                      <p:cBhvr>
                                        <p:cTn id="188" dur="1000" fill="hold"/>
                                        <p:tgtEl>
                                          <p:spTgt spid="114"/>
                                        </p:tgtEl>
                                        <p:attrNameLst>
                                          <p:attrName>ppt_w</p:attrName>
                                        </p:attrNameLst>
                                      </p:cBhvr>
                                      <p:tavLst>
                                        <p:tav tm="0">
                                          <p:val>
                                            <p:fltVal val="0"/>
                                          </p:val>
                                        </p:tav>
                                        <p:tav tm="100000">
                                          <p:val>
                                            <p:strVal val="#ppt_w"/>
                                          </p:val>
                                        </p:tav>
                                      </p:tavLst>
                                    </p:anim>
                                    <p:anim calcmode="lin" valueType="num">
                                      <p:cBhvr>
                                        <p:cTn id="189" dur="1000" fill="hold"/>
                                        <p:tgtEl>
                                          <p:spTgt spid="114"/>
                                        </p:tgtEl>
                                        <p:attrNameLst>
                                          <p:attrName>ppt_h</p:attrName>
                                        </p:attrNameLst>
                                      </p:cBhvr>
                                      <p:tavLst>
                                        <p:tav tm="0">
                                          <p:val>
                                            <p:fltVal val="0"/>
                                          </p:val>
                                        </p:tav>
                                        <p:tav tm="100000">
                                          <p:val>
                                            <p:strVal val="#ppt_h"/>
                                          </p:val>
                                        </p:tav>
                                      </p:tavLst>
                                    </p:anim>
                                  </p:childTnLst>
                                </p:cTn>
                              </p:par>
                              <p:par>
                                <p:cTn id="190" presetID="23" presetClass="entr" presetSubtype="16" fill="hold" nodeType="withEffect">
                                  <p:stCondLst>
                                    <p:cond delay="800"/>
                                  </p:stCondLst>
                                  <p:childTnLst>
                                    <p:set>
                                      <p:cBhvr>
                                        <p:cTn id="191" dur="1" fill="hold">
                                          <p:stCondLst>
                                            <p:cond delay="0"/>
                                          </p:stCondLst>
                                        </p:cTn>
                                        <p:tgtEl>
                                          <p:spTgt spid="120"/>
                                        </p:tgtEl>
                                        <p:attrNameLst>
                                          <p:attrName>style.visibility</p:attrName>
                                        </p:attrNameLst>
                                      </p:cBhvr>
                                      <p:to>
                                        <p:strVal val="visible"/>
                                      </p:to>
                                    </p:set>
                                    <p:anim calcmode="lin" valueType="num">
                                      <p:cBhvr>
                                        <p:cTn id="192" dur="1000" fill="hold"/>
                                        <p:tgtEl>
                                          <p:spTgt spid="120"/>
                                        </p:tgtEl>
                                        <p:attrNameLst>
                                          <p:attrName>ppt_w</p:attrName>
                                        </p:attrNameLst>
                                      </p:cBhvr>
                                      <p:tavLst>
                                        <p:tav tm="0">
                                          <p:val>
                                            <p:fltVal val="0"/>
                                          </p:val>
                                        </p:tav>
                                        <p:tav tm="100000">
                                          <p:val>
                                            <p:strVal val="#ppt_w"/>
                                          </p:val>
                                        </p:tav>
                                      </p:tavLst>
                                    </p:anim>
                                    <p:anim calcmode="lin" valueType="num">
                                      <p:cBhvr>
                                        <p:cTn id="193" dur="1000" fill="hold"/>
                                        <p:tgtEl>
                                          <p:spTgt spid="120"/>
                                        </p:tgtEl>
                                        <p:attrNameLst>
                                          <p:attrName>ppt_h</p:attrName>
                                        </p:attrNameLst>
                                      </p:cBhvr>
                                      <p:tavLst>
                                        <p:tav tm="0">
                                          <p:val>
                                            <p:fltVal val="0"/>
                                          </p:val>
                                        </p:tav>
                                        <p:tav tm="100000">
                                          <p:val>
                                            <p:strVal val="#ppt_h"/>
                                          </p:val>
                                        </p:tav>
                                      </p:tavLst>
                                    </p:anim>
                                  </p:childTnLst>
                                </p:cTn>
                              </p:par>
                            </p:childTnLst>
                          </p:cTn>
                        </p:par>
                        <p:par>
                          <p:cTn id="194" fill="hold">
                            <p:stCondLst>
                              <p:cond delay="7600"/>
                            </p:stCondLst>
                            <p:childTnLst>
                              <p:par>
                                <p:cTn id="195" presetID="23" presetClass="entr" presetSubtype="528" fill="hold" grpId="0" nodeType="afterEffect">
                                  <p:stCondLst>
                                    <p:cond delay="0"/>
                                  </p:stCondLst>
                                  <p:iterate type="lt">
                                    <p:tmPct val="50000"/>
                                  </p:iterate>
                                  <p:childTnLst>
                                    <p:set>
                                      <p:cBhvr>
                                        <p:cTn id="196" dur="1" fill="hold">
                                          <p:stCondLst>
                                            <p:cond delay="0"/>
                                          </p:stCondLst>
                                        </p:cTn>
                                        <p:tgtEl>
                                          <p:spTgt spid="77"/>
                                        </p:tgtEl>
                                        <p:attrNameLst>
                                          <p:attrName>style.visibility</p:attrName>
                                        </p:attrNameLst>
                                      </p:cBhvr>
                                      <p:to>
                                        <p:strVal val="visible"/>
                                      </p:to>
                                    </p:set>
                                    <p:anim calcmode="lin" valueType="num">
                                      <p:cBhvr>
                                        <p:cTn id="197" dur="500" fill="hold"/>
                                        <p:tgtEl>
                                          <p:spTgt spid="77"/>
                                        </p:tgtEl>
                                        <p:attrNameLst>
                                          <p:attrName>ppt_w</p:attrName>
                                        </p:attrNameLst>
                                      </p:cBhvr>
                                      <p:tavLst>
                                        <p:tav tm="0">
                                          <p:val>
                                            <p:fltVal val="0"/>
                                          </p:val>
                                        </p:tav>
                                        <p:tav tm="100000">
                                          <p:val>
                                            <p:strVal val="#ppt_w"/>
                                          </p:val>
                                        </p:tav>
                                      </p:tavLst>
                                    </p:anim>
                                    <p:anim calcmode="lin" valueType="num">
                                      <p:cBhvr>
                                        <p:cTn id="198" dur="500" fill="hold"/>
                                        <p:tgtEl>
                                          <p:spTgt spid="77"/>
                                        </p:tgtEl>
                                        <p:attrNameLst>
                                          <p:attrName>ppt_h</p:attrName>
                                        </p:attrNameLst>
                                      </p:cBhvr>
                                      <p:tavLst>
                                        <p:tav tm="0">
                                          <p:val>
                                            <p:fltVal val="0"/>
                                          </p:val>
                                        </p:tav>
                                        <p:tav tm="100000">
                                          <p:val>
                                            <p:strVal val="#ppt_h"/>
                                          </p:val>
                                        </p:tav>
                                      </p:tavLst>
                                    </p:anim>
                                    <p:anim calcmode="lin" valueType="num">
                                      <p:cBhvr>
                                        <p:cTn id="199" dur="500" fill="hold"/>
                                        <p:tgtEl>
                                          <p:spTgt spid="77"/>
                                        </p:tgtEl>
                                        <p:attrNameLst>
                                          <p:attrName>ppt_x</p:attrName>
                                        </p:attrNameLst>
                                      </p:cBhvr>
                                      <p:tavLst>
                                        <p:tav tm="0">
                                          <p:val>
                                            <p:fltVal val="0.5"/>
                                          </p:val>
                                        </p:tav>
                                        <p:tav tm="100000">
                                          <p:val>
                                            <p:strVal val="#ppt_x"/>
                                          </p:val>
                                        </p:tav>
                                      </p:tavLst>
                                    </p:anim>
                                    <p:anim calcmode="lin" valueType="num">
                                      <p:cBhvr>
                                        <p:cTn id="200" dur="500" fill="hold"/>
                                        <p:tgtEl>
                                          <p:spTgt spid="77"/>
                                        </p:tgtEl>
                                        <p:attrNameLst>
                                          <p:attrName>ppt_y</p:attrName>
                                        </p:attrNameLst>
                                      </p:cBhvr>
                                      <p:tavLst>
                                        <p:tav tm="0">
                                          <p:val>
                                            <p:fltVal val="0.5"/>
                                          </p:val>
                                        </p:tav>
                                        <p:tav tm="100000">
                                          <p:val>
                                            <p:strVal val="#ppt_y"/>
                                          </p:val>
                                        </p:tav>
                                      </p:tavLst>
                                    </p:anim>
                                  </p:childTnLst>
                                </p:cTn>
                              </p:par>
                            </p:childTnLst>
                          </p:cTn>
                        </p:par>
                        <p:par>
                          <p:cTn id="201" fill="hold">
                            <p:stCondLst>
                              <p:cond delay="8850"/>
                            </p:stCondLst>
                            <p:childTnLst>
                              <p:par>
                                <p:cTn id="202" presetID="2" presetClass="entr" presetSubtype="2" fill="hold" nodeType="afterEffect">
                                  <p:stCondLst>
                                    <p:cond delay="0"/>
                                  </p:stCondLst>
                                  <p:childTnLst>
                                    <p:set>
                                      <p:cBhvr>
                                        <p:cTn id="203" dur="1" fill="hold">
                                          <p:stCondLst>
                                            <p:cond delay="0"/>
                                          </p:stCondLst>
                                        </p:cTn>
                                        <p:tgtEl>
                                          <p:spTgt spid="91"/>
                                        </p:tgtEl>
                                        <p:attrNameLst>
                                          <p:attrName>style.visibility</p:attrName>
                                        </p:attrNameLst>
                                      </p:cBhvr>
                                      <p:to>
                                        <p:strVal val="visible"/>
                                      </p:to>
                                    </p:set>
                                    <p:anim calcmode="lin" valueType="num">
                                      <p:cBhvr additive="base">
                                        <p:cTn id="204" dur="500" fill="hold"/>
                                        <p:tgtEl>
                                          <p:spTgt spid="91"/>
                                        </p:tgtEl>
                                        <p:attrNameLst>
                                          <p:attrName>ppt_x</p:attrName>
                                        </p:attrNameLst>
                                      </p:cBhvr>
                                      <p:tavLst>
                                        <p:tav tm="0">
                                          <p:val>
                                            <p:strVal val="1+#ppt_w/2"/>
                                          </p:val>
                                        </p:tav>
                                        <p:tav tm="100000">
                                          <p:val>
                                            <p:strVal val="#ppt_x"/>
                                          </p:val>
                                        </p:tav>
                                      </p:tavLst>
                                    </p:anim>
                                    <p:anim calcmode="lin" valueType="num">
                                      <p:cBhvr additive="base">
                                        <p:cTn id="205" dur="500" fill="hold"/>
                                        <p:tgtEl>
                                          <p:spTgt spid="91"/>
                                        </p:tgtEl>
                                        <p:attrNameLst>
                                          <p:attrName>ppt_y</p:attrName>
                                        </p:attrNameLst>
                                      </p:cBhvr>
                                      <p:tavLst>
                                        <p:tav tm="0">
                                          <p:val>
                                            <p:strVal val="#ppt_y"/>
                                          </p:val>
                                        </p:tav>
                                        <p:tav tm="100000">
                                          <p:val>
                                            <p:strVal val="#ppt_y"/>
                                          </p:val>
                                        </p:tav>
                                      </p:tavLst>
                                    </p:anim>
                                  </p:childTnLst>
                                </p:cTn>
                              </p:par>
                              <p:par>
                                <p:cTn id="206" presetID="2" presetClass="entr" presetSubtype="2" fill="hold" nodeType="withEffect">
                                  <p:stCondLst>
                                    <p:cond delay="200"/>
                                  </p:stCondLst>
                                  <p:childTnLst>
                                    <p:set>
                                      <p:cBhvr>
                                        <p:cTn id="207" dur="1" fill="hold">
                                          <p:stCondLst>
                                            <p:cond delay="0"/>
                                          </p:stCondLst>
                                        </p:cTn>
                                        <p:tgtEl>
                                          <p:spTgt spid="96"/>
                                        </p:tgtEl>
                                        <p:attrNameLst>
                                          <p:attrName>style.visibility</p:attrName>
                                        </p:attrNameLst>
                                      </p:cBhvr>
                                      <p:to>
                                        <p:strVal val="visible"/>
                                      </p:to>
                                    </p:set>
                                    <p:anim calcmode="lin" valueType="num">
                                      <p:cBhvr additive="base">
                                        <p:cTn id="208" dur="500" fill="hold"/>
                                        <p:tgtEl>
                                          <p:spTgt spid="96"/>
                                        </p:tgtEl>
                                        <p:attrNameLst>
                                          <p:attrName>ppt_x</p:attrName>
                                        </p:attrNameLst>
                                      </p:cBhvr>
                                      <p:tavLst>
                                        <p:tav tm="0">
                                          <p:val>
                                            <p:strVal val="1+#ppt_w/2"/>
                                          </p:val>
                                        </p:tav>
                                        <p:tav tm="100000">
                                          <p:val>
                                            <p:strVal val="#ppt_x"/>
                                          </p:val>
                                        </p:tav>
                                      </p:tavLst>
                                    </p:anim>
                                    <p:anim calcmode="lin" valueType="num">
                                      <p:cBhvr additive="base">
                                        <p:cTn id="209" dur="500" fill="hold"/>
                                        <p:tgtEl>
                                          <p:spTgt spid="96"/>
                                        </p:tgtEl>
                                        <p:attrNameLst>
                                          <p:attrName>ppt_y</p:attrName>
                                        </p:attrNameLst>
                                      </p:cBhvr>
                                      <p:tavLst>
                                        <p:tav tm="0">
                                          <p:val>
                                            <p:strVal val="#ppt_y"/>
                                          </p:val>
                                        </p:tav>
                                        <p:tav tm="100000">
                                          <p:val>
                                            <p:strVal val="#ppt_y"/>
                                          </p:val>
                                        </p:tav>
                                      </p:tavLst>
                                    </p:anim>
                                  </p:childTnLst>
                                </p:cTn>
                              </p:par>
                              <p:par>
                                <p:cTn id="210" presetID="2" presetClass="entr" presetSubtype="2" fill="hold" nodeType="withEffect">
                                  <p:stCondLst>
                                    <p:cond delay="400"/>
                                  </p:stCondLst>
                                  <p:childTnLst>
                                    <p:set>
                                      <p:cBhvr>
                                        <p:cTn id="211" dur="1" fill="hold">
                                          <p:stCondLst>
                                            <p:cond delay="0"/>
                                          </p:stCondLst>
                                        </p:cTn>
                                        <p:tgtEl>
                                          <p:spTgt spid="81"/>
                                        </p:tgtEl>
                                        <p:attrNameLst>
                                          <p:attrName>style.visibility</p:attrName>
                                        </p:attrNameLst>
                                      </p:cBhvr>
                                      <p:to>
                                        <p:strVal val="visible"/>
                                      </p:to>
                                    </p:set>
                                    <p:anim calcmode="lin" valueType="num">
                                      <p:cBhvr additive="base">
                                        <p:cTn id="212" dur="500" fill="hold"/>
                                        <p:tgtEl>
                                          <p:spTgt spid="81"/>
                                        </p:tgtEl>
                                        <p:attrNameLst>
                                          <p:attrName>ppt_x</p:attrName>
                                        </p:attrNameLst>
                                      </p:cBhvr>
                                      <p:tavLst>
                                        <p:tav tm="0">
                                          <p:val>
                                            <p:strVal val="1+#ppt_w/2"/>
                                          </p:val>
                                        </p:tav>
                                        <p:tav tm="100000">
                                          <p:val>
                                            <p:strVal val="#ppt_x"/>
                                          </p:val>
                                        </p:tav>
                                      </p:tavLst>
                                    </p:anim>
                                    <p:anim calcmode="lin" valueType="num">
                                      <p:cBhvr additive="base">
                                        <p:cTn id="213" dur="500" fill="hold"/>
                                        <p:tgtEl>
                                          <p:spTgt spid="81"/>
                                        </p:tgtEl>
                                        <p:attrNameLst>
                                          <p:attrName>ppt_y</p:attrName>
                                        </p:attrNameLst>
                                      </p:cBhvr>
                                      <p:tavLst>
                                        <p:tav tm="0">
                                          <p:val>
                                            <p:strVal val="#ppt_y"/>
                                          </p:val>
                                        </p:tav>
                                        <p:tav tm="100000">
                                          <p:val>
                                            <p:strVal val="#ppt_y"/>
                                          </p:val>
                                        </p:tav>
                                      </p:tavLst>
                                    </p:anim>
                                  </p:childTnLst>
                                </p:cTn>
                              </p:par>
                              <p:par>
                                <p:cTn id="214" presetID="2" presetClass="entr" presetSubtype="2" fill="hold" nodeType="withEffect">
                                  <p:stCondLst>
                                    <p:cond delay="600"/>
                                  </p:stCondLst>
                                  <p:childTnLst>
                                    <p:set>
                                      <p:cBhvr>
                                        <p:cTn id="215" dur="1" fill="hold">
                                          <p:stCondLst>
                                            <p:cond delay="0"/>
                                          </p:stCondLst>
                                        </p:cTn>
                                        <p:tgtEl>
                                          <p:spTgt spid="86"/>
                                        </p:tgtEl>
                                        <p:attrNameLst>
                                          <p:attrName>style.visibility</p:attrName>
                                        </p:attrNameLst>
                                      </p:cBhvr>
                                      <p:to>
                                        <p:strVal val="visible"/>
                                      </p:to>
                                    </p:set>
                                    <p:anim calcmode="lin" valueType="num">
                                      <p:cBhvr additive="base">
                                        <p:cTn id="216" dur="500" fill="hold"/>
                                        <p:tgtEl>
                                          <p:spTgt spid="86"/>
                                        </p:tgtEl>
                                        <p:attrNameLst>
                                          <p:attrName>ppt_x</p:attrName>
                                        </p:attrNameLst>
                                      </p:cBhvr>
                                      <p:tavLst>
                                        <p:tav tm="0">
                                          <p:val>
                                            <p:strVal val="1+#ppt_w/2"/>
                                          </p:val>
                                        </p:tav>
                                        <p:tav tm="100000">
                                          <p:val>
                                            <p:strVal val="#ppt_x"/>
                                          </p:val>
                                        </p:tav>
                                      </p:tavLst>
                                    </p:anim>
                                    <p:anim calcmode="lin" valueType="num">
                                      <p:cBhvr additive="base">
                                        <p:cTn id="217" dur="500" fill="hold"/>
                                        <p:tgtEl>
                                          <p:spTgt spid="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18" repeatCount="indefinite" fill="hold" display="0">
                  <p:stCondLst>
                    <p:cond delay="indefinite"/>
                  </p:stCondLst>
                  <p:endCondLst>
                    <p:cond evt="onStopAudio" delay="0">
                      <p:tgtEl>
                        <p:sldTgt/>
                      </p:tgtEl>
                    </p:cond>
                  </p:endCondLst>
                </p:cTn>
                <p:tgtEl>
                  <p:spTgt spid="107"/>
                </p:tgtEl>
              </p:cMediaNode>
            </p:audio>
          </p:childTnLst>
        </p:cTn>
      </p:par>
    </p:tnLst>
    <p:bldLst>
      <p:bldP spid="6" grpId="0" animBg="1"/>
      <p:bldP spid="7" grpId="0" animBg="1"/>
      <p:bldP spid="9" grpId="0" animBg="1"/>
      <p:bldP spid="10" grpId="0" animBg="1"/>
      <p:bldP spid="11" grpId="0" animBg="1"/>
      <p:bldP spid="15" grpId="0" animBg="1"/>
      <p:bldP spid="29" grpId="0" animBg="1"/>
      <p:bldP spid="30" grpId="0" animBg="1"/>
      <p:bldP spid="2049" grpId="0" animBg="1"/>
      <p:bldP spid="2052" grpId="0" animBg="1"/>
      <p:bldP spid="2053" grpId="0" animBg="1"/>
      <p:bldP spid="2057" grpId="0" animBg="1"/>
      <p:bldP spid="2058" grpId="0" animBg="1"/>
      <p:bldP spid="2061" grpId="0" animBg="1"/>
      <p:bldP spid="2063" grpId="0" animBg="1"/>
      <p:bldP spid="2064" grpId="0" animBg="1"/>
      <p:bldP spid="2065" grpId="0" animBg="1"/>
      <p:bldP spid="2070" grpId="0" animBg="1"/>
      <p:bldP spid="2071" grpId="0" animBg="1"/>
      <p:bldP spid="2072" grpId="0" animBg="1"/>
      <p:bldP spid="2073" grpId="0" animBg="1"/>
      <p:bldP spid="2074" grpId="0" animBg="1"/>
      <p:bldP spid="2075" grpId="0" animBg="1"/>
      <p:bldP spid="2078" grpId="0" animBg="1"/>
      <p:bldP spid="2079" grpId="0" animBg="1"/>
      <p:bldP spid="1024" grpId="0" animBg="1"/>
      <p:bldP spid="1025" grpId="0" animBg="1"/>
      <p:bldP spid="1026" grpId="0" animBg="1"/>
      <p:bldP spid="1027" grpId="0" animBg="1"/>
      <p:bldP spid="1031" grpId="0" animBg="1"/>
      <p:bldP spid="1032" grpId="0" animBg="1"/>
      <p:bldP spid="1033" grpId="0" animBg="1"/>
      <p:bldP spid="1034" grpId="0" animBg="1"/>
      <p:bldP spid="1035" grpId="0" animBg="1"/>
      <p:bldP spid="1036" grpId="0" animBg="1"/>
      <p:bldP spid="1037" grpId="0" animBg="1"/>
      <p:bldP spid="1038" grpId="0" animBg="1"/>
      <p:bldP spid="1054" grpId="0" animBg="1"/>
      <p:bldP spid="1055" grpId="0" animBg="1"/>
      <p:bldP spid="2080" grpId="0" animBg="1"/>
      <p:bldP spid="2081" grpId="0" animBg="1"/>
      <p:bldP spid="2082" grpId="0" animBg="1"/>
      <p:bldP spid="2088" grpId="0" animBg="1"/>
      <p:bldP spid="108" grpId="0" animBg="1"/>
      <p:bldP spid="109" grpId="0" animBg="1"/>
      <p:bldP spid="110" grpId="0" animBg="1"/>
      <p:bldP spid="111" grpId="0" animBg="1"/>
      <p:bldP spid="112" grpId="0" animBg="1"/>
      <p:bldP spid="113" grpId="0" animBg="1"/>
      <p:bldP spid="7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TextBox 22"/>
          <p:cNvSpPr txBox="1"/>
          <p:nvPr/>
        </p:nvSpPr>
        <p:spPr>
          <a:xfrm>
            <a:off x="1097763" y="274165"/>
            <a:ext cx="2916183" cy="502766"/>
          </a:xfrm>
          <a:prstGeom prst="rect">
            <a:avLst/>
          </a:prstGeom>
          <a:noFill/>
        </p:spPr>
        <p:txBody>
          <a:bodyPr wrap="none" rtlCol="0">
            <a:spAutoFit/>
          </a:bodyPr>
          <a:lstStyle/>
          <a:p>
            <a:r>
              <a:rPr lang="zh-CN" altLang="en-US" sz="2667" b="1" dirty="0">
                <a:solidFill>
                  <a:srgbClr val="000000">
                    <a:lumMod val="75000"/>
                    <a:lumOff val="25000"/>
                  </a:srgbClr>
                </a:solidFill>
                <a:latin typeface="微软雅黑" pitchFamily="34" charset="-122"/>
                <a:ea typeface="微软雅黑" pitchFamily="34" charset="-122"/>
              </a:rPr>
              <a:t>点击添加标题文本</a:t>
            </a:r>
          </a:p>
        </p:txBody>
      </p:sp>
      <p:sp>
        <p:nvSpPr>
          <p:cNvPr id="3" name="Shape 5166"/>
          <p:cNvSpPr/>
          <p:nvPr/>
        </p:nvSpPr>
        <p:spPr>
          <a:xfrm>
            <a:off x="2592459" y="1876576"/>
            <a:ext cx="1624076" cy="1438817"/>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50800" tIns="50800" rIns="50800" bIns="508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dirty="0">
              <a:solidFill>
                <a:srgbClr val="FFFFFF"/>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Lato Light"/>
              <a:sym typeface="Gill Sans"/>
            </a:endParaRPr>
          </a:p>
        </p:txBody>
      </p:sp>
      <p:sp>
        <p:nvSpPr>
          <p:cNvPr id="4" name="Shape 5167"/>
          <p:cNvSpPr/>
          <p:nvPr/>
        </p:nvSpPr>
        <p:spPr>
          <a:xfrm>
            <a:off x="2099939" y="2729598"/>
            <a:ext cx="2615245" cy="1497889"/>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50800" tIns="50800" rIns="50800" bIns="508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dirty="0">
              <a:solidFill>
                <a:srgbClr val="FFFFFF"/>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Lato Light"/>
              <a:sym typeface="Gill Sans"/>
            </a:endParaRPr>
          </a:p>
        </p:txBody>
      </p:sp>
      <p:sp>
        <p:nvSpPr>
          <p:cNvPr id="5" name="Shape 5168"/>
          <p:cNvSpPr/>
          <p:nvPr/>
        </p:nvSpPr>
        <p:spPr>
          <a:xfrm>
            <a:off x="1607419" y="3654532"/>
            <a:ext cx="3606415" cy="1497883"/>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50800" tIns="50800" rIns="50800" bIns="508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dirty="0">
              <a:solidFill>
                <a:srgbClr val="FFFFFF"/>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Lato Light"/>
              <a:sym typeface="Gill Sans"/>
            </a:endParaRPr>
          </a:p>
        </p:txBody>
      </p:sp>
      <p:sp>
        <p:nvSpPr>
          <p:cNvPr id="6" name="Shape 5169"/>
          <p:cNvSpPr/>
          <p:nvPr/>
        </p:nvSpPr>
        <p:spPr>
          <a:xfrm>
            <a:off x="1103446" y="4579466"/>
            <a:ext cx="4597575" cy="1497876"/>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50800" tIns="50800" rIns="50800" bIns="508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dirty="0">
              <a:solidFill>
                <a:srgbClr val="FFFFFF"/>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Lato Light"/>
              <a:sym typeface="Gill Sans"/>
            </a:endParaRPr>
          </a:p>
        </p:txBody>
      </p:sp>
      <p:grpSp>
        <p:nvGrpSpPr>
          <p:cNvPr id="7" name="组合 6"/>
          <p:cNvGrpSpPr/>
          <p:nvPr/>
        </p:nvGrpSpPr>
        <p:grpSpPr>
          <a:xfrm>
            <a:off x="3084981" y="1477975"/>
            <a:ext cx="1143841" cy="980623"/>
            <a:chOff x="2313735" y="1108481"/>
            <a:chExt cx="857881" cy="735467"/>
          </a:xfrm>
          <a:effectLst>
            <a:outerShdw blurRad="127000" dist="38100" dir="5400000" algn="t" rotWithShape="0">
              <a:prstClr val="black">
                <a:alpha val="40000"/>
              </a:prstClr>
            </a:outerShdw>
          </a:effectLst>
        </p:grpSpPr>
        <p:sp>
          <p:nvSpPr>
            <p:cNvPr id="8"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25400" cap="flat">
              <a:solidFill>
                <a:schemeClr val="bg1"/>
              </a:solidFill>
              <a:miter lim="400000"/>
            </a:ln>
            <a:effectLst/>
          </p:spPr>
          <p:txBody>
            <a:bodyPr wrap="square" lIns="0" tIns="0" rIns="0" bIns="0" numCol="1" anchor="t">
              <a:noAutofit/>
            </a:bodyPr>
            <a:lstStyle/>
            <a:p>
              <a:pPr algn="ctr">
                <a:defRPr>
                  <a:solidFill>
                    <a:srgbClr val="4C4C4C"/>
                  </a:solidFill>
                </a:defRPr>
              </a:pPr>
              <a:endParaRPr lang="en-US" sz="1600" dirty="0">
                <a:solidFill>
                  <a:srgbClr val="FFFFFF"/>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latin typeface="微软雅黑" panose="020B0503020204020204" pitchFamily="34" charset="-122"/>
                  <a:ea typeface="微软雅黑" panose="020B0503020204020204" pitchFamily="34" charset="-122"/>
                </a:rPr>
                <a:t>输入文本</a:t>
              </a:r>
            </a:p>
          </p:txBody>
        </p:sp>
      </p:grpSp>
      <p:grpSp>
        <p:nvGrpSpPr>
          <p:cNvPr id="10" name="组合 9"/>
          <p:cNvGrpSpPr/>
          <p:nvPr/>
        </p:nvGrpSpPr>
        <p:grpSpPr>
          <a:xfrm>
            <a:off x="2592459" y="2729598"/>
            <a:ext cx="2119660" cy="576548"/>
            <a:chOff x="1944344" y="2047198"/>
            <a:chExt cx="1589745" cy="432411"/>
          </a:xfrm>
          <a:effectLst>
            <a:outerShdw blurRad="127000" dist="38100" dir="5400000" algn="t" rotWithShape="0">
              <a:prstClr val="black">
                <a:alpha val="40000"/>
              </a:prstClr>
            </a:outerShdw>
          </a:effectLst>
        </p:grpSpPr>
        <p:sp>
          <p:nvSpPr>
            <p:cNvPr id="11"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4"/>
            </a:solidFill>
            <a:ln w="25400" cap="flat">
              <a:solidFill>
                <a:schemeClr val="bg1"/>
              </a:solidFill>
              <a:miter lim="400000"/>
            </a:ln>
            <a:effectLst/>
          </p:spPr>
          <p:txBody>
            <a:bodyPr wrap="square" lIns="50800" tIns="50800" rIns="50800" bIns="50800" numCol="1" anchor="ctr">
              <a:noAutofit/>
            </a:bodyPr>
            <a:lstStyle/>
            <a:p>
              <a:pPr algn="ctr">
                <a:defRPr>
                  <a:solidFill>
                    <a:srgbClr val="4C4C4C"/>
                  </a:solidFill>
                </a:defRPr>
              </a:pPr>
              <a:endParaRPr lang="en-US" sz="1600" dirty="0">
                <a:solidFill>
                  <a:srgbClr val="FFFFFF"/>
                </a:solidFill>
                <a:latin typeface="微软雅黑" panose="020B0503020204020204" pitchFamily="34" charset="-122"/>
                <a:ea typeface="微软雅黑" panose="020B0503020204020204" pitchFamily="34" charset="-122"/>
                <a:cs typeface="Lato Light"/>
              </a:endParaRPr>
            </a:p>
          </p:txBody>
        </p:sp>
        <p:sp>
          <p:nvSpPr>
            <p:cNvPr id="12" name="Shape 5177"/>
            <p:cNvSpPr/>
            <p:nvPr/>
          </p:nvSpPr>
          <p:spPr>
            <a:xfrm>
              <a:off x="2191740" y="2087244"/>
              <a:ext cx="1099552"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latin typeface="微软雅黑" panose="020B0503020204020204" pitchFamily="34" charset="-122"/>
                  <a:ea typeface="微软雅黑" panose="020B0503020204020204" pitchFamily="34" charset="-122"/>
                </a:rPr>
                <a:t>点击输入文本</a:t>
              </a:r>
            </a:p>
          </p:txBody>
        </p:sp>
      </p:grpSp>
      <p:grpSp>
        <p:nvGrpSpPr>
          <p:cNvPr id="13" name="组合 12"/>
          <p:cNvGrpSpPr/>
          <p:nvPr/>
        </p:nvGrpSpPr>
        <p:grpSpPr>
          <a:xfrm>
            <a:off x="2099941" y="3654531"/>
            <a:ext cx="3110828" cy="576549"/>
            <a:chOff x="1574955" y="2740898"/>
            <a:chExt cx="2333121" cy="432412"/>
          </a:xfrm>
          <a:effectLst>
            <a:outerShdw blurRad="127000" dist="38100" dir="5400000" algn="t" rotWithShape="0">
              <a:prstClr val="black">
                <a:alpha val="40000"/>
              </a:prstClr>
            </a:outerShdw>
          </a:effectLst>
        </p:grpSpPr>
        <p:sp>
          <p:nvSpPr>
            <p:cNvPr id="14"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25400" cap="flat">
              <a:solidFill>
                <a:schemeClr val="bg1"/>
              </a:solidFill>
              <a:miter lim="400000"/>
            </a:ln>
            <a:effectLst/>
          </p:spPr>
          <p:txBody>
            <a:bodyPr wrap="square" lIns="50800" tIns="50800" rIns="50800" bIns="50800" numCol="1" anchor="ctr">
              <a:noAutofit/>
            </a:bodyPr>
            <a:lstStyle/>
            <a:p>
              <a:pPr algn="ctr">
                <a:defRPr>
                  <a:solidFill>
                    <a:srgbClr val="4C4C4C"/>
                  </a:solidFill>
                </a:defRPr>
              </a:pPr>
              <a:endParaRPr lang="en-US" sz="1600" dirty="0">
                <a:solidFill>
                  <a:srgbClr val="FFFFFF"/>
                </a:solidFill>
                <a:latin typeface="微软雅黑" panose="020B0503020204020204" pitchFamily="34" charset="-122"/>
                <a:ea typeface="微软雅黑" panose="020B0503020204020204" pitchFamily="34" charset="-122"/>
                <a:cs typeface="Lato Light"/>
              </a:endParaRPr>
            </a:p>
          </p:txBody>
        </p:sp>
        <p:sp>
          <p:nvSpPr>
            <p:cNvPr id="15" name="Shape 5178"/>
            <p:cNvSpPr/>
            <p:nvPr/>
          </p:nvSpPr>
          <p:spPr>
            <a:xfrm>
              <a:off x="1815028" y="2780945"/>
              <a:ext cx="1849246"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latin typeface="微软雅黑" panose="020B0503020204020204" pitchFamily="34" charset="-122"/>
                  <a:ea typeface="微软雅黑" panose="020B0503020204020204" pitchFamily="34" charset="-122"/>
                </a:rPr>
                <a:t>点击输入标题文本</a:t>
              </a:r>
            </a:p>
          </p:txBody>
        </p:sp>
      </p:grpSp>
      <p:grpSp>
        <p:nvGrpSpPr>
          <p:cNvPr id="16" name="组合 15"/>
          <p:cNvGrpSpPr/>
          <p:nvPr/>
        </p:nvGrpSpPr>
        <p:grpSpPr>
          <a:xfrm>
            <a:off x="1607420" y="4579465"/>
            <a:ext cx="4101987" cy="576543"/>
            <a:chOff x="1205565" y="3434598"/>
            <a:chExt cx="3076490" cy="432407"/>
          </a:xfrm>
          <a:effectLst>
            <a:outerShdw blurRad="127000" dist="38100" dir="5400000" algn="t" rotWithShape="0">
              <a:prstClr val="black">
                <a:alpha val="40000"/>
              </a:prstClr>
            </a:outerShdw>
          </a:effectLst>
        </p:grpSpPr>
        <p:sp>
          <p:nvSpPr>
            <p:cNvPr id="1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2"/>
            </a:solidFill>
            <a:ln w="25400" cap="flat">
              <a:solidFill>
                <a:schemeClr val="bg1"/>
              </a:solidFill>
              <a:miter lim="400000"/>
            </a:ln>
            <a:effectLst/>
          </p:spPr>
          <p:txBody>
            <a:bodyPr wrap="square" lIns="50800" tIns="50800" rIns="50800" bIns="50800" numCol="1" anchor="ctr">
              <a:noAutofit/>
            </a:bodyPr>
            <a:lstStyle/>
            <a:p>
              <a:pPr algn="ctr">
                <a:defRPr>
                  <a:solidFill>
                    <a:srgbClr val="4C4C4C"/>
                  </a:solidFill>
                </a:defRPr>
              </a:pPr>
              <a:endParaRPr lang="en-US" sz="1600" dirty="0">
                <a:solidFill>
                  <a:srgbClr val="FFFFFF"/>
                </a:solidFill>
                <a:latin typeface="微软雅黑" panose="020B0503020204020204" pitchFamily="34" charset="-122"/>
                <a:ea typeface="微软雅黑" panose="020B0503020204020204" pitchFamily="34" charset="-122"/>
                <a:cs typeface="Lato Light"/>
              </a:endParaRPr>
            </a:p>
          </p:txBody>
        </p:sp>
        <p:sp>
          <p:nvSpPr>
            <p:cNvPr id="18" name="Shape 5179"/>
            <p:cNvSpPr/>
            <p:nvPr/>
          </p:nvSpPr>
          <p:spPr>
            <a:xfrm>
              <a:off x="1422332" y="3474643"/>
              <a:ext cx="2634639"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latin typeface="微软雅黑" panose="020B0503020204020204" pitchFamily="34" charset="-122"/>
                  <a:ea typeface="微软雅黑" panose="020B0503020204020204" pitchFamily="34" charset="-122"/>
                </a:rPr>
                <a:t>点击输入标题文本</a:t>
              </a:r>
            </a:p>
          </p:txBody>
        </p:sp>
      </p:grpSp>
      <p:grpSp>
        <p:nvGrpSpPr>
          <p:cNvPr id="19" name="组合 18"/>
          <p:cNvGrpSpPr/>
          <p:nvPr/>
        </p:nvGrpSpPr>
        <p:grpSpPr>
          <a:xfrm>
            <a:off x="1103447" y="5491554"/>
            <a:ext cx="5093160" cy="576543"/>
            <a:chOff x="827585" y="4118665"/>
            <a:chExt cx="3819870" cy="432407"/>
          </a:xfrm>
          <a:effectLst>
            <a:outerShdw blurRad="127000" dist="38100" dir="5400000" algn="t" rotWithShape="0">
              <a:prstClr val="black">
                <a:alpha val="40000"/>
              </a:prstClr>
            </a:outerShdw>
          </a:effectLst>
        </p:grpSpPr>
        <p:sp>
          <p:nvSpPr>
            <p:cNvPr id="20"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25400" cap="flat">
              <a:solidFill>
                <a:schemeClr val="bg1"/>
              </a:solidFill>
              <a:miter lim="400000"/>
            </a:ln>
            <a:effectLst/>
          </p:spPr>
          <p:txBody>
            <a:bodyPr wrap="square" lIns="50800" tIns="50800" rIns="50800" bIns="50800" numCol="1" anchor="ctr">
              <a:noAutofit/>
            </a:bodyPr>
            <a:lstStyle/>
            <a:p>
              <a:pPr algn="ctr">
                <a:defRPr>
                  <a:solidFill>
                    <a:srgbClr val="4C4C4C"/>
                  </a:solidFill>
                </a:defRPr>
              </a:pPr>
              <a:endParaRPr lang="en-US" sz="1600" dirty="0">
                <a:solidFill>
                  <a:srgbClr val="FFFFFF"/>
                </a:solidFill>
                <a:latin typeface="微软雅黑" panose="020B0503020204020204" pitchFamily="34" charset="-122"/>
                <a:ea typeface="微软雅黑" panose="020B0503020204020204" pitchFamily="34" charset="-122"/>
                <a:cs typeface="Lato Light"/>
              </a:endParaRPr>
            </a:p>
          </p:txBody>
        </p:sp>
        <p:sp>
          <p:nvSpPr>
            <p:cNvPr id="21" name="Shape 5180"/>
            <p:cNvSpPr/>
            <p:nvPr/>
          </p:nvSpPr>
          <p:spPr>
            <a:xfrm>
              <a:off x="1072475" y="4158709"/>
              <a:ext cx="3334354"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latin typeface="微软雅黑" panose="020B0503020204020204" pitchFamily="34" charset="-122"/>
                  <a:ea typeface="微软雅黑" panose="020B0503020204020204" pitchFamily="34" charset="-122"/>
                </a:rPr>
                <a:t>点击输入标题文本</a:t>
              </a:r>
            </a:p>
          </p:txBody>
        </p:sp>
      </p:grpSp>
      <p:sp>
        <p:nvSpPr>
          <p:cNvPr id="22" name="Round Same Side Corner Rectangle 67"/>
          <p:cNvSpPr/>
          <p:nvPr/>
        </p:nvSpPr>
        <p:spPr>
          <a:xfrm rot="10800000" flipH="1">
            <a:off x="6788284" y="1495892"/>
            <a:ext cx="66537" cy="685392"/>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2400" dirty="0">
              <a:solidFill>
                <a:srgbClr val="FFFFFF"/>
              </a:solidFill>
              <a:latin typeface="Calibri Light"/>
            </a:endParaRPr>
          </a:p>
        </p:txBody>
      </p:sp>
      <p:sp>
        <p:nvSpPr>
          <p:cNvPr id="24" name="Round Same Side Corner Rectangle 68"/>
          <p:cNvSpPr/>
          <p:nvPr/>
        </p:nvSpPr>
        <p:spPr>
          <a:xfrm rot="10800000" flipH="1">
            <a:off x="6786097" y="2537612"/>
            <a:ext cx="66537" cy="685392"/>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2400" dirty="0">
              <a:solidFill>
                <a:srgbClr val="FFFFFF"/>
              </a:solidFill>
              <a:latin typeface="Calibri Light"/>
            </a:endParaRPr>
          </a:p>
        </p:txBody>
      </p:sp>
      <p:sp>
        <p:nvSpPr>
          <p:cNvPr id="25" name="Round Same Side Corner Rectangle 69"/>
          <p:cNvSpPr/>
          <p:nvPr/>
        </p:nvSpPr>
        <p:spPr>
          <a:xfrm rot="10800000" flipH="1">
            <a:off x="6788284" y="3484455"/>
            <a:ext cx="66537" cy="685392"/>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2400" dirty="0">
              <a:solidFill>
                <a:srgbClr val="FFFFFF"/>
              </a:solidFill>
              <a:latin typeface="Calibri Light"/>
            </a:endParaRPr>
          </a:p>
        </p:txBody>
      </p:sp>
      <p:grpSp>
        <p:nvGrpSpPr>
          <p:cNvPr id="26" name="组合 25"/>
          <p:cNvGrpSpPr/>
          <p:nvPr/>
        </p:nvGrpSpPr>
        <p:grpSpPr>
          <a:xfrm>
            <a:off x="6971350" y="1479024"/>
            <a:ext cx="3829173" cy="796925"/>
            <a:chOff x="5228512" y="1109269"/>
            <a:chExt cx="2871880" cy="597694"/>
          </a:xfrm>
        </p:grpSpPr>
        <p:sp>
          <p:nvSpPr>
            <p:cNvPr id="27" name="TextBox 26"/>
            <p:cNvSpPr txBox="1"/>
            <p:nvPr/>
          </p:nvSpPr>
          <p:spPr>
            <a:xfrm>
              <a:off x="5228512" y="1303102"/>
              <a:ext cx="2871880" cy="403861"/>
            </a:xfrm>
            <a:prstGeom prst="rect">
              <a:avLst/>
            </a:prstGeom>
            <a:noFill/>
          </p:spPr>
          <p:txBody>
            <a:bodyPr wrap="square" lIns="45720" tIns="22860" rIns="45720" bIns="22860" rtlCol="0">
              <a:spAutoFit/>
            </a:bodyPr>
            <a:lstStyle/>
            <a:p>
              <a:pPr algn="just">
                <a:lnSpc>
                  <a:spcPct val="120000"/>
                </a:lnSpc>
              </a:pPr>
              <a:r>
                <a:rPr lang="zh-CN" altLang="en-US" sz="1333" dirty="0">
                  <a:solidFill>
                    <a:srgbClr val="000000">
                      <a:lumMod val="75000"/>
                      <a:lumOff val="2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rgbClr val="000000">
                    <a:lumMod val="75000"/>
                    <a:lumOff val="25000"/>
                  </a:srgbClr>
                </a:solidFill>
                <a:latin typeface="微软雅黑" pitchFamily="34" charset="-122"/>
                <a:ea typeface="微软雅黑" pitchFamily="34" charset="-122"/>
              </a:endParaRPr>
            </a:p>
          </p:txBody>
        </p:sp>
        <p:sp>
          <p:nvSpPr>
            <p:cNvPr id="28" name="Rectangle 71"/>
            <p:cNvSpPr/>
            <p:nvPr/>
          </p:nvSpPr>
          <p:spPr>
            <a:xfrm>
              <a:off x="5228513" y="1109269"/>
              <a:ext cx="1300356" cy="219291"/>
            </a:xfrm>
            <a:prstGeom prst="rect">
              <a:avLst/>
            </a:prstGeom>
          </p:spPr>
          <p:txBody>
            <a:bodyPr wrap="none" lIns="45720" tIns="22860" rIns="45720" bIns="22860">
              <a:spAutoFit/>
            </a:bodyPr>
            <a:lstStyle/>
            <a:p>
              <a:r>
                <a:rPr lang="zh-CN" altLang="en-US" sz="1600" b="1" dirty="0">
                  <a:solidFill>
                    <a:srgbClr val="000000">
                      <a:lumMod val="75000"/>
                      <a:lumOff val="25000"/>
                    </a:srgbClr>
                  </a:solidFill>
                  <a:latin typeface="微软雅黑" panose="020B0503020204020204" pitchFamily="34" charset="-122"/>
                  <a:ea typeface="微软雅黑" panose="020B0503020204020204" pitchFamily="34" charset="-122"/>
                </a:rPr>
                <a:t>点击输入标题文本</a:t>
              </a:r>
            </a:p>
          </p:txBody>
        </p:sp>
      </p:grpSp>
      <p:grpSp>
        <p:nvGrpSpPr>
          <p:cNvPr id="29" name="组合 28"/>
          <p:cNvGrpSpPr/>
          <p:nvPr/>
        </p:nvGrpSpPr>
        <p:grpSpPr>
          <a:xfrm>
            <a:off x="6971350" y="2492240"/>
            <a:ext cx="3829173" cy="796924"/>
            <a:chOff x="5228512" y="1869180"/>
            <a:chExt cx="2871880" cy="597693"/>
          </a:xfrm>
        </p:grpSpPr>
        <p:sp>
          <p:nvSpPr>
            <p:cNvPr id="30" name="TextBox 29"/>
            <p:cNvSpPr txBox="1"/>
            <p:nvPr/>
          </p:nvSpPr>
          <p:spPr>
            <a:xfrm>
              <a:off x="5228512" y="2063012"/>
              <a:ext cx="2871880" cy="403861"/>
            </a:xfrm>
            <a:prstGeom prst="rect">
              <a:avLst/>
            </a:prstGeom>
            <a:noFill/>
          </p:spPr>
          <p:txBody>
            <a:bodyPr wrap="square" lIns="45720" tIns="22860" rIns="45720" bIns="22860" rtlCol="0">
              <a:spAutoFit/>
            </a:bodyPr>
            <a:lstStyle/>
            <a:p>
              <a:pPr algn="just">
                <a:lnSpc>
                  <a:spcPct val="120000"/>
                </a:lnSpc>
              </a:pPr>
              <a:r>
                <a:rPr lang="zh-CN" altLang="en-US" sz="1333" dirty="0">
                  <a:solidFill>
                    <a:srgbClr val="000000">
                      <a:lumMod val="75000"/>
                      <a:lumOff val="2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rgbClr val="000000">
                    <a:lumMod val="75000"/>
                    <a:lumOff val="25000"/>
                  </a:srgbClr>
                </a:solidFill>
                <a:latin typeface="微软雅黑" pitchFamily="34" charset="-122"/>
                <a:ea typeface="微软雅黑" pitchFamily="34" charset="-122"/>
              </a:endParaRPr>
            </a:p>
          </p:txBody>
        </p:sp>
        <p:sp>
          <p:nvSpPr>
            <p:cNvPr id="31" name="Rectangle 73"/>
            <p:cNvSpPr/>
            <p:nvPr/>
          </p:nvSpPr>
          <p:spPr>
            <a:xfrm>
              <a:off x="5228513" y="1869180"/>
              <a:ext cx="1300356" cy="219291"/>
            </a:xfrm>
            <a:prstGeom prst="rect">
              <a:avLst/>
            </a:prstGeom>
          </p:spPr>
          <p:txBody>
            <a:bodyPr wrap="none" lIns="45720" tIns="22860" rIns="45720" bIns="22860">
              <a:spAutoFit/>
            </a:bodyPr>
            <a:lstStyle/>
            <a:p>
              <a:r>
                <a:rPr lang="zh-CN" altLang="en-US" sz="1600" b="1" dirty="0">
                  <a:solidFill>
                    <a:srgbClr val="000000">
                      <a:lumMod val="75000"/>
                      <a:lumOff val="25000"/>
                    </a:srgbClr>
                  </a:solidFill>
                  <a:latin typeface="微软雅黑" panose="020B0503020204020204" pitchFamily="34" charset="-122"/>
                  <a:ea typeface="微软雅黑" panose="020B0503020204020204" pitchFamily="34" charset="-122"/>
                </a:rPr>
                <a:t>点击输入标题文本</a:t>
              </a:r>
            </a:p>
          </p:txBody>
        </p:sp>
      </p:grpSp>
      <p:grpSp>
        <p:nvGrpSpPr>
          <p:cNvPr id="32" name="组合 31"/>
          <p:cNvGrpSpPr/>
          <p:nvPr/>
        </p:nvGrpSpPr>
        <p:grpSpPr>
          <a:xfrm>
            <a:off x="6971350" y="3505454"/>
            <a:ext cx="3829173" cy="796925"/>
            <a:chOff x="5228512" y="2629091"/>
            <a:chExt cx="2871880" cy="597694"/>
          </a:xfrm>
        </p:grpSpPr>
        <p:sp>
          <p:nvSpPr>
            <p:cNvPr id="33" name="TextBox 32"/>
            <p:cNvSpPr txBox="1"/>
            <p:nvPr/>
          </p:nvSpPr>
          <p:spPr>
            <a:xfrm>
              <a:off x="5228512" y="2822924"/>
              <a:ext cx="2871880" cy="403861"/>
            </a:xfrm>
            <a:prstGeom prst="rect">
              <a:avLst/>
            </a:prstGeom>
            <a:noFill/>
          </p:spPr>
          <p:txBody>
            <a:bodyPr wrap="square" lIns="45720" tIns="22860" rIns="45720" bIns="22860" rtlCol="0">
              <a:spAutoFit/>
            </a:bodyPr>
            <a:lstStyle/>
            <a:p>
              <a:pPr algn="just">
                <a:lnSpc>
                  <a:spcPct val="120000"/>
                </a:lnSpc>
              </a:pPr>
              <a:r>
                <a:rPr lang="zh-CN" altLang="en-US" sz="1333" dirty="0">
                  <a:solidFill>
                    <a:srgbClr val="000000">
                      <a:lumMod val="75000"/>
                      <a:lumOff val="2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rgbClr val="000000">
                    <a:lumMod val="75000"/>
                    <a:lumOff val="25000"/>
                  </a:srgbClr>
                </a:solidFill>
                <a:latin typeface="微软雅黑" pitchFamily="34" charset="-122"/>
                <a:ea typeface="微软雅黑" pitchFamily="34" charset="-122"/>
              </a:endParaRPr>
            </a:p>
          </p:txBody>
        </p:sp>
        <p:sp>
          <p:nvSpPr>
            <p:cNvPr id="34" name="Rectangle 75"/>
            <p:cNvSpPr/>
            <p:nvPr/>
          </p:nvSpPr>
          <p:spPr>
            <a:xfrm>
              <a:off x="5228513" y="2629091"/>
              <a:ext cx="1300356" cy="219291"/>
            </a:xfrm>
            <a:prstGeom prst="rect">
              <a:avLst/>
            </a:prstGeom>
          </p:spPr>
          <p:txBody>
            <a:bodyPr wrap="none" lIns="45720" tIns="22860" rIns="45720" bIns="22860">
              <a:spAutoFit/>
            </a:bodyPr>
            <a:lstStyle/>
            <a:p>
              <a:r>
                <a:rPr lang="zh-CN" altLang="en-US" sz="1600" b="1" dirty="0">
                  <a:solidFill>
                    <a:srgbClr val="000000">
                      <a:lumMod val="75000"/>
                      <a:lumOff val="25000"/>
                    </a:srgbClr>
                  </a:solidFill>
                  <a:latin typeface="微软雅黑" panose="020B0503020204020204" pitchFamily="34" charset="-122"/>
                  <a:ea typeface="微软雅黑" panose="020B0503020204020204" pitchFamily="34" charset="-122"/>
                </a:rPr>
                <a:t>点击输入标题文本</a:t>
              </a:r>
            </a:p>
          </p:txBody>
        </p:sp>
      </p:grpSp>
      <p:sp>
        <p:nvSpPr>
          <p:cNvPr id="35" name="Round Same Side Corner Rectangle 76"/>
          <p:cNvSpPr/>
          <p:nvPr/>
        </p:nvSpPr>
        <p:spPr>
          <a:xfrm rot="10800000" flipH="1">
            <a:off x="6786097" y="4445105"/>
            <a:ext cx="66537" cy="685392"/>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2400" dirty="0">
              <a:solidFill>
                <a:srgbClr val="FFFFFF"/>
              </a:solidFill>
              <a:latin typeface="Calibri Light"/>
            </a:endParaRPr>
          </a:p>
        </p:txBody>
      </p:sp>
      <p:sp>
        <p:nvSpPr>
          <p:cNvPr id="36" name="Round Same Side Corner Rectangle 77"/>
          <p:cNvSpPr/>
          <p:nvPr/>
        </p:nvSpPr>
        <p:spPr>
          <a:xfrm rot="10800000" flipH="1">
            <a:off x="6788284" y="5391948"/>
            <a:ext cx="66537" cy="685392"/>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2400" dirty="0">
              <a:solidFill>
                <a:srgbClr val="FFFFFF"/>
              </a:solidFill>
              <a:latin typeface="Calibri Light"/>
            </a:endParaRPr>
          </a:p>
        </p:txBody>
      </p:sp>
      <p:grpSp>
        <p:nvGrpSpPr>
          <p:cNvPr id="37" name="组合 36"/>
          <p:cNvGrpSpPr/>
          <p:nvPr/>
        </p:nvGrpSpPr>
        <p:grpSpPr>
          <a:xfrm>
            <a:off x="6971350" y="4399731"/>
            <a:ext cx="3829173" cy="796925"/>
            <a:chOff x="5228512" y="3299800"/>
            <a:chExt cx="2871880" cy="597694"/>
          </a:xfrm>
        </p:grpSpPr>
        <p:sp>
          <p:nvSpPr>
            <p:cNvPr id="38" name="TextBox 37"/>
            <p:cNvSpPr txBox="1"/>
            <p:nvPr/>
          </p:nvSpPr>
          <p:spPr>
            <a:xfrm>
              <a:off x="5228512" y="3493633"/>
              <a:ext cx="2871880" cy="403861"/>
            </a:xfrm>
            <a:prstGeom prst="rect">
              <a:avLst/>
            </a:prstGeom>
            <a:noFill/>
          </p:spPr>
          <p:txBody>
            <a:bodyPr wrap="square" lIns="45720" tIns="22860" rIns="45720" bIns="22860" rtlCol="0">
              <a:spAutoFit/>
            </a:bodyPr>
            <a:lstStyle/>
            <a:p>
              <a:pPr algn="just">
                <a:lnSpc>
                  <a:spcPct val="120000"/>
                </a:lnSpc>
              </a:pPr>
              <a:r>
                <a:rPr lang="zh-CN" altLang="en-US" sz="1333" dirty="0">
                  <a:solidFill>
                    <a:srgbClr val="000000">
                      <a:lumMod val="75000"/>
                      <a:lumOff val="2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rgbClr val="000000">
                    <a:lumMod val="75000"/>
                    <a:lumOff val="25000"/>
                  </a:srgbClr>
                </a:solidFill>
                <a:latin typeface="微软雅黑" pitchFamily="34" charset="-122"/>
                <a:ea typeface="微软雅黑" pitchFamily="34" charset="-122"/>
              </a:endParaRPr>
            </a:p>
          </p:txBody>
        </p:sp>
        <p:sp>
          <p:nvSpPr>
            <p:cNvPr id="39" name="Rectangle 79"/>
            <p:cNvSpPr/>
            <p:nvPr/>
          </p:nvSpPr>
          <p:spPr>
            <a:xfrm>
              <a:off x="5228513" y="3299800"/>
              <a:ext cx="1300356" cy="219291"/>
            </a:xfrm>
            <a:prstGeom prst="rect">
              <a:avLst/>
            </a:prstGeom>
          </p:spPr>
          <p:txBody>
            <a:bodyPr wrap="none" lIns="45720" tIns="22860" rIns="45720" bIns="22860">
              <a:spAutoFit/>
            </a:bodyPr>
            <a:lstStyle/>
            <a:p>
              <a:r>
                <a:rPr lang="zh-CN" altLang="en-US" sz="1600" b="1" dirty="0">
                  <a:solidFill>
                    <a:srgbClr val="000000">
                      <a:lumMod val="75000"/>
                      <a:lumOff val="25000"/>
                    </a:srgbClr>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p:nvPr/>
        </p:nvGrpSpPr>
        <p:grpSpPr>
          <a:xfrm>
            <a:off x="6971350" y="5412946"/>
            <a:ext cx="3829173" cy="796925"/>
            <a:chOff x="5228512" y="4059711"/>
            <a:chExt cx="2871880" cy="597694"/>
          </a:xfrm>
        </p:grpSpPr>
        <p:sp>
          <p:nvSpPr>
            <p:cNvPr id="41" name="TextBox 40"/>
            <p:cNvSpPr txBox="1"/>
            <p:nvPr/>
          </p:nvSpPr>
          <p:spPr>
            <a:xfrm>
              <a:off x="5228512" y="4253544"/>
              <a:ext cx="2871880" cy="403861"/>
            </a:xfrm>
            <a:prstGeom prst="rect">
              <a:avLst/>
            </a:prstGeom>
            <a:noFill/>
          </p:spPr>
          <p:txBody>
            <a:bodyPr wrap="square" lIns="45720" tIns="22860" rIns="45720" bIns="22860" rtlCol="0">
              <a:spAutoFit/>
            </a:bodyPr>
            <a:lstStyle/>
            <a:p>
              <a:pPr algn="just">
                <a:lnSpc>
                  <a:spcPct val="120000"/>
                </a:lnSpc>
              </a:pPr>
              <a:r>
                <a:rPr lang="zh-CN" altLang="en-US" sz="1333" dirty="0">
                  <a:solidFill>
                    <a:srgbClr val="000000">
                      <a:lumMod val="75000"/>
                      <a:lumOff val="25000"/>
                    </a:srgb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rgbClr val="000000">
                    <a:lumMod val="75000"/>
                    <a:lumOff val="25000"/>
                  </a:srgbClr>
                </a:solidFill>
                <a:latin typeface="微软雅黑" pitchFamily="34" charset="-122"/>
                <a:ea typeface="微软雅黑" pitchFamily="34" charset="-122"/>
              </a:endParaRPr>
            </a:p>
          </p:txBody>
        </p:sp>
        <p:sp>
          <p:nvSpPr>
            <p:cNvPr id="42" name="Rectangle 81"/>
            <p:cNvSpPr/>
            <p:nvPr/>
          </p:nvSpPr>
          <p:spPr>
            <a:xfrm>
              <a:off x="5228513" y="4059711"/>
              <a:ext cx="1300356" cy="219291"/>
            </a:xfrm>
            <a:prstGeom prst="rect">
              <a:avLst/>
            </a:prstGeom>
          </p:spPr>
          <p:txBody>
            <a:bodyPr wrap="none" lIns="45720" tIns="22860" rIns="45720" bIns="22860">
              <a:spAutoFit/>
            </a:bodyPr>
            <a:lstStyle/>
            <a:p>
              <a:r>
                <a:rPr lang="zh-CN" altLang="en-US" sz="1600" b="1" dirty="0">
                  <a:solidFill>
                    <a:srgbClr val="000000">
                      <a:lumMod val="75000"/>
                      <a:lumOff val="25000"/>
                    </a:srgbClr>
                  </a:solidFill>
                  <a:latin typeface="微软雅黑" panose="020B0503020204020204" pitchFamily="34" charset="-122"/>
                  <a:ea typeface="微软雅黑" panose="020B0503020204020204" pitchFamily="34" charset="-122"/>
                </a:rPr>
                <a:t>点击输入标题文本</a:t>
              </a:r>
            </a:p>
          </p:txBody>
        </p:sp>
      </p:grpSp>
    </p:spTree>
    <p:extLst>
      <p:ext uri="{BB962C8B-B14F-4D97-AF65-F5344CB8AC3E}">
        <p14:creationId xmlns:p14="http://schemas.microsoft.com/office/powerpoint/2010/main" val="67559636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right)">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up)">
                                      <p:cBhvr>
                                        <p:cTn id="51" dur="500"/>
                                        <p:tgtEl>
                                          <p:spTgt spid="24"/>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up)">
                                      <p:cBhvr>
                                        <p:cTn id="75" dur="500"/>
                                        <p:tgtEl>
                                          <p:spTgt spid="36"/>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left)">
                                      <p:cBhvr>
                                        <p:cTn id="7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2" grpId="0" animBg="1"/>
      <p:bldP spid="24" grpId="0" animBg="1"/>
      <p:bldP spid="25" grpId="0" animBg="1"/>
      <p:bldP spid="35" grpId="0" animBg="1"/>
      <p:bldP spid="36"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 name="任意多边形 99"/>
          <p:cNvSpPr/>
          <p:nvPr/>
        </p:nvSpPr>
        <p:spPr>
          <a:xfrm>
            <a:off x="3640718" y="1409202"/>
            <a:ext cx="6460402" cy="4978287"/>
          </a:xfrm>
          <a:custGeom>
            <a:avLst/>
            <a:gdLst>
              <a:gd name="connsiteX0" fmla="*/ 6128642 w 6460402"/>
              <a:gd name="connsiteY0" fmla="*/ 2544539 h 4978287"/>
              <a:gd name="connsiteX1" fmla="*/ 6128642 w 6460402"/>
              <a:gd name="connsiteY1" fmla="*/ 2578165 h 4978287"/>
              <a:gd name="connsiteX2" fmla="*/ 6205767 w 6460402"/>
              <a:gd name="connsiteY2" fmla="*/ 2578165 h 4978287"/>
              <a:gd name="connsiteX3" fmla="*/ 6205767 w 6460402"/>
              <a:gd name="connsiteY3" fmla="*/ 2544539 h 4978287"/>
              <a:gd name="connsiteX4" fmla="*/ 6128642 w 6460402"/>
              <a:gd name="connsiteY4" fmla="*/ 2359082 h 4978287"/>
              <a:gd name="connsiteX5" fmla="*/ 6128642 w 6460402"/>
              <a:gd name="connsiteY5" fmla="*/ 2374918 h 4978287"/>
              <a:gd name="connsiteX6" fmla="*/ 6205767 w 6460402"/>
              <a:gd name="connsiteY6" fmla="*/ 2374918 h 4978287"/>
              <a:gd name="connsiteX7" fmla="*/ 6205767 w 6460402"/>
              <a:gd name="connsiteY7" fmla="*/ 2359082 h 4978287"/>
              <a:gd name="connsiteX8" fmla="*/ 6128642 w 6460402"/>
              <a:gd name="connsiteY8" fmla="*/ 2175435 h 4978287"/>
              <a:gd name="connsiteX9" fmla="*/ 6128642 w 6460402"/>
              <a:gd name="connsiteY9" fmla="*/ 2189461 h 4978287"/>
              <a:gd name="connsiteX10" fmla="*/ 6205767 w 6460402"/>
              <a:gd name="connsiteY10" fmla="*/ 2189461 h 4978287"/>
              <a:gd name="connsiteX11" fmla="*/ 6205767 w 6460402"/>
              <a:gd name="connsiteY11" fmla="*/ 2175435 h 4978287"/>
              <a:gd name="connsiteX12" fmla="*/ 550566 w 6460402"/>
              <a:gd name="connsiteY12" fmla="*/ 0 h 4978287"/>
              <a:gd name="connsiteX13" fmla="*/ 1089947 w 6460402"/>
              <a:gd name="connsiteY13" fmla="*/ 439608 h 4978287"/>
              <a:gd name="connsiteX14" fmla="*/ 1094328 w 6460402"/>
              <a:gd name="connsiteY14" fmla="*/ 483067 h 4978287"/>
              <a:gd name="connsiteX15" fmla="*/ 3355244 w 6460402"/>
              <a:gd name="connsiteY15" fmla="*/ 483067 h 4978287"/>
              <a:gd name="connsiteX16" fmla="*/ 3774352 w 6460402"/>
              <a:gd name="connsiteY16" fmla="*/ 902175 h 4978287"/>
              <a:gd name="connsiteX17" fmla="*/ 3774352 w 6460402"/>
              <a:gd name="connsiteY17" fmla="*/ 1433662 h 4978287"/>
              <a:gd name="connsiteX18" fmla="*/ 3776218 w 6460402"/>
              <a:gd name="connsiteY18" fmla="*/ 1433662 h 4978287"/>
              <a:gd name="connsiteX19" fmla="*/ 3776218 w 6460402"/>
              <a:gd name="connsiteY19" fmla="*/ 1732154 h 4978287"/>
              <a:gd name="connsiteX20" fmla="*/ 4049878 w 6460402"/>
              <a:gd name="connsiteY20" fmla="*/ 2005814 h 4978287"/>
              <a:gd name="connsiteX21" fmla="*/ 5752319 w 6460402"/>
              <a:gd name="connsiteY21" fmla="*/ 2005814 h 4978287"/>
              <a:gd name="connsiteX22" fmla="*/ 5752319 w 6460402"/>
              <a:gd name="connsiteY22" fmla="*/ 1999666 h 4978287"/>
              <a:gd name="connsiteX23" fmla="*/ 6128642 w 6460402"/>
              <a:gd name="connsiteY23" fmla="*/ 1999666 h 4978287"/>
              <a:gd name="connsiteX24" fmla="*/ 6128642 w 6460402"/>
              <a:gd name="connsiteY24" fmla="*/ 2005814 h 4978287"/>
              <a:gd name="connsiteX25" fmla="*/ 6205767 w 6460402"/>
              <a:gd name="connsiteY25" fmla="*/ 2005814 h 4978287"/>
              <a:gd name="connsiteX26" fmla="*/ 6205767 w 6460402"/>
              <a:gd name="connsiteY26" fmla="*/ 2005162 h 4978287"/>
              <a:gd name="connsiteX27" fmla="*/ 6460402 w 6460402"/>
              <a:gd name="connsiteY27" fmla="*/ 2005162 h 4978287"/>
              <a:gd name="connsiteX28" fmla="*/ 6460402 w 6460402"/>
              <a:gd name="connsiteY28" fmla="*/ 2740090 h 4978287"/>
              <a:gd name="connsiteX29" fmla="*/ 6227992 w 6460402"/>
              <a:gd name="connsiteY29" fmla="*/ 2740090 h 4978287"/>
              <a:gd name="connsiteX30" fmla="*/ 4948699 w 6460402"/>
              <a:gd name="connsiteY30" fmla="*/ 2747786 h 4978287"/>
              <a:gd name="connsiteX31" fmla="*/ 4699917 w 6460402"/>
              <a:gd name="connsiteY31" fmla="*/ 3021446 h 4978287"/>
              <a:gd name="connsiteX32" fmla="*/ 4699917 w 6460402"/>
              <a:gd name="connsiteY32" fmla="*/ 3886050 h 4978287"/>
              <a:gd name="connsiteX33" fmla="*/ 4722636 w 6460402"/>
              <a:gd name="connsiteY33" fmla="*/ 3888341 h 4978287"/>
              <a:gd name="connsiteX34" fmla="*/ 5162244 w 6460402"/>
              <a:gd name="connsiteY34" fmla="*/ 4427721 h 4978287"/>
              <a:gd name="connsiteX35" fmla="*/ 4611678 w 6460402"/>
              <a:gd name="connsiteY35" fmla="*/ 4978287 h 4978287"/>
              <a:gd name="connsiteX36" fmla="*/ 4061112 w 6460402"/>
              <a:gd name="connsiteY36" fmla="*/ 4427721 h 4978287"/>
              <a:gd name="connsiteX37" fmla="*/ 4500720 w 6460402"/>
              <a:gd name="connsiteY37" fmla="*/ 3888341 h 4978287"/>
              <a:gd name="connsiteX38" fmla="*/ 4525038 w 6460402"/>
              <a:gd name="connsiteY38" fmla="*/ 3885889 h 4978287"/>
              <a:gd name="connsiteX39" fmla="*/ 4525038 w 6460402"/>
              <a:gd name="connsiteY39" fmla="*/ 2997273 h 4978287"/>
              <a:gd name="connsiteX40" fmla="*/ 4906045 w 6460402"/>
              <a:gd name="connsiteY40" fmla="*/ 2578165 h 4978287"/>
              <a:gd name="connsiteX41" fmla="*/ 5752319 w 6460402"/>
              <a:gd name="connsiteY41" fmla="*/ 2578165 h 4978287"/>
              <a:gd name="connsiteX42" fmla="*/ 5752319 w 6460402"/>
              <a:gd name="connsiteY42" fmla="*/ 2544539 h 4978287"/>
              <a:gd name="connsiteX43" fmla="*/ 4621379 w 6460402"/>
              <a:gd name="connsiteY43" fmla="*/ 2544539 h 4978287"/>
              <a:gd name="connsiteX44" fmla="*/ 4347719 w 6460402"/>
              <a:gd name="connsiteY44" fmla="*/ 2818199 h 4978287"/>
              <a:gd name="connsiteX45" fmla="*/ 4347719 w 6460402"/>
              <a:gd name="connsiteY45" fmla="*/ 3200314 h 4978287"/>
              <a:gd name="connsiteX46" fmla="*/ 4345853 w 6460402"/>
              <a:gd name="connsiteY46" fmla="*/ 3200314 h 4978287"/>
              <a:gd name="connsiteX47" fmla="*/ 4345853 w 6460402"/>
              <a:gd name="connsiteY47" fmla="*/ 3217647 h 4978287"/>
              <a:gd name="connsiteX48" fmla="*/ 3926745 w 6460402"/>
              <a:gd name="connsiteY48" fmla="*/ 3636755 h 4978287"/>
              <a:gd name="connsiteX49" fmla="*/ 1502623 w 6460402"/>
              <a:gd name="connsiteY49" fmla="*/ 3636755 h 4978287"/>
              <a:gd name="connsiteX50" fmla="*/ 1500080 w 6460402"/>
              <a:gd name="connsiteY50" fmla="*/ 3661988 h 4978287"/>
              <a:gd name="connsiteX51" fmla="*/ 960699 w 6460402"/>
              <a:gd name="connsiteY51" fmla="*/ 4101596 h 4978287"/>
              <a:gd name="connsiteX52" fmla="*/ 410133 w 6460402"/>
              <a:gd name="connsiteY52" fmla="*/ 3551030 h 4978287"/>
              <a:gd name="connsiteX53" fmla="*/ 960699 w 6460402"/>
              <a:gd name="connsiteY53" fmla="*/ 3000464 h 4978287"/>
              <a:gd name="connsiteX54" fmla="*/ 1500080 w 6460402"/>
              <a:gd name="connsiteY54" fmla="*/ 3440072 h 4978287"/>
              <a:gd name="connsiteX55" fmla="*/ 1502808 w 6460402"/>
              <a:gd name="connsiteY55" fmla="*/ 3467134 h 4978287"/>
              <a:gd name="connsiteX56" fmla="*/ 3879826 w 6460402"/>
              <a:gd name="connsiteY56" fmla="*/ 3467134 h 4978287"/>
              <a:gd name="connsiteX57" fmla="*/ 4153486 w 6460402"/>
              <a:gd name="connsiteY57" fmla="*/ 3193474 h 4978287"/>
              <a:gd name="connsiteX58" fmla="*/ 4153486 w 6460402"/>
              <a:gd name="connsiteY58" fmla="*/ 2935531 h 4978287"/>
              <a:gd name="connsiteX59" fmla="*/ 4155352 w 6460402"/>
              <a:gd name="connsiteY59" fmla="*/ 2935531 h 4978287"/>
              <a:gd name="connsiteX60" fmla="*/ 4155352 w 6460402"/>
              <a:gd name="connsiteY60" fmla="*/ 2794026 h 4978287"/>
              <a:gd name="connsiteX61" fmla="*/ 4574460 w 6460402"/>
              <a:gd name="connsiteY61" fmla="*/ 2374918 h 4978287"/>
              <a:gd name="connsiteX62" fmla="*/ 5752319 w 6460402"/>
              <a:gd name="connsiteY62" fmla="*/ 2374918 h 4978287"/>
              <a:gd name="connsiteX63" fmla="*/ 5752319 w 6460402"/>
              <a:gd name="connsiteY63" fmla="*/ 2359082 h 4978287"/>
              <a:gd name="connsiteX64" fmla="*/ 2802547 w 6460402"/>
              <a:gd name="connsiteY64" fmla="*/ 2359082 h 4978287"/>
              <a:gd name="connsiteX65" fmla="*/ 2799911 w 6460402"/>
              <a:gd name="connsiteY65" fmla="*/ 2385229 h 4978287"/>
              <a:gd name="connsiteX66" fmla="*/ 2260530 w 6460402"/>
              <a:gd name="connsiteY66" fmla="*/ 2824837 h 4978287"/>
              <a:gd name="connsiteX67" fmla="*/ 1709964 w 6460402"/>
              <a:gd name="connsiteY67" fmla="*/ 2274271 h 4978287"/>
              <a:gd name="connsiteX68" fmla="*/ 2260530 w 6460402"/>
              <a:gd name="connsiteY68" fmla="*/ 1723705 h 4978287"/>
              <a:gd name="connsiteX69" fmla="*/ 2799911 w 6460402"/>
              <a:gd name="connsiteY69" fmla="*/ 2163313 h 4978287"/>
              <a:gd name="connsiteX70" fmla="*/ 2802547 w 6460402"/>
              <a:gd name="connsiteY70" fmla="*/ 2189461 h 4978287"/>
              <a:gd name="connsiteX71" fmla="*/ 5752319 w 6460402"/>
              <a:gd name="connsiteY71" fmla="*/ 2189461 h 4978287"/>
              <a:gd name="connsiteX72" fmla="*/ 5752319 w 6460402"/>
              <a:gd name="connsiteY72" fmla="*/ 2175435 h 4978287"/>
              <a:gd name="connsiteX73" fmla="*/ 4002959 w 6460402"/>
              <a:gd name="connsiteY73" fmla="*/ 2175435 h 4978287"/>
              <a:gd name="connsiteX74" fmla="*/ 3583851 w 6460402"/>
              <a:gd name="connsiteY74" fmla="*/ 1756327 h 4978287"/>
              <a:gd name="connsiteX75" fmla="*/ 3583851 w 6460402"/>
              <a:gd name="connsiteY75" fmla="*/ 1605112 h 4978287"/>
              <a:gd name="connsiteX76" fmla="*/ 3581985 w 6460402"/>
              <a:gd name="connsiteY76" fmla="*/ 1605112 h 4978287"/>
              <a:gd name="connsiteX77" fmla="*/ 3581985 w 6460402"/>
              <a:gd name="connsiteY77" fmla="*/ 926348 h 4978287"/>
              <a:gd name="connsiteX78" fmla="*/ 3308325 w 6460402"/>
              <a:gd name="connsiteY78" fmla="*/ 652688 h 4978287"/>
              <a:gd name="connsiteX79" fmla="*/ 1090838 w 6460402"/>
              <a:gd name="connsiteY79" fmla="*/ 652688 h 4978287"/>
              <a:gd name="connsiteX80" fmla="*/ 1089947 w 6460402"/>
              <a:gd name="connsiteY80" fmla="*/ 661524 h 4978287"/>
              <a:gd name="connsiteX81" fmla="*/ 550566 w 6460402"/>
              <a:gd name="connsiteY81" fmla="*/ 1101132 h 4978287"/>
              <a:gd name="connsiteX82" fmla="*/ 0 w 6460402"/>
              <a:gd name="connsiteY82" fmla="*/ 550566 h 4978287"/>
              <a:gd name="connsiteX83" fmla="*/ 550566 w 6460402"/>
              <a:gd name="connsiteY83" fmla="*/ 0 h 497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460402" h="4978287">
                <a:moveTo>
                  <a:pt x="6128642" y="2544539"/>
                </a:moveTo>
                <a:lnTo>
                  <a:pt x="6128642" y="2578165"/>
                </a:lnTo>
                <a:lnTo>
                  <a:pt x="6205767" y="2578165"/>
                </a:lnTo>
                <a:lnTo>
                  <a:pt x="6205767" y="2544539"/>
                </a:lnTo>
                <a:close/>
                <a:moveTo>
                  <a:pt x="6128642" y="2359082"/>
                </a:moveTo>
                <a:lnTo>
                  <a:pt x="6128642" y="2374918"/>
                </a:lnTo>
                <a:lnTo>
                  <a:pt x="6205767" y="2374918"/>
                </a:lnTo>
                <a:lnTo>
                  <a:pt x="6205767" y="2359082"/>
                </a:lnTo>
                <a:close/>
                <a:moveTo>
                  <a:pt x="6128642" y="2175435"/>
                </a:moveTo>
                <a:lnTo>
                  <a:pt x="6128642" y="2189461"/>
                </a:lnTo>
                <a:lnTo>
                  <a:pt x="6205767" y="2189461"/>
                </a:lnTo>
                <a:lnTo>
                  <a:pt x="6205767" y="2175435"/>
                </a:lnTo>
                <a:close/>
                <a:moveTo>
                  <a:pt x="550566" y="0"/>
                </a:moveTo>
                <a:cubicBezTo>
                  <a:pt x="816627" y="0"/>
                  <a:pt x="1038609" y="188724"/>
                  <a:pt x="1089947" y="439608"/>
                </a:cubicBezTo>
                <a:lnTo>
                  <a:pt x="1094328" y="483067"/>
                </a:lnTo>
                <a:lnTo>
                  <a:pt x="3355244" y="483067"/>
                </a:lnTo>
                <a:cubicBezTo>
                  <a:pt x="3586711" y="483067"/>
                  <a:pt x="3774352" y="670708"/>
                  <a:pt x="3774352" y="902175"/>
                </a:cubicBezTo>
                <a:lnTo>
                  <a:pt x="3774352" y="1433662"/>
                </a:lnTo>
                <a:lnTo>
                  <a:pt x="3776218" y="1433662"/>
                </a:lnTo>
                <a:lnTo>
                  <a:pt x="3776218" y="1732154"/>
                </a:lnTo>
                <a:cubicBezTo>
                  <a:pt x="3776218" y="1883292"/>
                  <a:pt x="3898740" y="2005814"/>
                  <a:pt x="4049878" y="2005814"/>
                </a:cubicBezTo>
                <a:lnTo>
                  <a:pt x="5752319" y="2005814"/>
                </a:lnTo>
                <a:lnTo>
                  <a:pt x="5752319" y="1999666"/>
                </a:lnTo>
                <a:lnTo>
                  <a:pt x="6128642" y="1999666"/>
                </a:lnTo>
                <a:lnTo>
                  <a:pt x="6128642" y="2005814"/>
                </a:lnTo>
                <a:lnTo>
                  <a:pt x="6205767" y="2005814"/>
                </a:lnTo>
                <a:lnTo>
                  <a:pt x="6205767" y="2005162"/>
                </a:lnTo>
                <a:lnTo>
                  <a:pt x="6460402" y="2005162"/>
                </a:lnTo>
                <a:lnTo>
                  <a:pt x="6460402" y="2740090"/>
                </a:lnTo>
                <a:lnTo>
                  <a:pt x="6227992" y="2740090"/>
                </a:lnTo>
                <a:lnTo>
                  <a:pt x="4948699" y="2747786"/>
                </a:lnTo>
                <a:cubicBezTo>
                  <a:pt x="4811301" y="2747786"/>
                  <a:pt x="4699917" y="2870308"/>
                  <a:pt x="4699917" y="3021446"/>
                </a:cubicBezTo>
                <a:lnTo>
                  <a:pt x="4699917" y="3886050"/>
                </a:lnTo>
                <a:lnTo>
                  <a:pt x="4722636" y="3888341"/>
                </a:lnTo>
                <a:cubicBezTo>
                  <a:pt x="4973520" y="3939679"/>
                  <a:pt x="5162244" y="4161661"/>
                  <a:pt x="5162244" y="4427721"/>
                </a:cubicBezTo>
                <a:cubicBezTo>
                  <a:pt x="5162244" y="4731790"/>
                  <a:pt x="4915747" y="4978287"/>
                  <a:pt x="4611678" y="4978287"/>
                </a:cubicBezTo>
                <a:cubicBezTo>
                  <a:pt x="4307609" y="4978287"/>
                  <a:pt x="4061112" y="4731790"/>
                  <a:pt x="4061112" y="4427721"/>
                </a:cubicBezTo>
                <a:cubicBezTo>
                  <a:pt x="4061112" y="4161661"/>
                  <a:pt x="4249837" y="3939679"/>
                  <a:pt x="4500720" y="3888341"/>
                </a:cubicBezTo>
                <a:lnTo>
                  <a:pt x="4525038" y="3885889"/>
                </a:lnTo>
                <a:lnTo>
                  <a:pt x="4525038" y="2997273"/>
                </a:lnTo>
                <a:cubicBezTo>
                  <a:pt x="4525038" y="2765806"/>
                  <a:pt x="4695621" y="2578165"/>
                  <a:pt x="4906045" y="2578165"/>
                </a:cubicBezTo>
                <a:lnTo>
                  <a:pt x="5752319" y="2578165"/>
                </a:lnTo>
                <a:lnTo>
                  <a:pt x="5752319" y="2544539"/>
                </a:lnTo>
                <a:lnTo>
                  <a:pt x="4621379" y="2544539"/>
                </a:lnTo>
                <a:cubicBezTo>
                  <a:pt x="4470241" y="2544539"/>
                  <a:pt x="4347719" y="2667061"/>
                  <a:pt x="4347719" y="2818199"/>
                </a:cubicBezTo>
                <a:lnTo>
                  <a:pt x="4347719" y="3200314"/>
                </a:lnTo>
                <a:lnTo>
                  <a:pt x="4345853" y="3200314"/>
                </a:lnTo>
                <a:lnTo>
                  <a:pt x="4345853" y="3217647"/>
                </a:lnTo>
                <a:cubicBezTo>
                  <a:pt x="4345853" y="3449114"/>
                  <a:pt x="4158212" y="3636755"/>
                  <a:pt x="3926745" y="3636755"/>
                </a:cubicBezTo>
                <a:lnTo>
                  <a:pt x="1502623" y="3636755"/>
                </a:lnTo>
                <a:lnTo>
                  <a:pt x="1500080" y="3661988"/>
                </a:lnTo>
                <a:cubicBezTo>
                  <a:pt x="1448742" y="3912872"/>
                  <a:pt x="1226760" y="4101596"/>
                  <a:pt x="960699" y="4101596"/>
                </a:cubicBezTo>
                <a:cubicBezTo>
                  <a:pt x="656630" y="4101596"/>
                  <a:pt x="410133" y="3855099"/>
                  <a:pt x="410133" y="3551030"/>
                </a:cubicBezTo>
                <a:cubicBezTo>
                  <a:pt x="410133" y="3246961"/>
                  <a:pt x="656630" y="3000464"/>
                  <a:pt x="960699" y="3000464"/>
                </a:cubicBezTo>
                <a:cubicBezTo>
                  <a:pt x="1226760" y="3000464"/>
                  <a:pt x="1448742" y="3189188"/>
                  <a:pt x="1500080" y="3440072"/>
                </a:cubicBezTo>
                <a:lnTo>
                  <a:pt x="1502808" y="3467134"/>
                </a:lnTo>
                <a:lnTo>
                  <a:pt x="3879826" y="3467134"/>
                </a:lnTo>
                <a:cubicBezTo>
                  <a:pt x="4030964" y="3467134"/>
                  <a:pt x="4153486" y="3344612"/>
                  <a:pt x="4153486" y="3193474"/>
                </a:cubicBezTo>
                <a:lnTo>
                  <a:pt x="4153486" y="2935531"/>
                </a:lnTo>
                <a:lnTo>
                  <a:pt x="4155352" y="2935531"/>
                </a:lnTo>
                <a:lnTo>
                  <a:pt x="4155352" y="2794026"/>
                </a:lnTo>
                <a:cubicBezTo>
                  <a:pt x="4155352" y="2562559"/>
                  <a:pt x="4342993" y="2374918"/>
                  <a:pt x="4574460" y="2374918"/>
                </a:cubicBezTo>
                <a:lnTo>
                  <a:pt x="5752319" y="2374918"/>
                </a:lnTo>
                <a:lnTo>
                  <a:pt x="5752319" y="2359082"/>
                </a:lnTo>
                <a:lnTo>
                  <a:pt x="2802547" y="2359082"/>
                </a:lnTo>
                <a:lnTo>
                  <a:pt x="2799911" y="2385229"/>
                </a:lnTo>
                <a:cubicBezTo>
                  <a:pt x="2748573" y="2636113"/>
                  <a:pt x="2526591" y="2824837"/>
                  <a:pt x="2260530" y="2824837"/>
                </a:cubicBezTo>
                <a:cubicBezTo>
                  <a:pt x="1956461" y="2824837"/>
                  <a:pt x="1709964" y="2578340"/>
                  <a:pt x="1709964" y="2274271"/>
                </a:cubicBezTo>
                <a:cubicBezTo>
                  <a:pt x="1709964" y="1970202"/>
                  <a:pt x="1956461" y="1723705"/>
                  <a:pt x="2260530" y="1723705"/>
                </a:cubicBezTo>
                <a:cubicBezTo>
                  <a:pt x="2526591" y="1723705"/>
                  <a:pt x="2748573" y="1912429"/>
                  <a:pt x="2799911" y="2163313"/>
                </a:cubicBezTo>
                <a:lnTo>
                  <a:pt x="2802547" y="2189461"/>
                </a:lnTo>
                <a:lnTo>
                  <a:pt x="5752319" y="2189461"/>
                </a:lnTo>
                <a:lnTo>
                  <a:pt x="5752319" y="2175435"/>
                </a:lnTo>
                <a:lnTo>
                  <a:pt x="4002959" y="2175435"/>
                </a:lnTo>
                <a:cubicBezTo>
                  <a:pt x="3771492" y="2175435"/>
                  <a:pt x="3583851" y="1987794"/>
                  <a:pt x="3583851" y="1756327"/>
                </a:cubicBezTo>
                <a:lnTo>
                  <a:pt x="3583851" y="1605112"/>
                </a:lnTo>
                <a:lnTo>
                  <a:pt x="3581985" y="1605112"/>
                </a:lnTo>
                <a:lnTo>
                  <a:pt x="3581985" y="926348"/>
                </a:lnTo>
                <a:cubicBezTo>
                  <a:pt x="3581985" y="775210"/>
                  <a:pt x="3459463" y="652688"/>
                  <a:pt x="3308325" y="652688"/>
                </a:cubicBezTo>
                <a:lnTo>
                  <a:pt x="1090838" y="652688"/>
                </a:lnTo>
                <a:lnTo>
                  <a:pt x="1089947" y="661524"/>
                </a:lnTo>
                <a:cubicBezTo>
                  <a:pt x="1038609" y="912408"/>
                  <a:pt x="816627" y="1101132"/>
                  <a:pt x="550566" y="1101132"/>
                </a:cubicBezTo>
                <a:cubicBezTo>
                  <a:pt x="246497" y="1101132"/>
                  <a:pt x="0" y="854635"/>
                  <a:pt x="0" y="550566"/>
                </a:cubicBezTo>
                <a:cubicBezTo>
                  <a:pt x="0" y="246497"/>
                  <a:pt x="246497" y="0"/>
                  <a:pt x="550566" y="0"/>
                </a:cubicBezTo>
                <a:close/>
              </a:path>
            </a:pathLst>
          </a:custGeom>
          <a:solidFill>
            <a:schemeClr val="bg1"/>
          </a:solidFill>
          <a:ln>
            <a:noFill/>
          </a:ln>
          <a:effectLst>
            <a:outerShdw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0" name="椭圆 49"/>
          <p:cNvSpPr/>
          <p:nvPr/>
        </p:nvSpPr>
        <p:spPr>
          <a:xfrm>
            <a:off x="3736616" y="1460496"/>
            <a:ext cx="931637" cy="93163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0" name="椭圆 59"/>
          <p:cNvSpPr/>
          <p:nvPr/>
        </p:nvSpPr>
        <p:spPr>
          <a:xfrm>
            <a:off x="4146750" y="4505565"/>
            <a:ext cx="931637" cy="93163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5" name="椭圆 64"/>
          <p:cNvSpPr/>
          <p:nvPr/>
        </p:nvSpPr>
        <p:spPr>
          <a:xfrm>
            <a:off x="7764275" y="5337651"/>
            <a:ext cx="931637" cy="93163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31" name="组合 30"/>
          <p:cNvGrpSpPr/>
          <p:nvPr/>
        </p:nvGrpSpPr>
        <p:grpSpPr>
          <a:xfrm>
            <a:off x="816149" y="1608917"/>
            <a:ext cx="2406357" cy="860149"/>
            <a:chOff x="2665566" y="1142711"/>
            <a:chExt cx="2406357" cy="860149"/>
          </a:xfrm>
        </p:grpSpPr>
        <p:sp>
          <p:nvSpPr>
            <p:cNvPr id="32" name="文本框 31"/>
            <p:cNvSpPr txBox="1"/>
            <p:nvPr/>
          </p:nvSpPr>
          <p:spPr bwMode="auto">
            <a:xfrm>
              <a:off x="2665566" y="1541195"/>
              <a:ext cx="2406357" cy="461665"/>
            </a:xfrm>
            <a:prstGeom prst="rect">
              <a:avLst/>
            </a:prstGeom>
            <a:noFill/>
          </p:spPr>
          <p:txBody>
            <a:bodyPr wrap="square">
              <a:spAutoFit/>
            </a:bodyPr>
            <a:lstStyle/>
            <a:p>
              <a:r>
                <a:rPr lang="zh-CN" altLang="en-US" sz="1200" dirty="0">
                  <a:solidFill>
                    <a:srgbClr val="000000">
                      <a:lumMod val="50000"/>
                      <a:lumOff val="50000"/>
                    </a:srgbClr>
                  </a:solidFill>
                  <a:latin typeface="时尚中黑简体" panose="01010104010101010101" pitchFamily="2" charset="-122"/>
                  <a:ea typeface="时尚中黑简体" panose="01010104010101010101" pitchFamily="2" charset="-122"/>
                </a:rPr>
                <a:t>点击添加标题文字点击添加标题文字点击添加标题</a:t>
              </a:r>
            </a:p>
          </p:txBody>
        </p:sp>
        <p:sp>
          <p:nvSpPr>
            <p:cNvPr id="33" name="文本框 32"/>
            <p:cNvSpPr txBox="1"/>
            <p:nvPr/>
          </p:nvSpPr>
          <p:spPr bwMode="auto">
            <a:xfrm>
              <a:off x="2716685" y="1221161"/>
              <a:ext cx="1922797" cy="400863"/>
            </a:xfrm>
            <a:prstGeom prst="rect">
              <a:avLst/>
            </a:prstGeom>
            <a:noFill/>
          </p:spPr>
          <p:txBody>
            <a:bodyPr>
              <a:spAutoFit/>
            </a:bodyPr>
            <a:lstStyle/>
            <a:p>
              <a:pPr algn="r">
                <a:defRPr/>
              </a:pPr>
              <a:r>
                <a:rPr lang="zh-CN" altLang="en-US" sz="2000" dirty="0">
                  <a:solidFill>
                    <a:srgbClr val="FFFFFF">
                      <a:lumMod val="50000"/>
                    </a:srgbClr>
                  </a:solidFill>
                  <a:latin typeface="时尚中黑简体" panose="01010104010101010101" pitchFamily="2" charset="-122"/>
                  <a:ea typeface="时尚中黑简体" panose="01010104010101010101" pitchFamily="2" charset="-122"/>
                </a:rPr>
                <a:t>在此添加标题</a:t>
              </a:r>
            </a:p>
          </p:txBody>
        </p:sp>
        <p:sp>
          <p:nvSpPr>
            <p:cNvPr id="34" name="文本框 33"/>
            <p:cNvSpPr txBox="1"/>
            <p:nvPr/>
          </p:nvSpPr>
          <p:spPr>
            <a:xfrm>
              <a:off x="4477367" y="1142711"/>
              <a:ext cx="579636" cy="523220"/>
            </a:xfrm>
            <a:prstGeom prst="rect">
              <a:avLst/>
            </a:prstGeom>
            <a:noFill/>
          </p:spPr>
          <p:txBody>
            <a:bodyPr wrap="square" rtlCol="0">
              <a:spAutoFit/>
            </a:bodyPr>
            <a:lstStyle/>
            <a:p>
              <a:pPr algn="ctr"/>
              <a:r>
                <a:rPr lang="en-US" altLang="zh-CN" sz="2800" dirty="0">
                  <a:solidFill>
                    <a:srgbClr val="FFBF53"/>
                  </a:solidFill>
                  <a:latin typeface="Impact" panose="020B0806030902050204" pitchFamily="34" charset="0"/>
                </a:rPr>
                <a:t>01</a:t>
              </a:r>
              <a:endParaRPr lang="zh-CN" altLang="en-US" sz="2800" dirty="0">
                <a:solidFill>
                  <a:srgbClr val="FFBF53"/>
                </a:solidFill>
                <a:latin typeface="Impact" panose="020B0806030902050204" pitchFamily="34" charset="0"/>
              </a:endParaRPr>
            </a:p>
          </p:txBody>
        </p:sp>
      </p:grpSp>
      <p:sp>
        <p:nvSpPr>
          <p:cNvPr id="48" name="椭圆 47"/>
          <p:cNvSpPr/>
          <p:nvPr/>
        </p:nvSpPr>
        <p:spPr>
          <a:xfrm>
            <a:off x="3854329" y="1555907"/>
            <a:ext cx="763118" cy="763118"/>
          </a:xfrm>
          <a:prstGeom prst="ellipse">
            <a:avLst/>
          </a:prstGeom>
          <a:ln>
            <a:noFill/>
          </a:ln>
          <a:effectLst>
            <a:innerShdw dist="88900" dir="135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5" name="椭圆 54"/>
          <p:cNvSpPr/>
          <p:nvPr/>
        </p:nvSpPr>
        <p:spPr>
          <a:xfrm>
            <a:off x="5435429" y="3217655"/>
            <a:ext cx="931637" cy="93163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3" name="椭圆 52"/>
          <p:cNvSpPr/>
          <p:nvPr/>
        </p:nvSpPr>
        <p:spPr>
          <a:xfrm>
            <a:off x="5530838" y="3324216"/>
            <a:ext cx="763118" cy="763118"/>
          </a:xfrm>
          <a:prstGeom prst="ellipse">
            <a:avLst/>
          </a:prstGeom>
          <a:solidFill>
            <a:schemeClr val="accent3"/>
          </a:solidFill>
          <a:ln>
            <a:noFill/>
          </a:ln>
          <a:effectLst>
            <a:innerShdw dist="889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8" name="椭圆 57"/>
          <p:cNvSpPr/>
          <p:nvPr/>
        </p:nvSpPr>
        <p:spPr>
          <a:xfrm>
            <a:off x="4231008" y="4600975"/>
            <a:ext cx="763118" cy="763118"/>
          </a:xfrm>
          <a:prstGeom prst="ellipse">
            <a:avLst/>
          </a:prstGeom>
          <a:solidFill>
            <a:schemeClr val="accent2"/>
          </a:solidFill>
          <a:ln>
            <a:noFill/>
          </a:ln>
          <a:effectLst>
            <a:innerShdw dist="889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3" name="椭圆 62"/>
          <p:cNvSpPr/>
          <p:nvPr/>
        </p:nvSpPr>
        <p:spPr>
          <a:xfrm>
            <a:off x="7904289" y="5488817"/>
            <a:ext cx="763118" cy="763118"/>
          </a:xfrm>
          <a:prstGeom prst="ellipse">
            <a:avLst/>
          </a:prstGeom>
          <a:solidFill>
            <a:schemeClr val="accent4"/>
          </a:solidFill>
          <a:ln>
            <a:noFill/>
          </a:ln>
          <a:effectLst>
            <a:innerShdw dist="88900" dir="135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7" name="等腰三角形 76"/>
          <p:cNvSpPr/>
          <p:nvPr/>
        </p:nvSpPr>
        <p:spPr>
          <a:xfrm rot="5400000">
            <a:off x="9584260" y="3232526"/>
            <a:ext cx="1390407" cy="1198626"/>
          </a:xfrm>
          <a:prstGeom prst="triangle">
            <a:avLst/>
          </a:prstGeom>
          <a:gradFill>
            <a:gsLst>
              <a:gs pos="50000">
                <a:schemeClr val="bg1"/>
              </a:gs>
              <a:gs pos="50000">
                <a:srgbClr val="E8E8E8"/>
              </a:gs>
            </a:gsLst>
            <a:lin ang="0" scaled="0"/>
          </a:gradFill>
          <a:ln>
            <a:noFill/>
          </a:ln>
          <a:effectLst>
            <a:outerShdw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84" name="组合 83"/>
          <p:cNvGrpSpPr/>
          <p:nvPr/>
        </p:nvGrpSpPr>
        <p:grpSpPr>
          <a:xfrm>
            <a:off x="9428515" y="3397717"/>
            <a:ext cx="109487" cy="744415"/>
            <a:chOff x="7917305" y="1679687"/>
            <a:chExt cx="213360" cy="853440"/>
          </a:xfrm>
        </p:grpSpPr>
        <p:sp>
          <p:nvSpPr>
            <p:cNvPr id="78" name="矩形 77"/>
            <p:cNvSpPr/>
            <p:nvPr/>
          </p:nvSpPr>
          <p:spPr>
            <a:xfrm>
              <a:off x="7917305" y="1679687"/>
              <a:ext cx="213360" cy="2133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1" name="矩形 80"/>
            <p:cNvSpPr/>
            <p:nvPr/>
          </p:nvSpPr>
          <p:spPr>
            <a:xfrm>
              <a:off x="7917305" y="1893047"/>
              <a:ext cx="213360" cy="2133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2" name="矩形 81"/>
            <p:cNvSpPr/>
            <p:nvPr/>
          </p:nvSpPr>
          <p:spPr>
            <a:xfrm>
              <a:off x="7917305" y="2106407"/>
              <a:ext cx="213360" cy="2133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3" name="矩形 82"/>
            <p:cNvSpPr/>
            <p:nvPr/>
          </p:nvSpPr>
          <p:spPr>
            <a:xfrm>
              <a:off x="7917305" y="2319767"/>
              <a:ext cx="213360" cy="2133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85" name="组合 84"/>
          <p:cNvGrpSpPr/>
          <p:nvPr/>
        </p:nvGrpSpPr>
        <p:grpSpPr>
          <a:xfrm rot="16200000" flipH="1">
            <a:off x="3459014" y="4544840"/>
            <a:ext cx="1202003" cy="919989"/>
            <a:chOff x="911201" y="1622002"/>
            <a:chExt cx="2283025" cy="1747386"/>
          </a:xfrm>
        </p:grpSpPr>
        <p:sp>
          <p:nvSpPr>
            <p:cNvPr id="86" name="矩形 85"/>
            <p:cNvSpPr/>
            <p:nvPr/>
          </p:nvSpPr>
          <p:spPr>
            <a:xfrm>
              <a:off x="2026099" y="1679379"/>
              <a:ext cx="60759" cy="4896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7" name="任意多边形 86"/>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8" name="椭圆 87"/>
            <p:cNvSpPr/>
            <p:nvPr/>
          </p:nvSpPr>
          <p:spPr>
            <a:xfrm>
              <a:off x="911201"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9" name="椭圆 88"/>
            <p:cNvSpPr/>
            <p:nvPr/>
          </p:nvSpPr>
          <p:spPr>
            <a:xfrm>
              <a:off x="3095293"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0" name="椭圆 89"/>
            <p:cNvSpPr/>
            <p:nvPr/>
          </p:nvSpPr>
          <p:spPr>
            <a:xfrm>
              <a:off x="1952570" y="2048530"/>
              <a:ext cx="209661" cy="209661"/>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1" name="椭圆 90"/>
            <p:cNvSpPr/>
            <p:nvPr/>
          </p:nvSpPr>
          <p:spPr>
            <a:xfrm>
              <a:off x="2007933" y="2106832"/>
              <a:ext cx="98933" cy="98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2" name="椭圆 91"/>
            <p:cNvSpPr/>
            <p:nvPr/>
          </p:nvSpPr>
          <p:spPr>
            <a:xfrm>
              <a:off x="2007011" y="1622002"/>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93" name="组合 92"/>
          <p:cNvGrpSpPr/>
          <p:nvPr/>
        </p:nvGrpSpPr>
        <p:grpSpPr>
          <a:xfrm flipH="1">
            <a:off x="1369909" y="4484519"/>
            <a:ext cx="2406357" cy="860149"/>
            <a:chOff x="2665566" y="1142711"/>
            <a:chExt cx="2406357" cy="860149"/>
          </a:xfrm>
        </p:grpSpPr>
        <p:sp>
          <p:nvSpPr>
            <p:cNvPr id="94" name="文本框 93"/>
            <p:cNvSpPr txBox="1"/>
            <p:nvPr/>
          </p:nvSpPr>
          <p:spPr bwMode="auto">
            <a:xfrm>
              <a:off x="2665566" y="1541195"/>
              <a:ext cx="2406357" cy="461665"/>
            </a:xfrm>
            <a:prstGeom prst="rect">
              <a:avLst/>
            </a:prstGeom>
            <a:noFill/>
          </p:spPr>
          <p:txBody>
            <a:bodyPr wrap="square">
              <a:spAutoFit/>
            </a:bodyPr>
            <a:lstStyle/>
            <a:p>
              <a:r>
                <a:rPr lang="zh-CN" altLang="en-US" sz="1200" dirty="0">
                  <a:solidFill>
                    <a:srgbClr val="000000">
                      <a:lumMod val="50000"/>
                      <a:lumOff val="50000"/>
                    </a:srgbClr>
                  </a:solidFill>
                  <a:latin typeface="时尚中黑简体" panose="01010104010101010101" pitchFamily="2" charset="-122"/>
                  <a:ea typeface="时尚中黑简体" panose="01010104010101010101" pitchFamily="2" charset="-122"/>
                </a:rPr>
                <a:t>点击添加标题文字点击添加标题文字点击添加标题</a:t>
              </a:r>
            </a:p>
          </p:txBody>
        </p:sp>
        <p:sp>
          <p:nvSpPr>
            <p:cNvPr id="95" name="文本框 94"/>
            <p:cNvSpPr txBox="1"/>
            <p:nvPr/>
          </p:nvSpPr>
          <p:spPr bwMode="auto">
            <a:xfrm>
              <a:off x="2716685" y="1221161"/>
              <a:ext cx="1922797" cy="400863"/>
            </a:xfrm>
            <a:prstGeom prst="rect">
              <a:avLst/>
            </a:prstGeom>
            <a:noFill/>
          </p:spPr>
          <p:txBody>
            <a:bodyPr>
              <a:spAutoFit/>
            </a:bodyPr>
            <a:lstStyle/>
            <a:p>
              <a:pPr>
                <a:defRPr/>
              </a:pPr>
              <a:r>
                <a:rPr lang="zh-CN" altLang="en-US" sz="2000" dirty="0">
                  <a:solidFill>
                    <a:srgbClr val="FFFFFF">
                      <a:lumMod val="50000"/>
                    </a:srgbClr>
                  </a:solidFill>
                  <a:latin typeface="时尚中黑简体" panose="01010104010101010101" pitchFamily="2" charset="-122"/>
                  <a:ea typeface="时尚中黑简体" panose="01010104010101010101" pitchFamily="2" charset="-122"/>
                </a:rPr>
                <a:t>在此添加标题</a:t>
              </a:r>
            </a:p>
          </p:txBody>
        </p:sp>
        <p:sp>
          <p:nvSpPr>
            <p:cNvPr id="96" name="文本框 95"/>
            <p:cNvSpPr txBox="1"/>
            <p:nvPr/>
          </p:nvSpPr>
          <p:spPr>
            <a:xfrm>
              <a:off x="4477367" y="1142711"/>
              <a:ext cx="579636" cy="523220"/>
            </a:xfrm>
            <a:prstGeom prst="rect">
              <a:avLst/>
            </a:prstGeom>
            <a:noFill/>
          </p:spPr>
          <p:txBody>
            <a:bodyPr wrap="square" rtlCol="0">
              <a:spAutoFit/>
            </a:bodyPr>
            <a:lstStyle/>
            <a:p>
              <a:r>
                <a:rPr lang="en-US" altLang="zh-CN" sz="2800" dirty="0">
                  <a:solidFill>
                    <a:srgbClr val="F17475"/>
                  </a:solidFill>
                  <a:latin typeface="Impact" panose="020B0806030902050204" pitchFamily="34" charset="0"/>
                </a:rPr>
                <a:t>03</a:t>
              </a:r>
              <a:endParaRPr lang="zh-CN" altLang="en-US" sz="2800" dirty="0">
                <a:solidFill>
                  <a:srgbClr val="F17475"/>
                </a:solidFill>
                <a:latin typeface="Impact" panose="020B0806030902050204" pitchFamily="34" charset="0"/>
              </a:endParaRPr>
            </a:p>
          </p:txBody>
        </p:sp>
      </p:grpSp>
      <p:grpSp>
        <p:nvGrpSpPr>
          <p:cNvPr id="102" name="组合 101"/>
          <p:cNvGrpSpPr/>
          <p:nvPr/>
        </p:nvGrpSpPr>
        <p:grpSpPr>
          <a:xfrm rot="16200000" flipH="1">
            <a:off x="7058787" y="5356173"/>
            <a:ext cx="1202003" cy="919989"/>
            <a:chOff x="911201" y="1622002"/>
            <a:chExt cx="2283025" cy="1747386"/>
          </a:xfrm>
        </p:grpSpPr>
        <p:sp>
          <p:nvSpPr>
            <p:cNvPr id="103" name="矩形 102"/>
            <p:cNvSpPr/>
            <p:nvPr/>
          </p:nvSpPr>
          <p:spPr>
            <a:xfrm>
              <a:off x="2026099" y="1679379"/>
              <a:ext cx="60759" cy="4896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04" name="任意多边形 103"/>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05" name="椭圆 104"/>
            <p:cNvSpPr/>
            <p:nvPr/>
          </p:nvSpPr>
          <p:spPr>
            <a:xfrm>
              <a:off x="911201"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06" name="椭圆 105"/>
            <p:cNvSpPr/>
            <p:nvPr/>
          </p:nvSpPr>
          <p:spPr>
            <a:xfrm>
              <a:off x="3095293"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07" name="椭圆 106"/>
            <p:cNvSpPr/>
            <p:nvPr/>
          </p:nvSpPr>
          <p:spPr>
            <a:xfrm>
              <a:off x="1952570" y="2048530"/>
              <a:ext cx="209661" cy="209661"/>
            </a:xfrm>
            <a:prstGeom prst="ellips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08" name="椭圆 107"/>
            <p:cNvSpPr/>
            <p:nvPr/>
          </p:nvSpPr>
          <p:spPr>
            <a:xfrm>
              <a:off x="2007933" y="2106832"/>
              <a:ext cx="98933" cy="98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09" name="椭圆 108"/>
            <p:cNvSpPr/>
            <p:nvPr/>
          </p:nvSpPr>
          <p:spPr>
            <a:xfrm>
              <a:off x="2007011" y="1622002"/>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110" name="组合 109"/>
          <p:cNvGrpSpPr/>
          <p:nvPr/>
        </p:nvGrpSpPr>
        <p:grpSpPr>
          <a:xfrm flipH="1">
            <a:off x="4989689" y="5418817"/>
            <a:ext cx="2406357" cy="860149"/>
            <a:chOff x="2665566" y="1142711"/>
            <a:chExt cx="2406357" cy="860149"/>
          </a:xfrm>
        </p:grpSpPr>
        <p:sp>
          <p:nvSpPr>
            <p:cNvPr id="111" name="文本框 110"/>
            <p:cNvSpPr txBox="1"/>
            <p:nvPr/>
          </p:nvSpPr>
          <p:spPr bwMode="auto">
            <a:xfrm>
              <a:off x="2665566" y="1541195"/>
              <a:ext cx="2406357" cy="461665"/>
            </a:xfrm>
            <a:prstGeom prst="rect">
              <a:avLst/>
            </a:prstGeom>
            <a:noFill/>
          </p:spPr>
          <p:txBody>
            <a:bodyPr wrap="square">
              <a:spAutoFit/>
            </a:bodyPr>
            <a:lstStyle/>
            <a:p>
              <a:r>
                <a:rPr lang="zh-CN" altLang="en-US" sz="1200" dirty="0">
                  <a:solidFill>
                    <a:srgbClr val="000000">
                      <a:lumMod val="50000"/>
                      <a:lumOff val="50000"/>
                    </a:srgbClr>
                  </a:solidFill>
                  <a:latin typeface="时尚中黑简体" panose="01010104010101010101" pitchFamily="2" charset="-122"/>
                  <a:ea typeface="时尚中黑简体" panose="01010104010101010101" pitchFamily="2" charset="-122"/>
                </a:rPr>
                <a:t>点击添加标题文字点击添加标题文字点击添加标题</a:t>
              </a:r>
            </a:p>
          </p:txBody>
        </p:sp>
        <p:sp>
          <p:nvSpPr>
            <p:cNvPr id="112" name="文本框 111"/>
            <p:cNvSpPr txBox="1"/>
            <p:nvPr/>
          </p:nvSpPr>
          <p:spPr bwMode="auto">
            <a:xfrm>
              <a:off x="2716685" y="1221161"/>
              <a:ext cx="1922797" cy="400863"/>
            </a:xfrm>
            <a:prstGeom prst="rect">
              <a:avLst/>
            </a:prstGeom>
            <a:noFill/>
          </p:spPr>
          <p:txBody>
            <a:bodyPr>
              <a:spAutoFit/>
            </a:bodyPr>
            <a:lstStyle/>
            <a:p>
              <a:pPr>
                <a:defRPr/>
              </a:pPr>
              <a:r>
                <a:rPr lang="zh-CN" altLang="en-US" sz="2000" dirty="0">
                  <a:solidFill>
                    <a:srgbClr val="FFFFFF">
                      <a:lumMod val="50000"/>
                    </a:srgbClr>
                  </a:solidFill>
                  <a:latin typeface="时尚中黑简体" panose="01010104010101010101" pitchFamily="2" charset="-122"/>
                  <a:ea typeface="时尚中黑简体" panose="01010104010101010101" pitchFamily="2" charset="-122"/>
                </a:rPr>
                <a:t>在此添加标题</a:t>
              </a:r>
            </a:p>
          </p:txBody>
        </p:sp>
        <p:sp>
          <p:nvSpPr>
            <p:cNvPr id="113" name="文本框 112"/>
            <p:cNvSpPr txBox="1"/>
            <p:nvPr/>
          </p:nvSpPr>
          <p:spPr>
            <a:xfrm>
              <a:off x="4477367" y="1142711"/>
              <a:ext cx="579636" cy="523220"/>
            </a:xfrm>
            <a:prstGeom prst="rect">
              <a:avLst/>
            </a:prstGeom>
            <a:noFill/>
          </p:spPr>
          <p:txBody>
            <a:bodyPr wrap="square" rtlCol="0">
              <a:spAutoFit/>
            </a:bodyPr>
            <a:lstStyle/>
            <a:p>
              <a:r>
                <a:rPr lang="en-US" altLang="zh-CN" sz="2800" dirty="0">
                  <a:solidFill>
                    <a:srgbClr val="6A3C7C"/>
                  </a:solidFill>
                  <a:latin typeface="Impact" panose="020B0806030902050204" pitchFamily="34" charset="0"/>
                </a:rPr>
                <a:t>04</a:t>
              </a:r>
              <a:endParaRPr lang="zh-CN" altLang="en-US" sz="2800" dirty="0">
                <a:solidFill>
                  <a:srgbClr val="6A3C7C"/>
                </a:solidFill>
                <a:latin typeface="Impact" panose="020B0806030902050204" pitchFamily="34" charset="0"/>
              </a:endParaRPr>
            </a:p>
          </p:txBody>
        </p:sp>
      </p:grpSp>
      <p:grpSp>
        <p:nvGrpSpPr>
          <p:cNvPr id="114" name="组合 113"/>
          <p:cNvGrpSpPr/>
          <p:nvPr/>
        </p:nvGrpSpPr>
        <p:grpSpPr>
          <a:xfrm rot="16200000" flipH="1">
            <a:off x="4797318" y="3251352"/>
            <a:ext cx="1202003" cy="919989"/>
            <a:chOff x="911201" y="1622002"/>
            <a:chExt cx="2283025" cy="1747386"/>
          </a:xfrm>
        </p:grpSpPr>
        <p:sp>
          <p:nvSpPr>
            <p:cNvPr id="115" name="矩形 114"/>
            <p:cNvSpPr/>
            <p:nvPr/>
          </p:nvSpPr>
          <p:spPr>
            <a:xfrm>
              <a:off x="2026099" y="1679379"/>
              <a:ext cx="60759" cy="4896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16" name="任意多边形 115"/>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17" name="椭圆 116"/>
            <p:cNvSpPr/>
            <p:nvPr/>
          </p:nvSpPr>
          <p:spPr>
            <a:xfrm>
              <a:off x="911201"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18" name="椭圆 117"/>
            <p:cNvSpPr/>
            <p:nvPr/>
          </p:nvSpPr>
          <p:spPr>
            <a:xfrm>
              <a:off x="3095293"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19" name="椭圆 118"/>
            <p:cNvSpPr/>
            <p:nvPr/>
          </p:nvSpPr>
          <p:spPr>
            <a:xfrm>
              <a:off x="1952570" y="2048530"/>
              <a:ext cx="209661" cy="209661"/>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20" name="椭圆 119"/>
            <p:cNvSpPr/>
            <p:nvPr/>
          </p:nvSpPr>
          <p:spPr>
            <a:xfrm>
              <a:off x="2007933" y="2106832"/>
              <a:ext cx="98933" cy="98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21" name="椭圆 120"/>
            <p:cNvSpPr/>
            <p:nvPr/>
          </p:nvSpPr>
          <p:spPr>
            <a:xfrm>
              <a:off x="2007011" y="1622002"/>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122" name="组合 121"/>
          <p:cNvGrpSpPr/>
          <p:nvPr/>
        </p:nvGrpSpPr>
        <p:grpSpPr>
          <a:xfrm flipH="1">
            <a:off x="2619589" y="3209615"/>
            <a:ext cx="2406357" cy="860149"/>
            <a:chOff x="2665566" y="1142711"/>
            <a:chExt cx="2406357" cy="860149"/>
          </a:xfrm>
        </p:grpSpPr>
        <p:sp>
          <p:nvSpPr>
            <p:cNvPr id="123" name="文本框 122"/>
            <p:cNvSpPr txBox="1"/>
            <p:nvPr/>
          </p:nvSpPr>
          <p:spPr bwMode="auto">
            <a:xfrm>
              <a:off x="2665566" y="1541195"/>
              <a:ext cx="2406357" cy="461665"/>
            </a:xfrm>
            <a:prstGeom prst="rect">
              <a:avLst/>
            </a:prstGeom>
            <a:noFill/>
          </p:spPr>
          <p:txBody>
            <a:bodyPr wrap="square">
              <a:spAutoFit/>
            </a:bodyPr>
            <a:lstStyle/>
            <a:p>
              <a:r>
                <a:rPr lang="zh-CN" altLang="en-US" sz="1200" dirty="0">
                  <a:solidFill>
                    <a:srgbClr val="000000">
                      <a:lumMod val="50000"/>
                      <a:lumOff val="50000"/>
                    </a:srgbClr>
                  </a:solidFill>
                  <a:latin typeface="时尚中黑简体" panose="01010104010101010101" pitchFamily="2" charset="-122"/>
                  <a:ea typeface="时尚中黑简体" panose="01010104010101010101" pitchFamily="2" charset="-122"/>
                </a:rPr>
                <a:t>点击添加标题文字点击添加标题文字点击添加标题</a:t>
              </a:r>
            </a:p>
          </p:txBody>
        </p:sp>
        <p:sp>
          <p:nvSpPr>
            <p:cNvPr id="124" name="文本框 123"/>
            <p:cNvSpPr txBox="1"/>
            <p:nvPr/>
          </p:nvSpPr>
          <p:spPr bwMode="auto">
            <a:xfrm>
              <a:off x="2716685" y="1221161"/>
              <a:ext cx="1922797" cy="400863"/>
            </a:xfrm>
            <a:prstGeom prst="rect">
              <a:avLst/>
            </a:prstGeom>
            <a:noFill/>
          </p:spPr>
          <p:txBody>
            <a:bodyPr>
              <a:spAutoFit/>
            </a:bodyPr>
            <a:lstStyle/>
            <a:p>
              <a:pPr>
                <a:defRPr/>
              </a:pPr>
              <a:r>
                <a:rPr lang="zh-CN" altLang="en-US" sz="2000" dirty="0">
                  <a:solidFill>
                    <a:srgbClr val="FFFFFF">
                      <a:lumMod val="50000"/>
                    </a:srgbClr>
                  </a:solidFill>
                  <a:latin typeface="时尚中黑简体" panose="01010104010101010101" pitchFamily="2" charset="-122"/>
                  <a:ea typeface="时尚中黑简体" panose="01010104010101010101" pitchFamily="2" charset="-122"/>
                </a:rPr>
                <a:t>在此添加标题</a:t>
              </a:r>
            </a:p>
          </p:txBody>
        </p:sp>
        <p:sp>
          <p:nvSpPr>
            <p:cNvPr id="125" name="文本框 124"/>
            <p:cNvSpPr txBox="1"/>
            <p:nvPr/>
          </p:nvSpPr>
          <p:spPr>
            <a:xfrm>
              <a:off x="4477367" y="1142711"/>
              <a:ext cx="579636" cy="523220"/>
            </a:xfrm>
            <a:prstGeom prst="rect">
              <a:avLst/>
            </a:prstGeom>
            <a:noFill/>
          </p:spPr>
          <p:txBody>
            <a:bodyPr wrap="square" rtlCol="0">
              <a:spAutoFit/>
            </a:bodyPr>
            <a:lstStyle/>
            <a:p>
              <a:r>
                <a:rPr lang="en-US" altLang="zh-CN" sz="2800" dirty="0">
                  <a:solidFill>
                    <a:srgbClr val="01B3C5"/>
                  </a:solidFill>
                  <a:latin typeface="Impact" panose="020B0806030902050204" pitchFamily="34" charset="0"/>
                </a:rPr>
                <a:t>02</a:t>
              </a:r>
              <a:endParaRPr lang="zh-CN" altLang="en-US" sz="2800" dirty="0">
                <a:solidFill>
                  <a:srgbClr val="01B3C5"/>
                </a:solidFill>
                <a:latin typeface="Impact" panose="020B0806030902050204" pitchFamily="34" charset="0"/>
              </a:endParaRPr>
            </a:p>
          </p:txBody>
        </p:sp>
      </p:grpSp>
      <p:grpSp>
        <p:nvGrpSpPr>
          <p:cNvPr id="126" name="组合 125"/>
          <p:cNvGrpSpPr/>
          <p:nvPr/>
        </p:nvGrpSpPr>
        <p:grpSpPr>
          <a:xfrm rot="14947608" flipH="1">
            <a:off x="3045340" y="1732065"/>
            <a:ext cx="1202003" cy="813387"/>
            <a:chOff x="911201" y="1824478"/>
            <a:chExt cx="2283025" cy="1544910"/>
          </a:xfrm>
        </p:grpSpPr>
        <p:sp>
          <p:nvSpPr>
            <p:cNvPr id="127" name="矩形 126"/>
            <p:cNvSpPr/>
            <p:nvPr/>
          </p:nvSpPr>
          <p:spPr>
            <a:xfrm rot="17400000">
              <a:off x="1340906" y="1872051"/>
              <a:ext cx="60758" cy="4896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28" name="任意多边形 127"/>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29" name="椭圆 128"/>
            <p:cNvSpPr/>
            <p:nvPr/>
          </p:nvSpPr>
          <p:spPr>
            <a:xfrm>
              <a:off x="911201"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30" name="椭圆 129"/>
            <p:cNvSpPr/>
            <p:nvPr/>
          </p:nvSpPr>
          <p:spPr>
            <a:xfrm>
              <a:off x="3095293"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31" name="椭圆 130"/>
            <p:cNvSpPr/>
            <p:nvPr/>
          </p:nvSpPr>
          <p:spPr>
            <a:xfrm>
              <a:off x="1526843" y="2124151"/>
              <a:ext cx="209662" cy="20966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32" name="椭圆 131"/>
            <p:cNvSpPr/>
            <p:nvPr/>
          </p:nvSpPr>
          <p:spPr>
            <a:xfrm>
              <a:off x="1582206" y="2182455"/>
              <a:ext cx="98933" cy="989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33" name="椭圆 132"/>
            <p:cNvSpPr/>
            <p:nvPr/>
          </p:nvSpPr>
          <p:spPr>
            <a:xfrm>
              <a:off x="1062963" y="1964312"/>
              <a:ext cx="98933" cy="9893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135" name="组合 134"/>
          <p:cNvGrpSpPr/>
          <p:nvPr/>
        </p:nvGrpSpPr>
        <p:grpSpPr>
          <a:xfrm>
            <a:off x="8139621" y="5722468"/>
            <a:ext cx="292455" cy="308081"/>
            <a:chOff x="6596990" y="5657399"/>
            <a:chExt cx="428184" cy="496168"/>
          </a:xfrm>
          <a:solidFill>
            <a:schemeClr val="bg1"/>
          </a:solidFill>
        </p:grpSpPr>
        <p:sp>
          <p:nvSpPr>
            <p:cNvPr id="136" name="Freeform 25"/>
            <p:cNvSpPr>
              <a:spLocks/>
            </p:cNvSpPr>
            <p:nvPr/>
          </p:nvSpPr>
          <p:spPr bwMode="auto">
            <a:xfrm>
              <a:off x="6678095" y="6064113"/>
              <a:ext cx="265975" cy="89454"/>
            </a:xfrm>
            <a:custGeom>
              <a:avLst/>
              <a:gdLst>
                <a:gd name="T0" fmla="*/ 86 w 94"/>
                <a:gd name="T1" fmla="*/ 22 h 32"/>
                <a:gd name="T2" fmla="*/ 64 w 94"/>
                <a:gd name="T3" fmla="*/ 22 h 32"/>
                <a:gd name="T4" fmla="*/ 64 w 94"/>
                <a:gd name="T5" fmla="*/ 0 h 32"/>
                <a:gd name="T6" fmla="*/ 31 w 94"/>
                <a:gd name="T7" fmla="*/ 0 h 32"/>
                <a:gd name="T8" fmla="*/ 31 w 94"/>
                <a:gd name="T9" fmla="*/ 22 h 32"/>
                <a:gd name="T10" fmla="*/ 8 w 94"/>
                <a:gd name="T11" fmla="*/ 22 h 32"/>
                <a:gd name="T12" fmla="*/ 0 w 94"/>
                <a:gd name="T13" fmla="*/ 27 h 32"/>
                <a:gd name="T14" fmla="*/ 0 w 94"/>
                <a:gd name="T15" fmla="*/ 32 h 32"/>
                <a:gd name="T16" fmla="*/ 94 w 94"/>
                <a:gd name="T17" fmla="*/ 32 h 32"/>
                <a:gd name="T18" fmla="*/ 94 w 94"/>
                <a:gd name="T19" fmla="*/ 27 h 32"/>
                <a:gd name="T20" fmla="*/ 86 w 94"/>
                <a:gd name="T21"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32">
                  <a:moveTo>
                    <a:pt x="86" y="22"/>
                  </a:moveTo>
                  <a:cubicBezTo>
                    <a:pt x="64" y="22"/>
                    <a:pt x="64" y="22"/>
                    <a:pt x="64" y="22"/>
                  </a:cubicBezTo>
                  <a:cubicBezTo>
                    <a:pt x="64" y="0"/>
                    <a:pt x="64" y="0"/>
                    <a:pt x="64" y="0"/>
                  </a:cubicBezTo>
                  <a:cubicBezTo>
                    <a:pt x="31" y="0"/>
                    <a:pt x="31" y="0"/>
                    <a:pt x="31" y="0"/>
                  </a:cubicBezTo>
                  <a:cubicBezTo>
                    <a:pt x="31" y="22"/>
                    <a:pt x="31" y="22"/>
                    <a:pt x="31" y="22"/>
                  </a:cubicBezTo>
                  <a:cubicBezTo>
                    <a:pt x="8" y="22"/>
                    <a:pt x="8" y="22"/>
                    <a:pt x="8" y="22"/>
                  </a:cubicBezTo>
                  <a:cubicBezTo>
                    <a:pt x="4" y="22"/>
                    <a:pt x="0" y="24"/>
                    <a:pt x="0" y="27"/>
                  </a:cubicBezTo>
                  <a:cubicBezTo>
                    <a:pt x="0" y="32"/>
                    <a:pt x="0" y="32"/>
                    <a:pt x="0" y="32"/>
                  </a:cubicBezTo>
                  <a:cubicBezTo>
                    <a:pt x="94" y="32"/>
                    <a:pt x="94" y="32"/>
                    <a:pt x="94" y="32"/>
                  </a:cubicBezTo>
                  <a:cubicBezTo>
                    <a:pt x="94" y="27"/>
                    <a:pt x="94" y="27"/>
                    <a:pt x="94" y="27"/>
                  </a:cubicBezTo>
                  <a:cubicBezTo>
                    <a:pt x="94" y="24"/>
                    <a:pt x="90" y="22"/>
                    <a:pt x="8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7" name="Freeform 26"/>
            <p:cNvSpPr>
              <a:spLocks/>
            </p:cNvSpPr>
            <p:nvPr/>
          </p:nvSpPr>
          <p:spPr bwMode="auto">
            <a:xfrm>
              <a:off x="6718647" y="5789789"/>
              <a:ext cx="66792" cy="124042"/>
            </a:xfrm>
            <a:custGeom>
              <a:avLst/>
              <a:gdLst>
                <a:gd name="T0" fmla="*/ 15 w 24"/>
                <a:gd name="T1" fmla="*/ 18 h 44"/>
                <a:gd name="T2" fmla="*/ 9 w 24"/>
                <a:gd name="T3" fmla="*/ 14 h 44"/>
                <a:gd name="T4" fmla="*/ 13 w 24"/>
                <a:gd name="T5" fmla="*/ 11 h 44"/>
                <a:gd name="T6" fmla="*/ 21 w 24"/>
                <a:gd name="T7" fmla="*/ 13 h 44"/>
                <a:gd name="T8" fmla="*/ 23 w 24"/>
                <a:gd name="T9" fmla="*/ 6 h 44"/>
                <a:gd name="T10" fmla="*/ 15 w 24"/>
                <a:gd name="T11" fmla="*/ 5 h 44"/>
                <a:gd name="T12" fmla="*/ 15 w 24"/>
                <a:gd name="T13" fmla="*/ 0 h 44"/>
                <a:gd name="T14" fmla="*/ 9 w 24"/>
                <a:gd name="T15" fmla="*/ 0 h 44"/>
                <a:gd name="T16" fmla="*/ 9 w 24"/>
                <a:gd name="T17" fmla="*/ 5 h 44"/>
                <a:gd name="T18" fmla="*/ 0 w 24"/>
                <a:gd name="T19" fmla="*/ 15 h 44"/>
                <a:gd name="T20" fmla="*/ 10 w 24"/>
                <a:gd name="T21" fmla="*/ 25 h 44"/>
                <a:gd name="T22" fmla="*/ 16 w 24"/>
                <a:gd name="T23" fmla="*/ 29 h 44"/>
                <a:gd name="T24" fmla="*/ 11 w 24"/>
                <a:gd name="T25" fmla="*/ 33 h 44"/>
                <a:gd name="T26" fmla="*/ 2 w 24"/>
                <a:gd name="T27" fmla="*/ 30 h 44"/>
                <a:gd name="T28" fmla="*/ 0 w 24"/>
                <a:gd name="T29" fmla="*/ 37 h 44"/>
                <a:gd name="T30" fmla="*/ 9 w 24"/>
                <a:gd name="T31" fmla="*/ 39 h 44"/>
                <a:gd name="T32" fmla="*/ 9 w 24"/>
                <a:gd name="T33" fmla="*/ 44 h 44"/>
                <a:gd name="T34" fmla="*/ 15 w 24"/>
                <a:gd name="T35" fmla="*/ 44 h 44"/>
                <a:gd name="T36" fmla="*/ 15 w 24"/>
                <a:gd name="T37" fmla="*/ 38 h 44"/>
                <a:gd name="T38" fmla="*/ 24 w 24"/>
                <a:gd name="T39" fmla="*/ 29 h 44"/>
                <a:gd name="T40" fmla="*/ 15 w 24"/>
                <a:gd name="T41"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44">
                  <a:moveTo>
                    <a:pt x="15" y="18"/>
                  </a:moveTo>
                  <a:cubicBezTo>
                    <a:pt x="10" y="17"/>
                    <a:pt x="9" y="15"/>
                    <a:pt x="9" y="14"/>
                  </a:cubicBezTo>
                  <a:cubicBezTo>
                    <a:pt x="9" y="12"/>
                    <a:pt x="10" y="11"/>
                    <a:pt x="13" y="11"/>
                  </a:cubicBezTo>
                  <a:cubicBezTo>
                    <a:pt x="17" y="11"/>
                    <a:pt x="20" y="12"/>
                    <a:pt x="21" y="13"/>
                  </a:cubicBezTo>
                  <a:cubicBezTo>
                    <a:pt x="23" y="6"/>
                    <a:pt x="23" y="6"/>
                    <a:pt x="23" y="6"/>
                  </a:cubicBezTo>
                  <a:cubicBezTo>
                    <a:pt x="21" y="6"/>
                    <a:pt x="18" y="5"/>
                    <a:pt x="15" y="5"/>
                  </a:cubicBezTo>
                  <a:cubicBezTo>
                    <a:pt x="15" y="0"/>
                    <a:pt x="15" y="0"/>
                    <a:pt x="15" y="0"/>
                  </a:cubicBezTo>
                  <a:cubicBezTo>
                    <a:pt x="9" y="0"/>
                    <a:pt x="9" y="0"/>
                    <a:pt x="9" y="0"/>
                  </a:cubicBezTo>
                  <a:cubicBezTo>
                    <a:pt x="9" y="5"/>
                    <a:pt x="9" y="5"/>
                    <a:pt x="9" y="5"/>
                  </a:cubicBezTo>
                  <a:cubicBezTo>
                    <a:pt x="4" y="6"/>
                    <a:pt x="0" y="10"/>
                    <a:pt x="0" y="15"/>
                  </a:cubicBezTo>
                  <a:cubicBezTo>
                    <a:pt x="0" y="20"/>
                    <a:pt x="4" y="23"/>
                    <a:pt x="10" y="25"/>
                  </a:cubicBezTo>
                  <a:cubicBezTo>
                    <a:pt x="14" y="26"/>
                    <a:pt x="16" y="27"/>
                    <a:pt x="16" y="29"/>
                  </a:cubicBezTo>
                  <a:cubicBezTo>
                    <a:pt x="16" y="31"/>
                    <a:pt x="14" y="33"/>
                    <a:pt x="11" y="33"/>
                  </a:cubicBezTo>
                  <a:cubicBezTo>
                    <a:pt x="7" y="33"/>
                    <a:pt x="4" y="32"/>
                    <a:pt x="2" y="30"/>
                  </a:cubicBezTo>
                  <a:cubicBezTo>
                    <a:pt x="0" y="37"/>
                    <a:pt x="0" y="37"/>
                    <a:pt x="0" y="37"/>
                  </a:cubicBezTo>
                  <a:cubicBezTo>
                    <a:pt x="2" y="38"/>
                    <a:pt x="6" y="39"/>
                    <a:pt x="9" y="39"/>
                  </a:cubicBezTo>
                  <a:cubicBezTo>
                    <a:pt x="9" y="44"/>
                    <a:pt x="9" y="44"/>
                    <a:pt x="9" y="44"/>
                  </a:cubicBezTo>
                  <a:cubicBezTo>
                    <a:pt x="15" y="44"/>
                    <a:pt x="15" y="44"/>
                    <a:pt x="15" y="44"/>
                  </a:cubicBezTo>
                  <a:cubicBezTo>
                    <a:pt x="15" y="38"/>
                    <a:pt x="15" y="38"/>
                    <a:pt x="15" y="38"/>
                  </a:cubicBezTo>
                  <a:cubicBezTo>
                    <a:pt x="21" y="37"/>
                    <a:pt x="24" y="33"/>
                    <a:pt x="24" y="29"/>
                  </a:cubicBezTo>
                  <a:cubicBezTo>
                    <a:pt x="24" y="24"/>
                    <a:pt x="22" y="21"/>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8" name="Freeform 27"/>
            <p:cNvSpPr>
              <a:spLocks noEditPoints="1"/>
            </p:cNvSpPr>
            <p:nvPr/>
          </p:nvSpPr>
          <p:spPr bwMode="auto">
            <a:xfrm>
              <a:off x="6655434" y="5758779"/>
              <a:ext cx="192027" cy="186063"/>
            </a:xfrm>
            <a:custGeom>
              <a:avLst/>
              <a:gdLst>
                <a:gd name="T0" fmla="*/ 34 w 68"/>
                <a:gd name="T1" fmla="*/ 0 h 66"/>
                <a:gd name="T2" fmla="*/ 0 w 68"/>
                <a:gd name="T3" fmla="*/ 33 h 66"/>
                <a:gd name="T4" fmla="*/ 34 w 68"/>
                <a:gd name="T5" fmla="*/ 66 h 66"/>
                <a:gd name="T6" fmla="*/ 68 w 68"/>
                <a:gd name="T7" fmla="*/ 33 h 66"/>
                <a:gd name="T8" fmla="*/ 34 w 68"/>
                <a:gd name="T9" fmla="*/ 0 h 66"/>
                <a:gd name="T10" fmla="*/ 34 w 68"/>
                <a:gd name="T11" fmla="*/ 59 h 66"/>
                <a:gd name="T12" fmla="*/ 7 w 68"/>
                <a:gd name="T13" fmla="*/ 33 h 66"/>
                <a:gd name="T14" fmla="*/ 34 w 68"/>
                <a:gd name="T15" fmla="*/ 7 h 66"/>
                <a:gd name="T16" fmla="*/ 60 w 68"/>
                <a:gd name="T17" fmla="*/ 33 h 66"/>
                <a:gd name="T18" fmla="*/ 34 w 68"/>
                <a:gd name="T19"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6">
                  <a:moveTo>
                    <a:pt x="34" y="0"/>
                  </a:moveTo>
                  <a:cubicBezTo>
                    <a:pt x="15" y="0"/>
                    <a:pt x="0" y="15"/>
                    <a:pt x="0" y="33"/>
                  </a:cubicBezTo>
                  <a:cubicBezTo>
                    <a:pt x="0" y="51"/>
                    <a:pt x="15" y="66"/>
                    <a:pt x="34" y="66"/>
                  </a:cubicBezTo>
                  <a:cubicBezTo>
                    <a:pt x="53" y="66"/>
                    <a:pt x="68" y="51"/>
                    <a:pt x="68" y="33"/>
                  </a:cubicBezTo>
                  <a:cubicBezTo>
                    <a:pt x="68" y="15"/>
                    <a:pt x="53" y="0"/>
                    <a:pt x="34" y="0"/>
                  </a:cubicBezTo>
                  <a:close/>
                  <a:moveTo>
                    <a:pt x="34" y="59"/>
                  </a:moveTo>
                  <a:cubicBezTo>
                    <a:pt x="19" y="59"/>
                    <a:pt x="7" y="47"/>
                    <a:pt x="7" y="33"/>
                  </a:cubicBezTo>
                  <a:cubicBezTo>
                    <a:pt x="7" y="19"/>
                    <a:pt x="19" y="7"/>
                    <a:pt x="34" y="7"/>
                  </a:cubicBezTo>
                  <a:cubicBezTo>
                    <a:pt x="49" y="7"/>
                    <a:pt x="60" y="19"/>
                    <a:pt x="60" y="33"/>
                  </a:cubicBezTo>
                  <a:cubicBezTo>
                    <a:pt x="60" y="47"/>
                    <a:pt x="49" y="59"/>
                    <a:pt x="3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9" name="Freeform 28"/>
            <p:cNvSpPr>
              <a:spLocks/>
            </p:cNvSpPr>
            <p:nvPr/>
          </p:nvSpPr>
          <p:spPr bwMode="auto">
            <a:xfrm>
              <a:off x="6876085" y="5680060"/>
              <a:ext cx="53672" cy="98995"/>
            </a:xfrm>
            <a:custGeom>
              <a:avLst/>
              <a:gdLst>
                <a:gd name="T0" fmla="*/ 8 w 19"/>
                <a:gd name="T1" fmla="*/ 26 h 35"/>
                <a:gd name="T2" fmla="*/ 1 w 19"/>
                <a:gd name="T3" fmla="*/ 24 h 35"/>
                <a:gd name="T4" fmla="*/ 0 w 19"/>
                <a:gd name="T5" fmla="*/ 29 h 35"/>
                <a:gd name="T6" fmla="*/ 7 w 19"/>
                <a:gd name="T7" fmla="*/ 31 h 35"/>
                <a:gd name="T8" fmla="*/ 7 w 19"/>
                <a:gd name="T9" fmla="*/ 35 h 35"/>
                <a:gd name="T10" fmla="*/ 11 w 19"/>
                <a:gd name="T11" fmla="*/ 35 h 35"/>
                <a:gd name="T12" fmla="*/ 11 w 19"/>
                <a:gd name="T13" fmla="*/ 30 h 35"/>
                <a:gd name="T14" fmla="*/ 19 w 19"/>
                <a:gd name="T15" fmla="*/ 23 h 35"/>
                <a:gd name="T16" fmla="*/ 12 w 19"/>
                <a:gd name="T17" fmla="*/ 15 h 35"/>
                <a:gd name="T18" fmla="*/ 7 w 19"/>
                <a:gd name="T19" fmla="*/ 11 h 35"/>
                <a:gd name="T20" fmla="*/ 10 w 19"/>
                <a:gd name="T21" fmla="*/ 9 h 35"/>
                <a:gd name="T22" fmla="*/ 16 w 19"/>
                <a:gd name="T23" fmla="*/ 10 h 35"/>
                <a:gd name="T24" fmla="*/ 18 w 19"/>
                <a:gd name="T25" fmla="*/ 5 h 35"/>
                <a:gd name="T26" fmla="*/ 12 w 19"/>
                <a:gd name="T27" fmla="*/ 4 h 35"/>
                <a:gd name="T28" fmla="*/ 12 w 19"/>
                <a:gd name="T29" fmla="*/ 0 h 35"/>
                <a:gd name="T30" fmla="*/ 7 w 19"/>
                <a:gd name="T31" fmla="*/ 0 h 35"/>
                <a:gd name="T32" fmla="*/ 7 w 19"/>
                <a:gd name="T33" fmla="*/ 4 h 35"/>
                <a:gd name="T34" fmla="*/ 0 w 19"/>
                <a:gd name="T35" fmla="*/ 12 h 35"/>
                <a:gd name="T36" fmla="*/ 8 w 19"/>
                <a:gd name="T37" fmla="*/ 19 h 35"/>
                <a:gd name="T38" fmla="*/ 12 w 19"/>
                <a:gd name="T39" fmla="*/ 23 h 35"/>
                <a:gd name="T40" fmla="*/ 8 w 19"/>
                <a:gd name="T4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35">
                  <a:moveTo>
                    <a:pt x="8" y="26"/>
                  </a:moveTo>
                  <a:cubicBezTo>
                    <a:pt x="6" y="26"/>
                    <a:pt x="3" y="25"/>
                    <a:pt x="1" y="24"/>
                  </a:cubicBezTo>
                  <a:cubicBezTo>
                    <a:pt x="0" y="29"/>
                    <a:pt x="0" y="29"/>
                    <a:pt x="0" y="29"/>
                  </a:cubicBezTo>
                  <a:cubicBezTo>
                    <a:pt x="2" y="30"/>
                    <a:pt x="4" y="31"/>
                    <a:pt x="7" y="31"/>
                  </a:cubicBezTo>
                  <a:cubicBezTo>
                    <a:pt x="7" y="35"/>
                    <a:pt x="7" y="35"/>
                    <a:pt x="7" y="35"/>
                  </a:cubicBezTo>
                  <a:cubicBezTo>
                    <a:pt x="11" y="35"/>
                    <a:pt x="11" y="35"/>
                    <a:pt x="11" y="35"/>
                  </a:cubicBezTo>
                  <a:cubicBezTo>
                    <a:pt x="11" y="30"/>
                    <a:pt x="11" y="30"/>
                    <a:pt x="11" y="30"/>
                  </a:cubicBezTo>
                  <a:cubicBezTo>
                    <a:pt x="16" y="30"/>
                    <a:pt x="19" y="26"/>
                    <a:pt x="19" y="23"/>
                  </a:cubicBezTo>
                  <a:cubicBezTo>
                    <a:pt x="19" y="19"/>
                    <a:pt x="17" y="16"/>
                    <a:pt x="12" y="15"/>
                  </a:cubicBezTo>
                  <a:cubicBezTo>
                    <a:pt x="8" y="13"/>
                    <a:pt x="7" y="12"/>
                    <a:pt x="7" y="11"/>
                  </a:cubicBezTo>
                  <a:cubicBezTo>
                    <a:pt x="7" y="10"/>
                    <a:pt x="8" y="9"/>
                    <a:pt x="10" y="9"/>
                  </a:cubicBezTo>
                  <a:cubicBezTo>
                    <a:pt x="13" y="9"/>
                    <a:pt x="15" y="10"/>
                    <a:pt x="16" y="10"/>
                  </a:cubicBezTo>
                  <a:cubicBezTo>
                    <a:pt x="18" y="5"/>
                    <a:pt x="18" y="5"/>
                    <a:pt x="18" y="5"/>
                  </a:cubicBezTo>
                  <a:cubicBezTo>
                    <a:pt x="16" y="5"/>
                    <a:pt x="14" y="4"/>
                    <a:pt x="12" y="4"/>
                  </a:cubicBezTo>
                  <a:cubicBezTo>
                    <a:pt x="12" y="0"/>
                    <a:pt x="12" y="0"/>
                    <a:pt x="12" y="0"/>
                  </a:cubicBezTo>
                  <a:cubicBezTo>
                    <a:pt x="7" y="0"/>
                    <a:pt x="7" y="0"/>
                    <a:pt x="7" y="0"/>
                  </a:cubicBezTo>
                  <a:cubicBezTo>
                    <a:pt x="7" y="4"/>
                    <a:pt x="7" y="4"/>
                    <a:pt x="7" y="4"/>
                  </a:cubicBezTo>
                  <a:cubicBezTo>
                    <a:pt x="3" y="5"/>
                    <a:pt x="0" y="8"/>
                    <a:pt x="0" y="12"/>
                  </a:cubicBezTo>
                  <a:cubicBezTo>
                    <a:pt x="0" y="16"/>
                    <a:pt x="3" y="18"/>
                    <a:pt x="8" y="19"/>
                  </a:cubicBezTo>
                  <a:cubicBezTo>
                    <a:pt x="11" y="21"/>
                    <a:pt x="12" y="22"/>
                    <a:pt x="12" y="23"/>
                  </a:cubicBezTo>
                  <a:cubicBezTo>
                    <a:pt x="12" y="25"/>
                    <a:pt x="11" y="26"/>
                    <a:pt x="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0" name="Freeform 29"/>
            <p:cNvSpPr>
              <a:spLocks noEditPoints="1"/>
            </p:cNvSpPr>
            <p:nvPr/>
          </p:nvSpPr>
          <p:spPr bwMode="auto">
            <a:xfrm>
              <a:off x="6596990" y="5700336"/>
              <a:ext cx="428184" cy="357814"/>
            </a:xfrm>
            <a:custGeom>
              <a:avLst/>
              <a:gdLst>
                <a:gd name="T0" fmla="*/ 143 w 152"/>
                <a:gd name="T1" fmla="*/ 0 h 127"/>
                <a:gd name="T2" fmla="*/ 136 w 152"/>
                <a:gd name="T3" fmla="*/ 0 h 127"/>
                <a:gd name="T4" fmla="*/ 138 w 152"/>
                <a:gd name="T5" fmla="*/ 9 h 127"/>
                <a:gd name="T6" fmla="*/ 143 w 152"/>
                <a:gd name="T7" fmla="*/ 9 h 127"/>
                <a:gd name="T8" fmla="*/ 143 w 152"/>
                <a:gd name="T9" fmla="*/ 101 h 127"/>
                <a:gd name="T10" fmla="*/ 9 w 152"/>
                <a:gd name="T11" fmla="*/ 101 h 127"/>
                <a:gd name="T12" fmla="*/ 9 w 152"/>
                <a:gd name="T13" fmla="*/ 9 h 127"/>
                <a:gd name="T14" fmla="*/ 79 w 152"/>
                <a:gd name="T15" fmla="*/ 9 h 127"/>
                <a:gd name="T16" fmla="*/ 81 w 152"/>
                <a:gd name="T17" fmla="*/ 0 h 127"/>
                <a:gd name="T18" fmla="*/ 9 w 152"/>
                <a:gd name="T19" fmla="*/ 0 h 127"/>
                <a:gd name="T20" fmla="*/ 0 w 152"/>
                <a:gd name="T21" fmla="*/ 9 h 127"/>
                <a:gd name="T22" fmla="*/ 0 w 152"/>
                <a:gd name="T23" fmla="*/ 118 h 127"/>
                <a:gd name="T24" fmla="*/ 9 w 152"/>
                <a:gd name="T25" fmla="*/ 127 h 127"/>
                <a:gd name="T26" fmla="*/ 143 w 152"/>
                <a:gd name="T27" fmla="*/ 127 h 127"/>
                <a:gd name="T28" fmla="*/ 152 w 152"/>
                <a:gd name="T29" fmla="*/ 118 h 127"/>
                <a:gd name="T30" fmla="*/ 152 w 152"/>
                <a:gd name="T31" fmla="*/ 9 h 127"/>
                <a:gd name="T32" fmla="*/ 143 w 152"/>
                <a:gd name="T33" fmla="*/ 0 h 127"/>
                <a:gd name="T34" fmla="*/ 76 w 152"/>
                <a:gd name="T35" fmla="*/ 120 h 127"/>
                <a:gd name="T36" fmla="*/ 70 w 152"/>
                <a:gd name="T37" fmla="*/ 114 h 127"/>
                <a:gd name="T38" fmla="*/ 76 w 152"/>
                <a:gd name="T39" fmla="*/ 107 h 127"/>
                <a:gd name="T40" fmla="*/ 83 w 152"/>
                <a:gd name="T41" fmla="*/ 114 h 127"/>
                <a:gd name="T42" fmla="*/ 76 w 152"/>
                <a:gd name="T43" fmla="*/ 12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2" h="127">
                  <a:moveTo>
                    <a:pt x="143" y="0"/>
                  </a:moveTo>
                  <a:cubicBezTo>
                    <a:pt x="136" y="0"/>
                    <a:pt x="136" y="0"/>
                    <a:pt x="136" y="0"/>
                  </a:cubicBezTo>
                  <a:cubicBezTo>
                    <a:pt x="137" y="3"/>
                    <a:pt x="138" y="6"/>
                    <a:pt x="138" y="9"/>
                  </a:cubicBezTo>
                  <a:cubicBezTo>
                    <a:pt x="143" y="9"/>
                    <a:pt x="143" y="9"/>
                    <a:pt x="143" y="9"/>
                  </a:cubicBezTo>
                  <a:cubicBezTo>
                    <a:pt x="143" y="101"/>
                    <a:pt x="143" y="101"/>
                    <a:pt x="143" y="101"/>
                  </a:cubicBezTo>
                  <a:cubicBezTo>
                    <a:pt x="9" y="101"/>
                    <a:pt x="9" y="101"/>
                    <a:pt x="9" y="101"/>
                  </a:cubicBezTo>
                  <a:cubicBezTo>
                    <a:pt x="9" y="9"/>
                    <a:pt x="9" y="9"/>
                    <a:pt x="9" y="9"/>
                  </a:cubicBezTo>
                  <a:cubicBezTo>
                    <a:pt x="79" y="9"/>
                    <a:pt x="79" y="9"/>
                    <a:pt x="79" y="9"/>
                  </a:cubicBezTo>
                  <a:cubicBezTo>
                    <a:pt x="79" y="6"/>
                    <a:pt x="80" y="3"/>
                    <a:pt x="81" y="0"/>
                  </a:cubicBezTo>
                  <a:cubicBezTo>
                    <a:pt x="9" y="0"/>
                    <a:pt x="9" y="0"/>
                    <a:pt x="9" y="0"/>
                  </a:cubicBezTo>
                  <a:cubicBezTo>
                    <a:pt x="4" y="0"/>
                    <a:pt x="0" y="4"/>
                    <a:pt x="0" y="9"/>
                  </a:cubicBezTo>
                  <a:cubicBezTo>
                    <a:pt x="0" y="118"/>
                    <a:pt x="0" y="118"/>
                    <a:pt x="0" y="118"/>
                  </a:cubicBezTo>
                  <a:cubicBezTo>
                    <a:pt x="0" y="123"/>
                    <a:pt x="4" y="127"/>
                    <a:pt x="9" y="127"/>
                  </a:cubicBezTo>
                  <a:cubicBezTo>
                    <a:pt x="143" y="127"/>
                    <a:pt x="143" y="127"/>
                    <a:pt x="143" y="127"/>
                  </a:cubicBezTo>
                  <a:cubicBezTo>
                    <a:pt x="148" y="127"/>
                    <a:pt x="152" y="123"/>
                    <a:pt x="152" y="118"/>
                  </a:cubicBezTo>
                  <a:cubicBezTo>
                    <a:pt x="152" y="9"/>
                    <a:pt x="152" y="9"/>
                    <a:pt x="152" y="9"/>
                  </a:cubicBezTo>
                  <a:cubicBezTo>
                    <a:pt x="152" y="4"/>
                    <a:pt x="148" y="0"/>
                    <a:pt x="143" y="0"/>
                  </a:cubicBezTo>
                  <a:close/>
                  <a:moveTo>
                    <a:pt x="76" y="120"/>
                  </a:moveTo>
                  <a:cubicBezTo>
                    <a:pt x="73" y="120"/>
                    <a:pt x="70" y="117"/>
                    <a:pt x="70" y="114"/>
                  </a:cubicBezTo>
                  <a:cubicBezTo>
                    <a:pt x="70" y="110"/>
                    <a:pt x="73" y="107"/>
                    <a:pt x="76" y="107"/>
                  </a:cubicBezTo>
                  <a:cubicBezTo>
                    <a:pt x="80" y="107"/>
                    <a:pt x="83" y="110"/>
                    <a:pt x="83" y="114"/>
                  </a:cubicBezTo>
                  <a:cubicBezTo>
                    <a:pt x="83" y="117"/>
                    <a:pt x="80" y="120"/>
                    <a:pt x="76"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1" name="Freeform 30"/>
            <p:cNvSpPr>
              <a:spLocks noEditPoints="1"/>
            </p:cNvSpPr>
            <p:nvPr/>
          </p:nvSpPr>
          <p:spPr bwMode="auto">
            <a:xfrm>
              <a:off x="6828377" y="5657399"/>
              <a:ext cx="149089" cy="144319"/>
            </a:xfrm>
            <a:custGeom>
              <a:avLst/>
              <a:gdLst>
                <a:gd name="T0" fmla="*/ 26 w 53"/>
                <a:gd name="T1" fmla="*/ 51 h 51"/>
                <a:gd name="T2" fmla="*/ 53 w 53"/>
                <a:gd name="T3" fmla="*/ 25 h 51"/>
                <a:gd name="T4" fmla="*/ 26 w 53"/>
                <a:gd name="T5" fmla="*/ 0 h 51"/>
                <a:gd name="T6" fmla="*/ 0 w 53"/>
                <a:gd name="T7" fmla="*/ 25 h 51"/>
                <a:gd name="T8" fmla="*/ 26 w 53"/>
                <a:gd name="T9" fmla="*/ 51 h 51"/>
                <a:gd name="T10" fmla="*/ 26 w 53"/>
                <a:gd name="T11" fmla="*/ 5 h 51"/>
                <a:gd name="T12" fmla="*/ 47 w 53"/>
                <a:gd name="T13" fmla="*/ 25 h 51"/>
                <a:gd name="T14" fmla="*/ 26 w 53"/>
                <a:gd name="T15" fmla="*/ 46 h 51"/>
                <a:gd name="T16" fmla="*/ 6 w 53"/>
                <a:gd name="T17" fmla="*/ 25 h 51"/>
                <a:gd name="T18" fmla="*/ 26 w 53"/>
                <a:gd name="T19"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1">
                  <a:moveTo>
                    <a:pt x="26" y="51"/>
                  </a:moveTo>
                  <a:cubicBezTo>
                    <a:pt x="41" y="51"/>
                    <a:pt x="53" y="40"/>
                    <a:pt x="53" y="25"/>
                  </a:cubicBezTo>
                  <a:cubicBezTo>
                    <a:pt x="53" y="11"/>
                    <a:pt x="41" y="0"/>
                    <a:pt x="26" y="0"/>
                  </a:cubicBezTo>
                  <a:cubicBezTo>
                    <a:pt x="12" y="0"/>
                    <a:pt x="0" y="11"/>
                    <a:pt x="0" y="25"/>
                  </a:cubicBezTo>
                  <a:cubicBezTo>
                    <a:pt x="0" y="40"/>
                    <a:pt x="12" y="51"/>
                    <a:pt x="26" y="51"/>
                  </a:cubicBezTo>
                  <a:close/>
                  <a:moveTo>
                    <a:pt x="26" y="5"/>
                  </a:moveTo>
                  <a:cubicBezTo>
                    <a:pt x="38" y="5"/>
                    <a:pt x="47" y="14"/>
                    <a:pt x="47" y="25"/>
                  </a:cubicBezTo>
                  <a:cubicBezTo>
                    <a:pt x="47" y="37"/>
                    <a:pt x="38" y="46"/>
                    <a:pt x="26" y="46"/>
                  </a:cubicBezTo>
                  <a:cubicBezTo>
                    <a:pt x="15" y="46"/>
                    <a:pt x="6" y="37"/>
                    <a:pt x="6" y="25"/>
                  </a:cubicBezTo>
                  <a:cubicBezTo>
                    <a:pt x="6" y="14"/>
                    <a:pt x="15" y="5"/>
                    <a:pt x="2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2" name="Freeform 31"/>
            <p:cNvSpPr>
              <a:spLocks/>
            </p:cNvSpPr>
            <p:nvPr/>
          </p:nvSpPr>
          <p:spPr bwMode="auto">
            <a:xfrm>
              <a:off x="6898747" y="5855389"/>
              <a:ext cx="41745" cy="78719"/>
            </a:xfrm>
            <a:custGeom>
              <a:avLst/>
              <a:gdLst>
                <a:gd name="T0" fmla="*/ 9 w 15"/>
                <a:gd name="T1" fmla="*/ 11 h 28"/>
                <a:gd name="T2" fmla="*/ 5 w 15"/>
                <a:gd name="T3" fmla="*/ 8 h 28"/>
                <a:gd name="T4" fmla="*/ 8 w 15"/>
                <a:gd name="T5" fmla="*/ 6 h 28"/>
                <a:gd name="T6" fmla="*/ 13 w 15"/>
                <a:gd name="T7" fmla="*/ 8 h 28"/>
                <a:gd name="T8" fmla="*/ 14 w 15"/>
                <a:gd name="T9" fmla="*/ 4 h 28"/>
                <a:gd name="T10" fmla="*/ 9 w 15"/>
                <a:gd name="T11" fmla="*/ 3 h 28"/>
                <a:gd name="T12" fmla="*/ 9 w 15"/>
                <a:gd name="T13" fmla="*/ 0 h 28"/>
                <a:gd name="T14" fmla="*/ 6 w 15"/>
                <a:gd name="T15" fmla="*/ 0 h 28"/>
                <a:gd name="T16" fmla="*/ 6 w 15"/>
                <a:gd name="T17" fmla="*/ 3 h 28"/>
                <a:gd name="T18" fmla="*/ 0 w 15"/>
                <a:gd name="T19" fmla="*/ 9 h 28"/>
                <a:gd name="T20" fmla="*/ 6 w 15"/>
                <a:gd name="T21" fmla="*/ 15 h 28"/>
                <a:gd name="T22" fmla="*/ 10 w 15"/>
                <a:gd name="T23" fmla="*/ 18 h 28"/>
                <a:gd name="T24" fmla="*/ 7 w 15"/>
                <a:gd name="T25" fmla="*/ 20 h 28"/>
                <a:gd name="T26" fmla="*/ 1 w 15"/>
                <a:gd name="T27" fmla="*/ 19 h 28"/>
                <a:gd name="T28" fmla="*/ 0 w 15"/>
                <a:gd name="T29" fmla="*/ 23 h 28"/>
                <a:gd name="T30" fmla="*/ 6 w 15"/>
                <a:gd name="T31" fmla="*/ 24 h 28"/>
                <a:gd name="T32" fmla="*/ 6 w 15"/>
                <a:gd name="T33" fmla="*/ 28 h 28"/>
                <a:gd name="T34" fmla="*/ 9 w 15"/>
                <a:gd name="T35" fmla="*/ 28 h 28"/>
                <a:gd name="T36" fmla="*/ 9 w 15"/>
                <a:gd name="T37" fmla="*/ 24 h 28"/>
                <a:gd name="T38" fmla="*/ 15 w 15"/>
                <a:gd name="T39" fmla="*/ 18 h 28"/>
                <a:gd name="T40" fmla="*/ 9 w 15"/>
                <a:gd name="T41"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8">
                  <a:moveTo>
                    <a:pt x="9" y="11"/>
                  </a:moveTo>
                  <a:cubicBezTo>
                    <a:pt x="6" y="10"/>
                    <a:pt x="5" y="10"/>
                    <a:pt x="5" y="8"/>
                  </a:cubicBezTo>
                  <a:cubicBezTo>
                    <a:pt x="5" y="7"/>
                    <a:pt x="6" y="6"/>
                    <a:pt x="8" y="6"/>
                  </a:cubicBezTo>
                  <a:cubicBezTo>
                    <a:pt x="11" y="6"/>
                    <a:pt x="12" y="7"/>
                    <a:pt x="13" y="8"/>
                  </a:cubicBezTo>
                  <a:cubicBezTo>
                    <a:pt x="14" y="4"/>
                    <a:pt x="14" y="4"/>
                    <a:pt x="14" y="4"/>
                  </a:cubicBezTo>
                  <a:cubicBezTo>
                    <a:pt x="13" y="3"/>
                    <a:pt x="11" y="3"/>
                    <a:pt x="9" y="3"/>
                  </a:cubicBezTo>
                  <a:cubicBezTo>
                    <a:pt x="9" y="0"/>
                    <a:pt x="9" y="0"/>
                    <a:pt x="9" y="0"/>
                  </a:cubicBezTo>
                  <a:cubicBezTo>
                    <a:pt x="6" y="0"/>
                    <a:pt x="6" y="0"/>
                    <a:pt x="6" y="0"/>
                  </a:cubicBezTo>
                  <a:cubicBezTo>
                    <a:pt x="6" y="3"/>
                    <a:pt x="6" y="3"/>
                    <a:pt x="6" y="3"/>
                  </a:cubicBezTo>
                  <a:cubicBezTo>
                    <a:pt x="2" y="4"/>
                    <a:pt x="0" y="6"/>
                    <a:pt x="0" y="9"/>
                  </a:cubicBezTo>
                  <a:cubicBezTo>
                    <a:pt x="0" y="12"/>
                    <a:pt x="3" y="14"/>
                    <a:pt x="6" y="15"/>
                  </a:cubicBezTo>
                  <a:cubicBezTo>
                    <a:pt x="9" y="16"/>
                    <a:pt x="10" y="17"/>
                    <a:pt x="10" y="18"/>
                  </a:cubicBezTo>
                  <a:cubicBezTo>
                    <a:pt x="10" y="20"/>
                    <a:pt x="9" y="20"/>
                    <a:pt x="7" y="20"/>
                  </a:cubicBezTo>
                  <a:cubicBezTo>
                    <a:pt x="4" y="20"/>
                    <a:pt x="2" y="20"/>
                    <a:pt x="1" y="19"/>
                  </a:cubicBezTo>
                  <a:cubicBezTo>
                    <a:pt x="0" y="23"/>
                    <a:pt x="0" y="23"/>
                    <a:pt x="0" y="23"/>
                  </a:cubicBezTo>
                  <a:cubicBezTo>
                    <a:pt x="1" y="24"/>
                    <a:pt x="3" y="24"/>
                    <a:pt x="6" y="24"/>
                  </a:cubicBezTo>
                  <a:cubicBezTo>
                    <a:pt x="6" y="28"/>
                    <a:pt x="6" y="28"/>
                    <a:pt x="6" y="28"/>
                  </a:cubicBezTo>
                  <a:cubicBezTo>
                    <a:pt x="9" y="28"/>
                    <a:pt x="9" y="28"/>
                    <a:pt x="9" y="28"/>
                  </a:cubicBezTo>
                  <a:cubicBezTo>
                    <a:pt x="9" y="24"/>
                    <a:pt x="9" y="24"/>
                    <a:pt x="9" y="24"/>
                  </a:cubicBezTo>
                  <a:cubicBezTo>
                    <a:pt x="13" y="23"/>
                    <a:pt x="15" y="21"/>
                    <a:pt x="15" y="18"/>
                  </a:cubicBezTo>
                  <a:cubicBezTo>
                    <a:pt x="15" y="15"/>
                    <a:pt x="13" y="13"/>
                    <a:pt x="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3" name="Freeform 32"/>
            <p:cNvSpPr>
              <a:spLocks noEditPoints="1"/>
            </p:cNvSpPr>
            <p:nvPr/>
          </p:nvSpPr>
          <p:spPr bwMode="auto">
            <a:xfrm>
              <a:off x="6859387" y="5835112"/>
              <a:ext cx="121657" cy="118079"/>
            </a:xfrm>
            <a:custGeom>
              <a:avLst/>
              <a:gdLst>
                <a:gd name="T0" fmla="*/ 21 w 43"/>
                <a:gd name="T1" fmla="*/ 0 h 42"/>
                <a:gd name="T2" fmla="*/ 0 w 43"/>
                <a:gd name="T3" fmla="*/ 21 h 42"/>
                <a:gd name="T4" fmla="*/ 21 w 43"/>
                <a:gd name="T5" fmla="*/ 42 h 42"/>
                <a:gd name="T6" fmla="*/ 43 w 43"/>
                <a:gd name="T7" fmla="*/ 21 h 42"/>
                <a:gd name="T8" fmla="*/ 21 w 43"/>
                <a:gd name="T9" fmla="*/ 0 h 42"/>
                <a:gd name="T10" fmla="*/ 21 w 43"/>
                <a:gd name="T11" fmla="*/ 37 h 42"/>
                <a:gd name="T12" fmla="*/ 5 w 43"/>
                <a:gd name="T13" fmla="*/ 21 h 42"/>
                <a:gd name="T14" fmla="*/ 21 w 43"/>
                <a:gd name="T15" fmla="*/ 4 h 42"/>
                <a:gd name="T16" fmla="*/ 38 w 43"/>
                <a:gd name="T17" fmla="*/ 21 h 42"/>
                <a:gd name="T18" fmla="*/ 21 w 43"/>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2">
                  <a:moveTo>
                    <a:pt x="21" y="0"/>
                  </a:moveTo>
                  <a:cubicBezTo>
                    <a:pt x="10" y="0"/>
                    <a:pt x="0" y="9"/>
                    <a:pt x="0" y="21"/>
                  </a:cubicBezTo>
                  <a:cubicBezTo>
                    <a:pt x="0" y="32"/>
                    <a:pt x="10" y="42"/>
                    <a:pt x="21" y="42"/>
                  </a:cubicBezTo>
                  <a:cubicBezTo>
                    <a:pt x="33" y="42"/>
                    <a:pt x="43" y="32"/>
                    <a:pt x="43" y="21"/>
                  </a:cubicBezTo>
                  <a:cubicBezTo>
                    <a:pt x="43" y="9"/>
                    <a:pt x="33" y="0"/>
                    <a:pt x="21" y="0"/>
                  </a:cubicBezTo>
                  <a:close/>
                  <a:moveTo>
                    <a:pt x="21" y="37"/>
                  </a:moveTo>
                  <a:cubicBezTo>
                    <a:pt x="12" y="37"/>
                    <a:pt x="5" y="30"/>
                    <a:pt x="5" y="21"/>
                  </a:cubicBezTo>
                  <a:cubicBezTo>
                    <a:pt x="5" y="12"/>
                    <a:pt x="12" y="4"/>
                    <a:pt x="21" y="4"/>
                  </a:cubicBezTo>
                  <a:cubicBezTo>
                    <a:pt x="31" y="4"/>
                    <a:pt x="38" y="12"/>
                    <a:pt x="38" y="21"/>
                  </a:cubicBezTo>
                  <a:cubicBezTo>
                    <a:pt x="38" y="30"/>
                    <a:pt x="31" y="37"/>
                    <a:pt x="2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44" name="组合 143"/>
          <p:cNvGrpSpPr/>
          <p:nvPr/>
        </p:nvGrpSpPr>
        <p:grpSpPr>
          <a:xfrm>
            <a:off x="4504215" y="4831192"/>
            <a:ext cx="280881" cy="344039"/>
            <a:chOff x="6605340" y="4486155"/>
            <a:chExt cx="403136" cy="493783"/>
          </a:xfrm>
          <a:solidFill>
            <a:schemeClr val="bg1"/>
          </a:solidFill>
        </p:grpSpPr>
        <p:sp>
          <p:nvSpPr>
            <p:cNvPr id="145" name="Freeform 115"/>
            <p:cNvSpPr>
              <a:spLocks/>
            </p:cNvSpPr>
            <p:nvPr/>
          </p:nvSpPr>
          <p:spPr bwMode="auto">
            <a:xfrm>
              <a:off x="6743694" y="4903605"/>
              <a:ext cx="47708" cy="48902"/>
            </a:xfrm>
            <a:custGeom>
              <a:avLst/>
              <a:gdLst>
                <a:gd name="T0" fmla="*/ 12 w 17"/>
                <a:gd name="T1" fmla="*/ 0 h 17"/>
                <a:gd name="T2" fmla="*/ 12 w 17"/>
                <a:gd name="T3" fmla="*/ 4 h 17"/>
                <a:gd name="T4" fmla="*/ 15 w 17"/>
                <a:gd name="T5" fmla="*/ 9 h 17"/>
                <a:gd name="T6" fmla="*/ 8 w 17"/>
                <a:gd name="T7" fmla="*/ 14 h 17"/>
                <a:gd name="T8" fmla="*/ 3 w 17"/>
                <a:gd name="T9" fmla="*/ 7 h 17"/>
                <a:gd name="T10" fmla="*/ 5 w 17"/>
                <a:gd name="T11" fmla="*/ 4 h 17"/>
                <a:gd name="T12" fmla="*/ 5 w 17"/>
                <a:gd name="T13" fmla="*/ 1 h 17"/>
                <a:gd name="T14" fmla="*/ 0 w 17"/>
                <a:gd name="T15" fmla="*/ 8 h 17"/>
                <a:gd name="T16" fmla="*/ 9 w 17"/>
                <a:gd name="T17" fmla="*/ 17 h 17"/>
                <a:gd name="T18" fmla="*/ 17 w 17"/>
                <a:gd name="T19" fmla="*/ 8 h 17"/>
                <a:gd name="T20" fmla="*/ 12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2" y="0"/>
                  </a:moveTo>
                  <a:cubicBezTo>
                    <a:pt x="12" y="4"/>
                    <a:pt x="12" y="4"/>
                    <a:pt x="12" y="4"/>
                  </a:cubicBezTo>
                  <a:cubicBezTo>
                    <a:pt x="14" y="5"/>
                    <a:pt x="15" y="7"/>
                    <a:pt x="15" y="9"/>
                  </a:cubicBezTo>
                  <a:cubicBezTo>
                    <a:pt x="14" y="12"/>
                    <a:pt x="11" y="14"/>
                    <a:pt x="8" y="14"/>
                  </a:cubicBezTo>
                  <a:cubicBezTo>
                    <a:pt x="5" y="14"/>
                    <a:pt x="3" y="11"/>
                    <a:pt x="3" y="7"/>
                  </a:cubicBezTo>
                  <a:cubicBezTo>
                    <a:pt x="3" y="6"/>
                    <a:pt x="4" y="5"/>
                    <a:pt x="5" y="4"/>
                  </a:cubicBezTo>
                  <a:cubicBezTo>
                    <a:pt x="5" y="1"/>
                    <a:pt x="5" y="1"/>
                    <a:pt x="5" y="1"/>
                  </a:cubicBezTo>
                  <a:cubicBezTo>
                    <a:pt x="2" y="2"/>
                    <a:pt x="0" y="5"/>
                    <a:pt x="0" y="8"/>
                  </a:cubicBezTo>
                  <a:cubicBezTo>
                    <a:pt x="0" y="13"/>
                    <a:pt x="4" y="17"/>
                    <a:pt x="9" y="17"/>
                  </a:cubicBezTo>
                  <a:cubicBezTo>
                    <a:pt x="14" y="17"/>
                    <a:pt x="17" y="13"/>
                    <a:pt x="17" y="8"/>
                  </a:cubicBezTo>
                  <a:cubicBezTo>
                    <a:pt x="17" y="5"/>
                    <a:pt x="15" y="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6" name="Rectangle 116"/>
            <p:cNvSpPr>
              <a:spLocks noChangeArrowheads="1"/>
            </p:cNvSpPr>
            <p:nvPr/>
          </p:nvSpPr>
          <p:spPr bwMode="auto">
            <a:xfrm>
              <a:off x="6762778" y="4895255"/>
              <a:ext cx="8349" cy="345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7" name="Freeform 117"/>
            <p:cNvSpPr>
              <a:spLocks/>
            </p:cNvSpPr>
            <p:nvPr/>
          </p:nvSpPr>
          <p:spPr bwMode="auto">
            <a:xfrm>
              <a:off x="6754428" y="4684146"/>
              <a:ext cx="51287" cy="134777"/>
            </a:xfrm>
            <a:custGeom>
              <a:avLst/>
              <a:gdLst>
                <a:gd name="T0" fmla="*/ 22 w 43"/>
                <a:gd name="T1" fmla="*/ 0 h 113"/>
                <a:gd name="T2" fmla="*/ 0 w 43"/>
                <a:gd name="T3" fmla="*/ 16 h 113"/>
                <a:gd name="T4" fmla="*/ 0 w 43"/>
                <a:gd name="T5" fmla="*/ 113 h 113"/>
                <a:gd name="T6" fmla="*/ 43 w 43"/>
                <a:gd name="T7" fmla="*/ 113 h 113"/>
                <a:gd name="T8" fmla="*/ 43 w 43"/>
                <a:gd name="T9" fmla="*/ 19 h 113"/>
                <a:gd name="T10" fmla="*/ 22 w 43"/>
                <a:gd name="T11" fmla="*/ 0 h 113"/>
              </a:gdLst>
              <a:ahLst/>
              <a:cxnLst>
                <a:cxn ang="0">
                  <a:pos x="T0" y="T1"/>
                </a:cxn>
                <a:cxn ang="0">
                  <a:pos x="T2" y="T3"/>
                </a:cxn>
                <a:cxn ang="0">
                  <a:pos x="T4" y="T5"/>
                </a:cxn>
                <a:cxn ang="0">
                  <a:pos x="T6" y="T7"/>
                </a:cxn>
                <a:cxn ang="0">
                  <a:pos x="T8" y="T9"/>
                </a:cxn>
                <a:cxn ang="0">
                  <a:pos x="T10" y="T11"/>
                </a:cxn>
              </a:cxnLst>
              <a:rect l="0" t="0" r="r" b="b"/>
              <a:pathLst>
                <a:path w="43" h="113">
                  <a:moveTo>
                    <a:pt x="22" y="0"/>
                  </a:moveTo>
                  <a:lnTo>
                    <a:pt x="0" y="16"/>
                  </a:lnTo>
                  <a:lnTo>
                    <a:pt x="0" y="113"/>
                  </a:lnTo>
                  <a:lnTo>
                    <a:pt x="43" y="113"/>
                  </a:lnTo>
                  <a:lnTo>
                    <a:pt x="43" y="19"/>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8" name="Freeform 118"/>
            <p:cNvSpPr>
              <a:spLocks/>
            </p:cNvSpPr>
            <p:nvPr/>
          </p:nvSpPr>
          <p:spPr bwMode="auto">
            <a:xfrm>
              <a:off x="6839111" y="4709192"/>
              <a:ext cx="51287" cy="109730"/>
            </a:xfrm>
            <a:custGeom>
              <a:avLst/>
              <a:gdLst>
                <a:gd name="T0" fmla="*/ 10 w 43"/>
                <a:gd name="T1" fmla="*/ 29 h 92"/>
                <a:gd name="T2" fmla="*/ 0 w 43"/>
                <a:gd name="T3" fmla="*/ 21 h 92"/>
                <a:gd name="T4" fmla="*/ 0 w 43"/>
                <a:gd name="T5" fmla="*/ 92 h 92"/>
                <a:gd name="T6" fmla="*/ 43 w 43"/>
                <a:gd name="T7" fmla="*/ 92 h 92"/>
                <a:gd name="T8" fmla="*/ 43 w 43"/>
                <a:gd name="T9" fmla="*/ 0 h 92"/>
                <a:gd name="T10" fmla="*/ 10 w 43"/>
                <a:gd name="T11" fmla="*/ 29 h 92"/>
              </a:gdLst>
              <a:ahLst/>
              <a:cxnLst>
                <a:cxn ang="0">
                  <a:pos x="T0" y="T1"/>
                </a:cxn>
                <a:cxn ang="0">
                  <a:pos x="T2" y="T3"/>
                </a:cxn>
                <a:cxn ang="0">
                  <a:pos x="T4" y="T5"/>
                </a:cxn>
                <a:cxn ang="0">
                  <a:pos x="T6" y="T7"/>
                </a:cxn>
                <a:cxn ang="0">
                  <a:pos x="T8" y="T9"/>
                </a:cxn>
                <a:cxn ang="0">
                  <a:pos x="T10" y="T11"/>
                </a:cxn>
              </a:cxnLst>
              <a:rect l="0" t="0" r="r" b="b"/>
              <a:pathLst>
                <a:path w="43" h="92">
                  <a:moveTo>
                    <a:pt x="10" y="29"/>
                  </a:moveTo>
                  <a:lnTo>
                    <a:pt x="0" y="21"/>
                  </a:lnTo>
                  <a:lnTo>
                    <a:pt x="0" y="92"/>
                  </a:lnTo>
                  <a:lnTo>
                    <a:pt x="43" y="92"/>
                  </a:lnTo>
                  <a:lnTo>
                    <a:pt x="43" y="0"/>
                  </a:lnTo>
                  <a:lnTo>
                    <a:pt x="1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9" name="Freeform 119"/>
            <p:cNvSpPr>
              <a:spLocks/>
            </p:cNvSpPr>
            <p:nvPr/>
          </p:nvSpPr>
          <p:spPr bwMode="auto">
            <a:xfrm>
              <a:off x="6669746" y="4731854"/>
              <a:ext cx="51287" cy="87068"/>
            </a:xfrm>
            <a:custGeom>
              <a:avLst/>
              <a:gdLst>
                <a:gd name="T0" fmla="*/ 0 w 43"/>
                <a:gd name="T1" fmla="*/ 36 h 73"/>
                <a:gd name="T2" fmla="*/ 0 w 43"/>
                <a:gd name="T3" fmla="*/ 73 h 73"/>
                <a:gd name="T4" fmla="*/ 43 w 43"/>
                <a:gd name="T5" fmla="*/ 73 h 73"/>
                <a:gd name="T6" fmla="*/ 43 w 43"/>
                <a:gd name="T7" fmla="*/ 0 h 73"/>
                <a:gd name="T8" fmla="*/ 0 w 43"/>
                <a:gd name="T9" fmla="*/ 36 h 73"/>
              </a:gdLst>
              <a:ahLst/>
              <a:cxnLst>
                <a:cxn ang="0">
                  <a:pos x="T0" y="T1"/>
                </a:cxn>
                <a:cxn ang="0">
                  <a:pos x="T2" y="T3"/>
                </a:cxn>
                <a:cxn ang="0">
                  <a:pos x="T4" y="T5"/>
                </a:cxn>
                <a:cxn ang="0">
                  <a:pos x="T6" y="T7"/>
                </a:cxn>
                <a:cxn ang="0">
                  <a:pos x="T8" y="T9"/>
                </a:cxn>
              </a:cxnLst>
              <a:rect l="0" t="0" r="r" b="b"/>
              <a:pathLst>
                <a:path w="43" h="73">
                  <a:moveTo>
                    <a:pt x="0" y="36"/>
                  </a:moveTo>
                  <a:lnTo>
                    <a:pt x="0" y="73"/>
                  </a:lnTo>
                  <a:lnTo>
                    <a:pt x="43" y="73"/>
                  </a:lnTo>
                  <a:lnTo>
                    <a:pt x="4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0" name="Freeform 120"/>
            <p:cNvSpPr>
              <a:spLocks/>
            </p:cNvSpPr>
            <p:nvPr/>
          </p:nvSpPr>
          <p:spPr bwMode="auto">
            <a:xfrm>
              <a:off x="6927372" y="4636437"/>
              <a:ext cx="50094" cy="182485"/>
            </a:xfrm>
            <a:custGeom>
              <a:avLst/>
              <a:gdLst>
                <a:gd name="T0" fmla="*/ 0 w 42"/>
                <a:gd name="T1" fmla="*/ 153 h 153"/>
                <a:gd name="T2" fmla="*/ 42 w 42"/>
                <a:gd name="T3" fmla="*/ 153 h 153"/>
                <a:gd name="T4" fmla="*/ 42 w 42"/>
                <a:gd name="T5" fmla="*/ 0 h 153"/>
                <a:gd name="T6" fmla="*/ 0 w 42"/>
                <a:gd name="T7" fmla="*/ 35 h 153"/>
                <a:gd name="T8" fmla="*/ 0 w 42"/>
                <a:gd name="T9" fmla="*/ 153 h 153"/>
              </a:gdLst>
              <a:ahLst/>
              <a:cxnLst>
                <a:cxn ang="0">
                  <a:pos x="T0" y="T1"/>
                </a:cxn>
                <a:cxn ang="0">
                  <a:pos x="T2" y="T3"/>
                </a:cxn>
                <a:cxn ang="0">
                  <a:pos x="T4" y="T5"/>
                </a:cxn>
                <a:cxn ang="0">
                  <a:pos x="T6" y="T7"/>
                </a:cxn>
                <a:cxn ang="0">
                  <a:pos x="T8" y="T9"/>
                </a:cxn>
              </a:cxnLst>
              <a:rect l="0" t="0" r="r" b="b"/>
              <a:pathLst>
                <a:path w="42" h="153">
                  <a:moveTo>
                    <a:pt x="0" y="153"/>
                  </a:moveTo>
                  <a:lnTo>
                    <a:pt x="42" y="153"/>
                  </a:lnTo>
                  <a:lnTo>
                    <a:pt x="42" y="0"/>
                  </a:lnTo>
                  <a:lnTo>
                    <a:pt x="0" y="35"/>
                  </a:lnTo>
                  <a:lnTo>
                    <a:pt x="0"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1" name="Freeform 121"/>
            <p:cNvSpPr>
              <a:spLocks/>
            </p:cNvSpPr>
            <p:nvPr/>
          </p:nvSpPr>
          <p:spPr bwMode="auto">
            <a:xfrm>
              <a:off x="6904710" y="4556525"/>
              <a:ext cx="25047" cy="51287"/>
            </a:xfrm>
            <a:custGeom>
              <a:avLst/>
              <a:gdLst>
                <a:gd name="T0" fmla="*/ 21 w 21"/>
                <a:gd name="T1" fmla="*/ 22 h 43"/>
                <a:gd name="T2" fmla="*/ 0 w 21"/>
                <a:gd name="T3" fmla="*/ 0 h 43"/>
                <a:gd name="T4" fmla="*/ 0 w 21"/>
                <a:gd name="T5" fmla="*/ 43 h 43"/>
                <a:gd name="T6" fmla="*/ 21 w 21"/>
                <a:gd name="T7" fmla="*/ 22 h 43"/>
              </a:gdLst>
              <a:ahLst/>
              <a:cxnLst>
                <a:cxn ang="0">
                  <a:pos x="T0" y="T1"/>
                </a:cxn>
                <a:cxn ang="0">
                  <a:pos x="T2" y="T3"/>
                </a:cxn>
                <a:cxn ang="0">
                  <a:pos x="T4" y="T5"/>
                </a:cxn>
                <a:cxn ang="0">
                  <a:pos x="T6" y="T7"/>
                </a:cxn>
              </a:cxnLst>
              <a:rect l="0" t="0" r="r" b="b"/>
              <a:pathLst>
                <a:path w="21" h="43">
                  <a:moveTo>
                    <a:pt x="21" y="22"/>
                  </a:moveTo>
                  <a:lnTo>
                    <a:pt x="0" y="0"/>
                  </a:lnTo>
                  <a:lnTo>
                    <a:pt x="0" y="43"/>
                  </a:lnTo>
                  <a:lnTo>
                    <a:pt x="21"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2" name="Freeform 122"/>
            <p:cNvSpPr>
              <a:spLocks noEditPoints="1"/>
            </p:cNvSpPr>
            <p:nvPr/>
          </p:nvSpPr>
          <p:spPr bwMode="auto">
            <a:xfrm>
              <a:off x="6605340" y="4486155"/>
              <a:ext cx="332767" cy="493783"/>
            </a:xfrm>
            <a:custGeom>
              <a:avLst/>
              <a:gdLst>
                <a:gd name="T0" fmla="*/ 108 w 118"/>
                <a:gd name="T1" fmla="*/ 69 h 175"/>
                <a:gd name="T2" fmla="*/ 107 w 118"/>
                <a:gd name="T3" fmla="*/ 70 h 175"/>
                <a:gd name="T4" fmla="*/ 107 w 118"/>
                <a:gd name="T5" fmla="*/ 123 h 175"/>
                <a:gd name="T6" fmla="*/ 106 w 118"/>
                <a:gd name="T7" fmla="*/ 123 h 175"/>
                <a:gd name="T8" fmla="*/ 106 w 118"/>
                <a:gd name="T9" fmla="*/ 136 h 175"/>
                <a:gd name="T10" fmla="*/ 12 w 118"/>
                <a:gd name="T11" fmla="*/ 136 h 175"/>
                <a:gd name="T12" fmla="*/ 12 w 118"/>
                <a:gd name="T13" fmla="*/ 12 h 175"/>
                <a:gd name="T14" fmla="*/ 106 w 118"/>
                <a:gd name="T15" fmla="*/ 12 h 175"/>
                <a:gd name="T16" fmla="*/ 106 w 118"/>
                <a:gd name="T17" fmla="*/ 15 h 175"/>
                <a:gd name="T18" fmla="*/ 118 w 118"/>
                <a:gd name="T19" fmla="*/ 15 h 175"/>
                <a:gd name="T20" fmla="*/ 118 w 118"/>
                <a:gd name="T21" fmla="*/ 10 h 175"/>
                <a:gd name="T22" fmla="*/ 108 w 118"/>
                <a:gd name="T23" fmla="*/ 0 h 175"/>
                <a:gd name="T24" fmla="*/ 9 w 118"/>
                <a:gd name="T25" fmla="*/ 0 h 175"/>
                <a:gd name="T26" fmla="*/ 0 w 118"/>
                <a:gd name="T27" fmla="*/ 10 h 175"/>
                <a:gd name="T28" fmla="*/ 0 w 118"/>
                <a:gd name="T29" fmla="*/ 165 h 175"/>
                <a:gd name="T30" fmla="*/ 9 w 118"/>
                <a:gd name="T31" fmla="*/ 175 h 175"/>
                <a:gd name="T32" fmla="*/ 108 w 118"/>
                <a:gd name="T33" fmla="*/ 175 h 175"/>
                <a:gd name="T34" fmla="*/ 118 w 118"/>
                <a:gd name="T35" fmla="*/ 165 h 175"/>
                <a:gd name="T36" fmla="*/ 118 w 118"/>
                <a:gd name="T37" fmla="*/ 123 h 175"/>
                <a:gd name="T38" fmla="*/ 108 w 118"/>
                <a:gd name="T39" fmla="*/ 123 h 175"/>
                <a:gd name="T40" fmla="*/ 108 w 118"/>
                <a:gd name="T41" fmla="*/ 69 h 175"/>
                <a:gd name="T42" fmla="*/ 58 w 118"/>
                <a:gd name="T43" fmla="*/ 170 h 175"/>
                <a:gd name="T44" fmla="*/ 43 w 118"/>
                <a:gd name="T45" fmla="*/ 155 h 175"/>
                <a:gd name="T46" fmla="*/ 58 w 118"/>
                <a:gd name="T47" fmla="*/ 140 h 175"/>
                <a:gd name="T48" fmla="*/ 73 w 118"/>
                <a:gd name="T49" fmla="*/ 155 h 175"/>
                <a:gd name="T50" fmla="*/ 58 w 118"/>
                <a:gd name="T51" fmla="*/ 17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75">
                  <a:moveTo>
                    <a:pt x="108" y="69"/>
                  </a:moveTo>
                  <a:cubicBezTo>
                    <a:pt x="107" y="70"/>
                    <a:pt x="107" y="70"/>
                    <a:pt x="107" y="70"/>
                  </a:cubicBezTo>
                  <a:cubicBezTo>
                    <a:pt x="107" y="123"/>
                    <a:pt x="107" y="123"/>
                    <a:pt x="107" y="123"/>
                  </a:cubicBezTo>
                  <a:cubicBezTo>
                    <a:pt x="106" y="123"/>
                    <a:pt x="106" y="123"/>
                    <a:pt x="106" y="123"/>
                  </a:cubicBezTo>
                  <a:cubicBezTo>
                    <a:pt x="106" y="136"/>
                    <a:pt x="106" y="136"/>
                    <a:pt x="106" y="136"/>
                  </a:cubicBezTo>
                  <a:cubicBezTo>
                    <a:pt x="12" y="136"/>
                    <a:pt x="12" y="136"/>
                    <a:pt x="12" y="136"/>
                  </a:cubicBezTo>
                  <a:cubicBezTo>
                    <a:pt x="12" y="12"/>
                    <a:pt x="12" y="12"/>
                    <a:pt x="12" y="12"/>
                  </a:cubicBezTo>
                  <a:cubicBezTo>
                    <a:pt x="106" y="12"/>
                    <a:pt x="106" y="12"/>
                    <a:pt x="106" y="12"/>
                  </a:cubicBezTo>
                  <a:cubicBezTo>
                    <a:pt x="106" y="15"/>
                    <a:pt x="106" y="15"/>
                    <a:pt x="106" y="15"/>
                  </a:cubicBezTo>
                  <a:cubicBezTo>
                    <a:pt x="118" y="15"/>
                    <a:pt x="118" y="15"/>
                    <a:pt x="118" y="15"/>
                  </a:cubicBezTo>
                  <a:cubicBezTo>
                    <a:pt x="118" y="10"/>
                    <a:pt x="118" y="10"/>
                    <a:pt x="118" y="10"/>
                  </a:cubicBezTo>
                  <a:cubicBezTo>
                    <a:pt x="118" y="4"/>
                    <a:pt x="114" y="0"/>
                    <a:pt x="108" y="0"/>
                  </a:cubicBezTo>
                  <a:cubicBezTo>
                    <a:pt x="9" y="0"/>
                    <a:pt x="9" y="0"/>
                    <a:pt x="9" y="0"/>
                  </a:cubicBezTo>
                  <a:cubicBezTo>
                    <a:pt x="4" y="0"/>
                    <a:pt x="0" y="4"/>
                    <a:pt x="0" y="10"/>
                  </a:cubicBezTo>
                  <a:cubicBezTo>
                    <a:pt x="0" y="165"/>
                    <a:pt x="0" y="165"/>
                    <a:pt x="0" y="165"/>
                  </a:cubicBezTo>
                  <a:cubicBezTo>
                    <a:pt x="0" y="171"/>
                    <a:pt x="4" y="175"/>
                    <a:pt x="9" y="175"/>
                  </a:cubicBezTo>
                  <a:cubicBezTo>
                    <a:pt x="108" y="175"/>
                    <a:pt x="108" y="175"/>
                    <a:pt x="108" y="175"/>
                  </a:cubicBezTo>
                  <a:cubicBezTo>
                    <a:pt x="114" y="175"/>
                    <a:pt x="118" y="171"/>
                    <a:pt x="118" y="165"/>
                  </a:cubicBezTo>
                  <a:cubicBezTo>
                    <a:pt x="118" y="123"/>
                    <a:pt x="118" y="123"/>
                    <a:pt x="118" y="123"/>
                  </a:cubicBezTo>
                  <a:cubicBezTo>
                    <a:pt x="108" y="123"/>
                    <a:pt x="108" y="123"/>
                    <a:pt x="108" y="123"/>
                  </a:cubicBezTo>
                  <a:lnTo>
                    <a:pt x="108" y="69"/>
                  </a:lnTo>
                  <a:close/>
                  <a:moveTo>
                    <a:pt x="58" y="170"/>
                  </a:moveTo>
                  <a:cubicBezTo>
                    <a:pt x="50" y="170"/>
                    <a:pt x="43" y="163"/>
                    <a:pt x="43" y="155"/>
                  </a:cubicBezTo>
                  <a:cubicBezTo>
                    <a:pt x="43" y="147"/>
                    <a:pt x="50" y="140"/>
                    <a:pt x="58" y="140"/>
                  </a:cubicBezTo>
                  <a:cubicBezTo>
                    <a:pt x="66" y="140"/>
                    <a:pt x="73" y="147"/>
                    <a:pt x="73" y="155"/>
                  </a:cubicBezTo>
                  <a:cubicBezTo>
                    <a:pt x="73" y="163"/>
                    <a:pt x="66" y="170"/>
                    <a:pt x="58"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3" name="Freeform 123"/>
            <p:cNvSpPr>
              <a:spLocks/>
            </p:cNvSpPr>
            <p:nvPr/>
          </p:nvSpPr>
          <p:spPr bwMode="auto">
            <a:xfrm>
              <a:off x="6669746" y="4543406"/>
              <a:ext cx="338730" cy="200376"/>
            </a:xfrm>
            <a:custGeom>
              <a:avLst/>
              <a:gdLst>
                <a:gd name="T0" fmla="*/ 204 w 284"/>
                <a:gd name="T1" fmla="*/ 0 h 168"/>
                <a:gd name="T2" fmla="*/ 239 w 284"/>
                <a:gd name="T3" fmla="*/ 35 h 168"/>
                <a:gd name="T4" fmla="*/ 152 w 284"/>
                <a:gd name="T5" fmla="*/ 108 h 168"/>
                <a:gd name="T6" fmla="*/ 93 w 284"/>
                <a:gd name="T7" fmla="*/ 59 h 168"/>
                <a:gd name="T8" fmla="*/ 0 w 284"/>
                <a:gd name="T9" fmla="*/ 134 h 168"/>
                <a:gd name="T10" fmla="*/ 0 w 284"/>
                <a:gd name="T11" fmla="*/ 168 h 168"/>
                <a:gd name="T12" fmla="*/ 93 w 284"/>
                <a:gd name="T13" fmla="*/ 92 h 168"/>
                <a:gd name="T14" fmla="*/ 152 w 284"/>
                <a:gd name="T15" fmla="*/ 142 h 168"/>
                <a:gd name="T16" fmla="*/ 256 w 284"/>
                <a:gd name="T17" fmla="*/ 52 h 168"/>
                <a:gd name="T18" fmla="*/ 284 w 284"/>
                <a:gd name="T19" fmla="*/ 80 h 168"/>
                <a:gd name="T20" fmla="*/ 284 w 284"/>
                <a:gd name="T21" fmla="*/ 0 h 168"/>
                <a:gd name="T22" fmla="*/ 204 w 284"/>
                <a:gd name="T2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4" h="168">
                  <a:moveTo>
                    <a:pt x="204" y="0"/>
                  </a:moveTo>
                  <a:lnTo>
                    <a:pt x="239" y="35"/>
                  </a:lnTo>
                  <a:lnTo>
                    <a:pt x="152" y="108"/>
                  </a:lnTo>
                  <a:lnTo>
                    <a:pt x="93" y="59"/>
                  </a:lnTo>
                  <a:lnTo>
                    <a:pt x="0" y="134"/>
                  </a:lnTo>
                  <a:lnTo>
                    <a:pt x="0" y="168"/>
                  </a:lnTo>
                  <a:lnTo>
                    <a:pt x="93" y="92"/>
                  </a:lnTo>
                  <a:lnTo>
                    <a:pt x="152" y="142"/>
                  </a:lnTo>
                  <a:lnTo>
                    <a:pt x="256" y="52"/>
                  </a:lnTo>
                  <a:lnTo>
                    <a:pt x="284" y="80"/>
                  </a:lnTo>
                  <a:lnTo>
                    <a:pt x="284" y="0"/>
                  </a:lnTo>
                  <a:lnTo>
                    <a:pt x="2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54" name="组合 153"/>
          <p:cNvGrpSpPr/>
          <p:nvPr/>
        </p:nvGrpSpPr>
        <p:grpSpPr>
          <a:xfrm>
            <a:off x="5789674" y="3541884"/>
            <a:ext cx="364366" cy="342888"/>
            <a:chOff x="5067933" y="4413400"/>
            <a:chExt cx="586815" cy="552226"/>
          </a:xfrm>
          <a:solidFill>
            <a:schemeClr val="bg1"/>
          </a:solidFill>
        </p:grpSpPr>
        <p:sp>
          <p:nvSpPr>
            <p:cNvPr id="155" name="Freeform 124"/>
            <p:cNvSpPr>
              <a:spLocks noEditPoints="1"/>
            </p:cNvSpPr>
            <p:nvPr/>
          </p:nvSpPr>
          <p:spPr bwMode="auto">
            <a:xfrm>
              <a:off x="5121606" y="4413400"/>
              <a:ext cx="242121" cy="304142"/>
            </a:xfrm>
            <a:custGeom>
              <a:avLst/>
              <a:gdLst>
                <a:gd name="T0" fmla="*/ 6 w 86"/>
                <a:gd name="T1" fmla="*/ 68 h 108"/>
                <a:gd name="T2" fmla="*/ 14 w 86"/>
                <a:gd name="T3" fmla="*/ 77 h 108"/>
                <a:gd name="T4" fmla="*/ 45 w 86"/>
                <a:gd name="T5" fmla="*/ 108 h 108"/>
                <a:gd name="T6" fmla="*/ 76 w 86"/>
                <a:gd name="T7" fmla="*/ 77 h 108"/>
                <a:gd name="T8" fmla="*/ 76 w 86"/>
                <a:gd name="T9" fmla="*/ 77 h 108"/>
                <a:gd name="T10" fmla="*/ 84 w 86"/>
                <a:gd name="T11" fmla="*/ 68 h 108"/>
                <a:gd name="T12" fmla="*/ 78 w 86"/>
                <a:gd name="T13" fmla="*/ 59 h 108"/>
                <a:gd name="T14" fmla="*/ 78 w 86"/>
                <a:gd name="T15" fmla="*/ 59 h 108"/>
                <a:gd name="T16" fmla="*/ 68 w 86"/>
                <a:gd name="T17" fmla="*/ 24 h 108"/>
                <a:gd name="T18" fmla="*/ 22 w 86"/>
                <a:gd name="T19" fmla="*/ 19 h 108"/>
                <a:gd name="T20" fmla="*/ 11 w 86"/>
                <a:gd name="T21" fmla="*/ 59 h 108"/>
                <a:gd name="T22" fmla="*/ 11 w 86"/>
                <a:gd name="T23" fmla="*/ 59 h 108"/>
                <a:gd name="T24" fmla="*/ 6 w 86"/>
                <a:gd name="T25" fmla="*/ 68 h 108"/>
                <a:gd name="T26" fmla="*/ 14 w 86"/>
                <a:gd name="T27" fmla="*/ 60 h 108"/>
                <a:gd name="T28" fmla="*/ 14 w 86"/>
                <a:gd name="T29" fmla="*/ 60 h 108"/>
                <a:gd name="T30" fmla="*/ 15 w 86"/>
                <a:gd name="T31" fmla="*/ 60 h 108"/>
                <a:gd name="T32" fmla="*/ 15 w 86"/>
                <a:gd name="T33" fmla="*/ 58 h 108"/>
                <a:gd name="T34" fmla="*/ 17 w 86"/>
                <a:gd name="T35" fmla="*/ 46 h 108"/>
                <a:gd name="T36" fmla="*/ 20 w 86"/>
                <a:gd name="T37" fmla="*/ 42 h 108"/>
                <a:gd name="T38" fmla="*/ 56 w 86"/>
                <a:gd name="T39" fmla="*/ 34 h 108"/>
                <a:gd name="T40" fmla="*/ 73 w 86"/>
                <a:gd name="T41" fmla="*/ 61 h 108"/>
                <a:gd name="T42" fmla="*/ 74 w 86"/>
                <a:gd name="T43" fmla="*/ 61 h 108"/>
                <a:gd name="T44" fmla="*/ 75 w 86"/>
                <a:gd name="T45" fmla="*/ 61 h 108"/>
                <a:gd name="T46" fmla="*/ 76 w 86"/>
                <a:gd name="T47" fmla="*/ 60 h 108"/>
                <a:gd name="T48" fmla="*/ 80 w 86"/>
                <a:gd name="T49" fmla="*/ 62 h 108"/>
                <a:gd name="T50" fmla="*/ 82 w 86"/>
                <a:gd name="T51" fmla="*/ 68 h 108"/>
                <a:gd name="T52" fmla="*/ 80 w 86"/>
                <a:gd name="T53" fmla="*/ 73 h 108"/>
                <a:gd name="T54" fmla="*/ 76 w 86"/>
                <a:gd name="T55" fmla="*/ 75 h 108"/>
                <a:gd name="T56" fmla="*/ 76 w 86"/>
                <a:gd name="T57" fmla="*/ 75 h 108"/>
                <a:gd name="T58" fmla="*/ 74 w 86"/>
                <a:gd name="T59" fmla="*/ 75 h 108"/>
                <a:gd name="T60" fmla="*/ 74 w 86"/>
                <a:gd name="T61" fmla="*/ 77 h 108"/>
                <a:gd name="T62" fmla="*/ 63 w 86"/>
                <a:gd name="T63" fmla="*/ 98 h 108"/>
                <a:gd name="T64" fmla="*/ 55 w 86"/>
                <a:gd name="T65" fmla="*/ 104 h 108"/>
                <a:gd name="T66" fmla="*/ 45 w 86"/>
                <a:gd name="T67" fmla="*/ 106 h 108"/>
                <a:gd name="T68" fmla="*/ 35 w 86"/>
                <a:gd name="T69" fmla="*/ 104 h 108"/>
                <a:gd name="T70" fmla="*/ 26 w 86"/>
                <a:gd name="T71" fmla="*/ 98 h 108"/>
                <a:gd name="T72" fmla="*/ 16 w 86"/>
                <a:gd name="T73" fmla="*/ 77 h 108"/>
                <a:gd name="T74" fmla="*/ 15 w 86"/>
                <a:gd name="T75" fmla="*/ 75 h 108"/>
                <a:gd name="T76" fmla="*/ 14 w 86"/>
                <a:gd name="T77" fmla="*/ 75 h 108"/>
                <a:gd name="T78" fmla="*/ 8 w 86"/>
                <a:gd name="T79" fmla="*/ 68 h 108"/>
                <a:gd name="T80" fmla="*/ 10 w 86"/>
                <a:gd name="T81" fmla="*/ 62 h 108"/>
                <a:gd name="T82" fmla="*/ 14 w 86"/>
                <a:gd name="T83"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 h="108">
                  <a:moveTo>
                    <a:pt x="6" y="68"/>
                  </a:moveTo>
                  <a:cubicBezTo>
                    <a:pt x="6" y="73"/>
                    <a:pt x="9" y="77"/>
                    <a:pt x="14" y="77"/>
                  </a:cubicBezTo>
                  <a:cubicBezTo>
                    <a:pt x="17" y="95"/>
                    <a:pt x="29" y="108"/>
                    <a:pt x="45" y="108"/>
                  </a:cubicBezTo>
                  <a:cubicBezTo>
                    <a:pt x="60" y="108"/>
                    <a:pt x="73" y="95"/>
                    <a:pt x="76" y="77"/>
                  </a:cubicBezTo>
                  <a:cubicBezTo>
                    <a:pt x="76" y="77"/>
                    <a:pt x="76" y="77"/>
                    <a:pt x="76" y="77"/>
                  </a:cubicBezTo>
                  <a:cubicBezTo>
                    <a:pt x="81" y="77"/>
                    <a:pt x="84" y="73"/>
                    <a:pt x="84" y="68"/>
                  </a:cubicBezTo>
                  <a:cubicBezTo>
                    <a:pt x="84" y="63"/>
                    <a:pt x="81" y="59"/>
                    <a:pt x="78" y="59"/>
                  </a:cubicBezTo>
                  <a:cubicBezTo>
                    <a:pt x="78" y="59"/>
                    <a:pt x="78" y="59"/>
                    <a:pt x="78" y="59"/>
                  </a:cubicBezTo>
                  <a:cubicBezTo>
                    <a:pt x="78" y="59"/>
                    <a:pt x="86" y="31"/>
                    <a:pt x="68" y="24"/>
                  </a:cubicBezTo>
                  <a:cubicBezTo>
                    <a:pt x="66" y="0"/>
                    <a:pt x="22" y="19"/>
                    <a:pt x="22" y="19"/>
                  </a:cubicBezTo>
                  <a:cubicBezTo>
                    <a:pt x="0" y="30"/>
                    <a:pt x="11" y="59"/>
                    <a:pt x="11" y="59"/>
                  </a:cubicBezTo>
                  <a:cubicBezTo>
                    <a:pt x="11" y="59"/>
                    <a:pt x="11" y="59"/>
                    <a:pt x="11" y="59"/>
                  </a:cubicBezTo>
                  <a:cubicBezTo>
                    <a:pt x="8" y="61"/>
                    <a:pt x="6" y="64"/>
                    <a:pt x="6" y="68"/>
                  </a:cubicBezTo>
                  <a:close/>
                  <a:moveTo>
                    <a:pt x="14" y="60"/>
                  </a:moveTo>
                  <a:cubicBezTo>
                    <a:pt x="14" y="60"/>
                    <a:pt x="14" y="60"/>
                    <a:pt x="14" y="60"/>
                  </a:cubicBezTo>
                  <a:cubicBezTo>
                    <a:pt x="15" y="60"/>
                    <a:pt x="15" y="60"/>
                    <a:pt x="15" y="60"/>
                  </a:cubicBezTo>
                  <a:cubicBezTo>
                    <a:pt x="15" y="58"/>
                    <a:pt x="15" y="58"/>
                    <a:pt x="15" y="58"/>
                  </a:cubicBezTo>
                  <a:cubicBezTo>
                    <a:pt x="17" y="46"/>
                    <a:pt x="17" y="46"/>
                    <a:pt x="17" y="46"/>
                  </a:cubicBezTo>
                  <a:cubicBezTo>
                    <a:pt x="19" y="44"/>
                    <a:pt x="20" y="42"/>
                    <a:pt x="20" y="42"/>
                  </a:cubicBezTo>
                  <a:cubicBezTo>
                    <a:pt x="40" y="43"/>
                    <a:pt x="56" y="34"/>
                    <a:pt x="56" y="34"/>
                  </a:cubicBezTo>
                  <a:cubicBezTo>
                    <a:pt x="69" y="24"/>
                    <a:pt x="73" y="61"/>
                    <a:pt x="73" y="61"/>
                  </a:cubicBezTo>
                  <a:cubicBezTo>
                    <a:pt x="74" y="61"/>
                    <a:pt x="74" y="61"/>
                    <a:pt x="74" y="61"/>
                  </a:cubicBezTo>
                  <a:cubicBezTo>
                    <a:pt x="75" y="61"/>
                    <a:pt x="75" y="61"/>
                    <a:pt x="75" y="61"/>
                  </a:cubicBezTo>
                  <a:cubicBezTo>
                    <a:pt x="76" y="60"/>
                    <a:pt x="76" y="60"/>
                    <a:pt x="76" y="60"/>
                  </a:cubicBezTo>
                  <a:cubicBezTo>
                    <a:pt x="78" y="60"/>
                    <a:pt x="79" y="61"/>
                    <a:pt x="80" y="62"/>
                  </a:cubicBezTo>
                  <a:cubicBezTo>
                    <a:pt x="81" y="64"/>
                    <a:pt x="82" y="66"/>
                    <a:pt x="82" y="68"/>
                  </a:cubicBezTo>
                  <a:cubicBezTo>
                    <a:pt x="82" y="70"/>
                    <a:pt x="81" y="72"/>
                    <a:pt x="80" y="73"/>
                  </a:cubicBezTo>
                  <a:cubicBezTo>
                    <a:pt x="79" y="75"/>
                    <a:pt x="78" y="75"/>
                    <a:pt x="76" y="75"/>
                  </a:cubicBezTo>
                  <a:cubicBezTo>
                    <a:pt x="76" y="75"/>
                    <a:pt x="76" y="75"/>
                    <a:pt x="76" y="75"/>
                  </a:cubicBezTo>
                  <a:cubicBezTo>
                    <a:pt x="74" y="75"/>
                    <a:pt x="74" y="75"/>
                    <a:pt x="74" y="75"/>
                  </a:cubicBezTo>
                  <a:cubicBezTo>
                    <a:pt x="74" y="77"/>
                    <a:pt x="74" y="77"/>
                    <a:pt x="74" y="77"/>
                  </a:cubicBezTo>
                  <a:cubicBezTo>
                    <a:pt x="72" y="85"/>
                    <a:pt x="69" y="92"/>
                    <a:pt x="63" y="98"/>
                  </a:cubicBezTo>
                  <a:cubicBezTo>
                    <a:pt x="61" y="100"/>
                    <a:pt x="58" y="102"/>
                    <a:pt x="55" y="104"/>
                  </a:cubicBezTo>
                  <a:cubicBezTo>
                    <a:pt x="51" y="105"/>
                    <a:pt x="48" y="106"/>
                    <a:pt x="45" y="106"/>
                  </a:cubicBezTo>
                  <a:cubicBezTo>
                    <a:pt x="41" y="106"/>
                    <a:pt x="38" y="105"/>
                    <a:pt x="35" y="104"/>
                  </a:cubicBezTo>
                  <a:cubicBezTo>
                    <a:pt x="32" y="102"/>
                    <a:pt x="29" y="100"/>
                    <a:pt x="26" y="98"/>
                  </a:cubicBezTo>
                  <a:cubicBezTo>
                    <a:pt x="21" y="93"/>
                    <a:pt x="17" y="85"/>
                    <a:pt x="16" y="77"/>
                  </a:cubicBezTo>
                  <a:cubicBezTo>
                    <a:pt x="15" y="75"/>
                    <a:pt x="15" y="75"/>
                    <a:pt x="15" y="75"/>
                  </a:cubicBezTo>
                  <a:cubicBezTo>
                    <a:pt x="14" y="75"/>
                    <a:pt x="14" y="75"/>
                    <a:pt x="14" y="75"/>
                  </a:cubicBezTo>
                  <a:cubicBezTo>
                    <a:pt x="11" y="75"/>
                    <a:pt x="8" y="72"/>
                    <a:pt x="8" y="68"/>
                  </a:cubicBezTo>
                  <a:cubicBezTo>
                    <a:pt x="8" y="66"/>
                    <a:pt x="9" y="64"/>
                    <a:pt x="10" y="62"/>
                  </a:cubicBezTo>
                  <a:cubicBezTo>
                    <a:pt x="11" y="61"/>
                    <a:pt x="13" y="60"/>
                    <a:pt x="1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6" name="Freeform 125"/>
            <p:cNvSpPr>
              <a:spLocks/>
            </p:cNvSpPr>
            <p:nvPr/>
          </p:nvSpPr>
          <p:spPr bwMode="auto">
            <a:xfrm>
              <a:off x="5067933" y="4717542"/>
              <a:ext cx="361392" cy="248084"/>
            </a:xfrm>
            <a:custGeom>
              <a:avLst/>
              <a:gdLst>
                <a:gd name="T0" fmla="*/ 126 w 128"/>
                <a:gd name="T1" fmla="*/ 61 h 88"/>
                <a:gd name="T2" fmla="*/ 113 w 128"/>
                <a:gd name="T3" fmla="*/ 64 h 88"/>
                <a:gd name="T4" fmla="*/ 99 w 128"/>
                <a:gd name="T5" fmla="*/ 70 h 88"/>
                <a:gd name="T6" fmla="*/ 83 w 128"/>
                <a:gd name="T7" fmla="*/ 33 h 88"/>
                <a:gd name="T8" fmla="*/ 94 w 128"/>
                <a:gd name="T9" fmla="*/ 28 h 88"/>
                <a:gd name="T10" fmla="*/ 119 w 128"/>
                <a:gd name="T11" fmla="*/ 12 h 88"/>
                <a:gd name="T12" fmla="*/ 99 w 128"/>
                <a:gd name="T13" fmla="*/ 0 h 88"/>
                <a:gd name="T14" fmla="*/ 72 w 128"/>
                <a:gd name="T15" fmla="*/ 43 h 88"/>
                <a:gd name="T16" fmla="*/ 68 w 128"/>
                <a:gd name="T17" fmla="*/ 23 h 88"/>
                <a:gd name="T18" fmla="*/ 72 w 128"/>
                <a:gd name="T19" fmla="*/ 17 h 88"/>
                <a:gd name="T20" fmla="*/ 64 w 128"/>
                <a:gd name="T21" fmla="*/ 10 h 88"/>
                <a:gd name="T22" fmla="*/ 56 w 128"/>
                <a:gd name="T23" fmla="*/ 17 h 88"/>
                <a:gd name="T24" fmla="*/ 60 w 128"/>
                <a:gd name="T25" fmla="*/ 23 h 88"/>
                <a:gd name="T26" fmla="*/ 57 w 128"/>
                <a:gd name="T27" fmla="*/ 43 h 88"/>
                <a:gd name="T28" fmla="*/ 29 w 128"/>
                <a:gd name="T29" fmla="*/ 0 h 88"/>
                <a:gd name="T30" fmla="*/ 0 w 128"/>
                <a:gd name="T31" fmla="*/ 28 h 88"/>
                <a:gd name="T32" fmla="*/ 0 w 128"/>
                <a:gd name="T33" fmla="*/ 82 h 88"/>
                <a:gd name="T34" fmla="*/ 64 w 128"/>
                <a:gd name="T35" fmla="*/ 88 h 88"/>
                <a:gd name="T36" fmla="*/ 128 w 128"/>
                <a:gd name="T37" fmla="*/ 82 h 88"/>
                <a:gd name="T38" fmla="*/ 128 w 128"/>
                <a:gd name="T39" fmla="*/ 65 h 88"/>
                <a:gd name="T40" fmla="*/ 126 w 128"/>
                <a:gd name="T41" fmla="*/ 6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88">
                  <a:moveTo>
                    <a:pt x="126" y="61"/>
                  </a:moveTo>
                  <a:cubicBezTo>
                    <a:pt x="113" y="64"/>
                    <a:pt x="113" y="64"/>
                    <a:pt x="113" y="64"/>
                  </a:cubicBezTo>
                  <a:cubicBezTo>
                    <a:pt x="99" y="70"/>
                    <a:pt x="99" y="70"/>
                    <a:pt x="99" y="70"/>
                  </a:cubicBezTo>
                  <a:cubicBezTo>
                    <a:pt x="83" y="33"/>
                    <a:pt x="83" y="33"/>
                    <a:pt x="83" y="33"/>
                  </a:cubicBezTo>
                  <a:cubicBezTo>
                    <a:pt x="94" y="28"/>
                    <a:pt x="94" y="28"/>
                    <a:pt x="94" y="28"/>
                  </a:cubicBezTo>
                  <a:cubicBezTo>
                    <a:pt x="119" y="12"/>
                    <a:pt x="119" y="12"/>
                    <a:pt x="119" y="12"/>
                  </a:cubicBezTo>
                  <a:cubicBezTo>
                    <a:pt x="114" y="7"/>
                    <a:pt x="107" y="3"/>
                    <a:pt x="99" y="0"/>
                  </a:cubicBezTo>
                  <a:cubicBezTo>
                    <a:pt x="72" y="43"/>
                    <a:pt x="72" y="43"/>
                    <a:pt x="72" y="43"/>
                  </a:cubicBezTo>
                  <a:cubicBezTo>
                    <a:pt x="68" y="23"/>
                    <a:pt x="68" y="23"/>
                    <a:pt x="68" y="23"/>
                  </a:cubicBezTo>
                  <a:cubicBezTo>
                    <a:pt x="70" y="22"/>
                    <a:pt x="72" y="20"/>
                    <a:pt x="72" y="17"/>
                  </a:cubicBezTo>
                  <a:cubicBezTo>
                    <a:pt x="72" y="13"/>
                    <a:pt x="68" y="10"/>
                    <a:pt x="64" y="10"/>
                  </a:cubicBezTo>
                  <a:cubicBezTo>
                    <a:pt x="60" y="10"/>
                    <a:pt x="56" y="13"/>
                    <a:pt x="56" y="17"/>
                  </a:cubicBezTo>
                  <a:cubicBezTo>
                    <a:pt x="56" y="20"/>
                    <a:pt x="58" y="22"/>
                    <a:pt x="60" y="23"/>
                  </a:cubicBezTo>
                  <a:cubicBezTo>
                    <a:pt x="57" y="43"/>
                    <a:pt x="57" y="43"/>
                    <a:pt x="57" y="43"/>
                  </a:cubicBezTo>
                  <a:cubicBezTo>
                    <a:pt x="29" y="0"/>
                    <a:pt x="29" y="0"/>
                    <a:pt x="29" y="0"/>
                  </a:cubicBezTo>
                  <a:cubicBezTo>
                    <a:pt x="14" y="6"/>
                    <a:pt x="3" y="16"/>
                    <a:pt x="0" y="28"/>
                  </a:cubicBezTo>
                  <a:cubicBezTo>
                    <a:pt x="0" y="82"/>
                    <a:pt x="0" y="82"/>
                    <a:pt x="0" y="82"/>
                  </a:cubicBezTo>
                  <a:cubicBezTo>
                    <a:pt x="0" y="82"/>
                    <a:pt x="33" y="88"/>
                    <a:pt x="64" y="88"/>
                  </a:cubicBezTo>
                  <a:cubicBezTo>
                    <a:pt x="95" y="88"/>
                    <a:pt x="128" y="82"/>
                    <a:pt x="128" y="82"/>
                  </a:cubicBezTo>
                  <a:cubicBezTo>
                    <a:pt x="128" y="65"/>
                    <a:pt x="128" y="65"/>
                    <a:pt x="128" y="65"/>
                  </a:cubicBezTo>
                  <a:cubicBezTo>
                    <a:pt x="127" y="64"/>
                    <a:pt x="126" y="62"/>
                    <a:pt x="126"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7" name="Freeform 126"/>
            <p:cNvSpPr>
              <a:spLocks noEditPoints="1"/>
            </p:cNvSpPr>
            <p:nvPr/>
          </p:nvSpPr>
          <p:spPr bwMode="auto">
            <a:xfrm>
              <a:off x="5321981" y="4644786"/>
              <a:ext cx="332767" cy="273131"/>
            </a:xfrm>
            <a:custGeom>
              <a:avLst/>
              <a:gdLst>
                <a:gd name="T0" fmla="*/ 117 w 118"/>
                <a:gd name="T1" fmla="*/ 60 h 97"/>
                <a:gd name="T2" fmla="*/ 93 w 118"/>
                <a:gd name="T3" fmla="*/ 4 h 97"/>
                <a:gd name="T4" fmla="*/ 87 w 118"/>
                <a:gd name="T5" fmla="*/ 1 h 97"/>
                <a:gd name="T6" fmla="*/ 84 w 118"/>
                <a:gd name="T7" fmla="*/ 7 h 97"/>
                <a:gd name="T8" fmla="*/ 6 w 118"/>
                <a:gd name="T9" fmla="*/ 59 h 97"/>
                <a:gd name="T10" fmla="*/ 0 w 118"/>
                <a:gd name="T11" fmla="*/ 61 h 97"/>
                <a:gd name="T12" fmla="*/ 11 w 118"/>
                <a:gd name="T13" fmla="*/ 89 h 97"/>
                <a:gd name="T14" fmla="*/ 17 w 118"/>
                <a:gd name="T15" fmla="*/ 86 h 97"/>
                <a:gd name="T16" fmla="*/ 13 w 118"/>
                <a:gd name="T17" fmla="*/ 76 h 97"/>
                <a:gd name="T18" fmla="*/ 15 w 118"/>
                <a:gd name="T19" fmla="*/ 75 h 97"/>
                <a:gd name="T20" fmla="*/ 19 w 118"/>
                <a:gd name="T21" fmla="*/ 85 h 97"/>
                <a:gd name="T22" fmla="*/ 39 w 118"/>
                <a:gd name="T23" fmla="*/ 81 h 97"/>
                <a:gd name="T24" fmla="*/ 40 w 118"/>
                <a:gd name="T25" fmla="*/ 84 h 97"/>
                <a:gd name="T26" fmla="*/ 62 w 118"/>
                <a:gd name="T27" fmla="*/ 94 h 97"/>
                <a:gd name="T28" fmla="*/ 71 w 118"/>
                <a:gd name="T29" fmla="*/ 74 h 97"/>
                <a:gd name="T30" fmla="*/ 108 w 118"/>
                <a:gd name="T31" fmla="*/ 65 h 97"/>
                <a:gd name="T32" fmla="*/ 89 w 118"/>
                <a:gd name="T33" fmla="*/ 23 h 97"/>
                <a:gd name="T34" fmla="*/ 91 w 118"/>
                <a:gd name="T35" fmla="*/ 22 h 97"/>
                <a:gd name="T36" fmla="*/ 110 w 118"/>
                <a:gd name="T37" fmla="*/ 66 h 97"/>
                <a:gd name="T38" fmla="*/ 114 w 118"/>
                <a:gd name="T39" fmla="*/ 66 h 97"/>
                <a:gd name="T40" fmla="*/ 117 w 118"/>
                <a:gd name="T41" fmla="*/ 60 h 97"/>
                <a:gd name="T42" fmla="*/ 59 w 118"/>
                <a:gd name="T43" fmla="*/ 87 h 97"/>
                <a:gd name="T44" fmla="*/ 46 w 118"/>
                <a:gd name="T45" fmla="*/ 82 h 97"/>
                <a:gd name="T46" fmla="*/ 46 w 118"/>
                <a:gd name="T47" fmla="*/ 79 h 97"/>
                <a:gd name="T48" fmla="*/ 64 w 118"/>
                <a:gd name="T49" fmla="*/ 75 h 97"/>
                <a:gd name="T50" fmla="*/ 59 w 118"/>
                <a:gd name="T51" fmla="*/ 87 h 97"/>
                <a:gd name="T52" fmla="*/ 79 w 118"/>
                <a:gd name="T53" fmla="*/ 23 h 97"/>
                <a:gd name="T54" fmla="*/ 18 w 118"/>
                <a:gd name="T55" fmla="*/ 64 h 97"/>
                <a:gd name="T56" fmla="*/ 13 w 118"/>
                <a:gd name="T57" fmla="*/ 63 h 97"/>
                <a:gd name="T58" fmla="*/ 14 w 118"/>
                <a:gd name="T59" fmla="*/ 58 h 97"/>
                <a:gd name="T60" fmla="*/ 75 w 118"/>
                <a:gd name="T61" fmla="*/ 17 h 97"/>
                <a:gd name="T62" fmla="*/ 80 w 118"/>
                <a:gd name="T63" fmla="*/ 18 h 97"/>
                <a:gd name="T64" fmla="*/ 79 w 118"/>
                <a:gd name="T65" fmla="*/ 2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8" h="97">
                  <a:moveTo>
                    <a:pt x="117" y="60"/>
                  </a:moveTo>
                  <a:cubicBezTo>
                    <a:pt x="93" y="4"/>
                    <a:pt x="93" y="4"/>
                    <a:pt x="93" y="4"/>
                  </a:cubicBezTo>
                  <a:cubicBezTo>
                    <a:pt x="92" y="1"/>
                    <a:pt x="89" y="0"/>
                    <a:pt x="87" y="1"/>
                  </a:cubicBezTo>
                  <a:cubicBezTo>
                    <a:pt x="85" y="2"/>
                    <a:pt x="83" y="5"/>
                    <a:pt x="84" y="7"/>
                  </a:cubicBezTo>
                  <a:cubicBezTo>
                    <a:pt x="6" y="59"/>
                    <a:pt x="6" y="59"/>
                    <a:pt x="6" y="59"/>
                  </a:cubicBezTo>
                  <a:cubicBezTo>
                    <a:pt x="0" y="61"/>
                    <a:pt x="0" y="61"/>
                    <a:pt x="0" y="61"/>
                  </a:cubicBezTo>
                  <a:cubicBezTo>
                    <a:pt x="11" y="89"/>
                    <a:pt x="11" y="89"/>
                    <a:pt x="11" y="89"/>
                  </a:cubicBezTo>
                  <a:cubicBezTo>
                    <a:pt x="17" y="86"/>
                    <a:pt x="17" y="86"/>
                    <a:pt x="17" y="86"/>
                  </a:cubicBezTo>
                  <a:cubicBezTo>
                    <a:pt x="13" y="76"/>
                    <a:pt x="13" y="76"/>
                    <a:pt x="13" y="76"/>
                  </a:cubicBezTo>
                  <a:cubicBezTo>
                    <a:pt x="15" y="75"/>
                    <a:pt x="15" y="75"/>
                    <a:pt x="15" y="75"/>
                  </a:cubicBezTo>
                  <a:cubicBezTo>
                    <a:pt x="19" y="85"/>
                    <a:pt x="19" y="85"/>
                    <a:pt x="19" y="85"/>
                  </a:cubicBezTo>
                  <a:cubicBezTo>
                    <a:pt x="39" y="81"/>
                    <a:pt x="39" y="81"/>
                    <a:pt x="39" y="81"/>
                  </a:cubicBezTo>
                  <a:cubicBezTo>
                    <a:pt x="39" y="82"/>
                    <a:pt x="40" y="83"/>
                    <a:pt x="40" y="84"/>
                  </a:cubicBezTo>
                  <a:cubicBezTo>
                    <a:pt x="44" y="93"/>
                    <a:pt x="54" y="97"/>
                    <a:pt x="62" y="94"/>
                  </a:cubicBezTo>
                  <a:cubicBezTo>
                    <a:pt x="69" y="90"/>
                    <a:pt x="73" y="82"/>
                    <a:pt x="71" y="74"/>
                  </a:cubicBezTo>
                  <a:cubicBezTo>
                    <a:pt x="108" y="65"/>
                    <a:pt x="108" y="65"/>
                    <a:pt x="108" y="65"/>
                  </a:cubicBezTo>
                  <a:cubicBezTo>
                    <a:pt x="89" y="23"/>
                    <a:pt x="89" y="23"/>
                    <a:pt x="89" y="23"/>
                  </a:cubicBezTo>
                  <a:cubicBezTo>
                    <a:pt x="91" y="22"/>
                    <a:pt x="91" y="22"/>
                    <a:pt x="91" y="22"/>
                  </a:cubicBezTo>
                  <a:cubicBezTo>
                    <a:pt x="110" y="66"/>
                    <a:pt x="110" y="66"/>
                    <a:pt x="110" y="66"/>
                  </a:cubicBezTo>
                  <a:cubicBezTo>
                    <a:pt x="111" y="67"/>
                    <a:pt x="113" y="67"/>
                    <a:pt x="114" y="66"/>
                  </a:cubicBezTo>
                  <a:cubicBezTo>
                    <a:pt x="117" y="65"/>
                    <a:pt x="118" y="63"/>
                    <a:pt x="117" y="60"/>
                  </a:cubicBezTo>
                  <a:close/>
                  <a:moveTo>
                    <a:pt x="59" y="87"/>
                  </a:moveTo>
                  <a:cubicBezTo>
                    <a:pt x="54" y="89"/>
                    <a:pt x="48" y="87"/>
                    <a:pt x="46" y="82"/>
                  </a:cubicBezTo>
                  <a:cubicBezTo>
                    <a:pt x="46" y="81"/>
                    <a:pt x="46" y="80"/>
                    <a:pt x="46" y="79"/>
                  </a:cubicBezTo>
                  <a:cubicBezTo>
                    <a:pt x="64" y="75"/>
                    <a:pt x="64" y="75"/>
                    <a:pt x="64" y="75"/>
                  </a:cubicBezTo>
                  <a:cubicBezTo>
                    <a:pt x="65" y="80"/>
                    <a:pt x="63" y="85"/>
                    <a:pt x="59" y="87"/>
                  </a:cubicBezTo>
                  <a:close/>
                  <a:moveTo>
                    <a:pt x="79" y="23"/>
                  </a:moveTo>
                  <a:cubicBezTo>
                    <a:pt x="18" y="64"/>
                    <a:pt x="18" y="64"/>
                    <a:pt x="18" y="64"/>
                  </a:cubicBezTo>
                  <a:cubicBezTo>
                    <a:pt x="17" y="66"/>
                    <a:pt x="14" y="65"/>
                    <a:pt x="13" y="63"/>
                  </a:cubicBezTo>
                  <a:cubicBezTo>
                    <a:pt x="12" y="62"/>
                    <a:pt x="12" y="59"/>
                    <a:pt x="14" y="58"/>
                  </a:cubicBezTo>
                  <a:cubicBezTo>
                    <a:pt x="75" y="17"/>
                    <a:pt x="75" y="17"/>
                    <a:pt x="75" y="17"/>
                  </a:cubicBezTo>
                  <a:cubicBezTo>
                    <a:pt x="77" y="15"/>
                    <a:pt x="79" y="16"/>
                    <a:pt x="80" y="18"/>
                  </a:cubicBezTo>
                  <a:cubicBezTo>
                    <a:pt x="81" y="19"/>
                    <a:pt x="81" y="22"/>
                    <a:pt x="7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58" name="组合 157"/>
          <p:cNvGrpSpPr/>
          <p:nvPr/>
        </p:nvGrpSpPr>
        <p:grpSpPr>
          <a:xfrm>
            <a:off x="4035821" y="1768892"/>
            <a:ext cx="352516" cy="331040"/>
            <a:chOff x="3411256" y="4486155"/>
            <a:chExt cx="567731" cy="533142"/>
          </a:xfrm>
          <a:solidFill>
            <a:schemeClr val="bg1"/>
          </a:solidFill>
        </p:grpSpPr>
        <p:sp>
          <p:nvSpPr>
            <p:cNvPr id="159" name="Freeform 156"/>
            <p:cNvSpPr>
              <a:spLocks/>
            </p:cNvSpPr>
            <p:nvPr/>
          </p:nvSpPr>
          <p:spPr bwMode="auto">
            <a:xfrm>
              <a:off x="3411256" y="4486155"/>
              <a:ext cx="363778" cy="435340"/>
            </a:xfrm>
            <a:custGeom>
              <a:avLst/>
              <a:gdLst>
                <a:gd name="T0" fmla="*/ 11 w 129"/>
                <a:gd name="T1" fmla="*/ 12 h 154"/>
                <a:gd name="T2" fmla="*/ 118 w 129"/>
                <a:gd name="T3" fmla="*/ 12 h 154"/>
                <a:gd name="T4" fmla="*/ 118 w 129"/>
                <a:gd name="T5" fmla="*/ 31 h 154"/>
                <a:gd name="T6" fmla="*/ 129 w 129"/>
                <a:gd name="T7" fmla="*/ 31 h 154"/>
                <a:gd name="T8" fmla="*/ 129 w 129"/>
                <a:gd name="T9" fmla="*/ 10 h 154"/>
                <a:gd name="T10" fmla="*/ 120 w 129"/>
                <a:gd name="T11" fmla="*/ 0 h 154"/>
                <a:gd name="T12" fmla="*/ 10 w 129"/>
                <a:gd name="T13" fmla="*/ 0 h 154"/>
                <a:gd name="T14" fmla="*/ 0 w 129"/>
                <a:gd name="T15" fmla="*/ 10 h 154"/>
                <a:gd name="T16" fmla="*/ 0 w 129"/>
                <a:gd name="T17" fmla="*/ 144 h 154"/>
                <a:gd name="T18" fmla="*/ 10 w 129"/>
                <a:gd name="T19" fmla="*/ 154 h 154"/>
                <a:gd name="T20" fmla="*/ 69 w 129"/>
                <a:gd name="T21" fmla="*/ 154 h 154"/>
                <a:gd name="T22" fmla="*/ 69 w 129"/>
                <a:gd name="T23" fmla="*/ 143 h 154"/>
                <a:gd name="T24" fmla="*/ 11 w 129"/>
                <a:gd name="T25" fmla="*/ 143 h 154"/>
                <a:gd name="T26" fmla="*/ 11 w 129"/>
                <a:gd name="T27" fmla="*/ 1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154">
                  <a:moveTo>
                    <a:pt x="11" y="12"/>
                  </a:moveTo>
                  <a:cubicBezTo>
                    <a:pt x="118" y="12"/>
                    <a:pt x="118" y="12"/>
                    <a:pt x="118" y="12"/>
                  </a:cubicBezTo>
                  <a:cubicBezTo>
                    <a:pt x="118" y="31"/>
                    <a:pt x="118" y="31"/>
                    <a:pt x="118" y="31"/>
                  </a:cubicBezTo>
                  <a:cubicBezTo>
                    <a:pt x="129" y="31"/>
                    <a:pt x="129" y="31"/>
                    <a:pt x="129" y="31"/>
                  </a:cubicBezTo>
                  <a:cubicBezTo>
                    <a:pt x="129" y="10"/>
                    <a:pt x="129" y="10"/>
                    <a:pt x="129" y="10"/>
                  </a:cubicBezTo>
                  <a:cubicBezTo>
                    <a:pt x="129" y="5"/>
                    <a:pt x="125" y="0"/>
                    <a:pt x="120" y="0"/>
                  </a:cubicBezTo>
                  <a:cubicBezTo>
                    <a:pt x="10" y="0"/>
                    <a:pt x="10" y="0"/>
                    <a:pt x="10" y="0"/>
                  </a:cubicBezTo>
                  <a:cubicBezTo>
                    <a:pt x="5" y="0"/>
                    <a:pt x="0" y="5"/>
                    <a:pt x="0" y="10"/>
                  </a:cubicBezTo>
                  <a:cubicBezTo>
                    <a:pt x="0" y="144"/>
                    <a:pt x="0" y="144"/>
                    <a:pt x="0" y="144"/>
                  </a:cubicBezTo>
                  <a:cubicBezTo>
                    <a:pt x="0" y="150"/>
                    <a:pt x="5" y="154"/>
                    <a:pt x="10" y="154"/>
                  </a:cubicBezTo>
                  <a:cubicBezTo>
                    <a:pt x="69" y="154"/>
                    <a:pt x="69" y="154"/>
                    <a:pt x="69" y="154"/>
                  </a:cubicBezTo>
                  <a:cubicBezTo>
                    <a:pt x="69" y="143"/>
                    <a:pt x="69" y="143"/>
                    <a:pt x="69" y="143"/>
                  </a:cubicBezTo>
                  <a:cubicBezTo>
                    <a:pt x="11" y="143"/>
                    <a:pt x="11" y="143"/>
                    <a:pt x="11" y="143"/>
                  </a:cubicBezTo>
                  <a:lnTo>
                    <a:pt x="1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0" name="Freeform 157"/>
            <p:cNvSpPr>
              <a:spLocks noEditPoints="1"/>
            </p:cNvSpPr>
            <p:nvPr/>
          </p:nvSpPr>
          <p:spPr bwMode="auto">
            <a:xfrm>
              <a:off x="3617595" y="4585150"/>
              <a:ext cx="361392" cy="434147"/>
            </a:xfrm>
            <a:custGeom>
              <a:avLst/>
              <a:gdLst>
                <a:gd name="T0" fmla="*/ 119 w 128"/>
                <a:gd name="T1" fmla="*/ 0 h 154"/>
                <a:gd name="T2" fmla="*/ 9 w 128"/>
                <a:gd name="T3" fmla="*/ 0 h 154"/>
                <a:gd name="T4" fmla="*/ 0 w 128"/>
                <a:gd name="T5" fmla="*/ 10 h 154"/>
                <a:gd name="T6" fmla="*/ 0 w 128"/>
                <a:gd name="T7" fmla="*/ 144 h 154"/>
                <a:gd name="T8" fmla="*/ 9 w 128"/>
                <a:gd name="T9" fmla="*/ 154 h 154"/>
                <a:gd name="T10" fmla="*/ 119 w 128"/>
                <a:gd name="T11" fmla="*/ 154 h 154"/>
                <a:gd name="T12" fmla="*/ 128 w 128"/>
                <a:gd name="T13" fmla="*/ 144 h 154"/>
                <a:gd name="T14" fmla="*/ 128 w 128"/>
                <a:gd name="T15" fmla="*/ 10 h 154"/>
                <a:gd name="T16" fmla="*/ 119 w 128"/>
                <a:gd name="T17" fmla="*/ 0 h 154"/>
                <a:gd name="T18" fmla="*/ 117 w 128"/>
                <a:gd name="T19" fmla="*/ 142 h 154"/>
                <a:gd name="T20" fmla="*/ 10 w 128"/>
                <a:gd name="T21" fmla="*/ 142 h 154"/>
                <a:gd name="T22" fmla="*/ 10 w 128"/>
                <a:gd name="T23" fmla="*/ 12 h 154"/>
                <a:gd name="T24" fmla="*/ 117 w 128"/>
                <a:gd name="T25" fmla="*/ 12 h 154"/>
                <a:gd name="T26" fmla="*/ 117 w 128"/>
                <a:gd name="T27" fmla="*/ 14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54">
                  <a:moveTo>
                    <a:pt x="119" y="0"/>
                  </a:moveTo>
                  <a:cubicBezTo>
                    <a:pt x="9" y="0"/>
                    <a:pt x="9" y="0"/>
                    <a:pt x="9" y="0"/>
                  </a:cubicBezTo>
                  <a:cubicBezTo>
                    <a:pt x="4" y="0"/>
                    <a:pt x="0" y="5"/>
                    <a:pt x="0" y="10"/>
                  </a:cubicBezTo>
                  <a:cubicBezTo>
                    <a:pt x="0" y="144"/>
                    <a:pt x="0" y="144"/>
                    <a:pt x="0" y="144"/>
                  </a:cubicBezTo>
                  <a:cubicBezTo>
                    <a:pt x="0" y="150"/>
                    <a:pt x="4" y="154"/>
                    <a:pt x="9" y="154"/>
                  </a:cubicBezTo>
                  <a:cubicBezTo>
                    <a:pt x="119" y="154"/>
                    <a:pt x="119" y="154"/>
                    <a:pt x="119" y="154"/>
                  </a:cubicBezTo>
                  <a:cubicBezTo>
                    <a:pt x="124" y="154"/>
                    <a:pt x="128" y="150"/>
                    <a:pt x="128" y="144"/>
                  </a:cubicBezTo>
                  <a:cubicBezTo>
                    <a:pt x="128" y="10"/>
                    <a:pt x="128" y="10"/>
                    <a:pt x="128" y="10"/>
                  </a:cubicBezTo>
                  <a:cubicBezTo>
                    <a:pt x="128" y="5"/>
                    <a:pt x="124" y="0"/>
                    <a:pt x="119" y="0"/>
                  </a:cubicBezTo>
                  <a:close/>
                  <a:moveTo>
                    <a:pt x="117" y="142"/>
                  </a:moveTo>
                  <a:cubicBezTo>
                    <a:pt x="10" y="142"/>
                    <a:pt x="10" y="142"/>
                    <a:pt x="10" y="142"/>
                  </a:cubicBezTo>
                  <a:cubicBezTo>
                    <a:pt x="10" y="12"/>
                    <a:pt x="10" y="12"/>
                    <a:pt x="10" y="12"/>
                  </a:cubicBezTo>
                  <a:cubicBezTo>
                    <a:pt x="117" y="12"/>
                    <a:pt x="117" y="12"/>
                    <a:pt x="117" y="12"/>
                  </a:cubicBezTo>
                  <a:lnTo>
                    <a:pt x="117"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1" name="Rectangle 158"/>
            <p:cNvSpPr>
              <a:spLocks noChangeArrowheads="1"/>
            </p:cNvSpPr>
            <p:nvPr/>
          </p:nvSpPr>
          <p:spPr bwMode="auto">
            <a:xfrm>
              <a:off x="3671267" y="4692494"/>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2" name="Rectangle 159"/>
            <p:cNvSpPr>
              <a:spLocks noChangeArrowheads="1"/>
            </p:cNvSpPr>
            <p:nvPr/>
          </p:nvSpPr>
          <p:spPr bwMode="auto">
            <a:xfrm>
              <a:off x="3671267" y="4760479"/>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3" name="Rectangle 160"/>
            <p:cNvSpPr>
              <a:spLocks noChangeArrowheads="1"/>
            </p:cNvSpPr>
            <p:nvPr/>
          </p:nvSpPr>
          <p:spPr bwMode="auto">
            <a:xfrm>
              <a:off x="3671267" y="4828463"/>
              <a:ext cx="256434" cy="214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4" name="Rectangle 161"/>
            <p:cNvSpPr>
              <a:spLocks noChangeArrowheads="1"/>
            </p:cNvSpPr>
            <p:nvPr/>
          </p:nvSpPr>
          <p:spPr bwMode="auto">
            <a:xfrm>
              <a:off x="3671267" y="4895255"/>
              <a:ext cx="256434"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5" name="Freeform 162"/>
            <p:cNvSpPr>
              <a:spLocks/>
            </p:cNvSpPr>
            <p:nvPr/>
          </p:nvSpPr>
          <p:spPr bwMode="auto">
            <a:xfrm>
              <a:off x="3468506" y="4597077"/>
              <a:ext cx="132391" cy="273131"/>
            </a:xfrm>
            <a:custGeom>
              <a:avLst/>
              <a:gdLst>
                <a:gd name="T0" fmla="*/ 47 w 47"/>
                <a:gd name="T1" fmla="*/ 97 h 97"/>
                <a:gd name="T2" fmla="*/ 47 w 47"/>
                <a:gd name="T3" fmla="*/ 78 h 97"/>
                <a:gd name="T4" fmla="*/ 47 w 47"/>
                <a:gd name="T5" fmla="*/ 78 h 97"/>
                <a:gd name="T6" fmla="*/ 17 w 47"/>
                <a:gd name="T7" fmla="*/ 48 h 97"/>
                <a:gd name="T8" fmla="*/ 47 w 47"/>
                <a:gd name="T9" fmla="*/ 19 h 97"/>
                <a:gd name="T10" fmla="*/ 47 w 47"/>
                <a:gd name="T11" fmla="*/ 19 h 97"/>
                <a:gd name="T12" fmla="*/ 47 w 47"/>
                <a:gd name="T13" fmla="*/ 0 h 97"/>
                <a:gd name="T14" fmla="*/ 38 w 47"/>
                <a:gd name="T15" fmla="*/ 0 h 97"/>
                <a:gd name="T16" fmla="*/ 38 w 47"/>
                <a:gd name="T17" fmla="*/ 8 h 97"/>
                <a:gd name="T18" fmla="*/ 24 w 47"/>
                <a:gd name="T19" fmla="*/ 14 h 97"/>
                <a:gd name="T20" fmla="*/ 19 w 47"/>
                <a:gd name="T21" fmla="*/ 8 h 97"/>
                <a:gd name="T22" fmla="*/ 6 w 47"/>
                <a:gd name="T23" fmla="*/ 20 h 97"/>
                <a:gd name="T24" fmla="*/ 12 w 47"/>
                <a:gd name="T25" fmla="*/ 26 h 97"/>
                <a:gd name="T26" fmla="*/ 6 w 47"/>
                <a:gd name="T27" fmla="*/ 40 h 97"/>
                <a:gd name="T28" fmla="*/ 0 w 47"/>
                <a:gd name="T29" fmla="*/ 40 h 97"/>
                <a:gd name="T30" fmla="*/ 0 w 47"/>
                <a:gd name="T31" fmla="*/ 57 h 97"/>
                <a:gd name="T32" fmla="*/ 6 w 47"/>
                <a:gd name="T33" fmla="*/ 57 h 97"/>
                <a:gd name="T34" fmla="*/ 12 w 47"/>
                <a:gd name="T35" fmla="*/ 71 h 97"/>
                <a:gd name="T36" fmla="*/ 6 w 47"/>
                <a:gd name="T37" fmla="*/ 77 h 97"/>
                <a:gd name="T38" fmla="*/ 18 w 47"/>
                <a:gd name="T39" fmla="*/ 89 h 97"/>
                <a:gd name="T40" fmla="*/ 24 w 47"/>
                <a:gd name="T41" fmla="*/ 83 h 97"/>
                <a:gd name="T42" fmla="*/ 38 w 47"/>
                <a:gd name="T43" fmla="*/ 89 h 97"/>
                <a:gd name="T44" fmla="*/ 38 w 47"/>
                <a:gd name="T45" fmla="*/ 97 h 97"/>
                <a:gd name="T46" fmla="*/ 47 w 47"/>
                <a:gd name="T4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97">
                  <a:moveTo>
                    <a:pt x="47" y="97"/>
                  </a:moveTo>
                  <a:cubicBezTo>
                    <a:pt x="47" y="78"/>
                    <a:pt x="47" y="78"/>
                    <a:pt x="47" y="78"/>
                  </a:cubicBezTo>
                  <a:cubicBezTo>
                    <a:pt x="47" y="78"/>
                    <a:pt x="47" y="78"/>
                    <a:pt x="47" y="78"/>
                  </a:cubicBezTo>
                  <a:cubicBezTo>
                    <a:pt x="30" y="78"/>
                    <a:pt x="17" y="64"/>
                    <a:pt x="17" y="48"/>
                  </a:cubicBezTo>
                  <a:cubicBezTo>
                    <a:pt x="17" y="32"/>
                    <a:pt x="30" y="19"/>
                    <a:pt x="47" y="19"/>
                  </a:cubicBezTo>
                  <a:cubicBezTo>
                    <a:pt x="47" y="19"/>
                    <a:pt x="47" y="19"/>
                    <a:pt x="47" y="19"/>
                  </a:cubicBezTo>
                  <a:cubicBezTo>
                    <a:pt x="47" y="0"/>
                    <a:pt x="47" y="0"/>
                    <a:pt x="47" y="0"/>
                  </a:cubicBezTo>
                  <a:cubicBezTo>
                    <a:pt x="38" y="0"/>
                    <a:pt x="38" y="0"/>
                    <a:pt x="38" y="0"/>
                  </a:cubicBezTo>
                  <a:cubicBezTo>
                    <a:pt x="38" y="8"/>
                    <a:pt x="38" y="8"/>
                    <a:pt x="38" y="8"/>
                  </a:cubicBezTo>
                  <a:cubicBezTo>
                    <a:pt x="33" y="9"/>
                    <a:pt x="28" y="11"/>
                    <a:pt x="24" y="14"/>
                  </a:cubicBezTo>
                  <a:cubicBezTo>
                    <a:pt x="19" y="8"/>
                    <a:pt x="19" y="8"/>
                    <a:pt x="19" y="8"/>
                  </a:cubicBezTo>
                  <a:cubicBezTo>
                    <a:pt x="6" y="20"/>
                    <a:pt x="6" y="20"/>
                    <a:pt x="6" y="20"/>
                  </a:cubicBezTo>
                  <a:cubicBezTo>
                    <a:pt x="12" y="26"/>
                    <a:pt x="12" y="26"/>
                    <a:pt x="12" y="26"/>
                  </a:cubicBezTo>
                  <a:cubicBezTo>
                    <a:pt x="9" y="30"/>
                    <a:pt x="7" y="35"/>
                    <a:pt x="6" y="40"/>
                  </a:cubicBezTo>
                  <a:cubicBezTo>
                    <a:pt x="0" y="40"/>
                    <a:pt x="0" y="40"/>
                    <a:pt x="0" y="40"/>
                  </a:cubicBezTo>
                  <a:cubicBezTo>
                    <a:pt x="0" y="57"/>
                    <a:pt x="0" y="57"/>
                    <a:pt x="0" y="57"/>
                  </a:cubicBezTo>
                  <a:cubicBezTo>
                    <a:pt x="6" y="57"/>
                    <a:pt x="6" y="57"/>
                    <a:pt x="6" y="57"/>
                  </a:cubicBezTo>
                  <a:cubicBezTo>
                    <a:pt x="7" y="62"/>
                    <a:pt x="9" y="67"/>
                    <a:pt x="12" y="71"/>
                  </a:cubicBezTo>
                  <a:cubicBezTo>
                    <a:pt x="6" y="77"/>
                    <a:pt x="6" y="77"/>
                    <a:pt x="6" y="77"/>
                  </a:cubicBezTo>
                  <a:cubicBezTo>
                    <a:pt x="18" y="89"/>
                    <a:pt x="18" y="89"/>
                    <a:pt x="18" y="89"/>
                  </a:cubicBezTo>
                  <a:cubicBezTo>
                    <a:pt x="24" y="83"/>
                    <a:pt x="24" y="83"/>
                    <a:pt x="24" y="83"/>
                  </a:cubicBezTo>
                  <a:cubicBezTo>
                    <a:pt x="28" y="86"/>
                    <a:pt x="33" y="88"/>
                    <a:pt x="38" y="89"/>
                  </a:cubicBezTo>
                  <a:cubicBezTo>
                    <a:pt x="38" y="97"/>
                    <a:pt x="38" y="97"/>
                    <a:pt x="38" y="97"/>
                  </a:cubicBezTo>
                  <a:lnTo>
                    <a:pt x="47"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6" name="Freeform 163"/>
            <p:cNvSpPr>
              <a:spLocks/>
            </p:cNvSpPr>
            <p:nvPr/>
          </p:nvSpPr>
          <p:spPr bwMode="auto">
            <a:xfrm>
              <a:off x="3538876" y="4669833"/>
              <a:ext cx="62021" cy="127621"/>
            </a:xfrm>
            <a:custGeom>
              <a:avLst/>
              <a:gdLst>
                <a:gd name="T0" fmla="*/ 22 w 22"/>
                <a:gd name="T1" fmla="*/ 7 h 45"/>
                <a:gd name="T2" fmla="*/ 22 w 22"/>
                <a:gd name="T3" fmla="*/ 0 h 45"/>
                <a:gd name="T4" fmla="*/ 22 w 22"/>
                <a:gd name="T5" fmla="*/ 0 h 45"/>
                <a:gd name="T6" fmla="*/ 0 w 22"/>
                <a:gd name="T7" fmla="*/ 22 h 45"/>
                <a:gd name="T8" fmla="*/ 22 w 22"/>
                <a:gd name="T9" fmla="*/ 45 h 45"/>
                <a:gd name="T10" fmla="*/ 22 w 22"/>
                <a:gd name="T11" fmla="*/ 45 h 45"/>
                <a:gd name="T12" fmla="*/ 22 w 22"/>
                <a:gd name="T13" fmla="*/ 38 h 45"/>
                <a:gd name="T14" fmla="*/ 22 w 22"/>
                <a:gd name="T15" fmla="*/ 38 h 45"/>
                <a:gd name="T16" fmla="*/ 7 w 22"/>
                <a:gd name="T17" fmla="*/ 22 h 45"/>
                <a:gd name="T18" fmla="*/ 22 w 22"/>
                <a:gd name="T19" fmla="*/ 7 h 45"/>
                <a:gd name="T20" fmla="*/ 22 w 22"/>
                <a:gd name="T2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45">
                  <a:moveTo>
                    <a:pt x="22" y="7"/>
                  </a:moveTo>
                  <a:cubicBezTo>
                    <a:pt x="22" y="0"/>
                    <a:pt x="22" y="0"/>
                    <a:pt x="22" y="0"/>
                  </a:cubicBezTo>
                  <a:cubicBezTo>
                    <a:pt x="22" y="0"/>
                    <a:pt x="22" y="0"/>
                    <a:pt x="22" y="0"/>
                  </a:cubicBezTo>
                  <a:cubicBezTo>
                    <a:pt x="9" y="0"/>
                    <a:pt x="0" y="10"/>
                    <a:pt x="0" y="22"/>
                  </a:cubicBezTo>
                  <a:cubicBezTo>
                    <a:pt x="0" y="35"/>
                    <a:pt x="9" y="45"/>
                    <a:pt x="22" y="45"/>
                  </a:cubicBezTo>
                  <a:cubicBezTo>
                    <a:pt x="22" y="45"/>
                    <a:pt x="22" y="45"/>
                    <a:pt x="22" y="45"/>
                  </a:cubicBezTo>
                  <a:cubicBezTo>
                    <a:pt x="22" y="38"/>
                    <a:pt x="22" y="38"/>
                    <a:pt x="22" y="38"/>
                  </a:cubicBezTo>
                  <a:cubicBezTo>
                    <a:pt x="22" y="38"/>
                    <a:pt x="22" y="38"/>
                    <a:pt x="22" y="38"/>
                  </a:cubicBezTo>
                  <a:cubicBezTo>
                    <a:pt x="13" y="38"/>
                    <a:pt x="7" y="31"/>
                    <a:pt x="7" y="22"/>
                  </a:cubicBezTo>
                  <a:cubicBezTo>
                    <a:pt x="7" y="14"/>
                    <a:pt x="13" y="7"/>
                    <a:pt x="22" y="7"/>
                  </a:cubicBezTo>
                  <a:cubicBezTo>
                    <a:pt x="22" y="7"/>
                    <a:pt x="22" y="7"/>
                    <a:pt x="2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7" name="Freeform 164"/>
            <p:cNvSpPr>
              <a:spLocks/>
            </p:cNvSpPr>
            <p:nvPr/>
          </p:nvSpPr>
          <p:spPr bwMode="auto">
            <a:xfrm>
              <a:off x="3578236" y="4709192"/>
              <a:ext cx="22662" cy="45323"/>
            </a:xfrm>
            <a:custGeom>
              <a:avLst/>
              <a:gdLst>
                <a:gd name="T0" fmla="*/ 8 w 8"/>
                <a:gd name="T1" fmla="*/ 16 h 16"/>
                <a:gd name="T2" fmla="*/ 8 w 8"/>
                <a:gd name="T3" fmla="*/ 0 h 16"/>
                <a:gd name="T4" fmla="*/ 0 w 8"/>
                <a:gd name="T5" fmla="*/ 8 h 16"/>
                <a:gd name="T6" fmla="*/ 8 w 8"/>
                <a:gd name="T7" fmla="*/ 16 h 16"/>
              </a:gdLst>
              <a:ahLst/>
              <a:cxnLst>
                <a:cxn ang="0">
                  <a:pos x="T0" y="T1"/>
                </a:cxn>
                <a:cxn ang="0">
                  <a:pos x="T2" y="T3"/>
                </a:cxn>
                <a:cxn ang="0">
                  <a:pos x="T4" y="T5"/>
                </a:cxn>
                <a:cxn ang="0">
                  <a:pos x="T6" y="T7"/>
                </a:cxn>
              </a:cxnLst>
              <a:rect l="0" t="0" r="r" b="b"/>
              <a:pathLst>
                <a:path w="8" h="16">
                  <a:moveTo>
                    <a:pt x="8" y="16"/>
                  </a:moveTo>
                  <a:cubicBezTo>
                    <a:pt x="8" y="0"/>
                    <a:pt x="8" y="0"/>
                    <a:pt x="8" y="0"/>
                  </a:cubicBezTo>
                  <a:cubicBezTo>
                    <a:pt x="3" y="0"/>
                    <a:pt x="0" y="4"/>
                    <a:pt x="0" y="8"/>
                  </a:cubicBezTo>
                  <a:cubicBezTo>
                    <a:pt x="0" y="13"/>
                    <a:pt x="3" y="16"/>
                    <a:pt x="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extLst>
      <p:ext uri="{BB962C8B-B14F-4D97-AF65-F5344CB8AC3E}">
        <p14:creationId xmlns:p14="http://schemas.microsoft.com/office/powerpoint/2010/main" val="352338934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p:cTn id="7" dur="1000" fill="hold"/>
                                        <p:tgtEl>
                                          <p:spTgt spid="126"/>
                                        </p:tgtEl>
                                        <p:attrNameLst>
                                          <p:attrName>ppt_w</p:attrName>
                                        </p:attrNameLst>
                                      </p:cBhvr>
                                      <p:tavLst>
                                        <p:tav tm="0">
                                          <p:val>
                                            <p:strVal val="#ppt_w+.3"/>
                                          </p:val>
                                        </p:tav>
                                        <p:tav tm="100000">
                                          <p:val>
                                            <p:strVal val="#ppt_w"/>
                                          </p:val>
                                        </p:tav>
                                      </p:tavLst>
                                    </p:anim>
                                    <p:anim calcmode="lin" valueType="num">
                                      <p:cBhvr>
                                        <p:cTn id="8" dur="1000" fill="hold"/>
                                        <p:tgtEl>
                                          <p:spTgt spid="126"/>
                                        </p:tgtEl>
                                        <p:attrNameLst>
                                          <p:attrName>ppt_h</p:attrName>
                                        </p:attrNameLst>
                                      </p:cBhvr>
                                      <p:tavLst>
                                        <p:tav tm="0">
                                          <p:val>
                                            <p:strVal val="#ppt_h"/>
                                          </p:val>
                                        </p:tav>
                                        <p:tav tm="100000">
                                          <p:val>
                                            <p:strVal val="#ppt_h"/>
                                          </p:val>
                                        </p:tav>
                                      </p:tavLst>
                                    </p:anim>
                                    <p:animEffect transition="in" filter="fade">
                                      <p:cBhvr>
                                        <p:cTn id="9" dur="1000"/>
                                        <p:tgtEl>
                                          <p:spTgt spid="126"/>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p:cTn id="12" dur="1000" fill="hold"/>
                                        <p:tgtEl>
                                          <p:spTgt spid="77"/>
                                        </p:tgtEl>
                                        <p:attrNameLst>
                                          <p:attrName>ppt_w</p:attrName>
                                        </p:attrNameLst>
                                      </p:cBhvr>
                                      <p:tavLst>
                                        <p:tav tm="0">
                                          <p:val>
                                            <p:strVal val="#ppt_w+.3"/>
                                          </p:val>
                                        </p:tav>
                                        <p:tav tm="100000">
                                          <p:val>
                                            <p:strVal val="#ppt_w"/>
                                          </p:val>
                                        </p:tav>
                                      </p:tavLst>
                                    </p:anim>
                                    <p:anim calcmode="lin" valueType="num">
                                      <p:cBhvr>
                                        <p:cTn id="13" dur="1000" fill="hold"/>
                                        <p:tgtEl>
                                          <p:spTgt spid="77"/>
                                        </p:tgtEl>
                                        <p:attrNameLst>
                                          <p:attrName>ppt_h</p:attrName>
                                        </p:attrNameLst>
                                      </p:cBhvr>
                                      <p:tavLst>
                                        <p:tav tm="0">
                                          <p:val>
                                            <p:strVal val="#ppt_h"/>
                                          </p:val>
                                        </p:tav>
                                        <p:tav tm="100000">
                                          <p:val>
                                            <p:strVal val="#ppt_h"/>
                                          </p:val>
                                        </p:tav>
                                      </p:tavLst>
                                    </p:anim>
                                    <p:animEffect transition="in" filter="fade">
                                      <p:cBhvr>
                                        <p:cTn id="14" dur="1000"/>
                                        <p:tgtEl>
                                          <p:spTgt spid="77"/>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100"/>
                                        </p:tgtEl>
                                        <p:attrNameLst>
                                          <p:attrName>style.visibility</p:attrName>
                                        </p:attrNameLst>
                                      </p:cBhvr>
                                      <p:to>
                                        <p:strVal val="visible"/>
                                      </p:to>
                                    </p:set>
                                    <p:anim calcmode="lin" valueType="num">
                                      <p:cBhvr>
                                        <p:cTn id="17" dur="1000" fill="hold"/>
                                        <p:tgtEl>
                                          <p:spTgt spid="100"/>
                                        </p:tgtEl>
                                        <p:attrNameLst>
                                          <p:attrName>ppt_w</p:attrName>
                                        </p:attrNameLst>
                                      </p:cBhvr>
                                      <p:tavLst>
                                        <p:tav tm="0">
                                          <p:val>
                                            <p:strVal val="#ppt_w+.3"/>
                                          </p:val>
                                        </p:tav>
                                        <p:tav tm="100000">
                                          <p:val>
                                            <p:strVal val="#ppt_w"/>
                                          </p:val>
                                        </p:tav>
                                      </p:tavLst>
                                    </p:anim>
                                    <p:anim calcmode="lin" valueType="num">
                                      <p:cBhvr>
                                        <p:cTn id="18" dur="1000" fill="hold"/>
                                        <p:tgtEl>
                                          <p:spTgt spid="100"/>
                                        </p:tgtEl>
                                        <p:attrNameLst>
                                          <p:attrName>ppt_h</p:attrName>
                                        </p:attrNameLst>
                                      </p:cBhvr>
                                      <p:tavLst>
                                        <p:tav tm="0">
                                          <p:val>
                                            <p:strVal val="#ppt_h"/>
                                          </p:val>
                                        </p:tav>
                                        <p:tav tm="100000">
                                          <p:val>
                                            <p:strVal val="#ppt_h"/>
                                          </p:val>
                                        </p:tav>
                                      </p:tavLst>
                                    </p:anim>
                                    <p:animEffect transition="in" filter="fade">
                                      <p:cBhvr>
                                        <p:cTn id="19" dur="1000"/>
                                        <p:tgtEl>
                                          <p:spTgt spid="100"/>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85"/>
                                        </p:tgtEl>
                                        <p:attrNameLst>
                                          <p:attrName>style.visibility</p:attrName>
                                        </p:attrNameLst>
                                      </p:cBhvr>
                                      <p:to>
                                        <p:strVal val="visible"/>
                                      </p:to>
                                    </p:set>
                                    <p:anim calcmode="lin" valueType="num">
                                      <p:cBhvr>
                                        <p:cTn id="22" dur="1000" fill="hold"/>
                                        <p:tgtEl>
                                          <p:spTgt spid="85"/>
                                        </p:tgtEl>
                                        <p:attrNameLst>
                                          <p:attrName>ppt_w</p:attrName>
                                        </p:attrNameLst>
                                      </p:cBhvr>
                                      <p:tavLst>
                                        <p:tav tm="0">
                                          <p:val>
                                            <p:strVal val="#ppt_w+.3"/>
                                          </p:val>
                                        </p:tav>
                                        <p:tav tm="100000">
                                          <p:val>
                                            <p:strVal val="#ppt_w"/>
                                          </p:val>
                                        </p:tav>
                                      </p:tavLst>
                                    </p:anim>
                                    <p:anim calcmode="lin" valueType="num">
                                      <p:cBhvr>
                                        <p:cTn id="23" dur="1000" fill="hold"/>
                                        <p:tgtEl>
                                          <p:spTgt spid="85"/>
                                        </p:tgtEl>
                                        <p:attrNameLst>
                                          <p:attrName>ppt_h</p:attrName>
                                        </p:attrNameLst>
                                      </p:cBhvr>
                                      <p:tavLst>
                                        <p:tav tm="0">
                                          <p:val>
                                            <p:strVal val="#ppt_h"/>
                                          </p:val>
                                        </p:tav>
                                        <p:tav tm="100000">
                                          <p:val>
                                            <p:strVal val="#ppt_h"/>
                                          </p:val>
                                        </p:tav>
                                      </p:tavLst>
                                    </p:anim>
                                    <p:animEffect transition="in" filter="fade">
                                      <p:cBhvr>
                                        <p:cTn id="24" dur="1000"/>
                                        <p:tgtEl>
                                          <p:spTgt spid="85"/>
                                        </p:tgtEl>
                                      </p:cBhvr>
                                    </p:animEffect>
                                  </p:childTnLst>
                                </p:cTn>
                              </p:par>
                              <p:par>
                                <p:cTn id="25" presetID="50" presetClass="entr" presetSubtype="0" decel="100000" fill="hold" nodeType="withEffect">
                                  <p:stCondLst>
                                    <p:cond delay="0"/>
                                  </p:stCondLst>
                                  <p:childTnLst>
                                    <p:set>
                                      <p:cBhvr>
                                        <p:cTn id="26" dur="1" fill="hold">
                                          <p:stCondLst>
                                            <p:cond delay="0"/>
                                          </p:stCondLst>
                                        </p:cTn>
                                        <p:tgtEl>
                                          <p:spTgt spid="114"/>
                                        </p:tgtEl>
                                        <p:attrNameLst>
                                          <p:attrName>style.visibility</p:attrName>
                                        </p:attrNameLst>
                                      </p:cBhvr>
                                      <p:to>
                                        <p:strVal val="visible"/>
                                      </p:to>
                                    </p:set>
                                    <p:anim calcmode="lin" valueType="num">
                                      <p:cBhvr>
                                        <p:cTn id="27" dur="1000" fill="hold"/>
                                        <p:tgtEl>
                                          <p:spTgt spid="114"/>
                                        </p:tgtEl>
                                        <p:attrNameLst>
                                          <p:attrName>ppt_w</p:attrName>
                                        </p:attrNameLst>
                                      </p:cBhvr>
                                      <p:tavLst>
                                        <p:tav tm="0">
                                          <p:val>
                                            <p:strVal val="#ppt_w+.3"/>
                                          </p:val>
                                        </p:tav>
                                        <p:tav tm="100000">
                                          <p:val>
                                            <p:strVal val="#ppt_w"/>
                                          </p:val>
                                        </p:tav>
                                      </p:tavLst>
                                    </p:anim>
                                    <p:anim calcmode="lin" valueType="num">
                                      <p:cBhvr>
                                        <p:cTn id="28" dur="1000" fill="hold"/>
                                        <p:tgtEl>
                                          <p:spTgt spid="114"/>
                                        </p:tgtEl>
                                        <p:attrNameLst>
                                          <p:attrName>ppt_h</p:attrName>
                                        </p:attrNameLst>
                                      </p:cBhvr>
                                      <p:tavLst>
                                        <p:tav tm="0">
                                          <p:val>
                                            <p:strVal val="#ppt_h"/>
                                          </p:val>
                                        </p:tav>
                                        <p:tav tm="100000">
                                          <p:val>
                                            <p:strVal val="#ppt_h"/>
                                          </p:val>
                                        </p:tav>
                                      </p:tavLst>
                                    </p:anim>
                                    <p:animEffect transition="in" filter="fade">
                                      <p:cBhvr>
                                        <p:cTn id="29" dur="1000"/>
                                        <p:tgtEl>
                                          <p:spTgt spid="114"/>
                                        </p:tgtEl>
                                      </p:cBhvr>
                                    </p:animEffect>
                                  </p:childTnLst>
                                </p:cTn>
                              </p:par>
                              <p:par>
                                <p:cTn id="30" presetID="50" presetClass="entr" presetSubtype="0" decel="100000" fill="hold" nodeType="withEffect">
                                  <p:stCondLst>
                                    <p:cond delay="0"/>
                                  </p:stCondLst>
                                  <p:childTnLst>
                                    <p:set>
                                      <p:cBhvr>
                                        <p:cTn id="31" dur="1" fill="hold">
                                          <p:stCondLst>
                                            <p:cond delay="0"/>
                                          </p:stCondLst>
                                        </p:cTn>
                                        <p:tgtEl>
                                          <p:spTgt spid="102"/>
                                        </p:tgtEl>
                                        <p:attrNameLst>
                                          <p:attrName>style.visibility</p:attrName>
                                        </p:attrNameLst>
                                      </p:cBhvr>
                                      <p:to>
                                        <p:strVal val="visible"/>
                                      </p:to>
                                    </p:set>
                                    <p:anim calcmode="lin" valueType="num">
                                      <p:cBhvr>
                                        <p:cTn id="32" dur="1000" fill="hold"/>
                                        <p:tgtEl>
                                          <p:spTgt spid="102"/>
                                        </p:tgtEl>
                                        <p:attrNameLst>
                                          <p:attrName>ppt_w</p:attrName>
                                        </p:attrNameLst>
                                      </p:cBhvr>
                                      <p:tavLst>
                                        <p:tav tm="0">
                                          <p:val>
                                            <p:strVal val="#ppt_w+.3"/>
                                          </p:val>
                                        </p:tav>
                                        <p:tav tm="100000">
                                          <p:val>
                                            <p:strVal val="#ppt_w"/>
                                          </p:val>
                                        </p:tav>
                                      </p:tavLst>
                                    </p:anim>
                                    <p:anim calcmode="lin" valueType="num">
                                      <p:cBhvr>
                                        <p:cTn id="33" dur="1000" fill="hold"/>
                                        <p:tgtEl>
                                          <p:spTgt spid="102"/>
                                        </p:tgtEl>
                                        <p:attrNameLst>
                                          <p:attrName>ppt_h</p:attrName>
                                        </p:attrNameLst>
                                      </p:cBhvr>
                                      <p:tavLst>
                                        <p:tav tm="0">
                                          <p:val>
                                            <p:strVal val="#ppt_h"/>
                                          </p:val>
                                        </p:tav>
                                        <p:tav tm="100000">
                                          <p:val>
                                            <p:strVal val="#ppt_h"/>
                                          </p:val>
                                        </p:tav>
                                      </p:tavLst>
                                    </p:anim>
                                    <p:animEffect transition="in" filter="fade">
                                      <p:cBhvr>
                                        <p:cTn id="34" dur="1000"/>
                                        <p:tgtEl>
                                          <p:spTgt spid="102"/>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158"/>
                                        </p:tgtEl>
                                        <p:attrNameLst>
                                          <p:attrName>style.visibility</p:attrName>
                                        </p:attrNameLst>
                                      </p:cBhvr>
                                      <p:to>
                                        <p:strVal val="visible"/>
                                      </p:to>
                                    </p:set>
                                    <p:anim calcmode="lin" valueType="num">
                                      <p:cBhvr>
                                        <p:cTn id="39" dur="500" fill="hold"/>
                                        <p:tgtEl>
                                          <p:spTgt spid="158"/>
                                        </p:tgtEl>
                                        <p:attrNameLst>
                                          <p:attrName>ppt_w</p:attrName>
                                        </p:attrNameLst>
                                      </p:cBhvr>
                                      <p:tavLst>
                                        <p:tav tm="0">
                                          <p:val>
                                            <p:fltVal val="0"/>
                                          </p:val>
                                        </p:tav>
                                        <p:tav tm="100000">
                                          <p:val>
                                            <p:strVal val="#ppt_w"/>
                                          </p:val>
                                        </p:tav>
                                      </p:tavLst>
                                    </p:anim>
                                    <p:anim calcmode="lin" valueType="num">
                                      <p:cBhvr>
                                        <p:cTn id="40" dur="500" fill="hold"/>
                                        <p:tgtEl>
                                          <p:spTgt spid="158"/>
                                        </p:tgtEl>
                                        <p:attrNameLst>
                                          <p:attrName>ppt_h</p:attrName>
                                        </p:attrNameLst>
                                      </p:cBhvr>
                                      <p:tavLst>
                                        <p:tav tm="0">
                                          <p:val>
                                            <p:fltVal val="0"/>
                                          </p:val>
                                        </p:tav>
                                        <p:tav tm="100000">
                                          <p:val>
                                            <p:strVal val="#ppt_h"/>
                                          </p:val>
                                        </p:tav>
                                      </p:tavLst>
                                    </p:anim>
                                    <p:animEffect transition="in" filter="fade">
                                      <p:cBhvr>
                                        <p:cTn id="41" dur="500"/>
                                        <p:tgtEl>
                                          <p:spTgt spid="158"/>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p:cTn id="46" dur="500" fill="hold"/>
                                        <p:tgtEl>
                                          <p:spTgt spid="48"/>
                                        </p:tgtEl>
                                        <p:attrNameLst>
                                          <p:attrName>ppt_w</p:attrName>
                                        </p:attrNameLst>
                                      </p:cBhvr>
                                      <p:tavLst>
                                        <p:tav tm="0">
                                          <p:val>
                                            <p:fltVal val="0"/>
                                          </p:val>
                                        </p:tav>
                                        <p:tav tm="100000">
                                          <p:val>
                                            <p:strVal val="#ppt_w"/>
                                          </p:val>
                                        </p:tav>
                                      </p:tavLst>
                                    </p:anim>
                                    <p:anim calcmode="lin" valueType="num">
                                      <p:cBhvr>
                                        <p:cTn id="47" dur="500" fill="hold"/>
                                        <p:tgtEl>
                                          <p:spTgt spid="48"/>
                                        </p:tgtEl>
                                        <p:attrNameLst>
                                          <p:attrName>ppt_h</p:attrName>
                                        </p:attrNameLst>
                                      </p:cBhvr>
                                      <p:tavLst>
                                        <p:tav tm="0">
                                          <p:val>
                                            <p:fltVal val="0"/>
                                          </p:val>
                                        </p:tav>
                                        <p:tav tm="100000">
                                          <p:val>
                                            <p:strVal val="#ppt_h"/>
                                          </p:val>
                                        </p:tav>
                                      </p:tavLst>
                                    </p:anim>
                                    <p:animEffect transition="in" filter="fade">
                                      <p:cBhvr>
                                        <p:cTn id="48" dur="500"/>
                                        <p:tgtEl>
                                          <p:spTgt spid="48"/>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arn(inVertical)">
                                      <p:cBhvr>
                                        <p:cTn id="53" dur="500"/>
                                        <p:tgtEl>
                                          <p:spTgt spid="31"/>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50"/>
                                        </p:tgtEl>
                                        <p:attrNameLst>
                                          <p:attrName>style.visibility</p:attrName>
                                        </p:attrNameLst>
                                      </p:cBhvr>
                                      <p:to>
                                        <p:strVal val="visible"/>
                                      </p:to>
                                    </p:set>
                                    <p:anim calcmode="lin" valueType="num">
                                      <p:cBhvr>
                                        <p:cTn id="56" dur="500" fill="hold"/>
                                        <p:tgtEl>
                                          <p:spTgt spid="50"/>
                                        </p:tgtEl>
                                        <p:attrNameLst>
                                          <p:attrName>ppt_w</p:attrName>
                                        </p:attrNameLst>
                                      </p:cBhvr>
                                      <p:tavLst>
                                        <p:tav tm="0">
                                          <p:val>
                                            <p:fltVal val="0"/>
                                          </p:val>
                                        </p:tav>
                                        <p:tav tm="100000">
                                          <p:val>
                                            <p:strVal val="#ppt_w"/>
                                          </p:val>
                                        </p:tav>
                                      </p:tavLst>
                                    </p:anim>
                                    <p:anim calcmode="lin" valueType="num">
                                      <p:cBhvr>
                                        <p:cTn id="57" dur="500" fill="hold"/>
                                        <p:tgtEl>
                                          <p:spTgt spid="50"/>
                                        </p:tgtEl>
                                        <p:attrNameLst>
                                          <p:attrName>ppt_h</p:attrName>
                                        </p:attrNameLst>
                                      </p:cBhvr>
                                      <p:tavLst>
                                        <p:tav tm="0">
                                          <p:val>
                                            <p:fltVal val="0"/>
                                          </p:val>
                                        </p:tav>
                                        <p:tav tm="100000">
                                          <p:val>
                                            <p:strVal val="#ppt_h"/>
                                          </p:val>
                                        </p:tav>
                                      </p:tavLst>
                                    </p:anim>
                                    <p:animEffect transition="in" filter="fade">
                                      <p:cBhvr>
                                        <p:cTn id="58" dur="500"/>
                                        <p:tgtEl>
                                          <p:spTgt spid="50"/>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nodeType="clickEffect">
                                  <p:stCondLst>
                                    <p:cond delay="0"/>
                                  </p:stCondLst>
                                  <p:childTnLst>
                                    <p:set>
                                      <p:cBhvr>
                                        <p:cTn id="62" dur="1" fill="hold">
                                          <p:stCondLst>
                                            <p:cond delay="0"/>
                                          </p:stCondLst>
                                        </p:cTn>
                                        <p:tgtEl>
                                          <p:spTgt spid="154"/>
                                        </p:tgtEl>
                                        <p:attrNameLst>
                                          <p:attrName>style.visibility</p:attrName>
                                        </p:attrNameLst>
                                      </p:cBhvr>
                                      <p:to>
                                        <p:strVal val="visible"/>
                                      </p:to>
                                    </p:set>
                                    <p:anim calcmode="lin" valueType="num">
                                      <p:cBhvr>
                                        <p:cTn id="63" dur="500" fill="hold"/>
                                        <p:tgtEl>
                                          <p:spTgt spid="154"/>
                                        </p:tgtEl>
                                        <p:attrNameLst>
                                          <p:attrName>ppt_w</p:attrName>
                                        </p:attrNameLst>
                                      </p:cBhvr>
                                      <p:tavLst>
                                        <p:tav tm="0">
                                          <p:val>
                                            <p:fltVal val="0"/>
                                          </p:val>
                                        </p:tav>
                                        <p:tav tm="100000">
                                          <p:val>
                                            <p:strVal val="#ppt_w"/>
                                          </p:val>
                                        </p:tav>
                                      </p:tavLst>
                                    </p:anim>
                                    <p:anim calcmode="lin" valueType="num">
                                      <p:cBhvr>
                                        <p:cTn id="64" dur="500" fill="hold"/>
                                        <p:tgtEl>
                                          <p:spTgt spid="154"/>
                                        </p:tgtEl>
                                        <p:attrNameLst>
                                          <p:attrName>ppt_h</p:attrName>
                                        </p:attrNameLst>
                                      </p:cBhvr>
                                      <p:tavLst>
                                        <p:tav tm="0">
                                          <p:val>
                                            <p:fltVal val="0"/>
                                          </p:val>
                                        </p:tav>
                                        <p:tav tm="100000">
                                          <p:val>
                                            <p:strVal val="#ppt_h"/>
                                          </p:val>
                                        </p:tav>
                                      </p:tavLst>
                                    </p:anim>
                                    <p:animEffect transition="in" filter="fade">
                                      <p:cBhvr>
                                        <p:cTn id="65" dur="500"/>
                                        <p:tgtEl>
                                          <p:spTgt spid="154"/>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p:cTn id="68" dur="500" fill="hold"/>
                                        <p:tgtEl>
                                          <p:spTgt spid="53"/>
                                        </p:tgtEl>
                                        <p:attrNameLst>
                                          <p:attrName>ppt_w</p:attrName>
                                        </p:attrNameLst>
                                      </p:cBhvr>
                                      <p:tavLst>
                                        <p:tav tm="0">
                                          <p:val>
                                            <p:fltVal val="0"/>
                                          </p:val>
                                        </p:tav>
                                        <p:tav tm="100000">
                                          <p:val>
                                            <p:strVal val="#ppt_w"/>
                                          </p:val>
                                        </p:tav>
                                      </p:tavLst>
                                    </p:anim>
                                    <p:anim calcmode="lin" valueType="num">
                                      <p:cBhvr>
                                        <p:cTn id="69" dur="500" fill="hold"/>
                                        <p:tgtEl>
                                          <p:spTgt spid="53"/>
                                        </p:tgtEl>
                                        <p:attrNameLst>
                                          <p:attrName>ppt_h</p:attrName>
                                        </p:attrNameLst>
                                      </p:cBhvr>
                                      <p:tavLst>
                                        <p:tav tm="0">
                                          <p:val>
                                            <p:fltVal val="0"/>
                                          </p:val>
                                        </p:tav>
                                        <p:tav tm="100000">
                                          <p:val>
                                            <p:strVal val="#ppt_h"/>
                                          </p:val>
                                        </p:tav>
                                      </p:tavLst>
                                    </p:anim>
                                    <p:animEffect transition="in" filter="fade">
                                      <p:cBhvr>
                                        <p:cTn id="70" dur="500"/>
                                        <p:tgtEl>
                                          <p:spTgt spid="53"/>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nodeType="clickEffect">
                                  <p:stCondLst>
                                    <p:cond delay="0"/>
                                  </p:stCondLst>
                                  <p:childTnLst>
                                    <p:set>
                                      <p:cBhvr>
                                        <p:cTn id="74" dur="1" fill="hold">
                                          <p:stCondLst>
                                            <p:cond delay="0"/>
                                          </p:stCondLst>
                                        </p:cTn>
                                        <p:tgtEl>
                                          <p:spTgt spid="122"/>
                                        </p:tgtEl>
                                        <p:attrNameLst>
                                          <p:attrName>style.visibility</p:attrName>
                                        </p:attrNameLst>
                                      </p:cBhvr>
                                      <p:to>
                                        <p:strVal val="visible"/>
                                      </p:to>
                                    </p:set>
                                    <p:animEffect transition="in" filter="barn(inVertical)">
                                      <p:cBhvr>
                                        <p:cTn id="75" dur="500"/>
                                        <p:tgtEl>
                                          <p:spTgt spid="122"/>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nodeType="clickEffect">
                                  <p:stCondLst>
                                    <p:cond delay="0"/>
                                  </p:stCondLst>
                                  <p:childTnLst>
                                    <p:set>
                                      <p:cBhvr>
                                        <p:cTn id="79" dur="1" fill="hold">
                                          <p:stCondLst>
                                            <p:cond delay="0"/>
                                          </p:stCondLst>
                                        </p:cTn>
                                        <p:tgtEl>
                                          <p:spTgt spid="144"/>
                                        </p:tgtEl>
                                        <p:attrNameLst>
                                          <p:attrName>style.visibility</p:attrName>
                                        </p:attrNameLst>
                                      </p:cBhvr>
                                      <p:to>
                                        <p:strVal val="visible"/>
                                      </p:to>
                                    </p:set>
                                    <p:anim calcmode="lin" valueType="num">
                                      <p:cBhvr>
                                        <p:cTn id="80" dur="500" fill="hold"/>
                                        <p:tgtEl>
                                          <p:spTgt spid="144"/>
                                        </p:tgtEl>
                                        <p:attrNameLst>
                                          <p:attrName>ppt_w</p:attrName>
                                        </p:attrNameLst>
                                      </p:cBhvr>
                                      <p:tavLst>
                                        <p:tav tm="0">
                                          <p:val>
                                            <p:fltVal val="0"/>
                                          </p:val>
                                        </p:tav>
                                        <p:tav tm="100000">
                                          <p:val>
                                            <p:strVal val="#ppt_w"/>
                                          </p:val>
                                        </p:tav>
                                      </p:tavLst>
                                    </p:anim>
                                    <p:anim calcmode="lin" valueType="num">
                                      <p:cBhvr>
                                        <p:cTn id="81" dur="500" fill="hold"/>
                                        <p:tgtEl>
                                          <p:spTgt spid="144"/>
                                        </p:tgtEl>
                                        <p:attrNameLst>
                                          <p:attrName>ppt_h</p:attrName>
                                        </p:attrNameLst>
                                      </p:cBhvr>
                                      <p:tavLst>
                                        <p:tav tm="0">
                                          <p:val>
                                            <p:fltVal val="0"/>
                                          </p:val>
                                        </p:tav>
                                        <p:tav tm="100000">
                                          <p:val>
                                            <p:strVal val="#ppt_h"/>
                                          </p:val>
                                        </p:tav>
                                      </p:tavLst>
                                    </p:anim>
                                    <p:animEffect transition="in" filter="fade">
                                      <p:cBhvr>
                                        <p:cTn id="82" dur="500"/>
                                        <p:tgtEl>
                                          <p:spTgt spid="144"/>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58"/>
                                        </p:tgtEl>
                                        <p:attrNameLst>
                                          <p:attrName>style.visibility</p:attrName>
                                        </p:attrNameLst>
                                      </p:cBhvr>
                                      <p:to>
                                        <p:strVal val="visible"/>
                                      </p:to>
                                    </p:set>
                                    <p:anim calcmode="lin" valueType="num">
                                      <p:cBhvr>
                                        <p:cTn id="85" dur="500" fill="hold"/>
                                        <p:tgtEl>
                                          <p:spTgt spid="58"/>
                                        </p:tgtEl>
                                        <p:attrNameLst>
                                          <p:attrName>ppt_w</p:attrName>
                                        </p:attrNameLst>
                                      </p:cBhvr>
                                      <p:tavLst>
                                        <p:tav tm="0">
                                          <p:val>
                                            <p:fltVal val="0"/>
                                          </p:val>
                                        </p:tav>
                                        <p:tav tm="100000">
                                          <p:val>
                                            <p:strVal val="#ppt_w"/>
                                          </p:val>
                                        </p:tav>
                                      </p:tavLst>
                                    </p:anim>
                                    <p:anim calcmode="lin" valueType="num">
                                      <p:cBhvr>
                                        <p:cTn id="86" dur="500" fill="hold"/>
                                        <p:tgtEl>
                                          <p:spTgt spid="58"/>
                                        </p:tgtEl>
                                        <p:attrNameLst>
                                          <p:attrName>ppt_h</p:attrName>
                                        </p:attrNameLst>
                                      </p:cBhvr>
                                      <p:tavLst>
                                        <p:tav tm="0">
                                          <p:val>
                                            <p:fltVal val="0"/>
                                          </p:val>
                                        </p:tav>
                                        <p:tav tm="100000">
                                          <p:val>
                                            <p:strVal val="#ppt_h"/>
                                          </p:val>
                                        </p:tav>
                                      </p:tavLst>
                                    </p:anim>
                                    <p:animEffect transition="in" filter="fade">
                                      <p:cBhvr>
                                        <p:cTn id="87" dur="500"/>
                                        <p:tgtEl>
                                          <p:spTgt spid="58"/>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21" fill="hold" nodeType="clickEffect">
                                  <p:stCondLst>
                                    <p:cond delay="0"/>
                                  </p:stCondLst>
                                  <p:childTnLst>
                                    <p:set>
                                      <p:cBhvr>
                                        <p:cTn id="91" dur="1" fill="hold">
                                          <p:stCondLst>
                                            <p:cond delay="0"/>
                                          </p:stCondLst>
                                        </p:cTn>
                                        <p:tgtEl>
                                          <p:spTgt spid="93"/>
                                        </p:tgtEl>
                                        <p:attrNameLst>
                                          <p:attrName>style.visibility</p:attrName>
                                        </p:attrNameLst>
                                      </p:cBhvr>
                                      <p:to>
                                        <p:strVal val="visible"/>
                                      </p:to>
                                    </p:set>
                                    <p:animEffect transition="in" filter="barn(inVertical)">
                                      <p:cBhvr>
                                        <p:cTn id="92" dur="500"/>
                                        <p:tgtEl>
                                          <p:spTgt spid="93"/>
                                        </p:tgtEl>
                                      </p:cBhvr>
                                    </p:animEffect>
                                  </p:childTnLst>
                                </p:cTn>
                              </p:par>
                            </p:childTnLst>
                          </p:cTn>
                        </p:par>
                      </p:childTnLst>
                    </p:cTn>
                  </p:par>
                  <p:par>
                    <p:cTn id="93" fill="hold">
                      <p:stCondLst>
                        <p:cond delay="indefinite"/>
                      </p:stCondLst>
                      <p:childTnLst>
                        <p:par>
                          <p:cTn id="94" fill="hold">
                            <p:stCondLst>
                              <p:cond delay="0"/>
                            </p:stCondLst>
                            <p:childTnLst>
                              <p:par>
                                <p:cTn id="95" presetID="53" presetClass="entr" presetSubtype="16" fill="hold" nodeType="clickEffect">
                                  <p:stCondLst>
                                    <p:cond delay="0"/>
                                  </p:stCondLst>
                                  <p:childTnLst>
                                    <p:set>
                                      <p:cBhvr>
                                        <p:cTn id="96" dur="1" fill="hold">
                                          <p:stCondLst>
                                            <p:cond delay="0"/>
                                          </p:stCondLst>
                                        </p:cTn>
                                        <p:tgtEl>
                                          <p:spTgt spid="135"/>
                                        </p:tgtEl>
                                        <p:attrNameLst>
                                          <p:attrName>style.visibility</p:attrName>
                                        </p:attrNameLst>
                                      </p:cBhvr>
                                      <p:to>
                                        <p:strVal val="visible"/>
                                      </p:to>
                                    </p:set>
                                    <p:anim calcmode="lin" valueType="num">
                                      <p:cBhvr>
                                        <p:cTn id="97" dur="500" fill="hold"/>
                                        <p:tgtEl>
                                          <p:spTgt spid="135"/>
                                        </p:tgtEl>
                                        <p:attrNameLst>
                                          <p:attrName>ppt_w</p:attrName>
                                        </p:attrNameLst>
                                      </p:cBhvr>
                                      <p:tavLst>
                                        <p:tav tm="0">
                                          <p:val>
                                            <p:fltVal val="0"/>
                                          </p:val>
                                        </p:tav>
                                        <p:tav tm="100000">
                                          <p:val>
                                            <p:strVal val="#ppt_w"/>
                                          </p:val>
                                        </p:tav>
                                      </p:tavLst>
                                    </p:anim>
                                    <p:anim calcmode="lin" valueType="num">
                                      <p:cBhvr>
                                        <p:cTn id="98" dur="500" fill="hold"/>
                                        <p:tgtEl>
                                          <p:spTgt spid="135"/>
                                        </p:tgtEl>
                                        <p:attrNameLst>
                                          <p:attrName>ppt_h</p:attrName>
                                        </p:attrNameLst>
                                      </p:cBhvr>
                                      <p:tavLst>
                                        <p:tav tm="0">
                                          <p:val>
                                            <p:fltVal val="0"/>
                                          </p:val>
                                        </p:tav>
                                        <p:tav tm="100000">
                                          <p:val>
                                            <p:strVal val="#ppt_h"/>
                                          </p:val>
                                        </p:tav>
                                      </p:tavLst>
                                    </p:anim>
                                    <p:animEffect transition="in" filter="fade">
                                      <p:cBhvr>
                                        <p:cTn id="99" dur="500"/>
                                        <p:tgtEl>
                                          <p:spTgt spid="135"/>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63"/>
                                        </p:tgtEl>
                                        <p:attrNameLst>
                                          <p:attrName>style.visibility</p:attrName>
                                        </p:attrNameLst>
                                      </p:cBhvr>
                                      <p:to>
                                        <p:strVal val="visible"/>
                                      </p:to>
                                    </p:set>
                                    <p:anim calcmode="lin" valueType="num">
                                      <p:cBhvr>
                                        <p:cTn id="102" dur="500" fill="hold"/>
                                        <p:tgtEl>
                                          <p:spTgt spid="63"/>
                                        </p:tgtEl>
                                        <p:attrNameLst>
                                          <p:attrName>ppt_w</p:attrName>
                                        </p:attrNameLst>
                                      </p:cBhvr>
                                      <p:tavLst>
                                        <p:tav tm="0">
                                          <p:val>
                                            <p:fltVal val="0"/>
                                          </p:val>
                                        </p:tav>
                                        <p:tav tm="100000">
                                          <p:val>
                                            <p:strVal val="#ppt_w"/>
                                          </p:val>
                                        </p:tav>
                                      </p:tavLst>
                                    </p:anim>
                                    <p:anim calcmode="lin" valueType="num">
                                      <p:cBhvr>
                                        <p:cTn id="103" dur="500" fill="hold"/>
                                        <p:tgtEl>
                                          <p:spTgt spid="63"/>
                                        </p:tgtEl>
                                        <p:attrNameLst>
                                          <p:attrName>ppt_h</p:attrName>
                                        </p:attrNameLst>
                                      </p:cBhvr>
                                      <p:tavLst>
                                        <p:tav tm="0">
                                          <p:val>
                                            <p:fltVal val="0"/>
                                          </p:val>
                                        </p:tav>
                                        <p:tav tm="100000">
                                          <p:val>
                                            <p:strVal val="#ppt_h"/>
                                          </p:val>
                                        </p:tav>
                                      </p:tavLst>
                                    </p:anim>
                                    <p:animEffect transition="in" filter="fade">
                                      <p:cBhvr>
                                        <p:cTn id="104" dur="500"/>
                                        <p:tgtEl>
                                          <p:spTgt spid="63"/>
                                        </p:tgtEl>
                                      </p:cBhvr>
                                    </p:animEffect>
                                  </p:childTnLst>
                                </p:cTn>
                              </p:par>
                            </p:childTnLst>
                          </p:cTn>
                        </p:par>
                      </p:childTnLst>
                    </p:cTn>
                  </p:par>
                  <p:par>
                    <p:cTn id="105" fill="hold">
                      <p:stCondLst>
                        <p:cond delay="indefinite"/>
                      </p:stCondLst>
                      <p:childTnLst>
                        <p:par>
                          <p:cTn id="106" fill="hold">
                            <p:stCondLst>
                              <p:cond delay="0"/>
                            </p:stCondLst>
                            <p:childTnLst>
                              <p:par>
                                <p:cTn id="107" presetID="16" presetClass="entr" presetSubtype="21" fill="hold" nodeType="clickEffect">
                                  <p:stCondLst>
                                    <p:cond delay="0"/>
                                  </p:stCondLst>
                                  <p:childTnLst>
                                    <p:set>
                                      <p:cBhvr>
                                        <p:cTn id="108" dur="1" fill="hold">
                                          <p:stCondLst>
                                            <p:cond delay="0"/>
                                          </p:stCondLst>
                                        </p:cTn>
                                        <p:tgtEl>
                                          <p:spTgt spid="110"/>
                                        </p:tgtEl>
                                        <p:attrNameLst>
                                          <p:attrName>style.visibility</p:attrName>
                                        </p:attrNameLst>
                                      </p:cBhvr>
                                      <p:to>
                                        <p:strVal val="visible"/>
                                      </p:to>
                                    </p:set>
                                    <p:animEffect transition="in" filter="barn(inVertical)">
                                      <p:cBhvr>
                                        <p:cTn id="109"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50" grpId="0" animBg="1"/>
      <p:bldP spid="48" grpId="0" animBg="1"/>
      <p:bldP spid="53" grpId="0" animBg="1"/>
      <p:bldP spid="58" grpId="0" animBg="1"/>
      <p:bldP spid="63" grpId="0" animBg="1"/>
      <p:bldP spid="77"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94" name="组合 193"/>
          <p:cNvGrpSpPr/>
          <p:nvPr/>
        </p:nvGrpSpPr>
        <p:grpSpPr>
          <a:xfrm>
            <a:off x="7264831" y="1129344"/>
            <a:ext cx="860661" cy="1640723"/>
            <a:chOff x="5537459" y="941354"/>
            <a:chExt cx="946727" cy="1804795"/>
          </a:xfrm>
          <a:scene3d>
            <a:camera prst="orthographicFront">
              <a:rot lat="20967539" lon="19191102" rev="113251"/>
            </a:camera>
            <a:lightRig rig="threePt" dir="t"/>
          </a:scene3d>
        </p:grpSpPr>
        <p:sp>
          <p:nvSpPr>
            <p:cNvPr id="195" name="圆角矩形 194"/>
            <p:cNvSpPr/>
            <p:nvPr/>
          </p:nvSpPr>
          <p:spPr>
            <a:xfrm rot="5400000">
              <a:off x="5108425" y="1370388"/>
              <a:ext cx="1804795" cy="946727"/>
            </a:xfrm>
            <a:prstGeom prst="roundRect">
              <a:avLst>
                <a:gd name="adj" fmla="val 19898"/>
              </a:avLst>
            </a:prstGeom>
            <a:solidFill>
              <a:srgbClr val="E04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6" name="圆角矩形 195"/>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8" name="组合 187"/>
          <p:cNvGrpSpPr/>
          <p:nvPr/>
        </p:nvGrpSpPr>
        <p:grpSpPr>
          <a:xfrm>
            <a:off x="8910113" y="1110294"/>
            <a:ext cx="860661" cy="1640723"/>
            <a:chOff x="5537459" y="941354"/>
            <a:chExt cx="946727" cy="1804795"/>
          </a:xfrm>
          <a:scene3d>
            <a:camera prst="orthographicFront">
              <a:rot lat="600000" lon="20399993" rev="0"/>
            </a:camera>
            <a:lightRig rig="threePt" dir="t"/>
          </a:scene3d>
        </p:grpSpPr>
        <p:sp>
          <p:nvSpPr>
            <p:cNvPr id="189" name="圆角矩形 188"/>
            <p:cNvSpPr/>
            <p:nvPr/>
          </p:nvSpPr>
          <p:spPr>
            <a:xfrm rot="5400000">
              <a:off x="5108425" y="1370388"/>
              <a:ext cx="1804795" cy="946727"/>
            </a:xfrm>
            <a:prstGeom prst="roundRect">
              <a:avLst>
                <a:gd name="adj" fmla="val 19898"/>
              </a:avLst>
            </a:prstGeom>
            <a:solidFill>
              <a:srgbClr val="F49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0" name="圆角矩形 189"/>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6" name="组合 185"/>
          <p:cNvGrpSpPr/>
          <p:nvPr/>
        </p:nvGrpSpPr>
        <p:grpSpPr>
          <a:xfrm>
            <a:off x="5624034" y="1101404"/>
            <a:ext cx="860661" cy="1640723"/>
            <a:chOff x="5537459" y="941354"/>
            <a:chExt cx="946727" cy="1804795"/>
          </a:xfrm>
          <a:scene3d>
            <a:camera prst="orthographicFront">
              <a:rot lat="600000" lon="20399993" rev="0"/>
            </a:camera>
            <a:lightRig rig="threePt" dir="t"/>
          </a:scene3d>
        </p:grpSpPr>
        <p:sp>
          <p:nvSpPr>
            <p:cNvPr id="12" name="圆角矩形 11"/>
            <p:cNvSpPr/>
            <p:nvPr/>
          </p:nvSpPr>
          <p:spPr>
            <a:xfrm rot="5400000">
              <a:off x="5108425" y="1370388"/>
              <a:ext cx="1804795" cy="946727"/>
            </a:xfrm>
            <a:prstGeom prst="roundRect">
              <a:avLst>
                <a:gd name="adj" fmla="val 19898"/>
              </a:avLst>
            </a:prstGeom>
            <a:gradFill>
              <a:gsLst>
                <a:gs pos="45000">
                  <a:srgbClr val="01A9BB"/>
                </a:gs>
                <a:gs pos="100000">
                  <a:srgbClr val="01C1D5"/>
                </a:gs>
                <a:gs pos="0">
                  <a:srgbClr val="01808D"/>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圆角矩形 12"/>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6" name="椭圆 175"/>
          <p:cNvSpPr/>
          <p:nvPr/>
        </p:nvSpPr>
        <p:spPr>
          <a:xfrm>
            <a:off x="5086687" y="761248"/>
            <a:ext cx="3807013" cy="1179734"/>
          </a:xfrm>
          <a:prstGeom prst="ellipse">
            <a:avLst/>
          </a:prstGeom>
          <a:gradFill flip="none" rotWithShape="1">
            <a:gsLst>
              <a:gs pos="47000">
                <a:srgbClr val="747474">
                  <a:alpha val="15000"/>
                </a:srgbClr>
              </a:gs>
              <a:gs pos="0">
                <a:schemeClr val="tx1">
                  <a:alpha val="23000"/>
                </a:schemeClr>
              </a:gs>
              <a:gs pos="100000">
                <a:srgbClr val="E8E8E8">
                  <a:alpha val="0"/>
                </a:srgb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
        <p:nvSpPr>
          <p:cNvPr id="177" name="椭圆 176"/>
          <p:cNvSpPr/>
          <p:nvPr/>
        </p:nvSpPr>
        <p:spPr>
          <a:xfrm rot="5400000">
            <a:off x="7505773" y="2830722"/>
            <a:ext cx="5067134" cy="974986"/>
          </a:xfrm>
          <a:prstGeom prst="ellipse">
            <a:avLst/>
          </a:prstGeom>
          <a:gradFill flip="none" rotWithShape="1">
            <a:gsLst>
              <a:gs pos="47000">
                <a:srgbClr val="747474">
                  <a:alpha val="15000"/>
                </a:srgbClr>
              </a:gs>
              <a:gs pos="0">
                <a:schemeClr val="tx1">
                  <a:alpha val="23000"/>
                </a:schemeClr>
              </a:gs>
              <a:gs pos="100000">
                <a:srgbClr val="E8E8E8">
                  <a:alpha val="0"/>
                </a:srgb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
        <p:nvSpPr>
          <p:cNvPr id="175" name="椭圆 174"/>
          <p:cNvSpPr/>
          <p:nvPr/>
        </p:nvSpPr>
        <p:spPr>
          <a:xfrm>
            <a:off x="4927572" y="4856632"/>
            <a:ext cx="3807013" cy="1179734"/>
          </a:xfrm>
          <a:prstGeom prst="ellipse">
            <a:avLst/>
          </a:prstGeom>
          <a:gradFill flip="none" rotWithShape="1">
            <a:gsLst>
              <a:gs pos="47000">
                <a:srgbClr val="747474">
                  <a:alpha val="15000"/>
                </a:srgbClr>
              </a:gs>
              <a:gs pos="0">
                <a:schemeClr val="tx1">
                  <a:alpha val="23000"/>
                </a:schemeClr>
              </a:gs>
              <a:gs pos="100000">
                <a:srgbClr val="E8E8E8">
                  <a:alpha val="0"/>
                </a:srgb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
        <p:nvSpPr>
          <p:cNvPr id="14" name="圆角矩形 13"/>
          <p:cNvSpPr/>
          <p:nvPr/>
        </p:nvSpPr>
        <p:spPr>
          <a:xfrm>
            <a:off x="1665167" y="1190610"/>
            <a:ext cx="3769590" cy="4655127"/>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圆角矩形 14"/>
          <p:cNvSpPr/>
          <p:nvPr/>
        </p:nvSpPr>
        <p:spPr>
          <a:xfrm>
            <a:off x="1884385" y="1360824"/>
            <a:ext cx="3331153" cy="4156364"/>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 name="组合 16"/>
          <p:cNvGrpSpPr/>
          <p:nvPr/>
        </p:nvGrpSpPr>
        <p:grpSpPr>
          <a:xfrm>
            <a:off x="1956783" y="1425605"/>
            <a:ext cx="3168938" cy="213302"/>
            <a:chOff x="2149634" y="1165384"/>
            <a:chExt cx="3485832" cy="234632"/>
          </a:xfrm>
        </p:grpSpPr>
        <p:grpSp>
          <p:nvGrpSpPr>
            <p:cNvPr id="18" name="组合 17"/>
            <p:cNvGrpSpPr/>
            <p:nvPr/>
          </p:nvGrpSpPr>
          <p:grpSpPr>
            <a:xfrm>
              <a:off x="2149634" y="1165384"/>
              <a:ext cx="234632" cy="234632"/>
              <a:chOff x="2483009" y="1114425"/>
              <a:chExt cx="209550" cy="209550"/>
            </a:xfrm>
          </p:grpSpPr>
          <p:sp>
            <p:nvSpPr>
              <p:cNvPr id="46" name="椭圆 4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椭圆 4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a:off x="2510879" y="1165384"/>
              <a:ext cx="234632" cy="234632"/>
              <a:chOff x="2483009" y="1114425"/>
              <a:chExt cx="209550" cy="209550"/>
            </a:xfrm>
          </p:grpSpPr>
          <p:sp>
            <p:nvSpPr>
              <p:cNvPr id="44" name="椭圆 4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组合 19"/>
            <p:cNvGrpSpPr/>
            <p:nvPr/>
          </p:nvGrpSpPr>
          <p:grpSpPr>
            <a:xfrm>
              <a:off x="2872123" y="1165384"/>
              <a:ext cx="234632" cy="234632"/>
              <a:chOff x="2483009" y="1114425"/>
              <a:chExt cx="209550" cy="209550"/>
            </a:xfrm>
          </p:grpSpPr>
          <p:sp>
            <p:nvSpPr>
              <p:cNvPr id="42" name="椭圆 4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椭圆 4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20"/>
            <p:cNvGrpSpPr/>
            <p:nvPr/>
          </p:nvGrpSpPr>
          <p:grpSpPr>
            <a:xfrm>
              <a:off x="3233367" y="1165384"/>
              <a:ext cx="234632" cy="234632"/>
              <a:chOff x="2483009" y="1114425"/>
              <a:chExt cx="209550" cy="209550"/>
            </a:xfrm>
          </p:grpSpPr>
          <p:sp>
            <p:nvSpPr>
              <p:cNvPr id="40" name="椭圆 3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椭圆 4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组合 21"/>
            <p:cNvGrpSpPr/>
            <p:nvPr/>
          </p:nvGrpSpPr>
          <p:grpSpPr>
            <a:xfrm>
              <a:off x="3594612" y="1165384"/>
              <a:ext cx="234632" cy="234632"/>
              <a:chOff x="2483009" y="1114425"/>
              <a:chExt cx="209550" cy="209550"/>
            </a:xfrm>
          </p:grpSpPr>
          <p:sp>
            <p:nvSpPr>
              <p:cNvPr id="38" name="椭圆 3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组合 22"/>
            <p:cNvGrpSpPr/>
            <p:nvPr/>
          </p:nvGrpSpPr>
          <p:grpSpPr>
            <a:xfrm>
              <a:off x="3955856" y="1165384"/>
              <a:ext cx="234632" cy="234632"/>
              <a:chOff x="2483009" y="1114425"/>
              <a:chExt cx="209550" cy="209550"/>
            </a:xfrm>
          </p:grpSpPr>
          <p:sp>
            <p:nvSpPr>
              <p:cNvPr id="36" name="椭圆 3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椭圆 3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组合 23"/>
            <p:cNvGrpSpPr/>
            <p:nvPr/>
          </p:nvGrpSpPr>
          <p:grpSpPr>
            <a:xfrm>
              <a:off x="4317101" y="1165384"/>
              <a:ext cx="234632" cy="234632"/>
              <a:chOff x="2483009" y="1114425"/>
              <a:chExt cx="209550" cy="209550"/>
            </a:xfrm>
          </p:grpSpPr>
          <p:sp>
            <p:nvSpPr>
              <p:cNvPr id="34" name="椭圆 3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组合 24"/>
            <p:cNvGrpSpPr/>
            <p:nvPr/>
          </p:nvGrpSpPr>
          <p:grpSpPr>
            <a:xfrm>
              <a:off x="4678345" y="1165384"/>
              <a:ext cx="234632" cy="234632"/>
              <a:chOff x="2483009" y="1114425"/>
              <a:chExt cx="209550" cy="209550"/>
            </a:xfrm>
          </p:grpSpPr>
          <p:sp>
            <p:nvSpPr>
              <p:cNvPr id="32" name="椭圆 3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a:off x="5039590" y="1165384"/>
              <a:ext cx="234632" cy="234632"/>
              <a:chOff x="2483009" y="1114425"/>
              <a:chExt cx="209550" cy="209550"/>
            </a:xfrm>
          </p:grpSpPr>
          <p:sp>
            <p:nvSpPr>
              <p:cNvPr id="30" name="椭圆 2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椭圆 3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26"/>
            <p:cNvGrpSpPr/>
            <p:nvPr/>
          </p:nvGrpSpPr>
          <p:grpSpPr>
            <a:xfrm>
              <a:off x="5400834" y="1165384"/>
              <a:ext cx="234632" cy="234632"/>
              <a:chOff x="2483009" y="1114425"/>
              <a:chExt cx="209550" cy="209550"/>
            </a:xfrm>
          </p:grpSpPr>
          <p:sp>
            <p:nvSpPr>
              <p:cNvPr id="28" name="椭圆 2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8" name="组合 47"/>
          <p:cNvGrpSpPr/>
          <p:nvPr/>
        </p:nvGrpSpPr>
        <p:grpSpPr>
          <a:xfrm>
            <a:off x="2020452" y="1115627"/>
            <a:ext cx="86065" cy="440911"/>
            <a:chOff x="2244442" y="772895"/>
            <a:chExt cx="94671" cy="485002"/>
          </a:xfrm>
        </p:grpSpPr>
        <p:sp>
          <p:nvSpPr>
            <p:cNvPr id="49" name="圆角矩形 48"/>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圆角矩形 49"/>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组合 50"/>
          <p:cNvGrpSpPr/>
          <p:nvPr/>
        </p:nvGrpSpPr>
        <p:grpSpPr>
          <a:xfrm>
            <a:off x="2350139" y="1115627"/>
            <a:ext cx="86065" cy="440911"/>
            <a:chOff x="2244442" y="772895"/>
            <a:chExt cx="94671" cy="485002"/>
          </a:xfrm>
        </p:grpSpPr>
        <p:sp>
          <p:nvSpPr>
            <p:cNvPr id="52" name="圆角矩形 5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圆角矩形 5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4" name="组合 53"/>
          <p:cNvGrpSpPr/>
          <p:nvPr/>
        </p:nvGrpSpPr>
        <p:grpSpPr>
          <a:xfrm>
            <a:off x="2679826" y="1115627"/>
            <a:ext cx="86065" cy="440911"/>
            <a:chOff x="2244442" y="772895"/>
            <a:chExt cx="94671" cy="485002"/>
          </a:xfrm>
        </p:grpSpPr>
        <p:sp>
          <p:nvSpPr>
            <p:cNvPr id="55" name="圆角矩形 54"/>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圆角矩形 55"/>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7" name="组合 56"/>
          <p:cNvGrpSpPr/>
          <p:nvPr/>
        </p:nvGrpSpPr>
        <p:grpSpPr>
          <a:xfrm>
            <a:off x="3009512" y="1115627"/>
            <a:ext cx="86065" cy="440911"/>
            <a:chOff x="2244442" y="772895"/>
            <a:chExt cx="94671" cy="485002"/>
          </a:xfrm>
        </p:grpSpPr>
        <p:sp>
          <p:nvSpPr>
            <p:cNvPr id="58" name="圆角矩形 5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圆角矩形 5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0" name="组合 59"/>
          <p:cNvGrpSpPr/>
          <p:nvPr/>
        </p:nvGrpSpPr>
        <p:grpSpPr>
          <a:xfrm>
            <a:off x="3339200" y="1115627"/>
            <a:ext cx="86065" cy="440911"/>
            <a:chOff x="2244442" y="772895"/>
            <a:chExt cx="94671" cy="485002"/>
          </a:xfrm>
        </p:grpSpPr>
        <p:sp>
          <p:nvSpPr>
            <p:cNvPr id="61" name="圆角矩形 60"/>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圆角矩形 61"/>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组合 62"/>
          <p:cNvGrpSpPr/>
          <p:nvPr/>
        </p:nvGrpSpPr>
        <p:grpSpPr>
          <a:xfrm>
            <a:off x="3668886" y="1115627"/>
            <a:ext cx="86065" cy="440911"/>
            <a:chOff x="2244442" y="772895"/>
            <a:chExt cx="94671" cy="485002"/>
          </a:xfrm>
        </p:grpSpPr>
        <p:sp>
          <p:nvSpPr>
            <p:cNvPr id="64" name="圆角矩形 6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圆角矩形 6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6" name="组合 65"/>
          <p:cNvGrpSpPr/>
          <p:nvPr/>
        </p:nvGrpSpPr>
        <p:grpSpPr>
          <a:xfrm>
            <a:off x="3998573" y="1115627"/>
            <a:ext cx="86065" cy="440911"/>
            <a:chOff x="2244442" y="772895"/>
            <a:chExt cx="94671" cy="485002"/>
          </a:xfrm>
        </p:grpSpPr>
        <p:sp>
          <p:nvSpPr>
            <p:cNvPr id="67" name="圆角矩形 66"/>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圆角矩形 67"/>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9" name="组合 68"/>
          <p:cNvGrpSpPr/>
          <p:nvPr/>
        </p:nvGrpSpPr>
        <p:grpSpPr>
          <a:xfrm>
            <a:off x="4328260" y="1115627"/>
            <a:ext cx="86065" cy="440911"/>
            <a:chOff x="2244442" y="772895"/>
            <a:chExt cx="94671" cy="485002"/>
          </a:xfrm>
        </p:grpSpPr>
        <p:sp>
          <p:nvSpPr>
            <p:cNvPr id="70" name="圆角矩形 6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圆角矩形 7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2" name="组合 71"/>
          <p:cNvGrpSpPr/>
          <p:nvPr/>
        </p:nvGrpSpPr>
        <p:grpSpPr>
          <a:xfrm>
            <a:off x="4657947" y="1115627"/>
            <a:ext cx="86065" cy="440911"/>
            <a:chOff x="2244442" y="772895"/>
            <a:chExt cx="94671" cy="485002"/>
          </a:xfrm>
        </p:grpSpPr>
        <p:sp>
          <p:nvSpPr>
            <p:cNvPr id="73" name="圆角矩形 72"/>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圆角矩形 73"/>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8" name="组合 87"/>
          <p:cNvGrpSpPr/>
          <p:nvPr/>
        </p:nvGrpSpPr>
        <p:grpSpPr>
          <a:xfrm>
            <a:off x="4987634" y="1115627"/>
            <a:ext cx="86065" cy="440911"/>
            <a:chOff x="2244442" y="772895"/>
            <a:chExt cx="94671" cy="485002"/>
          </a:xfrm>
        </p:grpSpPr>
        <p:sp>
          <p:nvSpPr>
            <p:cNvPr id="89" name="圆角矩形 88"/>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圆角矩形 89"/>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4" name="组合 173"/>
          <p:cNvGrpSpPr/>
          <p:nvPr/>
        </p:nvGrpSpPr>
        <p:grpSpPr>
          <a:xfrm>
            <a:off x="5206230" y="1183776"/>
            <a:ext cx="4939582" cy="4506279"/>
            <a:chOff x="6199676" y="1161244"/>
            <a:chExt cx="5433540" cy="4551342"/>
          </a:xfrm>
        </p:grpSpPr>
        <p:sp>
          <p:nvSpPr>
            <p:cNvPr id="171" name="梯形 170"/>
            <p:cNvSpPr/>
            <p:nvPr/>
          </p:nvSpPr>
          <p:spPr>
            <a:xfrm rot="16200000">
              <a:off x="4829748" y="2531173"/>
              <a:ext cx="4551341" cy="1811485"/>
            </a:xfrm>
            <a:prstGeom prst="trapezoid">
              <a:avLst>
                <a:gd name="adj" fmla="val 9948"/>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
          <p:nvSpPr>
            <p:cNvPr id="172" name="梯形 171"/>
            <p:cNvSpPr/>
            <p:nvPr/>
          </p:nvSpPr>
          <p:spPr>
            <a:xfrm rot="5400000" flipH="1">
              <a:off x="6640318" y="2531172"/>
              <a:ext cx="4551341" cy="1811485"/>
            </a:xfrm>
            <a:prstGeom prst="trapezoid">
              <a:avLst>
                <a:gd name="adj" fmla="val 11105"/>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
          <p:nvSpPr>
            <p:cNvPr id="173" name="梯形 172"/>
            <p:cNvSpPr/>
            <p:nvPr/>
          </p:nvSpPr>
          <p:spPr>
            <a:xfrm rot="16200000">
              <a:off x="8451803" y="2531172"/>
              <a:ext cx="4551341" cy="1811485"/>
            </a:xfrm>
            <a:prstGeom prst="trapezoid">
              <a:avLst>
                <a:gd name="adj" fmla="val 11105"/>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grpSp>
      <p:grpSp>
        <p:nvGrpSpPr>
          <p:cNvPr id="187" name="组合 186"/>
          <p:cNvGrpSpPr/>
          <p:nvPr/>
        </p:nvGrpSpPr>
        <p:grpSpPr>
          <a:xfrm>
            <a:off x="5767215" y="1136749"/>
            <a:ext cx="568651" cy="996955"/>
            <a:chOff x="5695240" y="977137"/>
            <a:chExt cx="625516" cy="1096651"/>
          </a:xfrm>
          <a:scene3d>
            <a:camera prst="orthographicFront">
              <a:rot lat="600000" lon="20399993" rev="0"/>
            </a:camera>
            <a:lightRig rig="threePt" dir="t"/>
          </a:scene3d>
        </p:grpSpPr>
        <p:sp>
          <p:nvSpPr>
            <p:cNvPr id="16" name="任意多边形 15"/>
            <p:cNvSpPr>
              <a:spLocks/>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prstTxWarp prst="textNoShape">
                <a:avLst/>
              </a:prstTxWarp>
              <a:noAutofit/>
            </a:bodyPr>
            <a:lstStyle/>
            <a:p>
              <a:pPr>
                <a:defRPr/>
              </a:pP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1" name="任意多边形 90"/>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01A2B3"/>
                </a:gs>
                <a:gs pos="100000">
                  <a:srgbClr val="01C1D5"/>
                </a:gs>
                <a:gs pos="0">
                  <a:srgbClr val="01808D"/>
                </a:gs>
              </a:gsLst>
              <a:lin ang="0" scaled="0"/>
            </a:gradFill>
            <a:ln w="25400">
              <a:gradFill>
                <a:gsLst>
                  <a:gs pos="38000">
                    <a:srgbClr val="01A6B7"/>
                  </a:gs>
                  <a:gs pos="3000">
                    <a:srgbClr val="01808D"/>
                  </a:gs>
                  <a:gs pos="100000">
                    <a:srgbClr val="01CCE1"/>
                  </a:gs>
                </a:gsLst>
                <a:lin ang="0" scaled="0"/>
              </a:gradFill>
            </a:ln>
            <a:effectLst/>
          </p:spPr>
          <p:txBody>
            <a:bodyPr vert="horz" wrap="square" lIns="91440" tIns="45720" rIns="91440" bIns="45720" numCol="1" anchor="t" anchorCtr="0" compatLnSpc="1">
              <a:prstTxWarp prst="textNoShape">
                <a:avLst/>
              </a:prstTxWarp>
              <a:noAutofit/>
            </a:bodyPr>
            <a:lstStyle/>
            <a:p>
              <a:pPr>
                <a:defRPr/>
              </a:pP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1" name="组合 190"/>
          <p:cNvGrpSpPr/>
          <p:nvPr/>
        </p:nvGrpSpPr>
        <p:grpSpPr>
          <a:xfrm>
            <a:off x="9053294" y="1145639"/>
            <a:ext cx="568651" cy="996955"/>
            <a:chOff x="5695240" y="977137"/>
            <a:chExt cx="625516" cy="1096651"/>
          </a:xfrm>
          <a:scene3d>
            <a:camera prst="orthographicFront">
              <a:rot lat="600000" lon="20399993" rev="0"/>
            </a:camera>
            <a:lightRig rig="threePt" dir="t"/>
          </a:scene3d>
        </p:grpSpPr>
        <p:sp>
          <p:nvSpPr>
            <p:cNvPr id="192" name="任意多边形 191"/>
            <p:cNvSpPr>
              <a:spLocks/>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prstTxWarp prst="textNoShape">
                <a:avLst/>
              </a:prstTxWarp>
              <a:noAutofit/>
            </a:bodyPr>
            <a:lstStyle/>
            <a:p>
              <a:pPr>
                <a:defRPr/>
              </a:pP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93" name="任意多边形 192"/>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FB9E14"/>
                </a:gs>
                <a:gs pos="100000">
                  <a:srgbClr val="FEB243"/>
                </a:gs>
                <a:gs pos="0">
                  <a:srgbClr val="F49100"/>
                </a:gs>
              </a:gsLst>
              <a:lin ang="0" scaled="0"/>
            </a:gradFill>
            <a:ln w="25400">
              <a:gradFill>
                <a:gsLst>
                  <a:gs pos="38000">
                    <a:srgbClr val="FB9E14"/>
                  </a:gs>
                  <a:gs pos="0">
                    <a:srgbClr val="F69200"/>
                  </a:gs>
                  <a:gs pos="100000">
                    <a:srgbClr val="FEC26A"/>
                  </a:gs>
                </a:gsLst>
                <a:lin ang="0" scaled="0"/>
              </a:gradFill>
            </a:ln>
            <a:effectLst/>
          </p:spPr>
          <p:txBody>
            <a:bodyPr vert="horz" wrap="square" lIns="91440" tIns="45720" rIns="91440" bIns="45720" numCol="1" anchor="t" anchorCtr="0" compatLnSpc="1">
              <a:prstTxWarp prst="textNoShape">
                <a:avLst/>
              </a:prstTxWarp>
              <a:noAutofit/>
            </a:bodyPr>
            <a:lstStyle/>
            <a:p>
              <a:pPr>
                <a:defRPr/>
              </a:pP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7" name="组合 196"/>
          <p:cNvGrpSpPr/>
          <p:nvPr/>
        </p:nvGrpSpPr>
        <p:grpSpPr>
          <a:xfrm>
            <a:off x="7411034" y="1166629"/>
            <a:ext cx="568651" cy="996956"/>
            <a:chOff x="5695240" y="977137"/>
            <a:chExt cx="625516" cy="1096651"/>
          </a:xfrm>
          <a:scene3d>
            <a:camera prst="orthographicFront">
              <a:rot lat="20944032" lon="19239453" rev="161931"/>
            </a:camera>
            <a:lightRig rig="threePt" dir="t"/>
          </a:scene3d>
        </p:grpSpPr>
        <p:sp>
          <p:nvSpPr>
            <p:cNvPr id="198" name="任意多边形 197"/>
            <p:cNvSpPr>
              <a:spLocks/>
            </p:cNvSpPr>
            <p:nvPr/>
          </p:nvSpPr>
          <p:spPr bwMode="auto">
            <a:xfrm rot="5400000">
              <a:off x="5533885" y="1302922"/>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38000">
                  <a:srgbClr val="E04949"/>
                </a:gs>
                <a:gs pos="0">
                  <a:srgbClr val="E04949"/>
                </a:gs>
                <a:gs pos="100000">
                  <a:srgbClr val="E04949"/>
                </a:gs>
              </a:gsLst>
              <a:lin ang="0" scaled="0"/>
            </a:gra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prstTxWarp prst="textNoShape">
                <a:avLst/>
              </a:prstTxWarp>
              <a:noAutofit/>
            </a:bodyPr>
            <a:lstStyle/>
            <a:p>
              <a:pPr>
                <a:defRPr/>
              </a:pP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99" name="任意多边形 198"/>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E04949"/>
                </a:gs>
                <a:gs pos="100000">
                  <a:srgbClr val="E04949"/>
                </a:gs>
                <a:gs pos="0">
                  <a:srgbClr val="E04949"/>
                </a:gs>
              </a:gsLst>
              <a:lin ang="0" scaled="0"/>
            </a:gradFill>
            <a:ln w="25400">
              <a:gradFill>
                <a:gsLst>
                  <a:gs pos="38000">
                    <a:srgbClr val="E04949"/>
                  </a:gs>
                  <a:gs pos="0">
                    <a:srgbClr val="E04949"/>
                  </a:gs>
                  <a:gs pos="100000">
                    <a:srgbClr val="EB8585"/>
                  </a:gs>
                </a:gsLst>
                <a:lin ang="0" scaled="0"/>
              </a:gradFill>
            </a:ln>
            <a:effectLst/>
          </p:spPr>
          <p:txBody>
            <a:bodyPr vert="horz" wrap="square" lIns="91440" tIns="45720" rIns="91440" bIns="45720" numCol="1" anchor="t" anchorCtr="0" compatLnSpc="1">
              <a:prstTxWarp prst="textNoShape">
                <a:avLst/>
              </a:prstTxWarp>
              <a:noAutofit/>
            </a:bodyPr>
            <a:lstStyle/>
            <a:p>
              <a:pPr>
                <a:defRPr/>
              </a:pP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0" name="组合 199"/>
          <p:cNvGrpSpPr/>
          <p:nvPr/>
        </p:nvGrpSpPr>
        <p:grpSpPr>
          <a:xfrm>
            <a:off x="5542590" y="2593211"/>
            <a:ext cx="1000117" cy="996286"/>
            <a:chOff x="4123036" y="1134371"/>
            <a:chExt cx="1000117" cy="996286"/>
          </a:xfrm>
          <a:scene3d>
            <a:camera prst="perspectiveFront">
              <a:rot lat="0" lon="1799981" rev="0"/>
            </a:camera>
            <a:lightRig rig="threePt" dir="t"/>
          </a:scene3d>
        </p:grpSpPr>
        <p:sp>
          <p:nvSpPr>
            <p:cNvPr id="201" name="文本框 200"/>
            <p:cNvSpPr txBox="1"/>
            <p:nvPr/>
          </p:nvSpPr>
          <p:spPr>
            <a:xfrm>
              <a:off x="4123036" y="1134371"/>
              <a:ext cx="1000117" cy="830997"/>
            </a:xfrm>
            <a:prstGeom prst="rect">
              <a:avLst/>
            </a:prstGeom>
            <a:noFill/>
          </p:spPr>
          <p:txBody>
            <a:bodyPr wrap="square" rtlCol="0">
              <a:spAutoFit/>
            </a:bodyPr>
            <a:lstStyle/>
            <a:p>
              <a:pPr algn="ctr">
                <a:defRPr/>
              </a:pPr>
              <a:r>
                <a:rPr lang="en-US" altLang="zh-CN" sz="4800" dirty="0">
                  <a:solidFill>
                    <a:srgbClr val="01ACBE"/>
                  </a:solidFill>
                  <a:latin typeface="Impact" panose="020B0806030902050204" pitchFamily="34" charset="0"/>
                </a:rPr>
                <a:t>01</a:t>
              </a:r>
              <a:endParaRPr lang="zh-CN" altLang="en-US" sz="4800" dirty="0">
                <a:solidFill>
                  <a:srgbClr val="01ACBE"/>
                </a:solidFill>
                <a:latin typeface="Impact" panose="020B0806030902050204" pitchFamily="34" charset="0"/>
              </a:endParaRPr>
            </a:p>
          </p:txBody>
        </p:sp>
        <p:sp>
          <p:nvSpPr>
            <p:cNvPr id="202" name="文本框 201"/>
            <p:cNvSpPr txBox="1"/>
            <p:nvPr/>
          </p:nvSpPr>
          <p:spPr>
            <a:xfrm>
              <a:off x="4188958" y="1731248"/>
              <a:ext cx="895896" cy="399409"/>
            </a:xfrm>
            <a:prstGeom prst="rect">
              <a:avLst/>
            </a:prstGeom>
            <a:noFill/>
          </p:spPr>
          <p:txBody>
            <a:bodyPr wrap="square" rtlCol="0">
              <a:spAutoFit/>
            </a:bodyPr>
            <a:lstStyle/>
            <a:p>
              <a:pPr algn="ctr">
                <a:defRPr/>
              </a:pPr>
              <a:r>
                <a:rPr lang="en-US" altLang="zh-CN" sz="1600" dirty="0">
                  <a:solidFill>
                    <a:prstClr val="black">
                      <a:lumMod val="50000"/>
                      <a:lumOff val="50000"/>
                    </a:prstClr>
                  </a:solidFill>
                  <a:latin typeface="LiHei Pro" panose="020B0500000000000000" pitchFamily="34" charset="-122"/>
                  <a:ea typeface="LiHei Pro" panose="020B0500000000000000" pitchFamily="34" charset="-122"/>
                </a:rPr>
                <a:t>OPTION</a:t>
              </a:r>
              <a:endParaRPr lang="zh-CN" altLang="en-US" sz="16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nvGrpSpPr>
          <p:cNvPr id="203" name="组合 202"/>
          <p:cNvGrpSpPr/>
          <p:nvPr/>
        </p:nvGrpSpPr>
        <p:grpSpPr>
          <a:xfrm>
            <a:off x="7162891" y="2593211"/>
            <a:ext cx="1000117" cy="996286"/>
            <a:chOff x="4123036" y="1134371"/>
            <a:chExt cx="1000117" cy="996286"/>
          </a:xfrm>
          <a:scene3d>
            <a:camera prst="perspectiveFront">
              <a:rot lat="0" lon="19799991" rev="0"/>
            </a:camera>
            <a:lightRig rig="threePt" dir="t"/>
          </a:scene3d>
        </p:grpSpPr>
        <p:sp>
          <p:nvSpPr>
            <p:cNvPr id="204" name="文本框 203"/>
            <p:cNvSpPr txBox="1"/>
            <p:nvPr/>
          </p:nvSpPr>
          <p:spPr>
            <a:xfrm>
              <a:off x="4123036" y="1134371"/>
              <a:ext cx="1000117" cy="830997"/>
            </a:xfrm>
            <a:prstGeom prst="rect">
              <a:avLst/>
            </a:prstGeom>
            <a:noFill/>
          </p:spPr>
          <p:txBody>
            <a:bodyPr wrap="square" rtlCol="0">
              <a:spAutoFit/>
            </a:bodyPr>
            <a:lstStyle/>
            <a:p>
              <a:pPr algn="ctr">
                <a:defRPr/>
              </a:pPr>
              <a:r>
                <a:rPr lang="en-US" altLang="zh-CN" sz="4800" dirty="0">
                  <a:solidFill>
                    <a:srgbClr val="E87071"/>
                  </a:solidFill>
                  <a:latin typeface="Impact" panose="020B0806030902050204" pitchFamily="34" charset="0"/>
                </a:rPr>
                <a:t>02</a:t>
              </a:r>
              <a:endParaRPr lang="zh-CN" altLang="en-US" sz="4800" dirty="0">
                <a:solidFill>
                  <a:srgbClr val="E87071"/>
                </a:solidFill>
                <a:latin typeface="Impact" panose="020B0806030902050204" pitchFamily="34" charset="0"/>
              </a:endParaRPr>
            </a:p>
          </p:txBody>
        </p:sp>
        <p:sp>
          <p:nvSpPr>
            <p:cNvPr id="205" name="文本框 204"/>
            <p:cNvSpPr txBox="1"/>
            <p:nvPr/>
          </p:nvSpPr>
          <p:spPr>
            <a:xfrm>
              <a:off x="4188958" y="1731248"/>
              <a:ext cx="895896" cy="399409"/>
            </a:xfrm>
            <a:prstGeom prst="rect">
              <a:avLst/>
            </a:prstGeom>
            <a:noFill/>
          </p:spPr>
          <p:txBody>
            <a:bodyPr wrap="square" rtlCol="0">
              <a:spAutoFit/>
            </a:bodyPr>
            <a:lstStyle/>
            <a:p>
              <a:pPr algn="ctr">
                <a:defRPr/>
              </a:pPr>
              <a:r>
                <a:rPr lang="en-US" altLang="zh-CN" sz="1600" dirty="0">
                  <a:solidFill>
                    <a:prstClr val="black">
                      <a:lumMod val="50000"/>
                      <a:lumOff val="50000"/>
                    </a:prstClr>
                  </a:solidFill>
                  <a:latin typeface="LiHei Pro" panose="020B0500000000000000" pitchFamily="34" charset="-122"/>
                  <a:ea typeface="LiHei Pro" panose="020B0500000000000000" pitchFamily="34" charset="-122"/>
                </a:rPr>
                <a:t>OPTION</a:t>
              </a:r>
              <a:endParaRPr lang="zh-CN" altLang="en-US" sz="16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nvGrpSpPr>
          <p:cNvPr id="206" name="组合 205"/>
          <p:cNvGrpSpPr/>
          <p:nvPr/>
        </p:nvGrpSpPr>
        <p:grpSpPr>
          <a:xfrm>
            <a:off x="8846802" y="2593211"/>
            <a:ext cx="1000117" cy="996286"/>
            <a:chOff x="4123036" y="1134371"/>
            <a:chExt cx="1000117" cy="996286"/>
          </a:xfrm>
          <a:scene3d>
            <a:camera prst="perspectiveFront">
              <a:rot lat="0" lon="1800000" rev="0"/>
            </a:camera>
            <a:lightRig rig="threePt" dir="t"/>
          </a:scene3d>
        </p:grpSpPr>
        <p:sp>
          <p:nvSpPr>
            <p:cNvPr id="207" name="文本框 206"/>
            <p:cNvSpPr txBox="1"/>
            <p:nvPr/>
          </p:nvSpPr>
          <p:spPr>
            <a:xfrm>
              <a:off x="4123036" y="1134371"/>
              <a:ext cx="1000117" cy="830997"/>
            </a:xfrm>
            <a:prstGeom prst="rect">
              <a:avLst/>
            </a:prstGeom>
            <a:noFill/>
          </p:spPr>
          <p:txBody>
            <a:bodyPr wrap="square" rtlCol="0">
              <a:spAutoFit/>
            </a:bodyPr>
            <a:lstStyle/>
            <a:p>
              <a:pPr algn="ctr">
                <a:defRPr/>
              </a:pPr>
              <a:r>
                <a:rPr lang="en-US" altLang="zh-CN" sz="4800" dirty="0">
                  <a:solidFill>
                    <a:srgbClr val="FFB850"/>
                  </a:solidFill>
                  <a:latin typeface="Impact" panose="020B0806030902050204" pitchFamily="34" charset="0"/>
                </a:rPr>
                <a:t>03</a:t>
              </a:r>
              <a:endParaRPr lang="zh-CN" altLang="en-US" sz="4800" dirty="0">
                <a:solidFill>
                  <a:srgbClr val="FFB850"/>
                </a:solidFill>
                <a:latin typeface="Impact" panose="020B0806030902050204" pitchFamily="34" charset="0"/>
              </a:endParaRPr>
            </a:p>
          </p:txBody>
        </p:sp>
        <p:sp>
          <p:nvSpPr>
            <p:cNvPr id="208" name="文本框 207"/>
            <p:cNvSpPr txBox="1"/>
            <p:nvPr/>
          </p:nvSpPr>
          <p:spPr>
            <a:xfrm>
              <a:off x="4188958" y="1731248"/>
              <a:ext cx="895896" cy="399409"/>
            </a:xfrm>
            <a:prstGeom prst="rect">
              <a:avLst/>
            </a:prstGeom>
            <a:noFill/>
          </p:spPr>
          <p:txBody>
            <a:bodyPr wrap="square" rtlCol="0">
              <a:spAutoFit/>
            </a:bodyPr>
            <a:lstStyle/>
            <a:p>
              <a:pPr algn="ctr">
                <a:defRPr/>
              </a:pPr>
              <a:r>
                <a:rPr lang="en-US" altLang="zh-CN" sz="1600" dirty="0">
                  <a:solidFill>
                    <a:prstClr val="black">
                      <a:lumMod val="50000"/>
                      <a:lumOff val="50000"/>
                    </a:prstClr>
                  </a:solidFill>
                  <a:latin typeface="LiHei Pro" panose="020B0500000000000000" pitchFamily="34" charset="-122"/>
                  <a:ea typeface="LiHei Pro" panose="020B0500000000000000" pitchFamily="34" charset="-122"/>
                </a:rPr>
                <a:t>OPTION</a:t>
              </a:r>
              <a:endParaRPr lang="zh-CN" altLang="en-US" sz="16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nvGrpSpPr>
          <p:cNvPr id="209" name="组合 208"/>
          <p:cNvGrpSpPr/>
          <p:nvPr/>
        </p:nvGrpSpPr>
        <p:grpSpPr>
          <a:xfrm>
            <a:off x="5248720" y="3608720"/>
            <a:ext cx="1780467" cy="1209961"/>
            <a:chOff x="7488048" y="2621083"/>
            <a:chExt cx="1780467" cy="1209961"/>
          </a:xfrm>
          <a:scene3d>
            <a:camera prst="perspectiveFront">
              <a:rot lat="0" lon="2099990" rev="0"/>
            </a:camera>
            <a:lightRig rig="threePt" dir="t"/>
          </a:scene3d>
        </p:grpSpPr>
        <p:sp>
          <p:nvSpPr>
            <p:cNvPr id="210" name="文本框 209"/>
            <p:cNvSpPr txBox="1"/>
            <p:nvPr/>
          </p:nvSpPr>
          <p:spPr>
            <a:xfrm>
              <a:off x="7488048" y="2621083"/>
              <a:ext cx="1780467" cy="369332"/>
            </a:xfrm>
            <a:prstGeom prst="rect">
              <a:avLst/>
            </a:prstGeom>
            <a:noFill/>
          </p:spPr>
          <p:txBody>
            <a:bodyPr wrap="square" rtlCol="0">
              <a:spAutoFit/>
            </a:bodyPr>
            <a:lstStyle/>
            <a:p>
              <a:pPr>
                <a:defRPr/>
              </a:pPr>
              <a:r>
                <a:rPr lang="zh-CN" altLang="en-US" dirty="0">
                  <a:solidFill>
                    <a:srgbClr val="01ACBE"/>
                  </a:solidFill>
                  <a:latin typeface="时尚中黑简体" panose="01010104010101010101" pitchFamily="2" charset="-122"/>
                  <a:ea typeface="时尚中黑简体" panose="01010104010101010101" pitchFamily="2" charset="-122"/>
                </a:rPr>
                <a:t>在此添加标题</a:t>
              </a:r>
            </a:p>
          </p:txBody>
        </p:sp>
        <p:sp>
          <p:nvSpPr>
            <p:cNvPr id="211" name="文本框 210"/>
            <p:cNvSpPr txBox="1"/>
            <p:nvPr/>
          </p:nvSpPr>
          <p:spPr>
            <a:xfrm>
              <a:off x="7492053" y="2930798"/>
              <a:ext cx="1571977" cy="900246"/>
            </a:xfrm>
            <a:prstGeom prst="rect">
              <a:avLst/>
            </a:prstGeom>
            <a:noFill/>
          </p:spPr>
          <p:txBody>
            <a:bodyPr wrap="square" rtlCol="0">
              <a:spAutoFit/>
            </a:bodyPr>
            <a:lstStyle/>
            <a:p>
              <a:pPr algn="just">
                <a:defRPr/>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锐普有中国最大的原创</a:t>
              </a:r>
              <a:r>
                <a:rPr lang="en-US" altLang="zh-CN" sz="1050" dirty="0">
                  <a:solidFill>
                    <a:prstClr val="black">
                      <a:lumMod val="50000"/>
                      <a:lumOff val="50000"/>
                    </a:prstClr>
                  </a:solidFill>
                  <a:latin typeface="微软雅黑" panose="020B0503020204020204" pitchFamily="34" charset="-122"/>
                  <a:ea typeface="微软雅黑" panose="020B0503020204020204" pitchFamily="34" charset="-122"/>
                </a:rPr>
                <a:t>PPT</a:t>
              </a: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素材站</a:t>
              </a:r>
              <a:r>
                <a:rPr lang="zh-CN" altLang="en-US" sz="1050" dirty="0">
                  <a:solidFill>
                    <a:srgbClr val="000000">
                      <a:lumMod val="50000"/>
                      <a:lumOff val="50000"/>
                    </a:srgbClr>
                  </a:solidFill>
                  <a:latin typeface="时尚中黑简体" panose="01010104010101010101" pitchFamily="2" charset="-122"/>
                  <a:ea typeface="时尚中黑简体" panose="01010104010101010101" pitchFamily="2" charset="-122"/>
                </a:rPr>
                <a:t>点击添加标题文字点击添加标题文字点击添加标题点击添加</a:t>
              </a:r>
            </a:p>
          </p:txBody>
        </p:sp>
      </p:grpSp>
      <p:grpSp>
        <p:nvGrpSpPr>
          <p:cNvPr id="212" name="组合 211"/>
          <p:cNvGrpSpPr/>
          <p:nvPr/>
        </p:nvGrpSpPr>
        <p:grpSpPr>
          <a:xfrm>
            <a:off x="6886973" y="3608720"/>
            <a:ext cx="1780467" cy="1209961"/>
            <a:chOff x="7488048" y="2621083"/>
            <a:chExt cx="1780467" cy="1209961"/>
          </a:xfrm>
          <a:scene3d>
            <a:camera prst="perspectiveFront">
              <a:rot lat="0" lon="19799991" rev="0"/>
            </a:camera>
            <a:lightRig rig="threePt" dir="t"/>
          </a:scene3d>
        </p:grpSpPr>
        <p:sp>
          <p:nvSpPr>
            <p:cNvPr id="213" name="文本框 212"/>
            <p:cNvSpPr txBox="1"/>
            <p:nvPr/>
          </p:nvSpPr>
          <p:spPr>
            <a:xfrm>
              <a:off x="7488048" y="2621083"/>
              <a:ext cx="1780467" cy="369332"/>
            </a:xfrm>
            <a:prstGeom prst="rect">
              <a:avLst/>
            </a:prstGeom>
            <a:noFill/>
          </p:spPr>
          <p:txBody>
            <a:bodyPr wrap="square" rtlCol="0">
              <a:spAutoFit/>
            </a:bodyPr>
            <a:lstStyle/>
            <a:p>
              <a:pPr>
                <a:defRPr/>
              </a:pPr>
              <a:r>
                <a:rPr lang="zh-CN" altLang="en-US" dirty="0">
                  <a:solidFill>
                    <a:srgbClr val="E87071"/>
                  </a:solidFill>
                  <a:latin typeface="时尚中黑简体" panose="01010104010101010101" pitchFamily="2" charset="-122"/>
                  <a:ea typeface="时尚中黑简体" panose="01010104010101010101" pitchFamily="2" charset="-122"/>
                </a:rPr>
                <a:t>在此添加标题</a:t>
              </a:r>
            </a:p>
          </p:txBody>
        </p:sp>
        <p:sp>
          <p:nvSpPr>
            <p:cNvPr id="214" name="文本框 213"/>
            <p:cNvSpPr txBox="1"/>
            <p:nvPr/>
          </p:nvSpPr>
          <p:spPr>
            <a:xfrm>
              <a:off x="7492053" y="2930798"/>
              <a:ext cx="1571977" cy="900246"/>
            </a:xfrm>
            <a:prstGeom prst="rect">
              <a:avLst/>
            </a:prstGeom>
            <a:noFill/>
          </p:spPr>
          <p:txBody>
            <a:bodyPr wrap="square" rtlCol="0">
              <a:spAutoFit/>
            </a:bodyPr>
            <a:lstStyle/>
            <a:p>
              <a:pPr algn="just">
                <a:defRPr/>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锐普有中国最大的原创</a:t>
              </a:r>
              <a:r>
                <a:rPr lang="en-US" altLang="zh-CN" sz="1050" dirty="0">
                  <a:solidFill>
                    <a:prstClr val="black">
                      <a:lumMod val="50000"/>
                      <a:lumOff val="50000"/>
                    </a:prstClr>
                  </a:solidFill>
                  <a:latin typeface="微软雅黑" panose="020B0503020204020204" pitchFamily="34" charset="-122"/>
                  <a:ea typeface="微软雅黑" panose="020B0503020204020204" pitchFamily="34" charset="-122"/>
                </a:rPr>
                <a:t>PPT</a:t>
              </a: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素材站</a:t>
              </a:r>
              <a:r>
                <a:rPr lang="zh-CN" altLang="en-US" sz="1050" dirty="0">
                  <a:solidFill>
                    <a:srgbClr val="000000">
                      <a:lumMod val="50000"/>
                      <a:lumOff val="50000"/>
                    </a:srgbClr>
                  </a:solidFill>
                  <a:latin typeface="时尚中黑简体" panose="01010104010101010101" pitchFamily="2" charset="-122"/>
                  <a:ea typeface="时尚中黑简体" panose="01010104010101010101" pitchFamily="2" charset="-122"/>
                </a:rPr>
                <a:t>点击添加标题文字点击添加标题文字点击添加标题点击添加</a:t>
              </a:r>
            </a:p>
          </p:txBody>
        </p:sp>
      </p:grpSp>
      <p:grpSp>
        <p:nvGrpSpPr>
          <p:cNvPr id="215" name="组合 214"/>
          <p:cNvGrpSpPr/>
          <p:nvPr/>
        </p:nvGrpSpPr>
        <p:grpSpPr>
          <a:xfrm>
            <a:off x="8500750" y="3608720"/>
            <a:ext cx="1780467" cy="886796"/>
            <a:chOff x="7488048" y="2621083"/>
            <a:chExt cx="1780467" cy="886796"/>
          </a:xfrm>
          <a:scene3d>
            <a:camera prst="perspectiveFront">
              <a:rot lat="0" lon="1800000" rev="0"/>
            </a:camera>
            <a:lightRig rig="threePt" dir="t"/>
          </a:scene3d>
        </p:grpSpPr>
        <p:sp>
          <p:nvSpPr>
            <p:cNvPr id="216" name="文本框 215"/>
            <p:cNvSpPr txBox="1"/>
            <p:nvPr/>
          </p:nvSpPr>
          <p:spPr>
            <a:xfrm>
              <a:off x="7488048" y="2621083"/>
              <a:ext cx="1780467" cy="369332"/>
            </a:xfrm>
            <a:prstGeom prst="rect">
              <a:avLst/>
            </a:prstGeom>
            <a:noFill/>
          </p:spPr>
          <p:txBody>
            <a:bodyPr wrap="square" rtlCol="0">
              <a:spAutoFit/>
            </a:bodyPr>
            <a:lstStyle/>
            <a:p>
              <a:pPr>
                <a:defRPr/>
              </a:pPr>
              <a:r>
                <a:rPr lang="zh-CN" altLang="en-US" dirty="0">
                  <a:solidFill>
                    <a:srgbClr val="FDB851"/>
                  </a:solidFill>
                  <a:latin typeface="时尚中黑简体" panose="01010104010101010101" pitchFamily="2" charset="-122"/>
                  <a:ea typeface="时尚中黑简体" panose="01010104010101010101" pitchFamily="2" charset="-122"/>
                </a:rPr>
                <a:t>在此添加标题</a:t>
              </a:r>
            </a:p>
          </p:txBody>
        </p:sp>
        <p:sp>
          <p:nvSpPr>
            <p:cNvPr id="217" name="文本框 216"/>
            <p:cNvSpPr txBox="1"/>
            <p:nvPr/>
          </p:nvSpPr>
          <p:spPr>
            <a:xfrm>
              <a:off x="7492053" y="2930798"/>
              <a:ext cx="1571977" cy="577081"/>
            </a:xfrm>
            <a:prstGeom prst="rect">
              <a:avLst/>
            </a:prstGeom>
            <a:noFill/>
          </p:spPr>
          <p:txBody>
            <a:bodyPr wrap="square" rtlCol="0">
              <a:spAutoFit/>
            </a:bodyPr>
            <a:lstStyle/>
            <a:p>
              <a:pPr algn="just">
                <a:defRPr/>
              </a:pP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锐</a:t>
              </a:r>
              <a:r>
                <a:rPr lang="zh-CN" altLang="en-US" sz="1050" dirty="0">
                  <a:solidFill>
                    <a:srgbClr val="000000">
                      <a:lumMod val="50000"/>
                      <a:lumOff val="50000"/>
                    </a:srgbClr>
                  </a:solidFill>
                  <a:latin typeface="时尚中黑简体" panose="01010104010101010101" pitchFamily="2" charset="-122"/>
                  <a:ea typeface="时尚中黑简体" panose="01010104010101010101" pitchFamily="2" charset="-122"/>
                </a:rPr>
                <a:t>点击添加标题文字点击添加标题文字点击添加标题点击添加</a:t>
              </a:r>
            </a:p>
          </p:txBody>
        </p:sp>
      </p:grpSp>
      <p:grpSp>
        <p:nvGrpSpPr>
          <p:cNvPr id="134" name="Group 4"/>
          <p:cNvGrpSpPr>
            <a:grpSpLocks noChangeAspect="1"/>
          </p:cNvGrpSpPr>
          <p:nvPr/>
        </p:nvGrpSpPr>
        <p:grpSpPr bwMode="auto">
          <a:xfrm>
            <a:off x="6321857" y="5034452"/>
            <a:ext cx="347592" cy="407338"/>
            <a:chOff x="1776" y="1776"/>
            <a:chExt cx="64" cy="75"/>
          </a:xfrm>
          <a:solidFill>
            <a:schemeClr val="tx1">
              <a:lumMod val="50000"/>
              <a:lumOff val="50000"/>
            </a:schemeClr>
          </a:solidFill>
          <a:scene3d>
            <a:camera prst="perspectiveFront">
              <a:rot lat="0" lon="1799990" rev="0"/>
            </a:camera>
            <a:lightRig rig="threePt" dir="t"/>
          </a:scene3d>
        </p:grpSpPr>
        <p:sp>
          <p:nvSpPr>
            <p:cNvPr id="135"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6"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7"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8"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9" name="Group 13"/>
          <p:cNvGrpSpPr>
            <a:grpSpLocks noChangeAspect="1"/>
          </p:cNvGrpSpPr>
          <p:nvPr/>
        </p:nvGrpSpPr>
        <p:grpSpPr bwMode="auto">
          <a:xfrm>
            <a:off x="7975650" y="4994409"/>
            <a:ext cx="423877" cy="428882"/>
            <a:chOff x="2426" y="2781"/>
            <a:chExt cx="593" cy="600"/>
          </a:xfrm>
          <a:solidFill>
            <a:schemeClr val="tx1">
              <a:lumMod val="50000"/>
              <a:lumOff val="50000"/>
            </a:schemeClr>
          </a:solidFill>
          <a:scene3d>
            <a:camera prst="perspectiveFront">
              <a:rot lat="0" lon="19799991" rev="0"/>
            </a:camera>
            <a:lightRig rig="threePt" dir="t"/>
          </a:scene3d>
        </p:grpSpPr>
        <p:sp>
          <p:nvSpPr>
            <p:cNvPr id="140"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41"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2" name="组合 141"/>
          <p:cNvGrpSpPr/>
          <p:nvPr/>
        </p:nvGrpSpPr>
        <p:grpSpPr>
          <a:xfrm>
            <a:off x="9546100" y="5045457"/>
            <a:ext cx="400684" cy="436036"/>
            <a:chOff x="4873626" y="1965325"/>
            <a:chExt cx="269876" cy="293688"/>
          </a:xfrm>
          <a:solidFill>
            <a:schemeClr val="tx1">
              <a:lumMod val="50000"/>
              <a:lumOff val="50000"/>
            </a:schemeClr>
          </a:solidFill>
          <a:scene3d>
            <a:camera prst="perspectiveFront">
              <a:rot lat="0" lon="1799990" rev="0"/>
            </a:camera>
            <a:lightRig rig="threePt" dir="t"/>
          </a:scene3d>
        </p:grpSpPr>
        <p:sp>
          <p:nvSpPr>
            <p:cNvPr id="143" name="Freeform 502"/>
            <p:cNvSpPr>
              <a:spLocks/>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44" name="Freeform 503"/>
            <p:cNvSpPr>
              <a:spLocks/>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45" name="Freeform 504"/>
            <p:cNvSpPr>
              <a:spLocks/>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46"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5" name="组合 434"/>
          <p:cNvGrpSpPr/>
          <p:nvPr/>
        </p:nvGrpSpPr>
        <p:grpSpPr>
          <a:xfrm>
            <a:off x="2716614" y="4436659"/>
            <a:ext cx="2369802" cy="725213"/>
            <a:chOff x="7488048" y="2621083"/>
            <a:chExt cx="1780467" cy="725213"/>
          </a:xfrm>
        </p:grpSpPr>
        <p:sp>
          <p:nvSpPr>
            <p:cNvPr id="436" name="文本框 435"/>
            <p:cNvSpPr txBox="1"/>
            <p:nvPr/>
          </p:nvSpPr>
          <p:spPr>
            <a:xfrm>
              <a:off x="7488048" y="2621083"/>
              <a:ext cx="1780467" cy="369332"/>
            </a:xfrm>
            <a:prstGeom prst="rect">
              <a:avLst/>
            </a:prstGeom>
            <a:noFill/>
          </p:spPr>
          <p:txBody>
            <a:bodyPr wrap="square" rtlCol="0">
              <a:spAutoFit/>
            </a:bodyPr>
            <a:lstStyle/>
            <a:p>
              <a:pPr>
                <a:defRPr/>
              </a:pPr>
              <a:r>
                <a:rPr lang="zh-CN" altLang="en-US"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p>
          </p:txBody>
        </p:sp>
        <p:sp>
          <p:nvSpPr>
            <p:cNvPr id="437" name="文本框 436"/>
            <p:cNvSpPr txBox="1"/>
            <p:nvPr/>
          </p:nvSpPr>
          <p:spPr>
            <a:xfrm>
              <a:off x="7492053" y="2930798"/>
              <a:ext cx="1542303" cy="415498"/>
            </a:xfrm>
            <a:prstGeom prst="rect">
              <a:avLst/>
            </a:prstGeom>
            <a:noFill/>
          </p:spPr>
          <p:txBody>
            <a:bodyPr wrap="square" rtlCol="0">
              <a:spAutoFit/>
            </a:bodyPr>
            <a:lstStyle/>
            <a:p>
              <a:r>
                <a:rPr lang="zh-CN" altLang="en-US" sz="1050" dirty="0">
                  <a:solidFill>
                    <a:srgbClr val="000000">
                      <a:lumMod val="50000"/>
                      <a:lumOff val="50000"/>
                    </a:srgbClr>
                  </a:solidFill>
                  <a:latin typeface="时尚中黑简体" panose="01010104010101010101" pitchFamily="2" charset="-122"/>
                  <a:ea typeface="时尚中黑简体" panose="01010104010101010101" pitchFamily="2" charset="-122"/>
                </a:rPr>
                <a:t>点击添加标题文字点击添加标题文字点击添加标题点击添加</a:t>
              </a:r>
            </a:p>
          </p:txBody>
        </p:sp>
      </p:grpSp>
      <p:pic>
        <p:nvPicPr>
          <p:cNvPr id="438" name="图片 437"/>
          <p:cNvPicPr>
            <a:picLocks noChangeAspect="1"/>
          </p:cNvPicPr>
          <p:nvPr/>
        </p:nvPicPr>
        <p:blipFill>
          <a:blip r:embed="rId3"/>
          <a:stretch>
            <a:fillRect/>
          </a:stretch>
        </p:blipFill>
        <p:spPr>
          <a:xfrm>
            <a:off x="2628253" y="1855911"/>
            <a:ext cx="1830787" cy="2628823"/>
          </a:xfrm>
          <a:prstGeom prst="rect">
            <a:avLst/>
          </a:prstGeom>
        </p:spPr>
      </p:pic>
    </p:spTree>
    <p:extLst>
      <p:ext uri="{BB962C8B-B14F-4D97-AF65-F5344CB8AC3E}">
        <p14:creationId xmlns:p14="http://schemas.microsoft.com/office/powerpoint/2010/main" val="360360888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1"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1000" fill="hold"/>
                                        <p:tgtEl>
                                          <p:spTgt spid="15"/>
                                        </p:tgtEl>
                                        <p:attrNameLst>
                                          <p:attrName>ppt_w</p:attrName>
                                        </p:attrNameLst>
                                      </p:cBhvr>
                                      <p:tavLst>
                                        <p:tav tm="0">
                                          <p:val>
                                            <p:strVal val="#ppt_w+.3"/>
                                          </p:val>
                                        </p:tav>
                                        <p:tav tm="100000">
                                          <p:val>
                                            <p:strVal val="#ppt_w"/>
                                          </p:val>
                                        </p:tav>
                                      </p:tavLst>
                                    </p:anim>
                                    <p:anim calcmode="lin" valueType="num">
                                      <p:cBhvr>
                                        <p:cTn id="15" dur="1000" fill="hold"/>
                                        <p:tgtEl>
                                          <p:spTgt spid="15"/>
                                        </p:tgtEl>
                                        <p:attrNameLst>
                                          <p:attrName>ppt_h</p:attrName>
                                        </p:attrNameLst>
                                      </p:cBhvr>
                                      <p:tavLst>
                                        <p:tav tm="0">
                                          <p:val>
                                            <p:strVal val="#ppt_h"/>
                                          </p:val>
                                        </p:tav>
                                        <p:tav tm="100000">
                                          <p:val>
                                            <p:strVal val="#ppt_h"/>
                                          </p:val>
                                        </p:tav>
                                      </p:tavLst>
                                    </p:anim>
                                    <p:animEffect transition="in" filter="fade">
                                      <p:cBhvr>
                                        <p:cTn id="16" dur="1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nodeType="clickEffect">
                                  <p:stCondLst>
                                    <p:cond delay="0"/>
                                  </p:stCondLst>
                                  <p:childTnLst>
                                    <p:set>
                                      <p:cBhvr>
                                        <p:cTn id="20" dur="1" fill="hold">
                                          <p:stCondLst>
                                            <p:cond delay="0"/>
                                          </p:stCondLst>
                                        </p:cTn>
                                        <p:tgtEl>
                                          <p:spTgt spid="174"/>
                                        </p:tgtEl>
                                        <p:attrNameLst>
                                          <p:attrName>style.visibility</p:attrName>
                                        </p:attrNameLst>
                                      </p:cBhvr>
                                      <p:to>
                                        <p:strVal val="visible"/>
                                      </p:to>
                                    </p:set>
                                    <p:anim calcmode="lin" valueType="num">
                                      <p:cBhvr>
                                        <p:cTn id="21" dur="1000" fill="hold"/>
                                        <p:tgtEl>
                                          <p:spTgt spid="174"/>
                                        </p:tgtEl>
                                        <p:attrNameLst>
                                          <p:attrName>ppt_w</p:attrName>
                                        </p:attrNameLst>
                                      </p:cBhvr>
                                      <p:tavLst>
                                        <p:tav tm="0">
                                          <p:val>
                                            <p:strVal val="#ppt_w+.3"/>
                                          </p:val>
                                        </p:tav>
                                        <p:tav tm="100000">
                                          <p:val>
                                            <p:strVal val="#ppt_w"/>
                                          </p:val>
                                        </p:tav>
                                      </p:tavLst>
                                    </p:anim>
                                    <p:anim calcmode="lin" valueType="num">
                                      <p:cBhvr>
                                        <p:cTn id="22" dur="1000" fill="hold"/>
                                        <p:tgtEl>
                                          <p:spTgt spid="174"/>
                                        </p:tgtEl>
                                        <p:attrNameLst>
                                          <p:attrName>ppt_h</p:attrName>
                                        </p:attrNameLst>
                                      </p:cBhvr>
                                      <p:tavLst>
                                        <p:tav tm="0">
                                          <p:val>
                                            <p:strVal val="#ppt_h"/>
                                          </p:val>
                                        </p:tav>
                                        <p:tav tm="100000">
                                          <p:val>
                                            <p:strVal val="#ppt_h"/>
                                          </p:val>
                                        </p:tav>
                                      </p:tavLst>
                                    </p:anim>
                                    <p:animEffect transition="in" filter="fade">
                                      <p:cBhvr>
                                        <p:cTn id="23" dur="1000"/>
                                        <p:tgtEl>
                                          <p:spTgt spid="174"/>
                                        </p:tgtEl>
                                      </p:cBhvr>
                                    </p:animEffect>
                                  </p:childTnLst>
                                </p:cTn>
                              </p:par>
                              <p:par>
                                <p:cTn id="24" presetID="50" presetClass="entr" presetSubtype="0" decel="100000" fill="hold" nodeType="withEffect">
                                  <p:stCondLst>
                                    <p:cond delay="0"/>
                                  </p:stCondLst>
                                  <p:childTnLst>
                                    <p:set>
                                      <p:cBhvr>
                                        <p:cTn id="25" dur="1" fill="hold">
                                          <p:stCondLst>
                                            <p:cond delay="0"/>
                                          </p:stCondLst>
                                        </p:cTn>
                                        <p:tgtEl>
                                          <p:spTgt spid="174"/>
                                        </p:tgtEl>
                                        <p:attrNameLst>
                                          <p:attrName>style.visibility</p:attrName>
                                        </p:attrNameLst>
                                      </p:cBhvr>
                                      <p:to>
                                        <p:strVal val="visible"/>
                                      </p:to>
                                    </p:set>
                                    <p:anim calcmode="lin" valueType="num">
                                      <p:cBhvr>
                                        <p:cTn id="26" dur="1000" fill="hold"/>
                                        <p:tgtEl>
                                          <p:spTgt spid="174"/>
                                        </p:tgtEl>
                                        <p:attrNameLst>
                                          <p:attrName>ppt_w</p:attrName>
                                        </p:attrNameLst>
                                      </p:cBhvr>
                                      <p:tavLst>
                                        <p:tav tm="0">
                                          <p:val>
                                            <p:strVal val="#ppt_w+.3"/>
                                          </p:val>
                                        </p:tav>
                                        <p:tav tm="100000">
                                          <p:val>
                                            <p:strVal val="#ppt_w"/>
                                          </p:val>
                                        </p:tav>
                                      </p:tavLst>
                                    </p:anim>
                                    <p:anim calcmode="lin" valueType="num">
                                      <p:cBhvr>
                                        <p:cTn id="27" dur="1000" fill="hold"/>
                                        <p:tgtEl>
                                          <p:spTgt spid="174"/>
                                        </p:tgtEl>
                                        <p:attrNameLst>
                                          <p:attrName>ppt_h</p:attrName>
                                        </p:attrNameLst>
                                      </p:cBhvr>
                                      <p:tavLst>
                                        <p:tav tm="0">
                                          <p:val>
                                            <p:strVal val="#ppt_h"/>
                                          </p:val>
                                        </p:tav>
                                        <p:tav tm="100000">
                                          <p:val>
                                            <p:strVal val="#ppt_h"/>
                                          </p:val>
                                        </p:tav>
                                      </p:tavLst>
                                    </p:anim>
                                    <p:animEffect transition="in" filter="fade">
                                      <p:cBhvr>
                                        <p:cTn id="28" dur="1000"/>
                                        <p:tgtEl>
                                          <p:spTgt spid="174"/>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1000"/>
                                        <p:tgtEl>
                                          <p:spTgt spid="51"/>
                                        </p:tgtEl>
                                      </p:cBhvr>
                                    </p:animEffect>
                                    <p:anim calcmode="lin" valueType="num">
                                      <p:cBhvr>
                                        <p:cTn id="37" dur="1000" fill="hold"/>
                                        <p:tgtEl>
                                          <p:spTgt spid="51"/>
                                        </p:tgtEl>
                                        <p:attrNameLst>
                                          <p:attrName>ppt_x</p:attrName>
                                        </p:attrNameLst>
                                      </p:cBhvr>
                                      <p:tavLst>
                                        <p:tav tm="0">
                                          <p:val>
                                            <p:strVal val="#ppt_x"/>
                                          </p:val>
                                        </p:tav>
                                        <p:tav tm="100000">
                                          <p:val>
                                            <p:strVal val="#ppt_x"/>
                                          </p:val>
                                        </p:tav>
                                      </p:tavLst>
                                    </p:anim>
                                    <p:anim calcmode="lin" valueType="num">
                                      <p:cBhvr>
                                        <p:cTn id="38" dur="1000" fill="hold"/>
                                        <p:tgtEl>
                                          <p:spTgt spid="51"/>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fade">
                                      <p:cBhvr>
                                        <p:cTn id="41" dur="1000"/>
                                        <p:tgtEl>
                                          <p:spTgt spid="48"/>
                                        </p:tgtEl>
                                      </p:cBhvr>
                                    </p:animEffect>
                                    <p:anim calcmode="lin" valueType="num">
                                      <p:cBhvr>
                                        <p:cTn id="42" dur="1000" fill="hold"/>
                                        <p:tgtEl>
                                          <p:spTgt spid="48"/>
                                        </p:tgtEl>
                                        <p:attrNameLst>
                                          <p:attrName>ppt_x</p:attrName>
                                        </p:attrNameLst>
                                      </p:cBhvr>
                                      <p:tavLst>
                                        <p:tav tm="0">
                                          <p:val>
                                            <p:strVal val="#ppt_x"/>
                                          </p:val>
                                        </p:tav>
                                        <p:tav tm="100000">
                                          <p:val>
                                            <p:strVal val="#ppt_x"/>
                                          </p:val>
                                        </p:tav>
                                      </p:tavLst>
                                    </p:anim>
                                    <p:anim calcmode="lin" valueType="num">
                                      <p:cBhvr>
                                        <p:cTn id="43" dur="1000" fill="hold"/>
                                        <p:tgtEl>
                                          <p:spTgt spid="48"/>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1000"/>
                                        <p:tgtEl>
                                          <p:spTgt spid="54"/>
                                        </p:tgtEl>
                                      </p:cBhvr>
                                    </p:animEffect>
                                    <p:anim calcmode="lin" valueType="num">
                                      <p:cBhvr>
                                        <p:cTn id="47" dur="1000" fill="hold"/>
                                        <p:tgtEl>
                                          <p:spTgt spid="54"/>
                                        </p:tgtEl>
                                        <p:attrNameLst>
                                          <p:attrName>ppt_x</p:attrName>
                                        </p:attrNameLst>
                                      </p:cBhvr>
                                      <p:tavLst>
                                        <p:tav tm="0">
                                          <p:val>
                                            <p:strVal val="#ppt_x"/>
                                          </p:val>
                                        </p:tav>
                                        <p:tav tm="100000">
                                          <p:val>
                                            <p:strVal val="#ppt_x"/>
                                          </p:val>
                                        </p:tav>
                                      </p:tavLst>
                                    </p:anim>
                                    <p:anim calcmode="lin" valueType="num">
                                      <p:cBhvr>
                                        <p:cTn id="48" dur="1000" fill="hold"/>
                                        <p:tgtEl>
                                          <p:spTgt spid="54"/>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57"/>
                                        </p:tgtEl>
                                        <p:attrNameLst>
                                          <p:attrName>style.visibility</p:attrName>
                                        </p:attrNameLst>
                                      </p:cBhvr>
                                      <p:to>
                                        <p:strVal val="visible"/>
                                      </p:to>
                                    </p:set>
                                    <p:animEffect transition="in" filter="fade">
                                      <p:cBhvr>
                                        <p:cTn id="51" dur="1000"/>
                                        <p:tgtEl>
                                          <p:spTgt spid="57"/>
                                        </p:tgtEl>
                                      </p:cBhvr>
                                    </p:animEffect>
                                    <p:anim calcmode="lin" valueType="num">
                                      <p:cBhvr>
                                        <p:cTn id="52" dur="1000" fill="hold"/>
                                        <p:tgtEl>
                                          <p:spTgt spid="57"/>
                                        </p:tgtEl>
                                        <p:attrNameLst>
                                          <p:attrName>ppt_x</p:attrName>
                                        </p:attrNameLst>
                                      </p:cBhvr>
                                      <p:tavLst>
                                        <p:tav tm="0">
                                          <p:val>
                                            <p:strVal val="#ppt_x"/>
                                          </p:val>
                                        </p:tav>
                                        <p:tav tm="100000">
                                          <p:val>
                                            <p:strVal val="#ppt_x"/>
                                          </p:val>
                                        </p:tav>
                                      </p:tavLst>
                                    </p:anim>
                                    <p:anim calcmode="lin" valueType="num">
                                      <p:cBhvr>
                                        <p:cTn id="53" dur="1000" fill="hold"/>
                                        <p:tgtEl>
                                          <p:spTgt spid="57"/>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1000"/>
                                        <p:tgtEl>
                                          <p:spTgt spid="60"/>
                                        </p:tgtEl>
                                      </p:cBhvr>
                                    </p:animEffect>
                                    <p:anim calcmode="lin" valueType="num">
                                      <p:cBhvr>
                                        <p:cTn id="57" dur="1000" fill="hold"/>
                                        <p:tgtEl>
                                          <p:spTgt spid="60"/>
                                        </p:tgtEl>
                                        <p:attrNameLst>
                                          <p:attrName>ppt_x</p:attrName>
                                        </p:attrNameLst>
                                      </p:cBhvr>
                                      <p:tavLst>
                                        <p:tav tm="0">
                                          <p:val>
                                            <p:strVal val="#ppt_x"/>
                                          </p:val>
                                        </p:tav>
                                        <p:tav tm="100000">
                                          <p:val>
                                            <p:strVal val="#ppt_x"/>
                                          </p:val>
                                        </p:tav>
                                      </p:tavLst>
                                    </p:anim>
                                    <p:anim calcmode="lin" valueType="num">
                                      <p:cBhvr>
                                        <p:cTn id="58" dur="1000" fill="hold"/>
                                        <p:tgtEl>
                                          <p:spTgt spid="60"/>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fade">
                                      <p:cBhvr>
                                        <p:cTn id="61" dur="1000"/>
                                        <p:tgtEl>
                                          <p:spTgt spid="63"/>
                                        </p:tgtEl>
                                      </p:cBhvr>
                                    </p:animEffect>
                                    <p:anim calcmode="lin" valueType="num">
                                      <p:cBhvr>
                                        <p:cTn id="62" dur="1000" fill="hold"/>
                                        <p:tgtEl>
                                          <p:spTgt spid="63"/>
                                        </p:tgtEl>
                                        <p:attrNameLst>
                                          <p:attrName>ppt_x</p:attrName>
                                        </p:attrNameLst>
                                      </p:cBhvr>
                                      <p:tavLst>
                                        <p:tav tm="0">
                                          <p:val>
                                            <p:strVal val="#ppt_x"/>
                                          </p:val>
                                        </p:tav>
                                        <p:tav tm="100000">
                                          <p:val>
                                            <p:strVal val="#ppt_x"/>
                                          </p:val>
                                        </p:tav>
                                      </p:tavLst>
                                    </p:anim>
                                    <p:anim calcmode="lin" valueType="num">
                                      <p:cBhvr>
                                        <p:cTn id="63" dur="1000" fill="hold"/>
                                        <p:tgtEl>
                                          <p:spTgt spid="63"/>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fade">
                                      <p:cBhvr>
                                        <p:cTn id="66" dur="1000"/>
                                        <p:tgtEl>
                                          <p:spTgt spid="66"/>
                                        </p:tgtEl>
                                      </p:cBhvr>
                                    </p:animEffect>
                                    <p:anim calcmode="lin" valueType="num">
                                      <p:cBhvr>
                                        <p:cTn id="67" dur="1000" fill="hold"/>
                                        <p:tgtEl>
                                          <p:spTgt spid="66"/>
                                        </p:tgtEl>
                                        <p:attrNameLst>
                                          <p:attrName>ppt_x</p:attrName>
                                        </p:attrNameLst>
                                      </p:cBhvr>
                                      <p:tavLst>
                                        <p:tav tm="0">
                                          <p:val>
                                            <p:strVal val="#ppt_x"/>
                                          </p:val>
                                        </p:tav>
                                        <p:tav tm="100000">
                                          <p:val>
                                            <p:strVal val="#ppt_x"/>
                                          </p:val>
                                        </p:tav>
                                      </p:tavLst>
                                    </p:anim>
                                    <p:anim calcmode="lin" valueType="num">
                                      <p:cBhvr>
                                        <p:cTn id="68" dur="1000" fill="hold"/>
                                        <p:tgtEl>
                                          <p:spTgt spid="66"/>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fade">
                                      <p:cBhvr>
                                        <p:cTn id="71" dur="1000"/>
                                        <p:tgtEl>
                                          <p:spTgt spid="69"/>
                                        </p:tgtEl>
                                      </p:cBhvr>
                                    </p:animEffect>
                                    <p:anim calcmode="lin" valueType="num">
                                      <p:cBhvr>
                                        <p:cTn id="72" dur="1000" fill="hold"/>
                                        <p:tgtEl>
                                          <p:spTgt spid="69"/>
                                        </p:tgtEl>
                                        <p:attrNameLst>
                                          <p:attrName>ppt_x</p:attrName>
                                        </p:attrNameLst>
                                      </p:cBhvr>
                                      <p:tavLst>
                                        <p:tav tm="0">
                                          <p:val>
                                            <p:strVal val="#ppt_x"/>
                                          </p:val>
                                        </p:tav>
                                        <p:tav tm="100000">
                                          <p:val>
                                            <p:strVal val="#ppt_x"/>
                                          </p:val>
                                        </p:tav>
                                      </p:tavLst>
                                    </p:anim>
                                    <p:anim calcmode="lin" valueType="num">
                                      <p:cBhvr>
                                        <p:cTn id="73" dur="1000" fill="hold"/>
                                        <p:tgtEl>
                                          <p:spTgt spid="69"/>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fade">
                                      <p:cBhvr>
                                        <p:cTn id="76" dur="1000"/>
                                        <p:tgtEl>
                                          <p:spTgt spid="72"/>
                                        </p:tgtEl>
                                      </p:cBhvr>
                                    </p:animEffect>
                                    <p:anim calcmode="lin" valueType="num">
                                      <p:cBhvr>
                                        <p:cTn id="77" dur="1000" fill="hold"/>
                                        <p:tgtEl>
                                          <p:spTgt spid="72"/>
                                        </p:tgtEl>
                                        <p:attrNameLst>
                                          <p:attrName>ppt_x</p:attrName>
                                        </p:attrNameLst>
                                      </p:cBhvr>
                                      <p:tavLst>
                                        <p:tav tm="0">
                                          <p:val>
                                            <p:strVal val="#ppt_x"/>
                                          </p:val>
                                        </p:tav>
                                        <p:tav tm="100000">
                                          <p:val>
                                            <p:strVal val="#ppt_x"/>
                                          </p:val>
                                        </p:tav>
                                      </p:tavLst>
                                    </p:anim>
                                    <p:anim calcmode="lin" valueType="num">
                                      <p:cBhvr>
                                        <p:cTn id="78" dur="1000" fill="hold"/>
                                        <p:tgtEl>
                                          <p:spTgt spid="72"/>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88"/>
                                        </p:tgtEl>
                                        <p:attrNameLst>
                                          <p:attrName>style.visibility</p:attrName>
                                        </p:attrNameLst>
                                      </p:cBhvr>
                                      <p:to>
                                        <p:strVal val="visible"/>
                                      </p:to>
                                    </p:set>
                                    <p:animEffect transition="in" filter="fade">
                                      <p:cBhvr>
                                        <p:cTn id="81" dur="1000"/>
                                        <p:tgtEl>
                                          <p:spTgt spid="88"/>
                                        </p:tgtEl>
                                      </p:cBhvr>
                                    </p:animEffect>
                                    <p:anim calcmode="lin" valueType="num">
                                      <p:cBhvr>
                                        <p:cTn id="82" dur="1000" fill="hold"/>
                                        <p:tgtEl>
                                          <p:spTgt spid="88"/>
                                        </p:tgtEl>
                                        <p:attrNameLst>
                                          <p:attrName>ppt_x</p:attrName>
                                        </p:attrNameLst>
                                      </p:cBhvr>
                                      <p:tavLst>
                                        <p:tav tm="0">
                                          <p:val>
                                            <p:strVal val="#ppt_x"/>
                                          </p:val>
                                        </p:tav>
                                        <p:tav tm="100000">
                                          <p:val>
                                            <p:strVal val="#ppt_x"/>
                                          </p:val>
                                        </p:tav>
                                      </p:tavLst>
                                    </p:anim>
                                    <p:anim calcmode="lin" valueType="num">
                                      <p:cBhvr>
                                        <p:cTn id="83" dur="1000" fill="hold"/>
                                        <p:tgtEl>
                                          <p:spTgt spid="88"/>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17"/>
                                        </p:tgtEl>
                                        <p:attrNameLst>
                                          <p:attrName>style.visibility</p:attrName>
                                        </p:attrNameLst>
                                      </p:cBhvr>
                                      <p:to>
                                        <p:strVal val="visible"/>
                                      </p:to>
                                    </p:set>
                                    <p:animEffect transition="in" filter="fade">
                                      <p:cBhvr>
                                        <p:cTn id="86" dur="1000"/>
                                        <p:tgtEl>
                                          <p:spTgt spid="17"/>
                                        </p:tgtEl>
                                      </p:cBhvr>
                                    </p:animEffect>
                                    <p:anim calcmode="lin" valueType="num">
                                      <p:cBhvr>
                                        <p:cTn id="87" dur="1000" fill="hold"/>
                                        <p:tgtEl>
                                          <p:spTgt spid="17"/>
                                        </p:tgtEl>
                                        <p:attrNameLst>
                                          <p:attrName>ppt_x</p:attrName>
                                        </p:attrNameLst>
                                      </p:cBhvr>
                                      <p:tavLst>
                                        <p:tav tm="0">
                                          <p:val>
                                            <p:strVal val="#ppt_x"/>
                                          </p:val>
                                        </p:tav>
                                        <p:tav tm="100000">
                                          <p:val>
                                            <p:strVal val="#ppt_x"/>
                                          </p:val>
                                        </p:tav>
                                      </p:tavLst>
                                    </p:anim>
                                    <p:anim calcmode="lin" valueType="num">
                                      <p:cBhvr>
                                        <p:cTn id="8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53" presetClass="entr" presetSubtype="16" fill="hold" nodeType="clickEffect">
                                  <p:stCondLst>
                                    <p:cond delay="0"/>
                                  </p:stCondLst>
                                  <p:childTnLst>
                                    <p:set>
                                      <p:cBhvr>
                                        <p:cTn id="92" dur="1" fill="hold">
                                          <p:stCondLst>
                                            <p:cond delay="0"/>
                                          </p:stCondLst>
                                        </p:cTn>
                                        <p:tgtEl>
                                          <p:spTgt spid="438"/>
                                        </p:tgtEl>
                                        <p:attrNameLst>
                                          <p:attrName>style.visibility</p:attrName>
                                        </p:attrNameLst>
                                      </p:cBhvr>
                                      <p:to>
                                        <p:strVal val="visible"/>
                                      </p:to>
                                    </p:set>
                                    <p:anim calcmode="lin" valueType="num">
                                      <p:cBhvr>
                                        <p:cTn id="93" dur="500" fill="hold"/>
                                        <p:tgtEl>
                                          <p:spTgt spid="438"/>
                                        </p:tgtEl>
                                        <p:attrNameLst>
                                          <p:attrName>ppt_w</p:attrName>
                                        </p:attrNameLst>
                                      </p:cBhvr>
                                      <p:tavLst>
                                        <p:tav tm="0">
                                          <p:val>
                                            <p:fltVal val="0"/>
                                          </p:val>
                                        </p:tav>
                                        <p:tav tm="100000">
                                          <p:val>
                                            <p:strVal val="#ppt_w"/>
                                          </p:val>
                                        </p:tav>
                                      </p:tavLst>
                                    </p:anim>
                                    <p:anim calcmode="lin" valueType="num">
                                      <p:cBhvr>
                                        <p:cTn id="94" dur="500" fill="hold"/>
                                        <p:tgtEl>
                                          <p:spTgt spid="438"/>
                                        </p:tgtEl>
                                        <p:attrNameLst>
                                          <p:attrName>ppt_h</p:attrName>
                                        </p:attrNameLst>
                                      </p:cBhvr>
                                      <p:tavLst>
                                        <p:tav tm="0">
                                          <p:val>
                                            <p:fltVal val="0"/>
                                          </p:val>
                                        </p:tav>
                                        <p:tav tm="100000">
                                          <p:val>
                                            <p:strVal val="#ppt_h"/>
                                          </p:val>
                                        </p:tav>
                                      </p:tavLst>
                                    </p:anim>
                                    <p:animEffect transition="in" filter="fade">
                                      <p:cBhvr>
                                        <p:cTn id="95" dur="500"/>
                                        <p:tgtEl>
                                          <p:spTgt spid="438"/>
                                        </p:tgtEl>
                                      </p:cBhvr>
                                    </p:animEffect>
                                  </p:childTnLst>
                                </p:cTn>
                              </p:par>
                            </p:childTnLst>
                          </p:cTn>
                        </p:par>
                      </p:childTnLst>
                    </p:cTn>
                  </p:par>
                  <p:par>
                    <p:cTn id="96" fill="hold">
                      <p:stCondLst>
                        <p:cond delay="indefinite"/>
                      </p:stCondLst>
                      <p:childTnLst>
                        <p:par>
                          <p:cTn id="97" fill="hold">
                            <p:stCondLst>
                              <p:cond delay="0"/>
                            </p:stCondLst>
                            <p:childTnLst>
                              <p:par>
                                <p:cTn id="98" presetID="16" presetClass="entr" presetSubtype="21" fill="hold" nodeType="clickEffect">
                                  <p:stCondLst>
                                    <p:cond delay="0"/>
                                  </p:stCondLst>
                                  <p:childTnLst>
                                    <p:set>
                                      <p:cBhvr>
                                        <p:cTn id="99" dur="1" fill="hold">
                                          <p:stCondLst>
                                            <p:cond delay="0"/>
                                          </p:stCondLst>
                                        </p:cTn>
                                        <p:tgtEl>
                                          <p:spTgt spid="435"/>
                                        </p:tgtEl>
                                        <p:attrNameLst>
                                          <p:attrName>style.visibility</p:attrName>
                                        </p:attrNameLst>
                                      </p:cBhvr>
                                      <p:to>
                                        <p:strVal val="visible"/>
                                      </p:to>
                                    </p:set>
                                    <p:animEffect transition="in" filter="barn(inVertical)">
                                      <p:cBhvr>
                                        <p:cTn id="100" dur="500"/>
                                        <p:tgtEl>
                                          <p:spTgt spid="435"/>
                                        </p:tgtEl>
                                      </p:cBhvr>
                                    </p:animEffect>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186"/>
                                        </p:tgtEl>
                                        <p:attrNameLst>
                                          <p:attrName>style.visibility</p:attrName>
                                        </p:attrNameLst>
                                      </p:cBhvr>
                                      <p:to>
                                        <p:strVal val="visible"/>
                                      </p:to>
                                    </p:set>
                                    <p:animEffect transition="in" filter="fade">
                                      <p:cBhvr>
                                        <p:cTn id="105" dur="1000"/>
                                        <p:tgtEl>
                                          <p:spTgt spid="186"/>
                                        </p:tgtEl>
                                      </p:cBhvr>
                                    </p:animEffect>
                                    <p:anim calcmode="lin" valueType="num">
                                      <p:cBhvr>
                                        <p:cTn id="106" dur="1000" fill="hold"/>
                                        <p:tgtEl>
                                          <p:spTgt spid="186"/>
                                        </p:tgtEl>
                                        <p:attrNameLst>
                                          <p:attrName>ppt_x</p:attrName>
                                        </p:attrNameLst>
                                      </p:cBhvr>
                                      <p:tavLst>
                                        <p:tav tm="0">
                                          <p:val>
                                            <p:strVal val="#ppt_x"/>
                                          </p:val>
                                        </p:tav>
                                        <p:tav tm="100000">
                                          <p:val>
                                            <p:strVal val="#ppt_x"/>
                                          </p:val>
                                        </p:tav>
                                      </p:tavLst>
                                    </p:anim>
                                    <p:anim calcmode="lin" valueType="num">
                                      <p:cBhvr>
                                        <p:cTn id="107" dur="1000" fill="hold"/>
                                        <p:tgtEl>
                                          <p:spTgt spid="186"/>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0"/>
                                  </p:stCondLst>
                                  <p:childTnLst>
                                    <p:set>
                                      <p:cBhvr>
                                        <p:cTn id="109" dur="1" fill="hold">
                                          <p:stCondLst>
                                            <p:cond delay="0"/>
                                          </p:stCondLst>
                                        </p:cTn>
                                        <p:tgtEl>
                                          <p:spTgt spid="187"/>
                                        </p:tgtEl>
                                        <p:attrNameLst>
                                          <p:attrName>style.visibility</p:attrName>
                                        </p:attrNameLst>
                                      </p:cBhvr>
                                      <p:to>
                                        <p:strVal val="visible"/>
                                      </p:to>
                                    </p:set>
                                    <p:animEffect transition="in" filter="fade">
                                      <p:cBhvr>
                                        <p:cTn id="110" dur="1000"/>
                                        <p:tgtEl>
                                          <p:spTgt spid="187"/>
                                        </p:tgtEl>
                                      </p:cBhvr>
                                    </p:animEffect>
                                    <p:anim calcmode="lin" valueType="num">
                                      <p:cBhvr>
                                        <p:cTn id="111" dur="1000" fill="hold"/>
                                        <p:tgtEl>
                                          <p:spTgt spid="187"/>
                                        </p:tgtEl>
                                        <p:attrNameLst>
                                          <p:attrName>ppt_x</p:attrName>
                                        </p:attrNameLst>
                                      </p:cBhvr>
                                      <p:tavLst>
                                        <p:tav tm="0">
                                          <p:val>
                                            <p:strVal val="#ppt_x"/>
                                          </p:val>
                                        </p:tav>
                                        <p:tav tm="100000">
                                          <p:val>
                                            <p:strVal val="#ppt_x"/>
                                          </p:val>
                                        </p:tav>
                                      </p:tavLst>
                                    </p:anim>
                                    <p:anim calcmode="lin" valueType="num">
                                      <p:cBhvr>
                                        <p:cTn id="112" dur="1000" fill="hold"/>
                                        <p:tgtEl>
                                          <p:spTgt spid="187"/>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53" presetClass="entr" presetSubtype="16" fill="hold" nodeType="clickEffect">
                                  <p:stCondLst>
                                    <p:cond delay="0"/>
                                  </p:stCondLst>
                                  <p:childTnLst>
                                    <p:set>
                                      <p:cBhvr>
                                        <p:cTn id="116" dur="1" fill="hold">
                                          <p:stCondLst>
                                            <p:cond delay="0"/>
                                          </p:stCondLst>
                                        </p:cTn>
                                        <p:tgtEl>
                                          <p:spTgt spid="200"/>
                                        </p:tgtEl>
                                        <p:attrNameLst>
                                          <p:attrName>style.visibility</p:attrName>
                                        </p:attrNameLst>
                                      </p:cBhvr>
                                      <p:to>
                                        <p:strVal val="visible"/>
                                      </p:to>
                                    </p:set>
                                    <p:anim calcmode="lin" valueType="num">
                                      <p:cBhvr>
                                        <p:cTn id="117" dur="500" fill="hold"/>
                                        <p:tgtEl>
                                          <p:spTgt spid="200"/>
                                        </p:tgtEl>
                                        <p:attrNameLst>
                                          <p:attrName>ppt_w</p:attrName>
                                        </p:attrNameLst>
                                      </p:cBhvr>
                                      <p:tavLst>
                                        <p:tav tm="0">
                                          <p:val>
                                            <p:fltVal val="0"/>
                                          </p:val>
                                        </p:tav>
                                        <p:tav tm="100000">
                                          <p:val>
                                            <p:strVal val="#ppt_w"/>
                                          </p:val>
                                        </p:tav>
                                      </p:tavLst>
                                    </p:anim>
                                    <p:anim calcmode="lin" valueType="num">
                                      <p:cBhvr>
                                        <p:cTn id="118" dur="500" fill="hold"/>
                                        <p:tgtEl>
                                          <p:spTgt spid="200"/>
                                        </p:tgtEl>
                                        <p:attrNameLst>
                                          <p:attrName>ppt_h</p:attrName>
                                        </p:attrNameLst>
                                      </p:cBhvr>
                                      <p:tavLst>
                                        <p:tav tm="0">
                                          <p:val>
                                            <p:fltVal val="0"/>
                                          </p:val>
                                        </p:tav>
                                        <p:tav tm="100000">
                                          <p:val>
                                            <p:strVal val="#ppt_h"/>
                                          </p:val>
                                        </p:tav>
                                      </p:tavLst>
                                    </p:anim>
                                    <p:animEffect transition="in" filter="fade">
                                      <p:cBhvr>
                                        <p:cTn id="119" dur="500"/>
                                        <p:tgtEl>
                                          <p:spTgt spid="200"/>
                                        </p:tgtEl>
                                      </p:cBhvr>
                                    </p:animEffect>
                                  </p:childTnLst>
                                </p:cTn>
                              </p:par>
                              <p:par>
                                <p:cTn id="120" presetID="53" presetClass="entr" presetSubtype="16" fill="hold" nodeType="withEffect">
                                  <p:stCondLst>
                                    <p:cond delay="0"/>
                                  </p:stCondLst>
                                  <p:childTnLst>
                                    <p:set>
                                      <p:cBhvr>
                                        <p:cTn id="121" dur="1" fill="hold">
                                          <p:stCondLst>
                                            <p:cond delay="0"/>
                                          </p:stCondLst>
                                        </p:cTn>
                                        <p:tgtEl>
                                          <p:spTgt spid="209"/>
                                        </p:tgtEl>
                                        <p:attrNameLst>
                                          <p:attrName>style.visibility</p:attrName>
                                        </p:attrNameLst>
                                      </p:cBhvr>
                                      <p:to>
                                        <p:strVal val="visible"/>
                                      </p:to>
                                    </p:set>
                                    <p:anim calcmode="lin" valueType="num">
                                      <p:cBhvr>
                                        <p:cTn id="122" dur="500" fill="hold"/>
                                        <p:tgtEl>
                                          <p:spTgt spid="209"/>
                                        </p:tgtEl>
                                        <p:attrNameLst>
                                          <p:attrName>ppt_w</p:attrName>
                                        </p:attrNameLst>
                                      </p:cBhvr>
                                      <p:tavLst>
                                        <p:tav tm="0">
                                          <p:val>
                                            <p:fltVal val="0"/>
                                          </p:val>
                                        </p:tav>
                                        <p:tav tm="100000">
                                          <p:val>
                                            <p:strVal val="#ppt_w"/>
                                          </p:val>
                                        </p:tav>
                                      </p:tavLst>
                                    </p:anim>
                                    <p:anim calcmode="lin" valueType="num">
                                      <p:cBhvr>
                                        <p:cTn id="123" dur="500" fill="hold"/>
                                        <p:tgtEl>
                                          <p:spTgt spid="209"/>
                                        </p:tgtEl>
                                        <p:attrNameLst>
                                          <p:attrName>ppt_h</p:attrName>
                                        </p:attrNameLst>
                                      </p:cBhvr>
                                      <p:tavLst>
                                        <p:tav tm="0">
                                          <p:val>
                                            <p:fltVal val="0"/>
                                          </p:val>
                                        </p:tav>
                                        <p:tav tm="100000">
                                          <p:val>
                                            <p:strVal val="#ppt_h"/>
                                          </p:val>
                                        </p:tav>
                                      </p:tavLst>
                                    </p:anim>
                                    <p:animEffect transition="in" filter="fade">
                                      <p:cBhvr>
                                        <p:cTn id="124" dur="500"/>
                                        <p:tgtEl>
                                          <p:spTgt spid="209"/>
                                        </p:tgtEl>
                                      </p:cBhvr>
                                    </p:animEffect>
                                  </p:childTnLst>
                                </p:cTn>
                              </p:par>
                              <p:par>
                                <p:cTn id="125" presetID="53" presetClass="entr" presetSubtype="16" fill="hold" nodeType="withEffect">
                                  <p:stCondLst>
                                    <p:cond delay="0"/>
                                  </p:stCondLst>
                                  <p:childTnLst>
                                    <p:set>
                                      <p:cBhvr>
                                        <p:cTn id="126" dur="1" fill="hold">
                                          <p:stCondLst>
                                            <p:cond delay="0"/>
                                          </p:stCondLst>
                                        </p:cTn>
                                        <p:tgtEl>
                                          <p:spTgt spid="134"/>
                                        </p:tgtEl>
                                        <p:attrNameLst>
                                          <p:attrName>style.visibility</p:attrName>
                                        </p:attrNameLst>
                                      </p:cBhvr>
                                      <p:to>
                                        <p:strVal val="visible"/>
                                      </p:to>
                                    </p:set>
                                    <p:anim calcmode="lin" valueType="num">
                                      <p:cBhvr>
                                        <p:cTn id="127" dur="500" fill="hold"/>
                                        <p:tgtEl>
                                          <p:spTgt spid="134"/>
                                        </p:tgtEl>
                                        <p:attrNameLst>
                                          <p:attrName>ppt_w</p:attrName>
                                        </p:attrNameLst>
                                      </p:cBhvr>
                                      <p:tavLst>
                                        <p:tav tm="0">
                                          <p:val>
                                            <p:fltVal val="0"/>
                                          </p:val>
                                        </p:tav>
                                        <p:tav tm="100000">
                                          <p:val>
                                            <p:strVal val="#ppt_w"/>
                                          </p:val>
                                        </p:tav>
                                      </p:tavLst>
                                    </p:anim>
                                    <p:anim calcmode="lin" valueType="num">
                                      <p:cBhvr>
                                        <p:cTn id="128" dur="500" fill="hold"/>
                                        <p:tgtEl>
                                          <p:spTgt spid="134"/>
                                        </p:tgtEl>
                                        <p:attrNameLst>
                                          <p:attrName>ppt_h</p:attrName>
                                        </p:attrNameLst>
                                      </p:cBhvr>
                                      <p:tavLst>
                                        <p:tav tm="0">
                                          <p:val>
                                            <p:fltVal val="0"/>
                                          </p:val>
                                        </p:tav>
                                        <p:tav tm="100000">
                                          <p:val>
                                            <p:strVal val="#ppt_h"/>
                                          </p:val>
                                        </p:tav>
                                      </p:tavLst>
                                    </p:anim>
                                    <p:animEffect transition="in" filter="fade">
                                      <p:cBhvr>
                                        <p:cTn id="129" dur="500"/>
                                        <p:tgtEl>
                                          <p:spTgt spid="134"/>
                                        </p:tgtEl>
                                      </p:cBhvr>
                                    </p:animEffect>
                                  </p:childTnLst>
                                </p:cTn>
                              </p:par>
                            </p:childTnLst>
                          </p:cTn>
                        </p:par>
                      </p:childTnLst>
                    </p:cTn>
                  </p:par>
                  <p:par>
                    <p:cTn id="130" fill="hold">
                      <p:stCondLst>
                        <p:cond delay="indefinite"/>
                      </p:stCondLst>
                      <p:childTnLst>
                        <p:par>
                          <p:cTn id="131" fill="hold">
                            <p:stCondLst>
                              <p:cond delay="0"/>
                            </p:stCondLst>
                            <p:childTnLst>
                              <p:par>
                                <p:cTn id="132" presetID="42" presetClass="entr" presetSubtype="0" fill="hold" nodeType="clickEffect">
                                  <p:stCondLst>
                                    <p:cond delay="0"/>
                                  </p:stCondLst>
                                  <p:childTnLst>
                                    <p:set>
                                      <p:cBhvr>
                                        <p:cTn id="133" dur="1" fill="hold">
                                          <p:stCondLst>
                                            <p:cond delay="0"/>
                                          </p:stCondLst>
                                        </p:cTn>
                                        <p:tgtEl>
                                          <p:spTgt spid="197"/>
                                        </p:tgtEl>
                                        <p:attrNameLst>
                                          <p:attrName>style.visibility</p:attrName>
                                        </p:attrNameLst>
                                      </p:cBhvr>
                                      <p:to>
                                        <p:strVal val="visible"/>
                                      </p:to>
                                    </p:set>
                                    <p:animEffect transition="in" filter="fade">
                                      <p:cBhvr>
                                        <p:cTn id="134" dur="1000"/>
                                        <p:tgtEl>
                                          <p:spTgt spid="197"/>
                                        </p:tgtEl>
                                      </p:cBhvr>
                                    </p:animEffect>
                                    <p:anim calcmode="lin" valueType="num">
                                      <p:cBhvr>
                                        <p:cTn id="135" dur="1000" fill="hold"/>
                                        <p:tgtEl>
                                          <p:spTgt spid="197"/>
                                        </p:tgtEl>
                                        <p:attrNameLst>
                                          <p:attrName>ppt_x</p:attrName>
                                        </p:attrNameLst>
                                      </p:cBhvr>
                                      <p:tavLst>
                                        <p:tav tm="0">
                                          <p:val>
                                            <p:strVal val="#ppt_x"/>
                                          </p:val>
                                        </p:tav>
                                        <p:tav tm="100000">
                                          <p:val>
                                            <p:strVal val="#ppt_x"/>
                                          </p:val>
                                        </p:tav>
                                      </p:tavLst>
                                    </p:anim>
                                    <p:anim calcmode="lin" valueType="num">
                                      <p:cBhvr>
                                        <p:cTn id="136" dur="1000" fill="hold"/>
                                        <p:tgtEl>
                                          <p:spTgt spid="197"/>
                                        </p:tgtEl>
                                        <p:attrNameLst>
                                          <p:attrName>ppt_y</p:attrName>
                                        </p:attrNameLst>
                                      </p:cBhvr>
                                      <p:tavLst>
                                        <p:tav tm="0">
                                          <p:val>
                                            <p:strVal val="#ppt_y+.1"/>
                                          </p:val>
                                        </p:tav>
                                        <p:tav tm="100000">
                                          <p:val>
                                            <p:strVal val="#ppt_y"/>
                                          </p:val>
                                        </p:tav>
                                      </p:tavLst>
                                    </p:anim>
                                  </p:childTnLst>
                                </p:cTn>
                              </p:par>
                              <p:par>
                                <p:cTn id="137" presetID="42" presetClass="entr" presetSubtype="0" fill="hold" nodeType="withEffect">
                                  <p:stCondLst>
                                    <p:cond delay="0"/>
                                  </p:stCondLst>
                                  <p:childTnLst>
                                    <p:set>
                                      <p:cBhvr>
                                        <p:cTn id="138" dur="1" fill="hold">
                                          <p:stCondLst>
                                            <p:cond delay="0"/>
                                          </p:stCondLst>
                                        </p:cTn>
                                        <p:tgtEl>
                                          <p:spTgt spid="194"/>
                                        </p:tgtEl>
                                        <p:attrNameLst>
                                          <p:attrName>style.visibility</p:attrName>
                                        </p:attrNameLst>
                                      </p:cBhvr>
                                      <p:to>
                                        <p:strVal val="visible"/>
                                      </p:to>
                                    </p:set>
                                    <p:animEffect transition="in" filter="fade">
                                      <p:cBhvr>
                                        <p:cTn id="139" dur="1000"/>
                                        <p:tgtEl>
                                          <p:spTgt spid="194"/>
                                        </p:tgtEl>
                                      </p:cBhvr>
                                    </p:animEffect>
                                    <p:anim calcmode="lin" valueType="num">
                                      <p:cBhvr>
                                        <p:cTn id="140" dur="1000" fill="hold"/>
                                        <p:tgtEl>
                                          <p:spTgt spid="194"/>
                                        </p:tgtEl>
                                        <p:attrNameLst>
                                          <p:attrName>ppt_x</p:attrName>
                                        </p:attrNameLst>
                                      </p:cBhvr>
                                      <p:tavLst>
                                        <p:tav tm="0">
                                          <p:val>
                                            <p:strVal val="#ppt_x"/>
                                          </p:val>
                                        </p:tav>
                                        <p:tav tm="100000">
                                          <p:val>
                                            <p:strVal val="#ppt_x"/>
                                          </p:val>
                                        </p:tav>
                                      </p:tavLst>
                                    </p:anim>
                                    <p:anim calcmode="lin" valueType="num">
                                      <p:cBhvr>
                                        <p:cTn id="141" dur="1000" fill="hold"/>
                                        <p:tgtEl>
                                          <p:spTgt spid="194"/>
                                        </p:tgtEl>
                                        <p:attrNameLst>
                                          <p:attrName>ppt_y</p:attrName>
                                        </p:attrNameLst>
                                      </p:cBhvr>
                                      <p:tavLst>
                                        <p:tav tm="0">
                                          <p:val>
                                            <p:strVal val="#ppt_y+.1"/>
                                          </p:val>
                                        </p:tav>
                                        <p:tav tm="100000">
                                          <p:val>
                                            <p:strVal val="#ppt_y"/>
                                          </p:val>
                                        </p:tav>
                                      </p:tavLst>
                                    </p:anim>
                                  </p:childTnLst>
                                </p:cTn>
                              </p:par>
                            </p:childTnLst>
                          </p:cTn>
                        </p:par>
                      </p:childTnLst>
                    </p:cTn>
                  </p:par>
                  <p:par>
                    <p:cTn id="142" fill="hold">
                      <p:stCondLst>
                        <p:cond delay="indefinite"/>
                      </p:stCondLst>
                      <p:childTnLst>
                        <p:par>
                          <p:cTn id="143" fill="hold">
                            <p:stCondLst>
                              <p:cond delay="0"/>
                            </p:stCondLst>
                            <p:childTnLst>
                              <p:par>
                                <p:cTn id="144" presetID="53" presetClass="entr" presetSubtype="16" fill="hold" nodeType="clickEffect">
                                  <p:stCondLst>
                                    <p:cond delay="0"/>
                                  </p:stCondLst>
                                  <p:childTnLst>
                                    <p:set>
                                      <p:cBhvr>
                                        <p:cTn id="145" dur="1" fill="hold">
                                          <p:stCondLst>
                                            <p:cond delay="0"/>
                                          </p:stCondLst>
                                        </p:cTn>
                                        <p:tgtEl>
                                          <p:spTgt spid="203"/>
                                        </p:tgtEl>
                                        <p:attrNameLst>
                                          <p:attrName>style.visibility</p:attrName>
                                        </p:attrNameLst>
                                      </p:cBhvr>
                                      <p:to>
                                        <p:strVal val="visible"/>
                                      </p:to>
                                    </p:set>
                                    <p:anim calcmode="lin" valueType="num">
                                      <p:cBhvr>
                                        <p:cTn id="146" dur="500" fill="hold"/>
                                        <p:tgtEl>
                                          <p:spTgt spid="203"/>
                                        </p:tgtEl>
                                        <p:attrNameLst>
                                          <p:attrName>ppt_w</p:attrName>
                                        </p:attrNameLst>
                                      </p:cBhvr>
                                      <p:tavLst>
                                        <p:tav tm="0">
                                          <p:val>
                                            <p:fltVal val="0"/>
                                          </p:val>
                                        </p:tav>
                                        <p:tav tm="100000">
                                          <p:val>
                                            <p:strVal val="#ppt_w"/>
                                          </p:val>
                                        </p:tav>
                                      </p:tavLst>
                                    </p:anim>
                                    <p:anim calcmode="lin" valueType="num">
                                      <p:cBhvr>
                                        <p:cTn id="147" dur="500" fill="hold"/>
                                        <p:tgtEl>
                                          <p:spTgt spid="203"/>
                                        </p:tgtEl>
                                        <p:attrNameLst>
                                          <p:attrName>ppt_h</p:attrName>
                                        </p:attrNameLst>
                                      </p:cBhvr>
                                      <p:tavLst>
                                        <p:tav tm="0">
                                          <p:val>
                                            <p:fltVal val="0"/>
                                          </p:val>
                                        </p:tav>
                                        <p:tav tm="100000">
                                          <p:val>
                                            <p:strVal val="#ppt_h"/>
                                          </p:val>
                                        </p:tav>
                                      </p:tavLst>
                                    </p:anim>
                                    <p:animEffect transition="in" filter="fade">
                                      <p:cBhvr>
                                        <p:cTn id="148" dur="500"/>
                                        <p:tgtEl>
                                          <p:spTgt spid="203"/>
                                        </p:tgtEl>
                                      </p:cBhvr>
                                    </p:animEffect>
                                  </p:childTnLst>
                                </p:cTn>
                              </p:par>
                              <p:par>
                                <p:cTn id="149" presetID="53" presetClass="entr" presetSubtype="16" fill="hold" nodeType="withEffect">
                                  <p:stCondLst>
                                    <p:cond delay="0"/>
                                  </p:stCondLst>
                                  <p:childTnLst>
                                    <p:set>
                                      <p:cBhvr>
                                        <p:cTn id="150" dur="1" fill="hold">
                                          <p:stCondLst>
                                            <p:cond delay="0"/>
                                          </p:stCondLst>
                                        </p:cTn>
                                        <p:tgtEl>
                                          <p:spTgt spid="212"/>
                                        </p:tgtEl>
                                        <p:attrNameLst>
                                          <p:attrName>style.visibility</p:attrName>
                                        </p:attrNameLst>
                                      </p:cBhvr>
                                      <p:to>
                                        <p:strVal val="visible"/>
                                      </p:to>
                                    </p:set>
                                    <p:anim calcmode="lin" valueType="num">
                                      <p:cBhvr>
                                        <p:cTn id="151" dur="500" fill="hold"/>
                                        <p:tgtEl>
                                          <p:spTgt spid="212"/>
                                        </p:tgtEl>
                                        <p:attrNameLst>
                                          <p:attrName>ppt_w</p:attrName>
                                        </p:attrNameLst>
                                      </p:cBhvr>
                                      <p:tavLst>
                                        <p:tav tm="0">
                                          <p:val>
                                            <p:fltVal val="0"/>
                                          </p:val>
                                        </p:tav>
                                        <p:tav tm="100000">
                                          <p:val>
                                            <p:strVal val="#ppt_w"/>
                                          </p:val>
                                        </p:tav>
                                      </p:tavLst>
                                    </p:anim>
                                    <p:anim calcmode="lin" valueType="num">
                                      <p:cBhvr>
                                        <p:cTn id="152" dur="500" fill="hold"/>
                                        <p:tgtEl>
                                          <p:spTgt spid="212"/>
                                        </p:tgtEl>
                                        <p:attrNameLst>
                                          <p:attrName>ppt_h</p:attrName>
                                        </p:attrNameLst>
                                      </p:cBhvr>
                                      <p:tavLst>
                                        <p:tav tm="0">
                                          <p:val>
                                            <p:fltVal val="0"/>
                                          </p:val>
                                        </p:tav>
                                        <p:tav tm="100000">
                                          <p:val>
                                            <p:strVal val="#ppt_h"/>
                                          </p:val>
                                        </p:tav>
                                      </p:tavLst>
                                    </p:anim>
                                    <p:animEffect transition="in" filter="fade">
                                      <p:cBhvr>
                                        <p:cTn id="153" dur="500"/>
                                        <p:tgtEl>
                                          <p:spTgt spid="212"/>
                                        </p:tgtEl>
                                      </p:cBhvr>
                                    </p:animEffect>
                                  </p:childTnLst>
                                </p:cTn>
                              </p:par>
                              <p:par>
                                <p:cTn id="154" presetID="53" presetClass="entr" presetSubtype="16" fill="hold" nodeType="withEffect">
                                  <p:stCondLst>
                                    <p:cond delay="0"/>
                                  </p:stCondLst>
                                  <p:childTnLst>
                                    <p:set>
                                      <p:cBhvr>
                                        <p:cTn id="155" dur="1" fill="hold">
                                          <p:stCondLst>
                                            <p:cond delay="0"/>
                                          </p:stCondLst>
                                        </p:cTn>
                                        <p:tgtEl>
                                          <p:spTgt spid="139"/>
                                        </p:tgtEl>
                                        <p:attrNameLst>
                                          <p:attrName>style.visibility</p:attrName>
                                        </p:attrNameLst>
                                      </p:cBhvr>
                                      <p:to>
                                        <p:strVal val="visible"/>
                                      </p:to>
                                    </p:set>
                                    <p:anim calcmode="lin" valueType="num">
                                      <p:cBhvr>
                                        <p:cTn id="156" dur="500" fill="hold"/>
                                        <p:tgtEl>
                                          <p:spTgt spid="139"/>
                                        </p:tgtEl>
                                        <p:attrNameLst>
                                          <p:attrName>ppt_w</p:attrName>
                                        </p:attrNameLst>
                                      </p:cBhvr>
                                      <p:tavLst>
                                        <p:tav tm="0">
                                          <p:val>
                                            <p:fltVal val="0"/>
                                          </p:val>
                                        </p:tav>
                                        <p:tav tm="100000">
                                          <p:val>
                                            <p:strVal val="#ppt_w"/>
                                          </p:val>
                                        </p:tav>
                                      </p:tavLst>
                                    </p:anim>
                                    <p:anim calcmode="lin" valueType="num">
                                      <p:cBhvr>
                                        <p:cTn id="157" dur="500" fill="hold"/>
                                        <p:tgtEl>
                                          <p:spTgt spid="139"/>
                                        </p:tgtEl>
                                        <p:attrNameLst>
                                          <p:attrName>ppt_h</p:attrName>
                                        </p:attrNameLst>
                                      </p:cBhvr>
                                      <p:tavLst>
                                        <p:tav tm="0">
                                          <p:val>
                                            <p:fltVal val="0"/>
                                          </p:val>
                                        </p:tav>
                                        <p:tav tm="100000">
                                          <p:val>
                                            <p:strVal val="#ppt_h"/>
                                          </p:val>
                                        </p:tav>
                                      </p:tavLst>
                                    </p:anim>
                                    <p:animEffect transition="in" filter="fade">
                                      <p:cBhvr>
                                        <p:cTn id="158" dur="500"/>
                                        <p:tgtEl>
                                          <p:spTgt spid="139"/>
                                        </p:tgtEl>
                                      </p:cBhvr>
                                    </p:animEffect>
                                  </p:childTnLst>
                                </p:cTn>
                              </p:par>
                            </p:childTnLst>
                          </p:cTn>
                        </p:par>
                      </p:childTnLst>
                    </p:cTn>
                  </p:par>
                  <p:par>
                    <p:cTn id="159" fill="hold">
                      <p:stCondLst>
                        <p:cond delay="indefinite"/>
                      </p:stCondLst>
                      <p:childTnLst>
                        <p:par>
                          <p:cTn id="160" fill="hold">
                            <p:stCondLst>
                              <p:cond delay="0"/>
                            </p:stCondLst>
                            <p:childTnLst>
                              <p:par>
                                <p:cTn id="161" presetID="42" presetClass="entr" presetSubtype="0" fill="hold" nodeType="clickEffect">
                                  <p:stCondLst>
                                    <p:cond delay="0"/>
                                  </p:stCondLst>
                                  <p:childTnLst>
                                    <p:set>
                                      <p:cBhvr>
                                        <p:cTn id="162" dur="1" fill="hold">
                                          <p:stCondLst>
                                            <p:cond delay="0"/>
                                          </p:stCondLst>
                                        </p:cTn>
                                        <p:tgtEl>
                                          <p:spTgt spid="191"/>
                                        </p:tgtEl>
                                        <p:attrNameLst>
                                          <p:attrName>style.visibility</p:attrName>
                                        </p:attrNameLst>
                                      </p:cBhvr>
                                      <p:to>
                                        <p:strVal val="visible"/>
                                      </p:to>
                                    </p:set>
                                    <p:animEffect transition="in" filter="fade">
                                      <p:cBhvr>
                                        <p:cTn id="163" dur="1000"/>
                                        <p:tgtEl>
                                          <p:spTgt spid="191"/>
                                        </p:tgtEl>
                                      </p:cBhvr>
                                    </p:animEffect>
                                    <p:anim calcmode="lin" valueType="num">
                                      <p:cBhvr>
                                        <p:cTn id="164" dur="1000" fill="hold"/>
                                        <p:tgtEl>
                                          <p:spTgt spid="191"/>
                                        </p:tgtEl>
                                        <p:attrNameLst>
                                          <p:attrName>ppt_x</p:attrName>
                                        </p:attrNameLst>
                                      </p:cBhvr>
                                      <p:tavLst>
                                        <p:tav tm="0">
                                          <p:val>
                                            <p:strVal val="#ppt_x"/>
                                          </p:val>
                                        </p:tav>
                                        <p:tav tm="100000">
                                          <p:val>
                                            <p:strVal val="#ppt_x"/>
                                          </p:val>
                                        </p:tav>
                                      </p:tavLst>
                                    </p:anim>
                                    <p:anim calcmode="lin" valueType="num">
                                      <p:cBhvr>
                                        <p:cTn id="165" dur="1000" fill="hold"/>
                                        <p:tgtEl>
                                          <p:spTgt spid="191"/>
                                        </p:tgtEl>
                                        <p:attrNameLst>
                                          <p:attrName>ppt_y</p:attrName>
                                        </p:attrNameLst>
                                      </p:cBhvr>
                                      <p:tavLst>
                                        <p:tav tm="0">
                                          <p:val>
                                            <p:strVal val="#ppt_y+.1"/>
                                          </p:val>
                                        </p:tav>
                                        <p:tav tm="100000">
                                          <p:val>
                                            <p:strVal val="#ppt_y"/>
                                          </p:val>
                                        </p:tav>
                                      </p:tavLst>
                                    </p:anim>
                                  </p:childTnLst>
                                </p:cTn>
                              </p:par>
                              <p:par>
                                <p:cTn id="166" presetID="42" presetClass="entr" presetSubtype="0" fill="hold" nodeType="withEffect">
                                  <p:stCondLst>
                                    <p:cond delay="0"/>
                                  </p:stCondLst>
                                  <p:childTnLst>
                                    <p:set>
                                      <p:cBhvr>
                                        <p:cTn id="167" dur="1" fill="hold">
                                          <p:stCondLst>
                                            <p:cond delay="0"/>
                                          </p:stCondLst>
                                        </p:cTn>
                                        <p:tgtEl>
                                          <p:spTgt spid="188"/>
                                        </p:tgtEl>
                                        <p:attrNameLst>
                                          <p:attrName>style.visibility</p:attrName>
                                        </p:attrNameLst>
                                      </p:cBhvr>
                                      <p:to>
                                        <p:strVal val="visible"/>
                                      </p:to>
                                    </p:set>
                                    <p:animEffect transition="in" filter="fade">
                                      <p:cBhvr>
                                        <p:cTn id="168" dur="1000"/>
                                        <p:tgtEl>
                                          <p:spTgt spid="188"/>
                                        </p:tgtEl>
                                      </p:cBhvr>
                                    </p:animEffect>
                                    <p:anim calcmode="lin" valueType="num">
                                      <p:cBhvr>
                                        <p:cTn id="169" dur="1000" fill="hold"/>
                                        <p:tgtEl>
                                          <p:spTgt spid="188"/>
                                        </p:tgtEl>
                                        <p:attrNameLst>
                                          <p:attrName>ppt_x</p:attrName>
                                        </p:attrNameLst>
                                      </p:cBhvr>
                                      <p:tavLst>
                                        <p:tav tm="0">
                                          <p:val>
                                            <p:strVal val="#ppt_x"/>
                                          </p:val>
                                        </p:tav>
                                        <p:tav tm="100000">
                                          <p:val>
                                            <p:strVal val="#ppt_x"/>
                                          </p:val>
                                        </p:tav>
                                      </p:tavLst>
                                    </p:anim>
                                    <p:anim calcmode="lin" valueType="num">
                                      <p:cBhvr>
                                        <p:cTn id="170" dur="1000" fill="hold"/>
                                        <p:tgtEl>
                                          <p:spTgt spid="188"/>
                                        </p:tgtEl>
                                        <p:attrNameLst>
                                          <p:attrName>ppt_y</p:attrName>
                                        </p:attrNameLst>
                                      </p:cBhvr>
                                      <p:tavLst>
                                        <p:tav tm="0">
                                          <p:val>
                                            <p:strVal val="#ppt_y+.1"/>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53" presetClass="entr" presetSubtype="16" fill="hold" nodeType="clickEffect">
                                  <p:stCondLst>
                                    <p:cond delay="0"/>
                                  </p:stCondLst>
                                  <p:childTnLst>
                                    <p:set>
                                      <p:cBhvr>
                                        <p:cTn id="174" dur="1" fill="hold">
                                          <p:stCondLst>
                                            <p:cond delay="0"/>
                                          </p:stCondLst>
                                        </p:cTn>
                                        <p:tgtEl>
                                          <p:spTgt spid="206"/>
                                        </p:tgtEl>
                                        <p:attrNameLst>
                                          <p:attrName>style.visibility</p:attrName>
                                        </p:attrNameLst>
                                      </p:cBhvr>
                                      <p:to>
                                        <p:strVal val="visible"/>
                                      </p:to>
                                    </p:set>
                                    <p:anim calcmode="lin" valueType="num">
                                      <p:cBhvr>
                                        <p:cTn id="175" dur="500" fill="hold"/>
                                        <p:tgtEl>
                                          <p:spTgt spid="206"/>
                                        </p:tgtEl>
                                        <p:attrNameLst>
                                          <p:attrName>ppt_w</p:attrName>
                                        </p:attrNameLst>
                                      </p:cBhvr>
                                      <p:tavLst>
                                        <p:tav tm="0">
                                          <p:val>
                                            <p:fltVal val="0"/>
                                          </p:val>
                                        </p:tav>
                                        <p:tav tm="100000">
                                          <p:val>
                                            <p:strVal val="#ppt_w"/>
                                          </p:val>
                                        </p:tav>
                                      </p:tavLst>
                                    </p:anim>
                                    <p:anim calcmode="lin" valueType="num">
                                      <p:cBhvr>
                                        <p:cTn id="176" dur="500" fill="hold"/>
                                        <p:tgtEl>
                                          <p:spTgt spid="206"/>
                                        </p:tgtEl>
                                        <p:attrNameLst>
                                          <p:attrName>ppt_h</p:attrName>
                                        </p:attrNameLst>
                                      </p:cBhvr>
                                      <p:tavLst>
                                        <p:tav tm="0">
                                          <p:val>
                                            <p:fltVal val="0"/>
                                          </p:val>
                                        </p:tav>
                                        <p:tav tm="100000">
                                          <p:val>
                                            <p:strVal val="#ppt_h"/>
                                          </p:val>
                                        </p:tav>
                                      </p:tavLst>
                                    </p:anim>
                                    <p:animEffect transition="in" filter="fade">
                                      <p:cBhvr>
                                        <p:cTn id="177" dur="500"/>
                                        <p:tgtEl>
                                          <p:spTgt spid="206"/>
                                        </p:tgtEl>
                                      </p:cBhvr>
                                    </p:animEffect>
                                  </p:childTnLst>
                                </p:cTn>
                              </p:par>
                              <p:par>
                                <p:cTn id="178" presetID="53" presetClass="entr" presetSubtype="16" fill="hold" nodeType="withEffect">
                                  <p:stCondLst>
                                    <p:cond delay="0"/>
                                  </p:stCondLst>
                                  <p:childTnLst>
                                    <p:set>
                                      <p:cBhvr>
                                        <p:cTn id="179" dur="1" fill="hold">
                                          <p:stCondLst>
                                            <p:cond delay="0"/>
                                          </p:stCondLst>
                                        </p:cTn>
                                        <p:tgtEl>
                                          <p:spTgt spid="215"/>
                                        </p:tgtEl>
                                        <p:attrNameLst>
                                          <p:attrName>style.visibility</p:attrName>
                                        </p:attrNameLst>
                                      </p:cBhvr>
                                      <p:to>
                                        <p:strVal val="visible"/>
                                      </p:to>
                                    </p:set>
                                    <p:anim calcmode="lin" valueType="num">
                                      <p:cBhvr>
                                        <p:cTn id="180" dur="500" fill="hold"/>
                                        <p:tgtEl>
                                          <p:spTgt spid="215"/>
                                        </p:tgtEl>
                                        <p:attrNameLst>
                                          <p:attrName>ppt_w</p:attrName>
                                        </p:attrNameLst>
                                      </p:cBhvr>
                                      <p:tavLst>
                                        <p:tav tm="0">
                                          <p:val>
                                            <p:fltVal val="0"/>
                                          </p:val>
                                        </p:tav>
                                        <p:tav tm="100000">
                                          <p:val>
                                            <p:strVal val="#ppt_w"/>
                                          </p:val>
                                        </p:tav>
                                      </p:tavLst>
                                    </p:anim>
                                    <p:anim calcmode="lin" valueType="num">
                                      <p:cBhvr>
                                        <p:cTn id="181" dur="500" fill="hold"/>
                                        <p:tgtEl>
                                          <p:spTgt spid="215"/>
                                        </p:tgtEl>
                                        <p:attrNameLst>
                                          <p:attrName>ppt_h</p:attrName>
                                        </p:attrNameLst>
                                      </p:cBhvr>
                                      <p:tavLst>
                                        <p:tav tm="0">
                                          <p:val>
                                            <p:fltVal val="0"/>
                                          </p:val>
                                        </p:tav>
                                        <p:tav tm="100000">
                                          <p:val>
                                            <p:strVal val="#ppt_h"/>
                                          </p:val>
                                        </p:tav>
                                      </p:tavLst>
                                    </p:anim>
                                    <p:animEffect transition="in" filter="fade">
                                      <p:cBhvr>
                                        <p:cTn id="182" dur="500"/>
                                        <p:tgtEl>
                                          <p:spTgt spid="215"/>
                                        </p:tgtEl>
                                      </p:cBhvr>
                                    </p:animEffect>
                                  </p:childTnLst>
                                </p:cTn>
                              </p:par>
                              <p:par>
                                <p:cTn id="183" presetID="53" presetClass="entr" presetSubtype="16" fill="hold" nodeType="withEffect">
                                  <p:stCondLst>
                                    <p:cond delay="0"/>
                                  </p:stCondLst>
                                  <p:childTnLst>
                                    <p:set>
                                      <p:cBhvr>
                                        <p:cTn id="184" dur="1" fill="hold">
                                          <p:stCondLst>
                                            <p:cond delay="0"/>
                                          </p:stCondLst>
                                        </p:cTn>
                                        <p:tgtEl>
                                          <p:spTgt spid="142"/>
                                        </p:tgtEl>
                                        <p:attrNameLst>
                                          <p:attrName>style.visibility</p:attrName>
                                        </p:attrNameLst>
                                      </p:cBhvr>
                                      <p:to>
                                        <p:strVal val="visible"/>
                                      </p:to>
                                    </p:set>
                                    <p:anim calcmode="lin" valueType="num">
                                      <p:cBhvr>
                                        <p:cTn id="185" dur="500" fill="hold"/>
                                        <p:tgtEl>
                                          <p:spTgt spid="142"/>
                                        </p:tgtEl>
                                        <p:attrNameLst>
                                          <p:attrName>ppt_w</p:attrName>
                                        </p:attrNameLst>
                                      </p:cBhvr>
                                      <p:tavLst>
                                        <p:tav tm="0">
                                          <p:val>
                                            <p:fltVal val="0"/>
                                          </p:val>
                                        </p:tav>
                                        <p:tav tm="100000">
                                          <p:val>
                                            <p:strVal val="#ppt_w"/>
                                          </p:val>
                                        </p:tav>
                                      </p:tavLst>
                                    </p:anim>
                                    <p:anim calcmode="lin" valueType="num">
                                      <p:cBhvr>
                                        <p:cTn id="186" dur="500" fill="hold"/>
                                        <p:tgtEl>
                                          <p:spTgt spid="142"/>
                                        </p:tgtEl>
                                        <p:attrNameLst>
                                          <p:attrName>ppt_h</p:attrName>
                                        </p:attrNameLst>
                                      </p:cBhvr>
                                      <p:tavLst>
                                        <p:tav tm="0">
                                          <p:val>
                                            <p:fltVal val="0"/>
                                          </p:val>
                                        </p:tav>
                                        <p:tav tm="100000">
                                          <p:val>
                                            <p:strVal val="#ppt_h"/>
                                          </p:val>
                                        </p:tav>
                                      </p:tavLst>
                                    </p:anim>
                                    <p:animEffect transition="in" filter="fade">
                                      <p:cBhvr>
                                        <p:cTn id="187" dur="500"/>
                                        <p:tgtEl>
                                          <p:spTgt spid="142"/>
                                        </p:tgtEl>
                                      </p:cBhvr>
                                    </p:animEffect>
                                  </p:childTnLst>
                                </p:cTn>
                              </p:par>
                            </p:childTnLst>
                          </p:cTn>
                        </p:par>
                      </p:childTnLst>
                    </p:cTn>
                  </p:par>
                  <p:par>
                    <p:cTn id="188" fill="hold">
                      <p:stCondLst>
                        <p:cond delay="indefinite"/>
                      </p:stCondLst>
                      <p:childTnLst>
                        <p:par>
                          <p:cTn id="189" fill="hold">
                            <p:stCondLst>
                              <p:cond delay="0"/>
                            </p:stCondLst>
                            <p:childTnLst>
                              <p:par>
                                <p:cTn id="190" presetID="1" presetClass="entr" presetSubtype="0" fill="hold" grpId="0" nodeType="clickEffect">
                                  <p:stCondLst>
                                    <p:cond delay="0"/>
                                  </p:stCondLst>
                                  <p:childTnLst>
                                    <p:set>
                                      <p:cBhvr>
                                        <p:cTn id="191" dur="1" fill="hold">
                                          <p:stCondLst>
                                            <p:cond delay="0"/>
                                          </p:stCondLst>
                                        </p:cTn>
                                        <p:tgtEl>
                                          <p:spTgt spid="175"/>
                                        </p:tgtEl>
                                        <p:attrNameLst>
                                          <p:attrName>style.visibility</p:attrName>
                                        </p:attrNameLst>
                                      </p:cBhvr>
                                      <p:to>
                                        <p:strVal val="visible"/>
                                      </p:to>
                                    </p:set>
                                  </p:childTnLst>
                                </p:cTn>
                              </p:par>
                              <p:par>
                                <p:cTn id="192" presetID="1" presetClass="entr" presetSubtype="0" fill="hold" grpId="0" nodeType="withEffect">
                                  <p:stCondLst>
                                    <p:cond delay="0"/>
                                  </p:stCondLst>
                                  <p:childTnLst>
                                    <p:set>
                                      <p:cBhvr>
                                        <p:cTn id="193" dur="1" fill="hold">
                                          <p:stCondLst>
                                            <p:cond delay="0"/>
                                          </p:stCondLst>
                                        </p:cTn>
                                        <p:tgtEl>
                                          <p:spTgt spid="177"/>
                                        </p:tgtEl>
                                        <p:attrNameLst>
                                          <p:attrName>style.visibility</p:attrName>
                                        </p:attrNameLst>
                                      </p:cBhvr>
                                      <p:to>
                                        <p:strVal val="visible"/>
                                      </p:to>
                                    </p:set>
                                  </p:childTnLst>
                                </p:cTn>
                              </p:par>
                              <p:par>
                                <p:cTn id="194" presetID="1" presetClass="entr" presetSubtype="0" fill="hold" grpId="0" nodeType="withEffect">
                                  <p:stCondLst>
                                    <p:cond delay="0"/>
                                  </p:stCondLst>
                                  <p:childTnLst>
                                    <p:set>
                                      <p:cBhvr>
                                        <p:cTn id="195" dur="1" fill="hold">
                                          <p:stCondLst>
                                            <p:cond delay="0"/>
                                          </p:stCondLst>
                                        </p:cTn>
                                        <p:tgtEl>
                                          <p:spTgt spid="1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 grpId="0" animBg="1"/>
      <p:bldP spid="177" grpId="0" animBg="1"/>
      <p:bldP spid="175" grpId="0" animBg="1"/>
      <p:bldP spid="14" grpId="0" animBg="1"/>
      <p:bldP spid="15" grpId="0" animBg="1"/>
      <p:bldP spid="1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9" name="组合 74"/>
          <p:cNvGrpSpPr>
            <a:grpSpLocks/>
          </p:cNvGrpSpPr>
          <p:nvPr/>
        </p:nvGrpSpPr>
        <p:grpSpPr bwMode="auto">
          <a:xfrm>
            <a:off x="6015039" y="2551034"/>
            <a:ext cx="1317625" cy="1146062"/>
            <a:chOff x="7562320" y="897326"/>
            <a:chExt cx="2164994" cy="1905223"/>
          </a:xfrm>
        </p:grpSpPr>
        <p:sp>
          <p:nvSpPr>
            <p:cNvPr id="76" name="Freeform 5"/>
            <p:cNvSpPr>
              <a:spLocks/>
            </p:cNvSpPr>
            <p:nvPr/>
          </p:nvSpPr>
          <p:spPr bwMode="auto">
            <a:xfrm>
              <a:off x="7562320" y="897326"/>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257" kern="0">
                <a:solidFill>
                  <a:prstClr val="white"/>
                </a:solidFill>
              </a:endParaRPr>
            </a:p>
          </p:txBody>
        </p:sp>
        <p:sp>
          <p:nvSpPr>
            <p:cNvPr id="77" name="Freeform 5"/>
            <p:cNvSpPr>
              <a:spLocks/>
            </p:cNvSpPr>
            <p:nvPr/>
          </p:nvSpPr>
          <p:spPr bwMode="auto">
            <a:xfrm>
              <a:off x="7708467" y="1025939"/>
              <a:ext cx="1872695" cy="164799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grpSp>
          <p:nvGrpSpPr>
            <p:cNvPr id="14382" name="组合 77"/>
            <p:cNvGrpSpPr>
              <a:grpSpLocks/>
            </p:cNvGrpSpPr>
            <p:nvPr/>
          </p:nvGrpSpPr>
          <p:grpSpPr bwMode="auto">
            <a:xfrm>
              <a:off x="8227424" y="1384273"/>
              <a:ext cx="1328649" cy="1223201"/>
              <a:chOff x="5722963" y="2742165"/>
              <a:chExt cx="500063" cy="460375"/>
            </a:xfrm>
          </p:grpSpPr>
          <p:sp>
            <p:nvSpPr>
              <p:cNvPr id="79"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a:defRPr/>
                </a:pPr>
                <a:endParaRPr lang="zh-CN" altLang="en-US" sz="2257">
                  <a:solidFill>
                    <a:srgbClr val="000000"/>
                  </a:solidFill>
                </a:endParaRPr>
              </a:p>
            </p:txBody>
          </p:sp>
          <p:sp>
            <p:nvSpPr>
              <p:cNvPr id="14386"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257">
                  <a:solidFill>
                    <a:srgbClr val="000000"/>
                  </a:solidFill>
                </a:endParaRPr>
              </a:p>
            </p:txBody>
          </p:sp>
          <p:sp>
            <p:nvSpPr>
              <p:cNvPr id="14387"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257">
                  <a:solidFill>
                    <a:srgbClr val="000000"/>
                  </a:solidFill>
                </a:endParaRPr>
              </a:p>
            </p:txBody>
          </p:sp>
        </p:grpSp>
      </p:grpSp>
      <p:grpSp>
        <p:nvGrpSpPr>
          <p:cNvPr id="14340" name="组合 81"/>
          <p:cNvGrpSpPr>
            <a:grpSpLocks/>
          </p:cNvGrpSpPr>
          <p:nvPr/>
        </p:nvGrpSpPr>
        <p:grpSpPr bwMode="auto">
          <a:xfrm>
            <a:off x="6015039" y="3744128"/>
            <a:ext cx="1317625" cy="1146061"/>
            <a:chOff x="5803300" y="1948400"/>
            <a:chExt cx="2164994" cy="1905223"/>
          </a:xfrm>
        </p:grpSpPr>
        <p:sp>
          <p:nvSpPr>
            <p:cNvPr id="83" name="Freeform 5"/>
            <p:cNvSpPr>
              <a:spLocks/>
            </p:cNvSpPr>
            <p:nvPr/>
          </p:nvSpPr>
          <p:spPr bwMode="auto">
            <a:xfrm>
              <a:off x="5803300" y="1948400"/>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257" kern="0">
                <a:solidFill>
                  <a:prstClr val="white"/>
                </a:solidFill>
              </a:endParaRPr>
            </a:p>
          </p:txBody>
        </p:sp>
        <p:sp>
          <p:nvSpPr>
            <p:cNvPr id="84" name="Freeform 5"/>
            <p:cNvSpPr>
              <a:spLocks/>
            </p:cNvSpPr>
            <p:nvPr/>
          </p:nvSpPr>
          <p:spPr bwMode="auto">
            <a:xfrm>
              <a:off x="5948780" y="2078346"/>
              <a:ext cx="1846429" cy="1624882"/>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cap="flat">
              <a:noFill/>
              <a:prstDash val="solid"/>
              <a:miter lim="800000"/>
              <a:headEnd/>
              <a:tailEnd/>
            </a:ln>
          </p:spPr>
          <p:txBody>
            <a:bodyPr/>
            <a:lstStyle/>
            <a:p>
              <a:pPr>
                <a:defRPr/>
              </a:pPr>
              <a:endParaRPr lang="zh-CN" altLang="en-US" sz="2257">
                <a:solidFill>
                  <a:srgbClr val="000000"/>
                </a:solidFill>
              </a:endParaRPr>
            </a:p>
          </p:txBody>
        </p:sp>
        <p:grpSp>
          <p:nvGrpSpPr>
            <p:cNvPr id="14370" name="组合 84"/>
            <p:cNvGrpSpPr>
              <a:grpSpLocks/>
            </p:cNvGrpSpPr>
            <p:nvPr/>
          </p:nvGrpSpPr>
          <p:grpSpPr bwMode="auto">
            <a:xfrm>
              <a:off x="6481655" y="2517630"/>
              <a:ext cx="1339125" cy="1206045"/>
              <a:chOff x="952501" y="6013451"/>
              <a:chExt cx="511175" cy="460375"/>
            </a:xfrm>
          </p:grpSpPr>
          <p:sp>
            <p:nvSpPr>
              <p:cNvPr id="86"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a:defRPr/>
                </a:pPr>
                <a:endParaRPr lang="zh-CN" altLang="en-US" sz="2257">
                  <a:solidFill>
                    <a:srgbClr val="000000"/>
                  </a:solidFill>
                </a:endParaRPr>
              </a:p>
            </p:txBody>
          </p:sp>
          <p:sp>
            <p:nvSpPr>
              <p:cNvPr id="1437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257">
                  <a:solidFill>
                    <a:srgbClr val="000000"/>
                  </a:solidFill>
                </a:endParaRPr>
              </a:p>
            </p:txBody>
          </p:sp>
          <p:sp>
            <p:nvSpPr>
              <p:cNvPr id="14375"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257">
                  <a:solidFill>
                    <a:srgbClr val="000000"/>
                  </a:solidFill>
                </a:endParaRPr>
              </a:p>
            </p:txBody>
          </p:sp>
        </p:grpSp>
      </p:grpSp>
      <p:grpSp>
        <p:nvGrpSpPr>
          <p:cNvPr id="3" name="组合 2"/>
          <p:cNvGrpSpPr/>
          <p:nvPr/>
        </p:nvGrpSpPr>
        <p:grpSpPr>
          <a:xfrm>
            <a:off x="6014811" y="4937737"/>
            <a:ext cx="1317752" cy="1145249"/>
            <a:chOff x="4796185" y="3903397"/>
            <a:chExt cx="1050770" cy="913217"/>
          </a:xfrm>
        </p:grpSpPr>
        <p:sp>
          <p:nvSpPr>
            <p:cNvPr id="90" name="Freeform 5"/>
            <p:cNvSpPr>
              <a:spLocks/>
            </p:cNvSpPr>
            <p:nvPr/>
          </p:nvSpPr>
          <p:spPr bwMode="auto">
            <a:xfrm>
              <a:off x="4796185" y="3903397"/>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028" tIns="45514" rIns="91028" bIns="45514" anchor="ctr"/>
            <a:lstStyle/>
            <a:p>
              <a:pPr algn="ctr">
                <a:defRPr/>
              </a:pPr>
              <a:endParaRPr lang="zh-CN" altLang="en-US" sz="2257" kern="0">
                <a:solidFill>
                  <a:prstClr val="white"/>
                </a:solidFill>
              </a:endParaRPr>
            </a:p>
          </p:txBody>
        </p:sp>
        <p:sp>
          <p:nvSpPr>
            <p:cNvPr id="91" name="Freeform 5"/>
            <p:cNvSpPr>
              <a:spLocks/>
            </p:cNvSpPr>
            <p:nvPr/>
          </p:nvSpPr>
          <p:spPr bwMode="auto">
            <a:xfrm>
              <a:off x="4871852" y="3980987"/>
              <a:ext cx="889825" cy="773341"/>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a:defRPr/>
              </a:pPr>
              <a:endParaRPr lang="zh-CN" altLang="en-US" sz="2257">
                <a:solidFill>
                  <a:srgbClr val="FFFFFF"/>
                </a:solidFill>
              </a:endParaRPr>
            </a:p>
          </p:txBody>
        </p:sp>
        <p:grpSp>
          <p:nvGrpSpPr>
            <p:cNvPr id="14347" name="组合 91"/>
            <p:cNvGrpSpPr>
              <a:grpSpLocks/>
            </p:cNvGrpSpPr>
            <p:nvPr/>
          </p:nvGrpSpPr>
          <p:grpSpPr bwMode="auto">
            <a:xfrm>
              <a:off x="5135619" y="4178023"/>
              <a:ext cx="644325" cy="573822"/>
              <a:chOff x="5405438" y="6815138"/>
              <a:chExt cx="511175" cy="460375"/>
            </a:xfrm>
          </p:grpSpPr>
          <p:sp>
            <p:nvSpPr>
              <p:cNvPr id="93"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a:defRPr/>
                </a:pPr>
                <a:endParaRPr lang="zh-CN" altLang="en-US" sz="2257">
                  <a:solidFill>
                    <a:srgbClr val="000000"/>
                  </a:solidFill>
                </a:endParaRPr>
              </a:p>
            </p:txBody>
          </p:sp>
          <p:sp>
            <p:nvSpPr>
              <p:cNvPr id="1436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257">
                  <a:solidFill>
                    <a:srgbClr val="000000"/>
                  </a:solidFill>
                </a:endParaRPr>
              </a:p>
            </p:txBody>
          </p:sp>
          <p:sp>
            <p:nvSpPr>
              <p:cNvPr id="14363"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257">
                  <a:solidFill>
                    <a:srgbClr val="000000"/>
                  </a:solidFill>
                </a:endParaRPr>
              </a:p>
            </p:txBody>
          </p:sp>
        </p:grpSp>
      </p:grpSp>
      <p:sp>
        <p:nvSpPr>
          <p:cNvPr id="104" name="文本框 103"/>
          <p:cNvSpPr txBox="1"/>
          <p:nvPr/>
        </p:nvSpPr>
        <p:spPr>
          <a:xfrm>
            <a:off x="7648575" y="2803450"/>
            <a:ext cx="874729" cy="439256"/>
          </a:xfrm>
          <a:prstGeom prst="rect">
            <a:avLst/>
          </a:prstGeom>
          <a:noFill/>
        </p:spPr>
        <p:txBody>
          <a:bodyPr wrap="none" lIns="91028" tIns="45514" rIns="91028" bIns="45514">
            <a:spAutoFit/>
          </a:bodyPr>
          <a:lstStyle/>
          <a:p>
            <a:pPr>
              <a:defRPr/>
            </a:pPr>
            <a:r>
              <a:rPr lang="zh-CN" altLang="en-US" sz="2257" dirty="0">
                <a:solidFill>
                  <a:srgbClr val="000000">
                    <a:lumMod val="65000"/>
                    <a:lumOff val="35000"/>
                  </a:srgbClr>
                </a:solidFill>
                <a:latin typeface="Impact" panose="020B0806030902050204" pitchFamily="34" charset="0"/>
              </a:rPr>
              <a:t>标题</a:t>
            </a:r>
            <a:r>
              <a:rPr lang="en-US" altLang="zh-CN" sz="2257" dirty="0">
                <a:solidFill>
                  <a:srgbClr val="000000">
                    <a:lumMod val="65000"/>
                    <a:lumOff val="35000"/>
                  </a:srgbClr>
                </a:solidFill>
                <a:latin typeface="Impact" panose="020B0806030902050204" pitchFamily="34" charset="0"/>
              </a:rPr>
              <a:t>1</a:t>
            </a:r>
            <a:endParaRPr lang="zh-CN" altLang="en-US" sz="2257" dirty="0">
              <a:solidFill>
                <a:srgbClr val="000000">
                  <a:lumMod val="65000"/>
                  <a:lumOff val="35000"/>
                </a:srgbClr>
              </a:solidFill>
              <a:latin typeface="Impact" panose="020B0806030902050204" pitchFamily="34" charset="0"/>
            </a:endParaRPr>
          </a:p>
        </p:txBody>
      </p:sp>
      <p:sp>
        <p:nvSpPr>
          <p:cNvPr id="105" name="TextBox 49"/>
          <p:cNvSpPr txBox="1"/>
          <p:nvPr/>
        </p:nvSpPr>
        <p:spPr>
          <a:xfrm>
            <a:off x="7648576" y="3184424"/>
            <a:ext cx="4367212" cy="400784"/>
          </a:xfrm>
          <a:prstGeom prst="rect">
            <a:avLst/>
          </a:prstGeom>
          <a:noFill/>
          <a:ln w="3175">
            <a:noFill/>
          </a:ln>
        </p:spPr>
        <p:txBody>
          <a:bodyPr lIns="91028" tIns="45514" rIns="91028" bIns="45514">
            <a:spAutoFit/>
          </a:bodyPr>
          <a:lstStyle/>
          <a:p>
            <a:pPr>
              <a:defRPr/>
            </a:pPr>
            <a:r>
              <a:rPr lang="zh-CN" altLang="en-US" sz="2007" dirty="0">
                <a:solidFill>
                  <a:srgbClr val="000000">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点击此处添加标题</a:t>
            </a:r>
            <a:endParaRPr lang="en-US" altLang="zh-CN" sz="2007" dirty="0">
              <a:solidFill>
                <a:srgbClr val="000000">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endParaRPr>
          </a:p>
        </p:txBody>
      </p:sp>
      <p:sp>
        <p:nvSpPr>
          <p:cNvPr id="106" name="文本框 105"/>
          <p:cNvSpPr txBox="1"/>
          <p:nvPr/>
        </p:nvSpPr>
        <p:spPr>
          <a:xfrm>
            <a:off x="7648575" y="3947943"/>
            <a:ext cx="874729" cy="439256"/>
          </a:xfrm>
          <a:prstGeom prst="rect">
            <a:avLst/>
          </a:prstGeom>
          <a:noFill/>
        </p:spPr>
        <p:txBody>
          <a:bodyPr wrap="none" lIns="91028" tIns="45514" rIns="91028" bIns="45514">
            <a:spAutoFit/>
          </a:bodyPr>
          <a:lstStyle/>
          <a:p>
            <a:pPr>
              <a:defRPr/>
            </a:pPr>
            <a:r>
              <a:rPr lang="zh-CN" altLang="en-US" sz="2257" dirty="0">
                <a:solidFill>
                  <a:srgbClr val="000000">
                    <a:lumMod val="65000"/>
                    <a:lumOff val="35000"/>
                  </a:srgbClr>
                </a:solidFill>
                <a:latin typeface="Impact" panose="020B0806030902050204" pitchFamily="34" charset="0"/>
              </a:rPr>
              <a:t>标题</a:t>
            </a:r>
            <a:r>
              <a:rPr lang="en-US" altLang="zh-CN" sz="2257" dirty="0">
                <a:solidFill>
                  <a:srgbClr val="000000">
                    <a:lumMod val="65000"/>
                    <a:lumOff val="35000"/>
                  </a:srgbClr>
                </a:solidFill>
                <a:latin typeface="Impact" panose="020B0806030902050204" pitchFamily="34" charset="0"/>
              </a:rPr>
              <a:t>1</a:t>
            </a:r>
            <a:endParaRPr lang="zh-CN" altLang="en-US" sz="2257" dirty="0">
              <a:solidFill>
                <a:srgbClr val="000000">
                  <a:lumMod val="65000"/>
                  <a:lumOff val="35000"/>
                </a:srgbClr>
              </a:solidFill>
              <a:latin typeface="Impact" panose="020B0806030902050204" pitchFamily="34" charset="0"/>
            </a:endParaRPr>
          </a:p>
        </p:txBody>
      </p:sp>
      <p:sp>
        <p:nvSpPr>
          <p:cNvPr id="107" name="TextBox 49"/>
          <p:cNvSpPr txBox="1"/>
          <p:nvPr/>
        </p:nvSpPr>
        <p:spPr>
          <a:xfrm>
            <a:off x="7648576" y="4328917"/>
            <a:ext cx="4367212" cy="400784"/>
          </a:xfrm>
          <a:prstGeom prst="rect">
            <a:avLst/>
          </a:prstGeom>
          <a:noFill/>
          <a:ln w="3175">
            <a:noFill/>
          </a:ln>
        </p:spPr>
        <p:txBody>
          <a:bodyPr lIns="91028" tIns="45514" rIns="91028" bIns="45514">
            <a:spAutoFit/>
          </a:bodyPr>
          <a:lstStyle/>
          <a:p>
            <a:pPr>
              <a:defRPr/>
            </a:pPr>
            <a:r>
              <a:rPr lang="zh-CN" altLang="en-US" sz="2007" dirty="0">
                <a:solidFill>
                  <a:srgbClr val="000000">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点击此处添加标题</a:t>
            </a:r>
            <a:endParaRPr lang="en-US" altLang="zh-CN" sz="2007" dirty="0">
              <a:solidFill>
                <a:srgbClr val="000000">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endParaRPr>
          </a:p>
        </p:txBody>
      </p:sp>
      <p:sp>
        <p:nvSpPr>
          <p:cNvPr id="108" name="文本框 107"/>
          <p:cNvSpPr txBox="1"/>
          <p:nvPr/>
        </p:nvSpPr>
        <p:spPr>
          <a:xfrm>
            <a:off x="7648575" y="5092436"/>
            <a:ext cx="874729" cy="439256"/>
          </a:xfrm>
          <a:prstGeom prst="rect">
            <a:avLst/>
          </a:prstGeom>
          <a:noFill/>
        </p:spPr>
        <p:txBody>
          <a:bodyPr wrap="none" lIns="91028" tIns="45514" rIns="91028" bIns="45514">
            <a:spAutoFit/>
          </a:bodyPr>
          <a:lstStyle/>
          <a:p>
            <a:pPr>
              <a:defRPr/>
            </a:pPr>
            <a:r>
              <a:rPr lang="zh-CN" altLang="en-US" sz="2257" dirty="0">
                <a:solidFill>
                  <a:srgbClr val="000000">
                    <a:lumMod val="65000"/>
                    <a:lumOff val="35000"/>
                  </a:srgbClr>
                </a:solidFill>
                <a:latin typeface="Impact" panose="020B0806030902050204" pitchFamily="34" charset="0"/>
              </a:rPr>
              <a:t>标题</a:t>
            </a:r>
            <a:r>
              <a:rPr lang="en-US" altLang="zh-CN" sz="2257" dirty="0">
                <a:solidFill>
                  <a:srgbClr val="000000">
                    <a:lumMod val="65000"/>
                    <a:lumOff val="35000"/>
                  </a:srgbClr>
                </a:solidFill>
                <a:latin typeface="Impact" panose="020B0806030902050204" pitchFamily="34" charset="0"/>
              </a:rPr>
              <a:t>1</a:t>
            </a:r>
            <a:endParaRPr lang="zh-CN" altLang="en-US" sz="2257" dirty="0">
              <a:solidFill>
                <a:srgbClr val="000000">
                  <a:lumMod val="65000"/>
                  <a:lumOff val="35000"/>
                </a:srgbClr>
              </a:solidFill>
              <a:latin typeface="Impact" panose="020B0806030902050204" pitchFamily="34" charset="0"/>
            </a:endParaRPr>
          </a:p>
        </p:txBody>
      </p:sp>
      <p:sp>
        <p:nvSpPr>
          <p:cNvPr id="109" name="TextBox 49"/>
          <p:cNvSpPr txBox="1"/>
          <p:nvPr/>
        </p:nvSpPr>
        <p:spPr>
          <a:xfrm>
            <a:off x="7648576" y="5471843"/>
            <a:ext cx="4367212" cy="400784"/>
          </a:xfrm>
          <a:prstGeom prst="rect">
            <a:avLst/>
          </a:prstGeom>
          <a:noFill/>
          <a:ln w="3175">
            <a:noFill/>
          </a:ln>
        </p:spPr>
        <p:txBody>
          <a:bodyPr lIns="91028" tIns="45514" rIns="91028" bIns="45514">
            <a:spAutoFit/>
          </a:bodyPr>
          <a:lstStyle/>
          <a:p>
            <a:pPr>
              <a:defRPr/>
            </a:pPr>
            <a:r>
              <a:rPr lang="zh-CN" altLang="en-US" sz="2007" dirty="0">
                <a:solidFill>
                  <a:srgbClr val="000000">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点击此处添加标题</a:t>
            </a:r>
            <a:endParaRPr lang="en-US" altLang="zh-CN" sz="2007" dirty="0">
              <a:solidFill>
                <a:srgbClr val="000000">
                  <a:lumMod val="65000"/>
                  <a:lumOff val="35000"/>
                </a:srgb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endParaRPr>
          </a:p>
        </p:txBody>
      </p:sp>
      <p:grpSp>
        <p:nvGrpSpPr>
          <p:cNvPr id="2" name="组合 1"/>
          <p:cNvGrpSpPr/>
          <p:nvPr/>
        </p:nvGrpSpPr>
        <p:grpSpPr>
          <a:xfrm>
            <a:off x="747714" y="2560441"/>
            <a:ext cx="4217987" cy="3665513"/>
            <a:chOff x="596224" y="2007751"/>
            <a:chExt cx="3363405" cy="2922865"/>
          </a:xfrm>
        </p:grpSpPr>
        <p:grpSp>
          <p:nvGrpSpPr>
            <p:cNvPr id="14338" name="组合 56"/>
            <p:cNvGrpSpPr>
              <a:grpSpLocks/>
            </p:cNvGrpSpPr>
            <p:nvPr/>
          </p:nvGrpSpPr>
          <p:grpSpPr bwMode="auto">
            <a:xfrm>
              <a:off x="596224" y="2007751"/>
              <a:ext cx="3363405" cy="2922865"/>
              <a:chOff x="2408238" y="642938"/>
              <a:chExt cx="6537042" cy="5753101"/>
            </a:xfrm>
          </p:grpSpPr>
          <p:sp>
            <p:nvSpPr>
              <p:cNvPr id="14388" name="任意多边形 57"/>
              <p:cNvSpPr>
                <a:spLocks/>
              </p:cNvSpPr>
              <p:nvPr/>
            </p:nvSpPr>
            <p:spPr bwMode="auto">
              <a:xfrm>
                <a:off x="4849814" y="854077"/>
                <a:ext cx="4095466" cy="5541962"/>
              </a:xfrm>
              <a:custGeom>
                <a:avLst/>
                <a:gdLst>
                  <a:gd name="T0" fmla="*/ 1781131 w 4095466"/>
                  <a:gd name="T1" fmla="*/ 2874962 h 5541962"/>
                  <a:gd name="T2" fmla="*/ 3038475 w 4095466"/>
                  <a:gd name="T3" fmla="*/ 3601170 h 5541962"/>
                  <a:gd name="T4" fmla="*/ 2039211 w 4095466"/>
                  <a:gd name="T5" fmla="*/ 5332112 h 5541962"/>
                  <a:gd name="T6" fmla="*/ 1676882 w 4095466"/>
                  <a:gd name="T7" fmla="*/ 5541962 h 5541962"/>
                  <a:gd name="T8" fmla="*/ 0 w 4095466"/>
                  <a:gd name="T9" fmla="*/ 5541962 h 5541962"/>
                  <a:gd name="T10" fmla="*/ 363600 w 4095466"/>
                  <a:gd name="T11" fmla="*/ 5332112 h 5541962"/>
                  <a:gd name="T12" fmla="*/ 1781131 w 4095466"/>
                  <a:gd name="T13" fmla="*/ 2874962 h 5541962"/>
                  <a:gd name="T14" fmla="*/ 3200230 w 4095466"/>
                  <a:gd name="T15" fmla="*/ 0 h 5541962"/>
                  <a:gd name="T16" fmla="*/ 4038183 w 4095466"/>
                  <a:gd name="T17" fmla="*/ 1451364 h 5541962"/>
                  <a:gd name="T18" fmla="*/ 4038183 w 4095466"/>
                  <a:gd name="T19" fmla="*/ 1869489 h 5541962"/>
                  <a:gd name="T20" fmla="*/ 3038742 w 4095466"/>
                  <a:gd name="T21" fmla="*/ 3600450 h 5541962"/>
                  <a:gd name="T22" fmla="*/ 1781175 w 4095466"/>
                  <a:gd name="T23" fmla="*/ 2874768 h 5541962"/>
                  <a:gd name="T24" fmla="*/ 3200230 w 4095466"/>
                  <a:gd name="T25" fmla="*/ 418125 h 5541962"/>
                  <a:gd name="T26" fmla="*/ 3200230 w 4095466"/>
                  <a:gd name="T27" fmla="*/ 0 h 554196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095466" h="5541962">
                    <a:moveTo>
                      <a:pt x="1781131" y="2874962"/>
                    </a:moveTo>
                    <a:cubicBezTo>
                      <a:pt x="3038475" y="3601170"/>
                      <a:pt x="3038475" y="3601170"/>
                      <a:pt x="3038475" y="3601170"/>
                    </a:cubicBezTo>
                    <a:cubicBezTo>
                      <a:pt x="2039211" y="5332112"/>
                      <a:pt x="2039211" y="5332112"/>
                      <a:pt x="2039211" y="5332112"/>
                    </a:cubicBezTo>
                    <a:cubicBezTo>
                      <a:pt x="1959117" y="5472012"/>
                      <a:pt x="1818000" y="5541962"/>
                      <a:pt x="1676882" y="5541962"/>
                    </a:cubicBezTo>
                    <a:cubicBezTo>
                      <a:pt x="0" y="5541962"/>
                      <a:pt x="0" y="5541962"/>
                      <a:pt x="0" y="5541962"/>
                    </a:cubicBezTo>
                    <a:cubicBezTo>
                      <a:pt x="141117" y="5541962"/>
                      <a:pt x="282235" y="5472012"/>
                      <a:pt x="363600" y="5332112"/>
                    </a:cubicBezTo>
                    <a:cubicBezTo>
                      <a:pt x="1781131" y="2874962"/>
                      <a:pt x="1781131" y="2874962"/>
                      <a:pt x="1781131" y="2874962"/>
                    </a:cubicBezTo>
                    <a:close/>
                    <a:moveTo>
                      <a:pt x="3200230" y="0"/>
                    </a:moveTo>
                    <a:cubicBezTo>
                      <a:pt x="4038183" y="1451364"/>
                      <a:pt x="4038183" y="1451364"/>
                      <a:pt x="4038183" y="1451364"/>
                    </a:cubicBezTo>
                    <a:cubicBezTo>
                      <a:pt x="4109391" y="1573370"/>
                      <a:pt x="4119563" y="1730961"/>
                      <a:pt x="4038183" y="1869489"/>
                    </a:cubicBezTo>
                    <a:cubicBezTo>
                      <a:pt x="3038742" y="3600450"/>
                      <a:pt x="3038742" y="3600450"/>
                      <a:pt x="3038742" y="3600450"/>
                    </a:cubicBezTo>
                    <a:cubicBezTo>
                      <a:pt x="1781175" y="2874768"/>
                      <a:pt x="1781175" y="2874768"/>
                      <a:pt x="1781175" y="2874768"/>
                    </a:cubicBezTo>
                    <a:lnTo>
                      <a:pt x="3200230" y="418125"/>
                    </a:lnTo>
                    <a:cubicBezTo>
                      <a:pt x="3280337" y="279597"/>
                      <a:pt x="3270165" y="122006"/>
                      <a:pt x="3200230" y="0"/>
                    </a:cubicBezTo>
                    <a:close/>
                  </a:path>
                </a:pathLst>
              </a:custGeom>
              <a:solidFill>
                <a:schemeClr val="accent2"/>
              </a:solidFill>
              <a:ln>
                <a:noFill/>
              </a:ln>
              <a:extLst>
                <a:ext uri="{91240B29-F687-4F45-9708-019B960494DF}">
                  <a14:hiddenLine xmlns:a14="http://schemas.microsoft.com/office/drawing/2010/main" w="4763" cap="flat">
                    <a:solidFill>
                      <a:srgbClr val="000000"/>
                    </a:solidFill>
                    <a:prstDash val="solid"/>
                    <a:miter lim="800000"/>
                    <a:headEnd/>
                    <a:tailEnd/>
                  </a14:hiddenLine>
                </a:ext>
              </a:extLst>
            </p:spPr>
            <p:txBody>
              <a:bodyPr/>
              <a:lstStyle/>
              <a:p>
                <a:endParaRPr lang="zh-CN" altLang="en-US" sz="2257">
                  <a:solidFill>
                    <a:srgbClr val="000000"/>
                  </a:solidFill>
                </a:endParaRPr>
              </a:p>
            </p:txBody>
          </p:sp>
          <p:sp>
            <p:nvSpPr>
              <p:cNvPr id="14389" name="Freeform 7"/>
              <p:cNvSpPr>
                <a:spLocks/>
              </p:cNvSpPr>
              <p:nvPr/>
            </p:nvSpPr>
            <p:spPr bwMode="auto">
              <a:xfrm>
                <a:off x="2489202" y="642938"/>
                <a:ext cx="6399212" cy="1662113"/>
              </a:xfrm>
              <a:custGeom>
                <a:avLst/>
                <a:gdLst>
                  <a:gd name="T0" fmla="*/ 837886 w 5033"/>
                  <a:gd name="T1" fmla="*/ 209831 h 1307"/>
                  <a:gd name="T2" fmla="*/ 1200250 w 5033"/>
                  <a:gd name="T3" fmla="*/ 0 h 1307"/>
                  <a:gd name="T4" fmla="*/ 5197692 w 5033"/>
                  <a:gd name="T5" fmla="*/ 0 h 1307"/>
                  <a:gd name="T6" fmla="*/ 5561327 w 5033"/>
                  <a:gd name="T7" fmla="*/ 209831 h 1307"/>
                  <a:gd name="T8" fmla="*/ 6399213 w 5033"/>
                  <a:gd name="T9" fmla="*/ 1662113 h 1307"/>
                  <a:gd name="T10" fmla="*/ 6036849 w 5033"/>
                  <a:gd name="T11" fmla="*/ 1452282 h 1307"/>
                  <a:gd name="T12" fmla="*/ 362364 w 5033"/>
                  <a:gd name="T13" fmla="*/ 1452282 h 1307"/>
                  <a:gd name="T14" fmla="*/ 0 w 5033"/>
                  <a:gd name="T15" fmla="*/ 1662113 h 1307"/>
                  <a:gd name="T16" fmla="*/ 837886 w 5033"/>
                  <a:gd name="T17" fmla="*/ 209831 h 13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033" h="1307">
                    <a:moveTo>
                      <a:pt x="659" y="165"/>
                    </a:moveTo>
                    <a:cubicBezTo>
                      <a:pt x="714" y="69"/>
                      <a:pt x="818" y="0"/>
                      <a:pt x="944" y="0"/>
                    </a:cubicBezTo>
                    <a:cubicBezTo>
                      <a:pt x="4088" y="0"/>
                      <a:pt x="4088" y="0"/>
                      <a:pt x="4088" y="0"/>
                    </a:cubicBezTo>
                    <a:cubicBezTo>
                      <a:pt x="4215" y="0"/>
                      <a:pt x="4318" y="69"/>
                      <a:pt x="4374" y="165"/>
                    </a:cubicBezTo>
                    <a:cubicBezTo>
                      <a:pt x="5033" y="1307"/>
                      <a:pt x="5033" y="1307"/>
                      <a:pt x="5033" y="1307"/>
                    </a:cubicBezTo>
                    <a:cubicBezTo>
                      <a:pt x="4978" y="1211"/>
                      <a:pt x="4874" y="1142"/>
                      <a:pt x="4748" y="1142"/>
                    </a:cubicBezTo>
                    <a:cubicBezTo>
                      <a:pt x="285" y="1142"/>
                      <a:pt x="285" y="1142"/>
                      <a:pt x="285" y="1142"/>
                    </a:cubicBezTo>
                    <a:cubicBezTo>
                      <a:pt x="158" y="1142"/>
                      <a:pt x="55" y="1211"/>
                      <a:pt x="0" y="1307"/>
                    </a:cubicBezTo>
                    <a:lnTo>
                      <a:pt x="659" y="165"/>
                    </a:lnTo>
                    <a:close/>
                  </a:path>
                </a:pathLst>
              </a:custGeom>
              <a:solidFill>
                <a:schemeClr val="accent1"/>
              </a:solidFill>
              <a:ln>
                <a:noFill/>
              </a:ln>
              <a:extLst>
                <a:ext uri="{91240B29-F687-4F45-9708-019B960494DF}">
                  <a14:hiddenLine xmlns:a14="http://schemas.microsoft.com/office/drawing/2010/main" w="4763" cap="flat">
                    <a:solidFill>
                      <a:srgbClr val="000000"/>
                    </a:solidFill>
                    <a:prstDash val="solid"/>
                    <a:miter lim="800000"/>
                    <a:headEnd/>
                    <a:tailEnd/>
                  </a14:hiddenLine>
                </a:ext>
              </a:extLst>
            </p:spPr>
            <p:txBody>
              <a:bodyPr/>
              <a:lstStyle/>
              <a:p>
                <a:endParaRPr lang="zh-CN" altLang="en-US" sz="2257">
                  <a:solidFill>
                    <a:srgbClr val="000000"/>
                  </a:solidFill>
                </a:endParaRPr>
              </a:p>
            </p:txBody>
          </p:sp>
          <p:sp>
            <p:nvSpPr>
              <p:cNvPr id="14390" name="Freeform 9"/>
              <p:cNvSpPr>
                <a:spLocks/>
              </p:cNvSpPr>
              <p:nvPr/>
            </p:nvSpPr>
            <p:spPr bwMode="auto">
              <a:xfrm>
                <a:off x="2408238" y="854076"/>
                <a:ext cx="4117975" cy="5541963"/>
              </a:xfrm>
              <a:custGeom>
                <a:avLst/>
                <a:gdLst>
                  <a:gd name="T0" fmla="*/ 81343 w 3240"/>
                  <a:gd name="T1" fmla="*/ 1451921 h 4359"/>
                  <a:gd name="T2" fmla="*/ 918918 w 3240"/>
                  <a:gd name="T3" fmla="*/ 0 h 4359"/>
                  <a:gd name="T4" fmla="*/ 918918 w 3240"/>
                  <a:gd name="T5" fmla="*/ 418285 h 4359"/>
                  <a:gd name="T6" fmla="*/ 3754475 w 3240"/>
                  <a:gd name="T7" fmla="*/ 5332185 h 4359"/>
                  <a:gd name="T8" fmla="*/ 4117975 w 3240"/>
                  <a:gd name="T9" fmla="*/ 5541963 h 4359"/>
                  <a:gd name="T10" fmla="*/ 2441552 w 3240"/>
                  <a:gd name="T11" fmla="*/ 5541963 h 4359"/>
                  <a:gd name="T12" fmla="*/ 2078052 w 3240"/>
                  <a:gd name="T13" fmla="*/ 5332185 h 4359"/>
                  <a:gd name="T14" fmla="*/ 81343 w 3240"/>
                  <a:gd name="T15" fmla="*/ 1870206 h 4359"/>
                  <a:gd name="T16" fmla="*/ 81343 w 3240"/>
                  <a:gd name="T17" fmla="*/ 1451921 h 43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40" h="4359">
                    <a:moveTo>
                      <a:pt x="64" y="1142"/>
                    </a:moveTo>
                    <a:cubicBezTo>
                      <a:pt x="723" y="0"/>
                      <a:pt x="723" y="0"/>
                      <a:pt x="723" y="0"/>
                    </a:cubicBezTo>
                    <a:cubicBezTo>
                      <a:pt x="667" y="96"/>
                      <a:pt x="660" y="220"/>
                      <a:pt x="723" y="329"/>
                    </a:cubicBezTo>
                    <a:cubicBezTo>
                      <a:pt x="2954" y="4194"/>
                      <a:pt x="2954" y="4194"/>
                      <a:pt x="2954" y="4194"/>
                    </a:cubicBezTo>
                    <a:cubicBezTo>
                      <a:pt x="3018" y="4304"/>
                      <a:pt x="3129" y="4359"/>
                      <a:pt x="3240" y="4359"/>
                    </a:cubicBezTo>
                    <a:cubicBezTo>
                      <a:pt x="1921" y="4359"/>
                      <a:pt x="1921" y="4359"/>
                      <a:pt x="1921" y="4359"/>
                    </a:cubicBezTo>
                    <a:cubicBezTo>
                      <a:pt x="1810" y="4359"/>
                      <a:pt x="1699" y="4304"/>
                      <a:pt x="1635" y="4194"/>
                    </a:cubicBezTo>
                    <a:cubicBezTo>
                      <a:pt x="64" y="1471"/>
                      <a:pt x="64" y="1471"/>
                      <a:pt x="64" y="1471"/>
                    </a:cubicBezTo>
                    <a:cubicBezTo>
                      <a:pt x="0" y="1362"/>
                      <a:pt x="8" y="1238"/>
                      <a:pt x="64" y="1142"/>
                    </a:cubicBezTo>
                    <a:close/>
                  </a:path>
                </a:pathLst>
              </a:custGeom>
              <a:solidFill>
                <a:schemeClr val="accent3"/>
              </a:solidFill>
              <a:ln>
                <a:noFill/>
              </a:ln>
              <a:extLst>
                <a:ext uri="{91240B29-F687-4F45-9708-019B960494DF}">
                  <a14:hiddenLine xmlns:a14="http://schemas.microsoft.com/office/drawing/2010/main" w="4763" cap="flat">
                    <a:solidFill>
                      <a:srgbClr val="000000"/>
                    </a:solidFill>
                    <a:prstDash val="solid"/>
                    <a:miter lim="800000"/>
                    <a:headEnd/>
                    <a:tailEnd/>
                  </a14:hiddenLine>
                </a:ext>
              </a:extLst>
            </p:spPr>
            <p:txBody>
              <a:bodyPr/>
              <a:lstStyle/>
              <a:p>
                <a:endParaRPr lang="zh-CN" altLang="en-US" sz="2257">
                  <a:solidFill>
                    <a:srgbClr val="000000"/>
                  </a:solidFill>
                </a:endParaRPr>
              </a:p>
            </p:txBody>
          </p:sp>
          <p:sp>
            <p:nvSpPr>
              <p:cNvPr id="14391" name="Freeform 11"/>
              <p:cNvSpPr>
                <a:spLocks/>
              </p:cNvSpPr>
              <p:nvPr/>
            </p:nvSpPr>
            <p:spPr bwMode="auto">
              <a:xfrm>
                <a:off x="4849813" y="3729039"/>
                <a:ext cx="3038475" cy="2667000"/>
              </a:xfrm>
              <a:custGeom>
                <a:avLst/>
                <a:gdLst>
                  <a:gd name="T0" fmla="*/ 363600 w 2390"/>
                  <a:gd name="T1" fmla="*/ 2457150 h 2097"/>
                  <a:gd name="T2" fmla="*/ 1781131 w 2390"/>
                  <a:gd name="T3" fmla="*/ 0 h 2097"/>
                  <a:gd name="T4" fmla="*/ 3038475 w 2390"/>
                  <a:gd name="T5" fmla="*/ 726207 h 2097"/>
                  <a:gd name="T6" fmla="*/ 2039211 w 2390"/>
                  <a:gd name="T7" fmla="*/ 2457150 h 2097"/>
                  <a:gd name="T8" fmla="*/ 1676882 w 2390"/>
                  <a:gd name="T9" fmla="*/ 2667000 h 2097"/>
                  <a:gd name="T10" fmla="*/ 0 w 2390"/>
                  <a:gd name="T11" fmla="*/ 2667000 h 2097"/>
                  <a:gd name="T12" fmla="*/ 363600 w 2390"/>
                  <a:gd name="T13" fmla="*/ 2457150 h 20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90" h="2097">
                    <a:moveTo>
                      <a:pt x="286" y="1932"/>
                    </a:moveTo>
                    <a:cubicBezTo>
                      <a:pt x="1401" y="0"/>
                      <a:pt x="1401" y="0"/>
                      <a:pt x="1401" y="0"/>
                    </a:cubicBezTo>
                    <a:cubicBezTo>
                      <a:pt x="2390" y="571"/>
                      <a:pt x="2390" y="571"/>
                      <a:pt x="2390" y="571"/>
                    </a:cubicBezTo>
                    <a:cubicBezTo>
                      <a:pt x="1604" y="1932"/>
                      <a:pt x="1604" y="1932"/>
                      <a:pt x="1604" y="1932"/>
                    </a:cubicBezTo>
                    <a:cubicBezTo>
                      <a:pt x="1541" y="2042"/>
                      <a:pt x="1430" y="2097"/>
                      <a:pt x="1319" y="2097"/>
                    </a:cubicBezTo>
                    <a:cubicBezTo>
                      <a:pt x="0" y="2097"/>
                      <a:pt x="0" y="2097"/>
                      <a:pt x="0" y="2097"/>
                    </a:cubicBezTo>
                    <a:cubicBezTo>
                      <a:pt x="111" y="2097"/>
                      <a:pt x="222" y="2042"/>
                      <a:pt x="286" y="1932"/>
                    </a:cubicBezTo>
                    <a:close/>
                  </a:path>
                </a:pathLst>
              </a:custGeom>
              <a:solidFill>
                <a:schemeClr val="accent2"/>
              </a:solidFill>
              <a:ln>
                <a:noFill/>
              </a:ln>
              <a:extLst>
                <a:ext uri="{91240B29-F687-4F45-9708-019B960494DF}">
                  <a14:hiddenLine xmlns:a14="http://schemas.microsoft.com/office/drawing/2010/main" w="4763" cap="flat">
                    <a:solidFill>
                      <a:srgbClr val="000000"/>
                    </a:solidFill>
                    <a:prstDash val="solid"/>
                    <a:miter lim="800000"/>
                    <a:headEnd/>
                    <a:tailEnd/>
                  </a14:hiddenLine>
                </a:ext>
              </a:extLst>
            </p:spPr>
            <p:txBody>
              <a:bodyPr/>
              <a:lstStyle/>
              <a:p>
                <a:endParaRPr lang="zh-CN" altLang="en-US" sz="2257">
                  <a:solidFill>
                    <a:srgbClr val="000000"/>
                  </a:solidFill>
                </a:endParaRPr>
              </a:p>
            </p:txBody>
          </p:sp>
        </p:grpSp>
        <p:sp>
          <p:nvSpPr>
            <p:cNvPr id="14354" name="Freeform 43"/>
            <p:cNvSpPr>
              <a:spLocks noEditPoints="1"/>
            </p:cNvSpPr>
            <p:nvPr/>
          </p:nvSpPr>
          <p:spPr bwMode="auto">
            <a:xfrm>
              <a:off x="1151938" y="3424178"/>
              <a:ext cx="406343" cy="360045"/>
            </a:xfrm>
            <a:custGeom>
              <a:avLst/>
              <a:gdLst>
                <a:gd name="T0" fmla="*/ 355833 w 116"/>
                <a:gd name="T1" fmla="*/ 307731 h 104"/>
                <a:gd name="T2" fmla="*/ 285545 w 116"/>
                <a:gd name="T3" fmla="*/ 364881 h 104"/>
                <a:gd name="T4" fmla="*/ 487623 w 116"/>
                <a:gd name="T5" fmla="*/ 457200 h 104"/>
                <a:gd name="T6" fmla="*/ 509588 w 116"/>
                <a:gd name="T7" fmla="*/ 373673 h 104"/>
                <a:gd name="T8" fmla="*/ 355833 w 116"/>
                <a:gd name="T9" fmla="*/ 307731 h 104"/>
                <a:gd name="T10" fmla="*/ 487623 w 116"/>
                <a:gd name="T11" fmla="*/ 8792 h 104"/>
                <a:gd name="T12" fmla="*/ 285545 w 116"/>
                <a:gd name="T13" fmla="*/ 105508 h 104"/>
                <a:gd name="T14" fmla="*/ 338261 w 116"/>
                <a:gd name="T15" fmla="*/ 140677 h 104"/>
                <a:gd name="T16" fmla="*/ 0 w 116"/>
                <a:gd name="T17" fmla="*/ 364881 h 104"/>
                <a:gd name="T18" fmla="*/ 13179 w 116"/>
                <a:gd name="T19" fmla="*/ 448408 h 104"/>
                <a:gd name="T20" fmla="*/ 408549 w 116"/>
                <a:gd name="T21" fmla="*/ 193431 h 104"/>
                <a:gd name="T22" fmla="*/ 465658 w 116"/>
                <a:gd name="T23" fmla="*/ 228600 h 104"/>
                <a:gd name="T24" fmla="*/ 487623 w 116"/>
                <a:gd name="T25" fmla="*/ 8792 h 104"/>
                <a:gd name="T26" fmla="*/ 30751 w 116"/>
                <a:gd name="T27" fmla="*/ 0 h 104"/>
                <a:gd name="T28" fmla="*/ 48323 w 116"/>
                <a:gd name="T29" fmla="*/ 224204 h 104"/>
                <a:gd name="T30" fmla="*/ 105432 w 116"/>
                <a:gd name="T31" fmla="*/ 184638 h 104"/>
                <a:gd name="T32" fmla="*/ 158148 w 116"/>
                <a:gd name="T33" fmla="*/ 254977 h 104"/>
                <a:gd name="T34" fmla="*/ 228436 w 116"/>
                <a:gd name="T35" fmla="*/ 206619 h 104"/>
                <a:gd name="T36" fmla="*/ 175720 w 116"/>
                <a:gd name="T37" fmla="*/ 140677 h 104"/>
                <a:gd name="T38" fmla="*/ 232829 w 116"/>
                <a:gd name="T39" fmla="*/ 105508 h 104"/>
                <a:gd name="T40" fmla="*/ 30751 w 116"/>
                <a:gd name="T41" fmla="*/ 0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6" h="104">
                  <a:moveTo>
                    <a:pt x="81" y="70"/>
                  </a:moveTo>
                  <a:cubicBezTo>
                    <a:pt x="76" y="75"/>
                    <a:pt x="70" y="79"/>
                    <a:pt x="65" y="83"/>
                  </a:cubicBezTo>
                  <a:cubicBezTo>
                    <a:pt x="88" y="99"/>
                    <a:pt x="110" y="104"/>
                    <a:pt x="111" y="104"/>
                  </a:cubicBezTo>
                  <a:cubicBezTo>
                    <a:pt x="116" y="85"/>
                    <a:pt x="116" y="85"/>
                    <a:pt x="116" y="85"/>
                  </a:cubicBezTo>
                  <a:cubicBezTo>
                    <a:pt x="115" y="85"/>
                    <a:pt x="100" y="81"/>
                    <a:pt x="81" y="70"/>
                  </a:cubicBezTo>
                  <a:moveTo>
                    <a:pt x="111" y="2"/>
                  </a:moveTo>
                  <a:cubicBezTo>
                    <a:pt x="65" y="24"/>
                    <a:pt x="65" y="24"/>
                    <a:pt x="65" y="24"/>
                  </a:cubicBezTo>
                  <a:cubicBezTo>
                    <a:pt x="77" y="32"/>
                    <a:pt x="77" y="32"/>
                    <a:pt x="77" y="32"/>
                  </a:cubicBezTo>
                  <a:cubicBezTo>
                    <a:pt x="49" y="72"/>
                    <a:pt x="0" y="83"/>
                    <a:pt x="0" y="83"/>
                  </a:cubicBezTo>
                  <a:cubicBezTo>
                    <a:pt x="3" y="102"/>
                    <a:pt x="3" y="102"/>
                    <a:pt x="3" y="102"/>
                  </a:cubicBezTo>
                  <a:cubicBezTo>
                    <a:pt x="6" y="102"/>
                    <a:pt x="60" y="90"/>
                    <a:pt x="93" y="44"/>
                  </a:cubicBezTo>
                  <a:cubicBezTo>
                    <a:pt x="106" y="52"/>
                    <a:pt x="106" y="52"/>
                    <a:pt x="106" y="52"/>
                  </a:cubicBezTo>
                  <a:cubicBezTo>
                    <a:pt x="111" y="2"/>
                    <a:pt x="111" y="2"/>
                    <a:pt x="111" y="2"/>
                  </a:cubicBezTo>
                  <a:moveTo>
                    <a:pt x="7" y="0"/>
                  </a:moveTo>
                  <a:cubicBezTo>
                    <a:pt x="11" y="51"/>
                    <a:pt x="11" y="51"/>
                    <a:pt x="11" y="51"/>
                  </a:cubicBezTo>
                  <a:cubicBezTo>
                    <a:pt x="24" y="42"/>
                    <a:pt x="24" y="42"/>
                    <a:pt x="24" y="42"/>
                  </a:cubicBezTo>
                  <a:cubicBezTo>
                    <a:pt x="28" y="48"/>
                    <a:pt x="32" y="54"/>
                    <a:pt x="36" y="58"/>
                  </a:cubicBezTo>
                  <a:cubicBezTo>
                    <a:pt x="41" y="55"/>
                    <a:pt x="47" y="51"/>
                    <a:pt x="52" y="47"/>
                  </a:cubicBezTo>
                  <a:cubicBezTo>
                    <a:pt x="48" y="42"/>
                    <a:pt x="44" y="37"/>
                    <a:pt x="40" y="32"/>
                  </a:cubicBezTo>
                  <a:cubicBezTo>
                    <a:pt x="53" y="24"/>
                    <a:pt x="53" y="24"/>
                    <a:pt x="53" y="24"/>
                  </a:cubicBezTo>
                  <a:cubicBezTo>
                    <a:pt x="7" y="0"/>
                    <a:pt x="7" y="0"/>
                    <a:pt x="7"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endParaRPr lang="zh-CN" altLang="en-US" sz="2257">
                <a:solidFill>
                  <a:srgbClr val="000000"/>
                </a:solidFill>
              </a:endParaRPr>
            </a:p>
          </p:txBody>
        </p:sp>
        <p:sp>
          <p:nvSpPr>
            <p:cNvPr id="14355" name="Freeform 45"/>
            <p:cNvSpPr>
              <a:spLocks noEditPoints="1"/>
            </p:cNvSpPr>
            <p:nvPr/>
          </p:nvSpPr>
          <p:spPr bwMode="auto">
            <a:xfrm>
              <a:off x="1959561" y="2184023"/>
              <a:ext cx="767115" cy="388798"/>
            </a:xfrm>
            <a:custGeom>
              <a:avLst/>
              <a:gdLst>
                <a:gd name="T0" fmla="*/ 127391 w 219"/>
                <a:gd name="T1" fmla="*/ 189551 h 112"/>
                <a:gd name="T2" fmla="*/ 83463 w 219"/>
                <a:gd name="T3" fmla="*/ 238040 h 112"/>
                <a:gd name="T4" fmla="*/ 101035 w 219"/>
                <a:gd name="T5" fmla="*/ 273305 h 112"/>
                <a:gd name="T6" fmla="*/ 17571 w 219"/>
                <a:gd name="T7" fmla="*/ 401142 h 112"/>
                <a:gd name="T8" fmla="*/ 26357 w 219"/>
                <a:gd name="T9" fmla="*/ 405550 h 112"/>
                <a:gd name="T10" fmla="*/ 79071 w 219"/>
                <a:gd name="T11" fmla="*/ 357060 h 112"/>
                <a:gd name="T12" fmla="*/ 52714 w 219"/>
                <a:gd name="T13" fmla="*/ 493713 h 112"/>
                <a:gd name="T14" fmla="*/ 96642 w 219"/>
                <a:gd name="T15" fmla="*/ 493713 h 112"/>
                <a:gd name="T16" fmla="*/ 127391 w 219"/>
                <a:gd name="T17" fmla="*/ 436407 h 112"/>
                <a:gd name="T18" fmla="*/ 158141 w 219"/>
                <a:gd name="T19" fmla="*/ 493713 h 112"/>
                <a:gd name="T20" fmla="*/ 202069 w 219"/>
                <a:gd name="T21" fmla="*/ 493713 h 112"/>
                <a:gd name="T22" fmla="*/ 180105 w 219"/>
                <a:gd name="T23" fmla="*/ 357060 h 112"/>
                <a:gd name="T24" fmla="*/ 228426 w 219"/>
                <a:gd name="T25" fmla="*/ 405550 h 112"/>
                <a:gd name="T26" fmla="*/ 241604 w 219"/>
                <a:gd name="T27" fmla="*/ 401142 h 112"/>
                <a:gd name="T28" fmla="*/ 158141 w 219"/>
                <a:gd name="T29" fmla="*/ 273305 h 112"/>
                <a:gd name="T30" fmla="*/ 175712 w 219"/>
                <a:gd name="T31" fmla="*/ 238040 h 112"/>
                <a:gd name="T32" fmla="*/ 127391 w 219"/>
                <a:gd name="T33" fmla="*/ 189551 h 112"/>
                <a:gd name="T34" fmla="*/ 830241 w 219"/>
                <a:gd name="T35" fmla="*/ 189551 h 112"/>
                <a:gd name="T36" fmla="*/ 786313 w 219"/>
                <a:gd name="T37" fmla="*/ 238040 h 112"/>
                <a:gd name="T38" fmla="*/ 803884 w 219"/>
                <a:gd name="T39" fmla="*/ 273305 h 112"/>
                <a:gd name="T40" fmla="*/ 720421 w 219"/>
                <a:gd name="T41" fmla="*/ 401142 h 112"/>
                <a:gd name="T42" fmla="*/ 729206 w 219"/>
                <a:gd name="T43" fmla="*/ 405550 h 112"/>
                <a:gd name="T44" fmla="*/ 781920 w 219"/>
                <a:gd name="T45" fmla="*/ 357060 h 112"/>
                <a:gd name="T46" fmla="*/ 755563 w 219"/>
                <a:gd name="T47" fmla="*/ 493713 h 112"/>
                <a:gd name="T48" fmla="*/ 799491 w 219"/>
                <a:gd name="T49" fmla="*/ 493713 h 112"/>
                <a:gd name="T50" fmla="*/ 830241 w 219"/>
                <a:gd name="T51" fmla="*/ 436407 h 112"/>
                <a:gd name="T52" fmla="*/ 865383 w 219"/>
                <a:gd name="T53" fmla="*/ 493713 h 112"/>
                <a:gd name="T54" fmla="*/ 904918 w 219"/>
                <a:gd name="T55" fmla="*/ 493713 h 112"/>
                <a:gd name="T56" fmla="*/ 882954 w 219"/>
                <a:gd name="T57" fmla="*/ 357060 h 112"/>
                <a:gd name="T58" fmla="*/ 935668 w 219"/>
                <a:gd name="T59" fmla="*/ 405550 h 112"/>
                <a:gd name="T60" fmla="*/ 944454 w 219"/>
                <a:gd name="T61" fmla="*/ 401142 h 112"/>
                <a:gd name="T62" fmla="*/ 860990 w 219"/>
                <a:gd name="T63" fmla="*/ 273305 h 112"/>
                <a:gd name="T64" fmla="*/ 878562 w 219"/>
                <a:gd name="T65" fmla="*/ 238040 h 112"/>
                <a:gd name="T66" fmla="*/ 830241 w 219"/>
                <a:gd name="T67" fmla="*/ 189551 h 112"/>
                <a:gd name="T68" fmla="*/ 487602 w 219"/>
                <a:gd name="T69" fmla="*/ 0 h 112"/>
                <a:gd name="T70" fmla="*/ 412924 w 219"/>
                <a:gd name="T71" fmla="*/ 74939 h 112"/>
                <a:gd name="T72" fmla="*/ 439281 w 219"/>
                <a:gd name="T73" fmla="*/ 136653 h 112"/>
                <a:gd name="T74" fmla="*/ 307497 w 219"/>
                <a:gd name="T75" fmla="*/ 343836 h 112"/>
                <a:gd name="T76" fmla="*/ 320675 w 219"/>
                <a:gd name="T77" fmla="*/ 352652 h 112"/>
                <a:gd name="T78" fmla="*/ 404138 w 219"/>
                <a:gd name="T79" fmla="*/ 273305 h 112"/>
                <a:gd name="T80" fmla="*/ 368996 w 219"/>
                <a:gd name="T81" fmla="*/ 493713 h 112"/>
                <a:gd name="T82" fmla="*/ 434888 w 219"/>
                <a:gd name="T83" fmla="*/ 493713 h 112"/>
                <a:gd name="T84" fmla="*/ 487602 w 219"/>
                <a:gd name="T85" fmla="*/ 401142 h 112"/>
                <a:gd name="T86" fmla="*/ 540315 w 219"/>
                <a:gd name="T87" fmla="*/ 493713 h 112"/>
                <a:gd name="T88" fmla="*/ 610600 w 219"/>
                <a:gd name="T89" fmla="*/ 493713 h 112"/>
                <a:gd name="T90" fmla="*/ 571065 w 219"/>
                <a:gd name="T91" fmla="*/ 273305 h 112"/>
                <a:gd name="T92" fmla="*/ 654528 w 219"/>
                <a:gd name="T93" fmla="*/ 352652 h 112"/>
                <a:gd name="T94" fmla="*/ 672100 w 219"/>
                <a:gd name="T95" fmla="*/ 343836 h 112"/>
                <a:gd name="T96" fmla="*/ 535923 w 219"/>
                <a:gd name="T97" fmla="*/ 136653 h 112"/>
                <a:gd name="T98" fmla="*/ 562279 w 219"/>
                <a:gd name="T99" fmla="*/ 74939 h 112"/>
                <a:gd name="T100" fmla="*/ 487602 w 219"/>
                <a:gd name="T101" fmla="*/ 0 h 11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9" h="112">
                  <a:moveTo>
                    <a:pt x="29" y="43"/>
                  </a:moveTo>
                  <a:cubicBezTo>
                    <a:pt x="23" y="43"/>
                    <a:pt x="19" y="48"/>
                    <a:pt x="19" y="54"/>
                  </a:cubicBezTo>
                  <a:cubicBezTo>
                    <a:pt x="19" y="57"/>
                    <a:pt x="20" y="60"/>
                    <a:pt x="23" y="62"/>
                  </a:cubicBezTo>
                  <a:cubicBezTo>
                    <a:pt x="12" y="66"/>
                    <a:pt x="0" y="87"/>
                    <a:pt x="4" y="91"/>
                  </a:cubicBezTo>
                  <a:cubicBezTo>
                    <a:pt x="4" y="92"/>
                    <a:pt x="5" y="92"/>
                    <a:pt x="6" y="92"/>
                  </a:cubicBezTo>
                  <a:cubicBezTo>
                    <a:pt x="9" y="92"/>
                    <a:pt x="14" y="87"/>
                    <a:pt x="18" y="81"/>
                  </a:cubicBezTo>
                  <a:cubicBezTo>
                    <a:pt x="15" y="91"/>
                    <a:pt x="13" y="102"/>
                    <a:pt x="12" y="112"/>
                  </a:cubicBezTo>
                  <a:cubicBezTo>
                    <a:pt x="22" y="112"/>
                    <a:pt x="22" y="112"/>
                    <a:pt x="22" y="112"/>
                  </a:cubicBezTo>
                  <a:cubicBezTo>
                    <a:pt x="22" y="106"/>
                    <a:pt x="25" y="99"/>
                    <a:pt x="29" y="99"/>
                  </a:cubicBezTo>
                  <a:cubicBezTo>
                    <a:pt x="33" y="99"/>
                    <a:pt x="36" y="106"/>
                    <a:pt x="36" y="112"/>
                  </a:cubicBezTo>
                  <a:cubicBezTo>
                    <a:pt x="46" y="112"/>
                    <a:pt x="46" y="112"/>
                    <a:pt x="46" y="112"/>
                  </a:cubicBezTo>
                  <a:cubicBezTo>
                    <a:pt x="45" y="102"/>
                    <a:pt x="43" y="91"/>
                    <a:pt x="41" y="81"/>
                  </a:cubicBezTo>
                  <a:cubicBezTo>
                    <a:pt x="44" y="87"/>
                    <a:pt x="49" y="92"/>
                    <a:pt x="52" y="92"/>
                  </a:cubicBezTo>
                  <a:cubicBezTo>
                    <a:pt x="53" y="92"/>
                    <a:pt x="54" y="92"/>
                    <a:pt x="55" y="91"/>
                  </a:cubicBezTo>
                  <a:cubicBezTo>
                    <a:pt x="59" y="87"/>
                    <a:pt x="47" y="66"/>
                    <a:pt x="36" y="62"/>
                  </a:cubicBezTo>
                  <a:cubicBezTo>
                    <a:pt x="38" y="60"/>
                    <a:pt x="40" y="57"/>
                    <a:pt x="40" y="54"/>
                  </a:cubicBezTo>
                  <a:cubicBezTo>
                    <a:pt x="40" y="48"/>
                    <a:pt x="35" y="43"/>
                    <a:pt x="29" y="43"/>
                  </a:cubicBezTo>
                  <a:moveTo>
                    <a:pt x="189" y="43"/>
                  </a:moveTo>
                  <a:cubicBezTo>
                    <a:pt x="184" y="43"/>
                    <a:pt x="179" y="48"/>
                    <a:pt x="179" y="54"/>
                  </a:cubicBezTo>
                  <a:cubicBezTo>
                    <a:pt x="179" y="57"/>
                    <a:pt x="180" y="60"/>
                    <a:pt x="183" y="62"/>
                  </a:cubicBezTo>
                  <a:cubicBezTo>
                    <a:pt x="172" y="66"/>
                    <a:pt x="160" y="87"/>
                    <a:pt x="164" y="91"/>
                  </a:cubicBezTo>
                  <a:cubicBezTo>
                    <a:pt x="165" y="92"/>
                    <a:pt x="165" y="92"/>
                    <a:pt x="166" y="92"/>
                  </a:cubicBezTo>
                  <a:cubicBezTo>
                    <a:pt x="170" y="92"/>
                    <a:pt x="174" y="87"/>
                    <a:pt x="178" y="81"/>
                  </a:cubicBezTo>
                  <a:cubicBezTo>
                    <a:pt x="175" y="91"/>
                    <a:pt x="173" y="102"/>
                    <a:pt x="172" y="112"/>
                  </a:cubicBezTo>
                  <a:cubicBezTo>
                    <a:pt x="182" y="112"/>
                    <a:pt x="182" y="112"/>
                    <a:pt x="182" y="112"/>
                  </a:cubicBezTo>
                  <a:cubicBezTo>
                    <a:pt x="182" y="106"/>
                    <a:pt x="186" y="99"/>
                    <a:pt x="189" y="99"/>
                  </a:cubicBezTo>
                  <a:cubicBezTo>
                    <a:pt x="193" y="99"/>
                    <a:pt x="196" y="106"/>
                    <a:pt x="197" y="112"/>
                  </a:cubicBezTo>
                  <a:cubicBezTo>
                    <a:pt x="206" y="112"/>
                    <a:pt x="206" y="112"/>
                    <a:pt x="206" y="112"/>
                  </a:cubicBezTo>
                  <a:cubicBezTo>
                    <a:pt x="205" y="102"/>
                    <a:pt x="203" y="91"/>
                    <a:pt x="201" y="81"/>
                  </a:cubicBezTo>
                  <a:cubicBezTo>
                    <a:pt x="205" y="87"/>
                    <a:pt x="209" y="92"/>
                    <a:pt x="213" y="92"/>
                  </a:cubicBezTo>
                  <a:cubicBezTo>
                    <a:pt x="213" y="92"/>
                    <a:pt x="214" y="92"/>
                    <a:pt x="215" y="91"/>
                  </a:cubicBezTo>
                  <a:cubicBezTo>
                    <a:pt x="219" y="87"/>
                    <a:pt x="207" y="66"/>
                    <a:pt x="196" y="62"/>
                  </a:cubicBezTo>
                  <a:cubicBezTo>
                    <a:pt x="198" y="60"/>
                    <a:pt x="200" y="57"/>
                    <a:pt x="200" y="54"/>
                  </a:cubicBezTo>
                  <a:cubicBezTo>
                    <a:pt x="200" y="48"/>
                    <a:pt x="195" y="43"/>
                    <a:pt x="189" y="43"/>
                  </a:cubicBezTo>
                  <a:moveTo>
                    <a:pt x="111" y="0"/>
                  </a:moveTo>
                  <a:cubicBezTo>
                    <a:pt x="102" y="0"/>
                    <a:pt x="94" y="8"/>
                    <a:pt x="94" y="17"/>
                  </a:cubicBezTo>
                  <a:cubicBezTo>
                    <a:pt x="94" y="23"/>
                    <a:pt x="96" y="28"/>
                    <a:pt x="100" y="31"/>
                  </a:cubicBezTo>
                  <a:cubicBezTo>
                    <a:pt x="83" y="37"/>
                    <a:pt x="63" y="72"/>
                    <a:pt x="70" y="78"/>
                  </a:cubicBezTo>
                  <a:cubicBezTo>
                    <a:pt x="71" y="79"/>
                    <a:pt x="72" y="80"/>
                    <a:pt x="73" y="80"/>
                  </a:cubicBezTo>
                  <a:cubicBezTo>
                    <a:pt x="79" y="80"/>
                    <a:pt x="86" y="71"/>
                    <a:pt x="92" y="62"/>
                  </a:cubicBezTo>
                  <a:cubicBezTo>
                    <a:pt x="88" y="78"/>
                    <a:pt x="85" y="96"/>
                    <a:pt x="84" y="112"/>
                  </a:cubicBezTo>
                  <a:cubicBezTo>
                    <a:pt x="99" y="112"/>
                    <a:pt x="99" y="112"/>
                    <a:pt x="99" y="112"/>
                  </a:cubicBezTo>
                  <a:cubicBezTo>
                    <a:pt x="100" y="103"/>
                    <a:pt x="105" y="91"/>
                    <a:pt x="111" y="91"/>
                  </a:cubicBezTo>
                  <a:cubicBezTo>
                    <a:pt x="117" y="91"/>
                    <a:pt x="123" y="103"/>
                    <a:pt x="123" y="112"/>
                  </a:cubicBezTo>
                  <a:cubicBezTo>
                    <a:pt x="139" y="112"/>
                    <a:pt x="139" y="112"/>
                    <a:pt x="139" y="112"/>
                  </a:cubicBezTo>
                  <a:cubicBezTo>
                    <a:pt x="137" y="96"/>
                    <a:pt x="134" y="78"/>
                    <a:pt x="130" y="62"/>
                  </a:cubicBezTo>
                  <a:cubicBezTo>
                    <a:pt x="136" y="71"/>
                    <a:pt x="143" y="80"/>
                    <a:pt x="149" y="80"/>
                  </a:cubicBezTo>
                  <a:cubicBezTo>
                    <a:pt x="150" y="80"/>
                    <a:pt x="152" y="79"/>
                    <a:pt x="153" y="78"/>
                  </a:cubicBezTo>
                  <a:cubicBezTo>
                    <a:pt x="159" y="72"/>
                    <a:pt x="140" y="37"/>
                    <a:pt x="122" y="31"/>
                  </a:cubicBezTo>
                  <a:cubicBezTo>
                    <a:pt x="126" y="28"/>
                    <a:pt x="128" y="23"/>
                    <a:pt x="128" y="17"/>
                  </a:cubicBezTo>
                  <a:cubicBezTo>
                    <a:pt x="128" y="8"/>
                    <a:pt x="121" y="0"/>
                    <a:pt x="111"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endParaRPr lang="zh-CN" altLang="en-US" sz="2257">
                <a:solidFill>
                  <a:srgbClr val="000000"/>
                </a:solidFill>
              </a:endParaRPr>
            </a:p>
          </p:txBody>
        </p:sp>
        <p:sp>
          <p:nvSpPr>
            <p:cNvPr id="14356" name="Freeform 46"/>
            <p:cNvSpPr>
              <a:spLocks noEditPoints="1"/>
            </p:cNvSpPr>
            <p:nvPr/>
          </p:nvSpPr>
          <p:spPr bwMode="auto">
            <a:xfrm>
              <a:off x="2931746" y="3337917"/>
              <a:ext cx="540525" cy="532567"/>
            </a:xfrm>
            <a:custGeom>
              <a:avLst/>
              <a:gdLst>
                <a:gd name="T0" fmla="*/ 303718 w 154"/>
                <a:gd name="T1" fmla="*/ 623578 h 154"/>
                <a:gd name="T2" fmla="*/ 374145 w 154"/>
                <a:gd name="T3" fmla="*/ 623578 h 154"/>
                <a:gd name="T4" fmla="*/ 101239 w 154"/>
                <a:gd name="T5" fmla="*/ 575273 h 154"/>
                <a:gd name="T6" fmla="*/ 110043 w 154"/>
                <a:gd name="T7" fmla="*/ 513793 h 154"/>
                <a:gd name="T8" fmla="*/ 515000 w 154"/>
                <a:gd name="T9" fmla="*/ 566490 h 154"/>
                <a:gd name="T10" fmla="*/ 563419 w 154"/>
                <a:gd name="T11" fmla="*/ 513793 h 154"/>
                <a:gd name="T12" fmla="*/ 0 w 154"/>
                <a:gd name="T13" fmla="*/ 338138 h 154"/>
                <a:gd name="T14" fmla="*/ 52820 w 154"/>
                <a:gd name="T15" fmla="*/ 303006 h 154"/>
                <a:gd name="T16" fmla="*/ 625043 w 154"/>
                <a:gd name="T17" fmla="*/ 373269 h 154"/>
                <a:gd name="T18" fmla="*/ 625043 w 154"/>
                <a:gd name="T19" fmla="*/ 303006 h 154"/>
                <a:gd name="T20" fmla="*/ 321325 w 154"/>
                <a:gd name="T21" fmla="*/ 149307 h 154"/>
                <a:gd name="T22" fmla="*/ 246496 w 154"/>
                <a:gd name="T23" fmla="*/ 250310 h 154"/>
                <a:gd name="T24" fmla="*/ 303718 w 154"/>
                <a:gd name="T25" fmla="*/ 333746 h 154"/>
                <a:gd name="T26" fmla="*/ 356538 w 154"/>
                <a:gd name="T27" fmla="*/ 404008 h 154"/>
                <a:gd name="T28" fmla="*/ 356538 w 154"/>
                <a:gd name="T29" fmla="*/ 417183 h 154"/>
                <a:gd name="T30" fmla="*/ 312521 w 154"/>
                <a:gd name="T31" fmla="*/ 399617 h 154"/>
                <a:gd name="T32" fmla="*/ 312521 w 154"/>
                <a:gd name="T33" fmla="*/ 377660 h 154"/>
                <a:gd name="T34" fmla="*/ 316923 w 154"/>
                <a:gd name="T35" fmla="*/ 360094 h 154"/>
                <a:gd name="T36" fmla="*/ 246496 w 154"/>
                <a:gd name="T37" fmla="*/ 368877 h 154"/>
                <a:gd name="T38" fmla="*/ 246496 w 154"/>
                <a:gd name="T39" fmla="*/ 395226 h 154"/>
                <a:gd name="T40" fmla="*/ 264102 w 154"/>
                <a:gd name="T41" fmla="*/ 456705 h 154"/>
                <a:gd name="T42" fmla="*/ 321325 w 154"/>
                <a:gd name="T43" fmla="*/ 518185 h 154"/>
                <a:gd name="T44" fmla="*/ 352137 w 154"/>
                <a:gd name="T45" fmla="*/ 474271 h 154"/>
                <a:gd name="T46" fmla="*/ 431367 w 154"/>
                <a:gd name="T47" fmla="*/ 408400 h 154"/>
                <a:gd name="T48" fmla="*/ 374145 w 154"/>
                <a:gd name="T49" fmla="*/ 324963 h 154"/>
                <a:gd name="T50" fmla="*/ 321325 w 154"/>
                <a:gd name="T51" fmla="*/ 250310 h 154"/>
                <a:gd name="T52" fmla="*/ 356538 w 154"/>
                <a:gd name="T53" fmla="*/ 223961 h 154"/>
                <a:gd name="T54" fmla="*/ 360940 w 154"/>
                <a:gd name="T55" fmla="*/ 298615 h 154"/>
                <a:gd name="T56" fmla="*/ 431367 w 154"/>
                <a:gd name="T57" fmla="*/ 289832 h 154"/>
                <a:gd name="T58" fmla="*/ 431367 w 154"/>
                <a:gd name="T59" fmla="*/ 263484 h 154"/>
                <a:gd name="T60" fmla="*/ 409359 w 154"/>
                <a:gd name="T61" fmla="*/ 202004 h 154"/>
                <a:gd name="T62" fmla="*/ 352137 w 154"/>
                <a:gd name="T63" fmla="*/ 149307 h 154"/>
                <a:gd name="T64" fmla="*/ 110043 w 154"/>
                <a:gd name="T65" fmla="*/ 162482 h 154"/>
                <a:gd name="T66" fmla="*/ 101239 w 154"/>
                <a:gd name="T67" fmla="*/ 101002 h 154"/>
                <a:gd name="T68" fmla="*/ 515000 w 154"/>
                <a:gd name="T69" fmla="*/ 114176 h 154"/>
                <a:gd name="T70" fmla="*/ 576624 w 154"/>
                <a:gd name="T71" fmla="*/ 101002 h 154"/>
                <a:gd name="T72" fmla="*/ 136453 w 154"/>
                <a:gd name="T73" fmla="*/ 338138 h 154"/>
                <a:gd name="T74" fmla="*/ 541410 w 154"/>
                <a:gd name="T75" fmla="*/ 338138 h 154"/>
                <a:gd name="T76" fmla="*/ 338932 w 154"/>
                <a:gd name="T77" fmla="*/ 74654 h 154"/>
                <a:gd name="T78" fmla="*/ 338932 w 154"/>
                <a:gd name="T79" fmla="*/ 601621 h 154"/>
                <a:gd name="T80" fmla="*/ 338932 w 154"/>
                <a:gd name="T81" fmla="*/ 74654 h 154"/>
                <a:gd name="T82" fmla="*/ 303718 w 154"/>
                <a:gd name="T83" fmla="*/ 52697 h 154"/>
                <a:gd name="T84" fmla="*/ 338932 w 154"/>
                <a:gd name="T85" fmla="*/ 0 h 1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4" h="154">
                  <a:moveTo>
                    <a:pt x="85" y="142"/>
                  </a:moveTo>
                  <a:cubicBezTo>
                    <a:pt x="69" y="142"/>
                    <a:pt x="69" y="142"/>
                    <a:pt x="69" y="142"/>
                  </a:cubicBezTo>
                  <a:cubicBezTo>
                    <a:pt x="77" y="154"/>
                    <a:pt x="77" y="154"/>
                    <a:pt x="77" y="154"/>
                  </a:cubicBezTo>
                  <a:cubicBezTo>
                    <a:pt x="85" y="142"/>
                    <a:pt x="85" y="142"/>
                    <a:pt x="85" y="142"/>
                  </a:cubicBezTo>
                  <a:moveTo>
                    <a:pt x="25" y="117"/>
                  </a:moveTo>
                  <a:cubicBezTo>
                    <a:pt x="23" y="131"/>
                    <a:pt x="23" y="131"/>
                    <a:pt x="23" y="131"/>
                  </a:cubicBezTo>
                  <a:cubicBezTo>
                    <a:pt x="37" y="129"/>
                    <a:pt x="37" y="129"/>
                    <a:pt x="37" y="129"/>
                  </a:cubicBezTo>
                  <a:cubicBezTo>
                    <a:pt x="25" y="117"/>
                    <a:pt x="25" y="117"/>
                    <a:pt x="25" y="117"/>
                  </a:cubicBezTo>
                  <a:moveTo>
                    <a:pt x="128" y="117"/>
                  </a:moveTo>
                  <a:cubicBezTo>
                    <a:pt x="117" y="129"/>
                    <a:pt x="117" y="129"/>
                    <a:pt x="117" y="129"/>
                  </a:cubicBezTo>
                  <a:cubicBezTo>
                    <a:pt x="131" y="131"/>
                    <a:pt x="131" y="131"/>
                    <a:pt x="131" y="131"/>
                  </a:cubicBezTo>
                  <a:cubicBezTo>
                    <a:pt x="128" y="117"/>
                    <a:pt x="128" y="117"/>
                    <a:pt x="128" y="117"/>
                  </a:cubicBezTo>
                  <a:moveTo>
                    <a:pt x="12" y="69"/>
                  </a:moveTo>
                  <a:cubicBezTo>
                    <a:pt x="0" y="77"/>
                    <a:pt x="0" y="77"/>
                    <a:pt x="0" y="77"/>
                  </a:cubicBezTo>
                  <a:cubicBezTo>
                    <a:pt x="12" y="85"/>
                    <a:pt x="12" y="85"/>
                    <a:pt x="12" y="85"/>
                  </a:cubicBezTo>
                  <a:cubicBezTo>
                    <a:pt x="12" y="69"/>
                    <a:pt x="12" y="69"/>
                    <a:pt x="12" y="69"/>
                  </a:cubicBezTo>
                  <a:moveTo>
                    <a:pt x="142" y="69"/>
                  </a:moveTo>
                  <a:cubicBezTo>
                    <a:pt x="142" y="85"/>
                    <a:pt x="142" y="85"/>
                    <a:pt x="142" y="85"/>
                  </a:cubicBezTo>
                  <a:cubicBezTo>
                    <a:pt x="154" y="77"/>
                    <a:pt x="154" y="77"/>
                    <a:pt x="154" y="77"/>
                  </a:cubicBezTo>
                  <a:cubicBezTo>
                    <a:pt x="142" y="69"/>
                    <a:pt x="142" y="69"/>
                    <a:pt x="142" y="69"/>
                  </a:cubicBezTo>
                  <a:moveTo>
                    <a:pt x="80" y="34"/>
                  </a:moveTo>
                  <a:cubicBezTo>
                    <a:pt x="73" y="34"/>
                    <a:pt x="73" y="34"/>
                    <a:pt x="73" y="34"/>
                  </a:cubicBezTo>
                  <a:cubicBezTo>
                    <a:pt x="73" y="42"/>
                    <a:pt x="73" y="42"/>
                    <a:pt x="73" y="42"/>
                  </a:cubicBezTo>
                  <a:cubicBezTo>
                    <a:pt x="62" y="43"/>
                    <a:pt x="56" y="48"/>
                    <a:pt x="56" y="57"/>
                  </a:cubicBezTo>
                  <a:cubicBezTo>
                    <a:pt x="56" y="61"/>
                    <a:pt x="58" y="66"/>
                    <a:pt x="63" y="71"/>
                  </a:cubicBezTo>
                  <a:cubicBezTo>
                    <a:pt x="65" y="72"/>
                    <a:pt x="67" y="74"/>
                    <a:pt x="69" y="76"/>
                  </a:cubicBezTo>
                  <a:cubicBezTo>
                    <a:pt x="71" y="78"/>
                    <a:pt x="73" y="80"/>
                    <a:pt x="75" y="81"/>
                  </a:cubicBezTo>
                  <a:cubicBezTo>
                    <a:pt x="79" y="85"/>
                    <a:pt x="81" y="89"/>
                    <a:pt x="81" y="92"/>
                  </a:cubicBezTo>
                  <a:cubicBezTo>
                    <a:pt x="81" y="92"/>
                    <a:pt x="81" y="93"/>
                    <a:pt x="81" y="93"/>
                  </a:cubicBezTo>
                  <a:cubicBezTo>
                    <a:pt x="81" y="94"/>
                    <a:pt x="81" y="95"/>
                    <a:pt x="81" y="95"/>
                  </a:cubicBezTo>
                  <a:cubicBezTo>
                    <a:pt x="81" y="98"/>
                    <a:pt x="80" y="100"/>
                    <a:pt x="76" y="100"/>
                  </a:cubicBezTo>
                  <a:cubicBezTo>
                    <a:pt x="73" y="100"/>
                    <a:pt x="71" y="97"/>
                    <a:pt x="71" y="91"/>
                  </a:cubicBezTo>
                  <a:cubicBezTo>
                    <a:pt x="71" y="90"/>
                    <a:pt x="71" y="90"/>
                    <a:pt x="71" y="89"/>
                  </a:cubicBezTo>
                  <a:cubicBezTo>
                    <a:pt x="71" y="88"/>
                    <a:pt x="71" y="87"/>
                    <a:pt x="71" y="86"/>
                  </a:cubicBezTo>
                  <a:cubicBezTo>
                    <a:pt x="71" y="85"/>
                    <a:pt x="72" y="84"/>
                    <a:pt x="72" y="84"/>
                  </a:cubicBezTo>
                  <a:cubicBezTo>
                    <a:pt x="72" y="83"/>
                    <a:pt x="72" y="82"/>
                    <a:pt x="72" y="82"/>
                  </a:cubicBezTo>
                  <a:cubicBezTo>
                    <a:pt x="56" y="82"/>
                    <a:pt x="56" y="82"/>
                    <a:pt x="56" y="82"/>
                  </a:cubicBezTo>
                  <a:cubicBezTo>
                    <a:pt x="56" y="83"/>
                    <a:pt x="56" y="83"/>
                    <a:pt x="56" y="84"/>
                  </a:cubicBezTo>
                  <a:cubicBezTo>
                    <a:pt x="56" y="85"/>
                    <a:pt x="56" y="86"/>
                    <a:pt x="56" y="87"/>
                  </a:cubicBezTo>
                  <a:cubicBezTo>
                    <a:pt x="56" y="88"/>
                    <a:pt x="56" y="89"/>
                    <a:pt x="56" y="90"/>
                  </a:cubicBezTo>
                  <a:cubicBezTo>
                    <a:pt x="56" y="91"/>
                    <a:pt x="56" y="92"/>
                    <a:pt x="56" y="92"/>
                  </a:cubicBezTo>
                  <a:cubicBezTo>
                    <a:pt x="56" y="98"/>
                    <a:pt x="57" y="102"/>
                    <a:pt x="60" y="104"/>
                  </a:cubicBezTo>
                  <a:cubicBezTo>
                    <a:pt x="63" y="106"/>
                    <a:pt x="67" y="108"/>
                    <a:pt x="73" y="108"/>
                  </a:cubicBezTo>
                  <a:cubicBezTo>
                    <a:pt x="73" y="118"/>
                    <a:pt x="73" y="118"/>
                    <a:pt x="73" y="118"/>
                  </a:cubicBezTo>
                  <a:cubicBezTo>
                    <a:pt x="80" y="118"/>
                    <a:pt x="80" y="118"/>
                    <a:pt x="80" y="118"/>
                  </a:cubicBezTo>
                  <a:cubicBezTo>
                    <a:pt x="80" y="108"/>
                    <a:pt x="80" y="108"/>
                    <a:pt x="80" y="108"/>
                  </a:cubicBezTo>
                  <a:cubicBezTo>
                    <a:pt x="86" y="108"/>
                    <a:pt x="90" y="106"/>
                    <a:pt x="93" y="104"/>
                  </a:cubicBezTo>
                  <a:cubicBezTo>
                    <a:pt x="96" y="102"/>
                    <a:pt x="98" y="98"/>
                    <a:pt x="98" y="93"/>
                  </a:cubicBezTo>
                  <a:cubicBezTo>
                    <a:pt x="98" y="88"/>
                    <a:pt x="96" y="84"/>
                    <a:pt x="91" y="79"/>
                  </a:cubicBezTo>
                  <a:cubicBezTo>
                    <a:pt x="89" y="77"/>
                    <a:pt x="87" y="76"/>
                    <a:pt x="85" y="74"/>
                  </a:cubicBezTo>
                  <a:cubicBezTo>
                    <a:pt x="83" y="72"/>
                    <a:pt x="81" y="70"/>
                    <a:pt x="79" y="68"/>
                  </a:cubicBezTo>
                  <a:cubicBezTo>
                    <a:pt x="75" y="64"/>
                    <a:pt x="73" y="61"/>
                    <a:pt x="73" y="57"/>
                  </a:cubicBezTo>
                  <a:cubicBezTo>
                    <a:pt x="73" y="52"/>
                    <a:pt x="74" y="50"/>
                    <a:pt x="78" y="50"/>
                  </a:cubicBezTo>
                  <a:cubicBezTo>
                    <a:pt x="79" y="50"/>
                    <a:pt x="80" y="50"/>
                    <a:pt x="81" y="51"/>
                  </a:cubicBezTo>
                  <a:cubicBezTo>
                    <a:pt x="82" y="52"/>
                    <a:pt x="82" y="54"/>
                    <a:pt x="82" y="55"/>
                  </a:cubicBezTo>
                  <a:cubicBezTo>
                    <a:pt x="82" y="68"/>
                    <a:pt x="82" y="68"/>
                    <a:pt x="82" y="68"/>
                  </a:cubicBezTo>
                  <a:cubicBezTo>
                    <a:pt x="98" y="68"/>
                    <a:pt x="98" y="68"/>
                    <a:pt x="98" y="68"/>
                  </a:cubicBezTo>
                  <a:cubicBezTo>
                    <a:pt x="98" y="67"/>
                    <a:pt x="98" y="67"/>
                    <a:pt x="98" y="66"/>
                  </a:cubicBezTo>
                  <a:cubicBezTo>
                    <a:pt x="98" y="65"/>
                    <a:pt x="98" y="64"/>
                    <a:pt x="98" y="63"/>
                  </a:cubicBezTo>
                  <a:cubicBezTo>
                    <a:pt x="98" y="62"/>
                    <a:pt x="98" y="61"/>
                    <a:pt x="98" y="60"/>
                  </a:cubicBezTo>
                  <a:cubicBezTo>
                    <a:pt x="98" y="59"/>
                    <a:pt x="98" y="58"/>
                    <a:pt x="98" y="58"/>
                  </a:cubicBezTo>
                  <a:cubicBezTo>
                    <a:pt x="98" y="52"/>
                    <a:pt x="97" y="48"/>
                    <a:pt x="93" y="46"/>
                  </a:cubicBezTo>
                  <a:cubicBezTo>
                    <a:pt x="91" y="44"/>
                    <a:pt x="86" y="42"/>
                    <a:pt x="80" y="42"/>
                  </a:cubicBezTo>
                  <a:cubicBezTo>
                    <a:pt x="80" y="34"/>
                    <a:pt x="80" y="34"/>
                    <a:pt x="80" y="34"/>
                  </a:cubicBezTo>
                  <a:moveTo>
                    <a:pt x="23" y="23"/>
                  </a:moveTo>
                  <a:cubicBezTo>
                    <a:pt x="25" y="37"/>
                    <a:pt x="25" y="37"/>
                    <a:pt x="25" y="37"/>
                  </a:cubicBezTo>
                  <a:cubicBezTo>
                    <a:pt x="37" y="26"/>
                    <a:pt x="37" y="26"/>
                    <a:pt x="37" y="26"/>
                  </a:cubicBezTo>
                  <a:cubicBezTo>
                    <a:pt x="23" y="23"/>
                    <a:pt x="23" y="23"/>
                    <a:pt x="23" y="23"/>
                  </a:cubicBezTo>
                  <a:moveTo>
                    <a:pt x="131" y="23"/>
                  </a:moveTo>
                  <a:cubicBezTo>
                    <a:pt x="117" y="26"/>
                    <a:pt x="117" y="26"/>
                    <a:pt x="117" y="26"/>
                  </a:cubicBezTo>
                  <a:cubicBezTo>
                    <a:pt x="128" y="37"/>
                    <a:pt x="128" y="37"/>
                    <a:pt x="128" y="37"/>
                  </a:cubicBezTo>
                  <a:cubicBezTo>
                    <a:pt x="131" y="23"/>
                    <a:pt x="131" y="23"/>
                    <a:pt x="131" y="23"/>
                  </a:cubicBezTo>
                  <a:moveTo>
                    <a:pt x="77" y="123"/>
                  </a:moveTo>
                  <a:cubicBezTo>
                    <a:pt x="51" y="123"/>
                    <a:pt x="31" y="103"/>
                    <a:pt x="31" y="77"/>
                  </a:cubicBezTo>
                  <a:cubicBezTo>
                    <a:pt x="31" y="52"/>
                    <a:pt x="51" y="31"/>
                    <a:pt x="77" y="31"/>
                  </a:cubicBezTo>
                  <a:cubicBezTo>
                    <a:pt x="102" y="31"/>
                    <a:pt x="123" y="52"/>
                    <a:pt x="123" y="77"/>
                  </a:cubicBezTo>
                  <a:cubicBezTo>
                    <a:pt x="123" y="103"/>
                    <a:pt x="102" y="123"/>
                    <a:pt x="77" y="123"/>
                  </a:cubicBezTo>
                  <a:moveTo>
                    <a:pt x="77" y="17"/>
                  </a:moveTo>
                  <a:cubicBezTo>
                    <a:pt x="44" y="17"/>
                    <a:pt x="17" y="44"/>
                    <a:pt x="17" y="77"/>
                  </a:cubicBezTo>
                  <a:cubicBezTo>
                    <a:pt x="17" y="110"/>
                    <a:pt x="44" y="137"/>
                    <a:pt x="77" y="137"/>
                  </a:cubicBezTo>
                  <a:cubicBezTo>
                    <a:pt x="110" y="137"/>
                    <a:pt x="137" y="110"/>
                    <a:pt x="137" y="77"/>
                  </a:cubicBezTo>
                  <a:cubicBezTo>
                    <a:pt x="137" y="44"/>
                    <a:pt x="110" y="17"/>
                    <a:pt x="77" y="17"/>
                  </a:cubicBezTo>
                  <a:moveTo>
                    <a:pt x="77" y="0"/>
                  </a:moveTo>
                  <a:cubicBezTo>
                    <a:pt x="69" y="12"/>
                    <a:pt x="69" y="12"/>
                    <a:pt x="69" y="12"/>
                  </a:cubicBezTo>
                  <a:cubicBezTo>
                    <a:pt x="85" y="12"/>
                    <a:pt x="85" y="12"/>
                    <a:pt x="85" y="12"/>
                  </a:cubicBezTo>
                  <a:cubicBezTo>
                    <a:pt x="77" y="0"/>
                    <a:pt x="77" y="0"/>
                    <a:pt x="77"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028" tIns="45514" rIns="91028" bIns="45514"/>
            <a:lstStyle/>
            <a:p>
              <a:endParaRPr lang="zh-CN" altLang="en-US" sz="2257">
                <a:solidFill>
                  <a:srgbClr val="000000"/>
                </a:solidFill>
              </a:endParaRPr>
            </a:p>
          </p:txBody>
        </p:sp>
        <p:sp>
          <p:nvSpPr>
            <p:cNvPr id="117" name="文本框 116"/>
            <p:cNvSpPr txBox="1"/>
            <p:nvPr/>
          </p:nvSpPr>
          <p:spPr>
            <a:xfrm>
              <a:off x="1866536" y="2896490"/>
              <a:ext cx="762694" cy="812007"/>
            </a:xfrm>
            <a:prstGeom prst="rect">
              <a:avLst/>
            </a:prstGeom>
            <a:noFill/>
          </p:spPr>
          <p:txBody>
            <a:bodyPr wrap="none" lIns="91028" tIns="45514" rIns="91028" bIns="45514">
              <a:spAutoFit/>
            </a:bodyPr>
            <a:lstStyle/>
            <a:p>
              <a:pPr>
                <a:defRPr/>
              </a:pPr>
              <a:r>
                <a:rPr lang="zh-CN" altLang="en-US" sz="3010" dirty="0">
                  <a:solidFill>
                    <a:srgbClr val="000000">
                      <a:lumMod val="65000"/>
                      <a:lumOff val="35000"/>
                    </a:srgbClr>
                  </a:solidFill>
                  <a:latin typeface="Impact" panose="020B0806030902050204" pitchFamily="34" charset="0"/>
                </a:rPr>
                <a:t>标题</a:t>
              </a:r>
              <a:endParaRPr lang="en-US" altLang="zh-CN" sz="3010" dirty="0">
                <a:solidFill>
                  <a:srgbClr val="000000">
                    <a:lumMod val="65000"/>
                    <a:lumOff val="35000"/>
                  </a:srgbClr>
                </a:solidFill>
                <a:latin typeface="Impact" panose="020B0806030902050204" pitchFamily="34" charset="0"/>
              </a:endParaRPr>
            </a:p>
            <a:p>
              <a:pPr>
                <a:defRPr/>
              </a:pPr>
              <a:r>
                <a:rPr lang="zh-CN" altLang="en-US" sz="3010" dirty="0">
                  <a:solidFill>
                    <a:srgbClr val="000000">
                      <a:lumMod val="65000"/>
                      <a:lumOff val="35000"/>
                    </a:srgbClr>
                  </a:solidFill>
                  <a:latin typeface="Impact" panose="020B0806030902050204" pitchFamily="34" charset="0"/>
                </a:rPr>
                <a:t>文字</a:t>
              </a:r>
            </a:p>
          </p:txBody>
        </p:sp>
      </p:grpSp>
    </p:spTree>
    <p:extLst>
      <p:ext uri="{BB962C8B-B14F-4D97-AF65-F5344CB8AC3E}">
        <p14:creationId xmlns:p14="http://schemas.microsoft.com/office/powerpoint/2010/main" val="382500251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4339"/>
                                        </p:tgtEl>
                                        <p:attrNameLst>
                                          <p:attrName>style.visibility</p:attrName>
                                        </p:attrNameLst>
                                      </p:cBhvr>
                                      <p:to>
                                        <p:strVal val="visible"/>
                                      </p:to>
                                    </p:set>
                                    <p:animEffect transition="in" filter="fade">
                                      <p:cBhvr>
                                        <p:cTn id="13" dur="1000"/>
                                        <p:tgtEl>
                                          <p:spTgt spid="14339"/>
                                        </p:tgtEl>
                                      </p:cBhvr>
                                    </p:animEffect>
                                    <p:anim calcmode="lin" valueType="num">
                                      <p:cBhvr>
                                        <p:cTn id="14" dur="1000" fill="hold"/>
                                        <p:tgtEl>
                                          <p:spTgt spid="14339"/>
                                        </p:tgtEl>
                                        <p:attrNameLst>
                                          <p:attrName>ppt_x</p:attrName>
                                        </p:attrNameLst>
                                      </p:cBhvr>
                                      <p:tavLst>
                                        <p:tav tm="0">
                                          <p:val>
                                            <p:strVal val="#ppt_x"/>
                                          </p:val>
                                        </p:tav>
                                        <p:tav tm="100000">
                                          <p:val>
                                            <p:strVal val="#ppt_x"/>
                                          </p:val>
                                        </p:tav>
                                      </p:tavLst>
                                    </p:anim>
                                    <p:anim calcmode="lin" valueType="num">
                                      <p:cBhvr>
                                        <p:cTn id="15" dur="1000" fill="hold"/>
                                        <p:tgtEl>
                                          <p:spTgt spid="14339"/>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wipe(left)">
                                      <p:cBhvr>
                                        <p:cTn id="19" dur="500"/>
                                        <p:tgtEl>
                                          <p:spTgt spid="10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05"/>
                                        </p:tgtEl>
                                        <p:attrNameLst>
                                          <p:attrName>style.visibility</p:attrName>
                                        </p:attrNameLst>
                                      </p:cBhvr>
                                      <p:to>
                                        <p:strVal val="visible"/>
                                      </p:to>
                                    </p:set>
                                    <p:animEffect transition="in" filter="wipe(left)">
                                      <p:cBhvr>
                                        <p:cTn id="22" dur="500"/>
                                        <p:tgtEl>
                                          <p:spTgt spid="105"/>
                                        </p:tgtEl>
                                      </p:cBhvr>
                                    </p:animEffect>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14340"/>
                                        </p:tgtEl>
                                        <p:attrNameLst>
                                          <p:attrName>style.visibility</p:attrName>
                                        </p:attrNameLst>
                                      </p:cBhvr>
                                      <p:to>
                                        <p:strVal val="visible"/>
                                      </p:to>
                                    </p:set>
                                    <p:animEffect transition="in" filter="fade">
                                      <p:cBhvr>
                                        <p:cTn id="26" dur="1000"/>
                                        <p:tgtEl>
                                          <p:spTgt spid="14340"/>
                                        </p:tgtEl>
                                      </p:cBhvr>
                                    </p:animEffect>
                                    <p:anim calcmode="lin" valueType="num">
                                      <p:cBhvr>
                                        <p:cTn id="27" dur="1000" fill="hold"/>
                                        <p:tgtEl>
                                          <p:spTgt spid="14340"/>
                                        </p:tgtEl>
                                        <p:attrNameLst>
                                          <p:attrName>ppt_x</p:attrName>
                                        </p:attrNameLst>
                                      </p:cBhvr>
                                      <p:tavLst>
                                        <p:tav tm="0">
                                          <p:val>
                                            <p:strVal val="#ppt_x"/>
                                          </p:val>
                                        </p:tav>
                                        <p:tav tm="100000">
                                          <p:val>
                                            <p:strVal val="#ppt_x"/>
                                          </p:val>
                                        </p:tav>
                                      </p:tavLst>
                                    </p:anim>
                                    <p:anim calcmode="lin" valueType="num">
                                      <p:cBhvr>
                                        <p:cTn id="28" dur="1000" fill="hold"/>
                                        <p:tgtEl>
                                          <p:spTgt spid="14340"/>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106"/>
                                        </p:tgtEl>
                                        <p:attrNameLst>
                                          <p:attrName>style.visibility</p:attrName>
                                        </p:attrNameLst>
                                      </p:cBhvr>
                                      <p:to>
                                        <p:strVal val="visible"/>
                                      </p:to>
                                    </p:set>
                                    <p:animEffect transition="in" filter="wipe(left)">
                                      <p:cBhvr>
                                        <p:cTn id="32" dur="500"/>
                                        <p:tgtEl>
                                          <p:spTgt spid="10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7"/>
                                        </p:tgtEl>
                                        <p:attrNameLst>
                                          <p:attrName>style.visibility</p:attrName>
                                        </p:attrNameLst>
                                      </p:cBhvr>
                                      <p:to>
                                        <p:strVal val="visible"/>
                                      </p:to>
                                    </p:set>
                                    <p:animEffect transition="in" filter="wipe(left)">
                                      <p:cBhvr>
                                        <p:cTn id="35" dur="500"/>
                                        <p:tgtEl>
                                          <p:spTgt spid="107"/>
                                        </p:tgtEl>
                                      </p:cBhvr>
                                    </p:animEffect>
                                  </p:childTnLst>
                                </p:cTn>
                              </p:par>
                            </p:childTnLst>
                          </p:cTn>
                        </p:par>
                        <p:par>
                          <p:cTn id="36" fill="hold">
                            <p:stCondLst>
                              <p:cond delay="350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1000"/>
                                        <p:tgtEl>
                                          <p:spTgt spid="3"/>
                                        </p:tgtEl>
                                      </p:cBhvr>
                                    </p:animEffect>
                                    <p:anim calcmode="lin" valueType="num">
                                      <p:cBhvr>
                                        <p:cTn id="40" dur="1000" fill="hold"/>
                                        <p:tgtEl>
                                          <p:spTgt spid="3"/>
                                        </p:tgtEl>
                                        <p:attrNameLst>
                                          <p:attrName>ppt_x</p:attrName>
                                        </p:attrNameLst>
                                      </p:cBhvr>
                                      <p:tavLst>
                                        <p:tav tm="0">
                                          <p:val>
                                            <p:strVal val="#ppt_x"/>
                                          </p:val>
                                        </p:tav>
                                        <p:tav tm="100000">
                                          <p:val>
                                            <p:strVal val="#ppt_x"/>
                                          </p:val>
                                        </p:tav>
                                      </p:tavLst>
                                    </p:anim>
                                    <p:anim calcmode="lin" valueType="num">
                                      <p:cBhvr>
                                        <p:cTn id="41" dur="1000" fill="hold"/>
                                        <p:tgtEl>
                                          <p:spTgt spid="3"/>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108"/>
                                        </p:tgtEl>
                                        <p:attrNameLst>
                                          <p:attrName>style.visibility</p:attrName>
                                        </p:attrNameLst>
                                      </p:cBhvr>
                                      <p:to>
                                        <p:strVal val="visible"/>
                                      </p:to>
                                    </p:set>
                                    <p:animEffect transition="in" filter="wipe(left)">
                                      <p:cBhvr>
                                        <p:cTn id="45" dur="500"/>
                                        <p:tgtEl>
                                          <p:spTgt spid="10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9"/>
                                        </p:tgtEl>
                                        <p:attrNameLst>
                                          <p:attrName>style.visibility</p:attrName>
                                        </p:attrNameLst>
                                      </p:cBhvr>
                                      <p:to>
                                        <p:strVal val="visible"/>
                                      </p:to>
                                    </p:set>
                                    <p:animEffect transition="in" filter="wipe(left)">
                                      <p:cBhvr>
                                        <p:cTn id="48"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P spid="106" grpId="0"/>
      <p:bldP spid="107" grpId="0"/>
      <p:bldP spid="108" grpId="0"/>
      <p:bldP spid="10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8" name="组合 77"/>
          <p:cNvGrpSpPr/>
          <p:nvPr/>
        </p:nvGrpSpPr>
        <p:grpSpPr>
          <a:xfrm>
            <a:off x="3978462" y="2312928"/>
            <a:ext cx="1505319" cy="1297689"/>
            <a:chOff x="2030922" y="2327368"/>
            <a:chExt cx="1528342" cy="1317536"/>
          </a:xfrm>
        </p:grpSpPr>
        <p:sp>
          <p:nvSpPr>
            <p:cNvPr id="79" name="六边形 78"/>
            <p:cNvSpPr/>
            <p:nvPr/>
          </p:nvSpPr>
          <p:spPr>
            <a:xfrm>
              <a:off x="2030922" y="2327368"/>
              <a:ext cx="1528342" cy="1317536"/>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80" name="任意多边形 79"/>
            <p:cNvSpPr/>
            <p:nvPr/>
          </p:nvSpPr>
          <p:spPr>
            <a:xfrm>
              <a:off x="2105578" y="2390868"/>
              <a:ext cx="1381022" cy="1190535"/>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81" name="六边形 80"/>
            <p:cNvSpPr/>
            <p:nvPr/>
          </p:nvSpPr>
          <p:spPr>
            <a:xfrm>
              <a:off x="2298341" y="2557901"/>
              <a:ext cx="993503" cy="856467"/>
            </a:xfrm>
            <a:prstGeom prst="hexagon">
              <a:avLst/>
            </a:prstGeom>
            <a:solidFill>
              <a:srgbClr val="01ACBE"/>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82" name="梯形 81"/>
            <p:cNvSpPr/>
            <p:nvPr/>
          </p:nvSpPr>
          <p:spPr>
            <a:xfrm>
              <a:off x="2402684" y="3414367"/>
              <a:ext cx="785815" cy="167035"/>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83" name="梯形 71"/>
            <p:cNvSpPr/>
            <p:nvPr/>
          </p:nvSpPr>
          <p:spPr>
            <a:xfrm rot="14580000" flipH="1">
              <a:off x="2925227" y="2640055"/>
              <a:ext cx="667005" cy="171628"/>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84" name="任意多边形 83"/>
            <p:cNvSpPr/>
            <p:nvPr/>
          </p:nvSpPr>
          <p:spPr>
            <a:xfrm>
              <a:off x="2105964" y="2395147"/>
              <a:ext cx="413216" cy="595267"/>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85" name="梯形 84"/>
            <p:cNvSpPr/>
            <p:nvPr/>
          </p:nvSpPr>
          <p:spPr>
            <a:xfrm flipV="1">
              <a:off x="2402681" y="2390864"/>
              <a:ext cx="785814" cy="167035"/>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49" name="组合 48"/>
          <p:cNvGrpSpPr/>
          <p:nvPr/>
        </p:nvGrpSpPr>
        <p:grpSpPr>
          <a:xfrm>
            <a:off x="5164629" y="1664781"/>
            <a:ext cx="1505319" cy="1297689"/>
            <a:chOff x="2030922" y="2327368"/>
            <a:chExt cx="1528342" cy="1317536"/>
          </a:xfrm>
        </p:grpSpPr>
        <p:sp>
          <p:nvSpPr>
            <p:cNvPr id="57" name="六边形 56"/>
            <p:cNvSpPr/>
            <p:nvPr/>
          </p:nvSpPr>
          <p:spPr>
            <a:xfrm>
              <a:off x="2030922" y="2327368"/>
              <a:ext cx="1528342" cy="1317536"/>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8" name="任意多边形 57"/>
            <p:cNvSpPr/>
            <p:nvPr/>
          </p:nvSpPr>
          <p:spPr>
            <a:xfrm>
              <a:off x="2105578" y="2390868"/>
              <a:ext cx="1381022" cy="1190535"/>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59" name="六边形 58"/>
            <p:cNvSpPr/>
            <p:nvPr/>
          </p:nvSpPr>
          <p:spPr>
            <a:xfrm>
              <a:off x="2298341" y="2557901"/>
              <a:ext cx="993503" cy="856467"/>
            </a:xfrm>
            <a:prstGeom prst="hexagon">
              <a:avLst/>
            </a:prstGeom>
            <a:solidFill>
              <a:srgbClr val="FFB850"/>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0" name="梯形 59"/>
            <p:cNvSpPr/>
            <p:nvPr/>
          </p:nvSpPr>
          <p:spPr>
            <a:xfrm>
              <a:off x="2402684" y="3414367"/>
              <a:ext cx="785815" cy="167035"/>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1" name="梯形 71"/>
            <p:cNvSpPr/>
            <p:nvPr/>
          </p:nvSpPr>
          <p:spPr>
            <a:xfrm rot="14580000" flipH="1">
              <a:off x="2925227" y="2640055"/>
              <a:ext cx="667005" cy="171628"/>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2" name="任意多边形 61"/>
            <p:cNvSpPr/>
            <p:nvPr/>
          </p:nvSpPr>
          <p:spPr>
            <a:xfrm>
              <a:off x="2105964" y="2395147"/>
              <a:ext cx="413216" cy="595267"/>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69" name="梯形 68"/>
            <p:cNvSpPr/>
            <p:nvPr/>
          </p:nvSpPr>
          <p:spPr>
            <a:xfrm flipV="1">
              <a:off x="2402681" y="2390864"/>
              <a:ext cx="785814" cy="167035"/>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94" name="组合 93"/>
          <p:cNvGrpSpPr/>
          <p:nvPr/>
        </p:nvGrpSpPr>
        <p:grpSpPr>
          <a:xfrm>
            <a:off x="3978462" y="3607605"/>
            <a:ext cx="1505319" cy="1297689"/>
            <a:chOff x="2030922" y="2327368"/>
            <a:chExt cx="1528342" cy="1317536"/>
          </a:xfrm>
        </p:grpSpPr>
        <p:sp>
          <p:nvSpPr>
            <p:cNvPr id="95" name="六边形 94"/>
            <p:cNvSpPr/>
            <p:nvPr/>
          </p:nvSpPr>
          <p:spPr>
            <a:xfrm>
              <a:off x="2030922" y="2327368"/>
              <a:ext cx="1528342" cy="1317536"/>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96" name="任意多边形 95"/>
            <p:cNvSpPr/>
            <p:nvPr/>
          </p:nvSpPr>
          <p:spPr>
            <a:xfrm>
              <a:off x="2105578" y="2390868"/>
              <a:ext cx="1381022" cy="1190535"/>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97" name="六边形 96"/>
            <p:cNvSpPr/>
            <p:nvPr/>
          </p:nvSpPr>
          <p:spPr>
            <a:xfrm>
              <a:off x="2298341" y="2557901"/>
              <a:ext cx="993503" cy="856467"/>
            </a:xfrm>
            <a:prstGeom prst="hexagon">
              <a:avLst/>
            </a:prstGeom>
            <a:solidFill>
              <a:srgbClr val="E87071"/>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98" name="梯形 97"/>
            <p:cNvSpPr/>
            <p:nvPr/>
          </p:nvSpPr>
          <p:spPr>
            <a:xfrm>
              <a:off x="2402684" y="3414367"/>
              <a:ext cx="785815" cy="167035"/>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99" name="梯形 71"/>
            <p:cNvSpPr/>
            <p:nvPr/>
          </p:nvSpPr>
          <p:spPr>
            <a:xfrm rot="14580000" flipH="1">
              <a:off x="2925227" y="2640055"/>
              <a:ext cx="667005" cy="171628"/>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0" name="任意多边形 99"/>
            <p:cNvSpPr/>
            <p:nvPr/>
          </p:nvSpPr>
          <p:spPr>
            <a:xfrm>
              <a:off x="2105964" y="2395147"/>
              <a:ext cx="413216" cy="595267"/>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101" name="梯形 100"/>
            <p:cNvSpPr/>
            <p:nvPr/>
          </p:nvSpPr>
          <p:spPr>
            <a:xfrm flipV="1">
              <a:off x="2402681" y="2390864"/>
              <a:ext cx="785814" cy="167035"/>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02" name="组合 101"/>
          <p:cNvGrpSpPr/>
          <p:nvPr/>
        </p:nvGrpSpPr>
        <p:grpSpPr>
          <a:xfrm>
            <a:off x="6350841" y="2312928"/>
            <a:ext cx="1505319" cy="1297689"/>
            <a:chOff x="2030922" y="2327368"/>
            <a:chExt cx="1528342" cy="1317536"/>
          </a:xfrm>
        </p:grpSpPr>
        <p:sp>
          <p:nvSpPr>
            <p:cNvPr id="103" name="六边形 102"/>
            <p:cNvSpPr/>
            <p:nvPr/>
          </p:nvSpPr>
          <p:spPr>
            <a:xfrm>
              <a:off x="2030922" y="2327368"/>
              <a:ext cx="1528342" cy="1317536"/>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4" name="任意多边形 103"/>
            <p:cNvSpPr/>
            <p:nvPr/>
          </p:nvSpPr>
          <p:spPr>
            <a:xfrm>
              <a:off x="2105578" y="2390868"/>
              <a:ext cx="1381022" cy="1190535"/>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105" name="六边形 104"/>
            <p:cNvSpPr/>
            <p:nvPr/>
          </p:nvSpPr>
          <p:spPr>
            <a:xfrm>
              <a:off x="2298341" y="2557901"/>
              <a:ext cx="993503" cy="856467"/>
            </a:xfrm>
            <a:prstGeom prst="hexagon">
              <a:avLst/>
            </a:prstGeom>
            <a:solidFill>
              <a:srgbClr val="663A77"/>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6" name="梯形 105"/>
            <p:cNvSpPr/>
            <p:nvPr/>
          </p:nvSpPr>
          <p:spPr>
            <a:xfrm>
              <a:off x="2402684" y="3414367"/>
              <a:ext cx="785815" cy="167035"/>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7" name="梯形 71"/>
            <p:cNvSpPr/>
            <p:nvPr/>
          </p:nvSpPr>
          <p:spPr>
            <a:xfrm rot="14580000" flipH="1">
              <a:off x="2925227" y="2640055"/>
              <a:ext cx="667005" cy="171628"/>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8" name="任意多边形 107"/>
            <p:cNvSpPr/>
            <p:nvPr/>
          </p:nvSpPr>
          <p:spPr>
            <a:xfrm>
              <a:off x="2105964" y="2395147"/>
              <a:ext cx="413216" cy="595267"/>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109" name="梯形 108"/>
            <p:cNvSpPr/>
            <p:nvPr/>
          </p:nvSpPr>
          <p:spPr>
            <a:xfrm flipV="1">
              <a:off x="2402681" y="2390864"/>
              <a:ext cx="785814" cy="167035"/>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70" name="组合 69"/>
          <p:cNvGrpSpPr/>
          <p:nvPr/>
        </p:nvGrpSpPr>
        <p:grpSpPr>
          <a:xfrm>
            <a:off x="5164629" y="4243364"/>
            <a:ext cx="1505319" cy="1297689"/>
            <a:chOff x="2030922" y="2327368"/>
            <a:chExt cx="1528342" cy="1317536"/>
          </a:xfrm>
        </p:grpSpPr>
        <p:sp>
          <p:nvSpPr>
            <p:cNvPr id="71" name="六边形 70"/>
            <p:cNvSpPr/>
            <p:nvPr/>
          </p:nvSpPr>
          <p:spPr>
            <a:xfrm>
              <a:off x="2030922" y="2327368"/>
              <a:ext cx="1528342" cy="1317536"/>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72" name="任意多边形 71"/>
            <p:cNvSpPr/>
            <p:nvPr/>
          </p:nvSpPr>
          <p:spPr>
            <a:xfrm>
              <a:off x="2105578" y="2390868"/>
              <a:ext cx="1381022" cy="1190535"/>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73" name="六边形 72"/>
            <p:cNvSpPr/>
            <p:nvPr/>
          </p:nvSpPr>
          <p:spPr>
            <a:xfrm>
              <a:off x="2298341" y="2557901"/>
              <a:ext cx="993503" cy="856467"/>
            </a:xfrm>
            <a:prstGeom prst="hexagon">
              <a:avLst/>
            </a:prstGeom>
            <a:solidFill>
              <a:srgbClr val="00AF92"/>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74" name="梯形 73"/>
            <p:cNvSpPr/>
            <p:nvPr/>
          </p:nvSpPr>
          <p:spPr>
            <a:xfrm>
              <a:off x="2402684" y="3414367"/>
              <a:ext cx="785815" cy="167035"/>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75" name="梯形 71"/>
            <p:cNvSpPr/>
            <p:nvPr/>
          </p:nvSpPr>
          <p:spPr>
            <a:xfrm rot="14580000" flipH="1">
              <a:off x="2925227" y="2640055"/>
              <a:ext cx="667005" cy="171628"/>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76" name="任意多边形 75"/>
            <p:cNvSpPr/>
            <p:nvPr/>
          </p:nvSpPr>
          <p:spPr>
            <a:xfrm>
              <a:off x="2105964" y="2395147"/>
              <a:ext cx="413216" cy="595267"/>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77" name="梯形 76"/>
            <p:cNvSpPr/>
            <p:nvPr/>
          </p:nvSpPr>
          <p:spPr>
            <a:xfrm flipV="1">
              <a:off x="2402681" y="2390864"/>
              <a:ext cx="785814" cy="167035"/>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10" name="组合 109"/>
          <p:cNvGrpSpPr/>
          <p:nvPr/>
        </p:nvGrpSpPr>
        <p:grpSpPr>
          <a:xfrm>
            <a:off x="6350841" y="3607605"/>
            <a:ext cx="1505319" cy="1297689"/>
            <a:chOff x="2030922" y="2327368"/>
            <a:chExt cx="1528342" cy="1317536"/>
          </a:xfrm>
        </p:grpSpPr>
        <p:sp>
          <p:nvSpPr>
            <p:cNvPr id="111" name="六边形 110"/>
            <p:cNvSpPr/>
            <p:nvPr/>
          </p:nvSpPr>
          <p:spPr>
            <a:xfrm>
              <a:off x="2030922" y="2327368"/>
              <a:ext cx="1528342" cy="1317536"/>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2" name="任意多边形 111"/>
            <p:cNvSpPr/>
            <p:nvPr/>
          </p:nvSpPr>
          <p:spPr>
            <a:xfrm>
              <a:off x="2105578" y="2390868"/>
              <a:ext cx="1381022" cy="1190535"/>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113" name="六边形 112"/>
            <p:cNvSpPr/>
            <p:nvPr/>
          </p:nvSpPr>
          <p:spPr>
            <a:xfrm>
              <a:off x="2298341" y="2557901"/>
              <a:ext cx="993503" cy="856467"/>
            </a:xfrm>
            <a:prstGeom prst="hexagon">
              <a:avLst/>
            </a:prstGeom>
            <a:solidFill>
              <a:srgbClr val="C65885"/>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4" name="梯形 113"/>
            <p:cNvSpPr/>
            <p:nvPr/>
          </p:nvSpPr>
          <p:spPr>
            <a:xfrm>
              <a:off x="2402684" y="3414367"/>
              <a:ext cx="785815" cy="167035"/>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5" name="梯形 71"/>
            <p:cNvSpPr/>
            <p:nvPr/>
          </p:nvSpPr>
          <p:spPr>
            <a:xfrm rot="14580000" flipH="1">
              <a:off x="2925227" y="2640055"/>
              <a:ext cx="667005" cy="171628"/>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737 h 171737"/>
                <a:gd name="connsiteX1" fmla="*/ 99339 w 667005"/>
                <a:gd name="connsiteY1" fmla="*/ 0 h 171737"/>
                <a:gd name="connsiteX2" fmla="*/ 581865 w 667005"/>
                <a:gd name="connsiteY2" fmla="*/ 109 h 171737"/>
                <a:gd name="connsiteX3" fmla="*/ 667005 w 667005"/>
                <a:gd name="connsiteY3" fmla="*/ 171737 h 171737"/>
                <a:gd name="connsiteX4" fmla="*/ 0 w 667005"/>
                <a:gd name="connsiteY4" fmla="*/ 171737 h 171737"/>
                <a:gd name="connsiteX0" fmla="*/ 0 w 667005"/>
                <a:gd name="connsiteY0" fmla="*/ 171628 h 171628"/>
                <a:gd name="connsiteX1" fmla="*/ 140601 w 667005"/>
                <a:gd name="connsiteY1" fmla="*/ 10938 h 171628"/>
                <a:gd name="connsiteX2" fmla="*/ 581865 w 667005"/>
                <a:gd name="connsiteY2" fmla="*/ 0 h 171628"/>
                <a:gd name="connsiteX3" fmla="*/ 667005 w 667005"/>
                <a:gd name="connsiteY3" fmla="*/ 171628 h 171628"/>
                <a:gd name="connsiteX4" fmla="*/ 0 w 667005"/>
                <a:gd name="connsiteY4" fmla="*/ 171628 h 171628"/>
                <a:gd name="connsiteX0" fmla="*/ 0 w 667005"/>
                <a:gd name="connsiteY0" fmla="*/ 171628 h 171628"/>
                <a:gd name="connsiteX1" fmla="*/ 103609 w 667005"/>
                <a:gd name="connsiteY1" fmla="*/ 1280 h 171628"/>
                <a:gd name="connsiteX2" fmla="*/ 581865 w 667005"/>
                <a:gd name="connsiteY2" fmla="*/ 0 h 171628"/>
                <a:gd name="connsiteX3" fmla="*/ 667005 w 667005"/>
                <a:gd name="connsiteY3" fmla="*/ 171628 h 171628"/>
                <a:gd name="connsiteX4" fmla="*/ 0 w 667005"/>
                <a:gd name="connsiteY4" fmla="*/ 171628 h 171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6" name="任意多边形 115"/>
            <p:cNvSpPr/>
            <p:nvPr/>
          </p:nvSpPr>
          <p:spPr>
            <a:xfrm>
              <a:off x="2105964" y="2395147"/>
              <a:ext cx="413216" cy="595267"/>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prstClr val="white"/>
                </a:solidFill>
              </a:endParaRPr>
            </a:p>
          </p:txBody>
        </p:sp>
        <p:sp>
          <p:nvSpPr>
            <p:cNvPr id="117" name="梯形 116"/>
            <p:cNvSpPr/>
            <p:nvPr/>
          </p:nvSpPr>
          <p:spPr>
            <a:xfrm flipV="1">
              <a:off x="2402681" y="2390864"/>
              <a:ext cx="785814" cy="167035"/>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3" name="文本框 2"/>
          <p:cNvSpPr txBox="1"/>
          <p:nvPr/>
        </p:nvSpPr>
        <p:spPr>
          <a:xfrm>
            <a:off x="5456862" y="3145226"/>
            <a:ext cx="919535" cy="954107"/>
          </a:xfrm>
          <a:prstGeom prst="rect">
            <a:avLst/>
          </a:prstGeom>
          <a:noFill/>
        </p:spPr>
        <p:txBody>
          <a:bodyPr wrap="square" lIns="91440" tIns="45720" rIns="91440" bIns="45720" rtlCol="0">
            <a:spAutoFit/>
          </a:bodyPr>
          <a:lstStyle/>
          <a:p>
            <a:pPr algn="ctr"/>
            <a:r>
              <a:rPr lang="zh-CN" altLang="en-US" sz="2800" dirty="0">
                <a:solidFill>
                  <a:prstClr val="black">
                    <a:lumMod val="50000"/>
                    <a:lumOff val="50000"/>
                  </a:prstClr>
                </a:solidFill>
                <a:latin typeface="方正正中黑简体" panose="02000000000000000000" pitchFamily="2" charset="-122"/>
                <a:ea typeface="方正正中黑简体" panose="02000000000000000000" pitchFamily="2" charset="-122"/>
              </a:rPr>
              <a:t>添加标题</a:t>
            </a:r>
          </a:p>
        </p:txBody>
      </p:sp>
      <p:sp>
        <p:nvSpPr>
          <p:cNvPr id="2" name="文本框 1"/>
          <p:cNvSpPr txBox="1"/>
          <p:nvPr/>
        </p:nvSpPr>
        <p:spPr>
          <a:xfrm>
            <a:off x="4228234" y="2702748"/>
            <a:ext cx="1010967" cy="523220"/>
          </a:xfrm>
          <a:prstGeom prst="rect">
            <a:avLst/>
          </a:prstGeom>
          <a:noFill/>
        </p:spPr>
        <p:txBody>
          <a:bodyPr wrap="square" lIns="91440" tIns="45720" rIns="91440" bIns="45720" rtlCol="0">
            <a:spAutoFit/>
          </a:bodyPr>
          <a:lstStyle/>
          <a:p>
            <a:pPr algn="ctr"/>
            <a:r>
              <a:rPr lang="en-US" altLang="zh-CN" sz="2800" dirty="0">
                <a:solidFill>
                  <a:prstClr val="white"/>
                </a:solidFill>
                <a:latin typeface="Impact" panose="020B0806030902050204" pitchFamily="34" charset="0"/>
                <a:ea typeface="时尚中黑简体" panose="01010104010101010101" pitchFamily="2" charset="-122"/>
              </a:rPr>
              <a:t>01</a:t>
            </a:r>
            <a:endParaRPr lang="zh-CN" altLang="en-US" sz="2800" dirty="0">
              <a:solidFill>
                <a:prstClr val="white"/>
              </a:solidFill>
              <a:latin typeface="Impact" panose="020B0806030902050204" pitchFamily="34" charset="0"/>
              <a:ea typeface="时尚中黑简体" panose="01010104010101010101" pitchFamily="2" charset="-122"/>
            </a:endParaRPr>
          </a:p>
        </p:txBody>
      </p:sp>
      <p:sp>
        <p:nvSpPr>
          <p:cNvPr id="27" name="文本框 26"/>
          <p:cNvSpPr txBox="1"/>
          <p:nvPr/>
        </p:nvSpPr>
        <p:spPr>
          <a:xfrm>
            <a:off x="4228234" y="3978934"/>
            <a:ext cx="1010967" cy="523220"/>
          </a:xfrm>
          <a:prstGeom prst="rect">
            <a:avLst/>
          </a:prstGeom>
          <a:noFill/>
        </p:spPr>
        <p:txBody>
          <a:bodyPr wrap="square" lIns="91440" tIns="45720" rIns="91440" bIns="45720" rtlCol="0">
            <a:spAutoFit/>
          </a:bodyPr>
          <a:lstStyle/>
          <a:p>
            <a:pPr algn="ctr"/>
            <a:r>
              <a:rPr lang="en-US" altLang="zh-CN" sz="2800" dirty="0">
                <a:solidFill>
                  <a:prstClr val="white"/>
                </a:solidFill>
                <a:latin typeface="Impact" panose="020B0806030902050204" pitchFamily="34" charset="0"/>
                <a:ea typeface="时尚中黑简体" panose="01010104010101010101" pitchFamily="2" charset="-122"/>
              </a:rPr>
              <a:t>02</a:t>
            </a:r>
            <a:endParaRPr lang="zh-CN" altLang="en-US" sz="2800" dirty="0">
              <a:solidFill>
                <a:prstClr val="white"/>
              </a:solidFill>
              <a:latin typeface="Impact" panose="020B0806030902050204" pitchFamily="34" charset="0"/>
              <a:ea typeface="时尚中黑简体" panose="01010104010101010101" pitchFamily="2" charset="-122"/>
            </a:endParaRPr>
          </a:p>
        </p:txBody>
      </p:sp>
      <p:sp>
        <p:nvSpPr>
          <p:cNvPr id="48" name="文本框 47"/>
          <p:cNvSpPr txBox="1"/>
          <p:nvPr/>
        </p:nvSpPr>
        <p:spPr>
          <a:xfrm>
            <a:off x="6586906" y="2702748"/>
            <a:ext cx="1010967" cy="523220"/>
          </a:xfrm>
          <a:prstGeom prst="rect">
            <a:avLst/>
          </a:prstGeom>
          <a:noFill/>
        </p:spPr>
        <p:txBody>
          <a:bodyPr wrap="square" lIns="91440" tIns="45720" rIns="91440" bIns="45720" rtlCol="0">
            <a:spAutoFit/>
          </a:bodyPr>
          <a:lstStyle/>
          <a:p>
            <a:pPr algn="ctr"/>
            <a:r>
              <a:rPr lang="en-US" altLang="zh-CN" sz="2800" dirty="0">
                <a:solidFill>
                  <a:prstClr val="white"/>
                </a:solidFill>
                <a:latin typeface="Impact" panose="020B0806030902050204" pitchFamily="34" charset="0"/>
                <a:ea typeface="时尚中黑简体" panose="01010104010101010101" pitchFamily="2" charset="-122"/>
              </a:rPr>
              <a:t>05</a:t>
            </a:r>
            <a:endParaRPr lang="zh-CN" altLang="en-US" sz="2800" dirty="0">
              <a:solidFill>
                <a:prstClr val="white"/>
              </a:solidFill>
              <a:latin typeface="Impact" panose="020B0806030902050204" pitchFamily="34" charset="0"/>
              <a:ea typeface="时尚中黑简体" panose="01010104010101010101" pitchFamily="2" charset="-122"/>
            </a:endParaRPr>
          </a:p>
        </p:txBody>
      </p:sp>
      <p:sp>
        <p:nvSpPr>
          <p:cNvPr id="51" name="文本框 50"/>
          <p:cNvSpPr txBox="1"/>
          <p:nvPr/>
        </p:nvSpPr>
        <p:spPr>
          <a:xfrm>
            <a:off x="6586906" y="3978934"/>
            <a:ext cx="1010967" cy="523220"/>
          </a:xfrm>
          <a:prstGeom prst="rect">
            <a:avLst/>
          </a:prstGeom>
          <a:noFill/>
        </p:spPr>
        <p:txBody>
          <a:bodyPr wrap="square" lIns="91440" tIns="45720" rIns="91440" bIns="45720" rtlCol="0">
            <a:spAutoFit/>
          </a:bodyPr>
          <a:lstStyle/>
          <a:p>
            <a:pPr algn="ctr"/>
            <a:r>
              <a:rPr lang="en-US" altLang="zh-CN" sz="2800" dirty="0">
                <a:solidFill>
                  <a:prstClr val="white"/>
                </a:solidFill>
                <a:latin typeface="Impact" panose="020B0806030902050204" pitchFamily="34" charset="0"/>
                <a:ea typeface="时尚中黑简体" panose="01010104010101010101" pitchFamily="2" charset="-122"/>
              </a:rPr>
              <a:t>04</a:t>
            </a:r>
            <a:endParaRPr lang="zh-CN" altLang="en-US" sz="2800" dirty="0">
              <a:solidFill>
                <a:prstClr val="white"/>
              </a:solidFill>
              <a:latin typeface="Impact" panose="020B0806030902050204" pitchFamily="34" charset="0"/>
              <a:ea typeface="时尚中黑简体" panose="01010104010101010101" pitchFamily="2" charset="-122"/>
            </a:endParaRPr>
          </a:p>
        </p:txBody>
      </p:sp>
      <p:sp>
        <p:nvSpPr>
          <p:cNvPr id="53" name="文本框 52"/>
          <p:cNvSpPr txBox="1"/>
          <p:nvPr/>
        </p:nvSpPr>
        <p:spPr>
          <a:xfrm>
            <a:off x="5392706" y="4631653"/>
            <a:ext cx="1010967" cy="523220"/>
          </a:xfrm>
          <a:prstGeom prst="rect">
            <a:avLst/>
          </a:prstGeom>
          <a:noFill/>
        </p:spPr>
        <p:txBody>
          <a:bodyPr wrap="square" lIns="91440" tIns="45720" rIns="91440" bIns="45720" rtlCol="0">
            <a:spAutoFit/>
          </a:bodyPr>
          <a:lstStyle/>
          <a:p>
            <a:pPr algn="ctr"/>
            <a:r>
              <a:rPr lang="en-US" altLang="zh-CN" sz="2800" dirty="0">
                <a:solidFill>
                  <a:prstClr val="white"/>
                </a:solidFill>
                <a:latin typeface="Impact" panose="020B0806030902050204" pitchFamily="34" charset="0"/>
                <a:ea typeface="时尚中黑简体" panose="01010104010101010101" pitchFamily="2" charset="-122"/>
              </a:rPr>
              <a:t>03</a:t>
            </a:r>
            <a:endParaRPr lang="zh-CN" altLang="en-US" sz="2800" dirty="0">
              <a:solidFill>
                <a:prstClr val="white"/>
              </a:solidFill>
              <a:latin typeface="Impact" panose="020B0806030902050204" pitchFamily="34" charset="0"/>
              <a:ea typeface="时尚中黑简体" panose="01010104010101010101" pitchFamily="2" charset="-122"/>
            </a:endParaRPr>
          </a:p>
        </p:txBody>
      </p:sp>
      <p:sp>
        <p:nvSpPr>
          <p:cNvPr id="55" name="文本框 54"/>
          <p:cNvSpPr txBox="1"/>
          <p:nvPr/>
        </p:nvSpPr>
        <p:spPr>
          <a:xfrm>
            <a:off x="5392706" y="2060478"/>
            <a:ext cx="1010967" cy="523220"/>
          </a:xfrm>
          <a:prstGeom prst="rect">
            <a:avLst/>
          </a:prstGeom>
          <a:noFill/>
        </p:spPr>
        <p:txBody>
          <a:bodyPr wrap="square" lIns="91440" tIns="45720" rIns="91440" bIns="45720" rtlCol="0">
            <a:spAutoFit/>
          </a:bodyPr>
          <a:lstStyle/>
          <a:p>
            <a:pPr algn="ctr"/>
            <a:r>
              <a:rPr lang="en-US" altLang="zh-CN" sz="2800" dirty="0">
                <a:solidFill>
                  <a:prstClr val="white"/>
                </a:solidFill>
                <a:latin typeface="Impact" panose="020B0806030902050204" pitchFamily="34" charset="0"/>
                <a:ea typeface="时尚中黑简体" panose="01010104010101010101" pitchFamily="2" charset="-122"/>
              </a:rPr>
              <a:t>06</a:t>
            </a:r>
            <a:endParaRPr lang="zh-CN" altLang="en-US" sz="2800" dirty="0">
              <a:solidFill>
                <a:prstClr val="white"/>
              </a:solidFill>
              <a:latin typeface="Impact" panose="020B0806030902050204" pitchFamily="34" charset="0"/>
              <a:ea typeface="时尚中黑简体" panose="01010104010101010101" pitchFamily="2" charset="-122"/>
            </a:endParaRPr>
          </a:p>
        </p:txBody>
      </p:sp>
      <p:sp>
        <p:nvSpPr>
          <p:cNvPr id="118" name="文本框 117"/>
          <p:cNvSpPr txBox="1"/>
          <p:nvPr/>
        </p:nvSpPr>
        <p:spPr>
          <a:xfrm>
            <a:off x="8840809" y="2217340"/>
            <a:ext cx="1645308" cy="318100"/>
          </a:xfrm>
          <a:prstGeom prst="rect">
            <a:avLst/>
          </a:prstGeom>
          <a:noFill/>
        </p:spPr>
        <p:txBody>
          <a:bodyPr wrap="square" lIns="91440" tIns="45720" rIns="91440" bIns="45720" rtlCol="0">
            <a:spAutoFit/>
          </a:bodyPr>
          <a:lstStyle/>
          <a:p>
            <a:r>
              <a:rPr lang="zh-CN" altLang="en-US" sz="1467"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p>
        </p:txBody>
      </p:sp>
      <p:sp>
        <p:nvSpPr>
          <p:cNvPr id="119" name="文本框 118"/>
          <p:cNvSpPr txBox="1"/>
          <p:nvPr/>
        </p:nvSpPr>
        <p:spPr>
          <a:xfrm>
            <a:off x="8463815" y="2460999"/>
            <a:ext cx="1641303" cy="749179"/>
          </a:xfrm>
          <a:prstGeom prst="rect">
            <a:avLst/>
          </a:prstGeom>
          <a:noFill/>
        </p:spPr>
        <p:txBody>
          <a:bodyPr wrap="square" lIns="91440" tIns="45720" rIns="91440" bIns="45720" rtlCol="0">
            <a:spAutoFit/>
          </a:bodyPr>
          <a:lstStyle/>
          <a:p>
            <a:pPr algn="just"/>
            <a:r>
              <a:rPr lang="zh-CN" altLang="en-US" sz="1067" dirty="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1067"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20" name="组合 119"/>
          <p:cNvGrpSpPr/>
          <p:nvPr/>
        </p:nvGrpSpPr>
        <p:grpSpPr>
          <a:xfrm>
            <a:off x="6594639" y="1884300"/>
            <a:ext cx="2600904" cy="359339"/>
            <a:chOff x="5415884" y="5002052"/>
            <a:chExt cx="2972275" cy="359338"/>
          </a:xfrm>
        </p:grpSpPr>
        <p:sp>
          <p:nvSpPr>
            <p:cNvPr id="121" name="任意多边形 120"/>
            <p:cNvSpPr/>
            <p:nvPr/>
          </p:nvSpPr>
          <p:spPr>
            <a:xfrm flipH="1">
              <a:off x="5487686" y="5063233"/>
              <a:ext cx="290047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2" name="椭圆 121"/>
            <p:cNvSpPr/>
            <p:nvPr/>
          </p:nvSpPr>
          <p:spPr>
            <a:xfrm flipH="1">
              <a:off x="5415884" y="5002052"/>
              <a:ext cx="118316" cy="1225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23" name="文本框 122"/>
          <p:cNvSpPr txBox="1"/>
          <p:nvPr/>
        </p:nvSpPr>
        <p:spPr>
          <a:xfrm>
            <a:off x="8840809" y="3552643"/>
            <a:ext cx="1645308" cy="318100"/>
          </a:xfrm>
          <a:prstGeom prst="rect">
            <a:avLst/>
          </a:prstGeom>
          <a:noFill/>
        </p:spPr>
        <p:txBody>
          <a:bodyPr wrap="square" lIns="91440" tIns="45720" rIns="91440" bIns="45720" rtlCol="0">
            <a:spAutoFit/>
          </a:bodyPr>
          <a:lstStyle/>
          <a:p>
            <a:r>
              <a:rPr lang="zh-CN" altLang="en-US" sz="1467"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p>
        </p:txBody>
      </p:sp>
      <p:sp>
        <p:nvSpPr>
          <p:cNvPr id="124" name="文本框 123"/>
          <p:cNvSpPr txBox="1"/>
          <p:nvPr/>
        </p:nvSpPr>
        <p:spPr>
          <a:xfrm>
            <a:off x="8463815" y="3796300"/>
            <a:ext cx="1641303" cy="749179"/>
          </a:xfrm>
          <a:prstGeom prst="rect">
            <a:avLst/>
          </a:prstGeom>
          <a:noFill/>
        </p:spPr>
        <p:txBody>
          <a:bodyPr wrap="square" lIns="91440" tIns="45720" rIns="91440" bIns="45720" rtlCol="0">
            <a:spAutoFit/>
          </a:bodyPr>
          <a:lstStyle/>
          <a:p>
            <a:pPr algn="just"/>
            <a:r>
              <a:rPr lang="zh-CN" altLang="en-US" sz="1067" dirty="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1067"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25" name="组合 124"/>
          <p:cNvGrpSpPr/>
          <p:nvPr/>
        </p:nvGrpSpPr>
        <p:grpSpPr>
          <a:xfrm>
            <a:off x="7766214" y="3219601"/>
            <a:ext cx="1429327" cy="359339"/>
            <a:chOff x="5415884" y="5002052"/>
            <a:chExt cx="1633413" cy="359338"/>
          </a:xfrm>
        </p:grpSpPr>
        <p:sp>
          <p:nvSpPr>
            <p:cNvPr id="126" name="任意多边形 125"/>
            <p:cNvSpPr/>
            <p:nvPr/>
          </p:nvSpPr>
          <p:spPr>
            <a:xfrm flipH="1">
              <a:off x="5487682" y="5063233"/>
              <a:ext cx="1561615"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7" name="椭圆 126"/>
            <p:cNvSpPr/>
            <p:nvPr/>
          </p:nvSpPr>
          <p:spPr>
            <a:xfrm flipH="1">
              <a:off x="5415884" y="5002052"/>
              <a:ext cx="118316" cy="1225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28" name="文本框 127"/>
          <p:cNvSpPr txBox="1"/>
          <p:nvPr/>
        </p:nvSpPr>
        <p:spPr>
          <a:xfrm>
            <a:off x="8840809" y="4872553"/>
            <a:ext cx="1645308" cy="318100"/>
          </a:xfrm>
          <a:prstGeom prst="rect">
            <a:avLst/>
          </a:prstGeom>
          <a:noFill/>
        </p:spPr>
        <p:txBody>
          <a:bodyPr wrap="square" lIns="91440" tIns="45720" rIns="91440" bIns="45720" rtlCol="0">
            <a:spAutoFit/>
          </a:bodyPr>
          <a:lstStyle/>
          <a:p>
            <a:r>
              <a:rPr lang="zh-CN" altLang="en-US" sz="1467"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p>
        </p:txBody>
      </p:sp>
      <p:sp>
        <p:nvSpPr>
          <p:cNvPr id="129" name="文本框 128"/>
          <p:cNvSpPr txBox="1"/>
          <p:nvPr/>
        </p:nvSpPr>
        <p:spPr>
          <a:xfrm>
            <a:off x="8463815" y="5116212"/>
            <a:ext cx="1641303" cy="749179"/>
          </a:xfrm>
          <a:prstGeom prst="rect">
            <a:avLst/>
          </a:prstGeom>
          <a:noFill/>
        </p:spPr>
        <p:txBody>
          <a:bodyPr wrap="square" lIns="91440" tIns="45720" rIns="91440" bIns="45720" rtlCol="0">
            <a:spAutoFit/>
          </a:bodyPr>
          <a:lstStyle/>
          <a:p>
            <a:pPr algn="just"/>
            <a:r>
              <a:rPr lang="zh-CN" altLang="en-US" sz="1067" dirty="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1067"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30" name="组合 129"/>
          <p:cNvGrpSpPr/>
          <p:nvPr/>
        </p:nvGrpSpPr>
        <p:grpSpPr>
          <a:xfrm>
            <a:off x="7766214" y="4539513"/>
            <a:ext cx="1429327" cy="359339"/>
            <a:chOff x="5415884" y="5002052"/>
            <a:chExt cx="1633413" cy="359338"/>
          </a:xfrm>
        </p:grpSpPr>
        <p:sp>
          <p:nvSpPr>
            <p:cNvPr id="131" name="任意多边形 130"/>
            <p:cNvSpPr/>
            <p:nvPr/>
          </p:nvSpPr>
          <p:spPr>
            <a:xfrm flipH="1">
              <a:off x="5487682" y="5063233"/>
              <a:ext cx="1561615"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2" name="椭圆 131"/>
            <p:cNvSpPr/>
            <p:nvPr/>
          </p:nvSpPr>
          <p:spPr>
            <a:xfrm flipH="1">
              <a:off x="5415884" y="5002052"/>
              <a:ext cx="118316" cy="1225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33" name="组合 132"/>
          <p:cNvGrpSpPr/>
          <p:nvPr/>
        </p:nvGrpSpPr>
        <p:grpSpPr>
          <a:xfrm flipH="1" flipV="1">
            <a:off x="2626477" y="4953360"/>
            <a:ext cx="2630721" cy="353769"/>
            <a:chOff x="5415884" y="5007622"/>
            <a:chExt cx="3006353" cy="353769"/>
          </a:xfrm>
        </p:grpSpPr>
        <p:sp>
          <p:nvSpPr>
            <p:cNvPr id="134" name="任意多边形 133"/>
            <p:cNvSpPr/>
            <p:nvPr/>
          </p:nvSpPr>
          <p:spPr>
            <a:xfrm flipH="1">
              <a:off x="5521848" y="5063234"/>
              <a:ext cx="2900389"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35" name="椭圆 134"/>
            <p:cNvSpPr/>
            <p:nvPr/>
          </p:nvSpPr>
          <p:spPr>
            <a:xfrm flipH="1">
              <a:off x="5415884" y="5007622"/>
              <a:ext cx="118315" cy="111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38" name="Group 11"/>
          <p:cNvGrpSpPr>
            <a:grpSpLocks noChangeAspect="1"/>
          </p:cNvGrpSpPr>
          <p:nvPr/>
        </p:nvGrpSpPr>
        <p:grpSpPr bwMode="auto">
          <a:xfrm>
            <a:off x="8573243" y="2240825"/>
            <a:ext cx="307453" cy="267243"/>
            <a:chOff x="4838" y="1902"/>
            <a:chExt cx="497" cy="432"/>
          </a:xfrm>
          <a:solidFill>
            <a:srgbClr val="FFB850"/>
          </a:solidFill>
        </p:grpSpPr>
        <p:sp>
          <p:nvSpPr>
            <p:cNvPr id="139" name="Freeform 12"/>
            <p:cNvSpPr>
              <a:spLocks noEditPoints="1"/>
            </p:cNvSpPr>
            <p:nvPr/>
          </p:nvSpPr>
          <p:spPr bwMode="auto">
            <a:xfrm>
              <a:off x="5001" y="1999"/>
              <a:ext cx="334" cy="33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0" name="Freeform 13"/>
            <p:cNvSpPr>
              <a:spLocks noEditPoints="1"/>
            </p:cNvSpPr>
            <p:nvPr/>
          </p:nvSpPr>
          <p:spPr bwMode="auto">
            <a:xfrm>
              <a:off x="4838" y="1902"/>
              <a:ext cx="217" cy="214"/>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1" name="Freeform 14"/>
            <p:cNvSpPr>
              <a:spLocks noEditPoints="1"/>
            </p:cNvSpPr>
            <p:nvPr/>
          </p:nvSpPr>
          <p:spPr bwMode="auto">
            <a:xfrm>
              <a:off x="4842" y="2116"/>
              <a:ext cx="163" cy="168"/>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sp>
        <p:nvSpPr>
          <p:cNvPr id="142" name="Freeform 18"/>
          <p:cNvSpPr>
            <a:spLocks noEditPoints="1"/>
          </p:cNvSpPr>
          <p:nvPr/>
        </p:nvSpPr>
        <p:spPr bwMode="auto">
          <a:xfrm>
            <a:off x="8565431" y="3592656"/>
            <a:ext cx="303924" cy="226825"/>
          </a:xfrm>
          <a:custGeom>
            <a:avLst/>
            <a:gdLst>
              <a:gd name="T0" fmla="*/ 82 w 112"/>
              <a:gd name="T1" fmla="*/ 53 h 83"/>
              <a:gd name="T2" fmla="*/ 99 w 112"/>
              <a:gd name="T3" fmla="*/ 36 h 83"/>
              <a:gd name="T4" fmla="*/ 104 w 112"/>
              <a:gd name="T5" fmla="*/ 37 h 83"/>
              <a:gd name="T6" fmla="*/ 104 w 112"/>
              <a:gd name="T7" fmla="*/ 24 h 83"/>
              <a:gd name="T8" fmla="*/ 92 w 112"/>
              <a:gd name="T9" fmla="*/ 12 h 83"/>
              <a:gd name="T10" fmla="*/ 49 w 112"/>
              <a:gd name="T11" fmla="*/ 12 h 83"/>
              <a:gd name="T12" fmla="*/ 39 w 112"/>
              <a:gd name="T13" fmla="*/ 0 h 83"/>
              <a:gd name="T14" fmla="*/ 14 w 112"/>
              <a:gd name="T15" fmla="*/ 0 h 83"/>
              <a:gd name="T16" fmla="*/ 2 w 112"/>
              <a:gd name="T17" fmla="*/ 6 h 83"/>
              <a:gd name="T18" fmla="*/ 0 w 112"/>
              <a:gd name="T19" fmla="*/ 13 h 83"/>
              <a:gd name="T20" fmla="*/ 0 w 112"/>
              <a:gd name="T21" fmla="*/ 13 h 83"/>
              <a:gd name="T22" fmla="*/ 0 w 112"/>
              <a:gd name="T23" fmla="*/ 14 h 83"/>
              <a:gd name="T24" fmla="*/ 0 w 112"/>
              <a:gd name="T25" fmla="*/ 16 h 83"/>
              <a:gd name="T26" fmla="*/ 0 w 112"/>
              <a:gd name="T27" fmla="*/ 34 h 83"/>
              <a:gd name="T28" fmla="*/ 0 w 112"/>
              <a:gd name="T29" fmla="*/ 71 h 83"/>
              <a:gd name="T30" fmla="*/ 12 w 112"/>
              <a:gd name="T31" fmla="*/ 83 h 83"/>
              <a:gd name="T32" fmla="*/ 92 w 112"/>
              <a:gd name="T33" fmla="*/ 83 h 83"/>
              <a:gd name="T34" fmla="*/ 104 w 112"/>
              <a:gd name="T35" fmla="*/ 71 h 83"/>
              <a:gd name="T36" fmla="*/ 104 w 112"/>
              <a:gd name="T37" fmla="*/ 69 h 83"/>
              <a:gd name="T38" fmla="*/ 99 w 112"/>
              <a:gd name="T39" fmla="*/ 69 h 83"/>
              <a:gd name="T40" fmla="*/ 82 w 112"/>
              <a:gd name="T41" fmla="*/ 53 h 83"/>
              <a:gd name="T42" fmla="*/ 104 w 112"/>
              <a:gd name="T43" fmla="*/ 40 h 83"/>
              <a:gd name="T44" fmla="*/ 99 w 112"/>
              <a:gd name="T45" fmla="*/ 39 h 83"/>
              <a:gd name="T46" fmla="*/ 85 w 112"/>
              <a:gd name="T47" fmla="*/ 53 h 83"/>
              <a:gd name="T48" fmla="*/ 99 w 112"/>
              <a:gd name="T49" fmla="*/ 66 h 83"/>
              <a:gd name="T50" fmla="*/ 104 w 112"/>
              <a:gd name="T51" fmla="*/ 65 h 83"/>
              <a:gd name="T52" fmla="*/ 112 w 112"/>
              <a:gd name="T53" fmla="*/ 53 h 83"/>
              <a:gd name="T54" fmla="*/ 104 w 112"/>
              <a:gd name="T55" fmla="*/ 40 h 83"/>
              <a:gd name="T56" fmla="*/ 104 w 112"/>
              <a:gd name="T57" fmla="*/ 56 h 83"/>
              <a:gd name="T58" fmla="*/ 99 w 112"/>
              <a:gd name="T59" fmla="*/ 63 h 83"/>
              <a:gd name="T60" fmla="*/ 98 w 112"/>
              <a:gd name="T61" fmla="*/ 64 h 83"/>
              <a:gd name="T62" fmla="*/ 98 w 112"/>
              <a:gd name="T63" fmla="*/ 64 h 83"/>
              <a:gd name="T64" fmla="*/ 97 w 112"/>
              <a:gd name="T65" fmla="*/ 63 h 83"/>
              <a:gd name="T66" fmla="*/ 89 w 112"/>
              <a:gd name="T67" fmla="*/ 53 h 83"/>
              <a:gd name="T68" fmla="*/ 89 w 112"/>
              <a:gd name="T69" fmla="*/ 53 h 83"/>
              <a:gd name="T70" fmla="*/ 93 w 112"/>
              <a:gd name="T71" fmla="*/ 53 h 83"/>
              <a:gd name="T72" fmla="*/ 98 w 112"/>
              <a:gd name="T73" fmla="*/ 59 h 83"/>
              <a:gd name="T74" fmla="*/ 104 w 112"/>
              <a:gd name="T75" fmla="*/ 50 h 83"/>
              <a:gd name="T76" fmla="*/ 107 w 112"/>
              <a:gd name="T77" fmla="*/ 45 h 83"/>
              <a:gd name="T78" fmla="*/ 109 w 112"/>
              <a:gd name="T79" fmla="*/ 45 h 83"/>
              <a:gd name="T80" fmla="*/ 110 w 112"/>
              <a:gd name="T81" fmla="*/ 47 h 83"/>
              <a:gd name="T82" fmla="*/ 104 w 112"/>
              <a:gd name="T83" fmla="*/ 5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2" h="83">
                <a:moveTo>
                  <a:pt x="82" y="53"/>
                </a:moveTo>
                <a:cubicBezTo>
                  <a:pt x="82" y="44"/>
                  <a:pt x="90" y="36"/>
                  <a:pt x="99" y="36"/>
                </a:cubicBezTo>
                <a:cubicBezTo>
                  <a:pt x="100" y="36"/>
                  <a:pt x="102" y="37"/>
                  <a:pt x="104" y="37"/>
                </a:cubicBezTo>
                <a:cubicBezTo>
                  <a:pt x="104" y="24"/>
                  <a:pt x="104" y="24"/>
                  <a:pt x="104" y="24"/>
                </a:cubicBezTo>
                <a:cubicBezTo>
                  <a:pt x="104" y="17"/>
                  <a:pt x="99" y="12"/>
                  <a:pt x="92" y="12"/>
                </a:cubicBezTo>
                <a:cubicBezTo>
                  <a:pt x="49" y="12"/>
                  <a:pt x="49" y="12"/>
                  <a:pt x="49" y="12"/>
                </a:cubicBezTo>
                <a:cubicBezTo>
                  <a:pt x="48" y="5"/>
                  <a:pt x="43" y="0"/>
                  <a:pt x="39" y="0"/>
                </a:cubicBezTo>
                <a:cubicBezTo>
                  <a:pt x="14" y="0"/>
                  <a:pt x="14" y="0"/>
                  <a:pt x="14" y="0"/>
                </a:cubicBezTo>
                <a:cubicBezTo>
                  <a:pt x="8" y="0"/>
                  <a:pt x="4" y="2"/>
                  <a:pt x="2" y="6"/>
                </a:cubicBezTo>
                <a:cubicBezTo>
                  <a:pt x="1" y="8"/>
                  <a:pt x="0" y="10"/>
                  <a:pt x="0" y="13"/>
                </a:cubicBezTo>
                <a:cubicBezTo>
                  <a:pt x="0" y="13"/>
                  <a:pt x="0" y="13"/>
                  <a:pt x="0" y="13"/>
                </a:cubicBezTo>
                <a:cubicBezTo>
                  <a:pt x="0" y="14"/>
                  <a:pt x="0" y="14"/>
                  <a:pt x="0" y="14"/>
                </a:cubicBezTo>
                <a:cubicBezTo>
                  <a:pt x="0" y="16"/>
                  <a:pt x="0" y="16"/>
                  <a:pt x="0" y="16"/>
                </a:cubicBezTo>
                <a:cubicBezTo>
                  <a:pt x="0" y="34"/>
                  <a:pt x="0" y="34"/>
                  <a:pt x="0" y="34"/>
                </a:cubicBezTo>
                <a:cubicBezTo>
                  <a:pt x="0" y="71"/>
                  <a:pt x="0" y="71"/>
                  <a:pt x="0" y="71"/>
                </a:cubicBezTo>
                <a:cubicBezTo>
                  <a:pt x="0" y="78"/>
                  <a:pt x="5" y="83"/>
                  <a:pt x="12" y="83"/>
                </a:cubicBezTo>
                <a:cubicBezTo>
                  <a:pt x="92" y="83"/>
                  <a:pt x="92" y="83"/>
                  <a:pt x="92" y="83"/>
                </a:cubicBezTo>
                <a:cubicBezTo>
                  <a:pt x="99" y="83"/>
                  <a:pt x="104" y="78"/>
                  <a:pt x="104" y="71"/>
                </a:cubicBezTo>
                <a:cubicBezTo>
                  <a:pt x="104" y="69"/>
                  <a:pt x="104" y="69"/>
                  <a:pt x="104" y="69"/>
                </a:cubicBezTo>
                <a:cubicBezTo>
                  <a:pt x="102" y="69"/>
                  <a:pt x="100" y="69"/>
                  <a:pt x="99" y="69"/>
                </a:cubicBezTo>
                <a:cubicBezTo>
                  <a:pt x="90" y="69"/>
                  <a:pt x="82" y="62"/>
                  <a:pt x="82" y="53"/>
                </a:cubicBezTo>
                <a:close/>
                <a:moveTo>
                  <a:pt x="104" y="40"/>
                </a:moveTo>
                <a:cubicBezTo>
                  <a:pt x="102" y="40"/>
                  <a:pt x="101" y="39"/>
                  <a:pt x="99" y="39"/>
                </a:cubicBezTo>
                <a:cubicBezTo>
                  <a:pt x="91" y="39"/>
                  <a:pt x="85" y="45"/>
                  <a:pt x="85" y="53"/>
                </a:cubicBezTo>
                <a:cubicBezTo>
                  <a:pt x="85" y="60"/>
                  <a:pt x="91" y="66"/>
                  <a:pt x="99" y="66"/>
                </a:cubicBezTo>
                <a:cubicBezTo>
                  <a:pt x="101" y="66"/>
                  <a:pt x="102" y="66"/>
                  <a:pt x="104" y="65"/>
                </a:cubicBezTo>
                <a:cubicBezTo>
                  <a:pt x="109" y="63"/>
                  <a:pt x="112" y="59"/>
                  <a:pt x="112" y="53"/>
                </a:cubicBezTo>
                <a:cubicBezTo>
                  <a:pt x="112" y="47"/>
                  <a:pt x="109" y="42"/>
                  <a:pt x="104" y="40"/>
                </a:cubicBezTo>
                <a:close/>
                <a:moveTo>
                  <a:pt x="104" y="56"/>
                </a:moveTo>
                <a:cubicBezTo>
                  <a:pt x="99" y="63"/>
                  <a:pt x="99" y="63"/>
                  <a:pt x="99" y="63"/>
                </a:cubicBezTo>
                <a:cubicBezTo>
                  <a:pt x="99" y="63"/>
                  <a:pt x="99" y="64"/>
                  <a:pt x="98" y="64"/>
                </a:cubicBezTo>
                <a:cubicBezTo>
                  <a:pt x="98" y="64"/>
                  <a:pt x="98" y="64"/>
                  <a:pt x="98" y="64"/>
                </a:cubicBezTo>
                <a:cubicBezTo>
                  <a:pt x="97" y="64"/>
                  <a:pt x="97" y="63"/>
                  <a:pt x="97" y="63"/>
                </a:cubicBezTo>
                <a:cubicBezTo>
                  <a:pt x="89" y="53"/>
                  <a:pt x="89" y="53"/>
                  <a:pt x="89" y="53"/>
                </a:cubicBezTo>
                <a:cubicBezTo>
                  <a:pt x="89" y="53"/>
                  <a:pt x="89" y="53"/>
                  <a:pt x="89" y="53"/>
                </a:cubicBezTo>
                <a:cubicBezTo>
                  <a:pt x="93" y="53"/>
                  <a:pt x="93" y="53"/>
                  <a:pt x="93" y="53"/>
                </a:cubicBezTo>
                <a:cubicBezTo>
                  <a:pt x="98" y="59"/>
                  <a:pt x="98" y="59"/>
                  <a:pt x="98" y="59"/>
                </a:cubicBezTo>
                <a:cubicBezTo>
                  <a:pt x="104" y="50"/>
                  <a:pt x="104" y="50"/>
                  <a:pt x="104" y="50"/>
                </a:cubicBezTo>
                <a:cubicBezTo>
                  <a:pt x="107" y="45"/>
                  <a:pt x="107" y="45"/>
                  <a:pt x="107" y="45"/>
                </a:cubicBezTo>
                <a:cubicBezTo>
                  <a:pt x="107" y="44"/>
                  <a:pt x="108" y="44"/>
                  <a:pt x="109" y="45"/>
                </a:cubicBezTo>
                <a:cubicBezTo>
                  <a:pt x="110" y="45"/>
                  <a:pt x="110" y="46"/>
                  <a:pt x="110" y="47"/>
                </a:cubicBezTo>
                <a:lnTo>
                  <a:pt x="104" y="56"/>
                </a:lnTo>
                <a:close/>
              </a:path>
            </a:pathLst>
          </a:custGeom>
          <a:solidFill>
            <a:srgbClr val="663A77"/>
          </a:solidFill>
          <a:ln>
            <a:no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grpSp>
        <p:nvGrpSpPr>
          <p:cNvPr id="143" name="Group 4"/>
          <p:cNvGrpSpPr>
            <a:grpSpLocks noChangeAspect="1"/>
          </p:cNvGrpSpPr>
          <p:nvPr/>
        </p:nvGrpSpPr>
        <p:grpSpPr bwMode="auto">
          <a:xfrm>
            <a:off x="8582495" y="4839958"/>
            <a:ext cx="215856" cy="316961"/>
            <a:chOff x="3540" y="531"/>
            <a:chExt cx="348" cy="511"/>
          </a:xfrm>
          <a:solidFill>
            <a:srgbClr val="C65885"/>
          </a:solidFill>
        </p:grpSpPr>
        <p:sp>
          <p:nvSpPr>
            <p:cNvPr id="144" name="Freeform 5"/>
            <p:cNvSpPr>
              <a:spLocks/>
            </p:cNvSpPr>
            <p:nvPr/>
          </p:nvSpPr>
          <p:spPr bwMode="auto">
            <a:xfrm>
              <a:off x="3540" y="801"/>
              <a:ext cx="348" cy="241"/>
            </a:xfrm>
            <a:custGeom>
              <a:avLst/>
              <a:gdLst>
                <a:gd name="T0" fmla="*/ 78 w 97"/>
                <a:gd name="T1" fmla="*/ 0 h 68"/>
                <a:gd name="T2" fmla="*/ 70 w 97"/>
                <a:gd name="T3" fmla="*/ 20 h 68"/>
                <a:gd name="T4" fmla="*/ 49 w 97"/>
                <a:gd name="T5" fmla="*/ 66 h 68"/>
                <a:gd name="T6" fmla="*/ 29 w 97"/>
                <a:gd name="T7" fmla="*/ 20 h 68"/>
                <a:gd name="T8" fmla="*/ 20 w 97"/>
                <a:gd name="T9" fmla="*/ 0 h 68"/>
                <a:gd name="T10" fmla="*/ 0 w 97"/>
                <a:gd name="T11" fmla="*/ 39 h 68"/>
                <a:gd name="T12" fmla="*/ 0 w 97"/>
                <a:gd name="T13" fmla="*/ 50 h 68"/>
                <a:gd name="T14" fmla="*/ 49 w 97"/>
                <a:gd name="T15" fmla="*/ 68 h 68"/>
                <a:gd name="T16" fmla="*/ 97 w 97"/>
                <a:gd name="T17" fmla="*/ 50 h 68"/>
                <a:gd name="T18" fmla="*/ 97 w 97"/>
                <a:gd name="T19" fmla="*/ 39 h 68"/>
                <a:gd name="T20" fmla="*/ 78 w 97"/>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68">
                  <a:moveTo>
                    <a:pt x="78" y="0"/>
                  </a:moveTo>
                  <a:cubicBezTo>
                    <a:pt x="70" y="20"/>
                    <a:pt x="70" y="20"/>
                    <a:pt x="70" y="20"/>
                  </a:cubicBezTo>
                  <a:cubicBezTo>
                    <a:pt x="49" y="66"/>
                    <a:pt x="49" y="66"/>
                    <a:pt x="49" y="66"/>
                  </a:cubicBezTo>
                  <a:cubicBezTo>
                    <a:pt x="29" y="20"/>
                    <a:pt x="29" y="20"/>
                    <a:pt x="29" y="20"/>
                  </a:cubicBezTo>
                  <a:cubicBezTo>
                    <a:pt x="20" y="0"/>
                    <a:pt x="20" y="0"/>
                    <a:pt x="20" y="0"/>
                  </a:cubicBezTo>
                  <a:cubicBezTo>
                    <a:pt x="8" y="8"/>
                    <a:pt x="0" y="23"/>
                    <a:pt x="0" y="39"/>
                  </a:cubicBezTo>
                  <a:cubicBezTo>
                    <a:pt x="0" y="50"/>
                    <a:pt x="0" y="50"/>
                    <a:pt x="0" y="50"/>
                  </a:cubicBezTo>
                  <a:cubicBezTo>
                    <a:pt x="13" y="61"/>
                    <a:pt x="30" y="68"/>
                    <a:pt x="49" y="68"/>
                  </a:cubicBezTo>
                  <a:cubicBezTo>
                    <a:pt x="67" y="68"/>
                    <a:pt x="84" y="61"/>
                    <a:pt x="97" y="50"/>
                  </a:cubicBezTo>
                  <a:cubicBezTo>
                    <a:pt x="97" y="39"/>
                    <a:pt x="97" y="39"/>
                    <a:pt x="97" y="39"/>
                  </a:cubicBezTo>
                  <a:cubicBezTo>
                    <a:pt x="97" y="23"/>
                    <a:pt x="90" y="9"/>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5" name="Freeform 6"/>
            <p:cNvSpPr>
              <a:spLocks/>
            </p:cNvSpPr>
            <p:nvPr/>
          </p:nvSpPr>
          <p:spPr bwMode="auto">
            <a:xfrm>
              <a:off x="3687" y="833"/>
              <a:ext cx="58" cy="156"/>
            </a:xfrm>
            <a:custGeom>
              <a:avLst/>
              <a:gdLst>
                <a:gd name="T0" fmla="*/ 0 w 16"/>
                <a:gd name="T1" fmla="*/ 0 h 44"/>
                <a:gd name="T2" fmla="*/ 3 w 16"/>
                <a:gd name="T3" fmla="*/ 7 h 44"/>
                <a:gd name="T4" fmla="*/ 0 w 16"/>
                <a:gd name="T5" fmla="*/ 36 h 44"/>
                <a:gd name="T6" fmla="*/ 8 w 16"/>
                <a:gd name="T7" fmla="*/ 44 h 44"/>
                <a:gd name="T8" fmla="*/ 15 w 16"/>
                <a:gd name="T9" fmla="*/ 36 h 44"/>
                <a:gd name="T10" fmla="*/ 12 w 16"/>
                <a:gd name="T11" fmla="*/ 7 h 44"/>
                <a:gd name="T12" fmla="*/ 16 w 16"/>
                <a:gd name="T13" fmla="*/ 0 h 44"/>
                <a:gd name="T14" fmla="*/ 8 w 16"/>
                <a:gd name="T15" fmla="*/ 1 h 44"/>
                <a:gd name="T16" fmla="*/ 0 w 16"/>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4">
                  <a:moveTo>
                    <a:pt x="0" y="0"/>
                  </a:moveTo>
                  <a:cubicBezTo>
                    <a:pt x="0" y="3"/>
                    <a:pt x="1" y="5"/>
                    <a:pt x="3" y="7"/>
                  </a:cubicBezTo>
                  <a:cubicBezTo>
                    <a:pt x="0" y="36"/>
                    <a:pt x="0" y="36"/>
                    <a:pt x="0" y="36"/>
                  </a:cubicBezTo>
                  <a:cubicBezTo>
                    <a:pt x="8" y="44"/>
                    <a:pt x="8" y="44"/>
                    <a:pt x="8" y="44"/>
                  </a:cubicBezTo>
                  <a:cubicBezTo>
                    <a:pt x="15" y="36"/>
                    <a:pt x="15" y="36"/>
                    <a:pt x="15" y="36"/>
                  </a:cubicBezTo>
                  <a:cubicBezTo>
                    <a:pt x="12" y="7"/>
                    <a:pt x="12" y="7"/>
                    <a:pt x="12" y="7"/>
                  </a:cubicBezTo>
                  <a:cubicBezTo>
                    <a:pt x="14" y="5"/>
                    <a:pt x="15" y="3"/>
                    <a:pt x="16" y="0"/>
                  </a:cubicBezTo>
                  <a:cubicBezTo>
                    <a:pt x="13" y="1"/>
                    <a:pt x="10" y="1"/>
                    <a:pt x="8" y="1"/>
                  </a:cubicBezTo>
                  <a:cubicBezTo>
                    <a:pt x="5" y="1"/>
                    <a:pt x="2"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6" name="Freeform 7"/>
            <p:cNvSpPr>
              <a:spLocks/>
            </p:cNvSpPr>
            <p:nvPr/>
          </p:nvSpPr>
          <p:spPr bwMode="auto">
            <a:xfrm>
              <a:off x="3609" y="652"/>
              <a:ext cx="215" cy="181"/>
            </a:xfrm>
            <a:custGeom>
              <a:avLst/>
              <a:gdLst>
                <a:gd name="T0" fmla="*/ 30 w 60"/>
                <a:gd name="T1" fmla="*/ 5 h 51"/>
                <a:gd name="T2" fmla="*/ 13 w 60"/>
                <a:gd name="T3" fmla="*/ 0 h 51"/>
                <a:gd name="T4" fmla="*/ 1 w 60"/>
                <a:gd name="T5" fmla="*/ 0 h 51"/>
                <a:gd name="T6" fmla="*/ 0 w 60"/>
                <a:gd name="T7" fmla="*/ 0 h 51"/>
                <a:gd name="T8" fmla="*/ 0 w 60"/>
                <a:gd name="T9" fmla="*/ 6 h 51"/>
                <a:gd name="T10" fmla="*/ 0 w 60"/>
                <a:gd name="T11" fmla="*/ 24 h 51"/>
                <a:gd name="T12" fmla="*/ 22 w 60"/>
                <a:gd name="T13" fmla="*/ 50 h 51"/>
                <a:gd name="T14" fmla="*/ 30 w 60"/>
                <a:gd name="T15" fmla="*/ 51 h 51"/>
                <a:gd name="T16" fmla="*/ 38 w 60"/>
                <a:gd name="T17" fmla="*/ 50 h 51"/>
                <a:gd name="T18" fmla="*/ 60 w 60"/>
                <a:gd name="T19" fmla="*/ 24 h 51"/>
                <a:gd name="T20" fmla="*/ 60 w 60"/>
                <a:gd name="T21" fmla="*/ 6 h 51"/>
                <a:gd name="T22" fmla="*/ 59 w 60"/>
                <a:gd name="T23" fmla="*/ 0 h 51"/>
                <a:gd name="T24" fmla="*/ 47 w 60"/>
                <a:gd name="T25" fmla="*/ 0 h 51"/>
                <a:gd name="T26" fmla="*/ 30 w 60"/>
                <a:gd name="T27"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51">
                  <a:moveTo>
                    <a:pt x="30" y="5"/>
                  </a:moveTo>
                  <a:cubicBezTo>
                    <a:pt x="22" y="5"/>
                    <a:pt x="15" y="3"/>
                    <a:pt x="13" y="0"/>
                  </a:cubicBezTo>
                  <a:cubicBezTo>
                    <a:pt x="1" y="0"/>
                    <a:pt x="1" y="0"/>
                    <a:pt x="1" y="0"/>
                  </a:cubicBezTo>
                  <a:cubicBezTo>
                    <a:pt x="0" y="0"/>
                    <a:pt x="0" y="0"/>
                    <a:pt x="0" y="0"/>
                  </a:cubicBezTo>
                  <a:cubicBezTo>
                    <a:pt x="0" y="2"/>
                    <a:pt x="0" y="4"/>
                    <a:pt x="0" y="6"/>
                  </a:cubicBezTo>
                  <a:cubicBezTo>
                    <a:pt x="0" y="24"/>
                    <a:pt x="0" y="24"/>
                    <a:pt x="0" y="24"/>
                  </a:cubicBezTo>
                  <a:cubicBezTo>
                    <a:pt x="0" y="36"/>
                    <a:pt x="9" y="47"/>
                    <a:pt x="22" y="50"/>
                  </a:cubicBezTo>
                  <a:cubicBezTo>
                    <a:pt x="24" y="51"/>
                    <a:pt x="27" y="51"/>
                    <a:pt x="30" y="51"/>
                  </a:cubicBezTo>
                  <a:cubicBezTo>
                    <a:pt x="32" y="51"/>
                    <a:pt x="35" y="51"/>
                    <a:pt x="38" y="50"/>
                  </a:cubicBezTo>
                  <a:cubicBezTo>
                    <a:pt x="50" y="47"/>
                    <a:pt x="60" y="36"/>
                    <a:pt x="60" y="24"/>
                  </a:cubicBezTo>
                  <a:cubicBezTo>
                    <a:pt x="60" y="6"/>
                    <a:pt x="60" y="6"/>
                    <a:pt x="60" y="6"/>
                  </a:cubicBezTo>
                  <a:cubicBezTo>
                    <a:pt x="60" y="4"/>
                    <a:pt x="59" y="2"/>
                    <a:pt x="59" y="0"/>
                  </a:cubicBezTo>
                  <a:cubicBezTo>
                    <a:pt x="47" y="0"/>
                    <a:pt x="47" y="0"/>
                    <a:pt x="47" y="0"/>
                  </a:cubicBezTo>
                  <a:cubicBezTo>
                    <a:pt x="46" y="3"/>
                    <a:pt x="38" y="5"/>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7" name="Freeform 8"/>
            <p:cNvSpPr>
              <a:spLocks noEditPoints="1"/>
            </p:cNvSpPr>
            <p:nvPr/>
          </p:nvSpPr>
          <p:spPr bwMode="auto">
            <a:xfrm>
              <a:off x="3598" y="531"/>
              <a:ext cx="240" cy="128"/>
            </a:xfrm>
            <a:custGeom>
              <a:avLst/>
              <a:gdLst>
                <a:gd name="T0" fmla="*/ 33 w 67"/>
                <a:gd name="T1" fmla="*/ 0 h 36"/>
                <a:gd name="T2" fmla="*/ 0 w 67"/>
                <a:gd name="T3" fmla="*/ 31 h 36"/>
                <a:gd name="T4" fmla="*/ 4 w 67"/>
                <a:gd name="T5" fmla="*/ 31 h 36"/>
                <a:gd name="T6" fmla="*/ 4 w 67"/>
                <a:gd name="T7" fmla="*/ 31 h 36"/>
                <a:gd name="T8" fmla="*/ 16 w 67"/>
                <a:gd name="T9" fmla="*/ 31 h 36"/>
                <a:gd name="T10" fmla="*/ 33 w 67"/>
                <a:gd name="T11" fmla="*/ 36 h 36"/>
                <a:gd name="T12" fmla="*/ 51 w 67"/>
                <a:gd name="T13" fmla="*/ 31 h 36"/>
                <a:gd name="T14" fmla="*/ 62 w 67"/>
                <a:gd name="T15" fmla="*/ 31 h 36"/>
                <a:gd name="T16" fmla="*/ 64 w 67"/>
                <a:gd name="T17" fmla="*/ 31 h 36"/>
                <a:gd name="T18" fmla="*/ 67 w 67"/>
                <a:gd name="T19" fmla="*/ 31 h 36"/>
                <a:gd name="T20" fmla="*/ 33 w 67"/>
                <a:gd name="T21" fmla="*/ 0 h 36"/>
                <a:gd name="T22" fmla="*/ 33 w 67"/>
                <a:gd name="T23" fmla="*/ 26 h 36"/>
                <a:gd name="T24" fmla="*/ 27 w 67"/>
                <a:gd name="T25" fmla="*/ 20 h 36"/>
                <a:gd name="T26" fmla="*/ 33 w 67"/>
                <a:gd name="T27" fmla="*/ 14 h 36"/>
                <a:gd name="T28" fmla="*/ 40 w 67"/>
                <a:gd name="T29" fmla="*/ 20 h 36"/>
                <a:gd name="T30" fmla="*/ 33 w 67"/>
                <a:gd name="T31"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36">
                  <a:moveTo>
                    <a:pt x="33" y="0"/>
                  </a:moveTo>
                  <a:cubicBezTo>
                    <a:pt x="15" y="0"/>
                    <a:pt x="1" y="14"/>
                    <a:pt x="0" y="31"/>
                  </a:cubicBezTo>
                  <a:cubicBezTo>
                    <a:pt x="4" y="31"/>
                    <a:pt x="4" y="31"/>
                    <a:pt x="4" y="31"/>
                  </a:cubicBezTo>
                  <a:cubicBezTo>
                    <a:pt x="4" y="31"/>
                    <a:pt x="4" y="31"/>
                    <a:pt x="4" y="31"/>
                  </a:cubicBezTo>
                  <a:cubicBezTo>
                    <a:pt x="16" y="31"/>
                    <a:pt x="16" y="31"/>
                    <a:pt x="16" y="31"/>
                  </a:cubicBezTo>
                  <a:cubicBezTo>
                    <a:pt x="18" y="34"/>
                    <a:pt x="25" y="36"/>
                    <a:pt x="33" y="36"/>
                  </a:cubicBezTo>
                  <a:cubicBezTo>
                    <a:pt x="42" y="36"/>
                    <a:pt x="49" y="34"/>
                    <a:pt x="51" y="31"/>
                  </a:cubicBezTo>
                  <a:cubicBezTo>
                    <a:pt x="62" y="31"/>
                    <a:pt x="62" y="31"/>
                    <a:pt x="62" y="31"/>
                  </a:cubicBezTo>
                  <a:cubicBezTo>
                    <a:pt x="64" y="31"/>
                    <a:pt x="64" y="31"/>
                    <a:pt x="64" y="31"/>
                  </a:cubicBezTo>
                  <a:cubicBezTo>
                    <a:pt x="67" y="31"/>
                    <a:pt x="67" y="31"/>
                    <a:pt x="67" y="31"/>
                  </a:cubicBezTo>
                  <a:cubicBezTo>
                    <a:pt x="66" y="14"/>
                    <a:pt x="51" y="0"/>
                    <a:pt x="33" y="0"/>
                  </a:cubicBezTo>
                  <a:close/>
                  <a:moveTo>
                    <a:pt x="33" y="26"/>
                  </a:moveTo>
                  <a:cubicBezTo>
                    <a:pt x="30" y="26"/>
                    <a:pt x="27" y="24"/>
                    <a:pt x="27" y="20"/>
                  </a:cubicBezTo>
                  <a:cubicBezTo>
                    <a:pt x="27" y="17"/>
                    <a:pt x="30" y="14"/>
                    <a:pt x="33" y="14"/>
                  </a:cubicBezTo>
                  <a:cubicBezTo>
                    <a:pt x="37" y="14"/>
                    <a:pt x="40" y="17"/>
                    <a:pt x="40" y="20"/>
                  </a:cubicBezTo>
                  <a:cubicBezTo>
                    <a:pt x="40" y="24"/>
                    <a:pt x="37" y="26"/>
                    <a:pt x="3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nvGrpSpPr>
          <p:cNvPr id="148" name="组合 147"/>
          <p:cNvGrpSpPr/>
          <p:nvPr/>
        </p:nvGrpSpPr>
        <p:grpSpPr>
          <a:xfrm>
            <a:off x="1816006" y="2888340"/>
            <a:ext cx="281615" cy="254819"/>
            <a:chOff x="8578847" y="285750"/>
            <a:chExt cx="817566" cy="739775"/>
          </a:xfrm>
          <a:solidFill>
            <a:srgbClr val="E87071"/>
          </a:solidFill>
        </p:grpSpPr>
        <p:sp>
          <p:nvSpPr>
            <p:cNvPr id="149" name="Freeform 35"/>
            <p:cNvSpPr>
              <a:spLocks/>
            </p:cNvSpPr>
            <p:nvPr/>
          </p:nvSpPr>
          <p:spPr bwMode="auto">
            <a:xfrm>
              <a:off x="8578847" y="530226"/>
              <a:ext cx="615949" cy="495299"/>
            </a:xfrm>
            <a:custGeom>
              <a:avLst/>
              <a:gdLst>
                <a:gd name="T0" fmla="*/ 164 w 164"/>
                <a:gd name="T1" fmla="*/ 59 h 132"/>
                <a:gd name="T2" fmla="*/ 131 w 164"/>
                <a:gd name="T3" fmla="*/ 63 h 132"/>
                <a:gd name="T4" fmla="*/ 108 w 164"/>
                <a:gd name="T5" fmla="*/ 61 h 132"/>
                <a:gd name="T6" fmla="*/ 76 w 164"/>
                <a:gd name="T7" fmla="*/ 83 h 132"/>
                <a:gd name="T8" fmla="*/ 77 w 164"/>
                <a:gd name="T9" fmla="*/ 50 h 132"/>
                <a:gd name="T10" fmla="*/ 41 w 164"/>
                <a:gd name="T11" fmla="*/ 0 h 132"/>
                <a:gd name="T12" fmla="*/ 0 w 164"/>
                <a:gd name="T13" fmla="*/ 48 h 132"/>
                <a:gd name="T14" fmla="*/ 83 w 164"/>
                <a:gd name="T15" fmla="*/ 105 h 132"/>
                <a:gd name="T16" fmla="*/ 108 w 164"/>
                <a:gd name="T17" fmla="*/ 102 h 132"/>
                <a:gd name="T18" fmla="*/ 138 w 164"/>
                <a:gd name="T19" fmla="*/ 132 h 132"/>
                <a:gd name="T20" fmla="*/ 130 w 164"/>
                <a:gd name="T21" fmla="*/ 95 h 132"/>
                <a:gd name="T22" fmla="*/ 164 w 164"/>
                <a:gd name="T23" fmla="*/ 5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32">
                  <a:moveTo>
                    <a:pt x="164" y="59"/>
                  </a:moveTo>
                  <a:cubicBezTo>
                    <a:pt x="154" y="62"/>
                    <a:pt x="143" y="63"/>
                    <a:pt x="131" y="63"/>
                  </a:cubicBezTo>
                  <a:cubicBezTo>
                    <a:pt x="123" y="63"/>
                    <a:pt x="115" y="62"/>
                    <a:pt x="108" y="61"/>
                  </a:cubicBezTo>
                  <a:cubicBezTo>
                    <a:pt x="104" y="64"/>
                    <a:pt x="76" y="83"/>
                    <a:pt x="76" y="83"/>
                  </a:cubicBezTo>
                  <a:cubicBezTo>
                    <a:pt x="76" y="83"/>
                    <a:pt x="76" y="56"/>
                    <a:pt x="77" y="50"/>
                  </a:cubicBezTo>
                  <a:cubicBezTo>
                    <a:pt x="55" y="38"/>
                    <a:pt x="41" y="20"/>
                    <a:pt x="41" y="0"/>
                  </a:cubicBezTo>
                  <a:cubicBezTo>
                    <a:pt x="17" y="10"/>
                    <a:pt x="0" y="28"/>
                    <a:pt x="0" y="48"/>
                  </a:cubicBezTo>
                  <a:cubicBezTo>
                    <a:pt x="0" y="80"/>
                    <a:pt x="37" y="105"/>
                    <a:pt x="83" y="105"/>
                  </a:cubicBezTo>
                  <a:cubicBezTo>
                    <a:pt x="92" y="105"/>
                    <a:pt x="100" y="104"/>
                    <a:pt x="108" y="102"/>
                  </a:cubicBezTo>
                  <a:cubicBezTo>
                    <a:pt x="138" y="132"/>
                    <a:pt x="138" y="132"/>
                    <a:pt x="138" y="132"/>
                  </a:cubicBezTo>
                  <a:cubicBezTo>
                    <a:pt x="130" y="95"/>
                    <a:pt x="130" y="95"/>
                    <a:pt x="130" y="95"/>
                  </a:cubicBezTo>
                  <a:cubicBezTo>
                    <a:pt x="148" y="87"/>
                    <a:pt x="160" y="74"/>
                    <a:pt x="16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0" name="Freeform 36"/>
            <p:cNvSpPr>
              <a:spLocks/>
            </p:cNvSpPr>
            <p:nvPr/>
          </p:nvSpPr>
          <p:spPr bwMode="auto">
            <a:xfrm>
              <a:off x="8777288" y="285750"/>
              <a:ext cx="619125" cy="469899"/>
            </a:xfrm>
            <a:custGeom>
              <a:avLst/>
              <a:gdLst>
                <a:gd name="T0" fmla="*/ 83 w 165"/>
                <a:gd name="T1" fmla="*/ 0 h 125"/>
                <a:gd name="T2" fmla="*/ 0 w 165"/>
                <a:gd name="T3" fmla="*/ 56 h 125"/>
                <a:gd name="T4" fmla="*/ 36 w 165"/>
                <a:gd name="T5" fmla="*/ 102 h 125"/>
                <a:gd name="T6" fmla="*/ 35 w 165"/>
                <a:gd name="T7" fmla="*/ 125 h 125"/>
                <a:gd name="T8" fmla="*/ 57 w 165"/>
                <a:gd name="T9" fmla="*/ 110 h 125"/>
                <a:gd name="T10" fmla="*/ 83 w 165"/>
                <a:gd name="T11" fmla="*/ 113 h 125"/>
                <a:gd name="T12" fmla="*/ 165 w 165"/>
                <a:gd name="T13" fmla="*/ 56 h 125"/>
                <a:gd name="T14" fmla="*/ 83 w 165"/>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25">
                  <a:moveTo>
                    <a:pt x="83" y="0"/>
                  </a:moveTo>
                  <a:cubicBezTo>
                    <a:pt x="37" y="0"/>
                    <a:pt x="0" y="25"/>
                    <a:pt x="0" y="56"/>
                  </a:cubicBezTo>
                  <a:cubicBezTo>
                    <a:pt x="0" y="75"/>
                    <a:pt x="14" y="92"/>
                    <a:pt x="36" y="102"/>
                  </a:cubicBezTo>
                  <a:cubicBezTo>
                    <a:pt x="35" y="125"/>
                    <a:pt x="35" y="125"/>
                    <a:pt x="35" y="125"/>
                  </a:cubicBezTo>
                  <a:cubicBezTo>
                    <a:pt x="57" y="110"/>
                    <a:pt x="57" y="110"/>
                    <a:pt x="57" y="110"/>
                  </a:cubicBezTo>
                  <a:cubicBezTo>
                    <a:pt x="65" y="112"/>
                    <a:pt x="74" y="113"/>
                    <a:pt x="83" y="113"/>
                  </a:cubicBezTo>
                  <a:cubicBezTo>
                    <a:pt x="128" y="113"/>
                    <a:pt x="165" y="87"/>
                    <a:pt x="165" y="56"/>
                  </a:cubicBezTo>
                  <a:cubicBezTo>
                    <a:pt x="165" y="25"/>
                    <a:pt x="128" y="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sp>
        <p:nvSpPr>
          <p:cNvPr id="151" name="Freeform 32"/>
          <p:cNvSpPr>
            <a:spLocks noEditPoints="1"/>
          </p:cNvSpPr>
          <p:nvPr/>
        </p:nvSpPr>
        <p:spPr bwMode="auto">
          <a:xfrm>
            <a:off x="1798061" y="1570171"/>
            <a:ext cx="346328" cy="247893"/>
          </a:xfrm>
          <a:custGeom>
            <a:avLst/>
            <a:gdLst>
              <a:gd name="T0" fmla="*/ 92 w 244"/>
              <a:gd name="T1" fmla="*/ 48 h 175"/>
              <a:gd name="T2" fmla="*/ 102 w 244"/>
              <a:gd name="T3" fmla="*/ 27 h 175"/>
              <a:gd name="T4" fmla="*/ 75 w 244"/>
              <a:gd name="T5" fmla="*/ 0 h 175"/>
              <a:gd name="T6" fmla="*/ 48 w 244"/>
              <a:gd name="T7" fmla="*/ 27 h 175"/>
              <a:gd name="T8" fmla="*/ 58 w 244"/>
              <a:gd name="T9" fmla="*/ 48 h 175"/>
              <a:gd name="T10" fmla="*/ 10 w 244"/>
              <a:gd name="T11" fmla="*/ 123 h 175"/>
              <a:gd name="T12" fmla="*/ 46 w 244"/>
              <a:gd name="T13" fmla="*/ 97 h 175"/>
              <a:gd name="T14" fmla="*/ 32 w 244"/>
              <a:gd name="T15" fmla="*/ 175 h 175"/>
              <a:gd name="T16" fmla="*/ 57 w 244"/>
              <a:gd name="T17" fmla="*/ 175 h 175"/>
              <a:gd name="T18" fmla="*/ 75 w 244"/>
              <a:gd name="T19" fmla="*/ 142 h 175"/>
              <a:gd name="T20" fmla="*/ 93 w 244"/>
              <a:gd name="T21" fmla="*/ 175 h 175"/>
              <a:gd name="T22" fmla="*/ 118 w 244"/>
              <a:gd name="T23" fmla="*/ 175 h 175"/>
              <a:gd name="T24" fmla="*/ 104 w 244"/>
              <a:gd name="T25" fmla="*/ 97 h 175"/>
              <a:gd name="T26" fmla="*/ 140 w 244"/>
              <a:gd name="T27" fmla="*/ 123 h 175"/>
              <a:gd name="T28" fmla="*/ 92 w 244"/>
              <a:gd name="T29" fmla="*/ 48 h 175"/>
              <a:gd name="T30" fmla="*/ 208 w 244"/>
              <a:gd name="T31" fmla="*/ 97 h 175"/>
              <a:gd name="T32" fmla="*/ 214 w 244"/>
              <a:gd name="T33" fmla="*/ 84 h 175"/>
              <a:gd name="T34" fmla="*/ 198 w 244"/>
              <a:gd name="T35" fmla="*/ 68 h 175"/>
              <a:gd name="T36" fmla="*/ 181 w 244"/>
              <a:gd name="T37" fmla="*/ 84 h 175"/>
              <a:gd name="T38" fmla="*/ 187 w 244"/>
              <a:gd name="T39" fmla="*/ 97 h 175"/>
              <a:gd name="T40" fmla="*/ 158 w 244"/>
              <a:gd name="T41" fmla="*/ 143 h 175"/>
              <a:gd name="T42" fmla="*/ 180 w 244"/>
              <a:gd name="T43" fmla="*/ 127 h 175"/>
              <a:gd name="T44" fmla="*/ 171 w 244"/>
              <a:gd name="T45" fmla="*/ 175 h 175"/>
              <a:gd name="T46" fmla="*/ 186 w 244"/>
              <a:gd name="T47" fmla="*/ 175 h 175"/>
              <a:gd name="T48" fmla="*/ 198 w 244"/>
              <a:gd name="T49" fmla="*/ 155 h 175"/>
              <a:gd name="T50" fmla="*/ 209 w 244"/>
              <a:gd name="T51" fmla="*/ 175 h 175"/>
              <a:gd name="T52" fmla="*/ 224 w 244"/>
              <a:gd name="T53" fmla="*/ 175 h 175"/>
              <a:gd name="T54" fmla="*/ 216 w 244"/>
              <a:gd name="T55" fmla="*/ 127 h 175"/>
              <a:gd name="T56" fmla="*/ 237 w 244"/>
              <a:gd name="T57" fmla="*/ 143 h 175"/>
              <a:gd name="T58" fmla="*/ 208 w 244"/>
              <a:gd name="T59" fmla="*/ 9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4" h="175">
                <a:moveTo>
                  <a:pt x="92" y="48"/>
                </a:moveTo>
                <a:cubicBezTo>
                  <a:pt x="98" y="43"/>
                  <a:pt x="102" y="36"/>
                  <a:pt x="102" y="27"/>
                </a:cubicBezTo>
                <a:cubicBezTo>
                  <a:pt x="102" y="12"/>
                  <a:pt x="90" y="0"/>
                  <a:pt x="75" y="0"/>
                </a:cubicBezTo>
                <a:cubicBezTo>
                  <a:pt x="60" y="0"/>
                  <a:pt x="48" y="12"/>
                  <a:pt x="48" y="27"/>
                </a:cubicBezTo>
                <a:cubicBezTo>
                  <a:pt x="48" y="36"/>
                  <a:pt x="52" y="43"/>
                  <a:pt x="58" y="48"/>
                </a:cubicBezTo>
                <a:cubicBezTo>
                  <a:pt x="31" y="58"/>
                  <a:pt x="0" y="113"/>
                  <a:pt x="10" y="123"/>
                </a:cubicBezTo>
                <a:cubicBezTo>
                  <a:pt x="19" y="131"/>
                  <a:pt x="34" y="114"/>
                  <a:pt x="46" y="97"/>
                </a:cubicBezTo>
                <a:cubicBezTo>
                  <a:pt x="39" y="123"/>
                  <a:pt x="34" y="151"/>
                  <a:pt x="32" y="175"/>
                </a:cubicBezTo>
                <a:cubicBezTo>
                  <a:pt x="57" y="175"/>
                  <a:pt x="57" y="175"/>
                  <a:pt x="57" y="175"/>
                </a:cubicBezTo>
                <a:cubicBezTo>
                  <a:pt x="57" y="161"/>
                  <a:pt x="66" y="142"/>
                  <a:pt x="75" y="142"/>
                </a:cubicBezTo>
                <a:cubicBezTo>
                  <a:pt x="84" y="142"/>
                  <a:pt x="93" y="161"/>
                  <a:pt x="93" y="175"/>
                </a:cubicBezTo>
                <a:cubicBezTo>
                  <a:pt x="118" y="175"/>
                  <a:pt x="118" y="175"/>
                  <a:pt x="118" y="175"/>
                </a:cubicBezTo>
                <a:cubicBezTo>
                  <a:pt x="116" y="151"/>
                  <a:pt x="111" y="123"/>
                  <a:pt x="104" y="97"/>
                </a:cubicBezTo>
                <a:cubicBezTo>
                  <a:pt x="116" y="114"/>
                  <a:pt x="131" y="131"/>
                  <a:pt x="140" y="123"/>
                </a:cubicBezTo>
                <a:cubicBezTo>
                  <a:pt x="150" y="113"/>
                  <a:pt x="119" y="58"/>
                  <a:pt x="92" y="48"/>
                </a:cubicBezTo>
                <a:close/>
                <a:moveTo>
                  <a:pt x="208" y="97"/>
                </a:moveTo>
                <a:cubicBezTo>
                  <a:pt x="212" y="94"/>
                  <a:pt x="214" y="89"/>
                  <a:pt x="214" y="84"/>
                </a:cubicBezTo>
                <a:cubicBezTo>
                  <a:pt x="214" y="75"/>
                  <a:pt x="207" y="68"/>
                  <a:pt x="198" y="68"/>
                </a:cubicBezTo>
                <a:cubicBezTo>
                  <a:pt x="188" y="68"/>
                  <a:pt x="181" y="75"/>
                  <a:pt x="181" y="84"/>
                </a:cubicBezTo>
                <a:cubicBezTo>
                  <a:pt x="181" y="89"/>
                  <a:pt x="183" y="94"/>
                  <a:pt x="187" y="97"/>
                </a:cubicBezTo>
                <a:cubicBezTo>
                  <a:pt x="170" y="103"/>
                  <a:pt x="151" y="137"/>
                  <a:pt x="158" y="143"/>
                </a:cubicBezTo>
                <a:cubicBezTo>
                  <a:pt x="163" y="148"/>
                  <a:pt x="172" y="137"/>
                  <a:pt x="180" y="127"/>
                </a:cubicBezTo>
                <a:cubicBezTo>
                  <a:pt x="176" y="143"/>
                  <a:pt x="173" y="160"/>
                  <a:pt x="171" y="175"/>
                </a:cubicBezTo>
                <a:cubicBezTo>
                  <a:pt x="186" y="175"/>
                  <a:pt x="186" y="175"/>
                  <a:pt x="186" y="175"/>
                </a:cubicBezTo>
                <a:cubicBezTo>
                  <a:pt x="186" y="167"/>
                  <a:pt x="192" y="155"/>
                  <a:pt x="198" y="155"/>
                </a:cubicBezTo>
                <a:cubicBezTo>
                  <a:pt x="203" y="155"/>
                  <a:pt x="209" y="167"/>
                  <a:pt x="209" y="175"/>
                </a:cubicBezTo>
                <a:cubicBezTo>
                  <a:pt x="224" y="175"/>
                  <a:pt x="224" y="175"/>
                  <a:pt x="224" y="175"/>
                </a:cubicBezTo>
                <a:cubicBezTo>
                  <a:pt x="223" y="160"/>
                  <a:pt x="219" y="143"/>
                  <a:pt x="216" y="127"/>
                </a:cubicBezTo>
                <a:cubicBezTo>
                  <a:pt x="223" y="137"/>
                  <a:pt x="232" y="148"/>
                  <a:pt x="237" y="143"/>
                </a:cubicBezTo>
                <a:cubicBezTo>
                  <a:pt x="244" y="137"/>
                  <a:pt x="225" y="103"/>
                  <a:pt x="208" y="97"/>
                </a:cubicBezTo>
                <a:close/>
              </a:path>
            </a:pathLst>
          </a:custGeom>
          <a:solidFill>
            <a:srgbClr val="01ACBE"/>
          </a:solidFill>
          <a:ln>
            <a:no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grpSp>
        <p:nvGrpSpPr>
          <p:cNvPr id="152" name="组合 151"/>
          <p:cNvGrpSpPr/>
          <p:nvPr/>
        </p:nvGrpSpPr>
        <p:grpSpPr>
          <a:xfrm>
            <a:off x="1811448" y="4132575"/>
            <a:ext cx="270029" cy="304739"/>
            <a:chOff x="10815622" y="1174752"/>
            <a:chExt cx="728662" cy="822326"/>
          </a:xfrm>
          <a:solidFill>
            <a:srgbClr val="00AF92"/>
          </a:solidFill>
        </p:grpSpPr>
        <p:sp>
          <p:nvSpPr>
            <p:cNvPr id="153" name="Freeform 33"/>
            <p:cNvSpPr>
              <a:spLocks noEditPoints="1"/>
            </p:cNvSpPr>
            <p:nvPr/>
          </p:nvSpPr>
          <p:spPr bwMode="auto">
            <a:xfrm>
              <a:off x="10815622" y="1174752"/>
              <a:ext cx="728662" cy="822326"/>
            </a:xfrm>
            <a:custGeom>
              <a:avLst/>
              <a:gdLst>
                <a:gd name="T0" fmla="*/ 103 w 194"/>
                <a:gd name="T1" fmla="*/ 26 h 219"/>
                <a:gd name="T2" fmla="*/ 103 w 194"/>
                <a:gd name="T3" fmla="*/ 18 h 219"/>
                <a:gd name="T4" fmla="*/ 120 w 194"/>
                <a:gd name="T5" fmla="*/ 18 h 219"/>
                <a:gd name="T6" fmla="*/ 120 w 194"/>
                <a:gd name="T7" fmla="*/ 0 h 219"/>
                <a:gd name="T8" fmla="*/ 74 w 194"/>
                <a:gd name="T9" fmla="*/ 0 h 219"/>
                <a:gd name="T10" fmla="*/ 74 w 194"/>
                <a:gd name="T11" fmla="*/ 18 h 219"/>
                <a:gd name="T12" fmla="*/ 91 w 194"/>
                <a:gd name="T13" fmla="*/ 18 h 219"/>
                <a:gd name="T14" fmla="*/ 91 w 194"/>
                <a:gd name="T15" fmla="*/ 26 h 219"/>
                <a:gd name="T16" fmla="*/ 0 w 194"/>
                <a:gd name="T17" fmla="*/ 122 h 219"/>
                <a:gd name="T18" fmla="*/ 97 w 194"/>
                <a:gd name="T19" fmla="*/ 219 h 219"/>
                <a:gd name="T20" fmla="*/ 194 w 194"/>
                <a:gd name="T21" fmla="*/ 122 h 219"/>
                <a:gd name="T22" fmla="*/ 103 w 194"/>
                <a:gd name="T23" fmla="*/ 26 h 219"/>
                <a:gd name="T24" fmla="*/ 158 w 194"/>
                <a:gd name="T25" fmla="*/ 180 h 219"/>
                <a:gd name="T26" fmla="*/ 145 w 194"/>
                <a:gd name="T27" fmla="*/ 167 h 219"/>
                <a:gd name="T28" fmla="*/ 142 w 194"/>
                <a:gd name="T29" fmla="*/ 171 h 219"/>
                <a:gd name="T30" fmla="*/ 154 w 194"/>
                <a:gd name="T31" fmla="*/ 183 h 219"/>
                <a:gd name="T32" fmla="*/ 100 w 194"/>
                <a:gd name="T33" fmla="*/ 206 h 219"/>
                <a:gd name="T34" fmla="*/ 100 w 194"/>
                <a:gd name="T35" fmla="*/ 188 h 219"/>
                <a:gd name="T36" fmla="*/ 95 w 194"/>
                <a:gd name="T37" fmla="*/ 188 h 219"/>
                <a:gd name="T38" fmla="*/ 95 w 194"/>
                <a:gd name="T39" fmla="*/ 206 h 219"/>
                <a:gd name="T40" fmla="*/ 40 w 194"/>
                <a:gd name="T41" fmla="*/ 183 h 219"/>
                <a:gd name="T42" fmla="*/ 52 w 194"/>
                <a:gd name="T43" fmla="*/ 171 h 219"/>
                <a:gd name="T44" fmla="*/ 49 w 194"/>
                <a:gd name="T45" fmla="*/ 167 h 219"/>
                <a:gd name="T46" fmla="*/ 36 w 194"/>
                <a:gd name="T47" fmla="*/ 180 h 219"/>
                <a:gd name="T48" fmla="*/ 14 w 194"/>
                <a:gd name="T49" fmla="*/ 125 h 219"/>
                <a:gd name="T50" fmla="*/ 31 w 194"/>
                <a:gd name="T51" fmla="*/ 125 h 219"/>
                <a:gd name="T52" fmla="*/ 31 w 194"/>
                <a:gd name="T53" fmla="*/ 120 h 219"/>
                <a:gd name="T54" fmla="*/ 14 w 194"/>
                <a:gd name="T55" fmla="*/ 120 h 219"/>
                <a:gd name="T56" fmla="*/ 36 w 194"/>
                <a:gd name="T57" fmla="*/ 65 h 219"/>
                <a:gd name="T58" fmla="*/ 49 w 194"/>
                <a:gd name="T59" fmla="*/ 78 h 219"/>
                <a:gd name="T60" fmla="*/ 52 w 194"/>
                <a:gd name="T61" fmla="*/ 74 h 219"/>
                <a:gd name="T62" fmla="*/ 40 w 194"/>
                <a:gd name="T63" fmla="*/ 62 h 219"/>
                <a:gd name="T64" fmla="*/ 95 w 194"/>
                <a:gd name="T65" fmla="*/ 39 h 219"/>
                <a:gd name="T66" fmla="*/ 95 w 194"/>
                <a:gd name="T67" fmla="*/ 56 h 219"/>
                <a:gd name="T68" fmla="*/ 100 w 194"/>
                <a:gd name="T69" fmla="*/ 56 h 219"/>
                <a:gd name="T70" fmla="*/ 100 w 194"/>
                <a:gd name="T71" fmla="*/ 39 h 219"/>
                <a:gd name="T72" fmla="*/ 154 w 194"/>
                <a:gd name="T73" fmla="*/ 62 h 219"/>
                <a:gd name="T74" fmla="*/ 142 w 194"/>
                <a:gd name="T75" fmla="*/ 74 h 219"/>
                <a:gd name="T76" fmla="*/ 145 w 194"/>
                <a:gd name="T77" fmla="*/ 78 h 219"/>
                <a:gd name="T78" fmla="*/ 158 w 194"/>
                <a:gd name="T79" fmla="*/ 65 h 219"/>
                <a:gd name="T80" fmla="*/ 180 w 194"/>
                <a:gd name="T81" fmla="*/ 120 h 219"/>
                <a:gd name="T82" fmla="*/ 163 w 194"/>
                <a:gd name="T83" fmla="*/ 120 h 219"/>
                <a:gd name="T84" fmla="*/ 163 w 194"/>
                <a:gd name="T85" fmla="*/ 125 h 219"/>
                <a:gd name="T86" fmla="*/ 180 w 194"/>
                <a:gd name="T87" fmla="*/ 125 h 219"/>
                <a:gd name="T88" fmla="*/ 158 w 194"/>
                <a:gd name="T89" fmla="*/ 18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219">
                  <a:moveTo>
                    <a:pt x="103" y="26"/>
                  </a:moveTo>
                  <a:cubicBezTo>
                    <a:pt x="103" y="18"/>
                    <a:pt x="103" y="18"/>
                    <a:pt x="103" y="18"/>
                  </a:cubicBezTo>
                  <a:cubicBezTo>
                    <a:pt x="120" y="18"/>
                    <a:pt x="120" y="18"/>
                    <a:pt x="120" y="18"/>
                  </a:cubicBezTo>
                  <a:cubicBezTo>
                    <a:pt x="120" y="0"/>
                    <a:pt x="120" y="0"/>
                    <a:pt x="120" y="0"/>
                  </a:cubicBezTo>
                  <a:cubicBezTo>
                    <a:pt x="74" y="0"/>
                    <a:pt x="74" y="0"/>
                    <a:pt x="74" y="0"/>
                  </a:cubicBezTo>
                  <a:cubicBezTo>
                    <a:pt x="74" y="18"/>
                    <a:pt x="74" y="18"/>
                    <a:pt x="74" y="18"/>
                  </a:cubicBezTo>
                  <a:cubicBezTo>
                    <a:pt x="91" y="18"/>
                    <a:pt x="91" y="18"/>
                    <a:pt x="91" y="18"/>
                  </a:cubicBezTo>
                  <a:cubicBezTo>
                    <a:pt x="91" y="26"/>
                    <a:pt x="91" y="26"/>
                    <a:pt x="91" y="26"/>
                  </a:cubicBezTo>
                  <a:cubicBezTo>
                    <a:pt x="41" y="29"/>
                    <a:pt x="0" y="71"/>
                    <a:pt x="0" y="122"/>
                  </a:cubicBezTo>
                  <a:cubicBezTo>
                    <a:pt x="0" y="176"/>
                    <a:pt x="44" y="219"/>
                    <a:pt x="97" y="219"/>
                  </a:cubicBezTo>
                  <a:cubicBezTo>
                    <a:pt x="150" y="219"/>
                    <a:pt x="194" y="176"/>
                    <a:pt x="194" y="122"/>
                  </a:cubicBezTo>
                  <a:cubicBezTo>
                    <a:pt x="194" y="71"/>
                    <a:pt x="154" y="29"/>
                    <a:pt x="103" y="26"/>
                  </a:cubicBezTo>
                  <a:close/>
                  <a:moveTo>
                    <a:pt x="158" y="180"/>
                  </a:moveTo>
                  <a:cubicBezTo>
                    <a:pt x="145" y="167"/>
                    <a:pt x="145" y="167"/>
                    <a:pt x="145" y="167"/>
                  </a:cubicBezTo>
                  <a:cubicBezTo>
                    <a:pt x="142" y="171"/>
                    <a:pt x="142" y="171"/>
                    <a:pt x="142" y="171"/>
                  </a:cubicBezTo>
                  <a:cubicBezTo>
                    <a:pt x="154" y="183"/>
                    <a:pt x="154" y="183"/>
                    <a:pt x="154" y="183"/>
                  </a:cubicBezTo>
                  <a:cubicBezTo>
                    <a:pt x="140" y="197"/>
                    <a:pt x="121" y="205"/>
                    <a:pt x="100" y="206"/>
                  </a:cubicBezTo>
                  <a:cubicBezTo>
                    <a:pt x="100" y="188"/>
                    <a:pt x="100" y="188"/>
                    <a:pt x="100" y="188"/>
                  </a:cubicBezTo>
                  <a:cubicBezTo>
                    <a:pt x="95" y="188"/>
                    <a:pt x="95" y="188"/>
                    <a:pt x="95" y="188"/>
                  </a:cubicBezTo>
                  <a:cubicBezTo>
                    <a:pt x="95" y="206"/>
                    <a:pt x="95" y="206"/>
                    <a:pt x="95" y="206"/>
                  </a:cubicBezTo>
                  <a:cubicBezTo>
                    <a:pt x="73" y="205"/>
                    <a:pt x="54" y="197"/>
                    <a:pt x="40" y="183"/>
                  </a:cubicBezTo>
                  <a:cubicBezTo>
                    <a:pt x="52" y="171"/>
                    <a:pt x="52" y="171"/>
                    <a:pt x="52" y="171"/>
                  </a:cubicBezTo>
                  <a:cubicBezTo>
                    <a:pt x="49" y="167"/>
                    <a:pt x="49" y="167"/>
                    <a:pt x="49" y="167"/>
                  </a:cubicBezTo>
                  <a:cubicBezTo>
                    <a:pt x="36" y="180"/>
                    <a:pt x="36" y="180"/>
                    <a:pt x="36" y="180"/>
                  </a:cubicBezTo>
                  <a:cubicBezTo>
                    <a:pt x="23" y="165"/>
                    <a:pt x="14" y="146"/>
                    <a:pt x="14" y="125"/>
                  </a:cubicBezTo>
                  <a:cubicBezTo>
                    <a:pt x="31" y="125"/>
                    <a:pt x="31" y="125"/>
                    <a:pt x="31" y="125"/>
                  </a:cubicBezTo>
                  <a:cubicBezTo>
                    <a:pt x="31" y="120"/>
                    <a:pt x="31" y="120"/>
                    <a:pt x="31" y="120"/>
                  </a:cubicBezTo>
                  <a:cubicBezTo>
                    <a:pt x="14" y="120"/>
                    <a:pt x="14" y="120"/>
                    <a:pt x="14" y="120"/>
                  </a:cubicBezTo>
                  <a:cubicBezTo>
                    <a:pt x="14" y="99"/>
                    <a:pt x="23" y="80"/>
                    <a:pt x="36" y="65"/>
                  </a:cubicBezTo>
                  <a:cubicBezTo>
                    <a:pt x="49" y="78"/>
                    <a:pt x="49" y="78"/>
                    <a:pt x="49" y="78"/>
                  </a:cubicBezTo>
                  <a:cubicBezTo>
                    <a:pt x="52" y="74"/>
                    <a:pt x="52" y="74"/>
                    <a:pt x="52" y="74"/>
                  </a:cubicBezTo>
                  <a:cubicBezTo>
                    <a:pt x="40" y="62"/>
                    <a:pt x="40" y="62"/>
                    <a:pt x="40" y="62"/>
                  </a:cubicBezTo>
                  <a:cubicBezTo>
                    <a:pt x="54" y="48"/>
                    <a:pt x="73" y="40"/>
                    <a:pt x="95" y="39"/>
                  </a:cubicBezTo>
                  <a:cubicBezTo>
                    <a:pt x="95" y="56"/>
                    <a:pt x="95" y="56"/>
                    <a:pt x="95" y="56"/>
                  </a:cubicBezTo>
                  <a:cubicBezTo>
                    <a:pt x="100" y="56"/>
                    <a:pt x="100" y="56"/>
                    <a:pt x="100" y="56"/>
                  </a:cubicBezTo>
                  <a:cubicBezTo>
                    <a:pt x="100" y="39"/>
                    <a:pt x="100" y="39"/>
                    <a:pt x="100" y="39"/>
                  </a:cubicBezTo>
                  <a:cubicBezTo>
                    <a:pt x="121" y="40"/>
                    <a:pt x="140" y="48"/>
                    <a:pt x="154" y="62"/>
                  </a:cubicBezTo>
                  <a:cubicBezTo>
                    <a:pt x="142" y="74"/>
                    <a:pt x="142" y="74"/>
                    <a:pt x="142" y="74"/>
                  </a:cubicBezTo>
                  <a:cubicBezTo>
                    <a:pt x="145" y="78"/>
                    <a:pt x="145" y="78"/>
                    <a:pt x="145" y="78"/>
                  </a:cubicBezTo>
                  <a:cubicBezTo>
                    <a:pt x="158" y="65"/>
                    <a:pt x="158" y="65"/>
                    <a:pt x="158" y="65"/>
                  </a:cubicBezTo>
                  <a:cubicBezTo>
                    <a:pt x="171" y="80"/>
                    <a:pt x="180" y="99"/>
                    <a:pt x="180" y="120"/>
                  </a:cubicBezTo>
                  <a:cubicBezTo>
                    <a:pt x="163" y="120"/>
                    <a:pt x="163" y="120"/>
                    <a:pt x="163" y="120"/>
                  </a:cubicBezTo>
                  <a:cubicBezTo>
                    <a:pt x="163" y="125"/>
                    <a:pt x="163" y="125"/>
                    <a:pt x="163" y="125"/>
                  </a:cubicBezTo>
                  <a:cubicBezTo>
                    <a:pt x="180" y="125"/>
                    <a:pt x="180" y="125"/>
                    <a:pt x="180" y="125"/>
                  </a:cubicBezTo>
                  <a:cubicBezTo>
                    <a:pt x="180" y="146"/>
                    <a:pt x="171" y="165"/>
                    <a:pt x="15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4" name="Freeform 34"/>
            <p:cNvSpPr>
              <a:spLocks/>
            </p:cNvSpPr>
            <p:nvPr/>
          </p:nvSpPr>
          <p:spPr bwMode="auto">
            <a:xfrm>
              <a:off x="11153774" y="1404936"/>
              <a:ext cx="160337" cy="273049"/>
            </a:xfrm>
            <a:custGeom>
              <a:avLst/>
              <a:gdLst>
                <a:gd name="T0" fmla="*/ 101 w 101"/>
                <a:gd name="T1" fmla="*/ 66 h 172"/>
                <a:gd name="T2" fmla="*/ 94 w 101"/>
                <a:gd name="T3" fmla="*/ 59 h 172"/>
                <a:gd name="T4" fmla="*/ 21 w 101"/>
                <a:gd name="T5" fmla="*/ 132 h 172"/>
                <a:gd name="T6" fmla="*/ 21 w 101"/>
                <a:gd name="T7" fmla="*/ 0 h 172"/>
                <a:gd name="T8" fmla="*/ 11 w 101"/>
                <a:gd name="T9" fmla="*/ 0 h 172"/>
                <a:gd name="T10" fmla="*/ 11 w 101"/>
                <a:gd name="T11" fmla="*/ 141 h 172"/>
                <a:gd name="T12" fmla="*/ 0 w 101"/>
                <a:gd name="T13" fmla="*/ 153 h 172"/>
                <a:gd name="T14" fmla="*/ 7 w 101"/>
                <a:gd name="T15" fmla="*/ 163 h 172"/>
                <a:gd name="T16" fmla="*/ 11 w 101"/>
                <a:gd name="T17" fmla="*/ 158 h 172"/>
                <a:gd name="T18" fmla="*/ 11 w 101"/>
                <a:gd name="T19" fmla="*/ 172 h 172"/>
                <a:gd name="T20" fmla="*/ 21 w 101"/>
                <a:gd name="T21" fmla="*/ 172 h 172"/>
                <a:gd name="T22" fmla="*/ 21 w 101"/>
                <a:gd name="T23" fmla="*/ 146 h 172"/>
                <a:gd name="T24" fmla="*/ 101 w 101"/>
                <a:gd name="T25" fmla="*/ 6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101" y="66"/>
                  </a:moveTo>
                  <a:lnTo>
                    <a:pt x="94" y="59"/>
                  </a:lnTo>
                  <a:lnTo>
                    <a:pt x="21" y="132"/>
                  </a:lnTo>
                  <a:lnTo>
                    <a:pt x="21" y="0"/>
                  </a:lnTo>
                  <a:lnTo>
                    <a:pt x="11" y="0"/>
                  </a:lnTo>
                  <a:lnTo>
                    <a:pt x="11" y="141"/>
                  </a:lnTo>
                  <a:lnTo>
                    <a:pt x="0" y="153"/>
                  </a:lnTo>
                  <a:lnTo>
                    <a:pt x="7" y="163"/>
                  </a:lnTo>
                  <a:lnTo>
                    <a:pt x="11" y="158"/>
                  </a:lnTo>
                  <a:lnTo>
                    <a:pt x="11" y="172"/>
                  </a:lnTo>
                  <a:lnTo>
                    <a:pt x="21" y="172"/>
                  </a:lnTo>
                  <a:lnTo>
                    <a:pt x="21" y="146"/>
                  </a:lnTo>
                  <a:lnTo>
                    <a:pt x="101"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sp>
        <p:nvSpPr>
          <p:cNvPr id="155" name="文本框 154"/>
          <p:cNvSpPr txBox="1"/>
          <p:nvPr/>
        </p:nvSpPr>
        <p:spPr>
          <a:xfrm>
            <a:off x="2082879" y="4166684"/>
            <a:ext cx="1612855" cy="318100"/>
          </a:xfrm>
          <a:prstGeom prst="rect">
            <a:avLst/>
          </a:prstGeom>
          <a:noFill/>
        </p:spPr>
        <p:txBody>
          <a:bodyPr wrap="square" lIns="91440" tIns="45720" rIns="91440" bIns="45720" rtlCol="0">
            <a:spAutoFit/>
          </a:bodyPr>
          <a:lstStyle/>
          <a:p>
            <a:r>
              <a:rPr lang="zh-CN" altLang="en-US" sz="1467"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p>
        </p:txBody>
      </p:sp>
      <p:sp>
        <p:nvSpPr>
          <p:cNvPr id="156" name="文本框 155"/>
          <p:cNvSpPr txBox="1"/>
          <p:nvPr/>
        </p:nvSpPr>
        <p:spPr>
          <a:xfrm>
            <a:off x="1705886" y="4410341"/>
            <a:ext cx="1641303" cy="749179"/>
          </a:xfrm>
          <a:prstGeom prst="rect">
            <a:avLst/>
          </a:prstGeom>
          <a:noFill/>
        </p:spPr>
        <p:txBody>
          <a:bodyPr wrap="square" lIns="91440" tIns="45720" rIns="91440" bIns="45720" rtlCol="0">
            <a:spAutoFit/>
          </a:bodyPr>
          <a:lstStyle/>
          <a:p>
            <a:pPr algn="just"/>
            <a:r>
              <a:rPr lang="zh-CN" altLang="en-US" sz="1067" dirty="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1067"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57" name="组合 156"/>
          <p:cNvGrpSpPr/>
          <p:nvPr/>
        </p:nvGrpSpPr>
        <p:grpSpPr>
          <a:xfrm flipH="1" flipV="1">
            <a:off x="2610345" y="3656217"/>
            <a:ext cx="1442935" cy="353771"/>
            <a:chOff x="5415884" y="5007622"/>
            <a:chExt cx="1648980" cy="353770"/>
          </a:xfrm>
        </p:grpSpPr>
        <p:sp>
          <p:nvSpPr>
            <p:cNvPr id="158" name="任意多边形 157"/>
            <p:cNvSpPr/>
            <p:nvPr/>
          </p:nvSpPr>
          <p:spPr>
            <a:xfrm flipH="1">
              <a:off x="5521893" y="5063235"/>
              <a:ext cx="154297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59" name="椭圆 158"/>
            <p:cNvSpPr/>
            <p:nvPr/>
          </p:nvSpPr>
          <p:spPr>
            <a:xfrm flipH="1">
              <a:off x="5415884" y="5007622"/>
              <a:ext cx="118316" cy="111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60" name="文本框 159"/>
          <p:cNvSpPr txBox="1"/>
          <p:nvPr/>
        </p:nvSpPr>
        <p:spPr>
          <a:xfrm>
            <a:off x="2082879" y="2869545"/>
            <a:ext cx="1812596" cy="318100"/>
          </a:xfrm>
          <a:prstGeom prst="rect">
            <a:avLst/>
          </a:prstGeom>
          <a:noFill/>
        </p:spPr>
        <p:txBody>
          <a:bodyPr wrap="square" lIns="91440" tIns="45720" rIns="91440" bIns="45720" rtlCol="0">
            <a:spAutoFit/>
          </a:bodyPr>
          <a:lstStyle/>
          <a:p>
            <a:r>
              <a:rPr lang="zh-CN" altLang="en-US" sz="1467"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p>
        </p:txBody>
      </p:sp>
      <p:sp>
        <p:nvSpPr>
          <p:cNvPr id="161" name="文本框 160"/>
          <p:cNvSpPr txBox="1"/>
          <p:nvPr/>
        </p:nvSpPr>
        <p:spPr>
          <a:xfrm>
            <a:off x="1705886" y="3113201"/>
            <a:ext cx="1641303" cy="749179"/>
          </a:xfrm>
          <a:prstGeom prst="rect">
            <a:avLst/>
          </a:prstGeom>
          <a:noFill/>
        </p:spPr>
        <p:txBody>
          <a:bodyPr wrap="square" lIns="91440" tIns="45720" rIns="91440" bIns="45720" rtlCol="0">
            <a:spAutoFit/>
          </a:bodyPr>
          <a:lstStyle/>
          <a:p>
            <a:pPr algn="just"/>
            <a:r>
              <a:rPr lang="zh-CN" altLang="en-US" sz="1067" dirty="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1067"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62" name="组合 161"/>
          <p:cNvGrpSpPr/>
          <p:nvPr/>
        </p:nvGrpSpPr>
        <p:grpSpPr>
          <a:xfrm flipH="1" flipV="1">
            <a:off x="2610345" y="2355241"/>
            <a:ext cx="1442935" cy="353771"/>
            <a:chOff x="5415884" y="5007622"/>
            <a:chExt cx="1648980" cy="353770"/>
          </a:xfrm>
        </p:grpSpPr>
        <p:sp>
          <p:nvSpPr>
            <p:cNvPr id="163" name="任意多边形 162"/>
            <p:cNvSpPr/>
            <p:nvPr/>
          </p:nvSpPr>
          <p:spPr>
            <a:xfrm flipH="1">
              <a:off x="5521893" y="5063235"/>
              <a:ext cx="154297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64" name="椭圆 163"/>
            <p:cNvSpPr/>
            <p:nvPr/>
          </p:nvSpPr>
          <p:spPr>
            <a:xfrm flipH="1">
              <a:off x="5415884" y="5007622"/>
              <a:ext cx="118316" cy="111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65" name="文本框 164"/>
          <p:cNvSpPr txBox="1"/>
          <p:nvPr/>
        </p:nvSpPr>
        <p:spPr>
          <a:xfrm>
            <a:off x="2082879" y="1568568"/>
            <a:ext cx="1612855" cy="318100"/>
          </a:xfrm>
          <a:prstGeom prst="rect">
            <a:avLst/>
          </a:prstGeom>
          <a:noFill/>
        </p:spPr>
        <p:txBody>
          <a:bodyPr wrap="square" lIns="91440" tIns="45720" rIns="91440" bIns="45720" rtlCol="0">
            <a:spAutoFit/>
          </a:bodyPr>
          <a:lstStyle/>
          <a:p>
            <a:r>
              <a:rPr lang="zh-CN" altLang="en-US" sz="1467"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p>
        </p:txBody>
      </p:sp>
      <p:sp>
        <p:nvSpPr>
          <p:cNvPr id="166" name="文本框 165"/>
          <p:cNvSpPr txBox="1"/>
          <p:nvPr/>
        </p:nvSpPr>
        <p:spPr>
          <a:xfrm>
            <a:off x="1705886" y="1812227"/>
            <a:ext cx="1641303" cy="749179"/>
          </a:xfrm>
          <a:prstGeom prst="rect">
            <a:avLst/>
          </a:prstGeom>
          <a:noFill/>
        </p:spPr>
        <p:txBody>
          <a:bodyPr wrap="square" lIns="91440" tIns="45720" rIns="91440" bIns="45720" rtlCol="0">
            <a:spAutoFit/>
          </a:bodyPr>
          <a:lstStyle/>
          <a:p>
            <a:pPr algn="just"/>
            <a:r>
              <a:rPr lang="zh-CN" altLang="en-US" sz="1067" dirty="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p>
          <a:p>
            <a:pPr algn="just"/>
            <a:endParaRPr lang="zh-CN" altLang="en-US" sz="1067" dirty="0">
              <a:solidFill>
                <a:prstClr val="black">
                  <a:lumMod val="50000"/>
                  <a:lumOff val="50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42701941"/>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par>
                                <p:cTn id="14" presetID="10" presetClass="entr" presetSubtype="0" fill="hold" nodeType="withEffect">
                                  <p:stCondLst>
                                    <p:cond delay="10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nodeType="withEffect">
                                  <p:stCondLst>
                                    <p:cond delay="200"/>
                                  </p:stCondLst>
                                  <p:childTnLst>
                                    <p:set>
                                      <p:cBhvr>
                                        <p:cTn id="21" dur="1" fill="hold">
                                          <p:stCondLst>
                                            <p:cond delay="0"/>
                                          </p:stCondLst>
                                        </p:cTn>
                                        <p:tgtEl>
                                          <p:spTgt spid="102"/>
                                        </p:tgtEl>
                                        <p:attrNameLst>
                                          <p:attrName>style.visibility</p:attrName>
                                        </p:attrNameLst>
                                      </p:cBhvr>
                                      <p:to>
                                        <p:strVal val="visible"/>
                                      </p:to>
                                    </p:set>
                                    <p:animEffect transition="in" filter="fade">
                                      <p:cBhvr>
                                        <p:cTn id="22" dur="500"/>
                                        <p:tgtEl>
                                          <p:spTgt spid="102"/>
                                        </p:tgtEl>
                                      </p:cBhvr>
                                    </p:animEffect>
                                  </p:childTnLst>
                                </p:cTn>
                              </p:par>
                              <p:par>
                                <p:cTn id="23" presetID="10" presetClass="entr" presetSubtype="0" fill="hold" grpId="0" nodeType="withEffect">
                                  <p:stCondLst>
                                    <p:cond delay="20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childTnLst>
                                </p:cTn>
                              </p:par>
                              <p:par>
                                <p:cTn id="26" presetID="10" presetClass="entr" presetSubtype="0" fill="hold" nodeType="withEffect">
                                  <p:stCondLst>
                                    <p:cond delay="300"/>
                                  </p:stCondLst>
                                  <p:childTnLst>
                                    <p:set>
                                      <p:cBhvr>
                                        <p:cTn id="27" dur="1" fill="hold">
                                          <p:stCondLst>
                                            <p:cond delay="0"/>
                                          </p:stCondLst>
                                        </p:cTn>
                                        <p:tgtEl>
                                          <p:spTgt spid="110"/>
                                        </p:tgtEl>
                                        <p:attrNameLst>
                                          <p:attrName>style.visibility</p:attrName>
                                        </p:attrNameLst>
                                      </p:cBhvr>
                                      <p:to>
                                        <p:strVal val="visible"/>
                                      </p:to>
                                    </p:set>
                                    <p:animEffect transition="in" filter="fade">
                                      <p:cBhvr>
                                        <p:cTn id="28" dur="500"/>
                                        <p:tgtEl>
                                          <p:spTgt spid="110"/>
                                        </p:tgtEl>
                                      </p:cBhvr>
                                    </p:animEffect>
                                  </p:childTnLst>
                                </p:cTn>
                              </p:par>
                              <p:par>
                                <p:cTn id="29" presetID="10" presetClass="entr" presetSubtype="0" fill="hold" grpId="0" nodeType="withEffect">
                                  <p:stCondLst>
                                    <p:cond delay="30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500"/>
                                        <p:tgtEl>
                                          <p:spTgt spid="53"/>
                                        </p:tgtEl>
                                      </p:cBhvr>
                                    </p:animEffect>
                                  </p:childTnLst>
                                </p:cTn>
                              </p:par>
                              <p:par>
                                <p:cTn id="32" presetID="10" presetClass="entr" presetSubtype="0" fill="hold" nodeType="withEffect">
                                  <p:stCondLst>
                                    <p:cond delay="40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500"/>
                                        <p:tgtEl>
                                          <p:spTgt spid="70"/>
                                        </p:tgtEl>
                                      </p:cBhvr>
                                    </p:animEffect>
                                  </p:childTnLst>
                                </p:cTn>
                              </p:par>
                              <p:par>
                                <p:cTn id="35" presetID="10" presetClass="entr" presetSubtype="0" fill="hold" grpId="0" nodeType="withEffect">
                                  <p:stCondLst>
                                    <p:cond delay="40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nodeType="withEffect">
                                  <p:stCondLst>
                                    <p:cond delay="500"/>
                                  </p:stCondLst>
                                  <p:childTnLst>
                                    <p:set>
                                      <p:cBhvr>
                                        <p:cTn id="39" dur="1" fill="hold">
                                          <p:stCondLst>
                                            <p:cond delay="0"/>
                                          </p:stCondLst>
                                        </p:cTn>
                                        <p:tgtEl>
                                          <p:spTgt spid="94"/>
                                        </p:tgtEl>
                                        <p:attrNameLst>
                                          <p:attrName>style.visibility</p:attrName>
                                        </p:attrNameLst>
                                      </p:cBhvr>
                                      <p:to>
                                        <p:strVal val="visible"/>
                                      </p:to>
                                    </p:set>
                                    <p:animEffect transition="in" filter="fade">
                                      <p:cBhvr>
                                        <p:cTn id="40" dur="500"/>
                                        <p:tgtEl>
                                          <p:spTgt spid="9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fade">
                                      <p:cBhvr>
                                        <p:cTn id="45" dur="500"/>
                                        <p:tgtEl>
                                          <p:spTgt spid="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20"/>
                                        </p:tgtEl>
                                        <p:attrNameLst>
                                          <p:attrName>style.visibility</p:attrName>
                                        </p:attrNameLst>
                                      </p:cBhvr>
                                      <p:to>
                                        <p:strVal val="visible"/>
                                      </p:to>
                                    </p:set>
                                    <p:animEffect transition="in" filter="wipe(left)">
                                      <p:cBhvr>
                                        <p:cTn id="50" dur="500"/>
                                        <p:tgtEl>
                                          <p:spTgt spid="120"/>
                                        </p:tgtEl>
                                      </p:cBhvr>
                                    </p:animEffect>
                                  </p:childTnLst>
                                </p:cTn>
                              </p:par>
                              <p:par>
                                <p:cTn id="51" presetID="22" presetClass="entr" presetSubtype="8" fill="hold" nodeType="withEffect">
                                  <p:stCondLst>
                                    <p:cond delay="0"/>
                                  </p:stCondLst>
                                  <p:childTnLst>
                                    <p:set>
                                      <p:cBhvr>
                                        <p:cTn id="52" dur="1" fill="hold">
                                          <p:stCondLst>
                                            <p:cond delay="0"/>
                                          </p:stCondLst>
                                        </p:cTn>
                                        <p:tgtEl>
                                          <p:spTgt spid="125"/>
                                        </p:tgtEl>
                                        <p:attrNameLst>
                                          <p:attrName>style.visibility</p:attrName>
                                        </p:attrNameLst>
                                      </p:cBhvr>
                                      <p:to>
                                        <p:strVal val="visible"/>
                                      </p:to>
                                    </p:set>
                                    <p:animEffect transition="in" filter="wipe(left)">
                                      <p:cBhvr>
                                        <p:cTn id="53" dur="500"/>
                                        <p:tgtEl>
                                          <p:spTgt spid="125"/>
                                        </p:tgtEl>
                                      </p:cBhvr>
                                    </p:animEffect>
                                  </p:childTnLst>
                                </p:cTn>
                              </p:par>
                              <p:par>
                                <p:cTn id="54" presetID="22" presetClass="entr" presetSubtype="8" fill="hold" nodeType="withEffect">
                                  <p:stCondLst>
                                    <p:cond delay="0"/>
                                  </p:stCondLst>
                                  <p:childTnLst>
                                    <p:set>
                                      <p:cBhvr>
                                        <p:cTn id="55" dur="1" fill="hold">
                                          <p:stCondLst>
                                            <p:cond delay="0"/>
                                          </p:stCondLst>
                                        </p:cTn>
                                        <p:tgtEl>
                                          <p:spTgt spid="130"/>
                                        </p:tgtEl>
                                        <p:attrNameLst>
                                          <p:attrName>style.visibility</p:attrName>
                                        </p:attrNameLst>
                                      </p:cBhvr>
                                      <p:to>
                                        <p:strVal val="visible"/>
                                      </p:to>
                                    </p:set>
                                    <p:animEffect transition="in" filter="wipe(left)">
                                      <p:cBhvr>
                                        <p:cTn id="56" dur="500"/>
                                        <p:tgtEl>
                                          <p:spTgt spid="130"/>
                                        </p:tgtEl>
                                      </p:cBhvr>
                                    </p:animEffect>
                                  </p:childTnLst>
                                </p:cTn>
                              </p:par>
                            </p:childTnLst>
                          </p:cTn>
                        </p:par>
                        <p:par>
                          <p:cTn id="57" fill="hold">
                            <p:stCondLst>
                              <p:cond delay="500"/>
                            </p:stCondLst>
                            <p:childTnLst>
                              <p:par>
                                <p:cTn id="58" presetID="10" presetClass="entr" presetSubtype="0" fill="hold" grpId="0" nodeType="afterEffect">
                                  <p:stCondLst>
                                    <p:cond delay="0"/>
                                  </p:stCondLst>
                                  <p:childTnLst>
                                    <p:set>
                                      <p:cBhvr>
                                        <p:cTn id="59" dur="1" fill="hold">
                                          <p:stCondLst>
                                            <p:cond delay="0"/>
                                          </p:stCondLst>
                                        </p:cTn>
                                        <p:tgtEl>
                                          <p:spTgt spid="119"/>
                                        </p:tgtEl>
                                        <p:attrNameLst>
                                          <p:attrName>style.visibility</p:attrName>
                                        </p:attrNameLst>
                                      </p:cBhvr>
                                      <p:to>
                                        <p:strVal val="visible"/>
                                      </p:to>
                                    </p:set>
                                    <p:animEffect transition="in" filter="fade">
                                      <p:cBhvr>
                                        <p:cTn id="60" dur="500"/>
                                        <p:tgtEl>
                                          <p:spTgt spid="11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18"/>
                                        </p:tgtEl>
                                        <p:attrNameLst>
                                          <p:attrName>style.visibility</p:attrName>
                                        </p:attrNameLst>
                                      </p:cBhvr>
                                      <p:to>
                                        <p:strVal val="visible"/>
                                      </p:to>
                                    </p:set>
                                    <p:animEffect transition="in" filter="fade">
                                      <p:cBhvr>
                                        <p:cTn id="63" dur="500"/>
                                        <p:tgtEl>
                                          <p:spTgt spid="11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24"/>
                                        </p:tgtEl>
                                        <p:attrNameLst>
                                          <p:attrName>style.visibility</p:attrName>
                                        </p:attrNameLst>
                                      </p:cBhvr>
                                      <p:to>
                                        <p:strVal val="visible"/>
                                      </p:to>
                                    </p:set>
                                    <p:animEffect transition="in" filter="fade">
                                      <p:cBhvr>
                                        <p:cTn id="66" dur="500"/>
                                        <p:tgtEl>
                                          <p:spTgt spid="12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23"/>
                                        </p:tgtEl>
                                        <p:attrNameLst>
                                          <p:attrName>style.visibility</p:attrName>
                                        </p:attrNameLst>
                                      </p:cBhvr>
                                      <p:to>
                                        <p:strVal val="visible"/>
                                      </p:to>
                                    </p:set>
                                    <p:animEffect transition="in" filter="fade">
                                      <p:cBhvr>
                                        <p:cTn id="69" dur="500"/>
                                        <p:tgtEl>
                                          <p:spTgt spid="12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28"/>
                                        </p:tgtEl>
                                        <p:attrNameLst>
                                          <p:attrName>style.visibility</p:attrName>
                                        </p:attrNameLst>
                                      </p:cBhvr>
                                      <p:to>
                                        <p:strVal val="visible"/>
                                      </p:to>
                                    </p:set>
                                    <p:animEffect transition="in" filter="fade">
                                      <p:cBhvr>
                                        <p:cTn id="72" dur="500"/>
                                        <p:tgtEl>
                                          <p:spTgt spid="12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29"/>
                                        </p:tgtEl>
                                        <p:attrNameLst>
                                          <p:attrName>style.visibility</p:attrName>
                                        </p:attrNameLst>
                                      </p:cBhvr>
                                      <p:to>
                                        <p:strVal val="visible"/>
                                      </p:to>
                                    </p:set>
                                    <p:animEffect transition="in" filter="fade">
                                      <p:cBhvr>
                                        <p:cTn id="75" dur="500"/>
                                        <p:tgtEl>
                                          <p:spTgt spid="129"/>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2" fill="hold" nodeType="clickEffect">
                                  <p:stCondLst>
                                    <p:cond delay="0"/>
                                  </p:stCondLst>
                                  <p:childTnLst>
                                    <p:set>
                                      <p:cBhvr>
                                        <p:cTn id="79" dur="1" fill="hold">
                                          <p:stCondLst>
                                            <p:cond delay="0"/>
                                          </p:stCondLst>
                                        </p:cTn>
                                        <p:tgtEl>
                                          <p:spTgt spid="162"/>
                                        </p:tgtEl>
                                        <p:attrNameLst>
                                          <p:attrName>style.visibility</p:attrName>
                                        </p:attrNameLst>
                                      </p:cBhvr>
                                      <p:to>
                                        <p:strVal val="visible"/>
                                      </p:to>
                                    </p:set>
                                    <p:animEffect transition="in" filter="wipe(right)">
                                      <p:cBhvr>
                                        <p:cTn id="80" dur="500"/>
                                        <p:tgtEl>
                                          <p:spTgt spid="162"/>
                                        </p:tgtEl>
                                      </p:cBhvr>
                                    </p:animEffect>
                                  </p:childTnLst>
                                </p:cTn>
                              </p:par>
                              <p:par>
                                <p:cTn id="81" presetID="22" presetClass="entr" presetSubtype="2" fill="hold" nodeType="withEffect">
                                  <p:stCondLst>
                                    <p:cond delay="0"/>
                                  </p:stCondLst>
                                  <p:childTnLst>
                                    <p:set>
                                      <p:cBhvr>
                                        <p:cTn id="82" dur="1" fill="hold">
                                          <p:stCondLst>
                                            <p:cond delay="0"/>
                                          </p:stCondLst>
                                        </p:cTn>
                                        <p:tgtEl>
                                          <p:spTgt spid="157"/>
                                        </p:tgtEl>
                                        <p:attrNameLst>
                                          <p:attrName>style.visibility</p:attrName>
                                        </p:attrNameLst>
                                      </p:cBhvr>
                                      <p:to>
                                        <p:strVal val="visible"/>
                                      </p:to>
                                    </p:set>
                                    <p:animEffect transition="in" filter="wipe(right)">
                                      <p:cBhvr>
                                        <p:cTn id="83" dur="500"/>
                                        <p:tgtEl>
                                          <p:spTgt spid="157"/>
                                        </p:tgtEl>
                                      </p:cBhvr>
                                    </p:animEffect>
                                  </p:childTnLst>
                                </p:cTn>
                              </p:par>
                              <p:par>
                                <p:cTn id="84" presetID="22" presetClass="entr" presetSubtype="2" fill="hold" nodeType="withEffect">
                                  <p:stCondLst>
                                    <p:cond delay="0"/>
                                  </p:stCondLst>
                                  <p:childTnLst>
                                    <p:set>
                                      <p:cBhvr>
                                        <p:cTn id="85" dur="1" fill="hold">
                                          <p:stCondLst>
                                            <p:cond delay="0"/>
                                          </p:stCondLst>
                                        </p:cTn>
                                        <p:tgtEl>
                                          <p:spTgt spid="133"/>
                                        </p:tgtEl>
                                        <p:attrNameLst>
                                          <p:attrName>style.visibility</p:attrName>
                                        </p:attrNameLst>
                                      </p:cBhvr>
                                      <p:to>
                                        <p:strVal val="visible"/>
                                      </p:to>
                                    </p:set>
                                    <p:animEffect transition="in" filter="wipe(right)">
                                      <p:cBhvr>
                                        <p:cTn id="86" dur="500"/>
                                        <p:tgtEl>
                                          <p:spTgt spid="133"/>
                                        </p:tgtEl>
                                      </p:cBhvr>
                                    </p:animEffect>
                                  </p:childTnLst>
                                </p:cTn>
                              </p:par>
                            </p:childTnLst>
                          </p:cTn>
                        </p:par>
                        <p:par>
                          <p:cTn id="87" fill="hold">
                            <p:stCondLst>
                              <p:cond delay="500"/>
                            </p:stCondLst>
                            <p:childTnLst>
                              <p:par>
                                <p:cTn id="88" presetID="10" presetClass="entr" presetSubtype="0" fill="hold" grpId="0" nodeType="afterEffect">
                                  <p:stCondLst>
                                    <p:cond delay="0"/>
                                  </p:stCondLst>
                                  <p:childTnLst>
                                    <p:set>
                                      <p:cBhvr>
                                        <p:cTn id="89" dur="1" fill="hold">
                                          <p:stCondLst>
                                            <p:cond delay="0"/>
                                          </p:stCondLst>
                                        </p:cTn>
                                        <p:tgtEl>
                                          <p:spTgt spid="165"/>
                                        </p:tgtEl>
                                        <p:attrNameLst>
                                          <p:attrName>style.visibility</p:attrName>
                                        </p:attrNameLst>
                                      </p:cBhvr>
                                      <p:to>
                                        <p:strVal val="visible"/>
                                      </p:to>
                                    </p:set>
                                    <p:animEffect transition="in" filter="fade">
                                      <p:cBhvr>
                                        <p:cTn id="90" dur="500"/>
                                        <p:tgtEl>
                                          <p:spTgt spid="165"/>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51"/>
                                        </p:tgtEl>
                                        <p:attrNameLst>
                                          <p:attrName>style.visibility</p:attrName>
                                        </p:attrNameLst>
                                      </p:cBhvr>
                                      <p:to>
                                        <p:strVal val="visible"/>
                                      </p:to>
                                    </p:set>
                                    <p:animEffect transition="in" filter="fade">
                                      <p:cBhvr>
                                        <p:cTn id="93" dur="500"/>
                                        <p:tgtEl>
                                          <p:spTgt spid="151"/>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66"/>
                                        </p:tgtEl>
                                        <p:attrNameLst>
                                          <p:attrName>style.visibility</p:attrName>
                                        </p:attrNameLst>
                                      </p:cBhvr>
                                      <p:to>
                                        <p:strVal val="visible"/>
                                      </p:to>
                                    </p:set>
                                    <p:animEffect transition="in" filter="fade">
                                      <p:cBhvr>
                                        <p:cTn id="96" dur="500"/>
                                        <p:tgtEl>
                                          <p:spTgt spid="166"/>
                                        </p:tgtEl>
                                      </p:cBhvr>
                                    </p:animEffect>
                                  </p:childTnLst>
                                </p:cTn>
                              </p:par>
                              <p:par>
                                <p:cTn id="97" presetID="10" presetClass="entr" presetSubtype="0" fill="hold" nodeType="withEffect">
                                  <p:stCondLst>
                                    <p:cond delay="0"/>
                                  </p:stCondLst>
                                  <p:childTnLst>
                                    <p:set>
                                      <p:cBhvr>
                                        <p:cTn id="98" dur="1" fill="hold">
                                          <p:stCondLst>
                                            <p:cond delay="0"/>
                                          </p:stCondLst>
                                        </p:cTn>
                                        <p:tgtEl>
                                          <p:spTgt spid="148"/>
                                        </p:tgtEl>
                                        <p:attrNameLst>
                                          <p:attrName>style.visibility</p:attrName>
                                        </p:attrNameLst>
                                      </p:cBhvr>
                                      <p:to>
                                        <p:strVal val="visible"/>
                                      </p:to>
                                    </p:set>
                                    <p:animEffect transition="in" filter="fade">
                                      <p:cBhvr>
                                        <p:cTn id="99" dur="500"/>
                                        <p:tgtEl>
                                          <p:spTgt spid="148"/>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60"/>
                                        </p:tgtEl>
                                        <p:attrNameLst>
                                          <p:attrName>style.visibility</p:attrName>
                                        </p:attrNameLst>
                                      </p:cBhvr>
                                      <p:to>
                                        <p:strVal val="visible"/>
                                      </p:to>
                                    </p:set>
                                    <p:animEffect transition="in" filter="fade">
                                      <p:cBhvr>
                                        <p:cTn id="102" dur="500"/>
                                        <p:tgtEl>
                                          <p:spTgt spid="160"/>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61"/>
                                        </p:tgtEl>
                                        <p:attrNameLst>
                                          <p:attrName>style.visibility</p:attrName>
                                        </p:attrNameLst>
                                      </p:cBhvr>
                                      <p:to>
                                        <p:strVal val="visible"/>
                                      </p:to>
                                    </p:set>
                                    <p:animEffect transition="in" filter="fade">
                                      <p:cBhvr>
                                        <p:cTn id="105" dur="500"/>
                                        <p:tgtEl>
                                          <p:spTgt spid="161"/>
                                        </p:tgtEl>
                                      </p:cBhvr>
                                    </p:animEffect>
                                  </p:childTnLst>
                                </p:cTn>
                              </p:par>
                              <p:par>
                                <p:cTn id="106" presetID="10" presetClass="entr" presetSubtype="0" fill="hold" nodeType="withEffect">
                                  <p:stCondLst>
                                    <p:cond delay="0"/>
                                  </p:stCondLst>
                                  <p:childTnLst>
                                    <p:set>
                                      <p:cBhvr>
                                        <p:cTn id="107" dur="1" fill="hold">
                                          <p:stCondLst>
                                            <p:cond delay="0"/>
                                          </p:stCondLst>
                                        </p:cTn>
                                        <p:tgtEl>
                                          <p:spTgt spid="152"/>
                                        </p:tgtEl>
                                        <p:attrNameLst>
                                          <p:attrName>style.visibility</p:attrName>
                                        </p:attrNameLst>
                                      </p:cBhvr>
                                      <p:to>
                                        <p:strVal val="visible"/>
                                      </p:to>
                                    </p:set>
                                    <p:animEffect transition="in" filter="fade">
                                      <p:cBhvr>
                                        <p:cTn id="108" dur="500"/>
                                        <p:tgtEl>
                                          <p:spTgt spid="152"/>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155"/>
                                        </p:tgtEl>
                                        <p:attrNameLst>
                                          <p:attrName>style.visibility</p:attrName>
                                        </p:attrNameLst>
                                      </p:cBhvr>
                                      <p:to>
                                        <p:strVal val="visible"/>
                                      </p:to>
                                    </p:set>
                                    <p:animEffect transition="in" filter="fade">
                                      <p:cBhvr>
                                        <p:cTn id="111" dur="500"/>
                                        <p:tgtEl>
                                          <p:spTgt spid="155"/>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56"/>
                                        </p:tgtEl>
                                        <p:attrNameLst>
                                          <p:attrName>style.visibility</p:attrName>
                                        </p:attrNameLst>
                                      </p:cBhvr>
                                      <p:to>
                                        <p:strVal val="visible"/>
                                      </p:to>
                                    </p:set>
                                    <p:animEffect transition="in" filter="fade">
                                      <p:cBhvr>
                                        <p:cTn id="114"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27" grpId="0"/>
      <p:bldP spid="48" grpId="0"/>
      <p:bldP spid="51" grpId="0"/>
      <p:bldP spid="53" grpId="0"/>
      <p:bldP spid="55" grpId="0"/>
      <p:bldP spid="118" grpId="0"/>
      <p:bldP spid="119" grpId="0"/>
      <p:bldP spid="123" grpId="0"/>
      <p:bldP spid="124" grpId="0"/>
      <p:bldP spid="128" grpId="0"/>
      <p:bldP spid="129" grpId="0"/>
      <p:bldP spid="151" grpId="0" animBg="1"/>
      <p:bldP spid="155" grpId="0"/>
      <p:bldP spid="156" grpId="0"/>
      <p:bldP spid="160" grpId="0"/>
      <p:bldP spid="161" grpId="0"/>
      <p:bldP spid="165" grpId="0"/>
      <p:bldP spid="16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 name="Freeform 5"/>
          <p:cNvSpPr>
            <a:spLocks/>
          </p:cNvSpPr>
          <p:nvPr/>
        </p:nvSpPr>
        <p:spPr bwMode="auto">
          <a:xfrm>
            <a:off x="5756276" y="4278392"/>
            <a:ext cx="2452688" cy="213063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a:defRPr/>
            </a:pPr>
            <a:endParaRPr lang="zh-CN" altLang="en-US" sz="2257">
              <a:solidFill>
                <a:srgbClr val="FFFFFF"/>
              </a:solidFill>
            </a:endParaRPr>
          </a:p>
        </p:txBody>
      </p:sp>
      <p:sp>
        <p:nvSpPr>
          <p:cNvPr id="52" name="Freeform 5"/>
          <p:cNvSpPr>
            <a:spLocks/>
          </p:cNvSpPr>
          <p:nvPr/>
        </p:nvSpPr>
        <p:spPr bwMode="auto">
          <a:xfrm>
            <a:off x="3873501" y="1064403"/>
            <a:ext cx="2246313" cy="195191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a:defRPr/>
            </a:pPr>
            <a:endParaRPr lang="zh-CN" altLang="en-US" sz="2257">
              <a:solidFill>
                <a:srgbClr val="FFFFFF"/>
              </a:solidFill>
            </a:endParaRPr>
          </a:p>
        </p:txBody>
      </p:sp>
      <p:grpSp>
        <p:nvGrpSpPr>
          <p:cNvPr id="40964" name="组合 1"/>
          <p:cNvGrpSpPr>
            <a:grpSpLocks/>
          </p:cNvGrpSpPr>
          <p:nvPr/>
        </p:nvGrpSpPr>
        <p:grpSpPr bwMode="auto">
          <a:xfrm>
            <a:off x="7562850" y="1163174"/>
            <a:ext cx="2163764" cy="1881359"/>
            <a:chOff x="7562320" y="897326"/>
            <a:chExt cx="2164994" cy="1905223"/>
          </a:xfrm>
        </p:grpSpPr>
        <p:sp>
          <p:nvSpPr>
            <p:cNvPr id="110" name="Freeform 5"/>
            <p:cNvSpPr>
              <a:spLocks/>
            </p:cNvSpPr>
            <p:nvPr/>
          </p:nvSpPr>
          <p:spPr bwMode="auto">
            <a:xfrm>
              <a:off x="7562320" y="897326"/>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257" kern="0">
                <a:solidFill>
                  <a:prstClr val="white"/>
                </a:solidFill>
              </a:endParaRPr>
            </a:p>
          </p:txBody>
        </p:sp>
        <p:sp>
          <p:nvSpPr>
            <p:cNvPr id="103" name="Freeform 5"/>
            <p:cNvSpPr>
              <a:spLocks/>
            </p:cNvSpPr>
            <p:nvPr/>
          </p:nvSpPr>
          <p:spPr bwMode="auto">
            <a:xfrm>
              <a:off x="7708469" y="1025939"/>
              <a:ext cx="1872694" cy="164799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a:solidFill>
                <a:schemeClr val="bg2">
                  <a:lumMod val="60000"/>
                  <a:lumOff val="40000"/>
                </a:schemeClr>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grpSp>
          <p:nvGrpSpPr>
            <p:cNvPr id="41024" name="组合 72"/>
            <p:cNvGrpSpPr>
              <a:grpSpLocks/>
            </p:cNvGrpSpPr>
            <p:nvPr/>
          </p:nvGrpSpPr>
          <p:grpSpPr bwMode="auto">
            <a:xfrm>
              <a:off x="8227424" y="1384273"/>
              <a:ext cx="1328649" cy="1223201"/>
              <a:chOff x="5722963" y="2742165"/>
              <a:chExt cx="500063" cy="460375"/>
            </a:xfrm>
          </p:grpSpPr>
          <p:sp>
            <p:nvSpPr>
              <p:cNvPr id="86"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a:defRPr/>
                </a:pPr>
                <a:endParaRPr lang="zh-CN" altLang="en-US" sz="2257">
                  <a:solidFill>
                    <a:srgbClr val="000000"/>
                  </a:solidFill>
                </a:endParaRPr>
              </a:p>
            </p:txBody>
          </p:sp>
          <p:sp>
            <p:nvSpPr>
              <p:cNvPr id="41028"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257">
                  <a:solidFill>
                    <a:srgbClr val="000000"/>
                  </a:solidFill>
                </a:endParaRPr>
              </a:p>
            </p:txBody>
          </p:sp>
          <p:sp>
            <p:nvSpPr>
              <p:cNvPr id="41029"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257">
                  <a:solidFill>
                    <a:srgbClr val="000000"/>
                  </a:solidFill>
                </a:endParaRPr>
              </a:p>
            </p:txBody>
          </p:sp>
        </p:grpSp>
      </p:grpSp>
      <p:grpSp>
        <p:nvGrpSpPr>
          <p:cNvPr id="40965" name="组合 2"/>
          <p:cNvGrpSpPr>
            <a:grpSpLocks/>
          </p:cNvGrpSpPr>
          <p:nvPr/>
        </p:nvGrpSpPr>
        <p:grpSpPr bwMode="auto">
          <a:xfrm>
            <a:off x="5803900" y="2201058"/>
            <a:ext cx="2163764" cy="1881359"/>
            <a:chOff x="5803300" y="1948400"/>
            <a:chExt cx="2164994" cy="1905223"/>
          </a:xfrm>
        </p:grpSpPr>
        <p:sp>
          <p:nvSpPr>
            <p:cNvPr id="111" name="Freeform 5"/>
            <p:cNvSpPr>
              <a:spLocks/>
            </p:cNvSpPr>
            <p:nvPr/>
          </p:nvSpPr>
          <p:spPr bwMode="auto">
            <a:xfrm>
              <a:off x="5803300" y="1948400"/>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257" kern="0">
                <a:solidFill>
                  <a:prstClr val="white"/>
                </a:solidFill>
              </a:endParaRPr>
            </a:p>
          </p:txBody>
        </p:sp>
        <p:sp>
          <p:nvSpPr>
            <p:cNvPr id="102" name="Freeform 5"/>
            <p:cNvSpPr>
              <a:spLocks/>
            </p:cNvSpPr>
            <p:nvPr/>
          </p:nvSpPr>
          <p:spPr bwMode="auto">
            <a:xfrm>
              <a:off x="5948780" y="2078346"/>
              <a:ext cx="1846429" cy="1624882"/>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8575" cap="flat">
              <a:solidFill>
                <a:schemeClr val="accent1">
                  <a:lumMod val="75000"/>
                </a:schemeClr>
              </a:solidFill>
              <a:prstDash val="solid"/>
              <a:miter lim="800000"/>
              <a:headEnd/>
              <a:tailEnd/>
            </a:ln>
          </p:spPr>
          <p:txBody>
            <a:bodyPr/>
            <a:lstStyle/>
            <a:p>
              <a:pPr>
                <a:defRPr/>
              </a:pPr>
              <a:endParaRPr lang="zh-CN" altLang="en-US" sz="2257">
                <a:solidFill>
                  <a:srgbClr val="000000"/>
                </a:solidFill>
              </a:endParaRPr>
            </a:p>
          </p:txBody>
        </p:sp>
        <p:grpSp>
          <p:nvGrpSpPr>
            <p:cNvPr id="41012" name="组合 73"/>
            <p:cNvGrpSpPr>
              <a:grpSpLocks/>
            </p:cNvGrpSpPr>
            <p:nvPr/>
          </p:nvGrpSpPr>
          <p:grpSpPr bwMode="auto">
            <a:xfrm>
              <a:off x="6481655" y="2517630"/>
              <a:ext cx="1339125" cy="1206045"/>
              <a:chOff x="952501" y="6013451"/>
              <a:chExt cx="511175" cy="460375"/>
            </a:xfrm>
          </p:grpSpPr>
          <p:sp>
            <p:nvSpPr>
              <p:cNvPr id="8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a:defRPr/>
                </a:pPr>
                <a:endParaRPr lang="zh-CN" altLang="en-US" sz="2257">
                  <a:solidFill>
                    <a:srgbClr val="000000"/>
                  </a:solidFill>
                </a:endParaRPr>
              </a:p>
            </p:txBody>
          </p:sp>
          <p:sp>
            <p:nvSpPr>
              <p:cNvPr id="41016"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257">
                  <a:solidFill>
                    <a:srgbClr val="000000"/>
                  </a:solidFill>
                </a:endParaRPr>
              </a:p>
            </p:txBody>
          </p:sp>
          <p:sp>
            <p:nvSpPr>
              <p:cNvPr id="41017"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257">
                  <a:solidFill>
                    <a:srgbClr val="000000"/>
                  </a:solidFill>
                </a:endParaRPr>
              </a:p>
            </p:txBody>
          </p:sp>
        </p:grpSp>
      </p:grpSp>
      <p:grpSp>
        <p:nvGrpSpPr>
          <p:cNvPr id="40966" name="组合 3"/>
          <p:cNvGrpSpPr>
            <a:grpSpLocks/>
          </p:cNvGrpSpPr>
          <p:nvPr/>
        </p:nvGrpSpPr>
        <p:grpSpPr bwMode="auto">
          <a:xfrm>
            <a:off x="4044949" y="3238942"/>
            <a:ext cx="2163764" cy="1882926"/>
            <a:chOff x="4044280" y="2999474"/>
            <a:chExt cx="2164994" cy="1905223"/>
          </a:xfrm>
        </p:grpSpPr>
        <p:sp>
          <p:nvSpPr>
            <p:cNvPr id="112" name="Freeform 5"/>
            <p:cNvSpPr>
              <a:spLocks/>
            </p:cNvSpPr>
            <p:nvPr/>
          </p:nvSpPr>
          <p:spPr bwMode="auto">
            <a:xfrm>
              <a:off x="4044280" y="2999474"/>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257" kern="0">
                <a:solidFill>
                  <a:prstClr val="white"/>
                </a:solidFill>
              </a:endParaRPr>
            </a:p>
          </p:txBody>
        </p:sp>
        <p:sp>
          <p:nvSpPr>
            <p:cNvPr id="104" name="Freeform 5"/>
            <p:cNvSpPr>
              <a:spLocks/>
            </p:cNvSpPr>
            <p:nvPr/>
          </p:nvSpPr>
          <p:spPr bwMode="auto">
            <a:xfrm>
              <a:off x="4200183" y="3161348"/>
              <a:ext cx="1833385" cy="161340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cap="flat">
              <a:solidFill>
                <a:schemeClr val="accent2">
                  <a:lumMod val="60000"/>
                  <a:lumOff val="40000"/>
                </a:schemeClr>
              </a:solidFill>
              <a:prstDash val="solid"/>
              <a:miter lim="800000"/>
              <a:headEnd/>
              <a:tailEnd/>
            </a:ln>
          </p:spPr>
          <p:txBody>
            <a:bodyPr/>
            <a:lstStyle/>
            <a:p>
              <a:pPr>
                <a:defRPr/>
              </a:pPr>
              <a:endParaRPr lang="zh-CN" altLang="en-US" sz="2257">
                <a:solidFill>
                  <a:srgbClr val="000000"/>
                </a:solidFill>
              </a:endParaRPr>
            </a:p>
          </p:txBody>
        </p:sp>
        <p:grpSp>
          <p:nvGrpSpPr>
            <p:cNvPr id="41000" name="组合 74"/>
            <p:cNvGrpSpPr>
              <a:grpSpLocks/>
            </p:cNvGrpSpPr>
            <p:nvPr/>
          </p:nvGrpSpPr>
          <p:grpSpPr bwMode="auto">
            <a:xfrm>
              <a:off x="4742518" y="3572999"/>
              <a:ext cx="1329665" cy="1197525"/>
              <a:chOff x="5405438" y="6815138"/>
              <a:chExt cx="511175" cy="460375"/>
            </a:xfrm>
          </p:grpSpPr>
          <p:sp>
            <p:nvSpPr>
              <p:cNvPr id="80"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a:defRPr/>
                </a:pPr>
                <a:endParaRPr lang="zh-CN" altLang="en-US" sz="2257">
                  <a:solidFill>
                    <a:srgbClr val="000000"/>
                  </a:solidFill>
                </a:endParaRPr>
              </a:p>
            </p:txBody>
          </p:sp>
          <p:sp>
            <p:nvSpPr>
              <p:cNvPr id="41004"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257">
                  <a:solidFill>
                    <a:srgbClr val="000000"/>
                  </a:solidFill>
                </a:endParaRPr>
              </a:p>
            </p:txBody>
          </p:sp>
          <p:sp>
            <p:nvSpPr>
              <p:cNvPr id="41005"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257">
                  <a:solidFill>
                    <a:srgbClr val="000000"/>
                  </a:solidFill>
                </a:endParaRPr>
              </a:p>
            </p:txBody>
          </p:sp>
        </p:grpSp>
      </p:grpSp>
      <p:grpSp>
        <p:nvGrpSpPr>
          <p:cNvPr id="40967" name="组合 4"/>
          <p:cNvGrpSpPr>
            <a:grpSpLocks/>
          </p:cNvGrpSpPr>
          <p:nvPr/>
        </p:nvGrpSpPr>
        <p:grpSpPr bwMode="auto">
          <a:xfrm>
            <a:off x="2286000" y="4278391"/>
            <a:ext cx="2163764" cy="1881359"/>
            <a:chOff x="2285260" y="4050548"/>
            <a:chExt cx="2164994" cy="1905223"/>
          </a:xfrm>
        </p:grpSpPr>
        <p:sp>
          <p:nvSpPr>
            <p:cNvPr id="113" name="Freeform 5"/>
            <p:cNvSpPr>
              <a:spLocks/>
            </p:cNvSpPr>
            <p:nvPr/>
          </p:nvSpPr>
          <p:spPr bwMode="auto">
            <a:xfrm>
              <a:off x="2285260" y="4050548"/>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a:defRPr/>
              </a:pPr>
              <a:endParaRPr lang="zh-CN" altLang="en-US" sz="2257" kern="0">
                <a:solidFill>
                  <a:prstClr val="white"/>
                </a:solidFill>
              </a:endParaRPr>
            </a:p>
          </p:txBody>
        </p:sp>
        <p:sp>
          <p:nvSpPr>
            <p:cNvPr id="105" name="Freeform 5"/>
            <p:cNvSpPr>
              <a:spLocks/>
            </p:cNvSpPr>
            <p:nvPr/>
          </p:nvSpPr>
          <p:spPr bwMode="auto">
            <a:xfrm>
              <a:off x="2446237" y="4201094"/>
              <a:ext cx="1830374" cy="1610752"/>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4"/>
            </a:solidFill>
            <a:ln w="28575">
              <a:solidFill>
                <a:schemeClr val="accent4">
                  <a:lumMod val="60000"/>
                  <a:lumOff val="40000"/>
                </a:schemeClr>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257">
                <a:solidFill>
                  <a:srgbClr val="FFFFFF"/>
                </a:solidFill>
              </a:endParaRPr>
            </a:p>
          </p:txBody>
        </p:sp>
        <p:grpSp>
          <p:nvGrpSpPr>
            <p:cNvPr id="40988" name="组合 75"/>
            <p:cNvGrpSpPr>
              <a:grpSpLocks/>
            </p:cNvGrpSpPr>
            <p:nvPr/>
          </p:nvGrpSpPr>
          <p:grpSpPr bwMode="auto">
            <a:xfrm>
              <a:off x="2970142" y="4598630"/>
              <a:ext cx="1348095" cy="1199681"/>
              <a:chOff x="688976" y="7240588"/>
              <a:chExt cx="519113" cy="461963"/>
            </a:xfrm>
          </p:grpSpPr>
          <p:sp>
            <p:nvSpPr>
              <p:cNvPr id="77"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a:defRPr/>
                </a:pPr>
                <a:endParaRPr lang="zh-CN" altLang="en-US" sz="2257">
                  <a:solidFill>
                    <a:srgbClr val="000000"/>
                  </a:solidFill>
                </a:endParaRPr>
              </a:p>
            </p:txBody>
          </p:sp>
          <p:sp>
            <p:nvSpPr>
              <p:cNvPr id="40992"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257">
                  <a:solidFill>
                    <a:srgbClr val="000000"/>
                  </a:solidFill>
                </a:endParaRPr>
              </a:p>
            </p:txBody>
          </p:sp>
          <p:sp>
            <p:nvSpPr>
              <p:cNvPr id="40993"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257">
                  <a:solidFill>
                    <a:srgbClr val="000000"/>
                  </a:solidFill>
                </a:endParaRPr>
              </a:p>
            </p:txBody>
          </p:sp>
        </p:grpSp>
      </p:grpSp>
      <p:sp>
        <p:nvSpPr>
          <p:cNvPr id="114" name="Freeform 5"/>
          <p:cNvSpPr>
            <a:spLocks/>
          </p:cNvSpPr>
          <p:nvPr/>
        </p:nvSpPr>
        <p:spPr bwMode="auto">
          <a:xfrm>
            <a:off x="4362451" y="5281783"/>
            <a:ext cx="1298575" cy="112724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a:defRPr/>
            </a:pPr>
            <a:endParaRPr lang="zh-CN" altLang="en-US" sz="2257">
              <a:solidFill>
                <a:srgbClr val="FFFFFF"/>
              </a:solidFill>
            </a:endParaRPr>
          </a:p>
        </p:txBody>
      </p:sp>
      <p:sp>
        <p:nvSpPr>
          <p:cNvPr id="115" name="Freeform 5"/>
          <p:cNvSpPr>
            <a:spLocks/>
          </p:cNvSpPr>
          <p:nvPr/>
        </p:nvSpPr>
        <p:spPr bwMode="auto">
          <a:xfrm>
            <a:off x="6575426" y="1098895"/>
            <a:ext cx="1098550" cy="954791"/>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anchor="ctr"/>
          <a:lstStyle/>
          <a:p>
            <a:pPr algn="ctr">
              <a:defRPr/>
            </a:pPr>
            <a:endParaRPr lang="zh-CN" altLang="en-US" sz="2257">
              <a:solidFill>
                <a:srgbClr val="FFFFFF"/>
              </a:solidFill>
            </a:endParaRPr>
          </a:p>
        </p:txBody>
      </p:sp>
      <p:sp>
        <p:nvSpPr>
          <p:cNvPr id="119" name="矩形 47"/>
          <p:cNvSpPr>
            <a:spLocks noChangeArrowheads="1"/>
          </p:cNvSpPr>
          <p:nvPr/>
        </p:nvSpPr>
        <p:spPr bwMode="auto">
          <a:xfrm>
            <a:off x="1676400" y="3063348"/>
            <a:ext cx="2660650" cy="59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algn="r">
              <a:defRPr/>
            </a:pPr>
            <a:r>
              <a:rPr lang="zh-CN" altLang="en-US" sz="1630"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630"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r">
              <a:defRPr/>
            </a:pPr>
            <a:r>
              <a:rPr lang="zh-CN" altLang="en-US" sz="1630"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sz="1630"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20" name="文本框 48"/>
          <p:cNvSpPr>
            <a:spLocks noChangeArrowheads="1"/>
          </p:cNvSpPr>
          <p:nvPr/>
        </p:nvSpPr>
        <p:spPr bwMode="auto">
          <a:xfrm>
            <a:off x="1695450" y="2630986"/>
            <a:ext cx="2530475" cy="400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algn="r">
              <a:defRPr/>
            </a:pPr>
            <a:r>
              <a:rPr lang="zh-CN" altLang="en-US" sz="2007" dirty="0">
                <a:solidFill>
                  <a:srgbClr val="000000">
                    <a:lumMod val="65000"/>
                    <a:lumOff val="35000"/>
                  </a:srgbClr>
                </a:solidFill>
                <a:sym typeface="宋体" panose="02010600030101010101" pitchFamily="2" charset="-122"/>
              </a:rPr>
              <a:t>添加标题</a:t>
            </a:r>
          </a:p>
        </p:txBody>
      </p:sp>
      <p:sp>
        <p:nvSpPr>
          <p:cNvPr id="121" name="Freeform 21"/>
          <p:cNvSpPr>
            <a:spLocks/>
          </p:cNvSpPr>
          <p:nvPr/>
        </p:nvSpPr>
        <p:spPr bwMode="auto">
          <a:xfrm flipH="1" flipV="1">
            <a:off x="2268538" y="3024152"/>
            <a:ext cx="2595562" cy="620848"/>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a:extLst/>
        </p:spPr>
        <p:txBody>
          <a:bodyPr lIns="91028" tIns="45514" rIns="91028" bIns="45514"/>
          <a:lstStyle/>
          <a:p>
            <a:pPr>
              <a:defRPr/>
            </a:pPr>
            <a:endParaRPr lang="zh-CN" altLang="en-US" sz="2257">
              <a:solidFill>
                <a:srgbClr val="000000"/>
              </a:solidFill>
            </a:endParaRPr>
          </a:p>
        </p:txBody>
      </p:sp>
      <p:sp>
        <p:nvSpPr>
          <p:cNvPr id="122" name="矩形 47"/>
          <p:cNvSpPr>
            <a:spLocks noChangeArrowheads="1"/>
          </p:cNvSpPr>
          <p:nvPr/>
        </p:nvSpPr>
        <p:spPr bwMode="auto">
          <a:xfrm>
            <a:off x="95251" y="4196864"/>
            <a:ext cx="2660650" cy="59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algn="r">
              <a:defRPr/>
            </a:pPr>
            <a:r>
              <a:rPr lang="zh-CN" altLang="en-US" sz="1630"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630"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r">
              <a:defRPr/>
            </a:pPr>
            <a:r>
              <a:rPr lang="zh-CN" altLang="en-US" sz="1630"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630"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23" name="文本框 48"/>
          <p:cNvSpPr>
            <a:spLocks noChangeArrowheads="1"/>
          </p:cNvSpPr>
          <p:nvPr/>
        </p:nvSpPr>
        <p:spPr bwMode="auto">
          <a:xfrm>
            <a:off x="112713" y="3804937"/>
            <a:ext cx="2532062" cy="400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algn="r">
              <a:defRPr/>
            </a:pPr>
            <a:r>
              <a:rPr lang="zh-CN" altLang="en-US" sz="2007" dirty="0">
                <a:solidFill>
                  <a:srgbClr val="000000">
                    <a:lumMod val="65000"/>
                    <a:lumOff val="35000"/>
                  </a:srgb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24" name="Freeform 21"/>
          <p:cNvSpPr>
            <a:spLocks/>
          </p:cNvSpPr>
          <p:nvPr/>
        </p:nvSpPr>
        <p:spPr bwMode="auto">
          <a:xfrm flipH="1" flipV="1">
            <a:off x="685802" y="4157671"/>
            <a:ext cx="2595563" cy="620848"/>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a:extLst/>
        </p:spPr>
        <p:txBody>
          <a:bodyPr lIns="91028" tIns="45514" rIns="91028" bIns="45514"/>
          <a:lstStyle/>
          <a:p>
            <a:pPr>
              <a:defRPr/>
            </a:pPr>
            <a:endParaRPr lang="zh-CN" altLang="en-US" sz="2257">
              <a:solidFill>
                <a:srgbClr val="000000"/>
              </a:solidFill>
            </a:endParaRPr>
          </a:p>
        </p:txBody>
      </p:sp>
      <p:sp>
        <p:nvSpPr>
          <p:cNvPr id="125" name="矩形 47"/>
          <p:cNvSpPr>
            <a:spLocks noChangeArrowheads="1"/>
          </p:cNvSpPr>
          <p:nvPr/>
        </p:nvSpPr>
        <p:spPr bwMode="auto">
          <a:xfrm>
            <a:off x="9412288" y="3253051"/>
            <a:ext cx="2660650" cy="59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a:defRPr/>
            </a:pPr>
            <a:r>
              <a:rPr lang="zh-CN" altLang="en-US" sz="1630"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630"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defRPr/>
            </a:pPr>
            <a:r>
              <a:rPr lang="zh-CN" altLang="en-US" sz="1630"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630"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26" name="文本框 48"/>
          <p:cNvSpPr>
            <a:spLocks noChangeArrowheads="1"/>
          </p:cNvSpPr>
          <p:nvPr/>
        </p:nvSpPr>
        <p:spPr bwMode="auto">
          <a:xfrm>
            <a:off x="9431338" y="2811594"/>
            <a:ext cx="2530475" cy="400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a:defRPr/>
            </a:pPr>
            <a:r>
              <a:rPr lang="zh-CN" altLang="en-US" sz="2007" dirty="0">
                <a:solidFill>
                  <a:srgbClr val="000000">
                    <a:lumMod val="65000"/>
                    <a:lumOff val="35000"/>
                  </a:srgb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27" name="Freeform 23"/>
          <p:cNvSpPr>
            <a:spLocks/>
          </p:cNvSpPr>
          <p:nvPr/>
        </p:nvSpPr>
        <p:spPr bwMode="auto">
          <a:xfrm flipV="1">
            <a:off x="8818564" y="2635338"/>
            <a:ext cx="2595562" cy="620848"/>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a:extLst/>
        </p:spPr>
        <p:txBody>
          <a:bodyPr lIns="91028" tIns="45514" rIns="91028" bIns="45514"/>
          <a:lstStyle/>
          <a:p>
            <a:pPr>
              <a:defRPr/>
            </a:pPr>
            <a:endParaRPr lang="zh-CN" altLang="en-US" sz="2257">
              <a:solidFill>
                <a:srgbClr val="000000"/>
              </a:solidFill>
            </a:endParaRPr>
          </a:p>
        </p:txBody>
      </p:sp>
      <p:sp>
        <p:nvSpPr>
          <p:cNvPr id="128" name="矩形 47"/>
          <p:cNvSpPr>
            <a:spLocks noChangeArrowheads="1"/>
          </p:cNvSpPr>
          <p:nvPr/>
        </p:nvSpPr>
        <p:spPr bwMode="auto">
          <a:xfrm>
            <a:off x="7888289" y="4225085"/>
            <a:ext cx="2660650" cy="593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a:defRPr/>
            </a:pPr>
            <a:r>
              <a:rPr lang="zh-CN" altLang="en-US" sz="1630"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630"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defRPr/>
            </a:pPr>
            <a:r>
              <a:rPr lang="zh-CN" altLang="en-US" sz="1630"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630" dirty="0">
              <a:solidFill>
                <a:srgbClr val="000000">
                  <a:lumMod val="65000"/>
                  <a:lumOff val="35000"/>
                </a:srgb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29" name="文本框 48"/>
          <p:cNvSpPr>
            <a:spLocks noChangeArrowheads="1"/>
          </p:cNvSpPr>
          <p:nvPr/>
        </p:nvSpPr>
        <p:spPr bwMode="auto">
          <a:xfrm>
            <a:off x="7907339" y="3804937"/>
            <a:ext cx="2530475" cy="400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8" tIns="45514" rIns="91028" bIns="45514">
            <a:spAutoFit/>
          </a:bodyPr>
          <a:lstStyle/>
          <a:p>
            <a:pPr>
              <a:defRPr/>
            </a:pPr>
            <a:r>
              <a:rPr lang="zh-CN" altLang="en-US" sz="2007" dirty="0">
                <a:solidFill>
                  <a:srgbClr val="000000">
                    <a:lumMod val="65000"/>
                    <a:lumOff val="35000"/>
                  </a:srgb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30" name="Freeform 23"/>
          <p:cNvSpPr>
            <a:spLocks/>
          </p:cNvSpPr>
          <p:nvPr/>
        </p:nvSpPr>
        <p:spPr bwMode="auto">
          <a:xfrm flipV="1">
            <a:off x="7294563" y="3605806"/>
            <a:ext cx="2595562" cy="620848"/>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a:extLst/>
        </p:spPr>
        <p:txBody>
          <a:bodyPr lIns="91028" tIns="45514" rIns="91028" bIns="45514"/>
          <a:lstStyle/>
          <a:p>
            <a:pPr>
              <a:defRPr/>
            </a:pPr>
            <a:endParaRPr lang="zh-CN" altLang="en-US" sz="2257">
              <a:solidFill>
                <a:srgbClr val="000000"/>
              </a:solidFill>
            </a:endParaRPr>
          </a:p>
        </p:txBody>
      </p:sp>
    </p:spTree>
    <p:extLst>
      <p:ext uri="{BB962C8B-B14F-4D97-AF65-F5344CB8AC3E}">
        <p14:creationId xmlns:p14="http://schemas.microsoft.com/office/powerpoint/2010/main" val="3453580191"/>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0964"/>
                                        </p:tgtEl>
                                        <p:attrNameLst>
                                          <p:attrName>style.visibility</p:attrName>
                                        </p:attrNameLst>
                                      </p:cBhvr>
                                      <p:to>
                                        <p:strVal val="visible"/>
                                      </p:to>
                                    </p:set>
                                    <p:animEffect transition="in" filter="fade">
                                      <p:cBhvr>
                                        <p:cTn id="7" dur="250"/>
                                        <p:tgtEl>
                                          <p:spTgt spid="40964"/>
                                        </p:tgtEl>
                                      </p:cBhvr>
                                    </p:animEffect>
                                    <p:anim calcmode="lin" valueType="num">
                                      <p:cBhvr>
                                        <p:cTn id="8" dur="250" fill="hold"/>
                                        <p:tgtEl>
                                          <p:spTgt spid="40964"/>
                                        </p:tgtEl>
                                        <p:attrNameLst>
                                          <p:attrName>ppt_x</p:attrName>
                                        </p:attrNameLst>
                                      </p:cBhvr>
                                      <p:tavLst>
                                        <p:tav tm="0">
                                          <p:val>
                                            <p:strVal val="#ppt_x"/>
                                          </p:val>
                                        </p:tav>
                                        <p:tav tm="100000">
                                          <p:val>
                                            <p:strVal val="#ppt_x"/>
                                          </p:val>
                                        </p:tav>
                                      </p:tavLst>
                                    </p:anim>
                                    <p:anim calcmode="lin" valueType="num">
                                      <p:cBhvr>
                                        <p:cTn id="9" dur="250" fill="hold"/>
                                        <p:tgtEl>
                                          <p:spTgt spid="40964"/>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22" presetClass="entr" presetSubtype="8" fill="hold" grpId="0" nodeType="afterEffect">
                                  <p:stCondLst>
                                    <p:cond delay="0"/>
                                  </p:stCondLst>
                                  <p:childTnLst>
                                    <p:set>
                                      <p:cBhvr>
                                        <p:cTn id="12" dur="1" fill="hold">
                                          <p:stCondLst>
                                            <p:cond delay="0"/>
                                          </p:stCondLst>
                                        </p:cTn>
                                        <p:tgtEl>
                                          <p:spTgt spid="127"/>
                                        </p:tgtEl>
                                        <p:attrNameLst>
                                          <p:attrName>style.visibility</p:attrName>
                                        </p:attrNameLst>
                                      </p:cBhvr>
                                      <p:to>
                                        <p:strVal val="visible"/>
                                      </p:to>
                                    </p:set>
                                    <p:animEffect transition="in" filter="wipe(left)">
                                      <p:cBhvr>
                                        <p:cTn id="13" dur="250"/>
                                        <p:tgtEl>
                                          <p:spTgt spid="127"/>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126"/>
                                        </p:tgtEl>
                                        <p:attrNameLst>
                                          <p:attrName>style.visibility</p:attrName>
                                        </p:attrNameLst>
                                      </p:cBhvr>
                                      <p:to>
                                        <p:strVal val="visible"/>
                                      </p:to>
                                    </p:set>
                                    <p:animEffect transition="in" filter="wipe(left)">
                                      <p:cBhvr>
                                        <p:cTn id="17" dur="250"/>
                                        <p:tgtEl>
                                          <p:spTgt spid="126"/>
                                        </p:tgtEl>
                                      </p:cBhvr>
                                    </p:animEffect>
                                  </p:childTnLst>
                                </p:cTn>
                              </p:par>
                            </p:childTnLst>
                          </p:cTn>
                        </p:par>
                        <p:par>
                          <p:cTn id="18" fill="hold">
                            <p:stCondLst>
                              <p:cond delay="750"/>
                            </p:stCondLst>
                            <p:childTnLst>
                              <p:par>
                                <p:cTn id="19" presetID="22" presetClass="entr" presetSubtype="8" fill="hold" grpId="0" nodeType="afterEffect">
                                  <p:stCondLst>
                                    <p:cond delay="0"/>
                                  </p:stCondLst>
                                  <p:childTnLst>
                                    <p:set>
                                      <p:cBhvr>
                                        <p:cTn id="20" dur="1" fill="hold">
                                          <p:stCondLst>
                                            <p:cond delay="0"/>
                                          </p:stCondLst>
                                        </p:cTn>
                                        <p:tgtEl>
                                          <p:spTgt spid="125"/>
                                        </p:tgtEl>
                                        <p:attrNameLst>
                                          <p:attrName>style.visibility</p:attrName>
                                        </p:attrNameLst>
                                      </p:cBhvr>
                                      <p:to>
                                        <p:strVal val="visible"/>
                                      </p:to>
                                    </p:set>
                                    <p:animEffect transition="in" filter="wipe(left)">
                                      <p:cBhvr>
                                        <p:cTn id="21" dur="250"/>
                                        <p:tgtEl>
                                          <p:spTgt spid="125"/>
                                        </p:tgtEl>
                                      </p:cBhvr>
                                    </p:animEffect>
                                  </p:childTnLst>
                                </p:cTn>
                              </p:par>
                              <p:par>
                                <p:cTn id="22" presetID="47" presetClass="entr" presetSubtype="0" fill="hold" nodeType="withEffect">
                                  <p:stCondLst>
                                    <p:cond delay="0"/>
                                  </p:stCondLst>
                                  <p:childTnLst>
                                    <p:set>
                                      <p:cBhvr>
                                        <p:cTn id="23" dur="1" fill="hold">
                                          <p:stCondLst>
                                            <p:cond delay="0"/>
                                          </p:stCondLst>
                                        </p:cTn>
                                        <p:tgtEl>
                                          <p:spTgt spid="40965"/>
                                        </p:tgtEl>
                                        <p:attrNameLst>
                                          <p:attrName>style.visibility</p:attrName>
                                        </p:attrNameLst>
                                      </p:cBhvr>
                                      <p:to>
                                        <p:strVal val="visible"/>
                                      </p:to>
                                    </p:set>
                                    <p:animEffect transition="in" filter="fade">
                                      <p:cBhvr>
                                        <p:cTn id="24" dur="250"/>
                                        <p:tgtEl>
                                          <p:spTgt spid="40965"/>
                                        </p:tgtEl>
                                      </p:cBhvr>
                                    </p:animEffect>
                                    <p:anim calcmode="lin" valueType="num">
                                      <p:cBhvr>
                                        <p:cTn id="25" dur="250" fill="hold"/>
                                        <p:tgtEl>
                                          <p:spTgt spid="40965"/>
                                        </p:tgtEl>
                                        <p:attrNameLst>
                                          <p:attrName>ppt_x</p:attrName>
                                        </p:attrNameLst>
                                      </p:cBhvr>
                                      <p:tavLst>
                                        <p:tav tm="0">
                                          <p:val>
                                            <p:strVal val="#ppt_x"/>
                                          </p:val>
                                        </p:tav>
                                        <p:tav tm="100000">
                                          <p:val>
                                            <p:strVal val="#ppt_x"/>
                                          </p:val>
                                        </p:tav>
                                      </p:tavLst>
                                    </p:anim>
                                    <p:anim calcmode="lin" valueType="num">
                                      <p:cBhvr>
                                        <p:cTn id="26" dur="250" fill="hold"/>
                                        <p:tgtEl>
                                          <p:spTgt spid="4096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130"/>
                                        </p:tgtEl>
                                        <p:attrNameLst>
                                          <p:attrName>style.visibility</p:attrName>
                                        </p:attrNameLst>
                                      </p:cBhvr>
                                      <p:to>
                                        <p:strVal val="visible"/>
                                      </p:to>
                                    </p:set>
                                    <p:animEffect transition="in" filter="wipe(left)">
                                      <p:cBhvr>
                                        <p:cTn id="30" dur="250"/>
                                        <p:tgtEl>
                                          <p:spTgt spid="130"/>
                                        </p:tgtEl>
                                      </p:cBhvr>
                                    </p:animEffect>
                                  </p:childTnLst>
                                </p:cTn>
                              </p:par>
                            </p:childTnLst>
                          </p:cTn>
                        </p:par>
                        <p:par>
                          <p:cTn id="31" fill="hold">
                            <p:stCondLst>
                              <p:cond delay="1250"/>
                            </p:stCondLst>
                            <p:childTnLst>
                              <p:par>
                                <p:cTn id="32" presetID="22" presetClass="entr" presetSubtype="8" fill="hold" grpId="0" nodeType="afterEffect">
                                  <p:stCondLst>
                                    <p:cond delay="0"/>
                                  </p:stCondLst>
                                  <p:childTnLst>
                                    <p:set>
                                      <p:cBhvr>
                                        <p:cTn id="33" dur="1" fill="hold">
                                          <p:stCondLst>
                                            <p:cond delay="0"/>
                                          </p:stCondLst>
                                        </p:cTn>
                                        <p:tgtEl>
                                          <p:spTgt spid="129"/>
                                        </p:tgtEl>
                                        <p:attrNameLst>
                                          <p:attrName>style.visibility</p:attrName>
                                        </p:attrNameLst>
                                      </p:cBhvr>
                                      <p:to>
                                        <p:strVal val="visible"/>
                                      </p:to>
                                    </p:set>
                                    <p:animEffect transition="in" filter="wipe(left)">
                                      <p:cBhvr>
                                        <p:cTn id="34" dur="250"/>
                                        <p:tgtEl>
                                          <p:spTgt spid="129"/>
                                        </p:tgtEl>
                                      </p:cBhvr>
                                    </p:animEffect>
                                  </p:childTnLst>
                                </p:cTn>
                              </p:par>
                            </p:childTnLst>
                          </p:cTn>
                        </p:par>
                        <p:par>
                          <p:cTn id="35" fill="hold">
                            <p:stCondLst>
                              <p:cond delay="1500"/>
                            </p:stCondLst>
                            <p:childTnLst>
                              <p:par>
                                <p:cTn id="36" presetID="22" presetClass="entr" presetSubtype="8" fill="hold" grpId="0" nodeType="afterEffect">
                                  <p:stCondLst>
                                    <p:cond delay="0"/>
                                  </p:stCondLst>
                                  <p:childTnLst>
                                    <p:set>
                                      <p:cBhvr>
                                        <p:cTn id="37" dur="1" fill="hold">
                                          <p:stCondLst>
                                            <p:cond delay="0"/>
                                          </p:stCondLst>
                                        </p:cTn>
                                        <p:tgtEl>
                                          <p:spTgt spid="128"/>
                                        </p:tgtEl>
                                        <p:attrNameLst>
                                          <p:attrName>style.visibility</p:attrName>
                                        </p:attrNameLst>
                                      </p:cBhvr>
                                      <p:to>
                                        <p:strVal val="visible"/>
                                      </p:to>
                                    </p:set>
                                    <p:animEffect transition="in" filter="wipe(left)">
                                      <p:cBhvr>
                                        <p:cTn id="38" dur="250"/>
                                        <p:tgtEl>
                                          <p:spTgt spid="128"/>
                                        </p:tgtEl>
                                      </p:cBhvr>
                                    </p:animEffect>
                                  </p:childTnLst>
                                </p:cTn>
                              </p:par>
                              <p:par>
                                <p:cTn id="39" presetID="47" presetClass="entr" presetSubtype="0" fill="hold" nodeType="withEffect">
                                  <p:stCondLst>
                                    <p:cond delay="0"/>
                                  </p:stCondLst>
                                  <p:childTnLst>
                                    <p:set>
                                      <p:cBhvr>
                                        <p:cTn id="40" dur="1" fill="hold">
                                          <p:stCondLst>
                                            <p:cond delay="0"/>
                                          </p:stCondLst>
                                        </p:cTn>
                                        <p:tgtEl>
                                          <p:spTgt spid="40966"/>
                                        </p:tgtEl>
                                        <p:attrNameLst>
                                          <p:attrName>style.visibility</p:attrName>
                                        </p:attrNameLst>
                                      </p:cBhvr>
                                      <p:to>
                                        <p:strVal val="visible"/>
                                      </p:to>
                                    </p:set>
                                    <p:animEffect transition="in" filter="fade">
                                      <p:cBhvr>
                                        <p:cTn id="41" dur="250"/>
                                        <p:tgtEl>
                                          <p:spTgt spid="40966"/>
                                        </p:tgtEl>
                                      </p:cBhvr>
                                    </p:animEffect>
                                    <p:anim calcmode="lin" valueType="num">
                                      <p:cBhvr>
                                        <p:cTn id="42" dur="250" fill="hold"/>
                                        <p:tgtEl>
                                          <p:spTgt spid="40966"/>
                                        </p:tgtEl>
                                        <p:attrNameLst>
                                          <p:attrName>ppt_x</p:attrName>
                                        </p:attrNameLst>
                                      </p:cBhvr>
                                      <p:tavLst>
                                        <p:tav tm="0">
                                          <p:val>
                                            <p:strVal val="#ppt_x"/>
                                          </p:val>
                                        </p:tav>
                                        <p:tav tm="100000">
                                          <p:val>
                                            <p:strVal val="#ppt_x"/>
                                          </p:val>
                                        </p:tav>
                                      </p:tavLst>
                                    </p:anim>
                                    <p:anim calcmode="lin" valueType="num">
                                      <p:cBhvr>
                                        <p:cTn id="43" dur="250" fill="hold"/>
                                        <p:tgtEl>
                                          <p:spTgt spid="40966"/>
                                        </p:tgtEl>
                                        <p:attrNameLst>
                                          <p:attrName>ppt_y</p:attrName>
                                        </p:attrNameLst>
                                      </p:cBhvr>
                                      <p:tavLst>
                                        <p:tav tm="0">
                                          <p:val>
                                            <p:strVal val="#ppt_y-.1"/>
                                          </p:val>
                                        </p:tav>
                                        <p:tav tm="100000">
                                          <p:val>
                                            <p:strVal val="#ppt_y"/>
                                          </p:val>
                                        </p:tav>
                                      </p:tavLst>
                                    </p:anim>
                                  </p:childTnLst>
                                </p:cTn>
                              </p:par>
                            </p:childTnLst>
                          </p:cTn>
                        </p:par>
                        <p:par>
                          <p:cTn id="44" fill="hold">
                            <p:stCondLst>
                              <p:cond delay="1750"/>
                            </p:stCondLst>
                            <p:childTnLst>
                              <p:par>
                                <p:cTn id="45" presetID="22" presetClass="entr" presetSubtype="2" fill="hold" grpId="0" nodeType="afterEffect">
                                  <p:stCondLst>
                                    <p:cond delay="0"/>
                                  </p:stCondLst>
                                  <p:childTnLst>
                                    <p:set>
                                      <p:cBhvr>
                                        <p:cTn id="46" dur="1" fill="hold">
                                          <p:stCondLst>
                                            <p:cond delay="0"/>
                                          </p:stCondLst>
                                        </p:cTn>
                                        <p:tgtEl>
                                          <p:spTgt spid="121"/>
                                        </p:tgtEl>
                                        <p:attrNameLst>
                                          <p:attrName>style.visibility</p:attrName>
                                        </p:attrNameLst>
                                      </p:cBhvr>
                                      <p:to>
                                        <p:strVal val="visible"/>
                                      </p:to>
                                    </p:set>
                                    <p:animEffect transition="in" filter="wipe(right)">
                                      <p:cBhvr>
                                        <p:cTn id="47" dur="250"/>
                                        <p:tgtEl>
                                          <p:spTgt spid="121"/>
                                        </p:tgtEl>
                                      </p:cBhvr>
                                    </p:animEffect>
                                  </p:childTnLst>
                                </p:cTn>
                              </p:par>
                            </p:childTnLst>
                          </p:cTn>
                        </p:par>
                        <p:par>
                          <p:cTn id="48" fill="hold">
                            <p:stCondLst>
                              <p:cond delay="2000"/>
                            </p:stCondLst>
                            <p:childTnLst>
                              <p:par>
                                <p:cTn id="49" presetID="22" presetClass="entr" presetSubtype="2" fill="hold" grpId="0" nodeType="afterEffect">
                                  <p:stCondLst>
                                    <p:cond delay="0"/>
                                  </p:stCondLst>
                                  <p:childTnLst>
                                    <p:set>
                                      <p:cBhvr>
                                        <p:cTn id="50" dur="1" fill="hold">
                                          <p:stCondLst>
                                            <p:cond delay="0"/>
                                          </p:stCondLst>
                                        </p:cTn>
                                        <p:tgtEl>
                                          <p:spTgt spid="120"/>
                                        </p:tgtEl>
                                        <p:attrNameLst>
                                          <p:attrName>style.visibility</p:attrName>
                                        </p:attrNameLst>
                                      </p:cBhvr>
                                      <p:to>
                                        <p:strVal val="visible"/>
                                      </p:to>
                                    </p:set>
                                    <p:animEffect transition="in" filter="wipe(right)">
                                      <p:cBhvr>
                                        <p:cTn id="51" dur="250"/>
                                        <p:tgtEl>
                                          <p:spTgt spid="120"/>
                                        </p:tgtEl>
                                      </p:cBhvr>
                                    </p:animEffect>
                                  </p:childTnLst>
                                </p:cTn>
                              </p:par>
                            </p:childTnLst>
                          </p:cTn>
                        </p:par>
                        <p:par>
                          <p:cTn id="52" fill="hold">
                            <p:stCondLst>
                              <p:cond delay="2250"/>
                            </p:stCondLst>
                            <p:childTnLst>
                              <p:par>
                                <p:cTn id="53" presetID="22" presetClass="entr" presetSubtype="2" fill="hold" grpId="0" nodeType="afterEffect">
                                  <p:stCondLst>
                                    <p:cond delay="0"/>
                                  </p:stCondLst>
                                  <p:childTnLst>
                                    <p:set>
                                      <p:cBhvr>
                                        <p:cTn id="54" dur="1" fill="hold">
                                          <p:stCondLst>
                                            <p:cond delay="0"/>
                                          </p:stCondLst>
                                        </p:cTn>
                                        <p:tgtEl>
                                          <p:spTgt spid="119"/>
                                        </p:tgtEl>
                                        <p:attrNameLst>
                                          <p:attrName>style.visibility</p:attrName>
                                        </p:attrNameLst>
                                      </p:cBhvr>
                                      <p:to>
                                        <p:strVal val="visible"/>
                                      </p:to>
                                    </p:set>
                                    <p:animEffect transition="in" filter="wipe(right)">
                                      <p:cBhvr>
                                        <p:cTn id="55" dur="250"/>
                                        <p:tgtEl>
                                          <p:spTgt spid="119"/>
                                        </p:tgtEl>
                                      </p:cBhvr>
                                    </p:animEffect>
                                  </p:childTnLst>
                                </p:cTn>
                              </p:par>
                              <p:par>
                                <p:cTn id="56" presetID="47" presetClass="entr" presetSubtype="0" fill="hold" nodeType="withEffect">
                                  <p:stCondLst>
                                    <p:cond delay="0"/>
                                  </p:stCondLst>
                                  <p:childTnLst>
                                    <p:set>
                                      <p:cBhvr>
                                        <p:cTn id="57" dur="1" fill="hold">
                                          <p:stCondLst>
                                            <p:cond delay="0"/>
                                          </p:stCondLst>
                                        </p:cTn>
                                        <p:tgtEl>
                                          <p:spTgt spid="40967"/>
                                        </p:tgtEl>
                                        <p:attrNameLst>
                                          <p:attrName>style.visibility</p:attrName>
                                        </p:attrNameLst>
                                      </p:cBhvr>
                                      <p:to>
                                        <p:strVal val="visible"/>
                                      </p:to>
                                    </p:set>
                                    <p:animEffect transition="in" filter="fade">
                                      <p:cBhvr>
                                        <p:cTn id="58" dur="250"/>
                                        <p:tgtEl>
                                          <p:spTgt spid="40967"/>
                                        </p:tgtEl>
                                      </p:cBhvr>
                                    </p:animEffect>
                                    <p:anim calcmode="lin" valueType="num">
                                      <p:cBhvr>
                                        <p:cTn id="59" dur="250" fill="hold"/>
                                        <p:tgtEl>
                                          <p:spTgt spid="40967"/>
                                        </p:tgtEl>
                                        <p:attrNameLst>
                                          <p:attrName>ppt_x</p:attrName>
                                        </p:attrNameLst>
                                      </p:cBhvr>
                                      <p:tavLst>
                                        <p:tav tm="0">
                                          <p:val>
                                            <p:strVal val="#ppt_x"/>
                                          </p:val>
                                        </p:tav>
                                        <p:tav tm="100000">
                                          <p:val>
                                            <p:strVal val="#ppt_x"/>
                                          </p:val>
                                        </p:tav>
                                      </p:tavLst>
                                    </p:anim>
                                    <p:anim calcmode="lin" valueType="num">
                                      <p:cBhvr>
                                        <p:cTn id="60" dur="250" fill="hold"/>
                                        <p:tgtEl>
                                          <p:spTgt spid="40967"/>
                                        </p:tgtEl>
                                        <p:attrNameLst>
                                          <p:attrName>ppt_y</p:attrName>
                                        </p:attrNameLst>
                                      </p:cBhvr>
                                      <p:tavLst>
                                        <p:tav tm="0">
                                          <p:val>
                                            <p:strVal val="#ppt_y-.1"/>
                                          </p:val>
                                        </p:tav>
                                        <p:tav tm="100000">
                                          <p:val>
                                            <p:strVal val="#ppt_y"/>
                                          </p:val>
                                        </p:tav>
                                      </p:tavLst>
                                    </p:anim>
                                  </p:childTnLst>
                                </p:cTn>
                              </p:par>
                            </p:childTnLst>
                          </p:cTn>
                        </p:par>
                        <p:par>
                          <p:cTn id="61" fill="hold">
                            <p:stCondLst>
                              <p:cond delay="2500"/>
                            </p:stCondLst>
                            <p:childTnLst>
                              <p:par>
                                <p:cTn id="62" presetID="22" presetClass="entr" presetSubtype="2" fill="hold" grpId="0" nodeType="afterEffect">
                                  <p:stCondLst>
                                    <p:cond delay="0"/>
                                  </p:stCondLst>
                                  <p:childTnLst>
                                    <p:set>
                                      <p:cBhvr>
                                        <p:cTn id="63" dur="1" fill="hold">
                                          <p:stCondLst>
                                            <p:cond delay="0"/>
                                          </p:stCondLst>
                                        </p:cTn>
                                        <p:tgtEl>
                                          <p:spTgt spid="124"/>
                                        </p:tgtEl>
                                        <p:attrNameLst>
                                          <p:attrName>style.visibility</p:attrName>
                                        </p:attrNameLst>
                                      </p:cBhvr>
                                      <p:to>
                                        <p:strVal val="visible"/>
                                      </p:to>
                                    </p:set>
                                    <p:animEffect transition="in" filter="wipe(right)">
                                      <p:cBhvr>
                                        <p:cTn id="64" dur="250"/>
                                        <p:tgtEl>
                                          <p:spTgt spid="124"/>
                                        </p:tgtEl>
                                      </p:cBhvr>
                                    </p:animEffect>
                                  </p:childTnLst>
                                </p:cTn>
                              </p:par>
                            </p:childTnLst>
                          </p:cTn>
                        </p:par>
                        <p:par>
                          <p:cTn id="65" fill="hold">
                            <p:stCondLst>
                              <p:cond delay="2750"/>
                            </p:stCondLst>
                            <p:childTnLst>
                              <p:par>
                                <p:cTn id="66" presetID="22" presetClass="entr" presetSubtype="2" fill="hold" grpId="0" nodeType="afterEffect">
                                  <p:stCondLst>
                                    <p:cond delay="0"/>
                                  </p:stCondLst>
                                  <p:childTnLst>
                                    <p:set>
                                      <p:cBhvr>
                                        <p:cTn id="67" dur="1" fill="hold">
                                          <p:stCondLst>
                                            <p:cond delay="0"/>
                                          </p:stCondLst>
                                        </p:cTn>
                                        <p:tgtEl>
                                          <p:spTgt spid="123"/>
                                        </p:tgtEl>
                                        <p:attrNameLst>
                                          <p:attrName>style.visibility</p:attrName>
                                        </p:attrNameLst>
                                      </p:cBhvr>
                                      <p:to>
                                        <p:strVal val="visible"/>
                                      </p:to>
                                    </p:set>
                                    <p:animEffect transition="in" filter="wipe(right)">
                                      <p:cBhvr>
                                        <p:cTn id="68" dur="250"/>
                                        <p:tgtEl>
                                          <p:spTgt spid="123"/>
                                        </p:tgtEl>
                                      </p:cBhvr>
                                    </p:animEffect>
                                  </p:childTnLst>
                                </p:cTn>
                              </p:par>
                            </p:childTnLst>
                          </p:cTn>
                        </p:par>
                        <p:par>
                          <p:cTn id="69" fill="hold">
                            <p:stCondLst>
                              <p:cond delay="3000"/>
                            </p:stCondLst>
                            <p:childTnLst>
                              <p:par>
                                <p:cTn id="70" presetID="22" presetClass="entr" presetSubtype="2" fill="hold" grpId="0" nodeType="afterEffect">
                                  <p:stCondLst>
                                    <p:cond delay="0"/>
                                  </p:stCondLst>
                                  <p:childTnLst>
                                    <p:set>
                                      <p:cBhvr>
                                        <p:cTn id="71" dur="1" fill="hold">
                                          <p:stCondLst>
                                            <p:cond delay="0"/>
                                          </p:stCondLst>
                                        </p:cTn>
                                        <p:tgtEl>
                                          <p:spTgt spid="122"/>
                                        </p:tgtEl>
                                        <p:attrNameLst>
                                          <p:attrName>style.visibility</p:attrName>
                                        </p:attrNameLst>
                                      </p:cBhvr>
                                      <p:to>
                                        <p:strVal val="visible"/>
                                      </p:to>
                                    </p:set>
                                    <p:animEffect transition="in" filter="wipe(right)">
                                      <p:cBhvr>
                                        <p:cTn id="72" dur="250"/>
                                        <p:tgtEl>
                                          <p:spTgt spid="12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52"/>
                                        </p:tgtEl>
                                        <p:attrNameLst>
                                          <p:attrName>style.visibility</p:attrName>
                                        </p:attrNameLst>
                                      </p:cBhvr>
                                      <p:to>
                                        <p:strVal val="visible"/>
                                      </p:to>
                                    </p:set>
                                    <p:animEffect transition="in" filter="fade">
                                      <p:cBhvr>
                                        <p:cTn id="75" dur="250"/>
                                        <p:tgtEl>
                                          <p:spTgt spid="5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15"/>
                                        </p:tgtEl>
                                        <p:attrNameLst>
                                          <p:attrName>style.visibility</p:attrName>
                                        </p:attrNameLst>
                                      </p:cBhvr>
                                      <p:to>
                                        <p:strVal val="visible"/>
                                      </p:to>
                                    </p:set>
                                    <p:animEffect transition="in" filter="fade">
                                      <p:cBhvr>
                                        <p:cTn id="78" dur="250"/>
                                        <p:tgtEl>
                                          <p:spTgt spid="115"/>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51"/>
                                        </p:tgtEl>
                                        <p:attrNameLst>
                                          <p:attrName>style.visibility</p:attrName>
                                        </p:attrNameLst>
                                      </p:cBhvr>
                                      <p:to>
                                        <p:strVal val="visible"/>
                                      </p:to>
                                    </p:set>
                                    <p:animEffect transition="in" filter="fade">
                                      <p:cBhvr>
                                        <p:cTn id="81" dur="250"/>
                                        <p:tgtEl>
                                          <p:spTgt spid="51"/>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14"/>
                                        </p:tgtEl>
                                        <p:attrNameLst>
                                          <p:attrName>style.visibility</p:attrName>
                                        </p:attrNameLst>
                                      </p:cBhvr>
                                      <p:to>
                                        <p:strVal val="visible"/>
                                      </p:to>
                                    </p:set>
                                    <p:animEffect transition="in" filter="fade">
                                      <p:cBhvr>
                                        <p:cTn id="84" dur="25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114" grpId="0" animBg="1"/>
      <p:bldP spid="115" grpId="0" animBg="1"/>
      <p:bldP spid="119" grpId="0"/>
      <p:bldP spid="120" grpId="0"/>
      <p:bldP spid="121" grpId="0" animBg="1"/>
      <p:bldP spid="122" grpId="0"/>
      <p:bldP spid="123" grpId="0"/>
      <p:bldP spid="124" grpId="0" animBg="1"/>
      <p:bldP spid="125" grpId="0"/>
      <p:bldP spid="126" grpId="0"/>
      <p:bldP spid="127" grpId="0" animBg="1"/>
      <p:bldP spid="128" grpId="0"/>
      <p:bldP spid="129" grpId="0"/>
      <p:bldP spid="130"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椭圆 14"/>
          <p:cNvSpPr/>
          <p:nvPr/>
        </p:nvSpPr>
        <p:spPr>
          <a:xfrm>
            <a:off x="4250955" y="5115200"/>
            <a:ext cx="5054419" cy="246566"/>
          </a:xfrm>
          <a:prstGeom prst="ellipse">
            <a:avLst/>
          </a:prstGeom>
          <a:gradFill flip="none" rotWithShape="1">
            <a:gsLst>
              <a:gs pos="50000">
                <a:schemeClr val="tx1">
                  <a:lumMod val="50000"/>
                  <a:lumOff val="50000"/>
                  <a:alpha val="33000"/>
                </a:schemeClr>
              </a:gs>
              <a:gs pos="0">
                <a:schemeClr val="tx1">
                  <a:lumMod val="65000"/>
                  <a:lumOff val="35000"/>
                  <a:alpha val="50000"/>
                </a:schemeClr>
              </a:gs>
              <a:gs pos="100000">
                <a:srgbClr val="FAFAFC">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endParaRPr>
          </a:p>
        </p:txBody>
      </p:sp>
      <p:grpSp>
        <p:nvGrpSpPr>
          <p:cNvPr id="6" name="组合 5"/>
          <p:cNvGrpSpPr/>
          <p:nvPr/>
        </p:nvGrpSpPr>
        <p:grpSpPr>
          <a:xfrm>
            <a:off x="4299818" y="1754392"/>
            <a:ext cx="4121755" cy="3474666"/>
            <a:chOff x="7759065" y="1559433"/>
            <a:chExt cx="2743200" cy="2312536"/>
          </a:xfrm>
          <a:effectLst>
            <a:reflection blurRad="25400" stA="38000" endPos="35000" dir="5400000" sy="-100000" algn="bl" rotWithShape="0"/>
          </a:effectLst>
        </p:grpSpPr>
        <p:sp>
          <p:nvSpPr>
            <p:cNvPr id="7" name="椭圆形标注 22"/>
            <p:cNvSpPr/>
            <p:nvPr/>
          </p:nvSpPr>
          <p:spPr>
            <a:xfrm>
              <a:off x="7830694" y="1609184"/>
              <a:ext cx="2386639" cy="2262785"/>
            </a:xfrm>
            <a:custGeom>
              <a:avLst/>
              <a:gdLst>
                <a:gd name="connsiteX0" fmla="*/ 2354434 w 2743200"/>
                <a:gd name="connsiteY0" fmla="*/ 2299176 h 1837944"/>
                <a:gd name="connsiteX1" fmla="*/ 1715158 w 2743200"/>
                <a:gd name="connsiteY1" fmla="*/ 1808649 h 1837944"/>
                <a:gd name="connsiteX2" fmla="*/ 293679 w 2743200"/>
                <a:gd name="connsiteY2" fmla="*/ 1487239 h 1837944"/>
                <a:gd name="connsiteX3" fmla="*/ 798250 w 2743200"/>
                <a:gd name="connsiteY3" fmla="*/ 84141 h 1837944"/>
                <a:gd name="connsiteX4" fmla="*/ 2205881 w 2743200"/>
                <a:gd name="connsiteY4" fmla="*/ 189545 h 1837944"/>
                <a:gd name="connsiteX5" fmla="*/ 2187572 w 2743200"/>
                <a:gd name="connsiteY5" fmla="*/ 1657637 h 1837944"/>
                <a:gd name="connsiteX6" fmla="*/ 2354434 w 2743200"/>
                <a:gd name="connsiteY6" fmla="*/ 2299176 h 1837944"/>
                <a:gd name="connsiteX0" fmla="*/ 2110962 w 2499727"/>
                <a:gd name="connsiteY0" fmla="*/ 2329725 h 2329725"/>
                <a:gd name="connsiteX1" fmla="*/ 1471686 w 2499727"/>
                <a:gd name="connsiteY1" fmla="*/ 1839198 h 2329725"/>
                <a:gd name="connsiteX2" fmla="*/ 225467 w 2499727"/>
                <a:gd name="connsiteY2" fmla="*/ 1494928 h 2329725"/>
                <a:gd name="connsiteX3" fmla="*/ 554778 w 2499727"/>
                <a:gd name="connsiteY3" fmla="*/ 114690 h 2329725"/>
                <a:gd name="connsiteX4" fmla="*/ 1962409 w 2499727"/>
                <a:gd name="connsiteY4" fmla="*/ 220094 h 2329725"/>
                <a:gd name="connsiteX5" fmla="*/ 1944100 w 2499727"/>
                <a:gd name="connsiteY5" fmla="*/ 1688186 h 2329725"/>
                <a:gd name="connsiteX6" fmla="*/ 2110962 w 2499727"/>
                <a:gd name="connsiteY6" fmla="*/ 2329725 h 2329725"/>
                <a:gd name="connsiteX0" fmla="*/ 2004282 w 2499727"/>
                <a:gd name="connsiteY0" fmla="*/ 2245905 h 2245905"/>
                <a:gd name="connsiteX1" fmla="*/ 1471686 w 2499727"/>
                <a:gd name="connsiteY1" fmla="*/ 1839198 h 2245905"/>
                <a:gd name="connsiteX2" fmla="*/ 225467 w 2499727"/>
                <a:gd name="connsiteY2" fmla="*/ 1494928 h 2245905"/>
                <a:gd name="connsiteX3" fmla="*/ 554778 w 2499727"/>
                <a:gd name="connsiteY3" fmla="*/ 114690 h 2245905"/>
                <a:gd name="connsiteX4" fmla="*/ 1962409 w 2499727"/>
                <a:gd name="connsiteY4" fmla="*/ 220094 h 2245905"/>
                <a:gd name="connsiteX5" fmla="*/ 1944100 w 2499727"/>
                <a:gd name="connsiteY5" fmla="*/ 1688186 h 2245905"/>
                <a:gd name="connsiteX6" fmla="*/ 2004282 w 2499727"/>
                <a:gd name="connsiteY6" fmla="*/ 2245905 h 2245905"/>
                <a:gd name="connsiteX0" fmla="*/ 2004282 w 2499727"/>
                <a:gd name="connsiteY0" fmla="*/ 2245905 h 2248035"/>
                <a:gd name="connsiteX1" fmla="*/ 1471686 w 2499727"/>
                <a:gd name="connsiteY1" fmla="*/ 1839198 h 2248035"/>
                <a:gd name="connsiteX2" fmla="*/ 225467 w 2499727"/>
                <a:gd name="connsiteY2" fmla="*/ 1494928 h 2248035"/>
                <a:gd name="connsiteX3" fmla="*/ 554778 w 2499727"/>
                <a:gd name="connsiteY3" fmla="*/ 114690 h 2248035"/>
                <a:gd name="connsiteX4" fmla="*/ 1962409 w 2499727"/>
                <a:gd name="connsiteY4" fmla="*/ 220094 h 2248035"/>
                <a:gd name="connsiteX5" fmla="*/ 1944100 w 2499727"/>
                <a:gd name="connsiteY5" fmla="*/ 1688186 h 2248035"/>
                <a:gd name="connsiteX6" fmla="*/ 2004282 w 2499727"/>
                <a:gd name="connsiteY6" fmla="*/ 2245905 h 2248035"/>
                <a:gd name="connsiteX0" fmla="*/ 2004282 w 2261319"/>
                <a:gd name="connsiteY0" fmla="*/ 2245905 h 2248035"/>
                <a:gd name="connsiteX1" fmla="*/ 1471686 w 2261319"/>
                <a:gd name="connsiteY1" fmla="*/ 1839198 h 2248035"/>
                <a:gd name="connsiteX2" fmla="*/ 225467 w 2261319"/>
                <a:gd name="connsiteY2" fmla="*/ 1494928 h 2248035"/>
                <a:gd name="connsiteX3" fmla="*/ 554778 w 2261319"/>
                <a:gd name="connsiteY3" fmla="*/ 114690 h 2248035"/>
                <a:gd name="connsiteX4" fmla="*/ 1962409 w 2261319"/>
                <a:gd name="connsiteY4" fmla="*/ 220094 h 2248035"/>
                <a:gd name="connsiteX5" fmla="*/ 1944100 w 2261319"/>
                <a:gd name="connsiteY5" fmla="*/ 1688186 h 2248035"/>
                <a:gd name="connsiteX6" fmla="*/ 2004282 w 2261319"/>
                <a:gd name="connsiteY6" fmla="*/ 2245905 h 2248035"/>
                <a:gd name="connsiteX0" fmla="*/ 2004282 w 2238535"/>
                <a:gd name="connsiteY0" fmla="*/ 2245905 h 2248375"/>
                <a:gd name="connsiteX1" fmla="*/ 1471686 w 2238535"/>
                <a:gd name="connsiteY1" fmla="*/ 1839198 h 2248375"/>
                <a:gd name="connsiteX2" fmla="*/ 225467 w 2238535"/>
                <a:gd name="connsiteY2" fmla="*/ 1494928 h 2248375"/>
                <a:gd name="connsiteX3" fmla="*/ 554778 w 2238535"/>
                <a:gd name="connsiteY3" fmla="*/ 114690 h 2248375"/>
                <a:gd name="connsiteX4" fmla="*/ 1962409 w 2238535"/>
                <a:gd name="connsiteY4" fmla="*/ 220094 h 2248375"/>
                <a:gd name="connsiteX5" fmla="*/ 1944100 w 2238535"/>
                <a:gd name="connsiteY5" fmla="*/ 1688186 h 2248375"/>
                <a:gd name="connsiteX6" fmla="*/ 2004282 w 2238535"/>
                <a:gd name="connsiteY6" fmla="*/ 2245905 h 2248375"/>
                <a:gd name="connsiteX0" fmla="*/ 2004282 w 2238535"/>
                <a:gd name="connsiteY0" fmla="*/ 2245905 h 2270257"/>
                <a:gd name="connsiteX1" fmla="*/ 1471686 w 2238535"/>
                <a:gd name="connsiteY1" fmla="*/ 1839198 h 2270257"/>
                <a:gd name="connsiteX2" fmla="*/ 225467 w 2238535"/>
                <a:gd name="connsiteY2" fmla="*/ 1494928 h 2270257"/>
                <a:gd name="connsiteX3" fmla="*/ 554778 w 2238535"/>
                <a:gd name="connsiteY3" fmla="*/ 114690 h 2270257"/>
                <a:gd name="connsiteX4" fmla="*/ 1962409 w 2238535"/>
                <a:gd name="connsiteY4" fmla="*/ 220094 h 2270257"/>
                <a:gd name="connsiteX5" fmla="*/ 1944100 w 2238535"/>
                <a:gd name="connsiteY5" fmla="*/ 1688186 h 2270257"/>
                <a:gd name="connsiteX6" fmla="*/ 2143494 w 2238535"/>
                <a:gd name="connsiteY6" fmla="*/ 2166055 h 2270257"/>
                <a:gd name="connsiteX7" fmla="*/ 2004282 w 2238535"/>
                <a:gd name="connsiteY7" fmla="*/ 2245905 h 2270257"/>
                <a:gd name="connsiteX0" fmla="*/ 2004282 w 2273327"/>
                <a:gd name="connsiteY0" fmla="*/ 2245905 h 2288071"/>
                <a:gd name="connsiteX1" fmla="*/ 1471686 w 2273327"/>
                <a:gd name="connsiteY1" fmla="*/ 1839198 h 2288071"/>
                <a:gd name="connsiteX2" fmla="*/ 225467 w 2273327"/>
                <a:gd name="connsiteY2" fmla="*/ 1494928 h 2288071"/>
                <a:gd name="connsiteX3" fmla="*/ 554778 w 2273327"/>
                <a:gd name="connsiteY3" fmla="*/ 114690 h 2288071"/>
                <a:gd name="connsiteX4" fmla="*/ 1962409 w 2273327"/>
                <a:gd name="connsiteY4" fmla="*/ 220094 h 2288071"/>
                <a:gd name="connsiteX5" fmla="*/ 1944100 w 2273327"/>
                <a:gd name="connsiteY5" fmla="*/ 1688186 h 2288071"/>
                <a:gd name="connsiteX6" fmla="*/ 2135874 w 2273327"/>
                <a:gd name="connsiteY6" fmla="*/ 2219395 h 2288071"/>
                <a:gd name="connsiteX7" fmla="*/ 2004282 w 2273327"/>
                <a:gd name="connsiteY7" fmla="*/ 2245905 h 2288071"/>
                <a:gd name="connsiteX0" fmla="*/ 2004282 w 2273327"/>
                <a:gd name="connsiteY0" fmla="*/ 2245905 h 2269059"/>
                <a:gd name="connsiteX1" fmla="*/ 1471686 w 2273327"/>
                <a:gd name="connsiteY1" fmla="*/ 1839198 h 2269059"/>
                <a:gd name="connsiteX2" fmla="*/ 225467 w 2273327"/>
                <a:gd name="connsiteY2" fmla="*/ 1494928 h 2269059"/>
                <a:gd name="connsiteX3" fmla="*/ 554778 w 2273327"/>
                <a:gd name="connsiteY3" fmla="*/ 114690 h 2269059"/>
                <a:gd name="connsiteX4" fmla="*/ 1962409 w 2273327"/>
                <a:gd name="connsiteY4" fmla="*/ 220094 h 2269059"/>
                <a:gd name="connsiteX5" fmla="*/ 1944100 w 2273327"/>
                <a:gd name="connsiteY5" fmla="*/ 1688186 h 2269059"/>
                <a:gd name="connsiteX6" fmla="*/ 2135874 w 2273327"/>
                <a:gd name="connsiteY6" fmla="*/ 2219395 h 2269059"/>
                <a:gd name="connsiteX7" fmla="*/ 2004282 w 2273327"/>
                <a:gd name="connsiteY7" fmla="*/ 2245905 h 2269059"/>
                <a:gd name="connsiteX0" fmla="*/ 2004282 w 2273327"/>
                <a:gd name="connsiteY0" fmla="*/ 2245905 h 2269059"/>
                <a:gd name="connsiteX1" fmla="*/ 1471686 w 2273327"/>
                <a:gd name="connsiteY1" fmla="*/ 1839198 h 2269059"/>
                <a:gd name="connsiteX2" fmla="*/ 225467 w 2273327"/>
                <a:gd name="connsiteY2" fmla="*/ 1494928 h 2269059"/>
                <a:gd name="connsiteX3" fmla="*/ 554778 w 2273327"/>
                <a:gd name="connsiteY3" fmla="*/ 114690 h 2269059"/>
                <a:gd name="connsiteX4" fmla="*/ 1962409 w 2273327"/>
                <a:gd name="connsiteY4" fmla="*/ 220094 h 2269059"/>
                <a:gd name="connsiteX5" fmla="*/ 1944100 w 2273327"/>
                <a:gd name="connsiteY5" fmla="*/ 1688186 h 2269059"/>
                <a:gd name="connsiteX6" fmla="*/ 2135874 w 2273327"/>
                <a:gd name="connsiteY6" fmla="*/ 2219395 h 2269059"/>
                <a:gd name="connsiteX7" fmla="*/ 2004282 w 2273327"/>
                <a:gd name="connsiteY7" fmla="*/ 2245905 h 2269059"/>
                <a:gd name="connsiteX0" fmla="*/ 2004282 w 2273327"/>
                <a:gd name="connsiteY0" fmla="*/ 2245905 h 2245911"/>
                <a:gd name="connsiteX1" fmla="*/ 1471686 w 2273327"/>
                <a:gd name="connsiteY1" fmla="*/ 1839198 h 2245911"/>
                <a:gd name="connsiteX2" fmla="*/ 225467 w 2273327"/>
                <a:gd name="connsiteY2" fmla="*/ 1494928 h 2245911"/>
                <a:gd name="connsiteX3" fmla="*/ 554778 w 2273327"/>
                <a:gd name="connsiteY3" fmla="*/ 114690 h 2245911"/>
                <a:gd name="connsiteX4" fmla="*/ 1962409 w 2273327"/>
                <a:gd name="connsiteY4" fmla="*/ 220094 h 2245911"/>
                <a:gd name="connsiteX5" fmla="*/ 1944100 w 2273327"/>
                <a:gd name="connsiteY5" fmla="*/ 1688186 h 2245911"/>
                <a:gd name="connsiteX6" fmla="*/ 2135874 w 2273327"/>
                <a:gd name="connsiteY6" fmla="*/ 2219395 h 2245911"/>
                <a:gd name="connsiteX7" fmla="*/ 2004282 w 2273327"/>
                <a:gd name="connsiteY7" fmla="*/ 2245905 h 2245911"/>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118974 w 2387242"/>
                <a:gd name="connsiteY0" fmla="*/ 2242567 h 2244632"/>
                <a:gd name="connsiteX1" fmla="*/ 1586378 w 2387242"/>
                <a:gd name="connsiteY1" fmla="*/ 1835860 h 2244632"/>
                <a:gd name="connsiteX2" fmla="*/ 202999 w 2387242"/>
                <a:gd name="connsiteY2" fmla="*/ 1445870 h 2244632"/>
                <a:gd name="connsiteX3" fmla="*/ 669470 w 2387242"/>
                <a:gd name="connsiteY3" fmla="*/ 111352 h 2244632"/>
                <a:gd name="connsiteX4" fmla="*/ 2077101 w 2387242"/>
                <a:gd name="connsiteY4" fmla="*/ 216756 h 2244632"/>
                <a:gd name="connsiteX5" fmla="*/ 2058792 w 2387242"/>
                <a:gd name="connsiteY5" fmla="*/ 1684848 h 2244632"/>
                <a:gd name="connsiteX6" fmla="*/ 2272791 w 2387242"/>
                <a:gd name="connsiteY6" fmla="*/ 2244632 h 2244632"/>
                <a:gd name="connsiteX7" fmla="*/ 2118974 w 2387242"/>
                <a:gd name="connsiteY7" fmla="*/ 2242567 h 2244632"/>
                <a:gd name="connsiteX0" fmla="*/ 2142026 w 2387242"/>
                <a:gd name="connsiteY0" fmla="*/ 2262737 h 2262745"/>
                <a:gd name="connsiteX1" fmla="*/ 1586378 w 2387242"/>
                <a:gd name="connsiteY1" fmla="*/ 1835860 h 2262745"/>
                <a:gd name="connsiteX2" fmla="*/ 202999 w 2387242"/>
                <a:gd name="connsiteY2" fmla="*/ 1445870 h 2262745"/>
                <a:gd name="connsiteX3" fmla="*/ 669470 w 2387242"/>
                <a:gd name="connsiteY3" fmla="*/ 111352 h 2262745"/>
                <a:gd name="connsiteX4" fmla="*/ 2077101 w 2387242"/>
                <a:gd name="connsiteY4" fmla="*/ 216756 h 2262745"/>
                <a:gd name="connsiteX5" fmla="*/ 2058792 w 2387242"/>
                <a:gd name="connsiteY5" fmla="*/ 1684848 h 2262745"/>
                <a:gd name="connsiteX6" fmla="*/ 2272791 w 2387242"/>
                <a:gd name="connsiteY6" fmla="*/ 2244632 h 2262745"/>
                <a:gd name="connsiteX7" fmla="*/ 2142026 w 2387242"/>
                <a:gd name="connsiteY7" fmla="*/ 2262737 h 2262745"/>
                <a:gd name="connsiteX0" fmla="*/ 2142026 w 2386639"/>
                <a:gd name="connsiteY0" fmla="*/ 2262737 h 2262785"/>
                <a:gd name="connsiteX1" fmla="*/ 1586378 w 2386639"/>
                <a:gd name="connsiteY1" fmla="*/ 1835860 h 2262785"/>
                <a:gd name="connsiteX2" fmla="*/ 202999 w 2386639"/>
                <a:gd name="connsiteY2" fmla="*/ 1445870 h 2262785"/>
                <a:gd name="connsiteX3" fmla="*/ 669470 w 2386639"/>
                <a:gd name="connsiteY3" fmla="*/ 111352 h 2262785"/>
                <a:gd name="connsiteX4" fmla="*/ 2077101 w 2386639"/>
                <a:gd name="connsiteY4" fmla="*/ 216756 h 2262785"/>
                <a:gd name="connsiteX5" fmla="*/ 2058792 w 2386639"/>
                <a:gd name="connsiteY5" fmla="*/ 1684848 h 2262785"/>
                <a:gd name="connsiteX6" fmla="*/ 2290080 w 2386639"/>
                <a:gd name="connsiteY6" fmla="*/ 2261921 h 2262785"/>
                <a:gd name="connsiteX7" fmla="*/ 2142026 w 2386639"/>
                <a:gd name="connsiteY7" fmla="*/ 2262737 h 2262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6639" h="2262785">
                  <a:moveTo>
                    <a:pt x="2142026" y="2262737"/>
                  </a:moveTo>
                  <a:lnTo>
                    <a:pt x="1586378" y="1835860"/>
                  </a:lnTo>
                  <a:cubicBezTo>
                    <a:pt x="1059338" y="1927221"/>
                    <a:pt x="539638" y="1732517"/>
                    <a:pt x="202999" y="1445870"/>
                  </a:cubicBezTo>
                  <a:cubicBezTo>
                    <a:pt x="-345444" y="978872"/>
                    <a:pt x="357120" y="316204"/>
                    <a:pt x="669470" y="111352"/>
                  </a:cubicBezTo>
                  <a:cubicBezTo>
                    <a:pt x="981820" y="-93500"/>
                    <a:pt x="1673360" y="9464"/>
                    <a:pt x="2077101" y="216756"/>
                  </a:cubicBezTo>
                  <a:cubicBezTo>
                    <a:pt x="2801082" y="588469"/>
                    <a:pt x="2023296" y="1343987"/>
                    <a:pt x="2058792" y="1684848"/>
                  </a:cubicBezTo>
                  <a:cubicBezTo>
                    <a:pt x="2094289" y="2025709"/>
                    <a:pt x="2241950" y="2172143"/>
                    <a:pt x="2290080" y="2261921"/>
                  </a:cubicBezTo>
                  <a:cubicBezTo>
                    <a:pt x="2214385" y="2259624"/>
                    <a:pt x="2212719" y="2263238"/>
                    <a:pt x="2142026" y="2262737"/>
                  </a:cubicBezTo>
                  <a:close/>
                </a:path>
              </a:pathLst>
            </a:custGeom>
            <a:solidFill>
              <a:schemeClr val="accent4">
                <a:lumMod val="75000"/>
              </a:schemeClr>
            </a:solidFill>
            <a:ln>
              <a:no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endParaRPr>
            </a:p>
          </p:txBody>
        </p:sp>
        <p:sp>
          <p:nvSpPr>
            <p:cNvPr id="8" name="椭圆形标注 7"/>
            <p:cNvSpPr/>
            <p:nvPr/>
          </p:nvSpPr>
          <p:spPr>
            <a:xfrm>
              <a:off x="7759065" y="1559433"/>
              <a:ext cx="2743200" cy="1837944"/>
            </a:xfrm>
            <a:prstGeom prst="wedgeEllipseCallout">
              <a:avLst>
                <a:gd name="adj1" fmla="val 35828"/>
                <a:gd name="adj2" fmla="val 75095"/>
              </a:avLst>
            </a:prstGeom>
            <a:solidFill>
              <a:schemeClr val="accent4"/>
            </a:solidFill>
            <a:ln>
              <a:solidFill>
                <a:schemeClr val="bg1"/>
              </a:solid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endParaRPr>
            </a:p>
          </p:txBody>
        </p:sp>
      </p:grpSp>
      <p:grpSp>
        <p:nvGrpSpPr>
          <p:cNvPr id="9" name="组合 8"/>
          <p:cNvGrpSpPr/>
          <p:nvPr/>
        </p:nvGrpSpPr>
        <p:grpSpPr>
          <a:xfrm>
            <a:off x="3044905" y="2372688"/>
            <a:ext cx="3403467" cy="2881260"/>
            <a:chOff x="7759065" y="1559433"/>
            <a:chExt cx="2743200" cy="2322300"/>
          </a:xfrm>
          <a:effectLst>
            <a:outerShdw blurRad="165100" dist="38100" algn="l" rotWithShape="0">
              <a:prstClr val="black">
                <a:alpha val="40000"/>
              </a:prstClr>
            </a:outerShdw>
            <a:reflection blurRad="25400" stA="38000" endPos="35000" dir="5400000" sy="-100000" algn="bl" rotWithShape="0"/>
          </a:effectLst>
        </p:grpSpPr>
        <p:sp>
          <p:nvSpPr>
            <p:cNvPr id="10" name="椭圆形标注 22"/>
            <p:cNvSpPr/>
            <p:nvPr/>
          </p:nvSpPr>
          <p:spPr>
            <a:xfrm>
              <a:off x="7830694" y="1609184"/>
              <a:ext cx="2386633" cy="2272549"/>
            </a:xfrm>
            <a:custGeom>
              <a:avLst/>
              <a:gdLst>
                <a:gd name="connsiteX0" fmla="*/ 2354434 w 2743200"/>
                <a:gd name="connsiteY0" fmla="*/ 2299176 h 1837944"/>
                <a:gd name="connsiteX1" fmla="*/ 1715158 w 2743200"/>
                <a:gd name="connsiteY1" fmla="*/ 1808649 h 1837944"/>
                <a:gd name="connsiteX2" fmla="*/ 293679 w 2743200"/>
                <a:gd name="connsiteY2" fmla="*/ 1487239 h 1837944"/>
                <a:gd name="connsiteX3" fmla="*/ 798250 w 2743200"/>
                <a:gd name="connsiteY3" fmla="*/ 84141 h 1837944"/>
                <a:gd name="connsiteX4" fmla="*/ 2205881 w 2743200"/>
                <a:gd name="connsiteY4" fmla="*/ 189545 h 1837944"/>
                <a:gd name="connsiteX5" fmla="*/ 2187572 w 2743200"/>
                <a:gd name="connsiteY5" fmla="*/ 1657637 h 1837944"/>
                <a:gd name="connsiteX6" fmla="*/ 2354434 w 2743200"/>
                <a:gd name="connsiteY6" fmla="*/ 2299176 h 1837944"/>
                <a:gd name="connsiteX0" fmla="*/ 2110962 w 2499727"/>
                <a:gd name="connsiteY0" fmla="*/ 2329725 h 2329725"/>
                <a:gd name="connsiteX1" fmla="*/ 1471686 w 2499727"/>
                <a:gd name="connsiteY1" fmla="*/ 1839198 h 2329725"/>
                <a:gd name="connsiteX2" fmla="*/ 225467 w 2499727"/>
                <a:gd name="connsiteY2" fmla="*/ 1494928 h 2329725"/>
                <a:gd name="connsiteX3" fmla="*/ 554778 w 2499727"/>
                <a:gd name="connsiteY3" fmla="*/ 114690 h 2329725"/>
                <a:gd name="connsiteX4" fmla="*/ 1962409 w 2499727"/>
                <a:gd name="connsiteY4" fmla="*/ 220094 h 2329725"/>
                <a:gd name="connsiteX5" fmla="*/ 1944100 w 2499727"/>
                <a:gd name="connsiteY5" fmla="*/ 1688186 h 2329725"/>
                <a:gd name="connsiteX6" fmla="*/ 2110962 w 2499727"/>
                <a:gd name="connsiteY6" fmla="*/ 2329725 h 2329725"/>
                <a:gd name="connsiteX0" fmla="*/ 2004282 w 2499727"/>
                <a:gd name="connsiteY0" fmla="*/ 2245905 h 2245905"/>
                <a:gd name="connsiteX1" fmla="*/ 1471686 w 2499727"/>
                <a:gd name="connsiteY1" fmla="*/ 1839198 h 2245905"/>
                <a:gd name="connsiteX2" fmla="*/ 225467 w 2499727"/>
                <a:gd name="connsiteY2" fmla="*/ 1494928 h 2245905"/>
                <a:gd name="connsiteX3" fmla="*/ 554778 w 2499727"/>
                <a:gd name="connsiteY3" fmla="*/ 114690 h 2245905"/>
                <a:gd name="connsiteX4" fmla="*/ 1962409 w 2499727"/>
                <a:gd name="connsiteY4" fmla="*/ 220094 h 2245905"/>
                <a:gd name="connsiteX5" fmla="*/ 1944100 w 2499727"/>
                <a:gd name="connsiteY5" fmla="*/ 1688186 h 2245905"/>
                <a:gd name="connsiteX6" fmla="*/ 2004282 w 2499727"/>
                <a:gd name="connsiteY6" fmla="*/ 2245905 h 2245905"/>
                <a:gd name="connsiteX0" fmla="*/ 2004282 w 2499727"/>
                <a:gd name="connsiteY0" fmla="*/ 2245905 h 2248035"/>
                <a:gd name="connsiteX1" fmla="*/ 1471686 w 2499727"/>
                <a:gd name="connsiteY1" fmla="*/ 1839198 h 2248035"/>
                <a:gd name="connsiteX2" fmla="*/ 225467 w 2499727"/>
                <a:gd name="connsiteY2" fmla="*/ 1494928 h 2248035"/>
                <a:gd name="connsiteX3" fmla="*/ 554778 w 2499727"/>
                <a:gd name="connsiteY3" fmla="*/ 114690 h 2248035"/>
                <a:gd name="connsiteX4" fmla="*/ 1962409 w 2499727"/>
                <a:gd name="connsiteY4" fmla="*/ 220094 h 2248035"/>
                <a:gd name="connsiteX5" fmla="*/ 1944100 w 2499727"/>
                <a:gd name="connsiteY5" fmla="*/ 1688186 h 2248035"/>
                <a:gd name="connsiteX6" fmla="*/ 2004282 w 2499727"/>
                <a:gd name="connsiteY6" fmla="*/ 2245905 h 2248035"/>
                <a:gd name="connsiteX0" fmla="*/ 2004282 w 2261319"/>
                <a:gd name="connsiteY0" fmla="*/ 2245905 h 2248035"/>
                <a:gd name="connsiteX1" fmla="*/ 1471686 w 2261319"/>
                <a:gd name="connsiteY1" fmla="*/ 1839198 h 2248035"/>
                <a:gd name="connsiteX2" fmla="*/ 225467 w 2261319"/>
                <a:gd name="connsiteY2" fmla="*/ 1494928 h 2248035"/>
                <a:gd name="connsiteX3" fmla="*/ 554778 w 2261319"/>
                <a:gd name="connsiteY3" fmla="*/ 114690 h 2248035"/>
                <a:gd name="connsiteX4" fmla="*/ 1962409 w 2261319"/>
                <a:gd name="connsiteY4" fmla="*/ 220094 h 2248035"/>
                <a:gd name="connsiteX5" fmla="*/ 1944100 w 2261319"/>
                <a:gd name="connsiteY5" fmla="*/ 1688186 h 2248035"/>
                <a:gd name="connsiteX6" fmla="*/ 2004282 w 2261319"/>
                <a:gd name="connsiteY6" fmla="*/ 2245905 h 2248035"/>
                <a:gd name="connsiteX0" fmla="*/ 2004282 w 2238535"/>
                <a:gd name="connsiteY0" fmla="*/ 2245905 h 2248375"/>
                <a:gd name="connsiteX1" fmla="*/ 1471686 w 2238535"/>
                <a:gd name="connsiteY1" fmla="*/ 1839198 h 2248375"/>
                <a:gd name="connsiteX2" fmla="*/ 225467 w 2238535"/>
                <a:gd name="connsiteY2" fmla="*/ 1494928 h 2248375"/>
                <a:gd name="connsiteX3" fmla="*/ 554778 w 2238535"/>
                <a:gd name="connsiteY3" fmla="*/ 114690 h 2248375"/>
                <a:gd name="connsiteX4" fmla="*/ 1962409 w 2238535"/>
                <a:gd name="connsiteY4" fmla="*/ 220094 h 2248375"/>
                <a:gd name="connsiteX5" fmla="*/ 1944100 w 2238535"/>
                <a:gd name="connsiteY5" fmla="*/ 1688186 h 2248375"/>
                <a:gd name="connsiteX6" fmla="*/ 2004282 w 2238535"/>
                <a:gd name="connsiteY6" fmla="*/ 2245905 h 2248375"/>
                <a:gd name="connsiteX0" fmla="*/ 2004282 w 2238535"/>
                <a:gd name="connsiteY0" fmla="*/ 2245905 h 2270257"/>
                <a:gd name="connsiteX1" fmla="*/ 1471686 w 2238535"/>
                <a:gd name="connsiteY1" fmla="*/ 1839198 h 2270257"/>
                <a:gd name="connsiteX2" fmla="*/ 225467 w 2238535"/>
                <a:gd name="connsiteY2" fmla="*/ 1494928 h 2270257"/>
                <a:gd name="connsiteX3" fmla="*/ 554778 w 2238535"/>
                <a:gd name="connsiteY3" fmla="*/ 114690 h 2270257"/>
                <a:gd name="connsiteX4" fmla="*/ 1962409 w 2238535"/>
                <a:gd name="connsiteY4" fmla="*/ 220094 h 2270257"/>
                <a:gd name="connsiteX5" fmla="*/ 1944100 w 2238535"/>
                <a:gd name="connsiteY5" fmla="*/ 1688186 h 2270257"/>
                <a:gd name="connsiteX6" fmla="*/ 2143494 w 2238535"/>
                <a:gd name="connsiteY6" fmla="*/ 2166055 h 2270257"/>
                <a:gd name="connsiteX7" fmla="*/ 2004282 w 2238535"/>
                <a:gd name="connsiteY7" fmla="*/ 2245905 h 2270257"/>
                <a:gd name="connsiteX0" fmla="*/ 2004282 w 2273327"/>
                <a:gd name="connsiteY0" fmla="*/ 2245905 h 2288071"/>
                <a:gd name="connsiteX1" fmla="*/ 1471686 w 2273327"/>
                <a:gd name="connsiteY1" fmla="*/ 1839198 h 2288071"/>
                <a:gd name="connsiteX2" fmla="*/ 225467 w 2273327"/>
                <a:gd name="connsiteY2" fmla="*/ 1494928 h 2288071"/>
                <a:gd name="connsiteX3" fmla="*/ 554778 w 2273327"/>
                <a:gd name="connsiteY3" fmla="*/ 114690 h 2288071"/>
                <a:gd name="connsiteX4" fmla="*/ 1962409 w 2273327"/>
                <a:gd name="connsiteY4" fmla="*/ 220094 h 2288071"/>
                <a:gd name="connsiteX5" fmla="*/ 1944100 w 2273327"/>
                <a:gd name="connsiteY5" fmla="*/ 1688186 h 2288071"/>
                <a:gd name="connsiteX6" fmla="*/ 2135874 w 2273327"/>
                <a:gd name="connsiteY6" fmla="*/ 2219395 h 2288071"/>
                <a:gd name="connsiteX7" fmla="*/ 2004282 w 2273327"/>
                <a:gd name="connsiteY7" fmla="*/ 2245905 h 2288071"/>
                <a:gd name="connsiteX0" fmla="*/ 2004282 w 2273327"/>
                <a:gd name="connsiteY0" fmla="*/ 2245905 h 2269059"/>
                <a:gd name="connsiteX1" fmla="*/ 1471686 w 2273327"/>
                <a:gd name="connsiteY1" fmla="*/ 1839198 h 2269059"/>
                <a:gd name="connsiteX2" fmla="*/ 225467 w 2273327"/>
                <a:gd name="connsiteY2" fmla="*/ 1494928 h 2269059"/>
                <a:gd name="connsiteX3" fmla="*/ 554778 w 2273327"/>
                <a:gd name="connsiteY3" fmla="*/ 114690 h 2269059"/>
                <a:gd name="connsiteX4" fmla="*/ 1962409 w 2273327"/>
                <a:gd name="connsiteY4" fmla="*/ 220094 h 2269059"/>
                <a:gd name="connsiteX5" fmla="*/ 1944100 w 2273327"/>
                <a:gd name="connsiteY5" fmla="*/ 1688186 h 2269059"/>
                <a:gd name="connsiteX6" fmla="*/ 2135874 w 2273327"/>
                <a:gd name="connsiteY6" fmla="*/ 2219395 h 2269059"/>
                <a:gd name="connsiteX7" fmla="*/ 2004282 w 2273327"/>
                <a:gd name="connsiteY7" fmla="*/ 2245905 h 2269059"/>
                <a:gd name="connsiteX0" fmla="*/ 2004282 w 2273327"/>
                <a:gd name="connsiteY0" fmla="*/ 2245905 h 2269059"/>
                <a:gd name="connsiteX1" fmla="*/ 1471686 w 2273327"/>
                <a:gd name="connsiteY1" fmla="*/ 1839198 h 2269059"/>
                <a:gd name="connsiteX2" fmla="*/ 225467 w 2273327"/>
                <a:gd name="connsiteY2" fmla="*/ 1494928 h 2269059"/>
                <a:gd name="connsiteX3" fmla="*/ 554778 w 2273327"/>
                <a:gd name="connsiteY3" fmla="*/ 114690 h 2269059"/>
                <a:gd name="connsiteX4" fmla="*/ 1962409 w 2273327"/>
                <a:gd name="connsiteY4" fmla="*/ 220094 h 2269059"/>
                <a:gd name="connsiteX5" fmla="*/ 1944100 w 2273327"/>
                <a:gd name="connsiteY5" fmla="*/ 1688186 h 2269059"/>
                <a:gd name="connsiteX6" fmla="*/ 2135874 w 2273327"/>
                <a:gd name="connsiteY6" fmla="*/ 2219395 h 2269059"/>
                <a:gd name="connsiteX7" fmla="*/ 2004282 w 2273327"/>
                <a:gd name="connsiteY7" fmla="*/ 2245905 h 2269059"/>
                <a:gd name="connsiteX0" fmla="*/ 2004282 w 2273327"/>
                <a:gd name="connsiteY0" fmla="*/ 2245905 h 2245911"/>
                <a:gd name="connsiteX1" fmla="*/ 1471686 w 2273327"/>
                <a:gd name="connsiteY1" fmla="*/ 1839198 h 2245911"/>
                <a:gd name="connsiteX2" fmla="*/ 225467 w 2273327"/>
                <a:gd name="connsiteY2" fmla="*/ 1494928 h 2245911"/>
                <a:gd name="connsiteX3" fmla="*/ 554778 w 2273327"/>
                <a:gd name="connsiteY3" fmla="*/ 114690 h 2245911"/>
                <a:gd name="connsiteX4" fmla="*/ 1962409 w 2273327"/>
                <a:gd name="connsiteY4" fmla="*/ 220094 h 2245911"/>
                <a:gd name="connsiteX5" fmla="*/ 1944100 w 2273327"/>
                <a:gd name="connsiteY5" fmla="*/ 1688186 h 2245911"/>
                <a:gd name="connsiteX6" fmla="*/ 2135874 w 2273327"/>
                <a:gd name="connsiteY6" fmla="*/ 2219395 h 2245911"/>
                <a:gd name="connsiteX7" fmla="*/ 2004282 w 2273327"/>
                <a:gd name="connsiteY7" fmla="*/ 2245905 h 2245911"/>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118974 w 2387242"/>
                <a:gd name="connsiteY0" fmla="*/ 2242567 h 2244632"/>
                <a:gd name="connsiteX1" fmla="*/ 1586378 w 2387242"/>
                <a:gd name="connsiteY1" fmla="*/ 1835860 h 2244632"/>
                <a:gd name="connsiteX2" fmla="*/ 202999 w 2387242"/>
                <a:gd name="connsiteY2" fmla="*/ 1445870 h 2244632"/>
                <a:gd name="connsiteX3" fmla="*/ 669470 w 2387242"/>
                <a:gd name="connsiteY3" fmla="*/ 111352 h 2244632"/>
                <a:gd name="connsiteX4" fmla="*/ 2077101 w 2387242"/>
                <a:gd name="connsiteY4" fmla="*/ 216756 h 2244632"/>
                <a:gd name="connsiteX5" fmla="*/ 2058792 w 2387242"/>
                <a:gd name="connsiteY5" fmla="*/ 1684848 h 2244632"/>
                <a:gd name="connsiteX6" fmla="*/ 2272791 w 2387242"/>
                <a:gd name="connsiteY6" fmla="*/ 2244632 h 2244632"/>
                <a:gd name="connsiteX7" fmla="*/ 2118974 w 2387242"/>
                <a:gd name="connsiteY7" fmla="*/ 2242567 h 2244632"/>
                <a:gd name="connsiteX0" fmla="*/ 2143402 w 2387242"/>
                <a:gd name="connsiteY0" fmla="*/ 2266995 h 2267002"/>
                <a:gd name="connsiteX1" fmla="*/ 1586378 w 2387242"/>
                <a:gd name="connsiteY1" fmla="*/ 1835860 h 2267002"/>
                <a:gd name="connsiteX2" fmla="*/ 202999 w 2387242"/>
                <a:gd name="connsiteY2" fmla="*/ 1445870 h 2267002"/>
                <a:gd name="connsiteX3" fmla="*/ 669470 w 2387242"/>
                <a:gd name="connsiteY3" fmla="*/ 111352 h 2267002"/>
                <a:gd name="connsiteX4" fmla="*/ 2077101 w 2387242"/>
                <a:gd name="connsiteY4" fmla="*/ 216756 h 2267002"/>
                <a:gd name="connsiteX5" fmla="*/ 2058792 w 2387242"/>
                <a:gd name="connsiteY5" fmla="*/ 1684848 h 2267002"/>
                <a:gd name="connsiteX6" fmla="*/ 2272791 w 2387242"/>
                <a:gd name="connsiteY6" fmla="*/ 2244632 h 2267002"/>
                <a:gd name="connsiteX7" fmla="*/ 2143402 w 2387242"/>
                <a:gd name="connsiteY7" fmla="*/ 2266995 h 2267002"/>
                <a:gd name="connsiteX0" fmla="*/ 2143402 w 2386633"/>
                <a:gd name="connsiteY0" fmla="*/ 2266995 h 2272549"/>
                <a:gd name="connsiteX1" fmla="*/ 1586378 w 2386633"/>
                <a:gd name="connsiteY1" fmla="*/ 1835860 h 2272549"/>
                <a:gd name="connsiteX2" fmla="*/ 202999 w 2386633"/>
                <a:gd name="connsiteY2" fmla="*/ 1445870 h 2272549"/>
                <a:gd name="connsiteX3" fmla="*/ 669470 w 2386633"/>
                <a:gd name="connsiteY3" fmla="*/ 111352 h 2272549"/>
                <a:gd name="connsiteX4" fmla="*/ 2077101 w 2386633"/>
                <a:gd name="connsiteY4" fmla="*/ 216756 h 2272549"/>
                <a:gd name="connsiteX5" fmla="*/ 2058792 w 2386633"/>
                <a:gd name="connsiteY5" fmla="*/ 1684848 h 2272549"/>
                <a:gd name="connsiteX6" fmla="*/ 2290239 w 2386633"/>
                <a:gd name="connsiteY6" fmla="*/ 2272549 h 2272549"/>
                <a:gd name="connsiteX7" fmla="*/ 2143402 w 2386633"/>
                <a:gd name="connsiteY7" fmla="*/ 2266995 h 227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6633" h="2272549">
                  <a:moveTo>
                    <a:pt x="2143402" y="2266995"/>
                  </a:moveTo>
                  <a:lnTo>
                    <a:pt x="1586378" y="1835860"/>
                  </a:lnTo>
                  <a:cubicBezTo>
                    <a:pt x="1059338" y="1927221"/>
                    <a:pt x="539638" y="1732517"/>
                    <a:pt x="202999" y="1445870"/>
                  </a:cubicBezTo>
                  <a:cubicBezTo>
                    <a:pt x="-345444" y="978872"/>
                    <a:pt x="357120" y="316204"/>
                    <a:pt x="669470" y="111352"/>
                  </a:cubicBezTo>
                  <a:cubicBezTo>
                    <a:pt x="981820" y="-93500"/>
                    <a:pt x="1673360" y="9464"/>
                    <a:pt x="2077101" y="216756"/>
                  </a:cubicBezTo>
                  <a:cubicBezTo>
                    <a:pt x="2801082" y="588469"/>
                    <a:pt x="2023269" y="1342216"/>
                    <a:pt x="2058792" y="1684848"/>
                  </a:cubicBezTo>
                  <a:cubicBezTo>
                    <a:pt x="2094315" y="2027480"/>
                    <a:pt x="2242109" y="2182771"/>
                    <a:pt x="2290239" y="2272549"/>
                  </a:cubicBezTo>
                  <a:cubicBezTo>
                    <a:pt x="2214544" y="2270252"/>
                    <a:pt x="2214095" y="2267496"/>
                    <a:pt x="2143402" y="2266995"/>
                  </a:cubicBezTo>
                  <a:close/>
                </a:path>
              </a:pathLst>
            </a:custGeom>
            <a:solidFill>
              <a:schemeClr val="accent2">
                <a:lumMod val="75000"/>
              </a:schemeClr>
            </a:solidFill>
            <a:ln>
              <a:no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endParaRPr>
            </a:p>
          </p:txBody>
        </p:sp>
        <p:sp>
          <p:nvSpPr>
            <p:cNvPr id="11" name="椭圆形标注 10"/>
            <p:cNvSpPr/>
            <p:nvPr/>
          </p:nvSpPr>
          <p:spPr>
            <a:xfrm>
              <a:off x="7759065" y="1559433"/>
              <a:ext cx="2743200" cy="1837944"/>
            </a:xfrm>
            <a:prstGeom prst="wedgeEllipseCallout">
              <a:avLst>
                <a:gd name="adj1" fmla="val 35828"/>
                <a:gd name="adj2" fmla="val 75095"/>
              </a:avLst>
            </a:prstGeom>
            <a:solidFill>
              <a:schemeClr val="accent2"/>
            </a:solidFill>
            <a:ln>
              <a:solidFill>
                <a:schemeClr val="bg1"/>
              </a:solid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endParaRPr>
            </a:p>
          </p:txBody>
        </p:sp>
      </p:grpSp>
      <p:grpSp>
        <p:nvGrpSpPr>
          <p:cNvPr id="12" name="组合 11"/>
          <p:cNvGrpSpPr/>
          <p:nvPr/>
        </p:nvGrpSpPr>
        <p:grpSpPr>
          <a:xfrm>
            <a:off x="4661002" y="2664946"/>
            <a:ext cx="3054040" cy="2584675"/>
            <a:chOff x="7759065" y="1559433"/>
            <a:chExt cx="2743200" cy="2321607"/>
          </a:xfrm>
          <a:effectLst>
            <a:outerShdw blurRad="292100" dist="165100" dir="16200000" sx="102000" sy="102000" rotWithShape="0">
              <a:prstClr val="black">
                <a:alpha val="35000"/>
              </a:prstClr>
            </a:outerShdw>
            <a:reflection blurRad="25400" stA="38000" endPos="35000" dir="5400000" sy="-100000" algn="bl" rotWithShape="0"/>
          </a:effectLst>
        </p:grpSpPr>
        <p:sp>
          <p:nvSpPr>
            <p:cNvPr id="13" name="椭圆形标注 22"/>
            <p:cNvSpPr/>
            <p:nvPr/>
          </p:nvSpPr>
          <p:spPr>
            <a:xfrm>
              <a:off x="7830694" y="1609184"/>
              <a:ext cx="2386564" cy="2271856"/>
            </a:xfrm>
            <a:custGeom>
              <a:avLst/>
              <a:gdLst>
                <a:gd name="connsiteX0" fmla="*/ 2354434 w 2743200"/>
                <a:gd name="connsiteY0" fmla="*/ 2299176 h 1837944"/>
                <a:gd name="connsiteX1" fmla="*/ 1715158 w 2743200"/>
                <a:gd name="connsiteY1" fmla="*/ 1808649 h 1837944"/>
                <a:gd name="connsiteX2" fmla="*/ 293679 w 2743200"/>
                <a:gd name="connsiteY2" fmla="*/ 1487239 h 1837944"/>
                <a:gd name="connsiteX3" fmla="*/ 798250 w 2743200"/>
                <a:gd name="connsiteY3" fmla="*/ 84141 h 1837944"/>
                <a:gd name="connsiteX4" fmla="*/ 2205881 w 2743200"/>
                <a:gd name="connsiteY4" fmla="*/ 189545 h 1837944"/>
                <a:gd name="connsiteX5" fmla="*/ 2187572 w 2743200"/>
                <a:gd name="connsiteY5" fmla="*/ 1657637 h 1837944"/>
                <a:gd name="connsiteX6" fmla="*/ 2354434 w 2743200"/>
                <a:gd name="connsiteY6" fmla="*/ 2299176 h 1837944"/>
                <a:gd name="connsiteX0" fmla="*/ 2110962 w 2499727"/>
                <a:gd name="connsiteY0" fmla="*/ 2329725 h 2329725"/>
                <a:gd name="connsiteX1" fmla="*/ 1471686 w 2499727"/>
                <a:gd name="connsiteY1" fmla="*/ 1839198 h 2329725"/>
                <a:gd name="connsiteX2" fmla="*/ 225467 w 2499727"/>
                <a:gd name="connsiteY2" fmla="*/ 1494928 h 2329725"/>
                <a:gd name="connsiteX3" fmla="*/ 554778 w 2499727"/>
                <a:gd name="connsiteY3" fmla="*/ 114690 h 2329725"/>
                <a:gd name="connsiteX4" fmla="*/ 1962409 w 2499727"/>
                <a:gd name="connsiteY4" fmla="*/ 220094 h 2329725"/>
                <a:gd name="connsiteX5" fmla="*/ 1944100 w 2499727"/>
                <a:gd name="connsiteY5" fmla="*/ 1688186 h 2329725"/>
                <a:gd name="connsiteX6" fmla="*/ 2110962 w 2499727"/>
                <a:gd name="connsiteY6" fmla="*/ 2329725 h 2329725"/>
                <a:gd name="connsiteX0" fmla="*/ 2004282 w 2499727"/>
                <a:gd name="connsiteY0" fmla="*/ 2245905 h 2245905"/>
                <a:gd name="connsiteX1" fmla="*/ 1471686 w 2499727"/>
                <a:gd name="connsiteY1" fmla="*/ 1839198 h 2245905"/>
                <a:gd name="connsiteX2" fmla="*/ 225467 w 2499727"/>
                <a:gd name="connsiteY2" fmla="*/ 1494928 h 2245905"/>
                <a:gd name="connsiteX3" fmla="*/ 554778 w 2499727"/>
                <a:gd name="connsiteY3" fmla="*/ 114690 h 2245905"/>
                <a:gd name="connsiteX4" fmla="*/ 1962409 w 2499727"/>
                <a:gd name="connsiteY4" fmla="*/ 220094 h 2245905"/>
                <a:gd name="connsiteX5" fmla="*/ 1944100 w 2499727"/>
                <a:gd name="connsiteY5" fmla="*/ 1688186 h 2245905"/>
                <a:gd name="connsiteX6" fmla="*/ 2004282 w 2499727"/>
                <a:gd name="connsiteY6" fmla="*/ 2245905 h 2245905"/>
                <a:gd name="connsiteX0" fmla="*/ 2004282 w 2499727"/>
                <a:gd name="connsiteY0" fmla="*/ 2245905 h 2248035"/>
                <a:gd name="connsiteX1" fmla="*/ 1471686 w 2499727"/>
                <a:gd name="connsiteY1" fmla="*/ 1839198 h 2248035"/>
                <a:gd name="connsiteX2" fmla="*/ 225467 w 2499727"/>
                <a:gd name="connsiteY2" fmla="*/ 1494928 h 2248035"/>
                <a:gd name="connsiteX3" fmla="*/ 554778 w 2499727"/>
                <a:gd name="connsiteY3" fmla="*/ 114690 h 2248035"/>
                <a:gd name="connsiteX4" fmla="*/ 1962409 w 2499727"/>
                <a:gd name="connsiteY4" fmla="*/ 220094 h 2248035"/>
                <a:gd name="connsiteX5" fmla="*/ 1944100 w 2499727"/>
                <a:gd name="connsiteY5" fmla="*/ 1688186 h 2248035"/>
                <a:gd name="connsiteX6" fmla="*/ 2004282 w 2499727"/>
                <a:gd name="connsiteY6" fmla="*/ 2245905 h 2248035"/>
                <a:gd name="connsiteX0" fmla="*/ 2004282 w 2261319"/>
                <a:gd name="connsiteY0" fmla="*/ 2245905 h 2248035"/>
                <a:gd name="connsiteX1" fmla="*/ 1471686 w 2261319"/>
                <a:gd name="connsiteY1" fmla="*/ 1839198 h 2248035"/>
                <a:gd name="connsiteX2" fmla="*/ 225467 w 2261319"/>
                <a:gd name="connsiteY2" fmla="*/ 1494928 h 2248035"/>
                <a:gd name="connsiteX3" fmla="*/ 554778 w 2261319"/>
                <a:gd name="connsiteY3" fmla="*/ 114690 h 2248035"/>
                <a:gd name="connsiteX4" fmla="*/ 1962409 w 2261319"/>
                <a:gd name="connsiteY4" fmla="*/ 220094 h 2248035"/>
                <a:gd name="connsiteX5" fmla="*/ 1944100 w 2261319"/>
                <a:gd name="connsiteY5" fmla="*/ 1688186 h 2248035"/>
                <a:gd name="connsiteX6" fmla="*/ 2004282 w 2261319"/>
                <a:gd name="connsiteY6" fmla="*/ 2245905 h 2248035"/>
                <a:gd name="connsiteX0" fmla="*/ 2004282 w 2238535"/>
                <a:gd name="connsiteY0" fmla="*/ 2245905 h 2248375"/>
                <a:gd name="connsiteX1" fmla="*/ 1471686 w 2238535"/>
                <a:gd name="connsiteY1" fmla="*/ 1839198 h 2248375"/>
                <a:gd name="connsiteX2" fmla="*/ 225467 w 2238535"/>
                <a:gd name="connsiteY2" fmla="*/ 1494928 h 2248375"/>
                <a:gd name="connsiteX3" fmla="*/ 554778 w 2238535"/>
                <a:gd name="connsiteY3" fmla="*/ 114690 h 2248375"/>
                <a:gd name="connsiteX4" fmla="*/ 1962409 w 2238535"/>
                <a:gd name="connsiteY4" fmla="*/ 220094 h 2248375"/>
                <a:gd name="connsiteX5" fmla="*/ 1944100 w 2238535"/>
                <a:gd name="connsiteY5" fmla="*/ 1688186 h 2248375"/>
                <a:gd name="connsiteX6" fmla="*/ 2004282 w 2238535"/>
                <a:gd name="connsiteY6" fmla="*/ 2245905 h 2248375"/>
                <a:gd name="connsiteX0" fmla="*/ 2004282 w 2238535"/>
                <a:gd name="connsiteY0" fmla="*/ 2245905 h 2270257"/>
                <a:gd name="connsiteX1" fmla="*/ 1471686 w 2238535"/>
                <a:gd name="connsiteY1" fmla="*/ 1839198 h 2270257"/>
                <a:gd name="connsiteX2" fmla="*/ 225467 w 2238535"/>
                <a:gd name="connsiteY2" fmla="*/ 1494928 h 2270257"/>
                <a:gd name="connsiteX3" fmla="*/ 554778 w 2238535"/>
                <a:gd name="connsiteY3" fmla="*/ 114690 h 2270257"/>
                <a:gd name="connsiteX4" fmla="*/ 1962409 w 2238535"/>
                <a:gd name="connsiteY4" fmla="*/ 220094 h 2270257"/>
                <a:gd name="connsiteX5" fmla="*/ 1944100 w 2238535"/>
                <a:gd name="connsiteY5" fmla="*/ 1688186 h 2270257"/>
                <a:gd name="connsiteX6" fmla="*/ 2143494 w 2238535"/>
                <a:gd name="connsiteY6" fmla="*/ 2166055 h 2270257"/>
                <a:gd name="connsiteX7" fmla="*/ 2004282 w 2238535"/>
                <a:gd name="connsiteY7" fmla="*/ 2245905 h 2270257"/>
                <a:gd name="connsiteX0" fmla="*/ 2004282 w 2273327"/>
                <a:gd name="connsiteY0" fmla="*/ 2245905 h 2288071"/>
                <a:gd name="connsiteX1" fmla="*/ 1471686 w 2273327"/>
                <a:gd name="connsiteY1" fmla="*/ 1839198 h 2288071"/>
                <a:gd name="connsiteX2" fmla="*/ 225467 w 2273327"/>
                <a:gd name="connsiteY2" fmla="*/ 1494928 h 2288071"/>
                <a:gd name="connsiteX3" fmla="*/ 554778 w 2273327"/>
                <a:gd name="connsiteY3" fmla="*/ 114690 h 2288071"/>
                <a:gd name="connsiteX4" fmla="*/ 1962409 w 2273327"/>
                <a:gd name="connsiteY4" fmla="*/ 220094 h 2288071"/>
                <a:gd name="connsiteX5" fmla="*/ 1944100 w 2273327"/>
                <a:gd name="connsiteY5" fmla="*/ 1688186 h 2288071"/>
                <a:gd name="connsiteX6" fmla="*/ 2135874 w 2273327"/>
                <a:gd name="connsiteY6" fmla="*/ 2219395 h 2288071"/>
                <a:gd name="connsiteX7" fmla="*/ 2004282 w 2273327"/>
                <a:gd name="connsiteY7" fmla="*/ 2245905 h 2288071"/>
                <a:gd name="connsiteX0" fmla="*/ 2004282 w 2273327"/>
                <a:gd name="connsiteY0" fmla="*/ 2245905 h 2269059"/>
                <a:gd name="connsiteX1" fmla="*/ 1471686 w 2273327"/>
                <a:gd name="connsiteY1" fmla="*/ 1839198 h 2269059"/>
                <a:gd name="connsiteX2" fmla="*/ 225467 w 2273327"/>
                <a:gd name="connsiteY2" fmla="*/ 1494928 h 2269059"/>
                <a:gd name="connsiteX3" fmla="*/ 554778 w 2273327"/>
                <a:gd name="connsiteY3" fmla="*/ 114690 h 2269059"/>
                <a:gd name="connsiteX4" fmla="*/ 1962409 w 2273327"/>
                <a:gd name="connsiteY4" fmla="*/ 220094 h 2269059"/>
                <a:gd name="connsiteX5" fmla="*/ 1944100 w 2273327"/>
                <a:gd name="connsiteY5" fmla="*/ 1688186 h 2269059"/>
                <a:gd name="connsiteX6" fmla="*/ 2135874 w 2273327"/>
                <a:gd name="connsiteY6" fmla="*/ 2219395 h 2269059"/>
                <a:gd name="connsiteX7" fmla="*/ 2004282 w 2273327"/>
                <a:gd name="connsiteY7" fmla="*/ 2245905 h 2269059"/>
                <a:gd name="connsiteX0" fmla="*/ 2004282 w 2273327"/>
                <a:gd name="connsiteY0" fmla="*/ 2245905 h 2269059"/>
                <a:gd name="connsiteX1" fmla="*/ 1471686 w 2273327"/>
                <a:gd name="connsiteY1" fmla="*/ 1839198 h 2269059"/>
                <a:gd name="connsiteX2" fmla="*/ 225467 w 2273327"/>
                <a:gd name="connsiteY2" fmla="*/ 1494928 h 2269059"/>
                <a:gd name="connsiteX3" fmla="*/ 554778 w 2273327"/>
                <a:gd name="connsiteY3" fmla="*/ 114690 h 2269059"/>
                <a:gd name="connsiteX4" fmla="*/ 1962409 w 2273327"/>
                <a:gd name="connsiteY4" fmla="*/ 220094 h 2269059"/>
                <a:gd name="connsiteX5" fmla="*/ 1944100 w 2273327"/>
                <a:gd name="connsiteY5" fmla="*/ 1688186 h 2269059"/>
                <a:gd name="connsiteX6" fmla="*/ 2135874 w 2273327"/>
                <a:gd name="connsiteY6" fmla="*/ 2219395 h 2269059"/>
                <a:gd name="connsiteX7" fmla="*/ 2004282 w 2273327"/>
                <a:gd name="connsiteY7" fmla="*/ 2245905 h 2269059"/>
                <a:gd name="connsiteX0" fmla="*/ 2004282 w 2273327"/>
                <a:gd name="connsiteY0" fmla="*/ 2245905 h 2245911"/>
                <a:gd name="connsiteX1" fmla="*/ 1471686 w 2273327"/>
                <a:gd name="connsiteY1" fmla="*/ 1839198 h 2245911"/>
                <a:gd name="connsiteX2" fmla="*/ 225467 w 2273327"/>
                <a:gd name="connsiteY2" fmla="*/ 1494928 h 2245911"/>
                <a:gd name="connsiteX3" fmla="*/ 554778 w 2273327"/>
                <a:gd name="connsiteY3" fmla="*/ 114690 h 2245911"/>
                <a:gd name="connsiteX4" fmla="*/ 1962409 w 2273327"/>
                <a:gd name="connsiteY4" fmla="*/ 220094 h 2245911"/>
                <a:gd name="connsiteX5" fmla="*/ 1944100 w 2273327"/>
                <a:gd name="connsiteY5" fmla="*/ 1688186 h 2245911"/>
                <a:gd name="connsiteX6" fmla="*/ 2135874 w 2273327"/>
                <a:gd name="connsiteY6" fmla="*/ 2219395 h 2245911"/>
                <a:gd name="connsiteX7" fmla="*/ 2004282 w 2273327"/>
                <a:gd name="connsiteY7" fmla="*/ 2245905 h 2245911"/>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118974 w 2387242"/>
                <a:gd name="connsiteY0" fmla="*/ 2242567 h 2244632"/>
                <a:gd name="connsiteX1" fmla="*/ 1586378 w 2387242"/>
                <a:gd name="connsiteY1" fmla="*/ 1835860 h 2244632"/>
                <a:gd name="connsiteX2" fmla="*/ 202999 w 2387242"/>
                <a:gd name="connsiteY2" fmla="*/ 1445870 h 2244632"/>
                <a:gd name="connsiteX3" fmla="*/ 669470 w 2387242"/>
                <a:gd name="connsiteY3" fmla="*/ 111352 h 2244632"/>
                <a:gd name="connsiteX4" fmla="*/ 2077101 w 2387242"/>
                <a:gd name="connsiteY4" fmla="*/ 216756 h 2244632"/>
                <a:gd name="connsiteX5" fmla="*/ 2058792 w 2387242"/>
                <a:gd name="connsiteY5" fmla="*/ 1684848 h 2244632"/>
                <a:gd name="connsiteX6" fmla="*/ 2272791 w 2387242"/>
                <a:gd name="connsiteY6" fmla="*/ 2244632 h 2244632"/>
                <a:gd name="connsiteX7" fmla="*/ 2118974 w 2387242"/>
                <a:gd name="connsiteY7" fmla="*/ 2242567 h 2244632"/>
                <a:gd name="connsiteX0" fmla="*/ 2142307 w 2387242"/>
                <a:gd name="connsiteY0" fmla="*/ 2269790 h 2269796"/>
                <a:gd name="connsiteX1" fmla="*/ 1586378 w 2387242"/>
                <a:gd name="connsiteY1" fmla="*/ 1835860 h 2269796"/>
                <a:gd name="connsiteX2" fmla="*/ 202999 w 2387242"/>
                <a:gd name="connsiteY2" fmla="*/ 1445870 h 2269796"/>
                <a:gd name="connsiteX3" fmla="*/ 669470 w 2387242"/>
                <a:gd name="connsiteY3" fmla="*/ 111352 h 2269796"/>
                <a:gd name="connsiteX4" fmla="*/ 2077101 w 2387242"/>
                <a:gd name="connsiteY4" fmla="*/ 216756 h 2269796"/>
                <a:gd name="connsiteX5" fmla="*/ 2058792 w 2387242"/>
                <a:gd name="connsiteY5" fmla="*/ 1684848 h 2269796"/>
                <a:gd name="connsiteX6" fmla="*/ 2272791 w 2387242"/>
                <a:gd name="connsiteY6" fmla="*/ 2244632 h 2269796"/>
                <a:gd name="connsiteX7" fmla="*/ 2142307 w 2387242"/>
                <a:gd name="connsiteY7" fmla="*/ 2269790 h 2269796"/>
                <a:gd name="connsiteX0" fmla="*/ 2142307 w 2386564"/>
                <a:gd name="connsiteY0" fmla="*/ 2269790 h 2271855"/>
                <a:gd name="connsiteX1" fmla="*/ 1586378 w 2386564"/>
                <a:gd name="connsiteY1" fmla="*/ 1835860 h 2271855"/>
                <a:gd name="connsiteX2" fmla="*/ 202999 w 2386564"/>
                <a:gd name="connsiteY2" fmla="*/ 1445870 h 2271855"/>
                <a:gd name="connsiteX3" fmla="*/ 669470 w 2386564"/>
                <a:gd name="connsiteY3" fmla="*/ 111352 h 2271855"/>
                <a:gd name="connsiteX4" fmla="*/ 2077101 w 2386564"/>
                <a:gd name="connsiteY4" fmla="*/ 216756 h 2271855"/>
                <a:gd name="connsiteX5" fmla="*/ 2058792 w 2386564"/>
                <a:gd name="connsiteY5" fmla="*/ 1684848 h 2271855"/>
                <a:gd name="connsiteX6" fmla="*/ 2292235 w 2386564"/>
                <a:gd name="connsiteY6" fmla="*/ 2271855 h 2271855"/>
                <a:gd name="connsiteX7" fmla="*/ 2142307 w 2386564"/>
                <a:gd name="connsiteY7" fmla="*/ 2269790 h 2271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6564" h="2271855">
                  <a:moveTo>
                    <a:pt x="2142307" y="2269790"/>
                  </a:moveTo>
                  <a:lnTo>
                    <a:pt x="1586378" y="1835860"/>
                  </a:lnTo>
                  <a:cubicBezTo>
                    <a:pt x="1059338" y="1927221"/>
                    <a:pt x="539638" y="1732517"/>
                    <a:pt x="202999" y="1445870"/>
                  </a:cubicBezTo>
                  <a:cubicBezTo>
                    <a:pt x="-345444" y="978872"/>
                    <a:pt x="357120" y="316204"/>
                    <a:pt x="669470" y="111352"/>
                  </a:cubicBezTo>
                  <a:cubicBezTo>
                    <a:pt x="981820" y="-93500"/>
                    <a:pt x="1673360" y="9464"/>
                    <a:pt x="2077101" y="216756"/>
                  </a:cubicBezTo>
                  <a:cubicBezTo>
                    <a:pt x="2801082" y="588469"/>
                    <a:pt x="2022936" y="1342332"/>
                    <a:pt x="2058792" y="1684848"/>
                  </a:cubicBezTo>
                  <a:cubicBezTo>
                    <a:pt x="2094648" y="2027364"/>
                    <a:pt x="2244105" y="2182077"/>
                    <a:pt x="2292235" y="2271855"/>
                  </a:cubicBezTo>
                  <a:cubicBezTo>
                    <a:pt x="2216540" y="2269558"/>
                    <a:pt x="2213000" y="2270291"/>
                    <a:pt x="2142307" y="2269790"/>
                  </a:cubicBezTo>
                  <a:close/>
                </a:path>
              </a:pathLst>
            </a:custGeom>
            <a:solidFill>
              <a:schemeClr val="accent3">
                <a:lumMod val="75000"/>
              </a:schemeClr>
            </a:solidFill>
            <a:ln>
              <a:no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endParaRPr>
            </a:p>
          </p:txBody>
        </p:sp>
        <p:sp>
          <p:nvSpPr>
            <p:cNvPr id="14" name="椭圆形标注 13"/>
            <p:cNvSpPr/>
            <p:nvPr/>
          </p:nvSpPr>
          <p:spPr>
            <a:xfrm>
              <a:off x="7759065" y="1559433"/>
              <a:ext cx="2743200" cy="1837944"/>
            </a:xfrm>
            <a:prstGeom prst="wedgeEllipseCallout">
              <a:avLst>
                <a:gd name="adj1" fmla="val 35828"/>
                <a:gd name="adj2" fmla="val 75095"/>
              </a:avLst>
            </a:prstGeom>
            <a:solidFill>
              <a:schemeClr val="accent3"/>
            </a:solidFill>
            <a:ln>
              <a:solidFill>
                <a:schemeClr val="bg1"/>
              </a:solid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endParaRPr>
            </a:p>
          </p:txBody>
        </p:sp>
      </p:grpSp>
      <p:grpSp>
        <p:nvGrpSpPr>
          <p:cNvPr id="4" name="组合 3"/>
          <p:cNvGrpSpPr/>
          <p:nvPr/>
        </p:nvGrpSpPr>
        <p:grpSpPr>
          <a:xfrm>
            <a:off x="4474100" y="3129174"/>
            <a:ext cx="2493818" cy="2116109"/>
            <a:chOff x="7759065" y="1559433"/>
            <a:chExt cx="2743200" cy="2327720"/>
          </a:xfrm>
          <a:effectLst>
            <a:outerShdw blurRad="254000" dist="88900" dir="18900000" algn="bl" rotWithShape="0">
              <a:prstClr val="black">
                <a:alpha val="40000"/>
              </a:prstClr>
            </a:outerShdw>
            <a:reflection blurRad="25400" stA="38000" endPos="35000" dir="5400000" sy="-100000" algn="bl" rotWithShape="0"/>
          </a:effectLst>
        </p:grpSpPr>
        <p:sp>
          <p:nvSpPr>
            <p:cNvPr id="23" name="椭圆形标注 22"/>
            <p:cNvSpPr/>
            <p:nvPr/>
          </p:nvSpPr>
          <p:spPr>
            <a:xfrm>
              <a:off x="7830694" y="1609184"/>
              <a:ext cx="2386412" cy="2277969"/>
            </a:xfrm>
            <a:custGeom>
              <a:avLst/>
              <a:gdLst>
                <a:gd name="connsiteX0" fmla="*/ 2354434 w 2743200"/>
                <a:gd name="connsiteY0" fmla="*/ 2299176 h 1837944"/>
                <a:gd name="connsiteX1" fmla="*/ 1715158 w 2743200"/>
                <a:gd name="connsiteY1" fmla="*/ 1808649 h 1837944"/>
                <a:gd name="connsiteX2" fmla="*/ 293679 w 2743200"/>
                <a:gd name="connsiteY2" fmla="*/ 1487239 h 1837944"/>
                <a:gd name="connsiteX3" fmla="*/ 798250 w 2743200"/>
                <a:gd name="connsiteY3" fmla="*/ 84141 h 1837944"/>
                <a:gd name="connsiteX4" fmla="*/ 2205881 w 2743200"/>
                <a:gd name="connsiteY4" fmla="*/ 189545 h 1837944"/>
                <a:gd name="connsiteX5" fmla="*/ 2187572 w 2743200"/>
                <a:gd name="connsiteY5" fmla="*/ 1657637 h 1837944"/>
                <a:gd name="connsiteX6" fmla="*/ 2354434 w 2743200"/>
                <a:gd name="connsiteY6" fmla="*/ 2299176 h 1837944"/>
                <a:gd name="connsiteX0" fmla="*/ 2110962 w 2499727"/>
                <a:gd name="connsiteY0" fmla="*/ 2329725 h 2329725"/>
                <a:gd name="connsiteX1" fmla="*/ 1471686 w 2499727"/>
                <a:gd name="connsiteY1" fmla="*/ 1839198 h 2329725"/>
                <a:gd name="connsiteX2" fmla="*/ 225467 w 2499727"/>
                <a:gd name="connsiteY2" fmla="*/ 1494928 h 2329725"/>
                <a:gd name="connsiteX3" fmla="*/ 554778 w 2499727"/>
                <a:gd name="connsiteY3" fmla="*/ 114690 h 2329725"/>
                <a:gd name="connsiteX4" fmla="*/ 1962409 w 2499727"/>
                <a:gd name="connsiteY4" fmla="*/ 220094 h 2329725"/>
                <a:gd name="connsiteX5" fmla="*/ 1944100 w 2499727"/>
                <a:gd name="connsiteY5" fmla="*/ 1688186 h 2329725"/>
                <a:gd name="connsiteX6" fmla="*/ 2110962 w 2499727"/>
                <a:gd name="connsiteY6" fmla="*/ 2329725 h 2329725"/>
                <a:gd name="connsiteX0" fmla="*/ 2004282 w 2499727"/>
                <a:gd name="connsiteY0" fmla="*/ 2245905 h 2245905"/>
                <a:gd name="connsiteX1" fmla="*/ 1471686 w 2499727"/>
                <a:gd name="connsiteY1" fmla="*/ 1839198 h 2245905"/>
                <a:gd name="connsiteX2" fmla="*/ 225467 w 2499727"/>
                <a:gd name="connsiteY2" fmla="*/ 1494928 h 2245905"/>
                <a:gd name="connsiteX3" fmla="*/ 554778 w 2499727"/>
                <a:gd name="connsiteY3" fmla="*/ 114690 h 2245905"/>
                <a:gd name="connsiteX4" fmla="*/ 1962409 w 2499727"/>
                <a:gd name="connsiteY4" fmla="*/ 220094 h 2245905"/>
                <a:gd name="connsiteX5" fmla="*/ 1944100 w 2499727"/>
                <a:gd name="connsiteY5" fmla="*/ 1688186 h 2245905"/>
                <a:gd name="connsiteX6" fmla="*/ 2004282 w 2499727"/>
                <a:gd name="connsiteY6" fmla="*/ 2245905 h 2245905"/>
                <a:gd name="connsiteX0" fmla="*/ 2004282 w 2499727"/>
                <a:gd name="connsiteY0" fmla="*/ 2245905 h 2248035"/>
                <a:gd name="connsiteX1" fmla="*/ 1471686 w 2499727"/>
                <a:gd name="connsiteY1" fmla="*/ 1839198 h 2248035"/>
                <a:gd name="connsiteX2" fmla="*/ 225467 w 2499727"/>
                <a:gd name="connsiteY2" fmla="*/ 1494928 h 2248035"/>
                <a:gd name="connsiteX3" fmla="*/ 554778 w 2499727"/>
                <a:gd name="connsiteY3" fmla="*/ 114690 h 2248035"/>
                <a:gd name="connsiteX4" fmla="*/ 1962409 w 2499727"/>
                <a:gd name="connsiteY4" fmla="*/ 220094 h 2248035"/>
                <a:gd name="connsiteX5" fmla="*/ 1944100 w 2499727"/>
                <a:gd name="connsiteY5" fmla="*/ 1688186 h 2248035"/>
                <a:gd name="connsiteX6" fmla="*/ 2004282 w 2499727"/>
                <a:gd name="connsiteY6" fmla="*/ 2245905 h 2248035"/>
                <a:gd name="connsiteX0" fmla="*/ 2004282 w 2261319"/>
                <a:gd name="connsiteY0" fmla="*/ 2245905 h 2248035"/>
                <a:gd name="connsiteX1" fmla="*/ 1471686 w 2261319"/>
                <a:gd name="connsiteY1" fmla="*/ 1839198 h 2248035"/>
                <a:gd name="connsiteX2" fmla="*/ 225467 w 2261319"/>
                <a:gd name="connsiteY2" fmla="*/ 1494928 h 2248035"/>
                <a:gd name="connsiteX3" fmla="*/ 554778 w 2261319"/>
                <a:gd name="connsiteY3" fmla="*/ 114690 h 2248035"/>
                <a:gd name="connsiteX4" fmla="*/ 1962409 w 2261319"/>
                <a:gd name="connsiteY4" fmla="*/ 220094 h 2248035"/>
                <a:gd name="connsiteX5" fmla="*/ 1944100 w 2261319"/>
                <a:gd name="connsiteY5" fmla="*/ 1688186 h 2248035"/>
                <a:gd name="connsiteX6" fmla="*/ 2004282 w 2261319"/>
                <a:gd name="connsiteY6" fmla="*/ 2245905 h 2248035"/>
                <a:gd name="connsiteX0" fmla="*/ 2004282 w 2238535"/>
                <a:gd name="connsiteY0" fmla="*/ 2245905 h 2248375"/>
                <a:gd name="connsiteX1" fmla="*/ 1471686 w 2238535"/>
                <a:gd name="connsiteY1" fmla="*/ 1839198 h 2248375"/>
                <a:gd name="connsiteX2" fmla="*/ 225467 w 2238535"/>
                <a:gd name="connsiteY2" fmla="*/ 1494928 h 2248375"/>
                <a:gd name="connsiteX3" fmla="*/ 554778 w 2238535"/>
                <a:gd name="connsiteY3" fmla="*/ 114690 h 2248375"/>
                <a:gd name="connsiteX4" fmla="*/ 1962409 w 2238535"/>
                <a:gd name="connsiteY4" fmla="*/ 220094 h 2248375"/>
                <a:gd name="connsiteX5" fmla="*/ 1944100 w 2238535"/>
                <a:gd name="connsiteY5" fmla="*/ 1688186 h 2248375"/>
                <a:gd name="connsiteX6" fmla="*/ 2004282 w 2238535"/>
                <a:gd name="connsiteY6" fmla="*/ 2245905 h 2248375"/>
                <a:gd name="connsiteX0" fmla="*/ 2004282 w 2238535"/>
                <a:gd name="connsiteY0" fmla="*/ 2245905 h 2270257"/>
                <a:gd name="connsiteX1" fmla="*/ 1471686 w 2238535"/>
                <a:gd name="connsiteY1" fmla="*/ 1839198 h 2270257"/>
                <a:gd name="connsiteX2" fmla="*/ 225467 w 2238535"/>
                <a:gd name="connsiteY2" fmla="*/ 1494928 h 2270257"/>
                <a:gd name="connsiteX3" fmla="*/ 554778 w 2238535"/>
                <a:gd name="connsiteY3" fmla="*/ 114690 h 2270257"/>
                <a:gd name="connsiteX4" fmla="*/ 1962409 w 2238535"/>
                <a:gd name="connsiteY4" fmla="*/ 220094 h 2270257"/>
                <a:gd name="connsiteX5" fmla="*/ 1944100 w 2238535"/>
                <a:gd name="connsiteY5" fmla="*/ 1688186 h 2270257"/>
                <a:gd name="connsiteX6" fmla="*/ 2143494 w 2238535"/>
                <a:gd name="connsiteY6" fmla="*/ 2166055 h 2270257"/>
                <a:gd name="connsiteX7" fmla="*/ 2004282 w 2238535"/>
                <a:gd name="connsiteY7" fmla="*/ 2245905 h 2270257"/>
                <a:gd name="connsiteX0" fmla="*/ 2004282 w 2273327"/>
                <a:gd name="connsiteY0" fmla="*/ 2245905 h 2288071"/>
                <a:gd name="connsiteX1" fmla="*/ 1471686 w 2273327"/>
                <a:gd name="connsiteY1" fmla="*/ 1839198 h 2288071"/>
                <a:gd name="connsiteX2" fmla="*/ 225467 w 2273327"/>
                <a:gd name="connsiteY2" fmla="*/ 1494928 h 2288071"/>
                <a:gd name="connsiteX3" fmla="*/ 554778 w 2273327"/>
                <a:gd name="connsiteY3" fmla="*/ 114690 h 2288071"/>
                <a:gd name="connsiteX4" fmla="*/ 1962409 w 2273327"/>
                <a:gd name="connsiteY4" fmla="*/ 220094 h 2288071"/>
                <a:gd name="connsiteX5" fmla="*/ 1944100 w 2273327"/>
                <a:gd name="connsiteY5" fmla="*/ 1688186 h 2288071"/>
                <a:gd name="connsiteX6" fmla="*/ 2135874 w 2273327"/>
                <a:gd name="connsiteY6" fmla="*/ 2219395 h 2288071"/>
                <a:gd name="connsiteX7" fmla="*/ 2004282 w 2273327"/>
                <a:gd name="connsiteY7" fmla="*/ 2245905 h 2288071"/>
                <a:gd name="connsiteX0" fmla="*/ 2004282 w 2273327"/>
                <a:gd name="connsiteY0" fmla="*/ 2245905 h 2269059"/>
                <a:gd name="connsiteX1" fmla="*/ 1471686 w 2273327"/>
                <a:gd name="connsiteY1" fmla="*/ 1839198 h 2269059"/>
                <a:gd name="connsiteX2" fmla="*/ 225467 w 2273327"/>
                <a:gd name="connsiteY2" fmla="*/ 1494928 h 2269059"/>
                <a:gd name="connsiteX3" fmla="*/ 554778 w 2273327"/>
                <a:gd name="connsiteY3" fmla="*/ 114690 h 2269059"/>
                <a:gd name="connsiteX4" fmla="*/ 1962409 w 2273327"/>
                <a:gd name="connsiteY4" fmla="*/ 220094 h 2269059"/>
                <a:gd name="connsiteX5" fmla="*/ 1944100 w 2273327"/>
                <a:gd name="connsiteY5" fmla="*/ 1688186 h 2269059"/>
                <a:gd name="connsiteX6" fmla="*/ 2135874 w 2273327"/>
                <a:gd name="connsiteY6" fmla="*/ 2219395 h 2269059"/>
                <a:gd name="connsiteX7" fmla="*/ 2004282 w 2273327"/>
                <a:gd name="connsiteY7" fmla="*/ 2245905 h 2269059"/>
                <a:gd name="connsiteX0" fmla="*/ 2004282 w 2273327"/>
                <a:gd name="connsiteY0" fmla="*/ 2245905 h 2269059"/>
                <a:gd name="connsiteX1" fmla="*/ 1471686 w 2273327"/>
                <a:gd name="connsiteY1" fmla="*/ 1839198 h 2269059"/>
                <a:gd name="connsiteX2" fmla="*/ 225467 w 2273327"/>
                <a:gd name="connsiteY2" fmla="*/ 1494928 h 2269059"/>
                <a:gd name="connsiteX3" fmla="*/ 554778 w 2273327"/>
                <a:gd name="connsiteY3" fmla="*/ 114690 h 2269059"/>
                <a:gd name="connsiteX4" fmla="*/ 1962409 w 2273327"/>
                <a:gd name="connsiteY4" fmla="*/ 220094 h 2269059"/>
                <a:gd name="connsiteX5" fmla="*/ 1944100 w 2273327"/>
                <a:gd name="connsiteY5" fmla="*/ 1688186 h 2269059"/>
                <a:gd name="connsiteX6" fmla="*/ 2135874 w 2273327"/>
                <a:gd name="connsiteY6" fmla="*/ 2219395 h 2269059"/>
                <a:gd name="connsiteX7" fmla="*/ 2004282 w 2273327"/>
                <a:gd name="connsiteY7" fmla="*/ 2245905 h 2269059"/>
                <a:gd name="connsiteX0" fmla="*/ 2004282 w 2273327"/>
                <a:gd name="connsiteY0" fmla="*/ 2245905 h 2245911"/>
                <a:gd name="connsiteX1" fmla="*/ 1471686 w 2273327"/>
                <a:gd name="connsiteY1" fmla="*/ 1839198 h 2245911"/>
                <a:gd name="connsiteX2" fmla="*/ 225467 w 2273327"/>
                <a:gd name="connsiteY2" fmla="*/ 1494928 h 2245911"/>
                <a:gd name="connsiteX3" fmla="*/ 554778 w 2273327"/>
                <a:gd name="connsiteY3" fmla="*/ 114690 h 2245911"/>
                <a:gd name="connsiteX4" fmla="*/ 1962409 w 2273327"/>
                <a:gd name="connsiteY4" fmla="*/ 220094 h 2245911"/>
                <a:gd name="connsiteX5" fmla="*/ 1944100 w 2273327"/>
                <a:gd name="connsiteY5" fmla="*/ 1688186 h 2245911"/>
                <a:gd name="connsiteX6" fmla="*/ 2135874 w 2273327"/>
                <a:gd name="connsiteY6" fmla="*/ 2219395 h 2245911"/>
                <a:gd name="connsiteX7" fmla="*/ 2004282 w 2273327"/>
                <a:gd name="connsiteY7" fmla="*/ 2245905 h 2245911"/>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004282 w 2272550"/>
                <a:gd name="connsiteY0" fmla="*/ 2245905 h 2247970"/>
                <a:gd name="connsiteX1" fmla="*/ 1471686 w 2272550"/>
                <a:gd name="connsiteY1" fmla="*/ 1839198 h 2247970"/>
                <a:gd name="connsiteX2" fmla="*/ 225467 w 2272550"/>
                <a:gd name="connsiteY2" fmla="*/ 1494928 h 2247970"/>
                <a:gd name="connsiteX3" fmla="*/ 554778 w 2272550"/>
                <a:gd name="connsiteY3" fmla="*/ 114690 h 2247970"/>
                <a:gd name="connsiteX4" fmla="*/ 1962409 w 2272550"/>
                <a:gd name="connsiteY4" fmla="*/ 220094 h 2247970"/>
                <a:gd name="connsiteX5" fmla="*/ 1944100 w 2272550"/>
                <a:gd name="connsiteY5" fmla="*/ 1688186 h 2247970"/>
                <a:gd name="connsiteX6" fmla="*/ 2158099 w 2272550"/>
                <a:gd name="connsiteY6" fmla="*/ 2247970 h 2247970"/>
                <a:gd name="connsiteX7" fmla="*/ 2004282 w 2272550"/>
                <a:gd name="connsiteY7" fmla="*/ 2245905 h 2247970"/>
                <a:gd name="connsiteX0" fmla="*/ 2118974 w 2387242"/>
                <a:gd name="connsiteY0" fmla="*/ 2242567 h 2244632"/>
                <a:gd name="connsiteX1" fmla="*/ 1586378 w 2387242"/>
                <a:gd name="connsiteY1" fmla="*/ 1835860 h 2244632"/>
                <a:gd name="connsiteX2" fmla="*/ 202999 w 2387242"/>
                <a:gd name="connsiteY2" fmla="*/ 1445870 h 2244632"/>
                <a:gd name="connsiteX3" fmla="*/ 669470 w 2387242"/>
                <a:gd name="connsiteY3" fmla="*/ 111352 h 2244632"/>
                <a:gd name="connsiteX4" fmla="*/ 2077101 w 2387242"/>
                <a:gd name="connsiteY4" fmla="*/ 216756 h 2244632"/>
                <a:gd name="connsiteX5" fmla="*/ 2058792 w 2387242"/>
                <a:gd name="connsiteY5" fmla="*/ 1684848 h 2244632"/>
                <a:gd name="connsiteX6" fmla="*/ 2272791 w 2387242"/>
                <a:gd name="connsiteY6" fmla="*/ 2244632 h 2244632"/>
                <a:gd name="connsiteX7" fmla="*/ 2118974 w 2387242"/>
                <a:gd name="connsiteY7" fmla="*/ 2242567 h 2244632"/>
                <a:gd name="connsiteX0" fmla="*/ 2152312 w 2387242"/>
                <a:gd name="connsiteY0" fmla="*/ 2271142 h 2271148"/>
                <a:gd name="connsiteX1" fmla="*/ 1586378 w 2387242"/>
                <a:gd name="connsiteY1" fmla="*/ 1835860 h 2271148"/>
                <a:gd name="connsiteX2" fmla="*/ 202999 w 2387242"/>
                <a:gd name="connsiteY2" fmla="*/ 1445870 h 2271148"/>
                <a:gd name="connsiteX3" fmla="*/ 669470 w 2387242"/>
                <a:gd name="connsiteY3" fmla="*/ 111352 h 2271148"/>
                <a:gd name="connsiteX4" fmla="*/ 2077101 w 2387242"/>
                <a:gd name="connsiteY4" fmla="*/ 216756 h 2271148"/>
                <a:gd name="connsiteX5" fmla="*/ 2058792 w 2387242"/>
                <a:gd name="connsiteY5" fmla="*/ 1684848 h 2271148"/>
                <a:gd name="connsiteX6" fmla="*/ 2272791 w 2387242"/>
                <a:gd name="connsiteY6" fmla="*/ 2244632 h 2271148"/>
                <a:gd name="connsiteX7" fmla="*/ 2152312 w 2387242"/>
                <a:gd name="connsiteY7" fmla="*/ 2271142 h 2271148"/>
                <a:gd name="connsiteX0" fmla="*/ 2152312 w 2386412"/>
                <a:gd name="connsiteY0" fmla="*/ 2271142 h 2277969"/>
                <a:gd name="connsiteX1" fmla="*/ 1586378 w 2386412"/>
                <a:gd name="connsiteY1" fmla="*/ 1835860 h 2277969"/>
                <a:gd name="connsiteX2" fmla="*/ 202999 w 2386412"/>
                <a:gd name="connsiteY2" fmla="*/ 1445870 h 2277969"/>
                <a:gd name="connsiteX3" fmla="*/ 669470 w 2386412"/>
                <a:gd name="connsiteY3" fmla="*/ 111352 h 2277969"/>
                <a:gd name="connsiteX4" fmla="*/ 2077101 w 2386412"/>
                <a:gd name="connsiteY4" fmla="*/ 216756 h 2277969"/>
                <a:gd name="connsiteX5" fmla="*/ 2058792 w 2386412"/>
                <a:gd name="connsiteY5" fmla="*/ 1684848 h 2277969"/>
                <a:gd name="connsiteX6" fmla="*/ 2296603 w 2386412"/>
                <a:gd name="connsiteY6" fmla="*/ 2277969 h 2277969"/>
                <a:gd name="connsiteX7" fmla="*/ 2152312 w 2386412"/>
                <a:gd name="connsiteY7" fmla="*/ 2271142 h 2277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6412" h="2277969">
                  <a:moveTo>
                    <a:pt x="2152312" y="2271142"/>
                  </a:moveTo>
                  <a:lnTo>
                    <a:pt x="1586378" y="1835860"/>
                  </a:lnTo>
                  <a:cubicBezTo>
                    <a:pt x="1059338" y="1927221"/>
                    <a:pt x="539638" y="1732517"/>
                    <a:pt x="202999" y="1445870"/>
                  </a:cubicBezTo>
                  <a:cubicBezTo>
                    <a:pt x="-345444" y="978872"/>
                    <a:pt x="357120" y="316204"/>
                    <a:pt x="669470" y="111352"/>
                  </a:cubicBezTo>
                  <a:cubicBezTo>
                    <a:pt x="981820" y="-93500"/>
                    <a:pt x="1673360" y="9464"/>
                    <a:pt x="2077101" y="216756"/>
                  </a:cubicBezTo>
                  <a:cubicBezTo>
                    <a:pt x="2801082" y="588469"/>
                    <a:pt x="2022208" y="1341313"/>
                    <a:pt x="2058792" y="1684848"/>
                  </a:cubicBezTo>
                  <a:cubicBezTo>
                    <a:pt x="2095376" y="2028383"/>
                    <a:pt x="2248473" y="2188191"/>
                    <a:pt x="2296603" y="2277969"/>
                  </a:cubicBezTo>
                  <a:cubicBezTo>
                    <a:pt x="2220908" y="2275672"/>
                    <a:pt x="2223005" y="2271643"/>
                    <a:pt x="2152312" y="2271142"/>
                  </a:cubicBezTo>
                  <a:close/>
                </a:path>
              </a:pathLst>
            </a:custGeom>
            <a:solidFill>
              <a:schemeClr val="accent1">
                <a:lumMod val="75000"/>
              </a:schemeClr>
            </a:solidFill>
            <a:ln>
              <a:no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endParaRPr>
            </a:p>
          </p:txBody>
        </p:sp>
        <p:sp>
          <p:nvSpPr>
            <p:cNvPr id="2" name="椭圆形标注 1"/>
            <p:cNvSpPr/>
            <p:nvPr/>
          </p:nvSpPr>
          <p:spPr>
            <a:xfrm>
              <a:off x="7759065" y="1559433"/>
              <a:ext cx="2743200" cy="1837944"/>
            </a:xfrm>
            <a:prstGeom prst="wedgeEllipseCallout">
              <a:avLst>
                <a:gd name="adj1" fmla="val 35828"/>
                <a:gd name="adj2" fmla="val 75095"/>
              </a:avLst>
            </a:prstGeom>
            <a:ln>
              <a:solidFill>
                <a:schemeClr val="bg1"/>
              </a:solid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endParaRPr>
            </a:p>
          </p:txBody>
        </p:sp>
      </p:grpSp>
      <p:sp>
        <p:nvSpPr>
          <p:cNvPr id="16" name="文本框 15"/>
          <p:cNvSpPr txBox="1"/>
          <p:nvPr/>
        </p:nvSpPr>
        <p:spPr>
          <a:xfrm>
            <a:off x="5299381" y="3641437"/>
            <a:ext cx="852406" cy="646331"/>
          </a:xfrm>
          <a:prstGeom prst="rect">
            <a:avLst/>
          </a:prstGeom>
          <a:noFill/>
        </p:spPr>
        <p:txBody>
          <a:bodyPr wrap="square" rtlCol="0">
            <a:spAutoFit/>
          </a:bodyPr>
          <a:lstStyle/>
          <a:p>
            <a:pPr algn="ctr">
              <a:defRPr/>
            </a:pPr>
            <a:r>
              <a:rPr lang="en-US" altLang="zh-CN" sz="3600" dirty="0">
                <a:solidFill>
                  <a:srgbClr val="FFFFFF"/>
                </a:solidFill>
                <a:latin typeface="Impact" panose="020B0806030902050204" pitchFamily="34" charset="0"/>
              </a:rPr>
              <a:t>01</a:t>
            </a:r>
            <a:endParaRPr lang="zh-CN" altLang="en-US" sz="3600" dirty="0">
              <a:solidFill>
                <a:srgbClr val="FFFFFF"/>
              </a:solidFill>
              <a:latin typeface="Impact" panose="020B0806030902050204" pitchFamily="34" charset="0"/>
            </a:endParaRPr>
          </a:p>
        </p:txBody>
      </p:sp>
      <p:sp>
        <p:nvSpPr>
          <p:cNvPr id="18" name="文本框 17"/>
          <p:cNvSpPr txBox="1"/>
          <p:nvPr/>
        </p:nvSpPr>
        <p:spPr>
          <a:xfrm>
            <a:off x="6834692" y="3205935"/>
            <a:ext cx="852406" cy="646331"/>
          </a:xfrm>
          <a:prstGeom prst="rect">
            <a:avLst/>
          </a:prstGeom>
          <a:noFill/>
        </p:spPr>
        <p:txBody>
          <a:bodyPr wrap="square" rtlCol="0">
            <a:spAutoFit/>
          </a:bodyPr>
          <a:lstStyle/>
          <a:p>
            <a:pPr algn="ctr">
              <a:defRPr/>
            </a:pPr>
            <a:r>
              <a:rPr lang="en-US" altLang="zh-CN" sz="3600" dirty="0">
                <a:solidFill>
                  <a:srgbClr val="FFFFFF"/>
                </a:solidFill>
                <a:latin typeface="Impact" panose="020B0806030902050204" pitchFamily="34" charset="0"/>
              </a:rPr>
              <a:t>02</a:t>
            </a:r>
            <a:endParaRPr lang="zh-CN" altLang="en-US" sz="3600" dirty="0">
              <a:solidFill>
                <a:srgbClr val="FFFFFF"/>
              </a:solidFill>
              <a:latin typeface="Impact" panose="020B0806030902050204" pitchFamily="34" charset="0"/>
            </a:endParaRPr>
          </a:p>
        </p:txBody>
      </p:sp>
      <p:sp>
        <p:nvSpPr>
          <p:cNvPr id="19" name="文本框 18"/>
          <p:cNvSpPr txBox="1"/>
          <p:nvPr/>
        </p:nvSpPr>
        <p:spPr>
          <a:xfrm>
            <a:off x="6371762" y="1926982"/>
            <a:ext cx="852406" cy="646331"/>
          </a:xfrm>
          <a:prstGeom prst="rect">
            <a:avLst/>
          </a:prstGeom>
          <a:noFill/>
        </p:spPr>
        <p:txBody>
          <a:bodyPr wrap="square" rtlCol="0">
            <a:spAutoFit/>
          </a:bodyPr>
          <a:lstStyle/>
          <a:p>
            <a:pPr algn="ctr">
              <a:defRPr/>
            </a:pPr>
            <a:r>
              <a:rPr lang="en-US" altLang="zh-CN" sz="3600" dirty="0">
                <a:solidFill>
                  <a:srgbClr val="FFFFFF"/>
                </a:solidFill>
                <a:latin typeface="Impact" panose="020B0806030902050204" pitchFamily="34" charset="0"/>
              </a:rPr>
              <a:t>04</a:t>
            </a:r>
            <a:endParaRPr lang="zh-CN" altLang="en-US" sz="3600" dirty="0">
              <a:solidFill>
                <a:srgbClr val="FFFFFF"/>
              </a:solidFill>
              <a:latin typeface="Impact" panose="020B0806030902050204" pitchFamily="34" charset="0"/>
            </a:endParaRPr>
          </a:p>
        </p:txBody>
      </p:sp>
      <p:sp>
        <p:nvSpPr>
          <p:cNvPr id="20" name="文本框 19"/>
          <p:cNvSpPr txBox="1"/>
          <p:nvPr/>
        </p:nvSpPr>
        <p:spPr>
          <a:xfrm>
            <a:off x="3406820" y="3205935"/>
            <a:ext cx="852406" cy="646331"/>
          </a:xfrm>
          <a:prstGeom prst="rect">
            <a:avLst/>
          </a:prstGeom>
          <a:noFill/>
        </p:spPr>
        <p:txBody>
          <a:bodyPr wrap="square" rtlCol="0">
            <a:spAutoFit/>
          </a:bodyPr>
          <a:lstStyle/>
          <a:p>
            <a:pPr algn="ctr">
              <a:defRPr/>
            </a:pPr>
            <a:r>
              <a:rPr lang="en-US" altLang="zh-CN" sz="3600" dirty="0">
                <a:solidFill>
                  <a:srgbClr val="FFFFFF"/>
                </a:solidFill>
                <a:latin typeface="Impact" panose="020B0806030902050204" pitchFamily="34" charset="0"/>
              </a:rPr>
              <a:t>03</a:t>
            </a:r>
            <a:endParaRPr lang="zh-CN" altLang="en-US" sz="3600" dirty="0">
              <a:solidFill>
                <a:srgbClr val="FFFFFF"/>
              </a:solidFill>
              <a:latin typeface="Impact" panose="020B0806030902050204" pitchFamily="34" charset="0"/>
            </a:endParaRPr>
          </a:p>
        </p:txBody>
      </p:sp>
      <p:grpSp>
        <p:nvGrpSpPr>
          <p:cNvPr id="48" name="组合 47"/>
          <p:cNvGrpSpPr/>
          <p:nvPr/>
        </p:nvGrpSpPr>
        <p:grpSpPr>
          <a:xfrm>
            <a:off x="1150504" y="1640742"/>
            <a:ext cx="3212504" cy="1171631"/>
            <a:chOff x="1836094" y="1454606"/>
            <a:chExt cx="3212504" cy="1171631"/>
          </a:xfrm>
        </p:grpSpPr>
        <p:sp>
          <p:nvSpPr>
            <p:cNvPr id="41" name="任意多边形 40"/>
            <p:cNvSpPr/>
            <p:nvPr/>
          </p:nvSpPr>
          <p:spPr>
            <a:xfrm flipH="1">
              <a:off x="1972945" y="1860346"/>
              <a:ext cx="3075653" cy="484675"/>
            </a:xfrm>
            <a:custGeom>
              <a:avLst/>
              <a:gdLst>
                <a:gd name="connsiteX0" fmla="*/ 0 w 2838450"/>
                <a:gd name="connsiteY0" fmla="*/ 638175 h 638175"/>
                <a:gd name="connsiteX1" fmla="*/ 638175 w 2838450"/>
                <a:gd name="connsiteY1" fmla="*/ 0 h 638175"/>
                <a:gd name="connsiteX2" fmla="*/ 2838450 w 2838450"/>
                <a:gd name="connsiteY2" fmla="*/ 0 h 638175"/>
              </a:gdLst>
              <a:ahLst/>
              <a:cxnLst>
                <a:cxn ang="0">
                  <a:pos x="connsiteX0" y="connsiteY0"/>
                </a:cxn>
                <a:cxn ang="0">
                  <a:pos x="connsiteX1" y="connsiteY1"/>
                </a:cxn>
                <a:cxn ang="0">
                  <a:pos x="connsiteX2" y="connsiteY2"/>
                </a:cxn>
              </a:cxnLst>
              <a:rect l="l" t="t" r="r" b="b"/>
              <a:pathLst>
                <a:path w="2838450" h="638175">
                  <a:moveTo>
                    <a:pt x="0" y="638175"/>
                  </a:moveTo>
                  <a:lnTo>
                    <a:pt x="638175" y="0"/>
                  </a:lnTo>
                  <a:lnTo>
                    <a:pt x="2838450" y="0"/>
                  </a:ln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endParaRPr>
            </a:p>
          </p:txBody>
        </p:sp>
        <p:sp>
          <p:nvSpPr>
            <p:cNvPr id="42" name="椭圆 41"/>
            <p:cNvSpPr/>
            <p:nvPr/>
          </p:nvSpPr>
          <p:spPr>
            <a:xfrm>
              <a:off x="1836094" y="1772181"/>
              <a:ext cx="176331" cy="17633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endParaRPr>
            </a:p>
          </p:txBody>
        </p:sp>
        <p:grpSp>
          <p:nvGrpSpPr>
            <p:cNvPr id="43" name="组合 42"/>
            <p:cNvGrpSpPr/>
            <p:nvPr/>
          </p:nvGrpSpPr>
          <p:grpSpPr>
            <a:xfrm>
              <a:off x="2128512" y="1519963"/>
              <a:ext cx="323116" cy="287335"/>
              <a:chOff x="4705350" y="3205163"/>
              <a:chExt cx="473075" cy="420687"/>
            </a:xfrm>
            <a:solidFill>
              <a:schemeClr val="tx1">
                <a:lumMod val="50000"/>
                <a:lumOff val="50000"/>
              </a:schemeClr>
            </a:solidFill>
          </p:grpSpPr>
          <p:sp>
            <p:nvSpPr>
              <p:cNvPr id="44" name="Freeform 172"/>
              <p:cNvSpPr>
                <a:spLocks noEditPoints="1"/>
              </p:cNvSpPr>
              <p:nvPr/>
            </p:nvSpPr>
            <p:spPr bwMode="auto">
              <a:xfrm>
                <a:off x="4705350" y="3205163"/>
                <a:ext cx="473075" cy="420687"/>
              </a:xfrm>
              <a:custGeom>
                <a:avLst/>
                <a:gdLst>
                  <a:gd name="T0" fmla="*/ 458594 w 171"/>
                  <a:gd name="T1" fmla="*/ 0 h 152"/>
                  <a:gd name="T2" fmla="*/ 16576 w 171"/>
                  <a:gd name="T3" fmla="*/ 0 h 152"/>
                  <a:gd name="T4" fmla="*/ 0 w 171"/>
                  <a:gd name="T5" fmla="*/ 16571 h 152"/>
                  <a:gd name="T6" fmla="*/ 0 w 171"/>
                  <a:gd name="T7" fmla="*/ 405978 h 152"/>
                  <a:gd name="T8" fmla="*/ 16576 w 171"/>
                  <a:gd name="T9" fmla="*/ 419787 h 152"/>
                  <a:gd name="T10" fmla="*/ 458594 w 171"/>
                  <a:gd name="T11" fmla="*/ 419787 h 152"/>
                  <a:gd name="T12" fmla="*/ 472407 w 171"/>
                  <a:gd name="T13" fmla="*/ 405978 h 152"/>
                  <a:gd name="T14" fmla="*/ 472407 w 171"/>
                  <a:gd name="T15" fmla="*/ 16571 h 152"/>
                  <a:gd name="T16" fmla="*/ 458594 w 171"/>
                  <a:gd name="T17" fmla="*/ 0 h 152"/>
                  <a:gd name="T18" fmla="*/ 442018 w 171"/>
                  <a:gd name="T19" fmla="*/ 375599 h 152"/>
                  <a:gd name="T20" fmla="*/ 132605 w 171"/>
                  <a:gd name="T21" fmla="*/ 375599 h 152"/>
                  <a:gd name="T22" fmla="*/ 110505 w 171"/>
                  <a:gd name="T23" fmla="*/ 392169 h 152"/>
                  <a:gd name="T24" fmla="*/ 88404 w 171"/>
                  <a:gd name="T25" fmla="*/ 375599 h 152"/>
                  <a:gd name="T26" fmla="*/ 30389 w 171"/>
                  <a:gd name="T27" fmla="*/ 375599 h 152"/>
                  <a:gd name="T28" fmla="*/ 30389 w 171"/>
                  <a:gd name="T29" fmla="*/ 359028 h 152"/>
                  <a:gd name="T30" fmla="*/ 88404 w 171"/>
                  <a:gd name="T31" fmla="*/ 359028 h 152"/>
                  <a:gd name="T32" fmla="*/ 110505 w 171"/>
                  <a:gd name="T33" fmla="*/ 342458 h 152"/>
                  <a:gd name="T34" fmla="*/ 132605 w 171"/>
                  <a:gd name="T35" fmla="*/ 359028 h 152"/>
                  <a:gd name="T36" fmla="*/ 442018 w 171"/>
                  <a:gd name="T37" fmla="*/ 359028 h 152"/>
                  <a:gd name="T38" fmla="*/ 442018 w 171"/>
                  <a:gd name="T39" fmla="*/ 375599 h 152"/>
                  <a:gd name="T40" fmla="*/ 442018 w 171"/>
                  <a:gd name="T41" fmla="*/ 314840 h 152"/>
                  <a:gd name="T42" fmla="*/ 30389 w 171"/>
                  <a:gd name="T43" fmla="*/ 314840 h 152"/>
                  <a:gd name="T44" fmla="*/ 30389 w 171"/>
                  <a:gd name="T45" fmla="*/ 30379 h 152"/>
                  <a:gd name="T46" fmla="*/ 442018 w 171"/>
                  <a:gd name="T47" fmla="*/ 30379 h 152"/>
                  <a:gd name="T48" fmla="*/ 442018 w 171"/>
                  <a:gd name="T49" fmla="*/ 31484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60" y="136"/>
                    </a:moveTo>
                    <a:cubicBezTo>
                      <a:pt x="48" y="136"/>
                      <a:pt x="48" y="136"/>
                      <a:pt x="48" y="136"/>
                    </a:cubicBezTo>
                    <a:cubicBezTo>
                      <a:pt x="47" y="140"/>
                      <a:pt x="43" y="142"/>
                      <a:pt x="40" y="142"/>
                    </a:cubicBezTo>
                    <a:cubicBezTo>
                      <a:pt x="36" y="142"/>
                      <a:pt x="33" y="140"/>
                      <a:pt x="32" y="136"/>
                    </a:cubicBezTo>
                    <a:cubicBezTo>
                      <a:pt x="11" y="136"/>
                      <a:pt x="11" y="136"/>
                      <a:pt x="11" y="136"/>
                    </a:cubicBezTo>
                    <a:cubicBezTo>
                      <a:pt x="11" y="130"/>
                      <a:pt x="11" y="130"/>
                      <a:pt x="11" y="130"/>
                    </a:cubicBezTo>
                    <a:cubicBezTo>
                      <a:pt x="32" y="130"/>
                      <a:pt x="32" y="130"/>
                      <a:pt x="32" y="130"/>
                    </a:cubicBezTo>
                    <a:cubicBezTo>
                      <a:pt x="33" y="127"/>
                      <a:pt x="36" y="124"/>
                      <a:pt x="40" y="124"/>
                    </a:cubicBezTo>
                    <a:cubicBezTo>
                      <a:pt x="43" y="124"/>
                      <a:pt x="47" y="127"/>
                      <a:pt x="48" y="130"/>
                    </a:cubicBezTo>
                    <a:cubicBezTo>
                      <a:pt x="160" y="130"/>
                      <a:pt x="160" y="130"/>
                      <a:pt x="160" y="130"/>
                    </a:cubicBezTo>
                    <a:lnTo>
                      <a:pt x="160" y="136"/>
                    </a:lnTo>
                    <a:close/>
                    <a:moveTo>
                      <a:pt x="160" y="114"/>
                    </a:moveTo>
                    <a:cubicBezTo>
                      <a:pt x="11" y="114"/>
                      <a:pt x="11" y="114"/>
                      <a:pt x="11" y="114"/>
                    </a:cubicBezTo>
                    <a:cubicBezTo>
                      <a:pt x="11" y="11"/>
                      <a:pt x="11" y="11"/>
                      <a:pt x="11" y="11"/>
                    </a:cubicBezTo>
                    <a:cubicBezTo>
                      <a:pt x="160" y="11"/>
                      <a:pt x="160" y="11"/>
                      <a:pt x="160" y="11"/>
                    </a:cubicBezTo>
                    <a:lnTo>
                      <a:pt x="160" y="114"/>
                    </a:lnTo>
                    <a:close/>
                  </a:path>
                </a:pathLst>
              </a:custGeom>
              <a:grpFill/>
              <a:ln>
                <a:noFill/>
              </a:ln>
            </p:spPr>
            <p:txBody>
              <a:bodyPr/>
              <a:lstStyle/>
              <a:p>
                <a:pPr>
                  <a:defRPr/>
                </a:pPr>
                <a:endParaRPr lang="zh-CN" altLang="en-US">
                  <a:solidFill>
                    <a:srgbClr val="000000"/>
                  </a:solidFill>
                </a:endParaRPr>
              </a:p>
            </p:txBody>
          </p:sp>
          <p:sp>
            <p:nvSpPr>
              <p:cNvPr id="45" name="Freeform 173"/>
              <p:cNvSpPr>
                <a:spLocks/>
              </p:cNvSpPr>
              <p:nvPr/>
            </p:nvSpPr>
            <p:spPr bwMode="auto">
              <a:xfrm>
                <a:off x="4881563" y="3302000"/>
                <a:ext cx="133350" cy="155575"/>
              </a:xfrm>
              <a:custGeom>
                <a:avLst/>
                <a:gdLst>
                  <a:gd name="T0" fmla="*/ 126628 w 48"/>
                  <a:gd name="T1" fmla="*/ 69429 h 56"/>
                  <a:gd name="T2" fmla="*/ 126628 w 48"/>
                  <a:gd name="T3" fmla="*/ 86091 h 56"/>
                  <a:gd name="T4" fmla="*/ 13764 w 48"/>
                  <a:gd name="T5" fmla="*/ 149966 h 56"/>
                  <a:gd name="T6" fmla="*/ 0 w 48"/>
                  <a:gd name="T7" fmla="*/ 144411 h 56"/>
                  <a:gd name="T8" fmla="*/ 0 w 48"/>
                  <a:gd name="T9" fmla="*/ 13886 h 56"/>
                  <a:gd name="T10" fmla="*/ 13764 w 48"/>
                  <a:gd name="T11" fmla="*/ 5554 h 56"/>
                  <a:gd name="T12" fmla="*/ 126628 w 48"/>
                  <a:gd name="T13" fmla="*/ 69429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56">
                    <a:moveTo>
                      <a:pt x="46" y="25"/>
                    </a:moveTo>
                    <a:cubicBezTo>
                      <a:pt x="48" y="27"/>
                      <a:pt x="48" y="29"/>
                      <a:pt x="46" y="31"/>
                    </a:cubicBezTo>
                    <a:cubicBezTo>
                      <a:pt x="5" y="54"/>
                      <a:pt x="5" y="54"/>
                      <a:pt x="5" y="54"/>
                    </a:cubicBezTo>
                    <a:cubicBezTo>
                      <a:pt x="2" y="56"/>
                      <a:pt x="0" y="55"/>
                      <a:pt x="0" y="52"/>
                    </a:cubicBezTo>
                    <a:cubicBezTo>
                      <a:pt x="0" y="5"/>
                      <a:pt x="0" y="5"/>
                      <a:pt x="0" y="5"/>
                    </a:cubicBezTo>
                    <a:cubicBezTo>
                      <a:pt x="0" y="1"/>
                      <a:pt x="2" y="0"/>
                      <a:pt x="5" y="2"/>
                    </a:cubicBezTo>
                    <a:lnTo>
                      <a:pt x="46" y="25"/>
                    </a:lnTo>
                    <a:close/>
                  </a:path>
                </a:pathLst>
              </a:custGeom>
              <a:grpFill/>
              <a:ln>
                <a:noFill/>
              </a:ln>
            </p:spPr>
            <p:txBody>
              <a:bodyPr/>
              <a:lstStyle/>
              <a:p>
                <a:pPr>
                  <a:defRPr/>
                </a:pPr>
                <a:endParaRPr lang="zh-CN" altLang="en-US">
                  <a:solidFill>
                    <a:srgbClr val="000000"/>
                  </a:solidFill>
                </a:endParaRPr>
              </a:p>
            </p:txBody>
          </p:sp>
        </p:grpSp>
        <p:sp>
          <p:nvSpPr>
            <p:cNvPr id="46" name="文本框 45"/>
            <p:cNvSpPr txBox="1"/>
            <p:nvPr/>
          </p:nvSpPr>
          <p:spPr bwMode="auto">
            <a:xfrm>
              <a:off x="2034111" y="1869107"/>
              <a:ext cx="2335184" cy="757130"/>
            </a:xfrm>
            <a:prstGeom prst="rect">
              <a:avLst/>
            </a:prstGeom>
            <a:noFill/>
          </p:spPr>
          <p:txBody>
            <a:bodyPr wrap="square">
              <a:spAutoFit/>
            </a:bodyPr>
            <a:lstStyle/>
            <a:p>
              <a:pPr algn="just">
                <a:lnSpc>
                  <a:spcPct val="120000"/>
                </a:lnSpc>
                <a:defRPr/>
              </a:pP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锐普有中国最大的原创</a:t>
              </a:r>
              <a:r>
                <a:rPr lang="en-US" altLang="zh-CN" sz="1200" dirty="0">
                  <a:solidFill>
                    <a:srgbClr val="FFFFFF">
                      <a:lumMod val="50000"/>
                    </a:srgbClr>
                  </a:solidFill>
                  <a:latin typeface="方正正纤黑简体" panose="02000000000000000000" pitchFamily="2" charset="-122"/>
                  <a:ea typeface="方正正纤黑简体" panose="02000000000000000000" pitchFamily="2" charset="-122"/>
                </a:rPr>
                <a:t>PPT</a:t>
              </a: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素材站有中国最强的</a:t>
              </a:r>
              <a:r>
                <a:rPr lang="en-US" altLang="zh-CN" sz="1200" dirty="0">
                  <a:solidFill>
                    <a:srgbClr val="FFFFFF">
                      <a:lumMod val="50000"/>
                    </a:srgbClr>
                  </a:solidFill>
                  <a:latin typeface="方正正纤黑简体" panose="02000000000000000000" pitchFamily="2" charset="-122"/>
                  <a:ea typeface="方正正纤黑简体" panose="02000000000000000000" pitchFamily="2" charset="-122"/>
                </a:rPr>
                <a:t>PPT</a:t>
              </a: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制作团队</a:t>
              </a:r>
            </a:p>
          </p:txBody>
        </p:sp>
        <p:sp>
          <p:nvSpPr>
            <p:cNvPr id="47" name="文本框 46"/>
            <p:cNvSpPr txBox="1"/>
            <p:nvPr/>
          </p:nvSpPr>
          <p:spPr bwMode="auto">
            <a:xfrm>
              <a:off x="2437214" y="1454606"/>
              <a:ext cx="1922797" cy="400863"/>
            </a:xfrm>
            <a:prstGeom prst="rect">
              <a:avLst/>
            </a:prstGeom>
            <a:noFill/>
          </p:spPr>
          <p:txBody>
            <a:bodyPr>
              <a:spAutoFit/>
            </a:bodyPr>
            <a:lstStyle/>
            <a:p>
              <a:pPr>
                <a:defRPr/>
              </a:pPr>
              <a:r>
                <a:rPr lang="zh-CN" altLang="en-US" sz="2000" dirty="0">
                  <a:solidFill>
                    <a:srgbClr val="FFFFFF">
                      <a:lumMod val="50000"/>
                    </a:srgbClr>
                  </a:solidFill>
                  <a:latin typeface="方正正黑简体" panose="02000000000000000000" pitchFamily="2" charset="-122"/>
                  <a:ea typeface="方正正黑简体" panose="02000000000000000000" pitchFamily="2" charset="-122"/>
                </a:rPr>
                <a:t>在此添加标题</a:t>
              </a:r>
            </a:p>
          </p:txBody>
        </p:sp>
      </p:grpSp>
      <p:grpSp>
        <p:nvGrpSpPr>
          <p:cNvPr id="77" name="组合 76"/>
          <p:cNvGrpSpPr/>
          <p:nvPr/>
        </p:nvGrpSpPr>
        <p:grpSpPr>
          <a:xfrm>
            <a:off x="7715042" y="1152407"/>
            <a:ext cx="3168076" cy="1207445"/>
            <a:chOff x="7715042" y="1152407"/>
            <a:chExt cx="3168076" cy="1207445"/>
          </a:xfrm>
        </p:grpSpPr>
        <p:sp>
          <p:nvSpPr>
            <p:cNvPr id="21" name="任意多边形 20"/>
            <p:cNvSpPr/>
            <p:nvPr/>
          </p:nvSpPr>
          <p:spPr>
            <a:xfrm>
              <a:off x="7715042" y="1593961"/>
              <a:ext cx="3015676" cy="638175"/>
            </a:xfrm>
            <a:custGeom>
              <a:avLst/>
              <a:gdLst>
                <a:gd name="connsiteX0" fmla="*/ 0 w 2838450"/>
                <a:gd name="connsiteY0" fmla="*/ 638175 h 638175"/>
                <a:gd name="connsiteX1" fmla="*/ 638175 w 2838450"/>
                <a:gd name="connsiteY1" fmla="*/ 0 h 638175"/>
                <a:gd name="connsiteX2" fmla="*/ 2838450 w 2838450"/>
                <a:gd name="connsiteY2" fmla="*/ 0 h 638175"/>
              </a:gdLst>
              <a:ahLst/>
              <a:cxnLst>
                <a:cxn ang="0">
                  <a:pos x="connsiteX0" y="connsiteY0"/>
                </a:cxn>
                <a:cxn ang="0">
                  <a:pos x="connsiteX1" y="connsiteY1"/>
                </a:cxn>
                <a:cxn ang="0">
                  <a:pos x="connsiteX2" y="connsiteY2"/>
                </a:cxn>
              </a:cxnLst>
              <a:rect l="l" t="t" r="r" b="b"/>
              <a:pathLst>
                <a:path w="2838450" h="638175">
                  <a:moveTo>
                    <a:pt x="0" y="638175"/>
                  </a:moveTo>
                  <a:lnTo>
                    <a:pt x="638175" y="0"/>
                  </a:lnTo>
                  <a:lnTo>
                    <a:pt x="2838450" y="0"/>
                  </a:ln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endParaRPr>
            </a:p>
          </p:txBody>
        </p:sp>
        <p:sp>
          <p:nvSpPr>
            <p:cNvPr id="22" name="椭圆 21"/>
            <p:cNvSpPr/>
            <p:nvPr/>
          </p:nvSpPr>
          <p:spPr>
            <a:xfrm>
              <a:off x="10706787" y="1499672"/>
              <a:ext cx="176331" cy="17633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endParaRPr>
            </a:p>
          </p:txBody>
        </p:sp>
        <p:grpSp>
          <p:nvGrpSpPr>
            <p:cNvPr id="24" name="组合 23"/>
            <p:cNvGrpSpPr/>
            <p:nvPr/>
          </p:nvGrpSpPr>
          <p:grpSpPr>
            <a:xfrm>
              <a:off x="8461325" y="1152407"/>
              <a:ext cx="351308" cy="410943"/>
              <a:chOff x="5854700" y="3100388"/>
              <a:chExt cx="514350" cy="601662"/>
            </a:xfrm>
            <a:solidFill>
              <a:schemeClr val="tx1">
                <a:lumMod val="50000"/>
                <a:lumOff val="50000"/>
              </a:schemeClr>
            </a:solidFill>
          </p:grpSpPr>
          <p:sp>
            <p:nvSpPr>
              <p:cNvPr id="25" name="Oval 11"/>
              <p:cNvSpPr>
                <a:spLocks noChangeArrowheads="1"/>
              </p:cNvSpPr>
              <p:nvPr/>
            </p:nvSpPr>
            <p:spPr bwMode="auto">
              <a:xfrm>
                <a:off x="5976938" y="3100388"/>
                <a:ext cx="95250" cy="115887"/>
              </a:xfrm>
              <a:prstGeom prst="ellipse">
                <a:avLst/>
              </a:prstGeom>
              <a:grpFill/>
              <a:ln>
                <a:noFill/>
              </a:ln>
            </p:spPr>
            <p:txBody>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a:defRPr/>
                </a:pPr>
                <a:endParaRPr lang="zh-CN" altLang="en-US">
                  <a:solidFill>
                    <a:srgbClr val="000000"/>
                  </a:solidFill>
                </a:endParaRPr>
              </a:p>
            </p:txBody>
          </p:sp>
          <p:sp>
            <p:nvSpPr>
              <p:cNvPr id="26" name="Freeform 12"/>
              <p:cNvSpPr>
                <a:spLocks noEditPoints="1"/>
              </p:cNvSpPr>
              <p:nvPr/>
            </p:nvSpPr>
            <p:spPr bwMode="auto">
              <a:xfrm>
                <a:off x="5854700" y="3227388"/>
                <a:ext cx="334963" cy="473075"/>
              </a:xfrm>
              <a:custGeom>
                <a:avLst/>
                <a:gdLst>
                  <a:gd name="T0" fmla="*/ 331663 w 121"/>
                  <a:gd name="T1" fmla="*/ 72006 h 171"/>
                  <a:gd name="T2" fmla="*/ 331663 w 121"/>
                  <a:gd name="T3" fmla="*/ 72006 h 171"/>
                  <a:gd name="T4" fmla="*/ 315080 w 121"/>
                  <a:gd name="T5" fmla="*/ 58158 h 171"/>
                  <a:gd name="T6" fmla="*/ 248747 w 121"/>
                  <a:gd name="T7" fmla="*/ 8308 h 171"/>
                  <a:gd name="T8" fmla="*/ 232164 w 121"/>
                  <a:gd name="T9" fmla="*/ 2769 h 171"/>
                  <a:gd name="T10" fmla="*/ 207289 w 121"/>
                  <a:gd name="T11" fmla="*/ 2769 h 171"/>
                  <a:gd name="T12" fmla="*/ 204526 w 121"/>
                  <a:gd name="T13" fmla="*/ 30464 h 171"/>
                  <a:gd name="T14" fmla="*/ 185179 w 121"/>
                  <a:gd name="T15" fmla="*/ 116317 h 171"/>
                  <a:gd name="T16" fmla="*/ 185179 w 121"/>
                  <a:gd name="T17" fmla="*/ 19386 h 171"/>
                  <a:gd name="T18" fmla="*/ 160304 w 121"/>
                  <a:gd name="T19" fmla="*/ 0 h 171"/>
                  <a:gd name="T20" fmla="*/ 157540 w 121"/>
                  <a:gd name="T21" fmla="*/ 24925 h 171"/>
                  <a:gd name="T22" fmla="*/ 124374 w 121"/>
                  <a:gd name="T23" fmla="*/ 49850 h 171"/>
                  <a:gd name="T24" fmla="*/ 110554 w 121"/>
                  <a:gd name="T25" fmla="*/ 19386 h 171"/>
                  <a:gd name="T26" fmla="*/ 129901 w 121"/>
                  <a:gd name="T27" fmla="*/ 0 h 171"/>
                  <a:gd name="T28" fmla="*/ 105027 w 121"/>
                  <a:gd name="T29" fmla="*/ 2769 h 171"/>
                  <a:gd name="T30" fmla="*/ 8292 w 121"/>
                  <a:gd name="T31" fmla="*/ 96931 h 171"/>
                  <a:gd name="T32" fmla="*/ 5528 w 121"/>
                  <a:gd name="T33" fmla="*/ 96931 h 171"/>
                  <a:gd name="T34" fmla="*/ 2764 w 121"/>
                  <a:gd name="T35" fmla="*/ 132934 h 171"/>
                  <a:gd name="T36" fmla="*/ 2764 w 121"/>
                  <a:gd name="T37" fmla="*/ 132934 h 171"/>
                  <a:gd name="T38" fmla="*/ 5528 w 121"/>
                  <a:gd name="T39" fmla="*/ 138473 h 171"/>
                  <a:gd name="T40" fmla="*/ 16583 w 121"/>
                  <a:gd name="T41" fmla="*/ 157859 h 171"/>
                  <a:gd name="T42" fmla="*/ 55277 w 121"/>
                  <a:gd name="T43" fmla="*/ 232634 h 171"/>
                  <a:gd name="T44" fmla="*/ 88444 w 121"/>
                  <a:gd name="T45" fmla="*/ 249251 h 171"/>
                  <a:gd name="T46" fmla="*/ 96735 w 121"/>
                  <a:gd name="T47" fmla="*/ 249251 h 171"/>
                  <a:gd name="T48" fmla="*/ 165832 w 121"/>
                  <a:gd name="T49" fmla="*/ 473576 h 171"/>
                  <a:gd name="T50" fmla="*/ 154776 w 121"/>
                  <a:gd name="T51" fmla="*/ 304640 h 171"/>
                  <a:gd name="T52" fmla="*/ 245983 w 121"/>
                  <a:gd name="T53" fmla="*/ 91392 h 171"/>
                  <a:gd name="T54" fmla="*/ 257039 w 121"/>
                  <a:gd name="T55" fmla="*/ 85853 h 171"/>
                  <a:gd name="T56" fmla="*/ 207289 w 121"/>
                  <a:gd name="T57" fmla="*/ 124625 h 171"/>
                  <a:gd name="T58" fmla="*/ 245983 w 121"/>
                  <a:gd name="T59" fmla="*/ 91392 h 171"/>
                  <a:gd name="T60" fmla="*/ 82916 w 121"/>
                  <a:gd name="T61" fmla="*/ 152320 h 171"/>
                  <a:gd name="T62" fmla="*/ 63569 w 121"/>
                  <a:gd name="T63" fmla="*/ 121856 h 171"/>
                  <a:gd name="T64" fmla="*/ 91207 w 121"/>
                  <a:gd name="T65" fmla="*/ 166167 h 17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1" h="171">
                    <a:moveTo>
                      <a:pt x="120" y="42"/>
                    </a:moveTo>
                    <a:cubicBezTo>
                      <a:pt x="120" y="35"/>
                      <a:pt x="121" y="24"/>
                      <a:pt x="120" y="26"/>
                    </a:cubicBezTo>
                    <a:cubicBezTo>
                      <a:pt x="120" y="26"/>
                      <a:pt x="120" y="26"/>
                      <a:pt x="120"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0"/>
                      <a:pt x="75" y="0"/>
                    </a:cubicBezTo>
                    <a:cubicBezTo>
                      <a:pt x="75" y="1"/>
                      <a:pt x="75" y="1"/>
                      <a:pt x="75"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7" y="9"/>
                      <a:pt x="57" y="9"/>
                      <a:pt x="57" y="9"/>
                    </a:cubicBezTo>
                    <a:cubicBezTo>
                      <a:pt x="56" y="42"/>
                      <a:pt x="56" y="42"/>
                      <a:pt x="56" y="42"/>
                    </a:cubicBezTo>
                    <a:cubicBezTo>
                      <a:pt x="45" y="18"/>
                      <a:pt x="45" y="18"/>
                      <a:pt x="45" y="18"/>
                    </a:cubicBezTo>
                    <a:cubicBezTo>
                      <a:pt x="49" y="11"/>
                      <a:pt x="49" y="11"/>
                      <a:pt x="49" y="11"/>
                    </a:cubicBezTo>
                    <a:cubicBezTo>
                      <a:pt x="40" y="7"/>
                      <a:pt x="40" y="7"/>
                      <a:pt x="40" y="7"/>
                    </a:cubicBezTo>
                    <a:cubicBezTo>
                      <a:pt x="47" y="0"/>
                      <a:pt x="47" y="0"/>
                      <a:pt x="47" y="0"/>
                    </a:cubicBezTo>
                    <a:cubicBezTo>
                      <a:pt x="47" y="0"/>
                      <a:pt x="47" y="0"/>
                      <a:pt x="47" y="0"/>
                    </a:cubicBezTo>
                    <a:cubicBezTo>
                      <a:pt x="44" y="0"/>
                      <a:pt x="42" y="1"/>
                      <a:pt x="39" y="1"/>
                    </a:cubicBezTo>
                    <a:cubicBezTo>
                      <a:pt x="39" y="1"/>
                      <a:pt x="38" y="1"/>
                      <a:pt x="38" y="1"/>
                    </a:cubicBezTo>
                    <a:cubicBezTo>
                      <a:pt x="36" y="1"/>
                      <a:pt x="33" y="3"/>
                      <a:pt x="31" y="5"/>
                    </a:cubicBezTo>
                    <a:cubicBezTo>
                      <a:pt x="3" y="35"/>
                      <a:pt x="3" y="35"/>
                      <a:pt x="3" y="35"/>
                    </a:cubicBezTo>
                    <a:cubicBezTo>
                      <a:pt x="2" y="35"/>
                      <a:pt x="2" y="35"/>
                      <a:pt x="2" y="35"/>
                    </a:cubicBezTo>
                    <a:cubicBezTo>
                      <a:pt x="2" y="35"/>
                      <a:pt x="2" y="35"/>
                      <a:pt x="2" y="35"/>
                    </a:cubicBezTo>
                    <a:cubicBezTo>
                      <a:pt x="0" y="60"/>
                      <a:pt x="2" y="42"/>
                      <a:pt x="1" y="48"/>
                    </a:cubicBezTo>
                    <a:cubicBezTo>
                      <a:pt x="1" y="48"/>
                      <a:pt x="1" y="48"/>
                      <a:pt x="1" y="48"/>
                    </a:cubicBezTo>
                    <a:cubicBezTo>
                      <a:pt x="1" y="48"/>
                      <a:pt x="1" y="48"/>
                      <a:pt x="1" y="48"/>
                    </a:cubicBezTo>
                    <a:cubicBezTo>
                      <a:pt x="1" y="48"/>
                      <a:pt x="1" y="48"/>
                      <a:pt x="1" y="48"/>
                    </a:cubicBezTo>
                    <a:cubicBezTo>
                      <a:pt x="2" y="49"/>
                      <a:pt x="2" y="49"/>
                      <a:pt x="2" y="49"/>
                    </a:cubicBezTo>
                    <a:cubicBezTo>
                      <a:pt x="2" y="50"/>
                      <a:pt x="2" y="50"/>
                      <a:pt x="2" y="50"/>
                    </a:cubicBezTo>
                    <a:cubicBezTo>
                      <a:pt x="3" y="52"/>
                      <a:pt x="3" y="52"/>
                      <a:pt x="3" y="52"/>
                    </a:cubicBezTo>
                    <a:cubicBezTo>
                      <a:pt x="6" y="57"/>
                      <a:pt x="6" y="57"/>
                      <a:pt x="6" y="57"/>
                    </a:cubicBezTo>
                    <a:cubicBezTo>
                      <a:pt x="10" y="66"/>
                      <a:pt x="10" y="66"/>
                      <a:pt x="10" y="66"/>
                    </a:cubicBezTo>
                    <a:cubicBezTo>
                      <a:pt x="20" y="84"/>
                      <a:pt x="20" y="84"/>
                      <a:pt x="20" y="84"/>
                    </a:cubicBezTo>
                    <a:cubicBezTo>
                      <a:pt x="24" y="82"/>
                      <a:pt x="28" y="80"/>
                      <a:pt x="33" y="78"/>
                    </a:cubicBezTo>
                    <a:cubicBezTo>
                      <a:pt x="32" y="82"/>
                      <a:pt x="32" y="86"/>
                      <a:pt x="32" y="90"/>
                    </a:cubicBezTo>
                    <a:cubicBezTo>
                      <a:pt x="32" y="90"/>
                      <a:pt x="32" y="90"/>
                      <a:pt x="32" y="90"/>
                    </a:cubicBezTo>
                    <a:cubicBezTo>
                      <a:pt x="33" y="90"/>
                      <a:pt x="34" y="90"/>
                      <a:pt x="35" y="90"/>
                    </a:cubicBezTo>
                    <a:cubicBezTo>
                      <a:pt x="37" y="171"/>
                      <a:pt x="37" y="171"/>
                      <a:pt x="37" y="171"/>
                    </a:cubicBezTo>
                    <a:cubicBezTo>
                      <a:pt x="60" y="171"/>
                      <a:pt x="60" y="171"/>
                      <a:pt x="60" y="171"/>
                    </a:cubicBezTo>
                    <a:cubicBezTo>
                      <a:pt x="60" y="161"/>
                      <a:pt x="60" y="147"/>
                      <a:pt x="60" y="134"/>
                    </a:cubicBezTo>
                    <a:cubicBezTo>
                      <a:pt x="57" y="127"/>
                      <a:pt x="56" y="118"/>
                      <a:pt x="56" y="110"/>
                    </a:cubicBezTo>
                    <a:cubicBezTo>
                      <a:pt x="56" y="73"/>
                      <a:pt x="84" y="44"/>
                      <a:pt x="120" y="42"/>
                    </a:cubicBezTo>
                    <a:close/>
                    <a:moveTo>
                      <a:pt x="89" y="33"/>
                    </a:moveTo>
                    <a:cubicBezTo>
                      <a:pt x="89" y="31"/>
                      <a:pt x="89" y="29"/>
                      <a:pt x="89" y="27"/>
                    </a:cubicBezTo>
                    <a:cubicBezTo>
                      <a:pt x="93" y="31"/>
                      <a:pt x="93" y="31"/>
                      <a:pt x="93" y="31"/>
                    </a:cubicBezTo>
                    <a:cubicBezTo>
                      <a:pt x="95" y="33"/>
                      <a:pt x="95" y="33"/>
                      <a:pt x="95" y="33"/>
                    </a:cubicBezTo>
                    <a:cubicBezTo>
                      <a:pt x="75" y="45"/>
                      <a:pt x="75" y="45"/>
                      <a:pt x="75" y="45"/>
                    </a:cubicBezTo>
                    <a:cubicBezTo>
                      <a:pt x="73" y="42"/>
                      <a:pt x="73" y="42"/>
                      <a:pt x="73" y="42"/>
                    </a:cubicBezTo>
                    <a:lnTo>
                      <a:pt x="89" y="33"/>
                    </a:lnTo>
                    <a:close/>
                    <a:moveTo>
                      <a:pt x="33" y="60"/>
                    </a:moveTo>
                    <a:cubicBezTo>
                      <a:pt x="30" y="55"/>
                      <a:pt x="30" y="55"/>
                      <a:pt x="30" y="55"/>
                    </a:cubicBezTo>
                    <a:cubicBezTo>
                      <a:pt x="25" y="46"/>
                      <a:pt x="25" y="46"/>
                      <a:pt x="25" y="46"/>
                    </a:cubicBezTo>
                    <a:cubicBezTo>
                      <a:pt x="23" y="44"/>
                      <a:pt x="23" y="44"/>
                      <a:pt x="23" y="44"/>
                    </a:cubicBezTo>
                    <a:cubicBezTo>
                      <a:pt x="34" y="31"/>
                      <a:pt x="34" y="31"/>
                      <a:pt x="34" y="31"/>
                    </a:cubicBezTo>
                    <a:cubicBezTo>
                      <a:pt x="33" y="41"/>
                      <a:pt x="33" y="50"/>
                      <a:pt x="33" y="60"/>
                    </a:cubicBezTo>
                    <a:close/>
                  </a:path>
                </a:pathLst>
              </a:custGeom>
              <a:grpFill/>
              <a:ln>
                <a:noFill/>
              </a:ln>
            </p:spPr>
            <p:txBody>
              <a:bodyPr/>
              <a:lstStyle/>
              <a:p>
                <a:pPr>
                  <a:defRPr/>
                </a:pPr>
                <a:endParaRPr lang="zh-CN" altLang="en-US">
                  <a:solidFill>
                    <a:srgbClr val="000000"/>
                  </a:solidFill>
                </a:endParaRPr>
              </a:p>
            </p:txBody>
          </p:sp>
          <p:sp>
            <p:nvSpPr>
              <p:cNvPr id="27" name="Freeform 13"/>
              <p:cNvSpPr>
                <a:spLocks/>
              </p:cNvSpPr>
              <p:nvPr/>
            </p:nvSpPr>
            <p:spPr bwMode="auto">
              <a:xfrm>
                <a:off x="6032500" y="3619500"/>
                <a:ext cx="65088" cy="80963"/>
              </a:xfrm>
              <a:custGeom>
                <a:avLst/>
                <a:gdLst>
                  <a:gd name="T0" fmla="*/ 0 w 24"/>
                  <a:gd name="T1" fmla="*/ 0 h 29"/>
                  <a:gd name="T2" fmla="*/ 2728 w 24"/>
                  <a:gd name="T3" fmla="*/ 80683 h 29"/>
                  <a:gd name="T4" fmla="*/ 65482 w 24"/>
                  <a:gd name="T5" fmla="*/ 80683 h 29"/>
                  <a:gd name="T6" fmla="*/ 65482 w 24"/>
                  <a:gd name="T7" fmla="*/ 72336 h 29"/>
                  <a:gd name="T8" fmla="*/ 0 w 24"/>
                  <a:gd name="T9" fmla="*/ 0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p:spPr>
            <p:txBody>
              <a:bodyPr/>
              <a:lstStyle/>
              <a:p>
                <a:pPr>
                  <a:defRPr/>
                </a:pPr>
                <a:endParaRPr lang="zh-CN" altLang="en-US">
                  <a:solidFill>
                    <a:srgbClr val="000000"/>
                  </a:solidFill>
                </a:endParaRPr>
              </a:p>
            </p:txBody>
          </p:sp>
          <p:sp>
            <p:nvSpPr>
              <p:cNvPr id="28" name="Freeform 14"/>
              <p:cNvSpPr>
                <a:spLocks noEditPoints="1"/>
              </p:cNvSpPr>
              <p:nvPr/>
            </p:nvSpPr>
            <p:spPr bwMode="auto">
              <a:xfrm>
                <a:off x="6027738" y="3360738"/>
                <a:ext cx="341312" cy="341312"/>
              </a:xfrm>
              <a:custGeom>
                <a:avLst/>
                <a:gdLst>
                  <a:gd name="T0" fmla="*/ 171306 w 124"/>
                  <a:gd name="T1" fmla="*/ 0 h 124"/>
                  <a:gd name="T2" fmla="*/ 0 w 124"/>
                  <a:gd name="T3" fmla="*/ 171306 h 124"/>
                  <a:gd name="T4" fmla="*/ 171306 w 124"/>
                  <a:gd name="T5" fmla="*/ 342612 h 124"/>
                  <a:gd name="T6" fmla="*/ 342612 w 124"/>
                  <a:gd name="T7" fmla="*/ 171306 h 124"/>
                  <a:gd name="T8" fmla="*/ 171306 w 124"/>
                  <a:gd name="T9" fmla="*/ 0 h 124"/>
                  <a:gd name="T10" fmla="*/ 187884 w 124"/>
                  <a:gd name="T11" fmla="*/ 309456 h 124"/>
                  <a:gd name="T12" fmla="*/ 187884 w 124"/>
                  <a:gd name="T13" fmla="*/ 276300 h 124"/>
                  <a:gd name="T14" fmla="*/ 171306 w 124"/>
                  <a:gd name="T15" fmla="*/ 279063 h 124"/>
                  <a:gd name="T16" fmla="*/ 154728 w 124"/>
                  <a:gd name="T17" fmla="*/ 276300 h 124"/>
                  <a:gd name="T18" fmla="*/ 154728 w 124"/>
                  <a:gd name="T19" fmla="*/ 309456 h 124"/>
                  <a:gd name="T20" fmla="*/ 33156 w 124"/>
                  <a:gd name="T21" fmla="*/ 185121 h 124"/>
                  <a:gd name="T22" fmla="*/ 66312 w 124"/>
                  <a:gd name="T23" fmla="*/ 185121 h 124"/>
                  <a:gd name="T24" fmla="*/ 63549 w 124"/>
                  <a:gd name="T25" fmla="*/ 171306 h 124"/>
                  <a:gd name="T26" fmla="*/ 66312 w 124"/>
                  <a:gd name="T27" fmla="*/ 154728 h 124"/>
                  <a:gd name="T28" fmla="*/ 33156 w 124"/>
                  <a:gd name="T29" fmla="*/ 154728 h 124"/>
                  <a:gd name="T30" fmla="*/ 154728 w 124"/>
                  <a:gd name="T31" fmla="*/ 30393 h 124"/>
                  <a:gd name="T32" fmla="*/ 154728 w 124"/>
                  <a:gd name="T33" fmla="*/ 63549 h 124"/>
                  <a:gd name="T34" fmla="*/ 171306 w 124"/>
                  <a:gd name="T35" fmla="*/ 63549 h 124"/>
                  <a:gd name="T36" fmla="*/ 187884 w 124"/>
                  <a:gd name="T37" fmla="*/ 63549 h 124"/>
                  <a:gd name="T38" fmla="*/ 187884 w 124"/>
                  <a:gd name="T39" fmla="*/ 30393 h 124"/>
                  <a:gd name="T40" fmla="*/ 309456 w 124"/>
                  <a:gd name="T41" fmla="*/ 154728 h 124"/>
                  <a:gd name="T42" fmla="*/ 279063 w 124"/>
                  <a:gd name="T43" fmla="*/ 154728 h 124"/>
                  <a:gd name="T44" fmla="*/ 279063 w 124"/>
                  <a:gd name="T45" fmla="*/ 171306 h 124"/>
                  <a:gd name="T46" fmla="*/ 279063 w 124"/>
                  <a:gd name="T47" fmla="*/ 185121 h 124"/>
                  <a:gd name="T48" fmla="*/ 309456 w 124"/>
                  <a:gd name="T49" fmla="*/ 185121 h 124"/>
                  <a:gd name="T50" fmla="*/ 187884 w 124"/>
                  <a:gd name="T51" fmla="*/ 309456 h 12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24" h="124">
                    <a:moveTo>
                      <a:pt x="62" y="0"/>
                    </a:moveTo>
                    <a:cubicBezTo>
                      <a:pt x="28" y="0"/>
                      <a:pt x="0" y="27"/>
                      <a:pt x="0" y="62"/>
                    </a:cubicBezTo>
                    <a:cubicBezTo>
                      <a:pt x="0" y="96"/>
                      <a:pt x="28" y="124"/>
                      <a:pt x="62" y="124"/>
                    </a:cubicBezTo>
                    <a:cubicBezTo>
                      <a:pt x="96" y="124"/>
                      <a:pt x="124" y="96"/>
                      <a:pt x="124" y="62"/>
                    </a:cubicBezTo>
                    <a:cubicBezTo>
                      <a:pt x="124" y="27"/>
                      <a:pt x="96" y="0"/>
                      <a:pt x="62" y="0"/>
                    </a:cubicBezTo>
                    <a:close/>
                    <a:moveTo>
                      <a:pt x="68" y="112"/>
                    </a:moveTo>
                    <a:cubicBezTo>
                      <a:pt x="68" y="100"/>
                      <a:pt x="68" y="100"/>
                      <a:pt x="68" y="100"/>
                    </a:cubicBezTo>
                    <a:cubicBezTo>
                      <a:pt x="66" y="100"/>
                      <a:pt x="64" y="101"/>
                      <a:pt x="62" y="101"/>
                    </a:cubicBezTo>
                    <a:cubicBezTo>
                      <a:pt x="60" y="101"/>
                      <a:pt x="58" y="100"/>
                      <a:pt x="56" y="100"/>
                    </a:cubicBezTo>
                    <a:cubicBezTo>
                      <a:pt x="56" y="112"/>
                      <a:pt x="56" y="112"/>
                      <a:pt x="56" y="112"/>
                    </a:cubicBezTo>
                    <a:cubicBezTo>
                      <a:pt x="33" y="109"/>
                      <a:pt x="15" y="91"/>
                      <a:pt x="12" y="67"/>
                    </a:cubicBezTo>
                    <a:cubicBezTo>
                      <a:pt x="24" y="67"/>
                      <a:pt x="24" y="67"/>
                      <a:pt x="24" y="67"/>
                    </a:cubicBezTo>
                    <a:cubicBezTo>
                      <a:pt x="23" y="66"/>
                      <a:pt x="23" y="64"/>
                      <a:pt x="23" y="62"/>
                    </a:cubicBezTo>
                    <a:cubicBezTo>
                      <a:pt x="23" y="60"/>
                      <a:pt x="23" y="58"/>
                      <a:pt x="24" y="56"/>
                    </a:cubicBezTo>
                    <a:cubicBezTo>
                      <a:pt x="12" y="56"/>
                      <a:pt x="12" y="56"/>
                      <a:pt x="12" y="56"/>
                    </a:cubicBezTo>
                    <a:cubicBezTo>
                      <a:pt x="15" y="33"/>
                      <a:pt x="33" y="14"/>
                      <a:pt x="56" y="11"/>
                    </a:cubicBezTo>
                    <a:cubicBezTo>
                      <a:pt x="56" y="23"/>
                      <a:pt x="56" y="23"/>
                      <a:pt x="56" y="23"/>
                    </a:cubicBezTo>
                    <a:cubicBezTo>
                      <a:pt x="58" y="23"/>
                      <a:pt x="60" y="23"/>
                      <a:pt x="62" y="23"/>
                    </a:cubicBezTo>
                    <a:cubicBezTo>
                      <a:pt x="64" y="23"/>
                      <a:pt x="66" y="23"/>
                      <a:pt x="68" y="23"/>
                    </a:cubicBezTo>
                    <a:cubicBezTo>
                      <a:pt x="68" y="11"/>
                      <a:pt x="68" y="11"/>
                      <a:pt x="68" y="11"/>
                    </a:cubicBezTo>
                    <a:cubicBezTo>
                      <a:pt x="91" y="14"/>
                      <a:pt x="109" y="33"/>
                      <a:pt x="112" y="56"/>
                    </a:cubicBezTo>
                    <a:cubicBezTo>
                      <a:pt x="101" y="56"/>
                      <a:pt x="101" y="56"/>
                      <a:pt x="101" y="56"/>
                    </a:cubicBezTo>
                    <a:cubicBezTo>
                      <a:pt x="101" y="58"/>
                      <a:pt x="101" y="60"/>
                      <a:pt x="101" y="62"/>
                    </a:cubicBezTo>
                    <a:cubicBezTo>
                      <a:pt x="101" y="64"/>
                      <a:pt x="101" y="66"/>
                      <a:pt x="101" y="67"/>
                    </a:cubicBezTo>
                    <a:cubicBezTo>
                      <a:pt x="112" y="67"/>
                      <a:pt x="112" y="67"/>
                      <a:pt x="112" y="67"/>
                    </a:cubicBezTo>
                    <a:cubicBezTo>
                      <a:pt x="109" y="91"/>
                      <a:pt x="91" y="109"/>
                      <a:pt x="68" y="112"/>
                    </a:cubicBezTo>
                    <a:close/>
                  </a:path>
                </a:pathLst>
              </a:custGeom>
              <a:grpFill/>
              <a:ln>
                <a:noFill/>
              </a:ln>
            </p:spPr>
            <p:txBody>
              <a:bodyPr/>
              <a:lstStyle/>
              <a:p>
                <a:pPr>
                  <a:defRPr/>
                </a:pPr>
                <a:endParaRPr lang="zh-CN" altLang="en-US">
                  <a:solidFill>
                    <a:srgbClr val="000000"/>
                  </a:solidFill>
                </a:endParaRPr>
              </a:p>
            </p:txBody>
          </p:sp>
          <p:sp>
            <p:nvSpPr>
              <p:cNvPr id="29" name="Freeform 15"/>
              <p:cNvSpPr>
                <a:spLocks/>
              </p:cNvSpPr>
              <p:nvPr/>
            </p:nvSpPr>
            <p:spPr bwMode="auto">
              <a:xfrm>
                <a:off x="6129338" y="3413125"/>
                <a:ext cx="25400" cy="26988"/>
              </a:xfrm>
              <a:custGeom>
                <a:avLst/>
                <a:gdLst>
                  <a:gd name="T0" fmla="*/ 8575 w 9"/>
                  <a:gd name="T1" fmla="*/ 28064 h 10"/>
                  <a:gd name="T2" fmla="*/ 25725 w 9"/>
                  <a:gd name="T3" fmla="*/ 19645 h 10"/>
                  <a:gd name="T4" fmla="*/ 17150 w 9"/>
                  <a:gd name="T5" fmla="*/ 5613 h 10"/>
                  <a:gd name="T6" fmla="*/ 8575 w 9"/>
                  <a:gd name="T7" fmla="*/ 0 h 10"/>
                  <a:gd name="T8" fmla="*/ 5717 w 9"/>
                  <a:gd name="T9" fmla="*/ 2806 h 10"/>
                  <a:gd name="T10" fmla="*/ 0 w 9"/>
                  <a:gd name="T11" fmla="*/ 8419 h 10"/>
                  <a:gd name="T12" fmla="*/ 2858 w 9"/>
                  <a:gd name="T13" fmla="*/ 14032 h 10"/>
                  <a:gd name="T14" fmla="*/ 8575 w 9"/>
                  <a:gd name="T15" fmla="*/ 28064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10">
                    <a:moveTo>
                      <a:pt x="3" y="10"/>
                    </a:moveTo>
                    <a:cubicBezTo>
                      <a:pt x="5" y="9"/>
                      <a:pt x="7" y="8"/>
                      <a:pt x="9" y="7"/>
                    </a:cubicBezTo>
                    <a:cubicBezTo>
                      <a:pt x="6" y="2"/>
                      <a:pt x="6" y="2"/>
                      <a:pt x="6" y="2"/>
                    </a:cubicBezTo>
                    <a:cubicBezTo>
                      <a:pt x="5" y="1"/>
                      <a:pt x="4" y="0"/>
                      <a:pt x="3" y="0"/>
                    </a:cubicBezTo>
                    <a:cubicBezTo>
                      <a:pt x="3" y="0"/>
                      <a:pt x="2" y="1"/>
                      <a:pt x="2" y="1"/>
                    </a:cubicBezTo>
                    <a:cubicBezTo>
                      <a:pt x="1" y="1"/>
                      <a:pt x="0" y="2"/>
                      <a:pt x="0" y="3"/>
                    </a:cubicBezTo>
                    <a:cubicBezTo>
                      <a:pt x="0" y="3"/>
                      <a:pt x="0" y="4"/>
                      <a:pt x="1" y="5"/>
                    </a:cubicBezTo>
                    <a:lnTo>
                      <a:pt x="3" y="10"/>
                    </a:lnTo>
                    <a:close/>
                  </a:path>
                </a:pathLst>
              </a:custGeom>
              <a:grpFill/>
              <a:ln>
                <a:noFill/>
              </a:ln>
            </p:spPr>
            <p:txBody>
              <a:bodyPr/>
              <a:lstStyle/>
              <a:p>
                <a:pPr>
                  <a:defRPr/>
                </a:pPr>
                <a:endParaRPr lang="zh-CN" altLang="en-US">
                  <a:solidFill>
                    <a:srgbClr val="000000"/>
                  </a:solidFill>
                </a:endParaRPr>
              </a:p>
            </p:txBody>
          </p:sp>
          <p:sp>
            <p:nvSpPr>
              <p:cNvPr id="30" name="Freeform 16"/>
              <p:cNvSpPr>
                <a:spLocks/>
              </p:cNvSpPr>
              <p:nvPr/>
            </p:nvSpPr>
            <p:spPr bwMode="auto">
              <a:xfrm>
                <a:off x="6242050" y="3413125"/>
                <a:ext cx="25400" cy="26988"/>
              </a:xfrm>
              <a:custGeom>
                <a:avLst/>
                <a:gdLst>
                  <a:gd name="T0" fmla="*/ 20008 w 9"/>
                  <a:gd name="T1" fmla="*/ 2806 h 10"/>
                  <a:gd name="T2" fmla="*/ 17150 w 9"/>
                  <a:gd name="T3" fmla="*/ 0 h 10"/>
                  <a:gd name="T4" fmla="*/ 8575 w 9"/>
                  <a:gd name="T5" fmla="*/ 5613 h 10"/>
                  <a:gd name="T6" fmla="*/ 0 w 9"/>
                  <a:gd name="T7" fmla="*/ 19645 h 10"/>
                  <a:gd name="T8" fmla="*/ 17150 w 9"/>
                  <a:gd name="T9" fmla="*/ 28064 h 10"/>
                  <a:gd name="T10" fmla="*/ 25725 w 9"/>
                  <a:gd name="T11" fmla="*/ 14032 h 10"/>
                  <a:gd name="T12" fmla="*/ 20008 w 9"/>
                  <a:gd name="T13" fmla="*/ 2806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0">
                    <a:moveTo>
                      <a:pt x="7" y="1"/>
                    </a:moveTo>
                    <a:cubicBezTo>
                      <a:pt x="7" y="1"/>
                      <a:pt x="7" y="0"/>
                      <a:pt x="6" y="0"/>
                    </a:cubicBezTo>
                    <a:cubicBezTo>
                      <a:pt x="5" y="0"/>
                      <a:pt x="4" y="1"/>
                      <a:pt x="3" y="2"/>
                    </a:cubicBezTo>
                    <a:cubicBezTo>
                      <a:pt x="0" y="7"/>
                      <a:pt x="0" y="7"/>
                      <a:pt x="0" y="7"/>
                    </a:cubicBezTo>
                    <a:cubicBezTo>
                      <a:pt x="2" y="8"/>
                      <a:pt x="4" y="9"/>
                      <a:pt x="6" y="10"/>
                    </a:cubicBezTo>
                    <a:cubicBezTo>
                      <a:pt x="9" y="5"/>
                      <a:pt x="9" y="5"/>
                      <a:pt x="9" y="5"/>
                    </a:cubicBezTo>
                    <a:cubicBezTo>
                      <a:pt x="9" y="3"/>
                      <a:pt x="9" y="2"/>
                      <a:pt x="7" y="1"/>
                    </a:cubicBezTo>
                    <a:close/>
                  </a:path>
                </a:pathLst>
              </a:custGeom>
              <a:grpFill/>
              <a:ln>
                <a:noFill/>
              </a:ln>
            </p:spPr>
            <p:txBody>
              <a:bodyPr/>
              <a:lstStyle/>
              <a:p>
                <a:pPr>
                  <a:defRPr/>
                </a:pPr>
                <a:endParaRPr lang="zh-CN" altLang="en-US">
                  <a:solidFill>
                    <a:srgbClr val="000000"/>
                  </a:solidFill>
                </a:endParaRPr>
              </a:p>
            </p:txBody>
          </p:sp>
          <p:sp>
            <p:nvSpPr>
              <p:cNvPr id="31" name="Freeform 17"/>
              <p:cNvSpPr>
                <a:spLocks/>
              </p:cNvSpPr>
              <p:nvPr/>
            </p:nvSpPr>
            <p:spPr bwMode="auto">
              <a:xfrm>
                <a:off x="6286500" y="3459163"/>
                <a:ext cx="25400" cy="22225"/>
              </a:xfrm>
              <a:custGeom>
                <a:avLst/>
                <a:gdLst>
                  <a:gd name="T0" fmla="*/ 21828 w 9"/>
                  <a:gd name="T1" fmla="*/ 16663 h 8"/>
                  <a:gd name="T2" fmla="*/ 24556 w 9"/>
                  <a:gd name="T3" fmla="*/ 11109 h 8"/>
                  <a:gd name="T4" fmla="*/ 24556 w 9"/>
                  <a:gd name="T5" fmla="*/ 2777 h 8"/>
                  <a:gd name="T6" fmla="*/ 16371 w 9"/>
                  <a:gd name="T7" fmla="*/ 0 h 8"/>
                  <a:gd name="T8" fmla="*/ 13642 w 9"/>
                  <a:gd name="T9" fmla="*/ 0 h 8"/>
                  <a:gd name="T10" fmla="*/ 0 w 9"/>
                  <a:gd name="T11" fmla="*/ 8331 h 8"/>
                  <a:gd name="T12" fmla="*/ 8185 w 9"/>
                  <a:gd name="T13" fmla="*/ 22217 h 8"/>
                  <a:gd name="T14" fmla="*/ 21828 w 9"/>
                  <a:gd name="T15" fmla="*/ 16663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8">
                    <a:moveTo>
                      <a:pt x="8" y="6"/>
                    </a:moveTo>
                    <a:cubicBezTo>
                      <a:pt x="8" y="5"/>
                      <a:pt x="9" y="5"/>
                      <a:pt x="9" y="4"/>
                    </a:cubicBezTo>
                    <a:cubicBezTo>
                      <a:pt x="9" y="3"/>
                      <a:pt x="9" y="2"/>
                      <a:pt x="9" y="1"/>
                    </a:cubicBezTo>
                    <a:cubicBezTo>
                      <a:pt x="8" y="1"/>
                      <a:pt x="7" y="0"/>
                      <a:pt x="6" y="0"/>
                    </a:cubicBezTo>
                    <a:cubicBezTo>
                      <a:pt x="6" y="0"/>
                      <a:pt x="5" y="0"/>
                      <a:pt x="5" y="0"/>
                    </a:cubicBezTo>
                    <a:cubicBezTo>
                      <a:pt x="0" y="3"/>
                      <a:pt x="0" y="3"/>
                      <a:pt x="0" y="3"/>
                    </a:cubicBezTo>
                    <a:cubicBezTo>
                      <a:pt x="1" y="5"/>
                      <a:pt x="2" y="7"/>
                      <a:pt x="3" y="8"/>
                    </a:cubicBezTo>
                    <a:lnTo>
                      <a:pt x="8" y="6"/>
                    </a:lnTo>
                    <a:close/>
                  </a:path>
                </a:pathLst>
              </a:custGeom>
              <a:grpFill/>
              <a:ln>
                <a:noFill/>
              </a:ln>
            </p:spPr>
            <p:txBody>
              <a:bodyPr/>
              <a:lstStyle/>
              <a:p>
                <a:pPr>
                  <a:defRPr/>
                </a:pPr>
                <a:endParaRPr lang="zh-CN" altLang="en-US">
                  <a:solidFill>
                    <a:srgbClr val="000000"/>
                  </a:solidFill>
                </a:endParaRPr>
              </a:p>
            </p:txBody>
          </p:sp>
          <p:sp>
            <p:nvSpPr>
              <p:cNvPr id="32" name="Freeform 18"/>
              <p:cNvSpPr>
                <a:spLocks/>
              </p:cNvSpPr>
              <p:nvPr/>
            </p:nvSpPr>
            <p:spPr bwMode="auto">
              <a:xfrm>
                <a:off x="6084888" y="3459163"/>
                <a:ext cx="25400" cy="22225"/>
              </a:xfrm>
              <a:custGeom>
                <a:avLst/>
                <a:gdLst>
                  <a:gd name="T0" fmla="*/ 8185 w 9"/>
                  <a:gd name="T1" fmla="*/ 0 h 8"/>
                  <a:gd name="T2" fmla="*/ 0 w 9"/>
                  <a:gd name="T3" fmla="*/ 2777 h 8"/>
                  <a:gd name="T4" fmla="*/ 0 w 9"/>
                  <a:gd name="T5" fmla="*/ 11109 h 8"/>
                  <a:gd name="T6" fmla="*/ 2728 w 9"/>
                  <a:gd name="T7" fmla="*/ 16663 h 8"/>
                  <a:gd name="T8" fmla="*/ 16371 w 9"/>
                  <a:gd name="T9" fmla="*/ 22217 h 8"/>
                  <a:gd name="T10" fmla="*/ 24556 w 9"/>
                  <a:gd name="T11" fmla="*/ 8331 h 8"/>
                  <a:gd name="T12" fmla="*/ 10914 w 9"/>
                  <a:gd name="T13" fmla="*/ 0 h 8"/>
                  <a:gd name="T14" fmla="*/ 8185 w 9"/>
                  <a:gd name="T15" fmla="*/ 0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8">
                    <a:moveTo>
                      <a:pt x="3" y="0"/>
                    </a:moveTo>
                    <a:cubicBezTo>
                      <a:pt x="2" y="0"/>
                      <a:pt x="1" y="1"/>
                      <a:pt x="0" y="1"/>
                    </a:cubicBezTo>
                    <a:cubicBezTo>
                      <a:pt x="0" y="2"/>
                      <a:pt x="0" y="3"/>
                      <a:pt x="0" y="4"/>
                    </a:cubicBezTo>
                    <a:cubicBezTo>
                      <a:pt x="0" y="5"/>
                      <a:pt x="1" y="5"/>
                      <a:pt x="1" y="6"/>
                    </a:cubicBezTo>
                    <a:cubicBezTo>
                      <a:pt x="6" y="8"/>
                      <a:pt x="6" y="8"/>
                      <a:pt x="6" y="8"/>
                    </a:cubicBezTo>
                    <a:cubicBezTo>
                      <a:pt x="7" y="7"/>
                      <a:pt x="8" y="5"/>
                      <a:pt x="9" y="3"/>
                    </a:cubicBezTo>
                    <a:cubicBezTo>
                      <a:pt x="4" y="0"/>
                      <a:pt x="4" y="0"/>
                      <a:pt x="4" y="0"/>
                    </a:cubicBezTo>
                    <a:cubicBezTo>
                      <a:pt x="4" y="0"/>
                      <a:pt x="3" y="0"/>
                      <a:pt x="3" y="0"/>
                    </a:cubicBezTo>
                    <a:close/>
                  </a:path>
                </a:pathLst>
              </a:custGeom>
              <a:grpFill/>
              <a:ln>
                <a:noFill/>
              </a:ln>
            </p:spPr>
            <p:txBody>
              <a:bodyPr/>
              <a:lstStyle/>
              <a:p>
                <a:pPr>
                  <a:defRPr/>
                </a:pPr>
                <a:endParaRPr lang="zh-CN" altLang="en-US">
                  <a:solidFill>
                    <a:srgbClr val="000000"/>
                  </a:solidFill>
                </a:endParaRPr>
              </a:p>
            </p:txBody>
          </p:sp>
          <p:sp>
            <p:nvSpPr>
              <p:cNvPr id="33" name="Freeform 19"/>
              <p:cNvSpPr>
                <a:spLocks/>
              </p:cNvSpPr>
              <p:nvPr/>
            </p:nvSpPr>
            <p:spPr bwMode="auto">
              <a:xfrm>
                <a:off x="6286500" y="3578225"/>
                <a:ext cx="25400" cy="22225"/>
              </a:xfrm>
              <a:custGeom>
                <a:avLst/>
                <a:gdLst>
                  <a:gd name="T0" fmla="*/ 0 w 9"/>
                  <a:gd name="T1" fmla="*/ 13886 h 8"/>
                  <a:gd name="T2" fmla="*/ 13642 w 9"/>
                  <a:gd name="T3" fmla="*/ 22217 h 8"/>
                  <a:gd name="T4" fmla="*/ 16371 w 9"/>
                  <a:gd name="T5" fmla="*/ 22217 h 8"/>
                  <a:gd name="T6" fmla="*/ 24556 w 9"/>
                  <a:gd name="T7" fmla="*/ 19440 h 8"/>
                  <a:gd name="T8" fmla="*/ 24556 w 9"/>
                  <a:gd name="T9" fmla="*/ 13886 h 8"/>
                  <a:gd name="T10" fmla="*/ 21828 w 9"/>
                  <a:gd name="T11" fmla="*/ 8331 h 8"/>
                  <a:gd name="T12" fmla="*/ 8185 w 9"/>
                  <a:gd name="T13" fmla="*/ 0 h 8"/>
                  <a:gd name="T14" fmla="*/ 0 w 9"/>
                  <a:gd name="T15" fmla="*/ 13886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8">
                    <a:moveTo>
                      <a:pt x="0" y="5"/>
                    </a:moveTo>
                    <a:cubicBezTo>
                      <a:pt x="5" y="8"/>
                      <a:pt x="5" y="8"/>
                      <a:pt x="5" y="8"/>
                    </a:cubicBezTo>
                    <a:cubicBezTo>
                      <a:pt x="5" y="8"/>
                      <a:pt x="6" y="8"/>
                      <a:pt x="6" y="8"/>
                    </a:cubicBezTo>
                    <a:cubicBezTo>
                      <a:pt x="7" y="8"/>
                      <a:pt x="8" y="8"/>
                      <a:pt x="9" y="7"/>
                    </a:cubicBezTo>
                    <a:cubicBezTo>
                      <a:pt x="9" y="6"/>
                      <a:pt x="9" y="5"/>
                      <a:pt x="9" y="5"/>
                    </a:cubicBezTo>
                    <a:cubicBezTo>
                      <a:pt x="9" y="4"/>
                      <a:pt x="8" y="3"/>
                      <a:pt x="8" y="3"/>
                    </a:cubicBezTo>
                    <a:cubicBezTo>
                      <a:pt x="3" y="0"/>
                      <a:pt x="3" y="0"/>
                      <a:pt x="3" y="0"/>
                    </a:cubicBezTo>
                    <a:cubicBezTo>
                      <a:pt x="2" y="2"/>
                      <a:pt x="1" y="3"/>
                      <a:pt x="0" y="5"/>
                    </a:cubicBezTo>
                    <a:close/>
                  </a:path>
                </a:pathLst>
              </a:custGeom>
              <a:grpFill/>
              <a:ln>
                <a:noFill/>
              </a:ln>
            </p:spPr>
            <p:txBody>
              <a:bodyPr/>
              <a:lstStyle/>
              <a:p>
                <a:pPr>
                  <a:defRPr/>
                </a:pPr>
                <a:endParaRPr lang="zh-CN" altLang="en-US">
                  <a:solidFill>
                    <a:srgbClr val="000000"/>
                  </a:solidFill>
                </a:endParaRPr>
              </a:p>
            </p:txBody>
          </p:sp>
          <p:sp>
            <p:nvSpPr>
              <p:cNvPr id="34" name="Freeform 20"/>
              <p:cNvSpPr>
                <a:spLocks/>
              </p:cNvSpPr>
              <p:nvPr/>
            </p:nvSpPr>
            <p:spPr bwMode="auto">
              <a:xfrm>
                <a:off x="6084888" y="3578225"/>
                <a:ext cx="25400" cy="22225"/>
              </a:xfrm>
              <a:custGeom>
                <a:avLst/>
                <a:gdLst>
                  <a:gd name="T0" fmla="*/ 2728 w 9"/>
                  <a:gd name="T1" fmla="*/ 8331 h 8"/>
                  <a:gd name="T2" fmla="*/ 0 w 9"/>
                  <a:gd name="T3" fmla="*/ 13886 h 8"/>
                  <a:gd name="T4" fmla="*/ 0 w 9"/>
                  <a:gd name="T5" fmla="*/ 19440 h 8"/>
                  <a:gd name="T6" fmla="*/ 8185 w 9"/>
                  <a:gd name="T7" fmla="*/ 22217 h 8"/>
                  <a:gd name="T8" fmla="*/ 10914 w 9"/>
                  <a:gd name="T9" fmla="*/ 22217 h 8"/>
                  <a:gd name="T10" fmla="*/ 24556 w 9"/>
                  <a:gd name="T11" fmla="*/ 13886 h 8"/>
                  <a:gd name="T12" fmla="*/ 16371 w 9"/>
                  <a:gd name="T13" fmla="*/ 0 h 8"/>
                  <a:gd name="T14" fmla="*/ 2728 w 9"/>
                  <a:gd name="T15" fmla="*/ 8331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8">
                    <a:moveTo>
                      <a:pt x="1" y="3"/>
                    </a:moveTo>
                    <a:cubicBezTo>
                      <a:pt x="1" y="3"/>
                      <a:pt x="0" y="4"/>
                      <a:pt x="0" y="5"/>
                    </a:cubicBezTo>
                    <a:cubicBezTo>
                      <a:pt x="0" y="5"/>
                      <a:pt x="0" y="6"/>
                      <a:pt x="0" y="7"/>
                    </a:cubicBezTo>
                    <a:cubicBezTo>
                      <a:pt x="1" y="8"/>
                      <a:pt x="2" y="8"/>
                      <a:pt x="3" y="8"/>
                    </a:cubicBezTo>
                    <a:cubicBezTo>
                      <a:pt x="3" y="8"/>
                      <a:pt x="4" y="8"/>
                      <a:pt x="4" y="8"/>
                    </a:cubicBezTo>
                    <a:cubicBezTo>
                      <a:pt x="9" y="5"/>
                      <a:pt x="9" y="5"/>
                      <a:pt x="9" y="5"/>
                    </a:cubicBezTo>
                    <a:cubicBezTo>
                      <a:pt x="8" y="3"/>
                      <a:pt x="7" y="2"/>
                      <a:pt x="6" y="0"/>
                    </a:cubicBezTo>
                    <a:lnTo>
                      <a:pt x="1" y="3"/>
                    </a:lnTo>
                    <a:close/>
                  </a:path>
                </a:pathLst>
              </a:custGeom>
              <a:grpFill/>
              <a:ln>
                <a:noFill/>
              </a:ln>
            </p:spPr>
            <p:txBody>
              <a:bodyPr/>
              <a:lstStyle/>
              <a:p>
                <a:pPr>
                  <a:defRPr/>
                </a:pPr>
                <a:endParaRPr lang="zh-CN" altLang="en-US">
                  <a:solidFill>
                    <a:srgbClr val="000000"/>
                  </a:solidFill>
                </a:endParaRPr>
              </a:p>
            </p:txBody>
          </p:sp>
          <p:sp>
            <p:nvSpPr>
              <p:cNvPr id="35" name="Freeform 21"/>
              <p:cNvSpPr>
                <a:spLocks/>
              </p:cNvSpPr>
              <p:nvPr/>
            </p:nvSpPr>
            <p:spPr bwMode="auto">
              <a:xfrm>
                <a:off x="6242050" y="3619500"/>
                <a:ext cx="25400" cy="28575"/>
              </a:xfrm>
              <a:custGeom>
                <a:avLst/>
                <a:gdLst>
                  <a:gd name="T0" fmla="*/ 17150 w 9"/>
                  <a:gd name="T1" fmla="*/ 0 h 10"/>
                  <a:gd name="T2" fmla="*/ 0 w 9"/>
                  <a:gd name="T3" fmla="*/ 8419 h 10"/>
                  <a:gd name="T4" fmla="*/ 8575 w 9"/>
                  <a:gd name="T5" fmla="*/ 22451 h 10"/>
                  <a:gd name="T6" fmla="*/ 17150 w 9"/>
                  <a:gd name="T7" fmla="*/ 28064 h 10"/>
                  <a:gd name="T8" fmla="*/ 20008 w 9"/>
                  <a:gd name="T9" fmla="*/ 25258 h 10"/>
                  <a:gd name="T10" fmla="*/ 25725 w 9"/>
                  <a:gd name="T11" fmla="*/ 14032 h 10"/>
                  <a:gd name="T12" fmla="*/ 17150 w 9"/>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0">
                    <a:moveTo>
                      <a:pt x="6" y="0"/>
                    </a:moveTo>
                    <a:cubicBezTo>
                      <a:pt x="4" y="1"/>
                      <a:pt x="2" y="2"/>
                      <a:pt x="0" y="3"/>
                    </a:cubicBezTo>
                    <a:cubicBezTo>
                      <a:pt x="3" y="8"/>
                      <a:pt x="3" y="8"/>
                      <a:pt x="3" y="8"/>
                    </a:cubicBezTo>
                    <a:cubicBezTo>
                      <a:pt x="4" y="9"/>
                      <a:pt x="5" y="10"/>
                      <a:pt x="6" y="10"/>
                    </a:cubicBezTo>
                    <a:cubicBezTo>
                      <a:pt x="7" y="10"/>
                      <a:pt x="7" y="10"/>
                      <a:pt x="7" y="9"/>
                    </a:cubicBezTo>
                    <a:cubicBezTo>
                      <a:pt x="9" y="9"/>
                      <a:pt x="9" y="7"/>
                      <a:pt x="9" y="5"/>
                    </a:cubicBezTo>
                    <a:lnTo>
                      <a:pt x="6" y="0"/>
                    </a:lnTo>
                    <a:close/>
                  </a:path>
                </a:pathLst>
              </a:custGeom>
              <a:grpFill/>
              <a:ln>
                <a:noFill/>
              </a:ln>
            </p:spPr>
            <p:txBody>
              <a:bodyPr/>
              <a:lstStyle/>
              <a:p>
                <a:pPr>
                  <a:defRPr/>
                </a:pPr>
                <a:endParaRPr lang="zh-CN" altLang="en-US">
                  <a:solidFill>
                    <a:srgbClr val="000000"/>
                  </a:solidFill>
                </a:endParaRPr>
              </a:p>
            </p:txBody>
          </p:sp>
          <p:sp>
            <p:nvSpPr>
              <p:cNvPr id="36" name="Freeform 22"/>
              <p:cNvSpPr>
                <a:spLocks/>
              </p:cNvSpPr>
              <p:nvPr/>
            </p:nvSpPr>
            <p:spPr bwMode="auto">
              <a:xfrm>
                <a:off x="6129338" y="3619500"/>
                <a:ext cx="25400" cy="28575"/>
              </a:xfrm>
              <a:custGeom>
                <a:avLst/>
                <a:gdLst>
                  <a:gd name="T0" fmla="*/ 2858 w 9"/>
                  <a:gd name="T1" fmla="*/ 14032 h 10"/>
                  <a:gd name="T2" fmla="*/ 0 w 9"/>
                  <a:gd name="T3" fmla="*/ 22451 h 10"/>
                  <a:gd name="T4" fmla="*/ 5717 w 9"/>
                  <a:gd name="T5" fmla="*/ 25258 h 10"/>
                  <a:gd name="T6" fmla="*/ 8575 w 9"/>
                  <a:gd name="T7" fmla="*/ 28064 h 10"/>
                  <a:gd name="T8" fmla="*/ 17150 w 9"/>
                  <a:gd name="T9" fmla="*/ 22451 h 10"/>
                  <a:gd name="T10" fmla="*/ 25725 w 9"/>
                  <a:gd name="T11" fmla="*/ 8419 h 10"/>
                  <a:gd name="T12" fmla="*/ 8575 w 9"/>
                  <a:gd name="T13" fmla="*/ 0 h 10"/>
                  <a:gd name="T14" fmla="*/ 2858 w 9"/>
                  <a:gd name="T15" fmla="*/ 14032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10">
                    <a:moveTo>
                      <a:pt x="1" y="5"/>
                    </a:moveTo>
                    <a:cubicBezTo>
                      <a:pt x="0" y="6"/>
                      <a:pt x="0" y="7"/>
                      <a:pt x="0" y="8"/>
                    </a:cubicBezTo>
                    <a:cubicBezTo>
                      <a:pt x="0" y="8"/>
                      <a:pt x="1" y="9"/>
                      <a:pt x="2" y="9"/>
                    </a:cubicBezTo>
                    <a:cubicBezTo>
                      <a:pt x="2" y="10"/>
                      <a:pt x="3" y="10"/>
                      <a:pt x="3" y="10"/>
                    </a:cubicBezTo>
                    <a:cubicBezTo>
                      <a:pt x="4" y="10"/>
                      <a:pt x="5" y="9"/>
                      <a:pt x="6" y="8"/>
                    </a:cubicBezTo>
                    <a:cubicBezTo>
                      <a:pt x="9" y="3"/>
                      <a:pt x="9" y="3"/>
                      <a:pt x="9" y="3"/>
                    </a:cubicBezTo>
                    <a:cubicBezTo>
                      <a:pt x="7" y="2"/>
                      <a:pt x="5" y="1"/>
                      <a:pt x="3" y="0"/>
                    </a:cubicBezTo>
                    <a:lnTo>
                      <a:pt x="1" y="5"/>
                    </a:lnTo>
                    <a:close/>
                  </a:path>
                </a:pathLst>
              </a:custGeom>
              <a:grpFill/>
              <a:ln>
                <a:noFill/>
              </a:ln>
            </p:spPr>
            <p:txBody>
              <a:bodyPr/>
              <a:lstStyle/>
              <a:p>
                <a:pPr>
                  <a:defRPr/>
                </a:pPr>
                <a:endParaRPr lang="zh-CN" altLang="en-US">
                  <a:solidFill>
                    <a:srgbClr val="000000"/>
                  </a:solidFill>
                </a:endParaRPr>
              </a:p>
            </p:txBody>
          </p:sp>
          <p:sp>
            <p:nvSpPr>
              <p:cNvPr id="37" name="Oval 23"/>
              <p:cNvSpPr>
                <a:spLocks noChangeArrowheads="1"/>
              </p:cNvSpPr>
              <p:nvPr/>
            </p:nvSpPr>
            <p:spPr bwMode="auto">
              <a:xfrm>
                <a:off x="6184900" y="3517900"/>
                <a:ext cx="23813" cy="26988"/>
              </a:xfrm>
              <a:prstGeom prst="ellipse">
                <a:avLst/>
              </a:prstGeom>
              <a:grpFill/>
              <a:ln>
                <a:noFill/>
              </a:ln>
            </p:spPr>
            <p:txBody>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a:defRPr/>
                </a:pPr>
                <a:endParaRPr lang="zh-CN" altLang="en-US">
                  <a:solidFill>
                    <a:srgbClr val="000000"/>
                  </a:solidFill>
                </a:endParaRPr>
              </a:p>
            </p:txBody>
          </p:sp>
          <p:sp>
            <p:nvSpPr>
              <p:cNvPr id="38" name="Freeform 24"/>
              <p:cNvSpPr>
                <a:spLocks/>
              </p:cNvSpPr>
              <p:nvPr/>
            </p:nvSpPr>
            <p:spPr bwMode="auto">
              <a:xfrm>
                <a:off x="6148388" y="3444875"/>
                <a:ext cx="60325" cy="73025"/>
              </a:xfrm>
              <a:custGeom>
                <a:avLst/>
                <a:gdLst>
                  <a:gd name="T0" fmla="*/ 60805 w 22"/>
                  <a:gd name="T1" fmla="*/ 69710 h 26"/>
                  <a:gd name="T2" fmla="*/ 58041 w 22"/>
                  <a:gd name="T3" fmla="*/ 19519 h 26"/>
                  <a:gd name="T4" fmla="*/ 49750 w 22"/>
                  <a:gd name="T5" fmla="*/ 8365 h 26"/>
                  <a:gd name="T6" fmla="*/ 38694 w 22"/>
                  <a:gd name="T7" fmla="*/ 19519 h 26"/>
                  <a:gd name="T8" fmla="*/ 38694 w 22"/>
                  <a:gd name="T9" fmla="*/ 47403 h 26"/>
                  <a:gd name="T10" fmla="*/ 13819 w 22"/>
                  <a:gd name="T11" fmla="*/ 2788 h 26"/>
                  <a:gd name="T12" fmla="*/ 5528 w 22"/>
                  <a:gd name="T13" fmla="*/ 2788 h 26"/>
                  <a:gd name="T14" fmla="*/ 2764 w 22"/>
                  <a:gd name="T15" fmla="*/ 11154 h 26"/>
                  <a:gd name="T16" fmla="*/ 35930 w 22"/>
                  <a:gd name="T17" fmla="*/ 72498 h 26"/>
                  <a:gd name="T18" fmla="*/ 49750 w 22"/>
                  <a:gd name="T19" fmla="*/ 66921 h 26"/>
                  <a:gd name="T20" fmla="*/ 60805 w 22"/>
                  <a:gd name="T21" fmla="*/ 69710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 h="26">
                    <a:moveTo>
                      <a:pt x="22" y="25"/>
                    </a:moveTo>
                    <a:cubicBezTo>
                      <a:pt x="21" y="7"/>
                      <a:pt x="21" y="7"/>
                      <a:pt x="21" y="7"/>
                    </a:cubicBezTo>
                    <a:cubicBezTo>
                      <a:pt x="21" y="5"/>
                      <a:pt x="20" y="3"/>
                      <a:pt x="18" y="3"/>
                    </a:cubicBezTo>
                    <a:cubicBezTo>
                      <a:pt x="15" y="3"/>
                      <a:pt x="14" y="5"/>
                      <a:pt x="14" y="7"/>
                    </a:cubicBezTo>
                    <a:cubicBezTo>
                      <a:pt x="14" y="17"/>
                      <a:pt x="14" y="17"/>
                      <a:pt x="14" y="17"/>
                    </a:cubicBezTo>
                    <a:cubicBezTo>
                      <a:pt x="5" y="1"/>
                      <a:pt x="5" y="1"/>
                      <a:pt x="5" y="1"/>
                    </a:cubicBezTo>
                    <a:cubicBezTo>
                      <a:pt x="4" y="0"/>
                      <a:pt x="3" y="0"/>
                      <a:pt x="2" y="1"/>
                    </a:cubicBezTo>
                    <a:cubicBezTo>
                      <a:pt x="1" y="1"/>
                      <a:pt x="0" y="3"/>
                      <a:pt x="1" y="4"/>
                    </a:cubicBezTo>
                    <a:cubicBezTo>
                      <a:pt x="13" y="26"/>
                      <a:pt x="13" y="26"/>
                      <a:pt x="13" y="26"/>
                    </a:cubicBezTo>
                    <a:cubicBezTo>
                      <a:pt x="14" y="24"/>
                      <a:pt x="16" y="24"/>
                      <a:pt x="18" y="24"/>
                    </a:cubicBezTo>
                    <a:cubicBezTo>
                      <a:pt x="19" y="24"/>
                      <a:pt x="21" y="24"/>
                      <a:pt x="22" y="25"/>
                    </a:cubicBezTo>
                    <a:close/>
                  </a:path>
                </a:pathLst>
              </a:custGeom>
              <a:grpFill/>
              <a:ln>
                <a:noFill/>
              </a:ln>
            </p:spPr>
            <p:txBody>
              <a:bodyPr/>
              <a:lstStyle/>
              <a:p>
                <a:pPr>
                  <a:defRPr/>
                </a:pPr>
                <a:endParaRPr lang="zh-CN" altLang="en-US">
                  <a:solidFill>
                    <a:srgbClr val="000000"/>
                  </a:solidFill>
                </a:endParaRPr>
              </a:p>
            </p:txBody>
          </p:sp>
        </p:grpSp>
        <p:sp>
          <p:nvSpPr>
            <p:cNvPr id="39" name="文本框 38"/>
            <p:cNvSpPr txBox="1"/>
            <p:nvPr/>
          </p:nvSpPr>
          <p:spPr bwMode="auto">
            <a:xfrm>
              <a:off x="8793613" y="1188221"/>
              <a:ext cx="1922797" cy="400863"/>
            </a:xfrm>
            <a:prstGeom prst="rect">
              <a:avLst/>
            </a:prstGeom>
            <a:noFill/>
          </p:spPr>
          <p:txBody>
            <a:bodyPr>
              <a:spAutoFit/>
            </a:bodyPr>
            <a:lstStyle/>
            <a:p>
              <a:pPr>
                <a:defRPr/>
              </a:pPr>
              <a:r>
                <a:rPr lang="zh-CN" altLang="en-US" sz="2000" dirty="0">
                  <a:solidFill>
                    <a:srgbClr val="FFFFFF">
                      <a:lumMod val="50000"/>
                    </a:srgbClr>
                  </a:solidFill>
                  <a:latin typeface="方正正黑简体" panose="02000000000000000000" pitchFamily="2" charset="-122"/>
                  <a:ea typeface="方正正黑简体" panose="02000000000000000000" pitchFamily="2" charset="-122"/>
                </a:rPr>
                <a:t>在此添加标题</a:t>
              </a:r>
            </a:p>
          </p:txBody>
        </p:sp>
        <p:sp>
          <p:nvSpPr>
            <p:cNvPr id="40" name="文本框 39"/>
            <p:cNvSpPr txBox="1"/>
            <p:nvPr/>
          </p:nvSpPr>
          <p:spPr bwMode="auto">
            <a:xfrm>
              <a:off x="8425457" y="1602722"/>
              <a:ext cx="2335184" cy="757130"/>
            </a:xfrm>
            <a:prstGeom prst="rect">
              <a:avLst/>
            </a:prstGeom>
            <a:noFill/>
          </p:spPr>
          <p:txBody>
            <a:bodyPr wrap="square">
              <a:spAutoFit/>
            </a:bodyPr>
            <a:lstStyle/>
            <a:p>
              <a:pPr algn="just">
                <a:lnSpc>
                  <a:spcPct val="120000"/>
                </a:lnSpc>
                <a:defRPr/>
              </a:pP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锐普有中国最大的原创</a:t>
              </a:r>
              <a:r>
                <a:rPr lang="en-US" altLang="zh-CN" sz="1200" dirty="0">
                  <a:solidFill>
                    <a:srgbClr val="FFFFFF">
                      <a:lumMod val="50000"/>
                    </a:srgbClr>
                  </a:solidFill>
                  <a:latin typeface="方正正纤黑简体" panose="02000000000000000000" pitchFamily="2" charset="-122"/>
                  <a:ea typeface="方正正纤黑简体" panose="02000000000000000000" pitchFamily="2" charset="-122"/>
                </a:rPr>
                <a:t>PPT</a:t>
              </a: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素材站有中国最强的</a:t>
              </a:r>
              <a:r>
                <a:rPr lang="en-US" altLang="zh-CN" sz="1200" dirty="0">
                  <a:solidFill>
                    <a:srgbClr val="FFFFFF">
                      <a:lumMod val="50000"/>
                    </a:srgbClr>
                  </a:solidFill>
                  <a:latin typeface="方正正纤黑简体" panose="02000000000000000000" pitchFamily="2" charset="-122"/>
                  <a:ea typeface="方正正纤黑简体" panose="02000000000000000000" pitchFamily="2" charset="-122"/>
                </a:rPr>
                <a:t>PPT</a:t>
              </a: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制作团队</a:t>
              </a:r>
            </a:p>
          </p:txBody>
        </p:sp>
      </p:grpSp>
      <p:grpSp>
        <p:nvGrpSpPr>
          <p:cNvPr id="54" name="组合 53"/>
          <p:cNvGrpSpPr/>
          <p:nvPr/>
        </p:nvGrpSpPr>
        <p:grpSpPr>
          <a:xfrm>
            <a:off x="1036273" y="4592573"/>
            <a:ext cx="4077294" cy="1195473"/>
            <a:chOff x="1912294" y="4784649"/>
            <a:chExt cx="4077294" cy="1195473"/>
          </a:xfrm>
        </p:grpSpPr>
        <p:sp>
          <p:nvSpPr>
            <p:cNvPr id="49" name="任意多边形 48"/>
            <p:cNvSpPr/>
            <p:nvPr/>
          </p:nvSpPr>
          <p:spPr>
            <a:xfrm>
              <a:off x="2012426" y="4804940"/>
              <a:ext cx="3977162" cy="403860"/>
            </a:xfrm>
            <a:custGeom>
              <a:avLst/>
              <a:gdLst>
                <a:gd name="connsiteX0" fmla="*/ 3779520 w 3779520"/>
                <a:gd name="connsiteY0" fmla="*/ 0 h 853440"/>
                <a:gd name="connsiteX1" fmla="*/ 3169920 w 3779520"/>
                <a:gd name="connsiteY1" fmla="*/ 853440 h 853440"/>
                <a:gd name="connsiteX2" fmla="*/ 0 w 3779520"/>
                <a:gd name="connsiteY2" fmla="*/ 853440 h 853440"/>
                <a:gd name="connsiteX0" fmla="*/ 3860889 w 3860889"/>
                <a:gd name="connsiteY0" fmla="*/ 0 h 403860"/>
                <a:gd name="connsiteX1" fmla="*/ 3169920 w 3860889"/>
                <a:gd name="connsiteY1" fmla="*/ 403860 h 403860"/>
                <a:gd name="connsiteX2" fmla="*/ 0 w 3860889"/>
                <a:gd name="connsiteY2" fmla="*/ 403860 h 403860"/>
              </a:gdLst>
              <a:ahLst/>
              <a:cxnLst>
                <a:cxn ang="0">
                  <a:pos x="connsiteX0" y="connsiteY0"/>
                </a:cxn>
                <a:cxn ang="0">
                  <a:pos x="connsiteX1" y="connsiteY1"/>
                </a:cxn>
                <a:cxn ang="0">
                  <a:pos x="connsiteX2" y="connsiteY2"/>
                </a:cxn>
              </a:cxnLst>
              <a:rect l="l" t="t" r="r" b="b"/>
              <a:pathLst>
                <a:path w="3860889" h="403860">
                  <a:moveTo>
                    <a:pt x="3860889" y="0"/>
                  </a:moveTo>
                  <a:lnTo>
                    <a:pt x="3169920" y="403860"/>
                  </a:lnTo>
                  <a:lnTo>
                    <a:pt x="0" y="40386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endParaRPr>
            </a:p>
          </p:txBody>
        </p:sp>
        <p:sp>
          <p:nvSpPr>
            <p:cNvPr id="50" name="椭圆 49"/>
            <p:cNvSpPr/>
            <p:nvPr/>
          </p:nvSpPr>
          <p:spPr>
            <a:xfrm>
              <a:off x="1912294" y="5120635"/>
              <a:ext cx="176331" cy="17633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endParaRPr>
            </a:p>
          </p:txBody>
        </p:sp>
        <p:sp>
          <p:nvSpPr>
            <p:cNvPr id="51" name="Freeform 246"/>
            <p:cNvSpPr>
              <a:spLocks/>
            </p:cNvSpPr>
            <p:nvPr/>
          </p:nvSpPr>
          <p:spPr bwMode="auto">
            <a:xfrm>
              <a:off x="2202745" y="4848178"/>
              <a:ext cx="300346" cy="294925"/>
            </a:xfrm>
            <a:custGeom>
              <a:avLst/>
              <a:gdLst>
                <a:gd name="T0" fmla="*/ 409249 w 159"/>
                <a:gd name="T1" fmla="*/ 295952 h 156"/>
                <a:gd name="T2" fmla="*/ 326293 w 159"/>
                <a:gd name="T3" fmla="*/ 279356 h 156"/>
                <a:gd name="T4" fmla="*/ 257163 w 159"/>
                <a:gd name="T5" fmla="*/ 210209 h 156"/>
                <a:gd name="T6" fmla="*/ 342884 w 159"/>
                <a:gd name="T7" fmla="*/ 121700 h 156"/>
                <a:gd name="T8" fmla="*/ 367771 w 159"/>
                <a:gd name="T9" fmla="*/ 118934 h 156"/>
                <a:gd name="T10" fmla="*/ 409249 w 159"/>
                <a:gd name="T11" fmla="*/ 52552 h 156"/>
                <a:gd name="T12" fmla="*/ 387127 w 159"/>
                <a:gd name="T13" fmla="*/ 30425 h 156"/>
                <a:gd name="T14" fmla="*/ 320763 w 159"/>
                <a:gd name="T15" fmla="*/ 71914 h 156"/>
                <a:gd name="T16" fmla="*/ 317997 w 159"/>
                <a:gd name="T17" fmla="*/ 96807 h 156"/>
                <a:gd name="T18" fmla="*/ 232276 w 159"/>
                <a:gd name="T19" fmla="*/ 182550 h 156"/>
                <a:gd name="T20" fmla="*/ 154851 w 159"/>
                <a:gd name="T21" fmla="*/ 107870 h 156"/>
                <a:gd name="T22" fmla="*/ 138260 w 159"/>
                <a:gd name="T23" fmla="*/ 24893 h 156"/>
                <a:gd name="T24" fmla="*/ 88486 w 159"/>
                <a:gd name="T25" fmla="*/ 0 h 156"/>
                <a:gd name="T26" fmla="*/ 121669 w 159"/>
                <a:gd name="T27" fmla="*/ 33191 h 156"/>
                <a:gd name="T28" fmla="*/ 107843 w 159"/>
                <a:gd name="T29" fmla="*/ 88509 h 156"/>
                <a:gd name="T30" fmla="*/ 52539 w 159"/>
                <a:gd name="T31" fmla="*/ 102338 h 156"/>
                <a:gd name="T32" fmla="*/ 8296 w 159"/>
                <a:gd name="T33" fmla="*/ 55318 h 156"/>
                <a:gd name="T34" fmla="*/ 27652 w 159"/>
                <a:gd name="T35" fmla="*/ 135529 h 156"/>
                <a:gd name="T36" fmla="*/ 113373 w 159"/>
                <a:gd name="T37" fmla="*/ 152125 h 156"/>
                <a:gd name="T38" fmla="*/ 179738 w 159"/>
                <a:gd name="T39" fmla="*/ 218506 h 156"/>
                <a:gd name="T40" fmla="*/ 35948 w 159"/>
                <a:gd name="T41" fmla="*/ 359568 h 156"/>
                <a:gd name="T42" fmla="*/ 35948 w 159"/>
                <a:gd name="T43" fmla="*/ 401056 h 156"/>
                <a:gd name="T44" fmla="*/ 38713 w 159"/>
                <a:gd name="T45" fmla="*/ 403822 h 156"/>
                <a:gd name="T46" fmla="*/ 80191 w 159"/>
                <a:gd name="T47" fmla="*/ 403822 h 156"/>
                <a:gd name="T48" fmla="*/ 221216 w 159"/>
                <a:gd name="T49" fmla="*/ 262761 h 156"/>
                <a:gd name="T50" fmla="*/ 282050 w 159"/>
                <a:gd name="T51" fmla="*/ 323611 h 156"/>
                <a:gd name="T52" fmla="*/ 298641 w 159"/>
                <a:gd name="T53" fmla="*/ 406588 h 156"/>
                <a:gd name="T54" fmla="*/ 365006 w 159"/>
                <a:gd name="T55" fmla="*/ 428715 h 156"/>
                <a:gd name="T56" fmla="*/ 323528 w 159"/>
                <a:gd name="T57" fmla="*/ 387227 h 156"/>
                <a:gd name="T58" fmla="*/ 334589 w 159"/>
                <a:gd name="T59" fmla="*/ 342972 h 156"/>
                <a:gd name="T60" fmla="*/ 378832 w 159"/>
                <a:gd name="T61" fmla="*/ 331908 h 156"/>
                <a:gd name="T62" fmla="*/ 428605 w 159"/>
                <a:gd name="T63" fmla="*/ 381695 h 156"/>
                <a:gd name="T64" fmla="*/ 409249 w 159"/>
                <a:gd name="T65" fmla="*/ 295952 h 1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9" h="156">
                  <a:moveTo>
                    <a:pt x="148" y="107"/>
                  </a:moveTo>
                  <a:cubicBezTo>
                    <a:pt x="140" y="99"/>
                    <a:pt x="128" y="97"/>
                    <a:pt x="118" y="101"/>
                  </a:cubicBezTo>
                  <a:cubicBezTo>
                    <a:pt x="93" y="76"/>
                    <a:pt x="93" y="76"/>
                    <a:pt x="93" y="76"/>
                  </a:cubicBezTo>
                  <a:cubicBezTo>
                    <a:pt x="124" y="44"/>
                    <a:pt x="124" y="44"/>
                    <a:pt x="124" y="44"/>
                  </a:cubicBezTo>
                  <a:cubicBezTo>
                    <a:pt x="133" y="43"/>
                    <a:pt x="133" y="43"/>
                    <a:pt x="133" y="43"/>
                  </a:cubicBezTo>
                  <a:cubicBezTo>
                    <a:pt x="148" y="19"/>
                    <a:pt x="148" y="19"/>
                    <a:pt x="148" y="19"/>
                  </a:cubicBezTo>
                  <a:cubicBezTo>
                    <a:pt x="140" y="11"/>
                    <a:pt x="140" y="11"/>
                    <a:pt x="140" y="11"/>
                  </a:cubicBezTo>
                  <a:cubicBezTo>
                    <a:pt x="116" y="26"/>
                    <a:pt x="116" y="26"/>
                    <a:pt x="116" y="26"/>
                  </a:cubicBezTo>
                  <a:cubicBezTo>
                    <a:pt x="115" y="35"/>
                    <a:pt x="115" y="35"/>
                    <a:pt x="115" y="35"/>
                  </a:cubicBezTo>
                  <a:cubicBezTo>
                    <a:pt x="84" y="66"/>
                    <a:pt x="84" y="66"/>
                    <a:pt x="84" y="66"/>
                  </a:cubicBezTo>
                  <a:cubicBezTo>
                    <a:pt x="56" y="39"/>
                    <a:pt x="56" y="39"/>
                    <a:pt x="56" y="39"/>
                  </a:cubicBezTo>
                  <a:cubicBezTo>
                    <a:pt x="60" y="29"/>
                    <a:pt x="58" y="17"/>
                    <a:pt x="50" y="9"/>
                  </a:cubicBezTo>
                  <a:cubicBezTo>
                    <a:pt x="45" y="4"/>
                    <a:pt x="38" y="1"/>
                    <a:pt x="32" y="0"/>
                  </a:cubicBezTo>
                  <a:cubicBezTo>
                    <a:pt x="44" y="12"/>
                    <a:pt x="44" y="12"/>
                    <a:pt x="44" y="12"/>
                  </a:cubicBezTo>
                  <a:cubicBezTo>
                    <a:pt x="39" y="32"/>
                    <a:pt x="39" y="32"/>
                    <a:pt x="39" y="32"/>
                  </a:cubicBezTo>
                  <a:cubicBezTo>
                    <a:pt x="19" y="37"/>
                    <a:pt x="19" y="37"/>
                    <a:pt x="19" y="37"/>
                  </a:cubicBezTo>
                  <a:cubicBezTo>
                    <a:pt x="3" y="20"/>
                    <a:pt x="3" y="20"/>
                    <a:pt x="3" y="20"/>
                  </a:cubicBezTo>
                  <a:cubicBezTo>
                    <a:pt x="0" y="30"/>
                    <a:pt x="2" y="41"/>
                    <a:pt x="10" y="49"/>
                  </a:cubicBezTo>
                  <a:cubicBezTo>
                    <a:pt x="18" y="57"/>
                    <a:pt x="30" y="59"/>
                    <a:pt x="41" y="55"/>
                  </a:cubicBezTo>
                  <a:cubicBezTo>
                    <a:pt x="65" y="79"/>
                    <a:pt x="65" y="79"/>
                    <a:pt x="65" y="79"/>
                  </a:cubicBezTo>
                  <a:cubicBezTo>
                    <a:pt x="13" y="130"/>
                    <a:pt x="13" y="130"/>
                    <a:pt x="13" y="130"/>
                  </a:cubicBezTo>
                  <a:cubicBezTo>
                    <a:pt x="9" y="134"/>
                    <a:pt x="9" y="141"/>
                    <a:pt x="13" y="145"/>
                  </a:cubicBezTo>
                  <a:cubicBezTo>
                    <a:pt x="14" y="146"/>
                    <a:pt x="14" y="146"/>
                    <a:pt x="14" y="146"/>
                  </a:cubicBezTo>
                  <a:cubicBezTo>
                    <a:pt x="18" y="150"/>
                    <a:pt x="25" y="150"/>
                    <a:pt x="29" y="146"/>
                  </a:cubicBezTo>
                  <a:cubicBezTo>
                    <a:pt x="80" y="95"/>
                    <a:pt x="80" y="95"/>
                    <a:pt x="80" y="95"/>
                  </a:cubicBezTo>
                  <a:cubicBezTo>
                    <a:pt x="102" y="117"/>
                    <a:pt x="102" y="117"/>
                    <a:pt x="102" y="117"/>
                  </a:cubicBezTo>
                  <a:cubicBezTo>
                    <a:pt x="98" y="127"/>
                    <a:pt x="100" y="139"/>
                    <a:pt x="108" y="147"/>
                  </a:cubicBezTo>
                  <a:cubicBezTo>
                    <a:pt x="115" y="154"/>
                    <a:pt x="124" y="156"/>
                    <a:pt x="132" y="155"/>
                  </a:cubicBezTo>
                  <a:cubicBezTo>
                    <a:pt x="117" y="140"/>
                    <a:pt x="117" y="140"/>
                    <a:pt x="117" y="140"/>
                  </a:cubicBezTo>
                  <a:cubicBezTo>
                    <a:pt x="121" y="124"/>
                    <a:pt x="121" y="124"/>
                    <a:pt x="121" y="124"/>
                  </a:cubicBezTo>
                  <a:cubicBezTo>
                    <a:pt x="137" y="120"/>
                    <a:pt x="137" y="120"/>
                    <a:pt x="137" y="120"/>
                  </a:cubicBezTo>
                  <a:cubicBezTo>
                    <a:pt x="155" y="138"/>
                    <a:pt x="155" y="138"/>
                    <a:pt x="155" y="138"/>
                  </a:cubicBezTo>
                  <a:cubicBezTo>
                    <a:pt x="159" y="127"/>
                    <a:pt x="157" y="115"/>
                    <a:pt x="148" y="107"/>
                  </a:cubicBezTo>
                  <a:close/>
                </a:path>
              </a:pathLst>
            </a:custGeom>
            <a:solidFill>
              <a:schemeClr val="tx1">
                <a:lumMod val="50000"/>
                <a:lumOff val="50000"/>
              </a:schemeClr>
            </a:solidFill>
            <a:ln>
              <a:noFill/>
            </a:ln>
          </p:spPr>
          <p:txBody>
            <a:bodyPr/>
            <a:lstStyle/>
            <a:p>
              <a:pPr>
                <a:defRPr/>
              </a:pPr>
              <a:endParaRPr lang="zh-CN" altLang="en-US">
                <a:solidFill>
                  <a:srgbClr val="000000"/>
                </a:solidFill>
              </a:endParaRPr>
            </a:p>
          </p:txBody>
        </p:sp>
        <p:sp>
          <p:nvSpPr>
            <p:cNvPr id="52" name="文本框 51"/>
            <p:cNvSpPr txBox="1"/>
            <p:nvPr/>
          </p:nvSpPr>
          <p:spPr bwMode="auto">
            <a:xfrm>
              <a:off x="2449914" y="4784649"/>
              <a:ext cx="1922797" cy="400863"/>
            </a:xfrm>
            <a:prstGeom prst="rect">
              <a:avLst/>
            </a:prstGeom>
            <a:noFill/>
          </p:spPr>
          <p:txBody>
            <a:bodyPr>
              <a:spAutoFit/>
            </a:bodyPr>
            <a:lstStyle/>
            <a:p>
              <a:pPr>
                <a:defRPr/>
              </a:pPr>
              <a:r>
                <a:rPr lang="zh-CN" altLang="en-US" sz="2000" dirty="0">
                  <a:solidFill>
                    <a:srgbClr val="FFFFFF">
                      <a:lumMod val="50000"/>
                    </a:srgbClr>
                  </a:solidFill>
                  <a:latin typeface="方正正黑简体" panose="02000000000000000000" pitchFamily="2" charset="-122"/>
                  <a:ea typeface="方正正黑简体" panose="02000000000000000000" pitchFamily="2" charset="-122"/>
                </a:rPr>
                <a:t>在此添加标题</a:t>
              </a:r>
            </a:p>
          </p:txBody>
        </p:sp>
        <p:sp>
          <p:nvSpPr>
            <p:cNvPr id="53" name="文本框 52"/>
            <p:cNvSpPr txBox="1"/>
            <p:nvPr/>
          </p:nvSpPr>
          <p:spPr bwMode="auto">
            <a:xfrm>
              <a:off x="2106681" y="5222992"/>
              <a:ext cx="2335184" cy="757130"/>
            </a:xfrm>
            <a:prstGeom prst="rect">
              <a:avLst/>
            </a:prstGeom>
            <a:noFill/>
          </p:spPr>
          <p:txBody>
            <a:bodyPr wrap="square">
              <a:spAutoFit/>
            </a:bodyPr>
            <a:lstStyle/>
            <a:p>
              <a:pPr algn="just">
                <a:lnSpc>
                  <a:spcPct val="120000"/>
                </a:lnSpc>
                <a:defRPr/>
              </a:pP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锐普有中国最大的原创</a:t>
              </a:r>
              <a:r>
                <a:rPr lang="en-US" altLang="zh-CN" sz="1200" dirty="0">
                  <a:solidFill>
                    <a:srgbClr val="FFFFFF">
                      <a:lumMod val="50000"/>
                    </a:srgbClr>
                  </a:solidFill>
                  <a:latin typeface="方正正纤黑简体" panose="02000000000000000000" pitchFamily="2" charset="-122"/>
                  <a:ea typeface="方正正纤黑简体" panose="02000000000000000000" pitchFamily="2" charset="-122"/>
                </a:rPr>
                <a:t>PPT</a:t>
              </a: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素材站有中国最强的</a:t>
              </a:r>
              <a:r>
                <a:rPr lang="en-US" altLang="zh-CN" sz="1200" dirty="0">
                  <a:solidFill>
                    <a:srgbClr val="FFFFFF">
                      <a:lumMod val="50000"/>
                    </a:srgbClr>
                  </a:solidFill>
                  <a:latin typeface="方正正纤黑简体" panose="02000000000000000000" pitchFamily="2" charset="-122"/>
                  <a:ea typeface="方正正纤黑简体" panose="02000000000000000000" pitchFamily="2" charset="-122"/>
                </a:rPr>
                <a:t>PPT</a:t>
              </a: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制作团队</a:t>
              </a:r>
            </a:p>
          </p:txBody>
        </p:sp>
      </p:grpSp>
      <p:grpSp>
        <p:nvGrpSpPr>
          <p:cNvPr id="76" name="组合 75"/>
          <p:cNvGrpSpPr/>
          <p:nvPr/>
        </p:nvGrpSpPr>
        <p:grpSpPr>
          <a:xfrm>
            <a:off x="7134281" y="4958836"/>
            <a:ext cx="3736560" cy="1323489"/>
            <a:chOff x="6200247" y="4623378"/>
            <a:chExt cx="3736560" cy="1323489"/>
          </a:xfrm>
        </p:grpSpPr>
        <p:sp>
          <p:nvSpPr>
            <p:cNvPr id="55" name="任意多边形 54"/>
            <p:cNvSpPr/>
            <p:nvPr/>
          </p:nvSpPr>
          <p:spPr>
            <a:xfrm flipH="1">
              <a:off x="6200247" y="4623378"/>
              <a:ext cx="3714694" cy="571500"/>
            </a:xfrm>
            <a:custGeom>
              <a:avLst/>
              <a:gdLst>
                <a:gd name="connsiteX0" fmla="*/ 3779520 w 3779520"/>
                <a:gd name="connsiteY0" fmla="*/ 0 h 853440"/>
                <a:gd name="connsiteX1" fmla="*/ 3169920 w 3779520"/>
                <a:gd name="connsiteY1" fmla="*/ 853440 h 853440"/>
                <a:gd name="connsiteX2" fmla="*/ 0 w 3779520"/>
                <a:gd name="connsiteY2" fmla="*/ 853440 h 853440"/>
                <a:gd name="connsiteX0" fmla="*/ 4303871 w 4303871"/>
                <a:gd name="connsiteY0" fmla="*/ 0 h 571500"/>
                <a:gd name="connsiteX1" fmla="*/ 3169920 w 4303871"/>
                <a:gd name="connsiteY1" fmla="*/ 571500 h 571500"/>
                <a:gd name="connsiteX2" fmla="*/ 0 w 4303871"/>
                <a:gd name="connsiteY2" fmla="*/ 571500 h 571500"/>
              </a:gdLst>
              <a:ahLst/>
              <a:cxnLst>
                <a:cxn ang="0">
                  <a:pos x="connsiteX0" y="connsiteY0"/>
                </a:cxn>
                <a:cxn ang="0">
                  <a:pos x="connsiteX1" y="connsiteY1"/>
                </a:cxn>
                <a:cxn ang="0">
                  <a:pos x="connsiteX2" y="connsiteY2"/>
                </a:cxn>
              </a:cxnLst>
              <a:rect l="l" t="t" r="r" b="b"/>
              <a:pathLst>
                <a:path w="4303871" h="571500">
                  <a:moveTo>
                    <a:pt x="4303871" y="0"/>
                  </a:moveTo>
                  <a:lnTo>
                    <a:pt x="3169920" y="571500"/>
                  </a:lnTo>
                  <a:lnTo>
                    <a:pt x="0" y="571500"/>
                  </a:ln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endParaRPr>
            </a:p>
          </p:txBody>
        </p:sp>
        <p:sp>
          <p:nvSpPr>
            <p:cNvPr id="56" name="椭圆 55"/>
            <p:cNvSpPr/>
            <p:nvPr/>
          </p:nvSpPr>
          <p:spPr>
            <a:xfrm>
              <a:off x="9760476" y="5120635"/>
              <a:ext cx="176331" cy="17633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endParaRPr>
            </a:p>
          </p:txBody>
        </p:sp>
        <p:grpSp>
          <p:nvGrpSpPr>
            <p:cNvPr id="57" name="组合 56"/>
            <p:cNvGrpSpPr/>
            <p:nvPr/>
          </p:nvGrpSpPr>
          <p:grpSpPr>
            <a:xfrm>
              <a:off x="7463388" y="4771147"/>
              <a:ext cx="338296" cy="343717"/>
              <a:chOff x="3521075" y="3182938"/>
              <a:chExt cx="495300" cy="503237"/>
            </a:xfrm>
            <a:solidFill>
              <a:schemeClr val="tx1">
                <a:lumMod val="50000"/>
                <a:lumOff val="50000"/>
              </a:schemeClr>
            </a:solidFill>
          </p:grpSpPr>
          <p:sp>
            <p:nvSpPr>
              <p:cNvPr id="58" name="Freeform 83"/>
              <p:cNvSpPr>
                <a:spLocks noEditPoints="1"/>
              </p:cNvSpPr>
              <p:nvPr/>
            </p:nvSpPr>
            <p:spPr bwMode="auto">
              <a:xfrm>
                <a:off x="3546475" y="3201988"/>
                <a:ext cx="444500" cy="233362"/>
              </a:xfrm>
              <a:custGeom>
                <a:avLst/>
                <a:gdLst>
                  <a:gd name="T0" fmla="*/ 444343 w 380"/>
                  <a:gd name="T1" fmla="*/ 232696 h 199"/>
                  <a:gd name="T2" fmla="*/ 0 w 380"/>
                  <a:gd name="T3" fmla="*/ 232696 h 199"/>
                  <a:gd name="T4" fmla="*/ 0 w 380"/>
                  <a:gd name="T5" fmla="*/ 0 h 199"/>
                  <a:gd name="T6" fmla="*/ 444343 w 380"/>
                  <a:gd name="T7" fmla="*/ 0 h 199"/>
                  <a:gd name="T8" fmla="*/ 444343 w 380"/>
                  <a:gd name="T9" fmla="*/ 232696 h 199"/>
                  <a:gd name="T10" fmla="*/ 444343 w 380"/>
                  <a:gd name="T11" fmla="*/ 232696 h 199"/>
                  <a:gd name="T12" fmla="*/ 16371 w 380"/>
                  <a:gd name="T13" fmla="*/ 218664 h 199"/>
                  <a:gd name="T14" fmla="*/ 431480 w 380"/>
                  <a:gd name="T15" fmla="*/ 218664 h 199"/>
                  <a:gd name="T16" fmla="*/ 431480 w 380"/>
                  <a:gd name="T17" fmla="*/ 14032 h 199"/>
                  <a:gd name="T18" fmla="*/ 16371 w 380"/>
                  <a:gd name="T19" fmla="*/ 14032 h 199"/>
                  <a:gd name="T20" fmla="*/ 16371 w 380"/>
                  <a:gd name="T21" fmla="*/ 218664 h 199"/>
                  <a:gd name="T22" fmla="*/ 16371 w 380"/>
                  <a:gd name="T23" fmla="*/ 218664 h 1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80" h="199">
                    <a:moveTo>
                      <a:pt x="380" y="199"/>
                    </a:moveTo>
                    <a:lnTo>
                      <a:pt x="0" y="199"/>
                    </a:lnTo>
                    <a:lnTo>
                      <a:pt x="0" y="0"/>
                    </a:lnTo>
                    <a:lnTo>
                      <a:pt x="380" y="0"/>
                    </a:lnTo>
                    <a:lnTo>
                      <a:pt x="380" y="199"/>
                    </a:lnTo>
                    <a:close/>
                    <a:moveTo>
                      <a:pt x="14" y="187"/>
                    </a:moveTo>
                    <a:lnTo>
                      <a:pt x="369" y="187"/>
                    </a:lnTo>
                    <a:lnTo>
                      <a:pt x="369" y="12"/>
                    </a:lnTo>
                    <a:lnTo>
                      <a:pt x="14" y="12"/>
                    </a:lnTo>
                    <a:lnTo>
                      <a:pt x="14" y="187"/>
                    </a:lnTo>
                    <a:close/>
                  </a:path>
                </a:pathLst>
              </a:custGeom>
              <a:grpFill/>
              <a:ln>
                <a:noFill/>
              </a:ln>
            </p:spPr>
            <p:txBody>
              <a:bodyPr/>
              <a:lstStyle/>
              <a:p>
                <a:pPr>
                  <a:defRPr/>
                </a:pPr>
                <a:endParaRPr lang="zh-CN" altLang="en-US">
                  <a:solidFill>
                    <a:srgbClr val="000000"/>
                  </a:solidFill>
                </a:endParaRPr>
              </a:p>
            </p:txBody>
          </p:sp>
          <p:sp>
            <p:nvSpPr>
              <p:cNvPr id="59" name="Rectangle 84"/>
              <p:cNvSpPr>
                <a:spLocks noChangeArrowheads="1"/>
              </p:cNvSpPr>
              <p:nvPr/>
            </p:nvSpPr>
            <p:spPr bwMode="auto">
              <a:xfrm>
                <a:off x="3521075" y="3182938"/>
                <a:ext cx="495300" cy="55562"/>
              </a:xfrm>
              <a:prstGeom prst="rect">
                <a:avLst/>
              </a:prstGeom>
              <a:grpFill/>
              <a:ln>
                <a:noFill/>
              </a:ln>
            </p:spPr>
            <p:txBody>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a:defRPr/>
                </a:pPr>
                <a:endParaRPr lang="zh-CN" altLang="en-US">
                  <a:solidFill>
                    <a:srgbClr val="000000"/>
                  </a:solidFill>
                </a:endParaRPr>
              </a:p>
            </p:txBody>
          </p:sp>
          <p:sp>
            <p:nvSpPr>
              <p:cNvPr id="60" name="Freeform 85"/>
              <p:cNvSpPr>
                <a:spLocks noEditPoints="1"/>
              </p:cNvSpPr>
              <p:nvPr/>
            </p:nvSpPr>
            <p:spPr bwMode="auto">
              <a:xfrm>
                <a:off x="3714750" y="3305175"/>
                <a:ext cx="255588" cy="198438"/>
              </a:xfrm>
              <a:custGeom>
                <a:avLst/>
                <a:gdLst>
                  <a:gd name="T0" fmla="*/ 252142 w 92"/>
                  <a:gd name="T1" fmla="*/ 110436 h 72"/>
                  <a:gd name="T2" fmla="*/ 252142 w 92"/>
                  <a:gd name="T3" fmla="*/ 110436 h 72"/>
                  <a:gd name="T4" fmla="*/ 252142 w 92"/>
                  <a:gd name="T5" fmla="*/ 110436 h 72"/>
                  <a:gd name="T6" fmla="*/ 252142 w 92"/>
                  <a:gd name="T7" fmla="*/ 110436 h 72"/>
                  <a:gd name="T8" fmla="*/ 249371 w 92"/>
                  <a:gd name="T9" fmla="*/ 110436 h 72"/>
                  <a:gd name="T10" fmla="*/ 246601 w 92"/>
                  <a:gd name="T11" fmla="*/ 102153 h 72"/>
                  <a:gd name="T12" fmla="*/ 207810 w 92"/>
                  <a:gd name="T13" fmla="*/ 46935 h 72"/>
                  <a:gd name="T14" fmla="*/ 196726 w 92"/>
                  <a:gd name="T15" fmla="*/ 38653 h 72"/>
                  <a:gd name="T16" fmla="*/ 180102 w 92"/>
                  <a:gd name="T17" fmla="*/ 38653 h 72"/>
                  <a:gd name="T18" fmla="*/ 180102 w 92"/>
                  <a:gd name="T19" fmla="*/ 38653 h 72"/>
                  <a:gd name="T20" fmla="*/ 193956 w 92"/>
                  <a:gd name="T21" fmla="*/ 49696 h 72"/>
                  <a:gd name="T22" fmla="*/ 177331 w 92"/>
                  <a:gd name="T23" fmla="*/ 57979 h 72"/>
                  <a:gd name="T24" fmla="*/ 185643 w 92"/>
                  <a:gd name="T25" fmla="*/ 69023 h 72"/>
                  <a:gd name="T26" fmla="*/ 157935 w 92"/>
                  <a:gd name="T27" fmla="*/ 135284 h 72"/>
                  <a:gd name="T28" fmla="*/ 157935 w 92"/>
                  <a:gd name="T29" fmla="*/ 135284 h 72"/>
                  <a:gd name="T30" fmla="*/ 157935 w 92"/>
                  <a:gd name="T31" fmla="*/ 135284 h 72"/>
                  <a:gd name="T32" fmla="*/ 157935 w 92"/>
                  <a:gd name="T33" fmla="*/ 135284 h 72"/>
                  <a:gd name="T34" fmla="*/ 157935 w 92"/>
                  <a:gd name="T35" fmla="*/ 135284 h 72"/>
                  <a:gd name="T36" fmla="*/ 127457 w 92"/>
                  <a:gd name="T37" fmla="*/ 71783 h 72"/>
                  <a:gd name="T38" fmla="*/ 132998 w 92"/>
                  <a:gd name="T39" fmla="*/ 57979 h 72"/>
                  <a:gd name="T40" fmla="*/ 119144 w 92"/>
                  <a:gd name="T41" fmla="*/ 52457 h 72"/>
                  <a:gd name="T42" fmla="*/ 130227 w 92"/>
                  <a:gd name="T43" fmla="*/ 41414 h 72"/>
                  <a:gd name="T44" fmla="*/ 130227 w 92"/>
                  <a:gd name="T45" fmla="*/ 41414 h 72"/>
                  <a:gd name="T46" fmla="*/ 116373 w 92"/>
                  <a:gd name="T47" fmla="*/ 41414 h 72"/>
                  <a:gd name="T48" fmla="*/ 80353 w 92"/>
                  <a:gd name="T49" fmla="*/ 38653 h 72"/>
                  <a:gd name="T50" fmla="*/ 72041 w 92"/>
                  <a:gd name="T51" fmla="*/ 33131 h 72"/>
                  <a:gd name="T52" fmla="*/ 22166 w 92"/>
                  <a:gd name="T53" fmla="*/ 0 h 72"/>
                  <a:gd name="T54" fmla="*/ 0 w 92"/>
                  <a:gd name="T55" fmla="*/ 33131 h 72"/>
                  <a:gd name="T56" fmla="*/ 52645 w 92"/>
                  <a:gd name="T57" fmla="*/ 63501 h 72"/>
                  <a:gd name="T58" fmla="*/ 105290 w 92"/>
                  <a:gd name="T59" fmla="*/ 74544 h 72"/>
                  <a:gd name="T60" fmla="*/ 105290 w 92"/>
                  <a:gd name="T61" fmla="*/ 198785 h 72"/>
                  <a:gd name="T62" fmla="*/ 105290 w 92"/>
                  <a:gd name="T63" fmla="*/ 198785 h 72"/>
                  <a:gd name="T64" fmla="*/ 216122 w 92"/>
                  <a:gd name="T65" fmla="*/ 196024 h 72"/>
                  <a:gd name="T66" fmla="*/ 216122 w 92"/>
                  <a:gd name="T67" fmla="*/ 193263 h 72"/>
                  <a:gd name="T68" fmla="*/ 216122 w 92"/>
                  <a:gd name="T69" fmla="*/ 173937 h 72"/>
                  <a:gd name="T70" fmla="*/ 227205 w 92"/>
                  <a:gd name="T71" fmla="*/ 182220 h 72"/>
                  <a:gd name="T72" fmla="*/ 252142 w 92"/>
                  <a:gd name="T73" fmla="*/ 132523 h 72"/>
                  <a:gd name="T74" fmla="*/ 252142 w 92"/>
                  <a:gd name="T75" fmla="*/ 129762 h 72"/>
                  <a:gd name="T76" fmla="*/ 252142 w 92"/>
                  <a:gd name="T77" fmla="*/ 129762 h 72"/>
                  <a:gd name="T78" fmla="*/ 252142 w 92"/>
                  <a:gd name="T79" fmla="*/ 110436 h 72"/>
                  <a:gd name="T80" fmla="*/ 213351 w 92"/>
                  <a:gd name="T81" fmla="*/ 124241 h 72"/>
                  <a:gd name="T82" fmla="*/ 213351 w 92"/>
                  <a:gd name="T83" fmla="*/ 118719 h 72"/>
                  <a:gd name="T84" fmla="*/ 213351 w 92"/>
                  <a:gd name="T85" fmla="*/ 121480 h 72"/>
                  <a:gd name="T86" fmla="*/ 213351 w 92"/>
                  <a:gd name="T87" fmla="*/ 124241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92" h="72">
                    <a:moveTo>
                      <a:pt x="91" y="40"/>
                    </a:moveTo>
                    <a:cubicBezTo>
                      <a:pt x="91" y="40"/>
                      <a:pt x="91" y="40"/>
                      <a:pt x="91" y="40"/>
                    </a:cubicBezTo>
                    <a:cubicBezTo>
                      <a:pt x="91" y="40"/>
                      <a:pt x="91" y="40"/>
                      <a:pt x="91" y="40"/>
                    </a:cubicBezTo>
                    <a:cubicBezTo>
                      <a:pt x="91" y="40"/>
                      <a:pt x="91" y="40"/>
                      <a:pt x="91" y="40"/>
                    </a:cubicBezTo>
                    <a:cubicBezTo>
                      <a:pt x="90" y="40"/>
                      <a:pt x="90" y="40"/>
                      <a:pt x="90" y="40"/>
                    </a:cubicBezTo>
                    <a:cubicBezTo>
                      <a:pt x="89" y="37"/>
                      <a:pt x="89" y="37"/>
                      <a:pt x="89" y="37"/>
                    </a:cubicBezTo>
                    <a:cubicBezTo>
                      <a:pt x="75" y="17"/>
                      <a:pt x="75" y="17"/>
                      <a:pt x="75" y="17"/>
                    </a:cubicBezTo>
                    <a:cubicBezTo>
                      <a:pt x="75" y="17"/>
                      <a:pt x="72" y="14"/>
                      <a:pt x="71" y="14"/>
                    </a:cubicBezTo>
                    <a:cubicBezTo>
                      <a:pt x="69" y="14"/>
                      <a:pt x="67" y="14"/>
                      <a:pt x="65" y="14"/>
                    </a:cubicBezTo>
                    <a:cubicBezTo>
                      <a:pt x="65" y="14"/>
                      <a:pt x="65" y="14"/>
                      <a:pt x="65" y="14"/>
                    </a:cubicBezTo>
                    <a:cubicBezTo>
                      <a:pt x="70" y="18"/>
                      <a:pt x="70" y="18"/>
                      <a:pt x="70" y="18"/>
                    </a:cubicBezTo>
                    <a:cubicBezTo>
                      <a:pt x="64" y="21"/>
                      <a:pt x="64" y="21"/>
                      <a:pt x="64" y="21"/>
                    </a:cubicBezTo>
                    <a:cubicBezTo>
                      <a:pt x="67" y="25"/>
                      <a:pt x="67" y="25"/>
                      <a:pt x="67" y="25"/>
                    </a:cubicBezTo>
                    <a:cubicBezTo>
                      <a:pt x="57" y="49"/>
                      <a:pt x="57" y="49"/>
                      <a:pt x="57" y="49"/>
                    </a:cubicBezTo>
                    <a:cubicBezTo>
                      <a:pt x="57" y="49"/>
                      <a:pt x="57" y="49"/>
                      <a:pt x="57" y="49"/>
                    </a:cubicBezTo>
                    <a:cubicBezTo>
                      <a:pt x="57" y="49"/>
                      <a:pt x="57" y="49"/>
                      <a:pt x="57" y="49"/>
                    </a:cubicBezTo>
                    <a:cubicBezTo>
                      <a:pt x="57" y="49"/>
                      <a:pt x="57" y="49"/>
                      <a:pt x="57" y="49"/>
                    </a:cubicBezTo>
                    <a:cubicBezTo>
                      <a:pt x="57" y="49"/>
                      <a:pt x="57" y="49"/>
                      <a:pt x="57" y="49"/>
                    </a:cubicBezTo>
                    <a:cubicBezTo>
                      <a:pt x="46" y="26"/>
                      <a:pt x="46" y="26"/>
                      <a:pt x="46" y="26"/>
                    </a:cubicBezTo>
                    <a:cubicBezTo>
                      <a:pt x="48" y="21"/>
                      <a:pt x="48" y="21"/>
                      <a:pt x="48" y="21"/>
                    </a:cubicBezTo>
                    <a:cubicBezTo>
                      <a:pt x="43" y="19"/>
                      <a:pt x="43" y="19"/>
                      <a:pt x="43" y="19"/>
                    </a:cubicBezTo>
                    <a:cubicBezTo>
                      <a:pt x="47" y="15"/>
                      <a:pt x="47" y="15"/>
                      <a:pt x="47" y="15"/>
                    </a:cubicBezTo>
                    <a:cubicBezTo>
                      <a:pt x="47" y="15"/>
                      <a:pt x="47" y="15"/>
                      <a:pt x="47" y="15"/>
                    </a:cubicBezTo>
                    <a:cubicBezTo>
                      <a:pt x="45" y="15"/>
                      <a:pt x="44" y="15"/>
                      <a:pt x="42" y="15"/>
                    </a:cubicBezTo>
                    <a:cubicBezTo>
                      <a:pt x="42" y="15"/>
                      <a:pt x="30" y="14"/>
                      <a:pt x="29" y="14"/>
                    </a:cubicBezTo>
                    <a:cubicBezTo>
                      <a:pt x="26" y="12"/>
                      <a:pt x="26" y="12"/>
                      <a:pt x="26" y="12"/>
                    </a:cubicBezTo>
                    <a:cubicBezTo>
                      <a:pt x="8" y="0"/>
                      <a:pt x="8" y="0"/>
                      <a:pt x="8" y="0"/>
                    </a:cubicBezTo>
                    <a:cubicBezTo>
                      <a:pt x="5" y="4"/>
                      <a:pt x="2" y="8"/>
                      <a:pt x="0" y="12"/>
                    </a:cubicBezTo>
                    <a:cubicBezTo>
                      <a:pt x="19" y="23"/>
                      <a:pt x="19" y="23"/>
                      <a:pt x="19" y="23"/>
                    </a:cubicBezTo>
                    <a:cubicBezTo>
                      <a:pt x="38" y="27"/>
                      <a:pt x="38" y="27"/>
                      <a:pt x="38" y="27"/>
                    </a:cubicBezTo>
                    <a:cubicBezTo>
                      <a:pt x="38" y="42"/>
                      <a:pt x="38" y="57"/>
                      <a:pt x="38" y="72"/>
                    </a:cubicBezTo>
                    <a:cubicBezTo>
                      <a:pt x="38" y="72"/>
                      <a:pt x="38" y="72"/>
                      <a:pt x="38" y="72"/>
                    </a:cubicBezTo>
                    <a:cubicBezTo>
                      <a:pt x="52" y="72"/>
                      <a:pt x="65" y="71"/>
                      <a:pt x="78" y="71"/>
                    </a:cubicBezTo>
                    <a:cubicBezTo>
                      <a:pt x="78" y="71"/>
                      <a:pt x="78" y="71"/>
                      <a:pt x="78" y="70"/>
                    </a:cubicBezTo>
                    <a:cubicBezTo>
                      <a:pt x="78" y="68"/>
                      <a:pt x="78" y="66"/>
                      <a:pt x="78" y="63"/>
                    </a:cubicBezTo>
                    <a:cubicBezTo>
                      <a:pt x="79" y="64"/>
                      <a:pt x="81" y="65"/>
                      <a:pt x="82" y="66"/>
                    </a:cubicBezTo>
                    <a:cubicBezTo>
                      <a:pt x="91" y="48"/>
                      <a:pt x="91" y="48"/>
                      <a:pt x="91" y="48"/>
                    </a:cubicBezTo>
                    <a:cubicBezTo>
                      <a:pt x="91" y="47"/>
                      <a:pt x="91" y="47"/>
                      <a:pt x="91" y="47"/>
                    </a:cubicBezTo>
                    <a:cubicBezTo>
                      <a:pt x="91" y="47"/>
                      <a:pt x="91" y="47"/>
                      <a:pt x="91" y="47"/>
                    </a:cubicBezTo>
                    <a:cubicBezTo>
                      <a:pt x="91" y="44"/>
                      <a:pt x="92" y="54"/>
                      <a:pt x="91" y="40"/>
                    </a:cubicBezTo>
                    <a:close/>
                    <a:moveTo>
                      <a:pt x="77" y="45"/>
                    </a:moveTo>
                    <a:cubicBezTo>
                      <a:pt x="77" y="44"/>
                      <a:pt x="77" y="44"/>
                      <a:pt x="77" y="43"/>
                    </a:cubicBezTo>
                    <a:cubicBezTo>
                      <a:pt x="77" y="44"/>
                      <a:pt x="77" y="44"/>
                      <a:pt x="77" y="44"/>
                    </a:cubicBezTo>
                    <a:lnTo>
                      <a:pt x="77" y="45"/>
                    </a:lnTo>
                    <a:close/>
                  </a:path>
                </a:pathLst>
              </a:custGeom>
              <a:grpFill/>
              <a:ln>
                <a:noFill/>
              </a:ln>
            </p:spPr>
            <p:txBody>
              <a:bodyPr/>
              <a:lstStyle/>
              <a:p>
                <a:pPr>
                  <a:defRPr/>
                </a:pPr>
                <a:endParaRPr lang="zh-CN" altLang="en-US">
                  <a:solidFill>
                    <a:srgbClr val="000000"/>
                  </a:solidFill>
                </a:endParaRPr>
              </a:p>
            </p:txBody>
          </p:sp>
          <p:sp>
            <p:nvSpPr>
              <p:cNvPr id="61" name="Rectangle 86"/>
              <p:cNvSpPr>
                <a:spLocks noChangeArrowheads="1"/>
              </p:cNvSpPr>
              <p:nvPr/>
            </p:nvSpPr>
            <p:spPr bwMode="auto">
              <a:xfrm>
                <a:off x="3873500" y="3440113"/>
                <a:ext cx="0" cy="1587"/>
              </a:xfrm>
              <a:prstGeom prst="rect">
                <a:avLst/>
              </a:prstGeom>
              <a:grpFill/>
              <a:ln>
                <a:noFill/>
              </a:ln>
            </p:spPr>
            <p:txBody>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a:defRPr/>
                </a:pPr>
                <a:endParaRPr lang="zh-CN" altLang="en-US">
                  <a:solidFill>
                    <a:srgbClr val="000000"/>
                  </a:solidFill>
                </a:endParaRPr>
              </a:p>
            </p:txBody>
          </p:sp>
          <p:sp>
            <p:nvSpPr>
              <p:cNvPr id="62" name="Freeform 87"/>
              <p:cNvSpPr>
                <a:spLocks/>
              </p:cNvSpPr>
              <p:nvPr/>
            </p:nvSpPr>
            <p:spPr bwMode="auto">
              <a:xfrm>
                <a:off x="3860800" y="3343275"/>
                <a:ext cx="20638" cy="22225"/>
              </a:xfrm>
              <a:custGeom>
                <a:avLst/>
                <a:gdLst>
                  <a:gd name="T0" fmla="*/ 3508 w 17"/>
                  <a:gd name="T1" fmla="*/ 0 h 19"/>
                  <a:gd name="T2" fmla="*/ 0 w 17"/>
                  <a:gd name="T3" fmla="*/ 14032 h 19"/>
                  <a:gd name="T4" fmla="*/ 8185 w 17"/>
                  <a:gd name="T5" fmla="*/ 22217 h 19"/>
                  <a:gd name="T6" fmla="*/ 19879 w 17"/>
                  <a:gd name="T7" fmla="*/ 14032 h 19"/>
                  <a:gd name="T8" fmla="*/ 14032 w 17"/>
                  <a:gd name="T9" fmla="*/ 0 h 19"/>
                  <a:gd name="T10" fmla="*/ 3508 w 17"/>
                  <a:gd name="T11" fmla="*/ 0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19">
                    <a:moveTo>
                      <a:pt x="3" y="0"/>
                    </a:moveTo>
                    <a:lnTo>
                      <a:pt x="0" y="12"/>
                    </a:lnTo>
                    <a:lnTo>
                      <a:pt x="7" y="19"/>
                    </a:lnTo>
                    <a:lnTo>
                      <a:pt x="17" y="12"/>
                    </a:lnTo>
                    <a:lnTo>
                      <a:pt x="12" y="0"/>
                    </a:lnTo>
                    <a:lnTo>
                      <a:pt x="3" y="0"/>
                    </a:lnTo>
                    <a:close/>
                  </a:path>
                </a:pathLst>
              </a:custGeom>
              <a:grpFill/>
              <a:ln>
                <a:noFill/>
              </a:ln>
            </p:spPr>
            <p:txBody>
              <a:bodyPr/>
              <a:lstStyle/>
              <a:p>
                <a:pPr>
                  <a:defRPr/>
                </a:pPr>
                <a:endParaRPr lang="zh-CN" altLang="en-US">
                  <a:solidFill>
                    <a:srgbClr val="000000"/>
                  </a:solidFill>
                </a:endParaRPr>
              </a:p>
            </p:txBody>
          </p:sp>
          <p:sp>
            <p:nvSpPr>
              <p:cNvPr id="63" name="Freeform 88"/>
              <p:cNvSpPr>
                <a:spLocks/>
              </p:cNvSpPr>
              <p:nvPr/>
            </p:nvSpPr>
            <p:spPr bwMode="auto">
              <a:xfrm>
                <a:off x="3860800" y="3357563"/>
                <a:ext cx="22225" cy="92075"/>
              </a:xfrm>
              <a:custGeom>
                <a:avLst/>
                <a:gdLst>
                  <a:gd name="T0" fmla="*/ 3508 w 19"/>
                  <a:gd name="T1" fmla="*/ 0 h 78"/>
                  <a:gd name="T2" fmla="*/ 0 w 19"/>
                  <a:gd name="T3" fmla="*/ 83022 h 78"/>
                  <a:gd name="T4" fmla="*/ 11693 w 19"/>
                  <a:gd name="T5" fmla="*/ 91207 h 78"/>
                  <a:gd name="T6" fmla="*/ 22217 w 19"/>
                  <a:gd name="T7" fmla="*/ 83022 h 78"/>
                  <a:gd name="T8" fmla="*/ 17540 w 19"/>
                  <a:gd name="T9" fmla="*/ 0 h 78"/>
                  <a:gd name="T10" fmla="*/ 3508 w 19"/>
                  <a:gd name="T11" fmla="*/ 0 h 7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78">
                    <a:moveTo>
                      <a:pt x="3" y="0"/>
                    </a:moveTo>
                    <a:lnTo>
                      <a:pt x="0" y="71"/>
                    </a:lnTo>
                    <a:lnTo>
                      <a:pt x="10" y="78"/>
                    </a:lnTo>
                    <a:lnTo>
                      <a:pt x="19" y="71"/>
                    </a:lnTo>
                    <a:lnTo>
                      <a:pt x="15" y="0"/>
                    </a:lnTo>
                    <a:lnTo>
                      <a:pt x="3" y="0"/>
                    </a:lnTo>
                    <a:close/>
                  </a:path>
                </a:pathLst>
              </a:custGeom>
              <a:grpFill/>
              <a:ln>
                <a:noFill/>
              </a:ln>
            </p:spPr>
            <p:txBody>
              <a:bodyPr/>
              <a:lstStyle/>
              <a:p>
                <a:pPr>
                  <a:defRPr/>
                </a:pPr>
                <a:endParaRPr lang="zh-CN" altLang="en-US">
                  <a:solidFill>
                    <a:srgbClr val="000000"/>
                  </a:solidFill>
                </a:endParaRPr>
              </a:p>
            </p:txBody>
          </p:sp>
          <p:sp>
            <p:nvSpPr>
              <p:cNvPr id="64" name="Freeform 89"/>
              <p:cNvSpPr>
                <a:spLocks/>
              </p:cNvSpPr>
              <p:nvPr/>
            </p:nvSpPr>
            <p:spPr bwMode="auto">
              <a:xfrm>
                <a:off x="3838575" y="3257550"/>
                <a:ext cx="71438" cy="80963"/>
              </a:xfrm>
              <a:custGeom>
                <a:avLst/>
                <a:gdLst>
                  <a:gd name="T0" fmla="*/ 5613 w 25"/>
                  <a:gd name="T1" fmla="*/ 30604 h 29"/>
                  <a:gd name="T2" fmla="*/ 22451 w 25"/>
                  <a:gd name="T3" fmla="*/ 75119 h 29"/>
                  <a:gd name="T4" fmla="*/ 64546 w 25"/>
                  <a:gd name="T5" fmla="*/ 50079 h 29"/>
                  <a:gd name="T6" fmla="*/ 47708 w 25"/>
                  <a:gd name="T7" fmla="*/ 5564 h 29"/>
                  <a:gd name="T8" fmla="*/ 5613 w 25"/>
                  <a:gd name="T9" fmla="*/ 30604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9">
                    <a:moveTo>
                      <a:pt x="2" y="11"/>
                    </a:moveTo>
                    <a:cubicBezTo>
                      <a:pt x="0" y="18"/>
                      <a:pt x="3" y="25"/>
                      <a:pt x="8" y="27"/>
                    </a:cubicBezTo>
                    <a:cubicBezTo>
                      <a:pt x="14" y="29"/>
                      <a:pt x="20" y="25"/>
                      <a:pt x="23" y="18"/>
                    </a:cubicBezTo>
                    <a:cubicBezTo>
                      <a:pt x="25" y="11"/>
                      <a:pt x="22" y="4"/>
                      <a:pt x="17" y="2"/>
                    </a:cubicBezTo>
                    <a:cubicBezTo>
                      <a:pt x="11" y="0"/>
                      <a:pt x="5" y="4"/>
                      <a:pt x="2" y="11"/>
                    </a:cubicBezTo>
                    <a:close/>
                  </a:path>
                </a:pathLst>
              </a:custGeom>
              <a:grpFill/>
              <a:ln>
                <a:noFill/>
              </a:ln>
            </p:spPr>
            <p:txBody>
              <a:bodyPr/>
              <a:lstStyle/>
              <a:p>
                <a:pPr>
                  <a:defRPr/>
                </a:pPr>
                <a:endParaRPr lang="zh-CN" altLang="en-US">
                  <a:solidFill>
                    <a:srgbClr val="000000"/>
                  </a:solidFill>
                </a:endParaRPr>
              </a:p>
            </p:txBody>
          </p:sp>
          <p:sp>
            <p:nvSpPr>
              <p:cNvPr id="65" name="Oval 90"/>
              <p:cNvSpPr>
                <a:spLocks noChangeArrowheads="1"/>
              </p:cNvSpPr>
              <p:nvPr/>
            </p:nvSpPr>
            <p:spPr bwMode="auto">
              <a:xfrm>
                <a:off x="3568700" y="3514725"/>
                <a:ext cx="57150" cy="71438"/>
              </a:xfrm>
              <a:prstGeom prst="ellipse">
                <a:avLst/>
              </a:prstGeom>
              <a:grpFill/>
              <a:ln>
                <a:noFill/>
              </a:ln>
            </p:spPr>
            <p:txBody>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a:defRPr/>
                </a:pPr>
                <a:endParaRPr lang="zh-CN" altLang="en-US">
                  <a:solidFill>
                    <a:srgbClr val="000000"/>
                  </a:solidFill>
                </a:endParaRPr>
              </a:p>
            </p:txBody>
          </p:sp>
          <p:sp>
            <p:nvSpPr>
              <p:cNvPr id="66" name="Freeform 91"/>
              <p:cNvSpPr>
                <a:spLocks/>
              </p:cNvSpPr>
              <p:nvPr/>
            </p:nvSpPr>
            <p:spPr bwMode="auto">
              <a:xfrm>
                <a:off x="3532188" y="3592513"/>
                <a:ext cx="130175" cy="93662"/>
              </a:xfrm>
              <a:custGeom>
                <a:avLst/>
                <a:gdLst>
                  <a:gd name="T0" fmla="*/ 104941 w 47"/>
                  <a:gd name="T1" fmla="*/ 5503 h 34"/>
                  <a:gd name="T2" fmla="*/ 104941 w 47"/>
                  <a:gd name="T3" fmla="*/ 5503 h 34"/>
                  <a:gd name="T4" fmla="*/ 24854 w 47"/>
                  <a:gd name="T5" fmla="*/ 5503 h 34"/>
                  <a:gd name="T6" fmla="*/ 24854 w 47"/>
                  <a:gd name="T7" fmla="*/ 5503 h 34"/>
                  <a:gd name="T8" fmla="*/ 24854 w 47"/>
                  <a:gd name="T9" fmla="*/ 5503 h 34"/>
                  <a:gd name="T10" fmla="*/ 5523 w 47"/>
                  <a:gd name="T11" fmla="*/ 22011 h 34"/>
                  <a:gd name="T12" fmla="*/ 0 w 47"/>
                  <a:gd name="T13" fmla="*/ 93546 h 34"/>
                  <a:gd name="T14" fmla="*/ 129795 w 47"/>
                  <a:gd name="T15" fmla="*/ 93546 h 34"/>
                  <a:gd name="T16" fmla="*/ 124272 w 47"/>
                  <a:gd name="T17" fmla="*/ 22011 h 34"/>
                  <a:gd name="T18" fmla="*/ 107702 w 47"/>
                  <a:gd name="T19" fmla="*/ 5503 h 34"/>
                  <a:gd name="T20" fmla="*/ 104941 w 47"/>
                  <a:gd name="T21" fmla="*/ 5503 h 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 h="34">
                    <a:moveTo>
                      <a:pt x="38" y="2"/>
                    </a:moveTo>
                    <a:cubicBezTo>
                      <a:pt x="38" y="2"/>
                      <a:pt x="38" y="2"/>
                      <a:pt x="38" y="2"/>
                    </a:cubicBezTo>
                    <a:cubicBezTo>
                      <a:pt x="28" y="0"/>
                      <a:pt x="19" y="0"/>
                      <a:pt x="9" y="2"/>
                    </a:cubicBezTo>
                    <a:cubicBezTo>
                      <a:pt x="9" y="2"/>
                      <a:pt x="9" y="2"/>
                      <a:pt x="9" y="2"/>
                    </a:cubicBezTo>
                    <a:cubicBezTo>
                      <a:pt x="9" y="2"/>
                      <a:pt x="9" y="2"/>
                      <a:pt x="9" y="2"/>
                    </a:cubicBezTo>
                    <a:cubicBezTo>
                      <a:pt x="6" y="2"/>
                      <a:pt x="3" y="4"/>
                      <a:pt x="2" y="8"/>
                    </a:cubicBezTo>
                    <a:cubicBezTo>
                      <a:pt x="0" y="34"/>
                      <a:pt x="0" y="34"/>
                      <a:pt x="0" y="34"/>
                    </a:cubicBezTo>
                    <a:cubicBezTo>
                      <a:pt x="47" y="34"/>
                      <a:pt x="47" y="34"/>
                      <a:pt x="47" y="34"/>
                    </a:cubicBezTo>
                    <a:cubicBezTo>
                      <a:pt x="45" y="8"/>
                      <a:pt x="45" y="8"/>
                      <a:pt x="45" y="8"/>
                    </a:cubicBezTo>
                    <a:cubicBezTo>
                      <a:pt x="45" y="4"/>
                      <a:pt x="42" y="2"/>
                      <a:pt x="39" y="2"/>
                    </a:cubicBezTo>
                    <a:cubicBezTo>
                      <a:pt x="38" y="2"/>
                      <a:pt x="38" y="2"/>
                      <a:pt x="38" y="2"/>
                    </a:cubicBezTo>
                    <a:close/>
                  </a:path>
                </a:pathLst>
              </a:custGeom>
              <a:grpFill/>
              <a:ln>
                <a:noFill/>
              </a:ln>
            </p:spPr>
            <p:txBody>
              <a:bodyPr/>
              <a:lstStyle/>
              <a:p>
                <a:pPr>
                  <a:defRPr/>
                </a:pPr>
                <a:endParaRPr lang="zh-CN" altLang="en-US">
                  <a:solidFill>
                    <a:srgbClr val="000000"/>
                  </a:solidFill>
                </a:endParaRPr>
              </a:p>
            </p:txBody>
          </p:sp>
          <p:sp>
            <p:nvSpPr>
              <p:cNvPr id="67" name="Oval 92"/>
              <p:cNvSpPr>
                <a:spLocks noChangeArrowheads="1"/>
              </p:cNvSpPr>
              <p:nvPr/>
            </p:nvSpPr>
            <p:spPr bwMode="auto">
              <a:xfrm>
                <a:off x="3717925" y="3514725"/>
                <a:ext cx="58738" cy="71438"/>
              </a:xfrm>
              <a:prstGeom prst="ellipse">
                <a:avLst/>
              </a:prstGeom>
              <a:grpFill/>
              <a:ln>
                <a:noFill/>
              </a:ln>
            </p:spPr>
            <p:txBody>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a:defRPr/>
                </a:pPr>
                <a:endParaRPr lang="zh-CN" altLang="en-US">
                  <a:solidFill>
                    <a:srgbClr val="000000"/>
                  </a:solidFill>
                </a:endParaRPr>
              </a:p>
            </p:txBody>
          </p:sp>
          <p:sp>
            <p:nvSpPr>
              <p:cNvPr id="68" name="Freeform 93"/>
              <p:cNvSpPr>
                <a:spLocks/>
              </p:cNvSpPr>
              <p:nvPr/>
            </p:nvSpPr>
            <p:spPr bwMode="auto">
              <a:xfrm>
                <a:off x="3684588" y="3592513"/>
                <a:ext cx="127000" cy="93662"/>
              </a:xfrm>
              <a:custGeom>
                <a:avLst/>
                <a:gdLst>
                  <a:gd name="T0" fmla="*/ 105290 w 46"/>
                  <a:gd name="T1" fmla="*/ 5503 h 34"/>
                  <a:gd name="T2" fmla="*/ 102519 w 46"/>
                  <a:gd name="T3" fmla="*/ 5503 h 34"/>
                  <a:gd name="T4" fmla="*/ 24937 w 46"/>
                  <a:gd name="T5" fmla="*/ 5503 h 34"/>
                  <a:gd name="T6" fmla="*/ 22166 w 46"/>
                  <a:gd name="T7" fmla="*/ 5503 h 34"/>
                  <a:gd name="T8" fmla="*/ 22166 w 46"/>
                  <a:gd name="T9" fmla="*/ 5503 h 34"/>
                  <a:gd name="T10" fmla="*/ 5542 w 46"/>
                  <a:gd name="T11" fmla="*/ 22011 h 34"/>
                  <a:gd name="T12" fmla="*/ 0 w 46"/>
                  <a:gd name="T13" fmla="*/ 93546 h 34"/>
                  <a:gd name="T14" fmla="*/ 127456 w 46"/>
                  <a:gd name="T15" fmla="*/ 93546 h 34"/>
                  <a:gd name="T16" fmla="*/ 121914 w 46"/>
                  <a:gd name="T17" fmla="*/ 22011 h 34"/>
                  <a:gd name="T18" fmla="*/ 105290 w 46"/>
                  <a:gd name="T19" fmla="*/ 5503 h 34"/>
                  <a:gd name="T20" fmla="*/ 105290 w 46"/>
                  <a:gd name="T21" fmla="*/ 5503 h 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 h="34">
                    <a:moveTo>
                      <a:pt x="38" y="2"/>
                    </a:moveTo>
                    <a:cubicBezTo>
                      <a:pt x="37" y="2"/>
                      <a:pt x="37" y="2"/>
                      <a:pt x="37" y="2"/>
                    </a:cubicBezTo>
                    <a:cubicBezTo>
                      <a:pt x="27" y="0"/>
                      <a:pt x="18" y="0"/>
                      <a:pt x="9" y="2"/>
                    </a:cubicBezTo>
                    <a:cubicBezTo>
                      <a:pt x="9" y="2"/>
                      <a:pt x="8" y="2"/>
                      <a:pt x="8" y="2"/>
                    </a:cubicBezTo>
                    <a:cubicBezTo>
                      <a:pt x="8" y="2"/>
                      <a:pt x="8" y="2"/>
                      <a:pt x="8" y="2"/>
                    </a:cubicBezTo>
                    <a:cubicBezTo>
                      <a:pt x="5" y="2"/>
                      <a:pt x="2" y="4"/>
                      <a:pt x="2" y="8"/>
                    </a:cubicBezTo>
                    <a:cubicBezTo>
                      <a:pt x="0" y="34"/>
                      <a:pt x="0" y="34"/>
                      <a:pt x="0" y="34"/>
                    </a:cubicBezTo>
                    <a:cubicBezTo>
                      <a:pt x="46" y="34"/>
                      <a:pt x="46" y="34"/>
                      <a:pt x="46" y="34"/>
                    </a:cubicBezTo>
                    <a:cubicBezTo>
                      <a:pt x="44" y="8"/>
                      <a:pt x="44" y="8"/>
                      <a:pt x="44" y="8"/>
                    </a:cubicBezTo>
                    <a:cubicBezTo>
                      <a:pt x="44" y="4"/>
                      <a:pt x="41" y="2"/>
                      <a:pt x="38" y="2"/>
                    </a:cubicBezTo>
                    <a:cubicBezTo>
                      <a:pt x="38" y="2"/>
                      <a:pt x="38" y="2"/>
                      <a:pt x="38" y="2"/>
                    </a:cubicBezTo>
                    <a:close/>
                  </a:path>
                </a:pathLst>
              </a:custGeom>
              <a:grpFill/>
              <a:ln>
                <a:noFill/>
              </a:ln>
            </p:spPr>
            <p:txBody>
              <a:bodyPr/>
              <a:lstStyle/>
              <a:p>
                <a:pPr>
                  <a:defRPr/>
                </a:pPr>
                <a:endParaRPr lang="zh-CN" altLang="en-US">
                  <a:solidFill>
                    <a:srgbClr val="000000"/>
                  </a:solidFill>
                </a:endParaRPr>
              </a:p>
            </p:txBody>
          </p:sp>
          <p:sp>
            <p:nvSpPr>
              <p:cNvPr id="69" name="Oval 94"/>
              <p:cNvSpPr>
                <a:spLocks noChangeArrowheads="1"/>
              </p:cNvSpPr>
              <p:nvPr/>
            </p:nvSpPr>
            <p:spPr bwMode="auto">
              <a:xfrm>
                <a:off x="3870325" y="3514725"/>
                <a:ext cx="57150" cy="71438"/>
              </a:xfrm>
              <a:prstGeom prst="ellipse">
                <a:avLst/>
              </a:prstGeom>
              <a:grpFill/>
              <a:ln>
                <a:noFill/>
              </a:ln>
            </p:spPr>
            <p:txBody>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a:defRPr/>
                </a:pPr>
                <a:endParaRPr lang="zh-CN" altLang="en-US">
                  <a:solidFill>
                    <a:srgbClr val="000000"/>
                  </a:solidFill>
                </a:endParaRPr>
              </a:p>
            </p:txBody>
          </p:sp>
          <p:sp>
            <p:nvSpPr>
              <p:cNvPr id="70" name="Freeform 95"/>
              <p:cNvSpPr>
                <a:spLocks/>
              </p:cNvSpPr>
              <p:nvPr/>
            </p:nvSpPr>
            <p:spPr bwMode="auto">
              <a:xfrm>
                <a:off x="3833813" y="3592513"/>
                <a:ext cx="130175" cy="93662"/>
              </a:xfrm>
              <a:custGeom>
                <a:avLst/>
                <a:gdLst>
                  <a:gd name="T0" fmla="*/ 104941 w 47"/>
                  <a:gd name="T1" fmla="*/ 5503 h 34"/>
                  <a:gd name="T2" fmla="*/ 102179 w 47"/>
                  <a:gd name="T3" fmla="*/ 5503 h 34"/>
                  <a:gd name="T4" fmla="*/ 24854 w 47"/>
                  <a:gd name="T5" fmla="*/ 5503 h 34"/>
                  <a:gd name="T6" fmla="*/ 22093 w 47"/>
                  <a:gd name="T7" fmla="*/ 5503 h 34"/>
                  <a:gd name="T8" fmla="*/ 22093 w 47"/>
                  <a:gd name="T9" fmla="*/ 5503 h 34"/>
                  <a:gd name="T10" fmla="*/ 5523 w 47"/>
                  <a:gd name="T11" fmla="*/ 22011 h 34"/>
                  <a:gd name="T12" fmla="*/ 0 w 47"/>
                  <a:gd name="T13" fmla="*/ 93546 h 34"/>
                  <a:gd name="T14" fmla="*/ 129795 w 47"/>
                  <a:gd name="T15" fmla="*/ 93546 h 34"/>
                  <a:gd name="T16" fmla="*/ 121510 w 47"/>
                  <a:gd name="T17" fmla="*/ 22011 h 34"/>
                  <a:gd name="T18" fmla="*/ 104941 w 47"/>
                  <a:gd name="T19" fmla="*/ 5503 h 34"/>
                  <a:gd name="T20" fmla="*/ 104941 w 47"/>
                  <a:gd name="T21" fmla="*/ 5503 h 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 h="34">
                    <a:moveTo>
                      <a:pt x="38" y="2"/>
                    </a:moveTo>
                    <a:cubicBezTo>
                      <a:pt x="38" y="2"/>
                      <a:pt x="37" y="2"/>
                      <a:pt x="37" y="2"/>
                    </a:cubicBezTo>
                    <a:cubicBezTo>
                      <a:pt x="28" y="0"/>
                      <a:pt x="19" y="0"/>
                      <a:pt x="9" y="2"/>
                    </a:cubicBezTo>
                    <a:cubicBezTo>
                      <a:pt x="9" y="2"/>
                      <a:pt x="9" y="2"/>
                      <a:pt x="8" y="2"/>
                    </a:cubicBezTo>
                    <a:cubicBezTo>
                      <a:pt x="8" y="2"/>
                      <a:pt x="8" y="2"/>
                      <a:pt x="8" y="2"/>
                    </a:cubicBezTo>
                    <a:cubicBezTo>
                      <a:pt x="5" y="2"/>
                      <a:pt x="2" y="4"/>
                      <a:pt x="2" y="8"/>
                    </a:cubicBezTo>
                    <a:cubicBezTo>
                      <a:pt x="0" y="34"/>
                      <a:pt x="0" y="34"/>
                      <a:pt x="0" y="34"/>
                    </a:cubicBezTo>
                    <a:cubicBezTo>
                      <a:pt x="47" y="34"/>
                      <a:pt x="47" y="34"/>
                      <a:pt x="47" y="34"/>
                    </a:cubicBezTo>
                    <a:cubicBezTo>
                      <a:pt x="44" y="8"/>
                      <a:pt x="44" y="8"/>
                      <a:pt x="44" y="8"/>
                    </a:cubicBezTo>
                    <a:cubicBezTo>
                      <a:pt x="44" y="4"/>
                      <a:pt x="41" y="2"/>
                      <a:pt x="38" y="2"/>
                    </a:cubicBezTo>
                    <a:cubicBezTo>
                      <a:pt x="38" y="2"/>
                      <a:pt x="38" y="2"/>
                      <a:pt x="38" y="2"/>
                    </a:cubicBezTo>
                    <a:close/>
                  </a:path>
                </a:pathLst>
              </a:custGeom>
              <a:grpFill/>
              <a:ln>
                <a:noFill/>
              </a:ln>
            </p:spPr>
            <p:txBody>
              <a:bodyPr/>
              <a:lstStyle/>
              <a:p>
                <a:pPr>
                  <a:defRPr/>
                </a:pPr>
                <a:endParaRPr lang="zh-CN" altLang="en-US">
                  <a:solidFill>
                    <a:srgbClr val="000000"/>
                  </a:solidFill>
                </a:endParaRPr>
              </a:p>
            </p:txBody>
          </p:sp>
          <p:sp>
            <p:nvSpPr>
              <p:cNvPr id="71" name="Rectangle 96"/>
              <p:cNvSpPr>
                <a:spLocks noChangeArrowheads="1"/>
              </p:cNvSpPr>
              <p:nvPr/>
            </p:nvSpPr>
            <p:spPr bwMode="auto">
              <a:xfrm>
                <a:off x="3630613" y="3335338"/>
                <a:ext cx="31750" cy="55562"/>
              </a:xfrm>
              <a:prstGeom prst="rect">
                <a:avLst/>
              </a:prstGeom>
              <a:grpFill/>
              <a:ln>
                <a:noFill/>
              </a:ln>
            </p:spPr>
            <p:txBody>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a:defRPr/>
                </a:pPr>
                <a:endParaRPr lang="zh-CN" altLang="en-US">
                  <a:solidFill>
                    <a:srgbClr val="000000"/>
                  </a:solidFill>
                </a:endParaRPr>
              </a:p>
            </p:txBody>
          </p:sp>
          <p:sp>
            <p:nvSpPr>
              <p:cNvPr id="72" name="Rectangle 97"/>
              <p:cNvSpPr>
                <a:spLocks noChangeArrowheads="1"/>
              </p:cNvSpPr>
              <p:nvPr/>
            </p:nvSpPr>
            <p:spPr bwMode="auto">
              <a:xfrm>
                <a:off x="3587750" y="3316288"/>
                <a:ext cx="30163" cy="74612"/>
              </a:xfrm>
              <a:prstGeom prst="rect">
                <a:avLst/>
              </a:prstGeom>
              <a:grpFill/>
              <a:ln>
                <a:noFill/>
              </a:ln>
            </p:spPr>
            <p:txBody>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a:defRPr/>
                </a:pPr>
                <a:endParaRPr lang="zh-CN" altLang="en-US">
                  <a:solidFill>
                    <a:srgbClr val="000000"/>
                  </a:solidFill>
                </a:endParaRPr>
              </a:p>
            </p:txBody>
          </p:sp>
          <p:sp>
            <p:nvSpPr>
              <p:cNvPr id="73" name="Rectangle 98"/>
              <p:cNvSpPr>
                <a:spLocks noChangeArrowheads="1"/>
              </p:cNvSpPr>
              <p:nvPr/>
            </p:nvSpPr>
            <p:spPr bwMode="auto">
              <a:xfrm>
                <a:off x="3675063" y="3279775"/>
                <a:ext cx="30162" cy="111125"/>
              </a:xfrm>
              <a:prstGeom prst="rect">
                <a:avLst/>
              </a:prstGeom>
              <a:grpFill/>
              <a:ln>
                <a:noFill/>
              </a:ln>
            </p:spPr>
            <p:txBody>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a:defRPr/>
                </a:pPr>
                <a:endParaRPr lang="zh-CN" altLang="en-US">
                  <a:solidFill>
                    <a:srgbClr val="000000"/>
                  </a:solidFill>
                </a:endParaRPr>
              </a:p>
            </p:txBody>
          </p:sp>
        </p:grpSp>
        <p:sp>
          <p:nvSpPr>
            <p:cNvPr id="74" name="文本框 73"/>
            <p:cNvSpPr txBox="1"/>
            <p:nvPr/>
          </p:nvSpPr>
          <p:spPr bwMode="auto">
            <a:xfrm>
              <a:off x="7793866" y="4784649"/>
              <a:ext cx="1922797" cy="400863"/>
            </a:xfrm>
            <a:prstGeom prst="rect">
              <a:avLst/>
            </a:prstGeom>
            <a:noFill/>
          </p:spPr>
          <p:txBody>
            <a:bodyPr>
              <a:spAutoFit/>
            </a:bodyPr>
            <a:lstStyle/>
            <a:p>
              <a:pPr>
                <a:defRPr/>
              </a:pPr>
              <a:r>
                <a:rPr lang="zh-CN" altLang="en-US" sz="2000" dirty="0">
                  <a:solidFill>
                    <a:srgbClr val="FFFFFF">
                      <a:lumMod val="50000"/>
                    </a:srgbClr>
                  </a:solidFill>
                  <a:latin typeface="方正正黑简体" panose="02000000000000000000" pitchFamily="2" charset="-122"/>
                  <a:ea typeface="方正正黑简体" panose="02000000000000000000" pitchFamily="2" charset="-122"/>
                </a:rPr>
                <a:t>在此添加标题</a:t>
              </a:r>
            </a:p>
          </p:txBody>
        </p:sp>
        <p:sp>
          <p:nvSpPr>
            <p:cNvPr id="75" name="文本框 74"/>
            <p:cNvSpPr txBox="1"/>
            <p:nvPr/>
          </p:nvSpPr>
          <p:spPr bwMode="auto">
            <a:xfrm>
              <a:off x="7371196" y="5189737"/>
              <a:ext cx="2335184" cy="757130"/>
            </a:xfrm>
            <a:prstGeom prst="rect">
              <a:avLst/>
            </a:prstGeom>
            <a:noFill/>
          </p:spPr>
          <p:txBody>
            <a:bodyPr wrap="square">
              <a:spAutoFit/>
            </a:bodyPr>
            <a:lstStyle/>
            <a:p>
              <a:pPr algn="just">
                <a:lnSpc>
                  <a:spcPct val="120000"/>
                </a:lnSpc>
                <a:defRPr/>
              </a:pP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锐普有中国最大的原创</a:t>
              </a:r>
              <a:r>
                <a:rPr lang="en-US" altLang="zh-CN" sz="1200" dirty="0">
                  <a:solidFill>
                    <a:srgbClr val="FFFFFF">
                      <a:lumMod val="50000"/>
                    </a:srgbClr>
                  </a:solidFill>
                  <a:latin typeface="方正正纤黑简体" panose="02000000000000000000" pitchFamily="2" charset="-122"/>
                  <a:ea typeface="方正正纤黑简体" panose="02000000000000000000" pitchFamily="2" charset="-122"/>
                </a:rPr>
                <a:t>PPT</a:t>
              </a: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素材站有中国最强的</a:t>
              </a:r>
              <a:r>
                <a:rPr lang="en-US" altLang="zh-CN" sz="1200" dirty="0">
                  <a:solidFill>
                    <a:srgbClr val="FFFFFF">
                      <a:lumMod val="50000"/>
                    </a:srgbClr>
                  </a:solidFill>
                  <a:latin typeface="方正正纤黑简体" panose="02000000000000000000" pitchFamily="2" charset="-122"/>
                  <a:ea typeface="方正正纤黑简体" panose="02000000000000000000" pitchFamily="2" charset="-122"/>
                </a:rPr>
                <a:t>PPT</a:t>
              </a: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制作团队</a:t>
              </a:r>
            </a:p>
          </p:txBody>
        </p:sp>
      </p:grpSp>
    </p:spTree>
    <p:extLst>
      <p:ext uri="{BB962C8B-B14F-4D97-AF65-F5344CB8AC3E}">
        <p14:creationId xmlns:p14="http://schemas.microsoft.com/office/powerpoint/2010/main" val="325688624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barn(inVertical)">
                                      <p:cBhvr>
                                        <p:cTn id="19" dur="500"/>
                                        <p:tgtEl>
                                          <p:spTgt spid="54"/>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53" presetClass="entr" presetSubtype="16"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barn(inVertical)">
                                      <p:cBhvr>
                                        <p:cTn id="36" dur="500"/>
                                        <p:tgtEl>
                                          <p:spTgt spid="76"/>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barn(inVertical)">
                                      <p:cBhvr>
                                        <p:cTn id="53" dur="500"/>
                                        <p:tgtEl>
                                          <p:spTgt spid="48"/>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6"/>
                                        </p:tgtEl>
                                        <p:attrNameLst>
                                          <p:attrName>style.visibility</p:attrName>
                                        </p:attrNameLst>
                                      </p:cBhvr>
                                      <p:to>
                                        <p:strVal val="visible"/>
                                      </p:to>
                                    </p:set>
                                    <p:anim calcmode="lin" valueType="num">
                                      <p:cBhvr>
                                        <p:cTn id="58" dur="500" fill="hold"/>
                                        <p:tgtEl>
                                          <p:spTgt spid="6"/>
                                        </p:tgtEl>
                                        <p:attrNameLst>
                                          <p:attrName>ppt_w</p:attrName>
                                        </p:attrNameLst>
                                      </p:cBhvr>
                                      <p:tavLst>
                                        <p:tav tm="0">
                                          <p:val>
                                            <p:fltVal val="0"/>
                                          </p:val>
                                        </p:tav>
                                        <p:tav tm="100000">
                                          <p:val>
                                            <p:strVal val="#ppt_w"/>
                                          </p:val>
                                        </p:tav>
                                      </p:tavLst>
                                    </p:anim>
                                    <p:anim calcmode="lin" valueType="num">
                                      <p:cBhvr>
                                        <p:cTn id="59" dur="500" fill="hold"/>
                                        <p:tgtEl>
                                          <p:spTgt spid="6"/>
                                        </p:tgtEl>
                                        <p:attrNameLst>
                                          <p:attrName>ppt_h</p:attrName>
                                        </p:attrNameLst>
                                      </p:cBhvr>
                                      <p:tavLst>
                                        <p:tav tm="0">
                                          <p:val>
                                            <p:fltVal val="0"/>
                                          </p:val>
                                        </p:tav>
                                        <p:tav tm="100000">
                                          <p:val>
                                            <p:strVal val="#ppt_h"/>
                                          </p:val>
                                        </p:tav>
                                      </p:tavLst>
                                    </p:anim>
                                    <p:animEffect transition="in" filter="fade">
                                      <p:cBhvr>
                                        <p:cTn id="60" dur="500"/>
                                        <p:tgtEl>
                                          <p:spTgt spid="6"/>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p:cTn id="63" dur="500" fill="hold"/>
                                        <p:tgtEl>
                                          <p:spTgt spid="19"/>
                                        </p:tgtEl>
                                        <p:attrNameLst>
                                          <p:attrName>ppt_w</p:attrName>
                                        </p:attrNameLst>
                                      </p:cBhvr>
                                      <p:tavLst>
                                        <p:tav tm="0">
                                          <p:val>
                                            <p:fltVal val="0"/>
                                          </p:val>
                                        </p:tav>
                                        <p:tav tm="100000">
                                          <p:val>
                                            <p:strVal val="#ppt_w"/>
                                          </p:val>
                                        </p:tav>
                                      </p:tavLst>
                                    </p:anim>
                                    <p:anim calcmode="lin" valueType="num">
                                      <p:cBhvr>
                                        <p:cTn id="64" dur="500" fill="hold"/>
                                        <p:tgtEl>
                                          <p:spTgt spid="19"/>
                                        </p:tgtEl>
                                        <p:attrNameLst>
                                          <p:attrName>ppt_h</p:attrName>
                                        </p:attrNameLst>
                                      </p:cBhvr>
                                      <p:tavLst>
                                        <p:tav tm="0">
                                          <p:val>
                                            <p:fltVal val="0"/>
                                          </p:val>
                                        </p:tav>
                                        <p:tav tm="100000">
                                          <p:val>
                                            <p:strVal val="#ppt_h"/>
                                          </p:val>
                                        </p:tav>
                                      </p:tavLst>
                                    </p:anim>
                                    <p:animEffect transition="in" filter="fade">
                                      <p:cBhvr>
                                        <p:cTn id="65" dur="500"/>
                                        <p:tgtEl>
                                          <p:spTgt spid="19"/>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nodeType="clickEffect">
                                  <p:stCondLst>
                                    <p:cond delay="0"/>
                                  </p:stCondLst>
                                  <p:childTnLst>
                                    <p:set>
                                      <p:cBhvr>
                                        <p:cTn id="69" dur="1" fill="hold">
                                          <p:stCondLst>
                                            <p:cond delay="0"/>
                                          </p:stCondLst>
                                        </p:cTn>
                                        <p:tgtEl>
                                          <p:spTgt spid="77"/>
                                        </p:tgtEl>
                                        <p:attrNameLst>
                                          <p:attrName>style.visibility</p:attrName>
                                        </p:attrNameLst>
                                      </p:cBhvr>
                                      <p:to>
                                        <p:strVal val="visible"/>
                                      </p:to>
                                    </p:set>
                                    <p:animEffect transition="in" filter="barn(inVertical)">
                                      <p:cBhvr>
                                        <p:cTn id="7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9" grpId="0"/>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时尚微立体PPT图表合集（第二套）"/>
</p:tagLst>
</file>

<file path=ppt/theme/theme1.xml><?xml version="1.0" encoding="utf-8"?>
<a:theme xmlns:a="http://schemas.openxmlformats.org/drawingml/2006/main" name="Office Theme">
  <a:themeElements>
    <a:clrScheme name="自定义 2">
      <a:dk1>
        <a:srgbClr val="000000"/>
      </a:dk1>
      <a:lt1>
        <a:srgbClr val="FFFFFF"/>
      </a:lt1>
      <a:dk2>
        <a:srgbClr val="44546A"/>
      </a:dk2>
      <a:lt2>
        <a:srgbClr val="E7E6E6"/>
      </a:lt2>
      <a:accent1>
        <a:srgbClr val="FFBF53"/>
      </a:accent1>
      <a:accent2>
        <a:srgbClr val="F17475"/>
      </a:accent2>
      <a:accent3>
        <a:srgbClr val="01B3C5"/>
      </a:accent3>
      <a:accent4>
        <a:srgbClr val="6A3C7C"/>
      </a:accent4>
      <a:accent5>
        <a:srgbClr val="C65885"/>
      </a:accent5>
      <a:accent6>
        <a:srgbClr val="FCC79F"/>
      </a:accent6>
      <a:hlink>
        <a:srgbClr val="00AF92"/>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1344</Words>
  <Application>Microsoft Office PowerPoint</Application>
  <PresentationFormat>宽屏</PresentationFormat>
  <Paragraphs>257</Paragraphs>
  <Slides>20</Slides>
  <Notes>20</Notes>
  <HiddenSlides>0</HiddenSlides>
  <MMClips>2</MMClips>
  <ScaleCrop>false</ScaleCrop>
  <HeadingPairs>
    <vt:vector size="6" baseType="variant">
      <vt:variant>
        <vt:lpstr>已用的字体</vt:lpstr>
      </vt:variant>
      <vt:variant>
        <vt:i4>29</vt:i4>
      </vt:variant>
      <vt:variant>
        <vt:lpstr>主题</vt:lpstr>
      </vt:variant>
      <vt:variant>
        <vt:i4>1</vt:i4>
      </vt:variant>
      <vt:variant>
        <vt:lpstr>幻灯片标题</vt:lpstr>
      </vt:variant>
      <vt:variant>
        <vt:i4>20</vt:i4>
      </vt:variant>
    </vt:vector>
  </HeadingPairs>
  <TitlesOfParts>
    <vt:vector size="50" baseType="lpstr">
      <vt:lpstr>Arial Unicode MS</vt:lpstr>
      <vt:lpstr>Batang</vt:lpstr>
      <vt:lpstr>DIN Mittelschrift Std</vt:lpstr>
      <vt:lpstr>Gill Sans</vt:lpstr>
      <vt:lpstr>Helvetica Neue</vt:lpstr>
      <vt:lpstr>Humnst777 BT</vt:lpstr>
      <vt:lpstr>Lato Light</vt:lpstr>
      <vt:lpstr>LiHei Pro</vt:lpstr>
      <vt:lpstr>冬青黑体简体中文 W6</vt:lpstr>
      <vt:lpstr>方正超粗黑简体</vt:lpstr>
      <vt:lpstr>方正粗活意简体</vt:lpstr>
      <vt:lpstr>方正风雅宋简体</vt:lpstr>
      <vt:lpstr>方正行楷简体</vt:lpstr>
      <vt:lpstr>方正美黑简体</vt:lpstr>
      <vt:lpstr>方正正黑简体</vt:lpstr>
      <vt:lpstr>方正正纤黑简体</vt:lpstr>
      <vt:lpstr>方正正中黑简体</vt:lpstr>
      <vt:lpstr>汉仪雪峰体简</vt:lpstr>
      <vt:lpstr>汉真广标</vt:lpstr>
      <vt:lpstr>迷你简汉真广标</vt:lpstr>
      <vt:lpstr>时尚中黑简体</vt:lpstr>
      <vt:lpstr>宋体</vt:lpstr>
      <vt:lpstr>微软雅黑</vt:lpstr>
      <vt:lpstr>Arial</vt:lpstr>
      <vt:lpstr>Bodoni MT</vt:lpstr>
      <vt:lpstr>Calibri</vt:lpstr>
      <vt:lpstr>Calibri Light</vt:lpstr>
      <vt:lpstr>Impact</vt:lpstr>
      <vt:lpstr>Verdana</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四项联动关系图表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时尚微立体PPT图表合集（第二套）</dc:title>
  <dc:creator>User</dc:creator>
  <cp:lastModifiedBy>Administrator</cp:lastModifiedBy>
  <cp:revision>5</cp:revision>
  <dcterms:created xsi:type="dcterms:W3CDTF">2017-08-08T02:24:23Z</dcterms:created>
  <dcterms:modified xsi:type="dcterms:W3CDTF">2019-09-11T05:00:48Z</dcterms:modified>
</cp:coreProperties>
</file>