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2" r:id="rId16"/>
    <p:sldId id="533" r:id="rId17"/>
    <p:sldId id="269" r:id="rId18"/>
    <p:sldId id="534" r:id="rId19"/>
    <p:sldId id="535" r:id="rId20"/>
    <p:sldId id="537" r:id="rId21"/>
    <p:sldId id="538" r:id="rId22"/>
    <p:sldId id="539" r:id="rId23"/>
    <p:sldId id="268" r:id="rId24"/>
    <p:sldId id="540" r:id="rId25"/>
    <p:sldId id="541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631" autoAdjust="0"/>
    <p:restoredTop sz="91994" autoAdjust="0"/>
  </p:normalViewPr>
  <p:slideViewPr>
    <p:cSldViewPr snapToGrid="0">
      <p:cViewPr varScale="1">
        <p:scale>
          <a:sx n="63" d="100"/>
          <a:sy n="63" d="100"/>
        </p:scale>
        <p:origin x="102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3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EE52C-A972-4FD9-96BD-3D978D0680E1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76A38-2C26-4DF6-8F1C-F22877A7A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19987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8909B9-E4E0-4243-B410-94003751BC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0FADB7-273C-472F-BA73-94A4354A1B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30218-9D5E-44FD-915C-855141DA9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48FC6E-C47C-4CAF-A4A0-5EBCC982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33E886-DA15-420E-9990-1EE4183DB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6510402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BA4C82-D643-463E-A8B8-65796A657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AA33B00-7E19-4DE8-9554-287F11BD7D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B67217-9AB0-4404-B1BA-417AD1D2A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A940ED-3A14-4BEB-8F88-9E827D2A0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718565-21E8-474D-B8DF-B7F7E5302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66106220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7E00428-BC97-41F2-812B-383896E305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12F6CA-3D94-4183-995A-6CCD67037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F29534-19EB-4811-9B5A-5EAE773CA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EFF5F2-3F67-4432-AC12-1C14CDEDB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36CA38-1AA9-49C7-A34D-350072061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0933289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809751" y="2213986"/>
            <a:ext cx="2514685" cy="3150754"/>
          </a:xfrm>
          <a:custGeom>
            <a:gdLst>
              <a:gd name="connsiteX0" fmla="*/ 628671 w 2514685"/>
              <a:gd name="connsiteY0" fmla="*/ 0 h 3150754"/>
              <a:gd name="connsiteX1" fmla="*/ 1886014 w 2514685"/>
              <a:gd name="connsiteY1" fmla="*/ 0 h 3150754"/>
              <a:gd name="connsiteX2" fmla="*/ 2514685 w 2514685"/>
              <a:gd name="connsiteY2" fmla="*/ 3150754 h 3150754"/>
              <a:gd name="connsiteX3" fmla="*/ 0 w 2514685"/>
              <a:gd name="connsiteY3" fmla="*/ 3150754 h 3150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85" h="3150754">
                <a:moveTo>
                  <a:pt x="628671" y="0"/>
                </a:moveTo>
                <a:lnTo>
                  <a:pt x="1886014" y="0"/>
                </a:lnTo>
                <a:lnTo>
                  <a:pt x="2514685" y="3150754"/>
                </a:lnTo>
                <a:lnTo>
                  <a:pt x="0" y="3150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829023" y="2213986"/>
            <a:ext cx="2514685" cy="3150754"/>
          </a:xfrm>
          <a:custGeom>
            <a:gdLst>
              <a:gd name="connsiteX0" fmla="*/ 0 w 2514685"/>
              <a:gd name="connsiteY0" fmla="*/ 0 h 3150754"/>
              <a:gd name="connsiteX1" fmla="*/ 2514685 w 2514685"/>
              <a:gd name="connsiteY1" fmla="*/ 0 h 3150754"/>
              <a:gd name="connsiteX2" fmla="*/ 1886014 w 2514685"/>
              <a:gd name="connsiteY2" fmla="*/ 3150754 h 3150754"/>
              <a:gd name="connsiteX3" fmla="*/ 628671 w 2514685"/>
              <a:gd name="connsiteY3" fmla="*/ 3150754 h 3150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85" h="3150754">
                <a:moveTo>
                  <a:pt x="0" y="0"/>
                </a:moveTo>
                <a:lnTo>
                  <a:pt x="2514685" y="0"/>
                </a:lnTo>
                <a:lnTo>
                  <a:pt x="1886014" y="3150754"/>
                </a:lnTo>
                <a:lnTo>
                  <a:pt x="628671" y="3150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848294" y="2213986"/>
            <a:ext cx="2514685" cy="3150754"/>
          </a:xfrm>
          <a:custGeom>
            <a:gdLst>
              <a:gd name="connsiteX0" fmla="*/ 628671 w 2514685"/>
              <a:gd name="connsiteY0" fmla="*/ 0 h 3150754"/>
              <a:gd name="connsiteX1" fmla="*/ 1886014 w 2514685"/>
              <a:gd name="connsiteY1" fmla="*/ 0 h 3150754"/>
              <a:gd name="connsiteX2" fmla="*/ 2514685 w 2514685"/>
              <a:gd name="connsiteY2" fmla="*/ 3150754 h 3150754"/>
              <a:gd name="connsiteX3" fmla="*/ 0 w 2514685"/>
              <a:gd name="connsiteY3" fmla="*/ 3150754 h 3150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85" h="3150754">
                <a:moveTo>
                  <a:pt x="628671" y="0"/>
                </a:moveTo>
                <a:lnTo>
                  <a:pt x="1886014" y="0"/>
                </a:lnTo>
                <a:lnTo>
                  <a:pt x="2514685" y="3150754"/>
                </a:lnTo>
                <a:lnTo>
                  <a:pt x="0" y="3150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7867566" y="2213986"/>
            <a:ext cx="2514685" cy="3150754"/>
          </a:xfrm>
          <a:custGeom>
            <a:gdLst>
              <a:gd name="connsiteX0" fmla="*/ 0 w 2514685"/>
              <a:gd name="connsiteY0" fmla="*/ 0 h 3150754"/>
              <a:gd name="connsiteX1" fmla="*/ 2514685 w 2514685"/>
              <a:gd name="connsiteY1" fmla="*/ 0 h 3150754"/>
              <a:gd name="connsiteX2" fmla="*/ 1886014 w 2514685"/>
              <a:gd name="connsiteY2" fmla="*/ 3150754 h 3150754"/>
              <a:gd name="connsiteX3" fmla="*/ 628671 w 2514685"/>
              <a:gd name="connsiteY3" fmla="*/ 3150754 h 3150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685" h="3150754">
                <a:moveTo>
                  <a:pt x="0" y="0"/>
                </a:moveTo>
                <a:lnTo>
                  <a:pt x="2514685" y="0"/>
                </a:lnTo>
                <a:lnTo>
                  <a:pt x="1886014" y="3150754"/>
                </a:lnTo>
                <a:lnTo>
                  <a:pt x="628671" y="3150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val="228914569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4743450" y="1751012"/>
            <a:ext cx="6400800" cy="4114800"/>
          </a:xfrm>
          <a:custGeom>
            <a:gdLst>
              <a:gd name="connsiteX0" fmla="*/ 4648200 w 6400800"/>
              <a:gd name="connsiteY0" fmla="*/ 2131255 h 4114800"/>
              <a:gd name="connsiteX1" fmla="*/ 6400800 w 6400800"/>
              <a:gd name="connsiteY1" fmla="*/ 2131255 h 4114800"/>
              <a:gd name="connsiteX2" fmla="*/ 6400800 w 6400800"/>
              <a:gd name="connsiteY2" fmla="*/ 4114800 h 4114800"/>
              <a:gd name="connsiteX3" fmla="*/ 4648200 w 6400800"/>
              <a:gd name="connsiteY3" fmla="*/ 4114800 h 4114800"/>
              <a:gd name="connsiteX4" fmla="*/ 0 w 6400800"/>
              <a:gd name="connsiteY4" fmla="*/ 2131255 h 4114800"/>
              <a:gd name="connsiteX5" fmla="*/ 4514850 w 6400800"/>
              <a:gd name="connsiteY5" fmla="*/ 2131255 h 4114800"/>
              <a:gd name="connsiteX6" fmla="*/ 4514850 w 6400800"/>
              <a:gd name="connsiteY6" fmla="*/ 4114800 h 4114800"/>
              <a:gd name="connsiteX7" fmla="*/ 0 w 6400800"/>
              <a:gd name="connsiteY7" fmla="*/ 4114800 h 4114800"/>
              <a:gd name="connsiteX8" fmla="*/ 1885950 w 6400800"/>
              <a:gd name="connsiteY8" fmla="*/ 0 h 4114800"/>
              <a:gd name="connsiteX9" fmla="*/ 6400800 w 6400800"/>
              <a:gd name="connsiteY9" fmla="*/ 0 h 4114800"/>
              <a:gd name="connsiteX10" fmla="*/ 6400800 w 6400800"/>
              <a:gd name="connsiteY10" fmla="*/ 1983545 h 4114800"/>
              <a:gd name="connsiteX11" fmla="*/ 1885950 w 6400800"/>
              <a:gd name="connsiteY11" fmla="*/ 1983545 h 4114800"/>
              <a:gd name="connsiteX12" fmla="*/ 0 w 6400800"/>
              <a:gd name="connsiteY12" fmla="*/ 0 h 4114800"/>
              <a:gd name="connsiteX13" fmla="*/ 1752600 w 6400800"/>
              <a:gd name="connsiteY13" fmla="*/ 0 h 4114800"/>
              <a:gd name="connsiteX14" fmla="*/ 1752600 w 6400800"/>
              <a:gd name="connsiteY14" fmla="*/ 1983545 h 4114800"/>
              <a:gd name="connsiteX15" fmla="*/ 0 w 6400800"/>
              <a:gd name="connsiteY15" fmla="*/ 1983545 h 4114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400800" h="4114800">
                <a:moveTo>
                  <a:pt x="4648200" y="2131255"/>
                </a:moveTo>
                <a:lnTo>
                  <a:pt x="6400800" y="2131255"/>
                </a:lnTo>
                <a:lnTo>
                  <a:pt x="6400800" y="4114800"/>
                </a:lnTo>
                <a:lnTo>
                  <a:pt x="4648200" y="4114800"/>
                </a:lnTo>
                <a:close/>
                <a:moveTo>
                  <a:pt x="0" y="2131255"/>
                </a:moveTo>
                <a:lnTo>
                  <a:pt x="4514850" y="2131255"/>
                </a:lnTo>
                <a:lnTo>
                  <a:pt x="4514850" y="4114800"/>
                </a:lnTo>
                <a:lnTo>
                  <a:pt x="0" y="4114800"/>
                </a:lnTo>
                <a:close/>
                <a:moveTo>
                  <a:pt x="1885950" y="0"/>
                </a:moveTo>
                <a:lnTo>
                  <a:pt x="6400800" y="0"/>
                </a:lnTo>
                <a:lnTo>
                  <a:pt x="6400800" y="1983545"/>
                </a:lnTo>
                <a:lnTo>
                  <a:pt x="1885950" y="1983545"/>
                </a:lnTo>
                <a:close/>
                <a:moveTo>
                  <a:pt x="0" y="0"/>
                </a:moveTo>
                <a:lnTo>
                  <a:pt x="1752600" y="0"/>
                </a:lnTo>
                <a:lnTo>
                  <a:pt x="1752600" y="1983545"/>
                </a:lnTo>
                <a:lnTo>
                  <a:pt x="0" y="19835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val="35599000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2C1F3F-7CDE-4F81-82C3-5926821D6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2EE7E3-38AD-4FD7-B6A1-8581FA4BA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BD5939-F9E2-4FCD-A856-F3788C32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CAAE93-41D5-4E23-B02D-4E1A472D3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FF2360-C314-4F14-83EE-925F6DE76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9885907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236AFF-D140-428D-9D83-E6F26E386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03BF2B-E48A-427A-BB34-9492258BC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9562B9-DEA3-400A-BF0D-82E46AAEA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8EBA11-84DC-4863-8C6E-3778C3510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9DAB37-A32C-4FC0-A6EC-EA9B1C5CA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4650533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B23FB7-EC01-4416-AA23-EB3B22F74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BFAC8-E4E2-46C3-A638-8194EA65D0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BD982D-FA5B-4031-A504-7065CFD27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26D873-1173-4927-A13F-4612F0C8D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6FA246-78DD-4BD7-B335-7F334DDB6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91D322-14FB-4775-A7E9-4C3151E54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611809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D66254-6AD6-4B92-9B1D-939F06F9E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EAAEA4-62C0-42F5-8C2F-8E69D7777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00A656-ACC1-4F99-8C6F-55F7E0251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3FE5046-A5E8-43E3-A8BF-3ED732DAA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58574ED-9D38-4FD8-BBEB-070AB5C594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7B00E3-47EF-45F3-B1B9-20F8CC93C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76F64F9-B21E-46F9-9CD8-BB0911412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E6947AD-E162-493D-9644-CCD58249A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266505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FB6C17-0DB0-4A98-AFB8-46946BE23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EDBD392-8494-4E95-9988-4A79EBF6F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7A1419A-6014-4190-9D37-D3270183D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A54001-D4AF-49E3-A032-1D1CEE6D0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34152646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03AE21-49A0-4071-9CD9-B1EF9237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CF4348-75F1-4009-A4E1-E7806F556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70849A-41CA-4FB1-A0BE-ACEC81CB2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8287454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BE86D-CE80-45D5-BAF1-D5B9E4542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647904-C57C-4F9F-B6D3-C1236B81E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12E296-C84B-490C-877B-D436F46B5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7BB5A7-1F59-46B2-85DA-1D193128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9865EE-7B6A-4408-AC6C-79FA8EB41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E9CB73-9F6F-4BCA-9F88-3B1F1E55A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7485969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E4317B-9278-4861-82B5-EB33895BF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084627F-905A-4512-939B-2EC62EFA08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0819D6-2430-4CD4-8BED-9CC21AEDA2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CE6B06-1A31-433F-BE9E-6534A1DD7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45DD404-8292-4B08-9ED0-3F00F27DC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81B057-8AB4-4FBC-82BC-FE526D67B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42736098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1364461-1BFC-4E57-B3F3-DD9ED94CE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E477F2-92C4-468D-A029-05844E0EA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100B0A-D677-49A8-BA08-381E74697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B5934-DBEF-4138-8D30-452AD221FE96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B01504-9A6F-41CB-A8F1-803A959D17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BEF67F-2851-495F-9BD6-40DD19311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914C5-B6AB-483D-BDFC-E33E850B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44759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image" Target="../media/image3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7.xml" /><Relationship Id="rId5" Type="http://schemas.openxmlformats.org/officeDocument/2006/relationships/tags" Target="../tags/tag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7.jpeg" /><Relationship Id="rId5" Type="http://schemas.openxmlformats.org/officeDocument/2006/relationships/image" Target="../media/image8.png" /><Relationship Id="rId6" Type="http://schemas.openxmlformats.org/officeDocument/2006/relationships/image" Target="../media/image9.jpeg" /><Relationship Id="rId7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9.jpe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Relationship Id="rId7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14.jpeg" /><Relationship Id="rId5" Type="http://schemas.openxmlformats.org/officeDocument/2006/relationships/image" Target="../media/image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.xml" /><Relationship Id="rId11" Type="http://schemas.openxmlformats.org/officeDocument/2006/relationships/tags" Target="../tags/tag26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17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5.jpeg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87" y="-40021"/>
            <a:ext cx="12320685" cy="6938042"/>
          </a:xfrm>
          <a:prstGeom prst="rect">
            <a:avLst/>
          </a:prstGeom>
        </p:spPr>
      </p:pic>
      <p:sp>
        <p:nvSpPr>
          <p:cNvPr id="10" name="PA_矩形 48"/>
          <p:cNvSpPr/>
          <p:nvPr>
            <p:custDataLst>
              <p:tags r:id="rId4"/>
            </p:custDataLst>
          </p:nvPr>
        </p:nvSpPr>
        <p:spPr>
          <a:xfrm>
            <a:off x="1272579" y="3589721"/>
            <a:ext cx="9695154" cy="70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500"/>
              </a:lnSpc>
            </a:pPr>
            <a:r>
              <a:rPr lang="en-US" altLang="zh-CN" sz="1600">
                <a:effectLst/>
                <a:latin typeface="+mn-ea"/>
              </a:rPr>
              <a:t>We met at the wrong time, but separated at the right time. The most urgent is to take the most beautiful scenery; the deepest wound was the most real emotions.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237D97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1" name="PA_文本框 49"/>
          <p:cNvSpPr txBox="1"/>
          <p:nvPr>
            <p:custDataLst>
              <p:tags r:id="rId5"/>
            </p:custDataLst>
          </p:nvPr>
        </p:nvSpPr>
        <p:spPr>
          <a:xfrm>
            <a:off x="4109830" y="4415931"/>
            <a:ext cx="3251965" cy="4480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     时间：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2018.10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2" name="PA_文本框 50"/>
          <p:cNvSpPr txBox="1"/>
          <p:nvPr>
            <p:custDataLst>
              <p:tags r:id="rId6"/>
            </p:custDataLst>
          </p:nvPr>
        </p:nvSpPr>
        <p:spPr>
          <a:xfrm>
            <a:off x="1339254" y="2279265"/>
            <a:ext cx="10433646" cy="1336135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300" normalizeH="0" baseline="0" noProof="0">
                <a:ln>
                  <a:noFill/>
                </a:ln>
                <a:solidFill>
                  <a:srgbClr val="4787C7"/>
                </a:solidFill>
                <a:effectLst/>
                <a:uLnTx/>
                <a:uFillTx/>
                <a:latin typeface="+mn-ea"/>
                <a:cs typeface="+mn-cs"/>
              </a:rPr>
              <a:t>商务汇报年终总结模板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997167" y="1664715"/>
            <a:ext cx="614550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>
              <a:spLocks noChangeAspect="1"/>
            </p:cNvSpPr>
            <p:nvPr/>
          </p:nvSpPr>
          <p:spPr>
            <a:xfrm>
              <a:off x="7189087" y="1991273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商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23070" y="1664715"/>
            <a:ext cx="614823" cy="614550"/>
            <a:chOff x="7186443" y="1986915"/>
            <a:chExt cx="281282" cy="281157"/>
          </a:xfrm>
          <a:solidFill>
            <a:srgbClr val="6946A0"/>
          </a:solidFill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>
              <a:spLocks noChangeAspect="1"/>
            </p:cNvSpPr>
            <p:nvPr/>
          </p:nvSpPr>
          <p:spPr>
            <a:xfrm>
              <a:off x="7193296" y="1991821"/>
              <a:ext cx="2744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务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48985" y="1664715"/>
            <a:ext cx="614550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文本框 23"/>
            <p:cNvSpPr txBox="1">
              <a:spLocks noChangeAspect="1"/>
            </p:cNvSpPr>
            <p:nvPr/>
          </p:nvSpPr>
          <p:spPr>
            <a:xfrm>
              <a:off x="7188728" y="1997183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74871" y="1664714"/>
            <a:ext cx="614549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>
              <a:spLocks noChangeAspect="1"/>
            </p:cNvSpPr>
            <p:nvPr/>
          </p:nvSpPr>
          <p:spPr>
            <a:xfrm>
              <a:off x="7190695" y="1993999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用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31812" y="1664715"/>
            <a:ext cx="971590" cy="614550"/>
            <a:chOff x="7109128" y="1986915"/>
            <a:chExt cx="444503" cy="281157"/>
          </a:xfrm>
          <a:solidFill>
            <a:srgbClr val="6946A0"/>
          </a:solidFill>
        </p:grpSpPr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文本框 29"/>
            <p:cNvSpPr txBox="1">
              <a:spLocks noChangeAspect="1"/>
            </p:cNvSpPr>
            <p:nvPr/>
          </p:nvSpPr>
          <p:spPr>
            <a:xfrm>
              <a:off x="7109128" y="2019981"/>
              <a:ext cx="444503" cy="21121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PPT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  <p:pic>
        <p:nvPicPr>
          <p:cNvPr id="2" name="Pianoboy - The truth that you leave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-934410"/>
            <a:ext cx="609600" cy="6096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02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工作完成情况</a:t>
            </a:r>
          </a:p>
        </p:txBody>
      </p:sp>
      <p:grpSp>
        <p:nvGrpSpPr>
          <p:cNvPr id="2" name="3"/>
          <p:cNvGrpSpPr/>
          <p:nvPr>
            <p:custDataLst>
              <p:tags r:id="rId4"/>
            </p:custDataLst>
          </p:nvPr>
        </p:nvGrpSpPr>
        <p:grpSpPr>
          <a:xfrm>
            <a:off x="4914937" y="1568634"/>
            <a:ext cx="5434330" cy="1579880"/>
            <a:chOff x="4914937" y="1568634"/>
            <a:chExt cx="5434330" cy="1579880"/>
          </a:xfrm>
        </p:grpSpPr>
        <p:sp>
          <p:nvSpPr>
            <p:cNvPr id="3" name="Freeform: Shape 5"/>
            <p:cNvSpPr/>
            <p:nvPr/>
          </p:nvSpPr>
          <p:spPr bwMode="auto">
            <a:xfrm>
              <a:off x="4914937" y="1701766"/>
              <a:ext cx="1171148" cy="1169058"/>
            </a:xfrm>
            <a:custGeom>
              <a:gdLst>
                <a:gd name="T0" fmla="*/ 23 w 473"/>
                <a:gd name="T1" fmla="*/ 473 h 473"/>
                <a:gd name="T2" fmla="*/ 245 w 473"/>
                <a:gd name="T3" fmla="*/ 473 h 473"/>
                <a:gd name="T4" fmla="*/ 270 w 473"/>
                <a:gd name="T5" fmla="*/ 451 h 473"/>
                <a:gd name="T6" fmla="*/ 458 w 473"/>
                <a:gd name="T7" fmla="*/ 269 h 473"/>
                <a:gd name="T8" fmla="*/ 473 w 473"/>
                <a:gd name="T9" fmla="*/ 249 h 473"/>
                <a:gd name="T10" fmla="*/ 473 w 473"/>
                <a:gd name="T11" fmla="*/ 17 h 473"/>
                <a:gd name="T12" fmla="*/ 471 w 473"/>
                <a:gd name="T13" fmla="*/ 0 h 473"/>
                <a:gd name="T14" fmla="*/ 309 w 473"/>
                <a:gd name="T15" fmla="*/ 29 h 473"/>
                <a:gd name="T16" fmla="*/ 1 w 473"/>
                <a:gd name="T17" fmla="*/ 450 h 473"/>
                <a:gd name="T18" fmla="*/ 23 w 473"/>
                <a:gd name="T19" fmla="*/ 473 h 4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472">
                  <a:moveTo>
                    <a:pt x="23" y="473"/>
                  </a:moveTo>
                  <a:cubicBezTo>
                    <a:pt x="97" y="472"/>
                    <a:pt x="171" y="473"/>
                    <a:pt x="245" y="473"/>
                  </a:cubicBezTo>
                  <a:cubicBezTo>
                    <a:pt x="261" y="473"/>
                    <a:pt x="268" y="469"/>
                    <a:pt x="270" y="451"/>
                  </a:cubicBezTo>
                  <a:cubicBezTo>
                    <a:pt x="280" y="348"/>
                    <a:pt x="368" y="272"/>
                    <a:pt x="458" y="269"/>
                  </a:cubicBezTo>
                  <a:cubicBezTo>
                    <a:pt x="473" y="268"/>
                    <a:pt x="473" y="260"/>
                    <a:pt x="473" y="249"/>
                  </a:cubicBezTo>
                  <a:cubicBezTo>
                    <a:pt x="473" y="172"/>
                    <a:pt x="473" y="95"/>
                    <a:pt x="473" y="17"/>
                  </a:cubicBezTo>
                  <a:cubicBezTo>
                    <a:pt x="473" y="12"/>
                    <a:pt x="472" y="7"/>
                    <a:pt x="471" y="0"/>
                  </a:cubicBezTo>
                  <a:cubicBezTo>
                    <a:pt x="414" y="1"/>
                    <a:pt x="361" y="10"/>
                    <a:pt x="309" y="29"/>
                  </a:cubicBezTo>
                  <a:cubicBezTo>
                    <a:pt x="133" y="93"/>
                    <a:pt x="8" y="265"/>
                    <a:pt x="1" y="450"/>
                  </a:cubicBezTo>
                  <a:cubicBezTo>
                    <a:pt x="0" y="469"/>
                    <a:pt x="6" y="473"/>
                    <a:pt x="23" y="473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5885946" y="1830819"/>
              <a:ext cx="900953" cy="0"/>
            </a:xfrm>
            <a:prstGeom prst="straightConnector1">
              <a:avLst/>
            </a:prstGeom>
            <a:ln>
              <a:solidFill>
                <a:srgbClr val="5791C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7067421" y="1627947"/>
              <a:ext cx="513282" cy="5232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01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80703" y="1568634"/>
              <a:ext cx="2549181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80667" y="1956619"/>
              <a:ext cx="2768600" cy="1191895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23" name="2"/>
          <p:cNvGrpSpPr/>
          <p:nvPr>
            <p:custDataLst>
              <p:tags r:id="rId5"/>
            </p:custDataLst>
          </p:nvPr>
        </p:nvGrpSpPr>
        <p:grpSpPr>
          <a:xfrm>
            <a:off x="1210881" y="2870824"/>
            <a:ext cx="6039039" cy="1857375"/>
            <a:chOff x="1210881" y="2870824"/>
            <a:chExt cx="6039039" cy="1857375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4914937" y="2870824"/>
              <a:ext cx="2334983" cy="1676799"/>
            </a:xfrm>
            <a:custGeom>
              <a:gdLst>
                <a:gd name="T0" fmla="*/ 808 w 943"/>
                <a:gd name="T1" fmla="*/ 327 h 678"/>
                <a:gd name="T2" fmla="*/ 943 w 943"/>
                <a:gd name="T3" fmla="*/ 15 h 678"/>
                <a:gd name="T4" fmla="*/ 929 w 943"/>
                <a:gd name="T5" fmla="*/ 0 h 678"/>
                <a:gd name="T6" fmla="*/ 691 w 943"/>
                <a:gd name="T7" fmla="*/ 0 h 678"/>
                <a:gd name="T8" fmla="*/ 673 w 943"/>
                <a:gd name="T9" fmla="*/ 16 h 678"/>
                <a:gd name="T10" fmla="*/ 484 w 943"/>
                <a:gd name="T11" fmla="*/ 202 h 678"/>
                <a:gd name="T12" fmla="*/ 414 w 943"/>
                <a:gd name="T13" fmla="*/ 207 h 678"/>
                <a:gd name="T14" fmla="*/ 129 w 943"/>
                <a:gd name="T15" fmla="*/ 353 h 678"/>
                <a:gd name="T16" fmla="*/ 1 w 943"/>
                <a:gd name="T17" fmla="*/ 657 h 678"/>
                <a:gd name="T18" fmla="*/ 19 w 943"/>
                <a:gd name="T19" fmla="*/ 678 h 678"/>
                <a:gd name="T20" fmla="*/ 133 w 943"/>
                <a:gd name="T21" fmla="*/ 677 h 678"/>
                <a:gd name="T22" fmla="*/ 247 w 943"/>
                <a:gd name="T23" fmla="*/ 677 h 678"/>
                <a:gd name="T24" fmla="*/ 270 w 943"/>
                <a:gd name="T25" fmla="*/ 658 h 678"/>
                <a:gd name="T26" fmla="*/ 359 w 943"/>
                <a:gd name="T27" fmla="*/ 507 h 678"/>
                <a:gd name="T28" fmla="*/ 500 w 943"/>
                <a:gd name="T29" fmla="*/ 469 h 678"/>
                <a:gd name="T30" fmla="*/ 808 w 943"/>
                <a:gd name="T31" fmla="*/ 327 h 6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3" h="678">
                  <a:moveTo>
                    <a:pt x="808" y="327"/>
                  </a:moveTo>
                  <a:cubicBezTo>
                    <a:pt x="891" y="239"/>
                    <a:pt x="936" y="136"/>
                    <a:pt x="943" y="15"/>
                  </a:cubicBezTo>
                  <a:cubicBezTo>
                    <a:pt x="943" y="3"/>
                    <a:pt x="940" y="0"/>
                    <a:pt x="929" y="0"/>
                  </a:cubicBezTo>
                  <a:cubicBezTo>
                    <a:pt x="849" y="0"/>
                    <a:pt x="770" y="0"/>
                    <a:pt x="691" y="0"/>
                  </a:cubicBezTo>
                  <a:cubicBezTo>
                    <a:pt x="679" y="0"/>
                    <a:pt x="675" y="3"/>
                    <a:pt x="673" y="16"/>
                  </a:cubicBezTo>
                  <a:cubicBezTo>
                    <a:pt x="662" y="119"/>
                    <a:pt x="588" y="193"/>
                    <a:pt x="484" y="202"/>
                  </a:cubicBezTo>
                  <a:cubicBezTo>
                    <a:pt x="461" y="204"/>
                    <a:pt x="437" y="204"/>
                    <a:pt x="414" y="207"/>
                  </a:cubicBezTo>
                  <a:cubicBezTo>
                    <a:pt x="302" y="222"/>
                    <a:pt x="206" y="268"/>
                    <a:pt x="129" y="353"/>
                  </a:cubicBezTo>
                  <a:cubicBezTo>
                    <a:pt x="51" y="440"/>
                    <a:pt x="7" y="540"/>
                    <a:pt x="1" y="657"/>
                  </a:cubicBezTo>
                  <a:cubicBezTo>
                    <a:pt x="0" y="672"/>
                    <a:pt x="4" y="678"/>
                    <a:pt x="19" y="678"/>
                  </a:cubicBezTo>
                  <a:cubicBezTo>
                    <a:pt x="57" y="677"/>
                    <a:pt x="95" y="677"/>
                    <a:pt x="133" y="677"/>
                  </a:cubicBezTo>
                  <a:cubicBezTo>
                    <a:pt x="171" y="677"/>
                    <a:pt x="209" y="677"/>
                    <a:pt x="247" y="677"/>
                  </a:cubicBezTo>
                  <a:cubicBezTo>
                    <a:pt x="261" y="678"/>
                    <a:pt x="268" y="675"/>
                    <a:pt x="270" y="658"/>
                  </a:cubicBezTo>
                  <a:cubicBezTo>
                    <a:pt x="276" y="595"/>
                    <a:pt x="307" y="544"/>
                    <a:pt x="359" y="507"/>
                  </a:cubicBezTo>
                  <a:cubicBezTo>
                    <a:pt x="402" y="478"/>
                    <a:pt x="451" y="473"/>
                    <a:pt x="500" y="469"/>
                  </a:cubicBezTo>
                  <a:cubicBezTo>
                    <a:pt x="620" y="461"/>
                    <a:pt x="724" y="415"/>
                    <a:pt x="808" y="327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cxnSp>
          <p:nvCxnSpPr>
            <p:cNvPr id="11" name="Straight Arrow Connector 7"/>
            <p:cNvCxnSpPr/>
            <p:nvPr/>
          </p:nvCxnSpPr>
          <p:spPr>
            <a:xfrm>
              <a:off x="4595028" y="3775868"/>
              <a:ext cx="900953" cy="0"/>
            </a:xfrm>
            <a:prstGeom prst="straightConnector1">
              <a:avLst/>
            </a:prstGeom>
            <a:ln>
              <a:solidFill>
                <a:srgbClr val="A2DDF7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5"/>
            <p:cNvSpPr txBox="1"/>
            <p:nvPr/>
          </p:nvSpPr>
          <p:spPr>
            <a:xfrm>
              <a:off x="3741244" y="3572996"/>
              <a:ext cx="556563" cy="5232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02</a:t>
              </a:r>
            </a:p>
          </p:txBody>
        </p:sp>
        <p:sp>
          <p:nvSpPr>
            <p:cNvPr id="18" name="TextBox 22"/>
            <p:cNvSpPr txBox="1"/>
            <p:nvPr/>
          </p:nvSpPr>
          <p:spPr>
            <a:xfrm>
              <a:off x="1210882" y="353749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1210881" y="3925559"/>
              <a:ext cx="2691765" cy="802640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22" name="1"/>
          <p:cNvGrpSpPr/>
          <p:nvPr>
            <p:custDataLst>
              <p:tags r:id="rId6"/>
            </p:custDataLst>
          </p:nvPr>
        </p:nvGrpSpPr>
        <p:grpSpPr>
          <a:xfrm>
            <a:off x="6086085" y="4340500"/>
            <a:ext cx="4947920" cy="1570355"/>
            <a:chOff x="6086085" y="4340500"/>
            <a:chExt cx="4947920" cy="1570355"/>
          </a:xfrm>
        </p:grpSpPr>
        <p:sp>
          <p:nvSpPr>
            <p:cNvPr id="13" name="Freeform: Shape 4"/>
            <p:cNvSpPr/>
            <p:nvPr/>
          </p:nvSpPr>
          <p:spPr bwMode="auto">
            <a:xfrm>
              <a:off x="6086085" y="4544489"/>
              <a:ext cx="1174282" cy="1170103"/>
            </a:xfrm>
            <a:custGeom>
              <a:gdLst>
                <a:gd name="T0" fmla="*/ 452 w 474"/>
                <a:gd name="T1" fmla="*/ 0 h 473"/>
                <a:gd name="T2" fmla="*/ 226 w 474"/>
                <a:gd name="T3" fmla="*/ 0 h 473"/>
                <a:gd name="T4" fmla="*/ 206 w 474"/>
                <a:gd name="T5" fmla="*/ 2 h 473"/>
                <a:gd name="T6" fmla="*/ 205 w 474"/>
                <a:gd name="T7" fmla="*/ 11 h 473"/>
                <a:gd name="T8" fmla="*/ 15 w 474"/>
                <a:gd name="T9" fmla="*/ 201 h 473"/>
                <a:gd name="T10" fmla="*/ 0 w 474"/>
                <a:gd name="T11" fmla="*/ 219 h 473"/>
                <a:gd name="T12" fmla="*/ 0 w 474"/>
                <a:gd name="T13" fmla="*/ 457 h 473"/>
                <a:gd name="T14" fmla="*/ 2 w 474"/>
                <a:gd name="T15" fmla="*/ 469 h 473"/>
                <a:gd name="T16" fmla="*/ 263 w 474"/>
                <a:gd name="T17" fmla="*/ 389 h 473"/>
                <a:gd name="T18" fmla="*/ 472 w 474"/>
                <a:gd name="T19" fmla="*/ 22 h 473"/>
                <a:gd name="T20" fmla="*/ 452 w 474"/>
                <a:gd name="T21" fmla="*/ 0 h 4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472">
                  <a:moveTo>
                    <a:pt x="452" y="0"/>
                  </a:moveTo>
                  <a:cubicBezTo>
                    <a:pt x="376" y="1"/>
                    <a:pt x="301" y="0"/>
                    <a:pt x="226" y="0"/>
                  </a:cubicBezTo>
                  <a:cubicBezTo>
                    <a:pt x="219" y="0"/>
                    <a:pt x="213" y="1"/>
                    <a:pt x="206" y="2"/>
                  </a:cubicBezTo>
                  <a:cubicBezTo>
                    <a:pt x="206" y="6"/>
                    <a:pt x="205" y="9"/>
                    <a:pt x="205" y="11"/>
                  </a:cubicBezTo>
                  <a:cubicBezTo>
                    <a:pt x="197" y="120"/>
                    <a:pt x="105" y="199"/>
                    <a:pt x="15" y="201"/>
                  </a:cubicBezTo>
                  <a:cubicBezTo>
                    <a:pt x="1" y="201"/>
                    <a:pt x="0" y="208"/>
                    <a:pt x="0" y="219"/>
                  </a:cubicBezTo>
                  <a:cubicBezTo>
                    <a:pt x="0" y="298"/>
                    <a:pt x="0" y="377"/>
                    <a:pt x="0" y="457"/>
                  </a:cubicBezTo>
                  <a:cubicBezTo>
                    <a:pt x="0" y="460"/>
                    <a:pt x="1" y="464"/>
                    <a:pt x="2" y="469"/>
                  </a:cubicBezTo>
                  <a:cubicBezTo>
                    <a:pt x="86" y="473"/>
                    <a:pt x="182" y="445"/>
                    <a:pt x="263" y="389"/>
                  </a:cubicBezTo>
                  <a:cubicBezTo>
                    <a:pt x="392" y="301"/>
                    <a:pt x="462" y="178"/>
                    <a:pt x="472" y="22"/>
                  </a:cubicBezTo>
                  <a:cubicBezTo>
                    <a:pt x="474" y="5"/>
                    <a:pt x="468" y="0"/>
                    <a:pt x="452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cxnSp>
          <p:nvCxnSpPr>
            <p:cNvPr id="14" name="Straight Arrow Connector 6"/>
            <p:cNvCxnSpPr/>
            <p:nvPr/>
          </p:nvCxnSpPr>
          <p:spPr>
            <a:xfrm>
              <a:off x="6719664" y="5129540"/>
              <a:ext cx="900953" cy="0"/>
            </a:xfrm>
            <a:prstGeom prst="straightConnector1">
              <a:avLst/>
            </a:prstGeom>
            <a:ln>
              <a:solidFill>
                <a:srgbClr val="5791C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2"/>
            <p:cNvSpPr txBox="1"/>
            <p:nvPr/>
          </p:nvSpPr>
          <p:spPr>
            <a:xfrm>
              <a:off x="7893946" y="4926668"/>
              <a:ext cx="567784" cy="5232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03</a:t>
              </a:r>
            </a:p>
          </p:txBody>
        </p:sp>
        <p:sp>
          <p:nvSpPr>
            <p:cNvPr id="16" name="TextBox 25"/>
            <p:cNvSpPr txBox="1"/>
            <p:nvPr/>
          </p:nvSpPr>
          <p:spPr>
            <a:xfrm>
              <a:off x="8323300" y="4340500"/>
              <a:ext cx="2549181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7" name="TextBox 26"/>
            <p:cNvSpPr txBox="1"/>
            <p:nvPr/>
          </p:nvSpPr>
          <p:spPr>
            <a:xfrm>
              <a:off x="8323825" y="4854850"/>
              <a:ext cx="2710180" cy="1056005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02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工作完成情况</a:t>
            </a:r>
          </a:p>
        </p:txBody>
      </p:sp>
      <p:grpSp>
        <p:nvGrpSpPr>
          <p:cNvPr id="4" name="2"/>
          <p:cNvGrpSpPr/>
          <p:nvPr>
            <p:custDataLst>
              <p:tags r:id="rId4"/>
            </p:custDataLst>
          </p:nvPr>
        </p:nvGrpSpPr>
        <p:grpSpPr>
          <a:xfrm>
            <a:off x="1536417" y="1994843"/>
            <a:ext cx="9119167" cy="3123446"/>
            <a:chOff x="592137" y="1644244"/>
            <a:chExt cx="7959724" cy="2726572"/>
          </a:xfrm>
        </p:grpSpPr>
        <p:cxnSp>
          <p:nvCxnSpPr>
            <p:cNvPr id="2" name="直接箭头连接符 1"/>
            <p:cNvCxnSpPr/>
            <p:nvPr/>
          </p:nvCxnSpPr>
          <p:spPr>
            <a:xfrm>
              <a:off x="592137" y="4369229"/>
              <a:ext cx="7959724" cy="1587"/>
            </a:xfrm>
            <a:prstGeom prst="straightConnector1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" name="文本框 31"/>
            <p:cNvSpPr txBox="1"/>
            <p:nvPr/>
          </p:nvSpPr>
          <p:spPr>
            <a:xfrm>
              <a:off x="987881" y="2581590"/>
              <a:ext cx="1398408" cy="5437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0" name="文本框 33"/>
            <p:cNvSpPr txBox="1"/>
            <p:nvPr/>
          </p:nvSpPr>
          <p:spPr>
            <a:xfrm>
              <a:off x="2936673" y="2581036"/>
              <a:ext cx="1372912" cy="6446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2" name="文本框 35"/>
            <p:cNvSpPr txBox="1"/>
            <p:nvPr/>
          </p:nvSpPr>
          <p:spPr>
            <a:xfrm>
              <a:off x="4859414" y="2581036"/>
              <a:ext cx="1481547" cy="4634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4" name="文本框 37"/>
            <p:cNvSpPr txBox="1"/>
            <p:nvPr/>
          </p:nvSpPr>
          <p:spPr>
            <a:xfrm>
              <a:off x="6748346" y="2581036"/>
              <a:ext cx="1599606" cy="6446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6" name="任意多边形: 形状 14"/>
            <p:cNvSpPr/>
            <p:nvPr/>
          </p:nvSpPr>
          <p:spPr>
            <a:xfrm>
              <a:off x="2526135" y="1644244"/>
              <a:ext cx="2186727" cy="1093367"/>
            </a:xfrm>
            <a:custGeom>
              <a:rect l="0" t="0" r="0" b="0"/>
              <a:pathLst>
                <a:path w="119999" h="119999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7" name="任意多边形: 形状 15"/>
            <p:cNvSpPr/>
            <p:nvPr/>
          </p:nvSpPr>
          <p:spPr>
            <a:xfrm>
              <a:off x="6340898" y="1644244"/>
              <a:ext cx="2186727" cy="1093367"/>
            </a:xfrm>
            <a:custGeom>
              <a:rect l="0" t="0" r="0" b="0"/>
              <a:pathLst>
                <a:path w="119999" h="119999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8" name="任意多边形: 形状 16"/>
            <p:cNvSpPr/>
            <p:nvPr/>
          </p:nvSpPr>
          <p:spPr>
            <a:xfrm>
              <a:off x="4435898" y="2734858"/>
              <a:ext cx="2186727" cy="1093366"/>
            </a:xfrm>
            <a:custGeom>
              <a:rect l="0" t="0" r="0" b="0"/>
              <a:pathLst>
                <a:path w="119999" h="119999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9" name="任意多边形: 形状 17"/>
            <p:cNvSpPr/>
            <p:nvPr/>
          </p:nvSpPr>
          <p:spPr>
            <a:xfrm>
              <a:off x="616374" y="2734858"/>
              <a:ext cx="2186727" cy="1093366"/>
            </a:xfrm>
            <a:custGeom>
              <a:rect l="0" t="0" r="0" b="0"/>
              <a:pathLst>
                <a:path w="119999" h="119999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0" name="任意多边形: 形状 18"/>
            <p:cNvSpPr/>
            <p:nvPr/>
          </p:nvSpPr>
          <p:spPr>
            <a:xfrm>
              <a:off x="616374" y="1644244"/>
              <a:ext cx="2186727" cy="1093367"/>
            </a:xfrm>
            <a:custGeom>
              <a:rect l="0" t="0" r="0" b="0"/>
              <a:pathLst>
                <a:path w="119999" h="119999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1" name="任意多边形: 形状 19"/>
            <p:cNvSpPr/>
            <p:nvPr/>
          </p:nvSpPr>
          <p:spPr>
            <a:xfrm>
              <a:off x="4435898" y="1644244"/>
              <a:ext cx="2186727" cy="1093367"/>
            </a:xfrm>
            <a:custGeom>
              <a:rect l="0" t="0" r="0" b="0"/>
              <a:pathLst>
                <a:path w="119999" h="119999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2" name="任意多边形: 形状 20"/>
            <p:cNvSpPr/>
            <p:nvPr/>
          </p:nvSpPr>
          <p:spPr>
            <a:xfrm>
              <a:off x="6340898" y="2734858"/>
              <a:ext cx="2186727" cy="1093366"/>
            </a:xfrm>
            <a:custGeom>
              <a:rect l="0" t="0" r="0" b="0"/>
              <a:pathLst>
                <a:path w="119999" h="119999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3" name="任意多边形: 形状 21"/>
            <p:cNvSpPr/>
            <p:nvPr/>
          </p:nvSpPr>
          <p:spPr>
            <a:xfrm>
              <a:off x="2526135" y="2734858"/>
              <a:ext cx="2186727" cy="1093366"/>
            </a:xfrm>
            <a:custGeom>
              <a:rect l="0" t="0" r="0" b="0"/>
              <a:pathLst>
                <a:path w="119999" h="119999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4" name="任意多边形: 形状 22"/>
            <p:cNvSpPr/>
            <p:nvPr/>
          </p:nvSpPr>
          <p:spPr>
            <a:xfrm>
              <a:off x="7282268" y="2145358"/>
              <a:ext cx="303989" cy="303989"/>
            </a:xfrm>
            <a:custGeom>
              <a:rect l="0" t="0" r="0" b="0"/>
              <a:pathLst>
                <a:path w="119999" h="119999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5" name="任意多边形: 形状 23"/>
            <p:cNvSpPr/>
            <p:nvPr/>
          </p:nvSpPr>
          <p:spPr>
            <a:xfrm>
              <a:off x="1488032" y="2135842"/>
              <a:ext cx="398986" cy="303989"/>
            </a:xfrm>
            <a:custGeom>
              <a:rect l="0" t="0" r="0" b="0"/>
              <a:pathLst>
                <a:path w="119999" h="119999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6" name="任意多边形: 形状 24"/>
            <p:cNvSpPr/>
            <p:nvPr/>
          </p:nvSpPr>
          <p:spPr>
            <a:xfrm>
              <a:off x="3458819" y="2147275"/>
              <a:ext cx="306285" cy="307348"/>
            </a:xfrm>
            <a:custGeom>
              <a:rect l="0" t="0" r="0" b="0"/>
              <a:pathLst>
                <a:path w="119999" h="119999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7" name="任意多边形: 形状 25"/>
            <p:cNvSpPr/>
            <p:nvPr/>
          </p:nvSpPr>
          <p:spPr>
            <a:xfrm>
              <a:off x="5392808" y="2145316"/>
              <a:ext cx="268146" cy="306451"/>
            </a:xfrm>
            <a:custGeom>
              <a:rect l="0" t="0" r="0" b="0"/>
              <a:pathLst>
                <a:path w="119999" h="119999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28" name="1"/>
          <p:cNvSpPr txBox="1"/>
          <p:nvPr>
            <p:custDataLst>
              <p:tags r:id="rId5"/>
            </p:custDataLst>
          </p:nvPr>
        </p:nvSpPr>
        <p:spPr>
          <a:xfrm>
            <a:off x="3866296" y="4496430"/>
            <a:ext cx="4477604" cy="1155916"/>
          </a:xfrm>
          <a:prstGeom prst="rect">
            <a:avLst/>
          </a:prstGeom>
          <a:solidFill>
            <a:schemeClr val="bg1"/>
          </a:solidFill>
        </p:spPr>
        <p:txBody>
          <a:bodyPr wrap="square" lIns="72000" tIns="72000" rIns="72000" bIns="72000" anchor="ctr" anchorCtr="1">
            <a:norm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。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02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工作完成情况</a:t>
            </a:r>
          </a:p>
        </p:txBody>
      </p:sp>
      <p:cxnSp>
        <p:nvCxnSpPr>
          <p:cNvPr id="49" name="Straight Connector 88"/>
          <p:cNvCxnSpPr/>
          <p:nvPr/>
        </p:nvCxnSpPr>
        <p:spPr>
          <a:xfrm flipH="1">
            <a:off x="1277959" y="3860753"/>
            <a:ext cx="963608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8"/>
          <p:cNvSpPr>
            <a:spLocks noChangeAspect="1"/>
          </p:cNvSpPr>
          <p:nvPr/>
        </p:nvSpPr>
        <p:spPr>
          <a:xfrm>
            <a:off x="1433137" y="1710016"/>
            <a:ext cx="1619789" cy="162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57150">
            <a:solidFill>
              <a:srgbClr val="5791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73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grpSp>
        <p:nvGrpSpPr>
          <p:cNvPr id="54" name="Group 94"/>
          <p:cNvGrpSpPr/>
          <p:nvPr/>
        </p:nvGrpSpPr>
        <p:grpSpPr>
          <a:xfrm>
            <a:off x="2146682" y="3352519"/>
            <a:ext cx="192698" cy="948263"/>
            <a:chOff x="1690019" y="2064423"/>
            <a:chExt cx="144542" cy="711197"/>
          </a:xfrm>
        </p:grpSpPr>
        <p:cxnSp>
          <p:nvCxnSpPr>
            <p:cNvPr id="55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55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61" name="Oval 109"/>
          <p:cNvSpPr>
            <a:spLocks noChangeAspect="1"/>
          </p:cNvSpPr>
          <p:nvPr/>
        </p:nvSpPr>
        <p:spPr>
          <a:xfrm>
            <a:off x="3859046" y="1422016"/>
            <a:ext cx="1907752" cy="1908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57150">
            <a:solidFill>
              <a:srgbClr val="A2D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73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grpSp>
        <p:nvGrpSpPr>
          <p:cNvPr id="62" name="Group 110"/>
          <p:cNvGrpSpPr/>
          <p:nvPr/>
        </p:nvGrpSpPr>
        <p:grpSpPr>
          <a:xfrm>
            <a:off x="4716574" y="3352519"/>
            <a:ext cx="192698" cy="948263"/>
            <a:chOff x="1690019" y="2064423"/>
            <a:chExt cx="144542" cy="711197"/>
          </a:xfrm>
        </p:grpSpPr>
        <p:cxnSp>
          <p:nvCxnSpPr>
            <p:cNvPr id="67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55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69" name="Oval 127"/>
          <p:cNvSpPr>
            <a:spLocks noChangeAspect="1"/>
          </p:cNvSpPr>
          <p:nvPr/>
        </p:nvSpPr>
        <p:spPr>
          <a:xfrm>
            <a:off x="6429744" y="1422016"/>
            <a:ext cx="1907752" cy="19080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7150">
            <a:solidFill>
              <a:srgbClr val="5791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73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grpSp>
        <p:nvGrpSpPr>
          <p:cNvPr id="74" name="Group 128"/>
          <p:cNvGrpSpPr/>
          <p:nvPr/>
        </p:nvGrpSpPr>
        <p:grpSpPr>
          <a:xfrm>
            <a:off x="7286465" y="3352519"/>
            <a:ext cx="192698" cy="948263"/>
            <a:chOff x="1690019" y="2064423"/>
            <a:chExt cx="144542" cy="711197"/>
          </a:xfrm>
        </p:grpSpPr>
        <p:cxnSp>
          <p:nvCxnSpPr>
            <p:cNvPr id="75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55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81" name="Oval 145"/>
          <p:cNvSpPr>
            <a:spLocks noChangeAspect="1"/>
          </p:cNvSpPr>
          <p:nvPr/>
        </p:nvSpPr>
        <p:spPr>
          <a:xfrm>
            <a:off x="9142811" y="1710016"/>
            <a:ext cx="1619789" cy="16200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solidFill>
              <a:srgbClr val="A2D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735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grpSp>
        <p:nvGrpSpPr>
          <p:cNvPr id="82" name="Group 146"/>
          <p:cNvGrpSpPr/>
          <p:nvPr/>
        </p:nvGrpSpPr>
        <p:grpSpPr>
          <a:xfrm>
            <a:off x="9856356" y="3352519"/>
            <a:ext cx="192698" cy="948263"/>
            <a:chOff x="1690019" y="2064423"/>
            <a:chExt cx="144542" cy="711197"/>
          </a:xfrm>
        </p:grpSpPr>
        <p:cxnSp>
          <p:nvCxnSpPr>
            <p:cNvPr id="83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55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593424" y="4418388"/>
            <a:ext cx="1299210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129155" y="4912145"/>
            <a:ext cx="222775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lvl="0" algn="ctr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87" name="矩形 86"/>
          <p:cNvSpPr/>
          <p:nvPr/>
        </p:nvSpPr>
        <p:spPr>
          <a:xfrm>
            <a:off x="9303099" y="4418388"/>
            <a:ext cx="1299210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38829" y="4912145"/>
            <a:ext cx="222775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lvl="0" algn="ctr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89" name="矩形 88"/>
          <p:cNvSpPr/>
          <p:nvPr/>
        </p:nvSpPr>
        <p:spPr>
          <a:xfrm>
            <a:off x="4163317" y="4418388"/>
            <a:ext cx="1299210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699046" y="4912145"/>
            <a:ext cx="222775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lvl="0" algn="ctr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91" name="矩形 90"/>
          <p:cNvSpPr/>
          <p:nvPr/>
        </p:nvSpPr>
        <p:spPr>
          <a:xfrm>
            <a:off x="6733208" y="4418388"/>
            <a:ext cx="1299210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269744" y="4912145"/>
            <a:ext cx="2227755" cy="85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lvl="0" algn="ctr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53" grpId="0" animBg="1"/>
      <p:bldP spid="61" grpId="0" animBg="1"/>
      <p:bldP spid="69" grpId="0" animBg="1"/>
      <p:bldP spid="81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7321"/>
            <a:ext cx="12320685" cy="6938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4080" y="1245614"/>
            <a:ext cx="3240301" cy="2049555"/>
            <a:chOff x="7104770" y="1986915"/>
            <a:chExt cx="444503" cy="281157"/>
          </a:xfrm>
          <a:solidFill>
            <a:srgbClr val="6946A0"/>
          </a:solidFill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  <a:effectLst>
              <a:outerShdw blurRad="101600" dist="38100" dir="2700000" sx="101000" sy="101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>
              <a:spLocks noChangeAspect="1"/>
            </p:cNvSpPr>
            <p:nvPr/>
          </p:nvSpPr>
          <p:spPr>
            <a:xfrm>
              <a:off x="7104770" y="2087467"/>
              <a:ext cx="444503" cy="8005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PART THREE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626577" y="4495226"/>
            <a:ext cx="4875305" cy="5891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请输入此处文字内容，尽量言简意赅，简单说明即可，不必过于繁琐，注意版面美观度。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658307"/>
            <a:ext cx="4120747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成功项目展示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成功项目展示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0563" y="4748070"/>
            <a:ext cx="2506700" cy="8604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ea typeface="+mn-lt"/>
              <a:cs typeface="Lato Regular"/>
              <a:sym typeface="+mn-ea"/>
            </a:endParaRPr>
          </a:p>
        </p:txBody>
      </p:sp>
      <p:sp>
        <p:nvSpPr>
          <p:cNvPr id="11" name="Shape 897"/>
          <p:cNvSpPr>
            <a:spLocks noChangeAspect="1"/>
          </p:cNvSpPr>
          <p:nvPr/>
        </p:nvSpPr>
        <p:spPr>
          <a:xfrm>
            <a:off x="2020287" y="3756770"/>
            <a:ext cx="503853" cy="503883"/>
          </a:xfrm>
          <a:custGeom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A2DDF7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 defTabSz="913765"/>
            <a:endParaRPr>
              <a:solidFill>
                <a:srgbClr val="000000"/>
              </a:solidFill>
              <a:cs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1115" y="4748070"/>
            <a:ext cx="2506700" cy="8604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13" name="Shape 897"/>
          <p:cNvSpPr>
            <a:spLocks noChangeAspect="1"/>
          </p:cNvSpPr>
          <p:nvPr/>
        </p:nvSpPr>
        <p:spPr>
          <a:xfrm>
            <a:off x="4632268" y="3756770"/>
            <a:ext cx="503853" cy="503883"/>
          </a:xfrm>
          <a:custGeom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5791CD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 defTabSz="913765"/>
            <a:endParaRPr>
              <a:solidFill>
                <a:srgbClr val="000000"/>
              </a:solidFill>
              <a:cs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43096" y="4748069"/>
            <a:ext cx="2506700" cy="8604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17" name="Shape 897"/>
          <p:cNvSpPr>
            <a:spLocks noChangeAspect="1"/>
          </p:cNvSpPr>
          <p:nvPr/>
        </p:nvSpPr>
        <p:spPr>
          <a:xfrm>
            <a:off x="7244249" y="3756770"/>
            <a:ext cx="503853" cy="503883"/>
          </a:xfrm>
          <a:custGeom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A2DDF7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 defTabSz="913765"/>
            <a:endParaRPr>
              <a:solidFill>
                <a:srgbClr val="000000"/>
              </a:solidFill>
              <a:cs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55077" y="4748069"/>
            <a:ext cx="2506700" cy="8604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19" name="Shape 897"/>
          <p:cNvSpPr>
            <a:spLocks noChangeAspect="1"/>
          </p:cNvSpPr>
          <p:nvPr/>
        </p:nvSpPr>
        <p:spPr>
          <a:xfrm>
            <a:off x="9856231" y="3756770"/>
            <a:ext cx="503853" cy="503883"/>
          </a:xfrm>
          <a:custGeom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5791CD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 defTabSz="913765"/>
            <a:endParaRPr>
              <a:solidFill>
                <a:srgbClr val="000000"/>
              </a:solidFill>
              <a:cs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1691090" y="2388489"/>
            <a:ext cx="1218918" cy="1050791"/>
          </a:xfrm>
          <a:prstGeom prst="triangle">
            <a:avLst/>
          </a:prstGeom>
          <a:noFill/>
          <a:ln>
            <a:solidFill>
              <a:srgbClr val="A2D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flipV="1">
            <a:off x="1691090" y="2635175"/>
            <a:ext cx="1218918" cy="1050791"/>
          </a:xfrm>
          <a:prstGeom prst="triangle">
            <a:avLst/>
          </a:prstGeom>
          <a:solidFill>
            <a:srgbClr val="A2D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274583" y="2388489"/>
            <a:ext cx="1218918" cy="1050791"/>
          </a:xfrm>
          <a:prstGeom prst="triangle">
            <a:avLst/>
          </a:prstGeom>
          <a:noFill/>
          <a:ln>
            <a:solidFill>
              <a:srgbClr val="5791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flipV="1">
            <a:off x="4274583" y="2635175"/>
            <a:ext cx="1218918" cy="1050791"/>
          </a:xfrm>
          <a:prstGeom prst="triangle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869221" y="2388489"/>
            <a:ext cx="1218918" cy="1050791"/>
          </a:xfrm>
          <a:prstGeom prst="triangle">
            <a:avLst/>
          </a:prstGeom>
          <a:noFill/>
          <a:ln>
            <a:solidFill>
              <a:srgbClr val="A2DD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flipV="1">
            <a:off x="6869221" y="2635175"/>
            <a:ext cx="1218918" cy="1050791"/>
          </a:xfrm>
          <a:prstGeom prst="triangle">
            <a:avLst/>
          </a:prstGeom>
          <a:solidFill>
            <a:srgbClr val="A2D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9541901" y="2408505"/>
            <a:ext cx="1218918" cy="1050791"/>
          </a:xfrm>
          <a:prstGeom prst="triangle">
            <a:avLst/>
          </a:prstGeom>
          <a:noFill/>
          <a:ln>
            <a:solidFill>
              <a:srgbClr val="5791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7" name="等腰三角形 26"/>
          <p:cNvSpPr/>
          <p:nvPr/>
        </p:nvSpPr>
        <p:spPr>
          <a:xfrm flipV="1">
            <a:off x="9541901" y="2655191"/>
            <a:ext cx="1218918" cy="1050791"/>
          </a:xfrm>
          <a:prstGeom prst="triangle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  <a:ea typeface="宋体" panose="02010600030101010101" pitchFamily="2" charset="-122"/>
              <a:cs typeface="+mn-lt"/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>
          <a:xfrm>
            <a:off x="2067473" y="2751180"/>
            <a:ext cx="466617" cy="503122"/>
            <a:chOff x="1287" y="1434"/>
            <a:chExt cx="294" cy="317"/>
          </a:xfrm>
          <a:solidFill>
            <a:schemeClr val="bg1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287" y="1434"/>
              <a:ext cx="294" cy="317"/>
            </a:xfrm>
            <a:custGeom>
              <a:gdLst>
                <a:gd name="T0" fmla="*/ 1280 w 3232"/>
                <a:gd name="T1" fmla="*/ 3131 h 3487"/>
                <a:gd name="T2" fmla="*/ 1746 w 3232"/>
                <a:gd name="T3" fmla="*/ 3324 h 3487"/>
                <a:gd name="T4" fmla="*/ 2169 w 3232"/>
                <a:gd name="T5" fmla="*/ 2895 h 3487"/>
                <a:gd name="T6" fmla="*/ 2020 w 3232"/>
                <a:gd name="T7" fmla="*/ 2577 h 3487"/>
                <a:gd name="T8" fmla="*/ 2344 w 3232"/>
                <a:gd name="T9" fmla="*/ 2378 h 3487"/>
                <a:gd name="T10" fmla="*/ 1363 w 3232"/>
                <a:gd name="T11" fmla="*/ 2621 h 3487"/>
                <a:gd name="T12" fmla="*/ 2609 w 3232"/>
                <a:gd name="T13" fmla="*/ 2175 h 3487"/>
                <a:gd name="T14" fmla="*/ 2613 w 3232"/>
                <a:gd name="T15" fmla="*/ 2764 h 3487"/>
                <a:gd name="T16" fmla="*/ 2914 w 3232"/>
                <a:gd name="T17" fmla="*/ 2580 h 3487"/>
                <a:gd name="T18" fmla="*/ 3081 w 3232"/>
                <a:gd name="T19" fmla="*/ 2314 h 3487"/>
                <a:gd name="T20" fmla="*/ 349 w 3232"/>
                <a:gd name="T21" fmla="*/ 1934 h 3487"/>
                <a:gd name="T22" fmla="*/ 288 w 3232"/>
                <a:gd name="T23" fmla="*/ 2375 h 3487"/>
                <a:gd name="T24" fmla="*/ 287 w 3232"/>
                <a:gd name="T25" fmla="*/ 2576 h 3487"/>
                <a:gd name="T26" fmla="*/ 759 w 3232"/>
                <a:gd name="T27" fmla="*/ 2772 h 3487"/>
                <a:gd name="T28" fmla="*/ 688 w 3232"/>
                <a:gd name="T29" fmla="*/ 2175 h 3487"/>
                <a:gd name="T30" fmla="*/ 2554 w 3232"/>
                <a:gd name="T31" fmla="*/ 1936 h 3487"/>
                <a:gd name="T32" fmla="*/ 749 w 3232"/>
                <a:gd name="T33" fmla="*/ 1459 h 3487"/>
                <a:gd name="T34" fmla="*/ 739 w 3232"/>
                <a:gd name="T35" fmla="*/ 1841 h 3487"/>
                <a:gd name="T36" fmla="*/ 1084 w 3232"/>
                <a:gd name="T37" fmla="*/ 1199 h 3487"/>
                <a:gd name="T38" fmla="*/ 916 w 3232"/>
                <a:gd name="T39" fmla="*/ 2166 h 3487"/>
                <a:gd name="T40" fmla="*/ 1840 w 3232"/>
                <a:gd name="T41" fmla="*/ 2502 h 3487"/>
                <a:gd name="T42" fmla="*/ 2411 w 3232"/>
                <a:gd name="T43" fmla="*/ 1744 h 3487"/>
                <a:gd name="T44" fmla="*/ 1776 w 3232"/>
                <a:gd name="T45" fmla="*/ 954 h 3487"/>
                <a:gd name="T46" fmla="*/ 2187 w 3232"/>
                <a:gd name="T47" fmla="*/ 1006 h 3487"/>
                <a:gd name="T48" fmla="*/ 976 w 3232"/>
                <a:gd name="T49" fmla="*/ 1009 h 3487"/>
                <a:gd name="T50" fmla="*/ 1157 w 3232"/>
                <a:gd name="T51" fmla="*/ 749 h 3487"/>
                <a:gd name="T52" fmla="*/ 2522 w 3232"/>
                <a:gd name="T53" fmla="*/ 1241 h 3487"/>
                <a:gd name="T54" fmla="*/ 3054 w 3232"/>
                <a:gd name="T55" fmla="*/ 1325 h 3487"/>
                <a:gd name="T56" fmla="*/ 2981 w 3232"/>
                <a:gd name="T57" fmla="*/ 877 h 3487"/>
                <a:gd name="T58" fmla="*/ 2470 w 3232"/>
                <a:gd name="T59" fmla="*/ 714 h 3487"/>
                <a:gd name="T60" fmla="*/ 349 w 3232"/>
                <a:gd name="T61" fmla="*/ 846 h 3487"/>
                <a:gd name="T62" fmla="*/ 229 w 3232"/>
                <a:gd name="T63" fmla="*/ 1270 h 3487"/>
                <a:gd name="T64" fmla="*/ 687 w 3232"/>
                <a:gd name="T65" fmla="*/ 1313 h 3487"/>
                <a:gd name="T66" fmla="*/ 1649 w 3232"/>
                <a:gd name="T67" fmla="*/ 149 h 3487"/>
                <a:gd name="T68" fmla="*/ 1336 w 3232"/>
                <a:gd name="T69" fmla="*/ 362 h 3487"/>
                <a:gd name="T70" fmla="*/ 1229 w 3232"/>
                <a:gd name="T71" fmla="*/ 611 h 3487"/>
                <a:gd name="T72" fmla="*/ 2133 w 3232"/>
                <a:gd name="T73" fmla="*/ 525 h 3487"/>
                <a:gd name="T74" fmla="*/ 1699 w 3232"/>
                <a:gd name="T75" fmla="*/ 152 h 3487"/>
                <a:gd name="T76" fmla="*/ 2076 w 3232"/>
                <a:gd name="T77" fmla="*/ 199 h 3487"/>
                <a:gd name="T78" fmla="*/ 2617 w 3232"/>
                <a:gd name="T79" fmla="*/ 573 h 3487"/>
                <a:gd name="T80" fmla="*/ 3133 w 3232"/>
                <a:gd name="T81" fmla="*/ 827 h 3487"/>
                <a:gd name="T82" fmla="*/ 3195 w 3232"/>
                <a:gd name="T83" fmla="*/ 1375 h 3487"/>
                <a:gd name="T84" fmla="*/ 3121 w 3232"/>
                <a:gd name="T85" fmla="*/ 1933 h 3487"/>
                <a:gd name="T86" fmla="*/ 3206 w 3232"/>
                <a:gd name="T87" fmla="*/ 2517 h 3487"/>
                <a:gd name="T88" fmla="*/ 3067 w 3232"/>
                <a:gd name="T89" fmla="*/ 2811 h 3487"/>
                <a:gd name="T90" fmla="*/ 2750 w 3232"/>
                <a:gd name="T91" fmla="*/ 2891 h 3487"/>
                <a:gd name="T92" fmla="*/ 2168 w 3232"/>
                <a:gd name="T93" fmla="*/ 3183 h 3487"/>
                <a:gd name="T94" fmla="*/ 1649 w 3232"/>
                <a:gd name="T95" fmla="*/ 3487 h 3487"/>
                <a:gd name="T96" fmla="*/ 1129 w 3232"/>
                <a:gd name="T97" fmla="*/ 3183 h 3487"/>
                <a:gd name="T98" fmla="*/ 546 w 3232"/>
                <a:gd name="T99" fmla="*/ 2891 h 3487"/>
                <a:gd name="T100" fmla="*/ 124 w 3232"/>
                <a:gd name="T101" fmla="*/ 2593 h 3487"/>
                <a:gd name="T102" fmla="*/ 8 w 3232"/>
                <a:gd name="T103" fmla="*/ 2381 h 3487"/>
                <a:gd name="T104" fmla="*/ 200 w 3232"/>
                <a:gd name="T105" fmla="*/ 1888 h 3487"/>
                <a:gd name="T106" fmla="*/ 85 w 3232"/>
                <a:gd name="T107" fmla="*/ 1312 h 3487"/>
                <a:gd name="T108" fmla="*/ 196 w 3232"/>
                <a:gd name="T109" fmla="*/ 787 h 3487"/>
                <a:gd name="T110" fmla="*/ 751 w 3232"/>
                <a:gd name="T111" fmla="*/ 566 h 3487"/>
                <a:gd name="T112" fmla="*/ 1044 w 3232"/>
                <a:gd name="T113" fmla="*/ 302 h 3487"/>
                <a:gd name="T114" fmla="*/ 1278 w 3232"/>
                <a:gd name="T115" fmla="*/ 149 h 34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1" h="3487">
                  <a:moveTo>
                    <a:pt x="1648" y="2748"/>
                  </a:moveTo>
                  <a:lnTo>
                    <a:pt x="1542" y="2786"/>
                  </a:lnTo>
                  <a:lnTo>
                    <a:pt x="1437" y="2821"/>
                  </a:lnTo>
                  <a:lnTo>
                    <a:pt x="1332" y="2851"/>
                  </a:lnTo>
                  <a:lnTo>
                    <a:pt x="1229" y="2875"/>
                  </a:lnTo>
                  <a:lnTo>
                    <a:pt x="1127" y="2895"/>
                  </a:lnTo>
                  <a:lnTo>
                    <a:pt x="1163" y="2961"/>
                  </a:lnTo>
                  <a:lnTo>
                    <a:pt x="1201" y="3022"/>
                  </a:lnTo>
                  <a:lnTo>
                    <a:pt x="1239" y="3079"/>
                  </a:lnTo>
                  <a:lnTo>
                    <a:pt x="1280" y="3131"/>
                  </a:lnTo>
                  <a:lnTo>
                    <a:pt x="1321" y="3177"/>
                  </a:lnTo>
                  <a:lnTo>
                    <a:pt x="1365" y="3219"/>
                  </a:lnTo>
                  <a:lnTo>
                    <a:pt x="1409" y="3253"/>
                  </a:lnTo>
                  <a:lnTo>
                    <a:pt x="1456" y="3283"/>
                  </a:lnTo>
                  <a:lnTo>
                    <a:pt x="1503" y="3307"/>
                  </a:lnTo>
                  <a:lnTo>
                    <a:pt x="1550" y="3324"/>
                  </a:lnTo>
                  <a:lnTo>
                    <a:pt x="1599" y="3335"/>
                  </a:lnTo>
                  <a:lnTo>
                    <a:pt x="1649" y="3338"/>
                  </a:lnTo>
                  <a:lnTo>
                    <a:pt x="1699" y="3335"/>
                  </a:lnTo>
                  <a:lnTo>
                    <a:pt x="1746" y="3324"/>
                  </a:lnTo>
                  <a:lnTo>
                    <a:pt x="1795" y="3307"/>
                  </a:lnTo>
                  <a:lnTo>
                    <a:pt x="1842" y="3283"/>
                  </a:lnTo>
                  <a:lnTo>
                    <a:pt x="1887" y="3253"/>
                  </a:lnTo>
                  <a:lnTo>
                    <a:pt x="1932" y="3219"/>
                  </a:lnTo>
                  <a:lnTo>
                    <a:pt x="1975" y="3177"/>
                  </a:lnTo>
                  <a:lnTo>
                    <a:pt x="2018" y="3131"/>
                  </a:lnTo>
                  <a:lnTo>
                    <a:pt x="2058" y="3079"/>
                  </a:lnTo>
                  <a:lnTo>
                    <a:pt x="2096" y="3022"/>
                  </a:lnTo>
                  <a:lnTo>
                    <a:pt x="2133" y="2961"/>
                  </a:lnTo>
                  <a:lnTo>
                    <a:pt x="2169" y="2895"/>
                  </a:lnTo>
                  <a:lnTo>
                    <a:pt x="2067" y="2875"/>
                  </a:lnTo>
                  <a:lnTo>
                    <a:pt x="1965" y="2851"/>
                  </a:lnTo>
                  <a:lnTo>
                    <a:pt x="1860" y="2821"/>
                  </a:lnTo>
                  <a:lnTo>
                    <a:pt x="1754" y="2787"/>
                  </a:lnTo>
                  <a:lnTo>
                    <a:pt x="1648" y="2748"/>
                  </a:lnTo>
                  <a:close/>
                  <a:moveTo>
                    <a:pt x="2344" y="2378"/>
                  </a:moveTo>
                  <a:lnTo>
                    <a:pt x="2267" y="2430"/>
                  </a:lnTo>
                  <a:lnTo>
                    <a:pt x="2186" y="2481"/>
                  </a:lnTo>
                  <a:lnTo>
                    <a:pt x="2104" y="2531"/>
                  </a:lnTo>
                  <a:lnTo>
                    <a:pt x="2020" y="2577"/>
                  </a:lnTo>
                  <a:lnTo>
                    <a:pt x="1934" y="2621"/>
                  </a:lnTo>
                  <a:lnTo>
                    <a:pt x="1849" y="2662"/>
                  </a:lnTo>
                  <a:lnTo>
                    <a:pt x="1948" y="2691"/>
                  </a:lnTo>
                  <a:lnTo>
                    <a:pt x="2044" y="2718"/>
                  </a:lnTo>
                  <a:lnTo>
                    <a:pt x="2139" y="2738"/>
                  </a:lnTo>
                  <a:lnTo>
                    <a:pt x="2233" y="2754"/>
                  </a:lnTo>
                  <a:lnTo>
                    <a:pt x="2265" y="2666"/>
                  </a:lnTo>
                  <a:lnTo>
                    <a:pt x="2295" y="2574"/>
                  </a:lnTo>
                  <a:lnTo>
                    <a:pt x="2322" y="2477"/>
                  </a:lnTo>
                  <a:lnTo>
                    <a:pt x="2344" y="2378"/>
                  </a:lnTo>
                  <a:close/>
                  <a:moveTo>
                    <a:pt x="953" y="2378"/>
                  </a:moveTo>
                  <a:lnTo>
                    <a:pt x="976" y="2477"/>
                  </a:lnTo>
                  <a:lnTo>
                    <a:pt x="1001" y="2574"/>
                  </a:lnTo>
                  <a:lnTo>
                    <a:pt x="1031" y="2666"/>
                  </a:lnTo>
                  <a:lnTo>
                    <a:pt x="1064" y="2754"/>
                  </a:lnTo>
                  <a:lnTo>
                    <a:pt x="1157" y="2738"/>
                  </a:lnTo>
                  <a:lnTo>
                    <a:pt x="1252" y="2718"/>
                  </a:lnTo>
                  <a:lnTo>
                    <a:pt x="1349" y="2691"/>
                  </a:lnTo>
                  <a:lnTo>
                    <a:pt x="1447" y="2662"/>
                  </a:lnTo>
                  <a:lnTo>
                    <a:pt x="1363" y="2621"/>
                  </a:lnTo>
                  <a:lnTo>
                    <a:pt x="1277" y="2577"/>
                  </a:lnTo>
                  <a:lnTo>
                    <a:pt x="1192" y="2531"/>
                  </a:lnTo>
                  <a:lnTo>
                    <a:pt x="1110" y="2481"/>
                  </a:lnTo>
                  <a:lnTo>
                    <a:pt x="1030" y="2430"/>
                  </a:lnTo>
                  <a:lnTo>
                    <a:pt x="953" y="2378"/>
                  </a:lnTo>
                  <a:close/>
                  <a:moveTo>
                    <a:pt x="2908" y="1869"/>
                  </a:moveTo>
                  <a:lnTo>
                    <a:pt x="2841" y="1947"/>
                  </a:lnTo>
                  <a:lnTo>
                    <a:pt x="2769" y="2025"/>
                  </a:lnTo>
                  <a:lnTo>
                    <a:pt x="2691" y="2101"/>
                  </a:lnTo>
                  <a:lnTo>
                    <a:pt x="2609" y="2175"/>
                  </a:lnTo>
                  <a:lnTo>
                    <a:pt x="2522" y="2246"/>
                  </a:lnTo>
                  <a:lnTo>
                    <a:pt x="2503" y="2358"/>
                  </a:lnTo>
                  <a:lnTo>
                    <a:pt x="2480" y="2468"/>
                  </a:lnTo>
                  <a:lnTo>
                    <a:pt x="2453" y="2573"/>
                  </a:lnTo>
                  <a:lnTo>
                    <a:pt x="2422" y="2673"/>
                  </a:lnTo>
                  <a:lnTo>
                    <a:pt x="2388" y="2770"/>
                  </a:lnTo>
                  <a:lnTo>
                    <a:pt x="2430" y="2772"/>
                  </a:lnTo>
                  <a:lnTo>
                    <a:pt x="2470" y="2773"/>
                  </a:lnTo>
                  <a:lnTo>
                    <a:pt x="2543" y="2771"/>
                  </a:lnTo>
                  <a:lnTo>
                    <a:pt x="2613" y="2764"/>
                  </a:lnTo>
                  <a:lnTo>
                    <a:pt x="2678" y="2755"/>
                  </a:lnTo>
                  <a:lnTo>
                    <a:pt x="2738" y="2740"/>
                  </a:lnTo>
                  <a:lnTo>
                    <a:pt x="2794" y="2722"/>
                  </a:lnTo>
                  <a:lnTo>
                    <a:pt x="2798" y="2693"/>
                  </a:lnTo>
                  <a:lnTo>
                    <a:pt x="2807" y="2666"/>
                  </a:lnTo>
                  <a:lnTo>
                    <a:pt x="2822" y="2642"/>
                  </a:lnTo>
                  <a:lnTo>
                    <a:pt x="2840" y="2621"/>
                  </a:lnTo>
                  <a:lnTo>
                    <a:pt x="2861" y="2603"/>
                  </a:lnTo>
                  <a:lnTo>
                    <a:pt x="2886" y="2589"/>
                  </a:lnTo>
                  <a:lnTo>
                    <a:pt x="2914" y="2580"/>
                  </a:lnTo>
                  <a:lnTo>
                    <a:pt x="2944" y="2578"/>
                  </a:lnTo>
                  <a:lnTo>
                    <a:pt x="2972" y="2581"/>
                  </a:lnTo>
                  <a:lnTo>
                    <a:pt x="2999" y="2589"/>
                  </a:lnTo>
                  <a:lnTo>
                    <a:pt x="3017" y="2566"/>
                  </a:lnTo>
                  <a:lnTo>
                    <a:pt x="3033" y="2540"/>
                  </a:lnTo>
                  <a:lnTo>
                    <a:pt x="3053" y="2500"/>
                  </a:lnTo>
                  <a:lnTo>
                    <a:pt x="3068" y="2457"/>
                  </a:lnTo>
                  <a:lnTo>
                    <a:pt x="3077" y="2411"/>
                  </a:lnTo>
                  <a:lnTo>
                    <a:pt x="3082" y="2363"/>
                  </a:lnTo>
                  <a:lnTo>
                    <a:pt x="3081" y="2314"/>
                  </a:lnTo>
                  <a:lnTo>
                    <a:pt x="3076" y="2262"/>
                  </a:lnTo>
                  <a:lnTo>
                    <a:pt x="3066" y="2209"/>
                  </a:lnTo>
                  <a:lnTo>
                    <a:pt x="3050" y="2156"/>
                  </a:lnTo>
                  <a:lnTo>
                    <a:pt x="3031" y="2100"/>
                  </a:lnTo>
                  <a:lnTo>
                    <a:pt x="3006" y="2044"/>
                  </a:lnTo>
                  <a:lnTo>
                    <a:pt x="2978" y="1987"/>
                  </a:lnTo>
                  <a:lnTo>
                    <a:pt x="2945" y="1928"/>
                  </a:lnTo>
                  <a:lnTo>
                    <a:pt x="2908" y="1869"/>
                  </a:lnTo>
                  <a:close/>
                  <a:moveTo>
                    <a:pt x="389" y="1869"/>
                  </a:moveTo>
                  <a:lnTo>
                    <a:pt x="349" y="1934"/>
                  </a:lnTo>
                  <a:lnTo>
                    <a:pt x="313" y="1998"/>
                  </a:lnTo>
                  <a:lnTo>
                    <a:pt x="283" y="2061"/>
                  </a:lnTo>
                  <a:lnTo>
                    <a:pt x="259" y="2123"/>
                  </a:lnTo>
                  <a:lnTo>
                    <a:pt x="239" y="2183"/>
                  </a:lnTo>
                  <a:lnTo>
                    <a:pt x="226" y="2242"/>
                  </a:lnTo>
                  <a:lnTo>
                    <a:pt x="218" y="2299"/>
                  </a:lnTo>
                  <a:lnTo>
                    <a:pt x="239" y="2313"/>
                  </a:lnTo>
                  <a:lnTo>
                    <a:pt x="260" y="2331"/>
                  </a:lnTo>
                  <a:lnTo>
                    <a:pt x="276" y="2352"/>
                  </a:lnTo>
                  <a:lnTo>
                    <a:pt x="288" y="2375"/>
                  </a:lnTo>
                  <a:lnTo>
                    <a:pt x="296" y="2402"/>
                  </a:lnTo>
                  <a:lnTo>
                    <a:pt x="298" y="2429"/>
                  </a:lnTo>
                  <a:lnTo>
                    <a:pt x="296" y="2457"/>
                  </a:lnTo>
                  <a:lnTo>
                    <a:pt x="287" y="2483"/>
                  </a:lnTo>
                  <a:lnTo>
                    <a:pt x="274" y="2507"/>
                  </a:lnTo>
                  <a:lnTo>
                    <a:pt x="257" y="2529"/>
                  </a:lnTo>
                  <a:lnTo>
                    <a:pt x="260" y="2533"/>
                  </a:lnTo>
                  <a:lnTo>
                    <a:pt x="262" y="2537"/>
                  </a:lnTo>
                  <a:lnTo>
                    <a:pt x="264" y="2540"/>
                  </a:lnTo>
                  <a:lnTo>
                    <a:pt x="287" y="2576"/>
                  </a:lnTo>
                  <a:lnTo>
                    <a:pt x="316" y="2610"/>
                  </a:lnTo>
                  <a:lnTo>
                    <a:pt x="349" y="2640"/>
                  </a:lnTo>
                  <a:lnTo>
                    <a:pt x="387" y="2667"/>
                  </a:lnTo>
                  <a:lnTo>
                    <a:pt x="428" y="2691"/>
                  </a:lnTo>
                  <a:lnTo>
                    <a:pt x="474" y="2712"/>
                  </a:lnTo>
                  <a:lnTo>
                    <a:pt x="523" y="2731"/>
                  </a:lnTo>
                  <a:lnTo>
                    <a:pt x="576" y="2746"/>
                  </a:lnTo>
                  <a:lnTo>
                    <a:pt x="634" y="2758"/>
                  </a:lnTo>
                  <a:lnTo>
                    <a:pt x="695" y="2766"/>
                  </a:lnTo>
                  <a:lnTo>
                    <a:pt x="759" y="2772"/>
                  </a:lnTo>
                  <a:lnTo>
                    <a:pt x="827" y="2773"/>
                  </a:lnTo>
                  <a:lnTo>
                    <a:pt x="853" y="2773"/>
                  </a:lnTo>
                  <a:lnTo>
                    <a:pt x="881" y="2771"/>
                  </a:lnTo>
                  <a:lnTo>
                    <a:pt x="908" y="2768"/>
                  </a:lnTo>
                  <a:lnTo>
                    <a:pt x="874" y="2673"/>
                  </a:lnTo>
                  <a:lnTo>
                    <a:pt x="843" y="2573"/>
                  </a:lnTo>
                  <a:lnTo>
                    <a:pt x="817" y="2467"/>
                  </a:lnTo>
                  <a:lnTo>
                    <a:pt x="794" y="2358"/>
                  </a:lnTo>
                  <a:lnTo>
                    <a:pt x="775" y="2246"/>
                  </a:lnTo>
                  <a:lnTo>
                    <a:pt x="688" y="2175"/>
                  </a:lnTo>
                  <a:lnTo>
                    <a:pt x="606" y="2101"/>
                  </a:lnTo>
                  <a:lnTo>
                    <a:pt x="529" y="2025"/>
                  </a:lnTo>
                  <a:lnTo>
                    <a:pt x="456" y="1947"/>
                  </a:lnTo>
                  <a:lnTo>
                    <a:pt x="389" y="1869"/>
                  </a:lnTo>
                  <a:close/>
                  <a:moveTo>
                    <a:pt x="2547" y="1459"/>
                  </a:moveTo>
                  <a:lnTo>
                    <a:pt x="2554" y="1552"/>
                  </a:lnTo>
                  <a:lnTo>
                    <a:pt x="2558" y="1647"/>
                  </a:lnTo>
                  <a:lnTo>
                    <a:pt x="2559" y="1744"/>
                  </a:lnTo>
                  <a:lnTo>
                    <a:pt x="2558" y="1841"/>
                  </a:lnTo>
                  <a:lnTo>
                    <a:pt x="2554" y="1936"/>
                  </a:lnTo>
                  <a:lnTo>
                    <a:pt x="2547" y="2030"/>
                  </a:lnTo>
                  <a:lnTo>
                    <a:pt x="2622" y="1960"/>
                  </a:lnTo>
                  <a:lnTo>
                    <a:pt x="2691" y="1889"/>
                  </a:lnTo>
                  <a:lnTo>
                    <a:pt x="2757" y="1817"/>
                  </a:lnTo>
                  <a:lnTo>
                    <a:pt x="2818" y="1744"/>
                  </a:lnTo>
                  <a:lnTo>
                    <a:pt x="2758" y="1672"/>
                  </a:lnTo>
                  <a:lnTo>
                    <a:pt x="2693" y="1601"/>
                  </a:lnTo>
                  <a:lnTo>
                    <a:pt x="2623" y="1530"/>
                  </a:lnTo>
                  <a:lnTo>
                    <a:pt x="2547" y="1459"/>
                  </a:lnTo>
                  <a:close/>
                  <a:moveTo>
                    <a:pt x="749" y="1459"/>
                  </a:moveTo>
                  <a:lnTo>
                    <a:pt x="674" y="1530"/>
                  </a:lnTo>
                  <a:lnTo>
                    <a:pt x="604" y="1601"/>
                  </a:lnTo>
                  <a:lnTo>
                    <a:pt x="538" y="1673"/>
                  </a:lnTo>
                  <a:lnTo>
                    <a:pt x="479" y="1745"/>
                  </a:lnTo>
                  <a:lnTo>
                    <a:pt x="539" y="1817"/>
                  </a:lnTo>
                  <a:lnTo>
                    <a:pt x="605" y="1889"/>
                  </a:lnTo>
                  <a:lnTo>
                    <a:pt x="675" y="1960"/>
                  </a:lnTo>
                  <a:lnTo>
                    <a:pt x="749" y="2030"/>
                  </a:lnTo>
                  <a:lnTo>
                    <a:pt x="743" y="1937"/>
                  </a:lnTo>
                  <a:lnTo>
                    <a:pt x="739" y="1841"/>
                  </a:lnTo>
                  <a:lnTo>
                    <a:pt x="738" y="1744"/>
                  </a:lnTo>
                  <a:lnTo>
                    <a:pt x="739" y="1647"/>
                  </a:lnTo>
                  <a:lnTo>
                    <a:pt x="743" y="1552"/>
                  </a:lnTo>
                  <a:lnTo>
                    <a:pt x="749" y="1459"/>
                  </a:lnTo>
                  <a:close/>
                  <a:moveTo>
                    <a:pt x="1648" y="899"/>
                  </a:moveTo>
                  <a:lnTo>
                    <a:pt x="1521" y="954"/>
                  </a:lnTo>
                  <a:lnTo>
                    <a:pt x="1393" y="1017"/>
                  </a:lnTo>
                  <a:lnTo>
                    <a:pt x="1267" y="1085"/>
                  </a:lnTo>
                  <a:lnTo>
                    <a:pt x="1174" y="1141"/>
                  </a:lnTo>
                  <a:lnTo>
                    <a:pt x="1084" y="1199"/>
                  </a:lnTo>
                  <a:lnTo>
                    <a:pt x="998" y="1260"/>
                  </a:lnTo>
                  <a:lnTo>
                    <a:pt x="916" y="1321"/>
                  </a:lnTo>
                  <a:lnTo>
                    <a:pt x="903" y="1424"/>
                  </a:lnTo>
                  <a:lnTo>
                    <a:pt x="893" y="1529"/>
                  </a:lnTo>
                  <a:lnTo>
                    <a:pt x="888" y="1635"/>
                  </a:lnTo>
                  <a:lnTo>
                    <a:pt x="886" y="1744"/>
                  </a:lnTo>
                  <a:lnTo>
                    <a:pt x="888" y="1852"/>
                  </a:lnTo>
                  <a:lnTo>
                    <a:pt x="893" y="1959"/>
                  </a:lnTo>
                  <a:lnTo>
                    <a:pt x="903" y="2064"/>
                  </a:lnTo>
                  <a:lnTo>
                    <a:pt x="916" y="2166"/>
                  </a:lnTo>
                  <a:lnTo>
                    <a:pt x="999" y="2229"/>
                  </a:lnTo>
                  <a:lnTo>
                    <a:pt x="1085" y="2289"/>
                  </a:lnTo>
                  <a:lnTo>
                    <a:pt x="1175" y="2346"/>
                  </a:lnTo>
                  <a:lnTo>
                    <a:pt x="1267" y="2402"/>
                  </a:lnTo>
                  <a:lnTo>
                    <a:pt x="1362" y="2454"/>
                  </a:lnTo>
                  <a:lnTo>
                    <a:pt x="1457" y="2502"/>
                  </a:lnTo>
                  <a:lnTo>
                    <a:pt x="1552" y="2547"/>
                  </a:lnTo>
                  <a:lnTo>
                    <a:pt x="1648" y="2588"/>
                  </a:lnTo>
                  <a:lnTo>
                    <a:pt x="1744" y="2547"/>
                  </a:lnTo>
                  <a:lnTo>
                    <a:pt x="1840" y="2502"/>
                  </a:lnTo>
                  <a:lnTo>
                    <a:pt x="1935" y="2454"/>
                  </a:lnTo>
                  <a:lnTo>
                    <a:pt x="2029" y="2402"/>
                  </a:lnTo>
                  <a:lnTo>
                    <a:pt x="2122" y="2346"/>
                  </a:lnTo>
                  <a:lnTo>
                    <a:pt x="2211" y="2288"/>
                  </a:lnTo>
                  <a:lnTo>
                    <a:pt x="2297" y="2229"/>
                  </a:lnTo>
                  <a:lnTo>
                    <a:pt x="2381" y="2166"/>
                  </a:lnTo>
                  <a:lnTo>
                    <a:pt x="2394" y="2064"/>
                  </a:lnTo>
                  <a:lnTo>
                    <a:pt x="2403" y="1959"/>
                  </a:lnTo>
                  <a:lnTo>
                    <a:pt x="2409" y="1852"/>
                  </a:lnTo>
                  <a:lnTo>
                    <a:pt x="2411" y="1744"/>
                  </a:lnTo>
                  <a:lnTo>
                    <a:pt x="2409" y="1635"/>
                  </a:lnTo>
                  <a:lnTo>
                    <a:pt x="2403" y="1528"/>
                  </a:lnTo>
                  <a:lnTo>
                    <a:pt x="2394" y="1423"/>
                  </a:lnTo>
                  <a:lnTo>
                    <a:pt x="2381" y="1321"/>
                  </a:lnTo>
                  <a:lnTo>
                    <a:pt x="2298" y="1260"/>
                  </a:lnTo>
                  <a:lnTo>
                    <a:pt x="2213" y="1199"/>
                  </a:lnTo>
                  <a:lnTo>
                    <a:pt x="2122" y="1141"/>
                  </a:lnTo>
                  <a:lnTo>
                    <a:pt x="2029" y="1085"/>
                  </a:lnTo>
                  <a:lnTo>
                    <a:pt x="1903" y="1017"/>
                  </a:lnTo>
                  <a:lnTo>
                    <a:pt x="1776" y="954"/>
                  </a:lnTo>
                  <a:lnTo>
                    <a:pt x="1648" y="899"/>
                  </a:lnTo>
                  <a:close/>
                  <a:moveTo>
                    <a:pt x="2233" y="733"/>
                  </a:moveTo>
                  <a:lnTo>
                    <a:pt x="2139" y="749"/>
                  </a:lnTo>
                  <a:lnTo>
                    <a:pt x="2044" y="769"/>
                  </a:lnTo>
                  <a:lnTo>
                    <a:pt x="1948" y="795"/>
                  </a:lnTo>
                  <a:lnTo>
                    <a:pt x="1849" y="824"/>
                  </a:lnTo>
                  <a:lnTo>
                    <a:pt x="1934" y="865"/>
                  </a:lnTo>
                  <a:lnTo>
                    <a:pt x="2020" y="910"/>
                  </a:lnTo>
                  <a:lnTo>
                    <a:pt x="2104" y="956"/>
                  </a:lnTo>
                  <a:lnTo>
                    <a:pt x="2187" y="1006"/>
                  </a:lnTo>
                  <a:lnTo>
                    <a:pt x="2267" y="1057"/>
                  </a:lnTo>
                  <a:lnTo>
                    <a:pt x="2344" y="1110"/>
                  </a:lnTo>
                  <a:lnTo>
                    <a:pt x="2322" y="1009"/>
                  </a:lnTo>
                  <a:lnTo>
                    <a:pt x="2295" y="913"/>
                  </a:lnTo>
                  <a:lnTo>
                    <a:pt x="2265" y="821"/>
                  </a:lnTo>
                  <a:lnTo>
                    <a:pt x="2233" y="733"/>
                  </a:lnTo>
                  <a:close/>
                  <a:moveTo>
                    <a:pt x="1064" y="733"/>
                  </a:moveTo>
                  <a:lnTo>
                    <a:pt x="1031" y="821"/>
                  </a:lnTo>
                  <a:lnTo>
                    <a:pt x="1001" y="913"/>
                  </a:lnTo>
                  <a:lnTo>
                    <a:pt x="976" y="1009"/>
                  </a:lnTo>
                  <a:lnTo>
                    <a:pt x="953" y="1110"/>
                  </a:lnTo>
                  <a:lnTo>
                    <a:pt x="1030" y="1057"/>
                  </a:lnTo>
                  <a:lnTo>
                    <a:pt x="1109" y="1006"/>
                  </a:lnTo>
                  <a:lnTo>
                    <a:pt x="1192" y="956"/>
                  </a:lnTo>
                  <a:lnTo>
                    <a:pt x="1277" y="910"/>
                  </a:lnTo>
                  <a:lnTo>
                    <a:pt x="1363" y="866"/>
                  </a:lnTo>
                  <a:lnTo>
                    <a:pt x="1447" y="825"/>
                  </a:lnTo>
                  <a:lnTo>
                    <a:pt x="1349" y="795"/>
                  </a:lnTo>
                  <a:lnTo>
                    <a:pt x="1252" y="769"/>
                  </a:lnTo>
                  <a:lnTo>
                    <a:pt x="1157" y="749"/>
                  </a:lnTo>
                  <a:lnTo>
                    <a:pt x="1064" y="733"/>
                  </a:lnTo>
                  <a:close/>
                  <a:moveTo>
                    <a:pt x="2470" y="714"/>
                  </a:moveTo>
                  <a:lnTo>
                    <a:pt x="2444" y="714"/>
                  </a:lnTo>
                  <a:lnTo>
                    <a:pt x="2416" y="716"/>
                  </a:lnTo>
                  <a:lnTo>
                    <a:pt x="2388" y="717"/>
                  </a:lnTo>
                  <a:lnTo>
                    <a:pt x="2422" y="814"/>
                  </a:lnTo>
                  <a:lnTo>
                    <a:pt x="2453" y="914"/>
                  </a:lnTo>
                  <a:lnTo>
                    <a:pt x="2480" y="1019"/>
                  </a:lnTo>
                  <a:lnTo>
                    <a:pt x="2503" y="1127"/>
                  </a:lnTo>
                  <a:lnTo>
                    <a:pt x="2522" y="1241"/>
                  </a:lnTo>
                  <a:lnTo>
                    <a:pt x="2610" y="1313"/>
                  </a:lnTo>
                  <a:lnTo>
                    <a:pt x="2694" y="1387"/>
                  </a:lnTo>
                  <a:lnTo>
                    <a:pt x="2771" y="1463"/>
                  </a:lnTo>
                  <a:lnTo>
                    <a:pt x="2843" y="1541"/>
                  </a:lnTo>
                  <a:lnTo>
                    <a:pt x="2910" y="1618"/>
                  </a:lnTo>
                  <a:lnTo>
                    <a:pt x="2948" y="1556"/>
                  </a:lnTo>
                  <a:lnTo>
                    <a:pt x="2982" y="1496"/>
                  </a:lnTo>
                  <a:lnTo>
                    <a:pt x="3010" y="1438"/>
                  </a:lnTo>
                  <a:lnTo>
                    <a:pt x="3034" y="1380"/>
                  </a:lnTo>
                  <a:lnTo>
                    <a:pt x="3054" y="1325"/>
                  </a:lnTo>
                  <a:lnTo>
                    <a:pt x="3068" y="1270"/>
                  </a:lnTo>
                  <a:lnTo>
                    <a:pt x="3077" y="1218"/>
                  </a:lnTo>
                  <a:lnTo>
                    <a:pt x="3082" y="1168"/>
                  </a:lnTo>
                  <a:lnTo>
                    <a:pt x="3082" y="1119"/>
                  </a:lnTo>
                  <a:lnTo>
                    <a:pt x="3077" y="1073"/>
                  </a:lnTo>
                  <a:lnTo>
                    <a:pt x="3068" y="1028"/>
                  </a:lnTo>
                  <a:lnTo>
                    <a:pt x="3053" y="986"/>
                  </a:lnTo>
                  <a:lnTo>
                    <a:pt x="3033" y="947"/>
                  </a:lnTo>
                  <a:lnTo>
                    <a:pt x="3009" y="910"/>
                  </a:lnTo>
                  <a:lnTo>
                    <a:pt x="2981" y="877"/>
                  </a:lnTo>
                  <a:lnTo>
                    <a:pt x="2948" y="846"/>
                  </a:lnTo>
                  <a:lnTo>
                    <a:pt x="2910" y="819"/>
                  </a:lnTo>
                  <a:lnTo>
                    <a:pt x="2868" y="795"/>
                  </a:lnTo>
                  <a:lnTo>
                    <a:pt x="2823" y="773"/>
                  </a:lnTo>
                  <a:lnTo>
                    <a:pt x="2773" y="756"/>
                  </a:lnTo>
                  <a:lnTo>
                    <a:pt x="2720" y="741"/>
                  </a:lnTo>
                  <a:lnTo>
                    <a:pt x="2663" y="729"/>
                  </a:lnTo>
                  <a:lnTo>
                    <a:pt x="2601" y="721"/>
                  </a:lnTo>
                  <a:lnTo>
                    <a:pt x="2538" y="715"/>
                  </a:lnTo>
                  <a:lnTo>
                    <a:pt x="2470" y="714"/>
                  </a:lnTo>
                  <a:close/>
                  <a:moveTo>
                    <a:pt x="827" y="714"/>
                  </a:moveTo>
                  <a:lnTo>
                    <a:pt x="759" y="715"/>
                  </a:lnTo>
                  <a:lnTo>
                    <a:pt x="695" y="721"/>
                  </a:lnTo>
                  <a:lnTo>
                    <a:pt x="634" y="729"/>
                  </a:lnTo>
                  <a:lnTo>
                    <a:pt x="576" y="741"/>
                  </a:lnTo>
                  <a:lnTo>
                    <a:pt x="523" y="756"/>
                  </a:lnTo>
                  <a:lnTo>
                    <a:pt x="474" y="773"/>
                  </a:lnTo>
                  <a:lnTo>
                    <a:pt x="428" y="795"/>
                  </a:lnTo>
                  <a:lnTo>
                    <a:pt x="387" y="820"/>
                  </a:lnTo>
                  <a:lnTo>
                    <a:pt x="349" y="846"/>
                  </a:lnTo>
                  <a:lnTo>
                    <a:pt x="316" y="877"/>
                  </a:lnTo>
                  <a:lnTo>
                    <a:pt x="287" y="910"/>
                  </a:lnTo>
                  <a:lnTo>
                    <a:pt x="264" y="947"/>
                  </a:lnTo>
                  <a:lnTo>
                    <a:pt x="244" y="986"/>
                  </a:lnTo>
                  <a:lnTo>
                    <a:pt x="229" y="1028"/>
                  </a:lnTo>
                  <a:lnTo>
                    <a:pt x="219" y="1073"/>
                  </a:lnTo>
                  <a:lnTo>
                    <a:pt x="214" y="1119"/>
                  </a:lnTo>
                  <a:lnTo>
                    <a:pt x="214" y="1168"/>
                  </a:lnTo>
                  <a:lnTo>
                    <a:pt x="219" y="1218"/>
                  </a:lnTo>
                  <a:lnTo>
                    <a:pt x="229" y="1270"/>
                  </a:lnTo>
                  <a:lnTo>
                    <a:pt x="244" y="1325"/>
                  </a:lnTo>
                  <a:lnTo>
                    <a:pt x="263" y="1381"/>
                  </a:lnTo>
                  <a:lnTo>
                    <a:pt x="286" y="1438"/>
                  </a:lnTo>
                  <a:lnTo>
                    <a:pt x="315" y="1496"/>
                  </a:lnTo>
                  <a:lnTo>
                    <a:pt x="349" y="1556"/>
                  </a:lnTo>
                  <a:lnTo>
                    <a:pt x="387" y="1618"/>
                  </a:lnTo>
                  <a:lnTo>
                    <a:pt x="454" y="1541"/>
                  </a:lnTo>
                  <a:lnTo>
                    <a:pt x="526" y="1463"/>
                  </a:lnTo>
                  <a:lnTo>
                    <a:pt x="603" y="1388"/>
                  </a:lnTo>
                  <a:lnTo>
                    <a:pt x="687" y="1313"/>
                  </a:lnTo>
                  <a:lnTo>
                    <a:pt x="775" y="1241"/>
                  </a:lnTo>
                  <a:lnTo>
                    <a:pt x="794" y="1127"/>
                  </a:lnTo>
                  <a:lnTo>
                    <a:pt x="817" y="1019"/>
                  </a:lnTo>
                  <a:lnTo>
                    <a:pt x="843" y="914"/>
                  </a:lnTo>
                  <a:lnTo>
                    <a:pt x="874" y="814"/>
                  </a:lnTo>
                  <a:lnTo>
                    <a:pt x="908" y="717"/>
                  </a:lnTo>
                  <a:lnTo>
                    <a:pt x="881" y="716"/>
                  </a:lnTo>
                  <a:lnTo>
                    <a:pt x="853" y="714"/>
                  </a:lnTo>
                  <a:lnTo>
                    <a:pt x="827" y="714"/>
                  </a:lnTo>
                  <a:close/>
                  <a:moveTo>
                    <a:pt x="1649" y="149"/>
                  </a:moveTo>
                  <a:lnTo>
                    <a:pt x="1601" y="152"/>
                  </a:lnTo>
                  <a:lnTo>
                    <a:pt x="1553" y="163"/>
                  </a:lnTo>
                  <a:lnTo>
                    <a:pt x="1508" y="179"/>
                  </a:lnTo>
                  <a:lnTo>
                    <a:pt x="1462" y="201"/>
                  </a:lnTo>
                  <a:lnTo>
                    <a:pt x="1418" y="228"/>
                  </a:lnTo>
                  <a:lnTo>
                    <a:pt x="1374" y="261"/>
                  </a:lnTo>
                  <a:lnTo>
                    <a:pt x="1333" y="300"/>
                  </a:lnTo>
                  <a:lnTo>
                    <a:pt x="1337" y="316"/>
                  </a:lnTo>
                  <a:lnTo>
                    <a:pt x="1339" y="332"/>
                  </a:lnTo>
                  <a:lnTo>
                    <a:pt x="1336" y="362"/>
                  </a:lnTo>
                  <a:lnTo>
                    <a:pt x="1328" y="391"/>
                  </a:lnTo>
                  <a:lnTo>
                    <a:pt x="1314" y="416"/>
                  </a:lnTo>
                  <a:lnTo>
                    <a:pt x="1296" y="439"/>
                  </a:lnTo>
                  <a:lnTo>
                    <a:pt x="1274" y="456"/>
                  </a:lnTo>
                  <a:lnTo>
                    <a:pt x="1248" y="470"/>
                  </a:lnTo>
                  <a:lnTo>
                    <a:pt x="1220" y="479"/>
                  </a:lnTo>
                  <a:lnTo>
                    <a:pt x="1190" y="482"/>
                  </a:lnTo>
                  <a:lnTo>
                    <a:pt x="1158" y="535"/>
                  </a:lnTo>
                  <a:lnTo>
                    <a:pt x="1127" y="592"/>
                  </a:lnTo>
                  <a:lnTo>
                    <a:pt x="1229" y="611"/>
                  </a:lnTo>
                  <a:lnTo>
                    <a:pt x="1332" y="636"/>
                  </a:lnTo>
                  <a:lnTo>
                    <a:pt x="1437" y="665"/>
                  </a:lnTo>
                  <a:lnTo>
                    <a:pt x="1542" y="700"/>
                  </a:lnTo>
                  <a:lnTo>
                    <a:pt x="1648" y="739"/>
                  </a:lnTo>
                  <a:lnTo>
                    <a:pt x="1754" y="700"/>
                  </a:lnTo>
                  <a:lnTo>
                    <a:pt x="1860" y="665"/>
                  </a:lnTo>
                  <a:lnTo>
                    <a:pt x="1965" y="635"/>
                  </a:lnTo>
                  <a:lnTo>
                    <a:pt x="2067" y="611"/>
                  </a:lnTo>
                  <a:lnTo>
                    <a:pt x="2168" y="591"/>
                  </a:lnTo>
                  <a:lnTo>
                    <a:pt x="2133" y="525"/>
                  </a:lnTo>
                  <a:lnTo>
                    <a:pt x="2096" y="464"/>
                  </a:lnTo>
                  <a:lnTo>
                    <a:pt x="2058" y="408"/>
                  </a:lnTo>
                  <a:lnTo>
                    <a:pt x="2016" y="356"/>
                  </a:lnTo>
                  <a:lnTo>
                    <a:pt x="1975" y="310"/>
                  </a:lnTo>
                  <a:lnTo>
                    <a:pt x="1932" y="268"/>
                  </a:lnTo>
                  <a:lnTo>
                    <a:pt x="1887" y="232"/>
                  </a:lnTo>
                  <a:lnTo>
                    <a:pt x="1842" y="204"/>
                  </a:lnTo>
                  <a:lnTo>
                    <a:pt x="1795" y="180"/>
                  </a:lnTo>
                  <a:lnTo>
                    <a:pt x="1746" y="163"/>
                  </a:lnTo>
                  <a:lnTo>
                    <a:pt x="1699" y="152"/>
                  </a:lnTo>
                  <a:lnTo>
                    <a:pt x="1649" y="149"/>
                  </a:lnTo>
                  <a:close/>
                  <a:moveTo>
                    <a:pt x="1649" y="0"/>
                  </a:moveTo>
                  <a:lnTo>
                    <a:pt x="1706" y="3"/>
                  </a:lnTo>
                  <a:lnTo>
                    <a:pt x="1763" y="13"/>
                  </a:lnTo>
                  <a:lnTo>
                    <a:pt x="1818" y="30"/>
                  </a:lnTo>
                  <a:lnTo>
                    <a:pt x="1873" y="52"/>
                  </a:lnTo>
                  <a:lnTo>
                    <a:pt x="1926" y="80"/>
                  </a:lnTo>
                  <a:lnTo>
                    <a:pt x="1977" y="114"/>
                  </a:lnTo>
                  <a:lnTo>
                    <a:pt x="2028" y="154"/>
                  </a:lnTo>
                  <a:lnTo>
                    <a:pt x="2076" y="199"/>
                  </a:lnTo>
                  <a:lnTo>
                    <a:pt x="2122" y="249"/>
                  </a:lnTo>
                  <a:lnTo>
                    <a:pt x="2168" y="304"/>
                  </a:lnTo>
                  <a:lnTo>
                    <a:pt x="2210" y="365"/>
                  </a:lnTo>
                  <a:lnTo>
                    <a:pt x="2252" y="429"/>
                  </a:lnTo>
                  <a:lnTo>
                    <a:pt x="2290" y="498"/>
                  </a:lnTo>
                  <a:lnTo>
                    <a:pt x="2327" y="572"/>
                  </a:lnTo>
                  <a:lnTo>
                    <a:pt x="2400" y="566"/>
                  </a:lnTo>
                  <a:lnTo>
                    <a:pt x="2470" y="565"/>
                  </a:lnTo>
                  <a:lnTo>
                    <a:pt x="2545" y="566"/>
                  </a:lnTo>
                  <a:lnTo>
                    <a:pt x="2617" y="573"/>
                  </a:lnTo>
                  <a:lnTo>
                    <a:pt x="2686" y="582"/>
                  </a:lnTo>
                  <a:lnTo>
                    <a:pt x="2751" y="595"/>
                  </a:lnTo>
                  <a:lnTo>
                    <a:pt x="2812" y="612"/>
                  </a:lnTo>
                  <a:lnTo>
                    <a:pt x="2871" y="633"/>
                  </a:lnTo>
                  <a:lnTo>
                    <a:pt x="2925" y="656"/>
                  </a:lnTo>
                  <a:lnTo>
                    <a:pt x="2974" y="684"/>
                  </a:lnTo>
                  <a:lnTo>
                    <a:pt x="3021" y="715"/>
                  </a:lnTo>
                  <a:lnTo>
                    <a:pt x="3062" y="749"/>
                  </a:lnTo>
                  <a:lnTo>
                    <a:pt x="3100" y="787"/>
                  </a:lnTo>
                  <a:lnTo>
                    <a:pt x="3133" y="827"/>
                  </a:lnTo>
                  <a:lnTo>
                    <a:pt x="3163" y="872"/>
                  </a:lnTo>
                  <a:lnTo>
                    <a:pt x="3187" y="919"/>
                  </a:lnTo>
                  <a:lnTo>
                    <a:pt x="3206" y="970"/>
                  </a:lnTo>
                  <a:lnTo>
                    <a:pt x="3220" y="1022"/>
                  </a:lnTo>
                  <a:lnTo>
                    <a:pt x="3229" y="1077"/>
                  </a:lnTo>
                  <a:lnTo>
                    <a:pt x="3232" y="1133"/>
                  </a:lnTo>
                  <a:lnTo>
                    <a:pt x="3231" y="1191"/>
                  </a:lnTo>
                  <a:lnTo>
                    <a:pt x="3223" y="1251"/>
                  </a:lnTo>
                  <a:lnTo>
                    <a:pt x="3212" y="1312"/>
                  </a:lnTo>
                  <a:lnTo>
                    <a:pt x="3195" y="1375"/>
                  </a:lnTo>
                  <a:lnTo>
                    <a:pt x="3171" y="1439"/>
                  </a:lnTo>
                  <a:lnTo>
                    <a:pt x="3145" y="1504"/>
                  </a:lnTo>
                  <a:lnTo>
                    <a:pt x="3112" y="1570"/>
                  </a:lnTo>
                  <a:lnTo>
                    <a:pt x="3075" y="1638"/>
                  </a:lnTo>
                  <a:lnTo>
                    <a:pt x="3033" y="1705"/>
                  </a:lnTo>
                  <a:lnTo>
                    <a:pt x="3019" y="1723"/>
                  </a:lnTo>
                  <a:lnTo>
                    <a:pt x="3005" y="1742"/>
                  </a:lnTo>
                  <a:lnTo>
                    <a:pt x="3048" y="1806"/>
                  </a:lnTo>
                  <a:lnTo>
                    <a:pt x="3086" y="1869"/>
                  </a:lnTo>
                  <a:lnTo>
                    <a:pt x="3121" y="1933"/>
                  </a:lnTo>
                  <a:lnTo>
                    <a:pt x="3150" y="1996"/>
                  </a:lnTo>
                  <a:lnTo>
                    <a:pt x="3176" y="2058"/>
                  </a:lnTo>
                  <a:lnTo>
                    <a:pt x="3196" y="2120"/>
                  </a:lnTo>
                  <a:lnTo>
                    <a:pt x="3212" y="2181"/>
                  </a:lnTo>
                  <a:lnTo>
                    <a:pt x="3223" y="2240"/>
                  </a:lnTo>
                  <a:lnTo>
                    <a:pt x="3230" y="2298"/>
                  </a:lnTo>
                  <a:lnTo>
                    <a:pt x="3232" y="2355"/>
                  </a:lnTo>
                  <a:lnTo>
                    <a:pt x="3229" y="2411"/>
                  </a:lnTo>
                  <a:lnTo>
                    <a:pt x="3220" y="2465"/>
                  </a:lnTo>
                  <a:lnTo>
                    <a:pt x="3206" y="2517"/>
                  </a:lnTo>
                  <a:lnTo>
                    <a:pt x="3187" y="2567"/>
                  </a:lnTo>
                  <a:lnTo>
                    <a:pt x="3163" y="2615"/>
                  </a:lnTo>
                  <a:lnTo>
                    <a:pt x="3141" y="2648"/>
                  </a:lnTo>
                  <a:lnTo>
                    <a:pt x="3116" y="2680"/>
                  </a:lnTo>
                  <a:lnTo>
                    <a:pt x="3089" y="2709"/>
                  </a:lnTo>
                  <a:lnTo>
                    <a:pt x="3091" y="2719"/>
                  </a:lnTo>
                  <a:lnTo>
                    <a:pt x="3092" y="2727"/>
                  </a:lnTo>
                  <a:lnTo>
                    <a:pt x="3089" y="2757"/>
                  </a:lnTo>
                  <a:lnTo>
                    <a:pt x="3080" y="2785"/>
                  </a:lnTo>
                  <a:lnTo>
                    <a:pt x="3067" y="2811"/>
                  </a:lnTo>
                  <a:lnTo>
                    <a:pt x="3049" y="2833"/>
                  </a:lnTo>
                  <a:lnTo>
                    <a:pt x="3026" y="2851"/>
                  </a:lnTo>
                  <a:lnTo>
                    <a:pt x="3002" y="2865"/>
                  </a:lnTo>
                  <a:lnTo>
                    <a:pt x="2973" y="2873"/>
                  </a:lnTo>
                  <a:lnTo>
                    <a:pt x="2944" y="2876"/>
                  </a:lnTo>
                  <a:lnTo>
                    <a:pt x="2917" y="2873"/>
                  </a:lnTo>
                  <a:lnTo>
                    <a:pt x="2892" y="2866"/>
                  </a:lnTo>
                  <a:lnTo>
                    <a:pt x="2868" y="2854"/>
                  </a:lnTo>
                  <a:lnTo>
                    <a:pt x="2811" y="2874"/>
                  </a:lnTo>
                  <a:lnTo>
                    <a:pt x="2750" y="2891"/>
                  </a:lnTo>
                  <a:lnTo>
                    <a:pt x="2685" y="2905"/>
                  </a:lnTo>
                  <a:lnTo>
                    <a:pt x="2617" y="2914"/>
                  </a:lnTo>
                  <a:lnTo>
                    <a:pt x="2545" y="2920"/>
                  </a:lnTo>
                  <a:lnTo>
                    <a:pt x="2470" y="2922"/>
                  </a:lnTo>
                  <a:lnTo>
                    <a:pt x="2400" y="2921"/>
                  </a:lnTo>
                  <a:lnTo>
                    <a:pt x="2327" y="2915"/>
                  </a:lnTo>
                  <a:lnTo>
                    <a:pt x="2290" y="2988"/>
                  </a:lnTo>
                  <a:lnTo>
                    <a:pt x="2252" y="3058"/>
                  </a:lnTo>
                  <a:lnTo>
                    <a:pt x="2210" y="3122"/>
                  </a:lnTo>
                  <a:lnTo>
                    <a:pt x="2168" y="3183"/>
                  </a:lnTo>
                  <a:lnTo>
                    <a:pt x="2124" y="3238"/>
                  </a:lnTo>
                  <a:lnTo>
                    <a:pt x="2076" y="3288"/>
                  </a:lnTo>
                  <a:lnTo>
                    <a:pt x="2028" y="3333"/>
                  </a:lnTo>
                  <a:lnTo>
                    <a:pt x="1978" y="3373"/>
                  </a:lnTo>
                  <a:lnTo>
                    <a:pt x="1926" y="3407"/>
                  </a:lnTo>
                  <a:lnTo>
                    <a:pt x="1873" y="3435"/>
                  </a:lnTo>
                  <a:lnTo>
                    <a:pt x="1819" y="3457"/>
                  </a:lnTo>
                  <a:lnTo>
                    <a:pt x="1763" y="3474"/>
                  </a:lnTo>
                  <a:lnTo>
                    <a:pt x="1707" y="3484"/>
                  </a:lnTo>
                  <a:lnTo>
                    <a:pt x="1649" y="3487"/>
                  </a:lnTo>
                  <a:lnTo>
                    <a:pt x="1591" y="3484"/>
                  </a:lnTo>
                  <a:lnTo>
                    <a:pt x="1534" y="3474"/>
                  </a:lnTo>
                  <a:lnTo>
                    <a:pt x="1478" y="3457"/>
                  </a:lnTo>
                  <a:lnTo>
                    <a:pt x="1424" y="3435"/>
                  </a:lnTo>
                  <a:lnTo>
                    <a:pt x="1370" y="3407"/>
                  </a:lnTo>
                  <a:lnTo>
                    <a:pt x="1319" y="3373"/>
                  </a:lnTo>
                  <a:lnTo>
                    <a:pt x="1268" y="3333"/>
                  </a:lnTo>
                  <a:lnTo>
                    <a:pt x="1221" y="3288"/>
                  </a:lnTo>
                  <a:lnTo>
                    <a:pt x="1174" y="3238"/>
                  </a:lnTo>
                  <a:lnTo>
                    <a:pt x="1129" y="3183"/>
                  </a:lnTo>
                  <a:lnTo>
                    <a:pt x="1086" y="3122"/>
                  </a:lnTo>
                  <a:lnTo>
                    <a:pt x="1045" y="3058"/>
                  </a:lnTo>
                  <a:lnTo>
                    <a:pt x="1006" y="2988"/>
                  </a:lnTo>
                  <a:lnTo>
                    <a:pt x="970" y="2915"/>
                  </a:lnTo>
                  <a:lnTo>
                    <a:pt x="896" y="2921"/>
                  </a:lnTo>
                  <a:lnTo>
                    <a:pt x="827" y="2922"/>
                  </a:lnTo>
                  <a:lnTo>
                    <a:pt x="751" y="2920"/>
                  </a:lnTo>
                  <a:lnTo>
                    <a:pt x="679" y="2914"/>
                  </a:lnTo>
                  <a:lnTo>
                    <a:pt x="611" y="2905"/>
                  </a:lnTo>
                  <a:lnTo>
                    <a:pt x="546" y="2891"/>
                  </a:lnTo>
                  <a:lnTo>
                    <a:pt x="484" y="2874"/>
                  </a:lnTo>
                  <a:lnTo>
                    <a:pt x="427" y="2854"/>
                  </a:lnTo>
                  <a:lnTo>
                    <a:pt x="372" y="2830"/>
                  </a:lnTo>
                  <a:lnTo>
                    <a:pt x="322" y="2802"/>
                  </a:lnTo>
                  <a:lnTo>
                    <a:pt x="276" y="2772"/>
                  </a:lnTo>
                  <a:lnTo>
                    <a:pt x="234" y="2738"/>
                  </a:lnTo>
                  <a:lnTo>
                    <a:pt x="196" y="2700"/>
                  </a:lnTo>
                  <a:lnTo>
                    <a:pt x="163" y="2660"/>
                  </a:lnTo>
                  <a:lnTo>
                    <a:pt x="134" y="2615"/>
                  </a:lnTo>
                  <a:lnTo>
                    <a:pt x="124" y="2593"/>
                  </a:lnTo>
                  <a:lnTo>
                    <a:pt x="113" y="2571"/>
                  </a:lnTo>
                  <a:lnTo>
                    <a:pt x="87" y="2561"/>
                  </a:lnTo>
                  <a:lnTo>
                    <a:pt x="63" y="2549"/>
                  </a:lnTo>
                  <a:lnTo>
                    <a:pt x="41" y="2531"/>
                  </a:lnTo>
                  <a:lnTo>
                    <a:pt x="24" y="2510"/>
                  </a:lnTo>
                  <a:lnTo>
                    <a:pt x="11" y="2485"/>
                  </a:lnTo>
                  <a:lnTo>
                    <a:pt x="2" y="2458"/>
                  </a:lnTo>
                  <a:lnTo>
                    <a:pt x="0" y="2429"/>
                  </a:lnTo>
                  <a:lnTo>
                    <a:pt x="2" y="2404"/>
                  </a:lnTo>
                  <a:lnTo>
                    <a:pt x="8" y="2381"/>
                  </a:lnTo>
                  <a:lnTo>
                    <a:pt x="18" y="2360"/>
                  </a:lnTo>
                  <a:lnTo>
                    <a:pt x="32" y="2339"/>
                  </a:lnTo>
                  <a:lnTo>
                    <a:pt x="48" y="2323"/>
                  </a:lnTo>
                  <a:lnTo>
                    <a:pt x="66" y="2308"/>
                  </a:lnTo>
                  <a:lnTo>
                    <a:pt x="73" y="2241"/>
                  </a:lnTo>
                  <a:lnTo>
                    <a:pt x="86" y="2173"/>
                  </a:lnTo>
                  <a:lnTo>
                    <a:pt x="106" y="2103"/>
                  </a:lnTo>
                  <a:lnTo>
                    <a:pt x="131" y="2032"/>
                  </a:lnTo>
                  <a:lnTo>
                    <a:pt x="163" y="1961"/>
                  </a:lnTo>
                  <a:lnTo>
                    <a:pt x="200" y="1888"/>
                  </a:lnTo>
                  <a:lnTo>
                    <a:pt x="243" y="1815"/>
                  </a:lnTo>
                  <a:lnTo>
                    <a:pt x="291" y="1742"/>
                  </a:lnTo>
                  <a:lnTo>
                    <a:pt x="279" y="1723"/>
                  </a:lnTo>
                  <a:lnTo>
                    <a:pt x="265" y="1705"/>
                  </a:lnTo>
                  <a:lnTo>
                    <a:pt x="223" y="1638"/>
                  </a:lnTo>
                  <a:lnTo>
                    <a:pt x="184" y="1570"/>
                  </a:lnTo>
                  <a:lnTo>
                    <a:pt x="153" y="1504"/>
                  </a:lnTo>
                  <a:lnTo>
                    <a:pt x="125" y="1439"/>
                  </a:lnTo>
                  <a:lnTo>
                    <a:pt x="103" y="1375"/>
                  </a:lnTo>
                  <a:lnTo>
                    <a:pt x="85" y="1312"/>
                  </a:lnTo>
                  <a:lnTo>
                    <a:pt x="73" y="1251"/>
                  </a:lnTo>
                  <a:lnTo>
                    <a:pt x="66" y="1191"/>
                  </a:lnTo>
                  <a:lnTo>
                    <a:pt x="65" y="1133"/>
                  </a:lnTo>
                  <a:lnTo>
                    <a:pt x="68" y="1077"/>
                  </a:lnTo>
                  <a:lnTo>
                    <a:pt x="76" y="1022"/>
                  </a:lnTo>
                  <a:lnTo>
                    <a:pt x="90" y="970"/>
                  </a:lnTo>
                  <a:lnTo>
                    <a:pt x="109" y="919"/>
                  </a:lnTo>
                  <a:lnTo>
                    <a:pt x="134" y="872"/>
                  </a:lnTo>
                  <a:lnTo>
                    <a:pt x="163" y="827"/>
                  </a:lnTo>
                  <a:lnTo>
                    <a:pt x="196" y="787"/>
                  </a:lnTo>
                  <a:lnTo>
                    <a:pt x="234" y="749"/>
                  </a:lnTo>
                  <a:lnTo>
                    <a:pt x="276" y="715"/>
                  </a:lnTo>
                  <a:lnTo>
                    <a:pt x="322" y="684"/>
                  </a:lnTo>
                  <a:lnTo>
                    <a:pt x="372" y="656"/>
                  </a:lnTo>
                  <a:lnTo>
                    <a:pt x="427" y="633"/>
                  </a:lnTo>
                  <a:lnTo>
                    <a:pt x="484" y="612"/>
                  </a:lnTo>
                  <a:lnTo>
                    <a:pt x="546" y="595"/>
                  </a:lnTo>
                  <a:lnTo>
                    <a:pt x="611" y="582"/>
                  </a:lnTo>
                  <a:lnTo>
                    <a:pt x="679" y="573"/>
                  </a:lnTo>
                  <a:lnTo>
                    <a:pt x="751" y="566"/>
                  </a:lnTo>
                  <a:lnTo>
                    <a:pt x="827" y="565"/>
                  </a:lnTo>
                  <a:lnTo>
                    <a:pt x="896" y="566"/>
                  </a:lnTo>
                  <a:lnTo>
                    <a:pt x="970" y="572"/>
                  </a:lnTo>
                  <a:lnTo>
                    <a:pt x="999" y="512"/>
                  </a:lnTo>
                  <a:lnTo>
                    <a:pt x="1030" y="458"/>
                  </a:lnTo>
                  <a:lnTo>
                    <a:pt x="1062" y="405"/>
                  </a:lnTo>
                  <a:lnTo>
                    <a:pt x="1051" y="383"/>
                  </a:lnTo>
                  <a:lnTo>
                    <a:pt x="1044" y="358"/>
                  </a:lnTo>
                  <a:lnTo>
                    <a:pt x="1041" y="332"/>
                  </a:lnTo>
                  <a:lnTo>
                    <a:pt x="1044" y="302"/>
                  </a:lnTo>
                  <a:lnTo>
                    <a:pt x="1052" y="275"/>
                  </a:lnTo>
                  <a:lnTo>
                    <a:pt x="1066" y="249"/>
                  </a:lnTo>
                  <a:lnTo>
                    <a:pt x="1084" y="227"/>
                  </a:lnTo>
                  <a:lnTo>
                    <a:pt x="1106" y="209"/>
                  </a:lnTo>
                  <a:lnTo>
                    <a:pt x="1132" y="195"/>
                  </a:lnTo>
                  <a:lnTo>
                    <a:pt x="1159" y="187"/>
                  </a:lnTo>
                  <a:lnTo>
                    <a:pt x="1190" y="184"/>
                  </a:lnTo>
                  <a:lnTo>
                    <a:pt x="1210" y="186"/>
                  </a:lnTo>
                  <a:lnTo>
                    <a:pt x="1230" y="192"/>
                  </a:lnTo>
                  <a:lnTo>
                    <a:pt x="1278" y="149"/>
                  </a:lnTo>
                  <a:lnTo>
                    <a:pt x="1327" y="111"/>
                  </a:lnTo>
                  <a:lnTo>
                    <a:pt x="1378" y="78"/>
                  </a:lnTo>
                  <a:lnTo>
                    <a:pt x="1429" y="51"/>
                  </a:lnTo>
                  <a:lnTo>
                    <a:pt x="1482" y="29"/>
                  </a:lnTo>
                  <a:lnTo>
                    <a:pt x="1536" y="13"/>
                  </a:lnTo>
                  <a:lnTo>
                    <a:pt x="1592" y="3"/>
                  </a:lnTo>
                  <a:lnTo>
                    <a:pt x="1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1410" y="1565"/>
              <a:ext cx="54" cy="55"/>
            </a:xfrm>
            <a:custGeom>
              <a:gdLst>
                <a:gd name="T0" fmla="*/ 298 w 598"/>
                <a:gd name="T1" fmla="*/ 0 h 595"/>
                <a:gd name="T2" fmla="*/ 342 w 598"/>
                <a:gd name="T3" fmla="*/ 3 h 595"/>
                <a:gd name="T4" fmla="*/ 385 w 598"/>
                <a:gd name="T5" fmla="*/ 12 h 595"/>
                <a:gd name="T6" fmla="*/ 424 w 598"/>
                <a:gd name="T7" fmla="*/ 27 h 595"/>
                <a:gd name="T8" fmla="*/ 461 w 598"/>
                <a:gd name="T9" fmla="*/ 47 h 595"/>
                <a:gd name="T10" fmla="*/ 495 w 598"/>
                <a:gd name="T11" fmla="*/ 72 h 595"/>
                <a:gd name="T12" fmla="*/ 523 w 598"/>
                <a:gd name="T13" fmla="*/ 102 h 595"/>
                <a:gd name="T14" fmla="*/ 549 w 598"/>
                <a:gd name="T15" fmla="*/ 135 h 595"/>
                <a:gd name="T16" fmla="*/ 569 w 598"/>
                <a:gd name="T17" fmla="*/ 172 h 595"/>
                <a:gd name="T18" fmla="*/ 585 w 598"/>
                <a:gd name="T19" fmla="*/ 211 h 595"/>
                <a:gd name="T20" fmla="*/ 594 w 598"/>
                <a:gd name="T21" fmla="*/ 253 h 595"/>
                <a:gd name="T22" fmla="*/ 598 w 598"/>
                <a:gd name="T23" fmla="*/ 298 h 595"/>
                <a:gd name="T24" fmla="*/ 594 w 598"/>
                <a:gd name="T25" fmla="*/ 342 h 595"/>
                <a:gd name="T26" fmla="*/ 585 w 598"/>
                <a:gd name="T27" fmla="*/ 384 h 595"/>
                <a:gd name="T28" fmla="*/ 569 w 598"/>
                <a:gd name="T29" fmla="*/ 423 h 595"/>
                <a:gd name="T30" fmla="*/ 549 w 598"/>
                <a:gd name="T31" fmla="*/ 460 h 595"/>
                <a:gd name="T32" fmla="*/ 523 w 598"/>
                <a:gd name="T33" fmla="*/ 493 h 595"/>
                <a:gd name="T34" fmla="*/ 495 w 598"/>
                <a:gd name="T35" fmla="*/ 523 h 595"/>
                <a:gd name="T36" fmla="*/ 461 w 598"/>
                <a:gd name="T37" fmla="*/ 548 h 595"/>
                <a:gd name="T38" fmla="*/ 424 w 598"/>
                <a:gd name="T39" fmla="*/ 568 h 595"/>
                <a:gd name="T40" fmla="*/ 385 w 598"/>
                <a:gd name="T41" fmla="*/ 583 h 595"/>
                <a:gd name="T42" fmla="*/ 342 w 598"/>
                <a:gd name="T43" fmla="*/ 592 h 595"/>
                <a:gd name="T44" fmla="*/ 298 w 598"/>
                <a:gd name="T45" fmla="*/ 595 h 595"/>
                <a:gd name="T46" fmla="*/ 253 w 598"/>
                <a:gd name="T47" fmla="*/ 592 h 595"/>
                <a:gd name="T48" fmla="*/ 212 w 598"/>
                <a:gd name="T49" fmla="*/ 583 h 595"/>
                <a:gd name="T50" fmla="*/ 172 w 598"/>
                <a:gd name="T51" fmla="*/ 568 h 595"/>
                <a:gd name="T52" fmla="*/ 136 w 598"/>
                <a:gd name="T53" fmla="*/ 548 h 595"/>
                <a:gd name="T54" fmla="*/ 102 w 598"/>
                <a:gd name="T55" fmla="*/ 523 h 595"/>
                <a:gd name="T56" fmla="*/ 73 w 598"/>
                <a:gd name="T57" fmla="*/ 493 h 595"/>
                <a:gd name="T58" fmla="*/ 48 w 598"/>
                <a:gd name="T59" fmla="*/ 460 h 595"/>
                <a:gd name="T60" fmla="*/ 28 w 598"/>
                <a:gd name="T61" fmla="*/ 423 h 595"/>
                <a:gd name="T62" fmla="*/ 13 w 598"/>
                <a:gd name="T63" fmla="*/ 384 h 595"/>
                <a:gd name="T64" fmla="*/ 3 w 598"/>
                <a:gd name="T65" fmla="*/ 342 h 595"/>
                <a:gd name="T66" fmla="*/ 0 w 598"/>
                <a:gd name="T67" fmla="*/ 298 h 595"/>
                <a:gd name="T68" fmla="*/ 3 w 598"/>
                <a:gd name="T69" fmla="*/ 253 h 595"/>
                <a:gd name="T70" fmla="*/ 13 w 598"/>
                <a:gd name="T71" fmla="*/ 211 h 595"/>
                <a:gd name="T72" fmla="*/ 28 w 598"/>
                <a:gd name="T73" fmla="*/ 172 h 595"/>
                <a:gd name="T74" fmla="*/ 48 w 598"/>
                <a:gd name="T75" fmla="*/ 135 h 595"/>
                <a:gd name="T76" fmla="*/ 73 w 598"/>
                <a:gd name="T77" fmla="*/ 102 h 595"/>
                <a:gd name="T78" fmla="*/ 102 w 598"/>
                <a:gd name="T79" fmla="*/ 72 h 595"/>
                <a:gd name="T80" fmla="*/ 136 w 598"/>
                <a:gd name="T81" fmla="*/ 47 h 595"/>
                <a:gd name="T82" fmla="*/ 172 w 598"/>
                <a:gd name="T83" fmla="*/ 27 h 595"/>
                <a:gd name="T84" fmla="*/ 212 w 598"/>
                <a:gd name="T85" fmla="*/ 12 h 595"/>
                <a:gd name="T86" fmla="*/ 253 w 598"/>
                <a:gd name="T87" fmla="*/ 3 h 595"/>
                <a:gd name="T88" fmla="*/ 298 w 598"/>
                <a:gd name="T89" fmla="*/ 0 h 5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8" h="595">
                  <a:moveTo>
                    <a:pt x="298" y="0"/>
                  </a:moveTo>
                  <a:lnTo>
                    <a:pt x="342" y="3"/>
                  </a:lnTo>
                  <a:lnTo>
                    <a:pt x="385" y="12"/>
                  </a:lnTo>
                  <a:lnTo>
                    <a:pt x="424" y="27"/>
                  </a:lnTo>
                  <a:lnTo>
                    <a:pt x="461" y="47"/>
                  </a:lnTo>
                  <a:lnTo>
                    <a:pt x="495" y="72"/>
                  </a:lnTo>
                  <a:lnTo>
                    <a:pt x="523" y="102"/>
                  </a:lnTo>
                  <a:lnTo>
                    <a:pt x="549" y="135"/>
                  </a:lnTo>
                  <a:lnTo>
                    <a:pt x="569" y="172"/>
                  </a:lnTo>
                  <a:lnTo>
                    <a:pt x="585" y="211"/>
                  </a:lnTo>
                  <a:lnTo>
                    <a:pt x="594" y="253"/>
                  </a:lnTo>
                  <a:lnTo>
                    <a:pt x="598" y="298"/>
                  </a:lnTo>
                  <a:lnTo>
                    <a:pt x="594" y="342"/>
                  </a:lnTo>
                  <a:lnTo>
                    <a:pt x="585" y="384"/>
                  </a:lnTo>
                  <a:lnTo>
                    <a:pt x="569" y="423"/>
                  </a:lnTo>
                  <a:lnTo>
                    <a:pt x="549" y="460"/>
                  </a:lnTo>
                  <a:lnTo>
                    <a:pt x="523" y="493"/>
                  </a:lnTo>
                  <a:lnTo>
                    <a:pt x="495" y="523"/>
                  </a:lnTo>
                  <a:lnTo>
                    <a:pt x="461" y="548"/>
                  </a:lnTo>
                  <a:lnTo>
                    <a:pt x="424" y="568"/>
                  </a:lnTo>
                  <a:lnTo>
                    <a:pt x="385" y="583"/>
                  </a:lnTo>
                  <a:lnTo>
                    <a:pt x="342" y="592"/>
                  </a:lnTo>
                  <a:lnTo>
                    <a:pt x="298" y="595"/>
                  </a:lnTo>
                  <a:lnTo>
                    <a:pt x="253" y="592"/>
                  </a:lnTo>
                  <a:lnTo>
                    <a:pt x="212" y="583"/>
                  </a:lnTo>
                  <a:lnTo>
                    <a:pt x="172" y="568"/>
                  </a:lnTo>
                  <a:lnTo>
                    <a:pt x="136" y="548"/>
                  </a:lnTo>
                  <a:lnTo>
                    <a:pt x="102" y="523"/>
                  </a:lnTo>
                  <a:lnTo>
                    <a:pt x="73" y="493"/>
                  </a:lnTo>
                  <a:lnTo>
                    <a:pt x="48" y="460"/>
                  </a:lnTo>
                  <a:lnTo>
                    <a:pt x="28" y="423"/>
                  </a:lnTo>
                  <a:lnTo>
                    <a:pt x="13" y="384"/>
                  </a:lnTo>
                  <a:lnTo>
                    <a:pt x="3" y="342"/>
                  </a:lnTo>
                  <a:lnTo>
                    <a:pt x="0" y="298"/>
                  </a:lnTo>
                  <a:lnTo>
                    <a:pt x="3" y="253"/>
                  </a:lnTo>
                  <a:lnTo>
                    <a:pt x="13" y="211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2"/>
                  </a:lnTo>
                  <a:lnTo>
                    <a:pt x="136" y="47"/>
                  </a:lnTo>
                  <a:lnTo>
                    <a:pt x="172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  <p:grpSp>
        <p:nvGrpSpPr>
          <p:cNvPr id="31" name="Group 10"/>
          <p:cNvGrpSpPr>
            <a:grpSpLocks noChangeAspect="1"/>
          </p:cNvGrpSpPr>
          <p:nvPr/>
        </p:nvGrpSpPr>
        <p:grpSpPr>
          <a:xfrm>
            <a:off x="4679585" y="2784511"/>
            <a:ext cx="396783" cy="396783"/>
            <a:chOff x="2989" y="1455"/>
            <a:chExt cx="250" cy="250"/>
          </a:xfrm>
          <a:solidFill>
            <a:schemeClr val="bg1"/>
          </a:solidFill>
        </p:grpSpPr>
        <p:sp>
          <p:nvSpPr>
            <p:cNvPr id="32" name="Freeform 12"/>
            <p:cNvSpPr/>
            <p:nvPr/>
          </p:nvSpPr>
          <p:spPr bwMode="auto">
            <a:xfrm>
              <a:off x="2989" y="1455"/>
              <a:ext cx="250" cy="250"/>
            </a:xfrm>
            <a:custGeom>
              <a:gdLst>
                <a:gd name="T0" fmla="*/ 2620 w 3500"/>
                <a:gd name="T1" fmla="*/ 0 h 3500"/>
                <a:gd name="T2" fmla="*/ 2550 w 3500"/>
                <a:gd name="T3" fmla="*/ 78 h 3500"/>
                <a:gd name="T4" fmla="*/ 2469 w 3500"/>
                <a:gd name="T5" fmla="*/ 213 h 3500"/>
                <a:gd name="T6" fmla="*/ 389 w 3500"/>
                <a:gd name="T7" fmla="*/ 369 h 3500"/>
                <a:gd name="T8" fmla="*/ 372 w 3500"/>
                <a:gd name="T9" fmla="*/ 380 h 3500"/>
                <a:gd name="T10" fmla="*/ 369 w 3500"/>
                <a:gd name="T11" fmla="*/ 3111 h 3500"/>
                <a:gd name="T12" fmla="*/ 380 w 3500"/>
                <a:gd name="T13" fmla="*/ 3128 h 3500"/>
                <a:gd name="T14" fmla="*/ 3111 w 3500"/>
                <a:gd name="T15" fmla="*/ 3131 h 3500"/>
                <a:gd name="T16" fmla="*/ 3128 w 3500"/>
                <a:gd name="T17" fmla="*/ 3120 h 3500"/>
                <a:gd name="T18" fmla="*/ 3131 w 3500"/>
                <a:gd name="T19" fmla="*/ 1503 h 3500"/>
                <a:gd name="T20" fmla="*/ 3500 w 3500"/>
                <a:gd name="T21" fmla="*/ 862 h 3500"/>
                <a:gd name="T22" fmla="*/ 3497 w 3500"/>
                <a:gd name="T23" fmla="*/ 3160 h 3500"/>
                <a:gd name="T24" fmla="*/ 3473 w 3500"/>
                <a:gd name="T25" fmla="*/ 3252 h 3500"/>
                <a:gd name="T26" fmla="*/ 3430 w 3500"/>
                <a:gd name="T27" fmla="*/ 3333 h 3500"/>
                <a:gd name="T28" fmla="*/ 3370 w 3500"/>
                <a:gd name="T29" fmla="*/ 3401 h 3500"/>
                <a:gd name="T30" fmla="*/ 3294 w 3500"/>
                <a:gd name="T31" fmla="*/ 3454 h 3500"/>
                <a:gd name="T32" fmla="*/ 3207 w 3500"/>
                <a:gd name="T33" fmla="*/ 3488 h 3500"/>
                <a:gd name="T34" fmla="*/ 3111 w 3500"/>
                <a:gd name="T35" fmla="*/ 3500 h 3500"/>
                <a:gd name="T36" fmla="*/ 340 w 3500"/>
                <a:gd name="T37" fmla="*/ 3497 h 3500"/>
                <a:gd name="T38" fmla="*/ 248 w 3500"/>
                <a:gd name="T39" fmla="*/ 3473 h 3500"/>
                <a:gd name="T40" fmla="*/ 167 w 3500"/>
                <a:gd name="T41" fmla="*/ 3430 h 3500"/>
                <a:gd name="T42" fmla="*/ 99 w 3500"/>
                <a:gd name="T43" fmla="*/ 3370 h 3500"/>
                <a:gd name="T44" fmla="*/ 46 w 3500"/>
                <a:gd name="T45" fmla="*/ 3294 h 3500"/>
                <a:gd name="T46" fmla="*/ 12 w 3500"/>
                <a:gd name="T47" fmla="*/ 3207 h 3500"/>
                <a:gd name="T48" fmla="*/ 0 w 3500"/>
                <a:gd name="T49" fmla="*/ 3111 h 3500"/>
                <a:gd name="T50" fmla="*/ 3 w 3500"/>
                <a:gd name="T51" fmla="*/ 340 h 3500"/>
                <a:gd name="T52" fmla="*/ 27 w 3500"/>
                <a:gd name="T53" fmla="*/ 248 h 3500"/>
                <a:gd name="T54" fmla="*/ 70 w 3500"/>
                <a:gd name="T55" fmla="*/ 167 h 3500"/>
                <a:gd name="T56" fmla="*/ 130 w 3500"/>
                <a:gd name="T57" fmla="*/ 99 h 3500"/>
                <a:gd name="T58" fmla="*/ 206 w 3500"/>
                <a:gd name="T59" fmla="*/ 46 h 3500"/>
                <a:gd name="T60" fmla="*/ 293 w 3500"/>
                <a:gd name="T61" fmla="*/ 12 h 3500"/>
                <a:gd name="T62" fmla="*/ 389 w 3500"/>
                <a:gd name="T63" fmla="*/ 0 h 35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0" h="3500">
                  <a:moveTo>
                    <a:pt x="389" y="0"/>
                  </a:moveTo>
                  <a:lnTo>
                    <a:pt x="2620" y="0"/>
                  </a:lnTo>
                  <a:lnTo>
                    <a:pt x="2583" y="37"/>
                  </a:lnTo>
                  <a:lnTo>
                    <a:pt x="2550" y="78"/>
                  </a:lnTo>
                  <a:lnTo>
                    <a:pt x="2521" y="123"/>
                  </a:lnTo>
                  <a:lnTo>
                    <a:pt x="2469" y="213"/>
                  </a:lnTo>
                  <a:lnTo>
                    <a:pt x="2378" y="369"/>
                  </a:lnTo>
                  <a:lnTo>
                    <a:pt x="389" y="369"/>
                  </a:lnTo>
                  <a:lnTo>
                    <a:pt x="380" y="372"/>
                  </a:lnTo>
                  <a:lnTo>
                    <a:pt x="372" y="380"/>
                  </a:lnTo>
                  <a:lnTo>
                    <a:pt x="369" y="389"/>
                  </a:lnTo>
                  <a:lnTo>
                    <a:pt x="369" y="3111"/>
                  </a:lnTo>
                  <a:lnTo>
                    <a:pt x="372" y="3120"/>
                  </a:lnTo>
                  <a:lnTo>
                    <a:pt x="380" y="3128"/>
                  </a:lnTo>
                  <a:lnTo>
                    <a:pt x="389" y="3131"/>
                  </a:lnTo>
                  <a:lnTo>
                    <a:pt x="3111" y="3131"/>
                  </a:lnTo>
                  <a:lnTo>
                    <a:pt x="3120" y="3128"/>
                  </a:lnTo>
                  <a:lnTo>
                    <a:pt x="3128" y="3120"/>
                  </a:lnTo>
                  <a:lnTo>
                    <a:pt x="3131" y="3111"/>
                  </a:lnTo>
                  <a:lnTo>
                    <a:pt x="3131" y="1503"/>
                  </a:lnTo>
                  <a:lnTo>
                    <a:pt x="3362" y="1101"/>
                  </a:lnTo>
                  <a:lnTo>
                    <a:pt x="3500" y="862"/>
                  </a:lnTo>
                  <a:lnTo>
                    <a:pt x="3500" y="3111"/>
                  </a:lnTo>
                  <a:lnTo>
                    <a:pt x="3497" y="3160"/>
                  </a:lnTo>
                  <a:lnTo>
                    <a:pt x="3488" y="3207"/>
                  </a:lnTo>
                  <a:lnTo>
                    <a:pt x="3473" y="3252"/>
                  </a:lnTo>
                  <a:lnTo>
                    <a:pt x="3454" y="3294"/>
                  </a:lnTo>
                  <a:lnTo>
                    <a:pt x="3430" y="3333"/>
                  </a:lnTo>
                  <a:lnTo>
                    <a:pt x="3401" y="3370"/>
                  </a:lnTo>
                  <a:lnTo>
                    <a:pt x="3370" y="3401"/>
                  </a:lnTo>
                  <a:lnTo>
                    <a:pt x="3333" y="3430"/>
                  </a:lnTo>
                  <a:lnTo>
                    <a:pt x="3294" y="3454"/>
                  </a:lnTo>
                  <a:lnTo>
                    <a:pt x="3252" y="3473"/>
                  </a:lnTo>
                  <a:lnTo>
                    <a:pt x="3207" y="3488"/>
                  </a:lnTo>
                  <a:lnTo>
                    <a:pt x="3160" y="3497"/>
                  </a:lnTo>
                  <a:lnTo>
                    <a:pt x="3111" y="3500"/>
                  </a:lnTo>
                  <a:lnTo>
                    <a:pt x="389" y="3500"/>
                  </a:lnTo>
                  <a:lnTo>
                    <a:pt x="340" y="3497"/>
                  </a:lnTo>
                  <a:lnTo>
                    <a:pt x="293" y="3488"/>
                  </a:lnTo>
                  <a:lnTo>
                    <a:pt x="248" y="3473"/>
                  </a:lnTo>
                  <a:lnTo>
                    <a:pt x="206" y="3454"/>
                  </a:lnTo>
                  <a:lnTo>
                    <a:pt x="167" y="3430"/>
                  </a:lnTo>
                  <a:lnTo>
                    <a:pt x="130" y="3401"/>
                  </a:lnTo>
                  <a:lnTo>
                    <a:pt x="99" y="3370"/>
                  </a:lnTo>
                  <a:lnTo>
                    <a:pt x="70" y="3333"/>
                  </a:lnTo>
                  <a:lnTo>
                    <a:pt x="46" y="3294"/>
                  </a:lnTo>
                  <a:lnTo>
                    <a:pt x="27" y="3252"/>
                  </a:lnTo>
                  <a:lnTo>
                    <a:pt x="12" y="3207"/>
                  </a:lnTo>
                  <a:lnTo>
                    <a:pt x="3" y="3160"/>
                  </a:lnTo>
                  <a:lnTo>
                    <a:pt x="0" y="3111"/>
                  </a:lnTo>
                  <a:lnTo>
                    <a:pt x="0" y="389"/>
                  </a:lnTo>
                  <a:lnTo>
                    <a:pt x="3" y="340"/>
                  </a:lnTo>
                  <a:lnTo>
                    <a:pt x="12" y="293"/>
                  </a:lnTo>
                  <a:lnTo>
                    <a:pt x="27" y="248"/>
                  </a:lnTo>
                  <a:lnTo>
                    <a:pt x="46" y="206"/>
                  </a:lnTo>
                  <a:lnTo>
                    <a:pt x="70" y="167"/>
                  </a:lnTo>
                  <a:lnTo>
                    <a:pt x="99" y="130"/>
                  </a:lnTo>
                  <a:lnTo>
                    <a:pt x="130" y="99"/>
                  </a:lnTo>
                  <a:lnTo>
                    <a:pt x="167" y="70"/>
                  </a:lnTo>
                  <a:lnTo>
                    <a:pt x="206" y="46"/>
                  </a:lnTo>
                  <a:lnTo>
                    <a:pt x="248" y="27"/>
                  </a:lnTo>
                  <a:lnTo>
                    <a:pt x="293" y="12"/>
                  </a:lnTo>
                  <a:lnTo>
                    <a:pt x="340" y="3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3118" y="1494"/>
              <a:ext cx="99" cy="144"/>
            </a:xfrm>
            <a:custGeom>
              <a:gdLst>
                <a:gd name="T0" fmla="*/ 744 w 1378"/>
                <a:gd name="T1" fmla="*/ 0 h 2016"/>
                <a:gd name="T2" fmla="*/ 1378 w 1378"/>
                <a:gd name="T3" fmla="*/ 366 h 2016"/>
                <a:gd name="T4" fmla="*/ 633 w 1378"/>
                <a:gd name="T5" fmla="*/ 1657 h 2016"/>
                <a:gd name="T6" fmla="*/ 3 w 1378"/>
                <a:gd name="T7" fmla="*/ 2016 h 2016"/>
                <a:gd name="T8" fmla="*/ 0 w 1378"/>
                <a:gd name="T9" fmla="*/ 1291 h 2016"/>
                <a:gd name="T10" fmla="*/ 744 w 1378"/>
                <a:gd name="T11" fmla="*/ 0 h 20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8" h="2015">
                  <a:moveTo>
                    <a:pt x="744" y="0"/>
                  </a:moveTo>
                  <a:lnTo>
                    <a:pt x="1378" y="366"/>
                  </a:lnTo>
                  <a:lnTo>
                    <a:pt x="633" y="1657"/>
                  </a:lnTo>
                  <a:lnTo>
                    <a:pt x="3" y="2016"/>
                  </a:lnTo>
                  <a:lnTo>
                    <a:pt x="0" y="1291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3178" y="1462"/>
              <a:ext cx="54" cy="48"/>
            </a:xfrm>
            <a:custGeom>
              <a:gdLst>
                <a:gd name="T0" fmla="*/ 357 w 762"/>
                <a:gd name="T1" fmla="*/ 0 h 671"/>
                <a:gd name="T2" fmla="*/ 399 w 762"/>
                <a:gd name="T3" fmla="*/ 1 h 671"/>
                <a:gd name="T4" fmla="*/ 441 w 762"/>
                <a:gd name="T5" fmla="*/ 7 h 671"/>
                <a:gd name="T6" fmla="*/ 483 w 762"/>
                <a:gd name="T7" fmla="*/ 18 h 671"/>
                <a:gd name="T8" fmla="*/ 526 w 762"/>
                <a:gd name="T9" fmla="*/ 34 h 671"/>
                <a:gd name="T10" fmla="*/ 566 w 762"/>
                <a:gd name="T11" fmla="*/ 55 h 671"/>
                <a:gd name="T12" fmla="*/ 605 w 762"/>
                <a:gd name="T13" fmla="*/ 80 h 671"/>
                <a:gd name="T14" fmla="*/ 639 w 762"/>
                <a:gd name="T15" fmla="*/ 108 h 671"/>
                <a:gd name="T16" fmla="*/ 670 w 762"/>
                <a:gd name="T17" fmla="*/ 140 h 671"/>
                <a:gd name="T18" fmla="*/ 697 w 762"/>
                <a:gd name="T19" fmla="*/ 172 h 671"/>
                <a:gd name="T20" fmla="*/ 719 w 762"/>
                <a:gd name="T21" fmla="*/ 209 h 671"/>
                <a:gd name="T22" fmla="*/ 737 w 762"/>
                <a:gd name="T23" fmla="*/ 246 h 671"/>
                <a:gd name="T24" fmla="*/ 751 w 762"/>
                <a:gd name="T25" fmla="*/ 284 h 671"/>
                <a:gd name="T26" fmla="*/ 759 w 762"/>
                <a:gd name="T27" fmla="*/ 322 h 671"/>
                <a:gd name="T28" fmla="*/ 762 w 762"/>
                <a:gd name="T29" fmla="*/ 361 h 671"/>
                <a:gd name="T30" fmla="*/ 761 w 762"/>
                <a:gd name="T31" fmla="*/ 400 h 671"/>
                <a:gd name="T32" fmla="*/ 755 w 762"/>
                <a:gd name="T33" fmla="*/ 439 h 671"/>
                <a:gd name="T34" fmla="*/ 742 w 762"/>
                <a:gd name="T35" fmla="*/ 476 h 671"/>
                <a:gd name="T36" fmla="*/ 725 w 762"/>
                <a:gd name="T37" fmla="*/ 512 h 671"/>
                <a:gd name="T38" fmla="*/ 633 w 762"/>
                <a:gd name="T39" fmla="*/ 671 h 671"/>
                <a:gd name="T40" fmla="*/ 0 w 762"/>
                <a:gd name="T41" fmla="*/ 305 h 671"/>
                <a:gd name="T42" fmla="*/ 91 w 762"/>
                <a:gd name="T43" fmla="*/ 146 h 671"/>
                <a:gd name="T44" fmla="*/ 113 w 762"/>
                <a:gd name="T45" fmla="*/ 113 h 671"/>
                <a:gd name="T46" fmla="*/ 140 w 762"/>
                <a:gd name="T47" fmla="*/ 84 h 671"/>
                <a:gd name="T48" fmla="*/ 170 w 762"/>
                <a:gd name="T49" fmla="*/ 59 h 671"/>
                <a:gd name="T50" fmla="*/ 202 w 762"/>
                <a:gd name="T51" fmla="*/ 39 h 671"/>
                <a:gd name="T52" fmla="*/ 238 w 762"/>
                <a:gd name="T53" fmla="*/ 22 h 671"/>
                <a:gd name="T54" fmla="*/ 277 w 762"/>
                <a:gd name="T55" fmla="*/ 10 h 671"/>
                <a:gd name="T56" fmla="*/ 316 w 762"/>
                <a:gd name="T57" fmla="*/ 3 h 671"/>
                <a:gd name="T58" fmla="*/ 357 w 762"/>
                <a:gd name="T59" fmla="*/ 0 h 6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2" h="671">
                  <a:moveTo>
                    <a:pt x="357" y="0"/>
                  </a:moveTo>
                  <a:lnTo>
                    <a:pt x="399" y="1"/>
                  </a:lnTo>
                  <a:lnTo>
                    <a:pt x="441" y="7"/>
                  </a:lnTo>
                  <a:lnTo>
                    <a:pt x="483" y="18"/>
                  </a:lnTo>
                  <a:lnTo>
                    <a:pt x="526" y="34"/>
                  </a:lnTo>
                  <a:lnTo>
                    <a:pt x="566" y="55"/>
                  </a:lnTo>
                  <a:lnTo>
                    <a:pt x="605" y="80"/>
                  </a:lnTo>
                  <a:lnTo>
                    <a:pt x="639" y="108"/>
                  </a:lnTo>
                  <a:lnTo>
                    <a:pt x="670" y="140"/>
                  </a:lnTo>
                  <a:lnTo>
                    <a:pt x="697" y="172"/>
                  </a:lnTo>
                  <a:lnTo>
                    <a:pt x="719" y="209"/>
                  </a:lnTo>
                  <a:lnTo>
                    <a:pt x="737" y="246"/>
                  </a:lnTo>
                  <a:lnTo>
                    <a:pt x="751" y="284"/>
                  </a:lnTo>
                  <a:lnTo>
                    <a:pt x="759" y="322"/>
                  </a:lnTo>
                  <a:lnTo>
                    <a:pt x="762" y="361"/>
                  </a:lnTo>
                  <a:lnTo>
                    <a:pt x="761" y="400"/>
                  </a:lnTo>
                  <a:lnTo>
                    <a:pt x="755" y="439"/>
                  </a:lnTo>
                  <a:lnTo>
                    <a:pt x="742" y="476"/>
                  </a:lnTo>
                  <a:lnTo>
                    <a:pt x="725" y="512"/>
                  </a:lnTo>
                  <a:lnTo>
                    <a:pt x="633" y="671"/>
                  </a:lnTo>
                  <a:lnTo>
                    <a:pt x="0" y="305"/>
                  </a:lnTo>
                  <a:lnTo>
                    <a:pt x="91" y="146"/>
                  </a:lnTo>
                  <a:lnTo>
                    <a:pt x="113" y="113"/>
                  </a:lnTo>
                  <a:lnTo>
                    <a:pt x="140" y="84"/>
                  </a:lnTo>
                  <a:lnTo>
                    <a:pt x="170" y="59"/>
                  </a:lnTo>
                  <a:lnTo>
                    <a:pt x="202" y="39"/>
                  </a:lnTo>
                  <a:lnTo>
                    <a:pt x="238" y="22"/>
                  </a:lnTo>
                  <a:lnTo>
                    <a:pt x="277" y="10"/>
                  </a:lnTo>
                  <a:lnTo>
                    <a:pt x="316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  <p:grpSp>
        <p:nvGrpSpPr>
          <p:cNvPr id="35" name="Group 17"/>
          <p:cNvGrpSpPr>
            <a:grpSpLocks noChangeAspect="1"/>
          </p:cNvGrpSpPr>
          <p:nvPr/>
        </p:nvGrpSpPr>
        <p:grpSpPr>
          <a:xfrm>
            <a:off x="7321901" y="2763877"/>
            <a:ext cx="293620" cy="490424"/>
            <a:chOff x="4703" y="1442"/>
            <a:chExt cx="185" cy="309"/>
          </a:xfrm>
          <a:solidFill>
            <a:schemeClr val="bg1"/>
          </a:solidFill>
        </p:grpSpPr>
        <p:sp>
          <p:nvSpPr>
            <p:cNvPr id="36" name="Freeform 19"/>
            <p:cNvSpPr/>
            <p:nvPr/>
          </p:nvSpPr>
          <p:spPr bwMode="auto">
            <a:xfrm>
              <a:off x="4785" y="1515"/>
              <a:ext cx="27" cy="55"/>
            </a:xfrm>
            <a:custGeom>
              <a:gdLst>
                <a:gd name="T0" fmla="*/ 147 w 295"/>
                <a:gd name="T1" fmla="*/ 0 h 598"/>
                <a:gd name="T2" fmla="*/ 169 w 295"/>
                <a:gd name="T3" fmla="*/ 3 h 598"/>
                <a:gd name="T4" fmla="*/ 190 w 295"/>
                <a:gd name="T5" fmla="*/ 13 h 598"/>
                <a:gd name="T6" fmla="*/ 210 w 295"/>
                <a:gd name="T7" fmla="*/ 29 h 598"/>
                <a:gd name="T8" fmla="*/ 227 w 295"/>
                <a:gd name="T9" fmla="*/ 49 h 598"/>
                <a:gd name="T10" fmla="*/ 244 w 295"/>
                <a:gd name="T11" fmla="*/ 74 h 598"/>
                <a:gd name="T12" fmla="*/ 258 w 295"/>
                <a:gd name="T13" fmla="*/ 102 h 598"/>
                <a:gd name="T14" fmla="*/ 271 w 295"/>
                <a:gd name="T15" fmla="*/ 136 h 598"/>
                <a:gd name="T16" fmla="*/ 281 w 295"/>
                <a:gd name="T17" fmla="*/ 173 h 598"/>
                <a:gd name="T18" fmla="*/ 289 w 295"/>
                <a:gd name="T19" fmla="*/ 212 h 598"/>
                <a:gd name="T20" fmla="*/ 293 w 295"/>
                <a:gd name="T21" fmla="*/ 255 h 598"/>
                <a:gd name="T22" fmla="*/ 295 w 295"/>
                <a:gd name="T23" fmla="*/ 299 h 598"/>
                <a:gd name="T24" fmla="*/ 293 w 295"/>
                <a:gd name="T25" fmla="*/ 343 h 598"/>
                <a:gd name="T26" fmla="*/ 289 w 295"/>
                <a:gd name="T27" fmla="*/ 386 h 598"/>
                <a:gd name="T28" fmla="*/ 281 w 295"/>
                <a:gd name="T29" fmla="*/ 425 h 598"/>
                <a:gd name="T30" fmla="*/ 271 w 295"/>
                <a:gd name="T31" fmla="*/ 462 h 598"/>
                <a:gd name="T32" fmla="*/ 258 w 295"/>
                <a:gd name="T33" fmla="*/ 496 h 598"/>
                <a:gd name="T34" fmla="*/ 244 w 295"/>
                <a:gd name="T35" fmla="*/ 525 h 598"/>
                <a:gd name="T36" fmla="*/ 227 w 295"/>
                <a:gd name="T37" fmla="*/ 551 h 598"/>
                <a:gd name="T38" fmla="*/ 210 w 295"/>
                <a:gd name="T39" fmla="*/ 571 h 598"/>
                <a:gd name="T40" fmla="*/ 190 w 295"/>
                <a:gd name="T41" fmla="*/ 585 h 598"/>
                <a:gd name="T42" fmla="*/ 169 w 295"/>
                <a:gd name="T43" fmla="*/ 595 h 598"/>
                <a:gd name="T44" fmla="*/ 147 w 295"/>
                <a:gd name="T45" fmla="*/ 598 h 598"/>
                <a:gd name="T46" fmla="*/ 127 w 295"/>
                <a:gd name="T47" fmla="*/ 595 h 598"/>
                <a:gd name="T48" fmla="*/ 106 w 295"/>
                <a:gd name="T49" fmla="*/ 585 h 598"/>
                <a:gd name="T50" fmla="*/ 86 w 295"/>
                <a:gd name="T51" fmla="*/ 571 h 598"/>
                <a:gd name="T52" fmla="*/ 67 w 295"/>
                <a:gd name="T53" fmla="*/ 551 h 598"/>
                <a:gd name="T54" fmla="*/ 51 w 295"/>
                <a:gd name="T55" fmla="*/ 525 h 598"/>
                <a:gd name="T56" fmla="*/ 36 w 295"/>
                <a:gd name="T57" fmla="*/ 496 h 598"/>
                <a:gd name="T58" fmla="*/ 24 w 295"/>
                <a:gd name="T59" fmla="*/ 462 h 598"/>
                <a:gd name="T60" fmla="*/ 14 w 295"/>
                <a:gd name="T61" fmla="*/ 425 h 598"/>
                <a:gd name="T62" fmla="*/ 6 w 295"/>
                <a:gd name="T63" fmla="*/ 386 h 598"/>
                <a:gd name="T64" fmla="*/ 2 w 295"/>
                <a:gd name="T65" fmla="*/ 343 h 598"/>
                <a:gd name="T66" fmla="*/ 0 w 295"/>
                <a:gd name="T67" fmla="*/ 299 h 598"/>
                <a:gd name="T68" fmla="*/ 2 w 295"/>
                <a:gd name="T69" fmla="*/ 255 h 598"/>
                <a:gd name="T70" fmla="*/ 6 w 295"/>
                <a:gd name="T71" fmla="*/ 212 h 598"/>
                <a:gd name="T72" fmla="*/ 14 w 295"/>
                <a:gd name="T73" fmla="*/ 173 h 598"/>
                <a:gd name="T74" fmla="*/ 24 w 295"/>
                <a:gd name="T75" fmla="*/ 136 h 598"/>
                <a:gd name="T76" fmla="*/ 36 w 295"/>
                <a:gd name="T77" fmla="*/ 102 h 598"/>
                <a:gd name="T78" fmla="*/ 51 w 295"/>
                <a:gd name="T79" fmla="*/ 74 h 598"/>
                <a:gd name="T80" fmla="*/ 67 w 295"/>
                <a:gd name="T81" fmla="*/ 49 h 598"/>
                <a:gd name="T82" fmla="*/ 86 w 295"/>
                <a:gd name="T83" fmla="*/ 29 h 598"/>
                <a:gd name="T84" fmla="*/ 106 w 295"/>
                <a:gd name="T85" fmla="*/ 13 h 598"/>
                <a:gd name="T86" fmla="*/ 127 w 295"/>
                <a:gd name="T87" fmla="*/ 3 h 598"/>
                <a:gd name="T88" fmla="*/ 147 w 295"/>
                <a:gd name="T89" fmla="*/ 0 h 5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598">
                  <a:moveTo>
                    <a:pt x="147" y="0"/>
                  </a:moveTo>
                  <a:lnTo>
                    <a:pt x="169" y="3"/>
                  </a:lnTo>
                  <a:lnTo>
                    <a:pt x="190" y="13"/>
                  </a:lnTo>
                  <a:lnTo>
                    <a:pt x="210" y="29"/>
                  </a:lnTo>
                  <a:lnTo>
                    <a:pt x="227" y="49"/>
                  </a:lnTo>
                  <a:lnTo>
                    <a:pt x="244" y="74"/>
                  </a:lnTo>
                  <a:lnTo>
                    <a:pt x="258" y="102"/>
                  </a:lnTo>
                  <a:lnTo>
                    <a:pt x="271" y="136"/>
                  </a:lnTo>
                  <a:lnTo>
                    <a:pt x="281" y="173"/>
                  </a:lnTo>
                  <a:lnTo>
                    <a:pt x="289" y="212"/>
                  </a:lnTo>
                  <a:lnTo>
                    <a:pt x="293" y="255"/>
                  </a:lnTo>
                  <a:lnTo>
                    <a:pt x="295" y="299"/>
                  </a:lnTo>
                  <a:lnTo>
                    <a:pt x="293" y="343"/>
                  </a:lnTo>
                  <a:lnTo>
                    <a:pt x="289" y="386"/>
                  </a:lnTo>
                  <a:lnTo>
                    <a:pt x="281" y="425"/>
                  </a:lnTo>
                  <a:lnTo>
                    <a:pt x="271" y="462"/>
                  </a:lnTo>
                  <a:lnTo>
                    <a:pt x="258" y="496"/>
                  </a:lnTo>
                  <a:lnTo>
                    <a:pt x="244" y="525"/>
                  </a:lnTo>
                  <a:lnTo>
                    <a:pt x="227" y="551"/>
                  </a:lnTo>
                  <a:lnTo>
                    <a:pt x="210" y="571"/>
                  </a:lnTo>
                  <a:lnTo>
                    <a:pt x="190" y="585"/>
                  </a:lnTo>
                  <a:lnTo>
                    <a:pt x="169" y="595"/>
                  </a:lnTo>
                  <a:lnTo>
                    <a:pt x="147" y="598"/>
                  </a:lnTo>
                  <a:lnTo>
                    <a:pt x="127" y="595"/>
                  </a:lnTo>
                  <a:lnTo>
                    <a:pt x="106" y="585"/>
                  </a:lnTo>
                  <a:lnTo>
                    <a:pt x="86" y="571"/>
                  </a:lnTo>
                  <a:lnTo>
                    <a:pt x="67" y="551"/>
                  </a:lnTo>
                  <a:lnTo>
                    <a:pt x="51" y="525"/>
                  </a:lnTo>
                  <a:lnTo>
                    <a:pt x="36" y="496"/>
                  </a:lnTo>
                  <a:lnTo>
                    <a:pt x="24" y="462"/>
                  </a:lnTo>
                  <a:lnTo>
                    <a:pt x="14" y="425"/>
                  </a:lnTo>
                  <a:lnTo>
                    <a:pt x="6" y="386"/>
                  </a:lnTo>
                  <a:lnTo>
                    <a:pt x="2" y="343"/>
                  </a:lnTo>
                  <a:lnTo>
                    <a:pt x="0" y="299"/>
                  </a:lnTo>
                  <a:lnTo>
                    <a:pt x="2" y="255"/>
                  </a:lnTo>
                  <a:lnTo>
                    <a:pt x="6" y="212"/>
                  </a:lnTo>
                  <a:lnTo>
                    <a:pt x="14" y="173"/>
                  </a:lnTo>
                  <a:lnTo>
                    <a:pt x="24" y="136"/>
                  </a:lnTo>
                  <a:lnTo>
                    <a:pt x="36" y="102"/>
                  </a:lnTo>
                  <a:lnTo>
                    <a:pt x="51" y="74"/>
                  </a:lnTo>
                  <a:lnTo>
                    <a:pt x="67" y="49"/>
                  </a:lnTo>
                  <a:lnTo>
                    <a:pt x="86" y="29"/>
                  </a:lnTo>
                  <a:lnTo>
                    <a:pt x="106" y="13"/>
                  </a:lnTo>
                  <a:lnTo>
                    <a:pt x="12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4703" y="1442"/>
              <a:ext cx="103" cy="58"/>
            </a:xfrm>
            <a:custGeom>
              <a:gdLst>
                <a:gd name="T0" fmla="*/ 146 w 1128"/>
                <a:gd name="T1" fmla="*/ 0 h 646"/>
                <a:gd name="T2" fmla="*/ 153 w 1128"/>
                <a:gd name="T3" fmla="*/ 76 h 646"/>
                <a:gd name="T4" fmla="*/ 170 w 1128"/>
                <a:gd name="T5" fmla="*/ 134 h 646"/>
                <a:gd name="T6" fmla="*/ 200 w 1128"/>
                <a:gd name="T7" fmla="*/ 178 h 646"/>
                <a:gd name="T8" fmla="*/ 244 w 1128"/>
                <a:gd name="T9" fmla="*/ 209 h 646"/>
                <a:gd name="T10" fmla="*/ 301 w 1128"/>
                <a:gd name="T11" fmla="*/ 229 h 646"/>
                <a:gd name="T12" fmla="*/ 374 w 1128"/>
                <a:gd name="T13" fmla="*/ 240 h 646"/>
                <a:gd name="T14" fmla="*/ 460 w 1128"/>
                <a:gd name="T15" fmla="*/ 247 h 646"/>
                <a:gd name="T16" fmla="*/ 563 w 1128"/>
                <a:gd name="T17" fmla="*/ 248 h 646"/>
                <a:gd name="T18" fmla="*/ 627 w 1128"/>
                <a:gd name="T19" fmla="*/ 248 h 646"/>
                <a:gd name="T20" fmla="*/ 693 w 1128"/>
                <a:gd name="T21" fmla="*/ 250 h 646"/>
                <a:gd name="T22" fmla="*/ 760 w 1128"/>
                <a:gd name="T23" fmla="*/ 255 h 646"/>
                <a:gd name="T24" fmla="*/ 826 w 1128"/>
                <a:gd name="T25" fmla="*/ 265 h 646"/>
                <a:gd name="T26" fmla="*/ 890 w 1128"/>
                <a:gd name="T27" fmla="*/ 281 h 646"/>
                <a:gd name="T28" fmla="*/ 949 w 1128"/>
                <a:gd name="T29" fmla="*/ 304 h 646"/>
                <a:gd name="T30" fmla="*/ 1002 w 1128"/>
                <a:gd name="T31" fmla="*/ 338 h 646"/>
                <a:gd name="T32" fmla="*/ 1048 w 1128"/>
                <a:gd name="T33" fmla="*/ 382 h 646"/>
                <a:gd name="T34" fmla="*/ 1086 w 1128"/>
                <a:gd name="T35" fmla="*/ 439 h 646"/>
                <a:gd name="T36" fmla="*/ 1111 w 1128"/>
                <a:gd name="T37" fmla="*/ 510 h 646"/>
                <a:gd name="T38" fmla="*/ 1126 w 1128"/>
                <a:gd name="T39" fmla="*/ 597 h 646"/>
                <a:gd name="T40" fmla="*/ 980 w 1128"/>
                <a:gd name="T41" fmla="*/ 646 h 646"/>
                <a:gd name="T42" fmla="*/ 974 w 1128"/>
                <a:gd name="T43" fmla="*/ 570 h 646"/>
                <a:gd name="T44" fmla="*/ 957 w 1128"/>
                <a:gd name="T45" fmla="*/ 512 h 646"/>
                <a:gd name="T46" fmla="*/ 927 w 1128"/>
                <a:gd name="T47" fmla="*/ 468 h 646"/>
                <a:gd name="T48" fmla="*/ 883 w 1128"/>
                <a:gd name="T49" fmla="*/ 437 h 646"/>
                <a:gd name="T50" fmla="*/ 826 w 1128"/>
                <a:gd name="T51" fmla="*/ 417 h 646"/>
                <a:gd name="T52" fmla="*/ 753 w 1128"/>
                <a:gd name="T53" fmla="*/ 404 h 646"/>
                <a:gd name="T54" fmla="*/ 666 w 1128"/>
                <a:gd name="T55" fmla="*/ 399 h 646"/>
                <a:gd name="T56" fmla="*/ 563 w 1128"/>
                <a:gd name="T57" fmla="*/ 397 h 646"/>
                <a:gd name="T58" fmla="*/ 500 w 1128"/>
                <a:gd name="T59" fmla="*/ 397 h 646"/>
                <a:gd name="T60" fmla="*/ 433 w 1128"/>
                <a:gd name="T61" fmla="*/ 395 h 646"/>
                <a:gd name="T62" fmla="*/ 367 w 1128"/>
                <a:gd name="T63" fmla="*/ 391 h 646"/>
                <a:gd name="T64" fmla="*/ 301 w 1128"/>
                <a:gd name="T65" fmla="*/ 381 h 646"/>
                <a:gd name="T66" fmla="*/ 238 w 1128"/>
                <a:gd name="T67" fmla="*/ 365 h 646"/>
                <a:gd name="T68" fmla="*/ 179 w 1128"/>
                <a:gd name="T69" fmla="*/ 341 h 646"/>
                <a:gd name="T70" fmla="*/ 125 w 1128"/>
                <a:gd name="T71" fmla="*/ 308 h 646"/>
                <a:gd name="T72" fmla="*/ 79 w 1128"/>
                <a:gd name="T73" fmla="*/ 264 h 646"/>
                <a:gd name="T74" fmla="*/ 42 w 1128"/>
                <a:gd name="T75" fmla="*/ 207 h 646"/>
                <a:gd name="T76" fmla="*/ 16 w 1128"/>
                <a:gd name="T77" fmla="*/ 136 h 646"/>
                <a:gd name="T78" fmla="*/ 2 w 1128"/>
                <a:gd name="T79" fmla="*/ 49 h 646"/>
                <a:gd name="T80" fmla="*/ 0 w 1128"/>
                <a:gd name="T81" fmla="*/ 0 h 6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8" h="646">
                  <a:moveTo>
                    <a:pt x="0" y="0"/>
                  </a:moveTo>
                  <a:lnTo>
                    <a:pt x="146" y="0"/>
                  </a:lnTo>
                  <a:lnTo>
                    <a:pt x="149" y="40"/>
                  </a:lnTo>
                  <a:lnTo>
                    <a:pt x="153" y="76"/>
                  </a:lnTo>
                  <a:lnTo>
                    <a:pt x="160" y="106"/>
                  </a:lnTo>
                  <a:lnTo>
                    <a:pt x="170" y="134"/>
                  </a:lnTo>
                  <a:lnTo>
                    <a:pt x="184" y="158"/>
                  </a:lnTo>
                  <a:lnTo>
                    <a:pt x="200" y="178"/>
                  </a:lnTo>
                  <a:lnTo>
                    <a:pt x="221" y="195"/>
                  </a:lnTo>
                  <a:lnTo>
                    <a:pt x="244" y="209"/>
                  </a:lnTo>
                  <a:lnTo>
                    <a:pt x="271" y="220"/>
                  </a:lnTo>
                  <a:lnTo>
                    <a:pt x="301" y="229"/>
                  </a:lnTo>
                  <a:lnTo>
                    <a:pt x="336" y="236"/>
                  </a:lnTo>
                  <a:lnTo>
                    <a:pt x="374" y="240"/>
                  </a:lnTo>
                  <a:lnTo>
                    <a:pt x="416" y="245"/>
                  </a:lnTo>
                  <a:lnTo>
                    <a:pt x="460" y="247"/>
                  </a:lnTo>
                  <a:lnTo>
                    <a:pt x="510" y="248"/>
                  </a:lnTo>
                  <a:lnTo>
                    <a:pt x="563" y="248"/>
                  </a:lnTo>
                  <a:lnTo>
                    <a:pt x="595" y="248"/>
                  </a:lnTo>
                  <a:lnTo>
                    <a:pt x="627" y="248"/>
                  </a:lnTo>
                  <a:lnTo>
                    <a:pt x="660" y="249"/>
                  </a:lnTo>
                  <a:lnTo>
                    <a:pt x="693" y="250"/>
                  </a:lnTo>
                  <a:lnTo>
                    <a:pt x="727" y="252"/>
                  </a:lnTo>
                  <a:lnTo>
                    <a:pt x="760" y="255"/>
                  </a:lnTo>
                  <a:lnTo>
                    <a:pt x="794" y="259"/>
                  </a:lnTo>
                  <a:lnTo>
                    <a:pt x="826" y="265"/>
                  </a:lnTo>
                  <a:lnTo>
                    <a:pt x="858" y="272"/>
                  </a:lnTo>
                  <a:lnTo>
                    <a:pt x="890" y="281"/>
                  </a:lnTo>
                  <a:lnTo>
                    <a:pt x="920" y="291"/>
                  </a:lnTo>
                  <a:lnTo>
                    <a:pt x="949" y="304"/>
                  </a:lnTo>
                  <a:lnTo>
                    <a:pt x="976" y="320"/>
                  </a:lnTo>
                  <a:lnTo>
                    <a:pt x="1002" y="338"/>
                  </a:lnTo>
                  <a:lnTo>
                    <a:pt x="1026" y="359"/>
                  </a:lnTo>
                  <a:lnTo>
                    <a:pt x="1048" y="382"/>
                  </a:lnTo>
                  <a:lnTo>
                    <a:pt x="1068" y="408"/>
                  </a:lnTo>
                  <a:lnTo>
                    <a:pt x="1086" y="439"/>
                  </a:lnTo>
                  <a:lnTo>
                    <a:pt x="1100" y="472"/>
                  </a:lnTo>
                  <a:lnTo>
                    <a:pt x="1111" y="510"/>
                  </a:lnTo>
                  <a:lnTo>
                    <a:pt x="1121" y="551"/>
                  </a:lnTo>
                  <a:lnTo>
                    <a:pt x="1126" y="597"/>
                  </a:lnTo>
                  <a:lnTo>
                    <a:pt x="1128" y="646"/>
                  </a:lnTo>
                  <a:lnTo>
                    <a:pt x="980" y="646"/>
                  </a:lnTo>
                  <a:lnTo>
                    <a:pt x="979" y="606"/>
                  </a:lnTo>
                  <a:lnTo>
                    <a:pt x="974" y="570"/>
                  </a:lnTo>
                  <a:lnTo>
                    <a:pt x="967" y="539"/>
                  </a:lnTo>
                  <a:lnTo>
                    <a:pt x="957" y="512"/>
                  </a:lnTo>
                  <a:lnTo>
                    <a:pt x="943" y="489"/>
                  </a:lnTo>
                  <a:lnTo>
                    <a:pt x="927" y="468"/>
                  </a:lnTo>
                  <a:lnTo>
                    <a:pt x="906" y="451"/>
                  </a:lnTo>
                  <a:lnTo>
                    <a:pt x="883" y="437"/>
                  </a:lnTo>
                  <a:lnTo>
                    <a:pt x="856" y="425"/>
                  </a:lnTo>
                  <a:lnTo>
                    <a:pt x="826" y="417"/>
                  </a:lnTo>
                  <a:lnTo>
                    <a:pt x="792" y="410"/>
                  </a:lnTo>
                  <a:lnTo>
                    <a:pt x="753" y="404"/>
                  </a:lnTo>
                  <a:lnTo>
                    <a:pt x="712" y="401"/>
                  </a:lnTo>
                  <a:lnTo>
                    <a:pt x="666" y="399"/>
                  </a:lnTo>
                  <a:lnTo>
                    <a:pt x="617" y="398"/>
                  </a:lnTo>
                  <a:lnTo>
                    <a:pt x="563" y="397"/>
                  </a:lnTo>
                  <a:lnTo>
                    <a:pt x="532" y="397"/>
                  </a:lnTo>
                  <a:lnTo>
                    <a:pt x="500" y="397"/>
                  </a:lnTo>
                  <a:lnTo>
                    <a:pt x="466" y="397"/>
                  </a:lnTo>
                  <a:lnTo>
                    <a:pt x="433" y="395"/>
                  </a:lnTo>
                  <a:lnTo>
                    <a:pt x="400" y="394"/>
                  </a:lnTo>
                  <a:lnTo>
                    <a:pt x="367" y="391"/>
                  </a:lnTo>
                  <a:lnTo>
                    <a:pt x="333" y="386"/>
                  </a:lnTo>
                  <a:lnTo>
                    <a:pt x="301" y="381"/>
                  </a:lnTo>
                  <a:lnTo>
                    <a:pt x="269" y="374"/>
                  </a:lnTo>
                  <a:lnTo>
                    <a:pt x="238" y="365"/>
                  </a:lnTo>
                  <a:lnTo>
                    <a:pt x="208" y="354"/>
                  </a:lnTo>
                  <a:lnTo>
                    <a:pt x="179" y="341"/>
                  </a:lnTo>
                  <a:lnTo>
                    <a:pt x="151" y="326"/>
                  </a:lnTo>
                  <a:lnTo>
                    <a:pt x="125" y="308"/>
                  </a:lnTo>
                  <a:lnTo>
                    <a:pt x="101" y="287"/>
                  </a:lnTo>
                  <a:lnTo>
                    <a:pt x="79" y="264"/>
                  </a:lnTo>
                  <a:lnTo>
                    <a:pt x="59" y="237"/>
                  </a:lnTo>
                  <a:lnTo>
                    <a:pt x="42" y="207"/>
                  </a:lnTo>
                  <a:lnTo>
                    <a:pt x="27" y="173"/>
                  </a:lnTo>
                  <a:lnTo>
                    <a:pt x="16" y="136"/>
                  </a:lnTo>
                  <a:lnTo>
                    <a:pt x="7" y="95"/>
                  </a:lnTo>
                  <a:lnTo>
                    <a:pt x="2" y="4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4710" y="1500"/>
              <a:ext cx="178" cy="251"/>
            </a:xfrm>
            <a:custGeom>
              <a:gdLst>
                <a:gd name="T0" fmla="*/ 696 w 1960"/>
                <a:gd name="T1" fmla="*/ 45 h 2756"/>
                <a:gd name="T2" fmla="*/ 685 w 1960"/>
                <a:gd name="T3" fmla="*/ 139 h 2756"/>
                <a:gd name="T4" fmla="*/ 688 w 1960"/>
                <a:gd name="T5" fmla="*/ 837 h 2756"/>
                <a:gd name="T6" fmla="*/ 707 w 1960"/>
                <a:gd name="T7" fmla="*/ 928 h 2756"/>
                <a:gd name="T8" fmla="*/ 744 w 1960"/>
                <a:gd name="T9" fmla="*/ 1009 h 2756"/>
                <a:gd name="T10" fmla="*/ 794 w 1960"/>
                <a:gd name="T11" fmla="*/ 1076 h 2756"/>
                <a:gd name="T12" fmla="*/ 856 w 1960"/>
                <a:gd name="T13" fmla="*/ 1126 h 2756"/>
                <a:gd name="T14" fmla="*/ 927 w 1960"/>
                <a:gd name="T15" fmla="*/ 1154 h 2756"/>
                <a:gd name="T16" fmla="*/ 925 w 1960"/>
                <a:gd name="T17" fmla="*/ 1158 h 2756"/>
                <a:gd name="T18" fmla="*/ 925 w 1960"/>
                <a:gd name="T19" fmla="*/ 1683 h 2756"/>
                <a:gd name="T20" fmla="*/ 936 w 1960"/>
                <a:gd name="T21" fmla="*/ 1715 h 2756"/>
                <a:gd name="T22" fmla="*/ 963 w 1960"/>
                <a:gd name="T23" fmla="*/ 1735 h 2756"/>
                <a:gd name="T24" fmla="*/ 997 w 1960"/>
                <a:gd name="T25" fmla="*/ 1735 h 2756"/>
                <a:gd name="T26" fmla="*/ 1024 w 1960"/>
                <a:gd name="T27" fmla="*/ 1715 h 2756"/>
                <a:gd name="T28" fmla="*/ 1034 w 1960"/>
                <a:gd name="T29" fmla="*/ 1683 h 2756"/>
                <a:gd name="T30" fmla="*/ 1033 w 1960"/>
                <a:gd name="T31" fmla="*/ 1158 h 2756"/>
                <a:gd name="T32" fmla="*/ 1032 w 1960"/>
                <a:gd name="T33" fmla="*/ 1154 h 2756"/>
                <a:gd name="T34" fmla="*/ 1104 w 1960"/>
                <a:gd name="T35" fmla="*/ 1126 h 2756"/>
                <a:gd name="T36" fmla="*/ 1165 w 1960"/>
                <a:gd name="T37" fmla="*/ 1076 h 2756"/>
                <a:gd name="T38" fmla="*/ 1216 w 1960"/>
                <a:gd name="T39" fmla="*/ 1009 h 2756"/>
                <a:gd name="T40" fmla="*/ 1253 w 1960"/>
                <a:gd name="T41" fmla="*/ 928 h 2756"/>
                <a:gd name="T42" fmla="*/ 1271 w 1960"/>
                <a:gd name="T43" fmla="*/ 837 h 2756"/>
                <a:gd name="T44" fmla="*/ 1274 w 1960"/>
                <a:gd name="T45" fmla="*/ 139 h 2756"/>
                <a:gd name="T46" fmla="*/ 1264 w 1960"/>
                <a:gd name="T47" fmla="*/ 45 h 2756"/>
                <a:gd name="T48" fmla="*/ 1322 w 1960"/>
                <a:gd name="T49" fmla="*/ 22 h 2756"/>
                <a:gd name="T50" fmla="*/ 1456 w 1960"/>
                <a:gd name="T51" fmla="*/ 82 h 2756"/>
                <a:gd name="T52" fmla="*/ 1578 w 1960"/>
                <a:gd name="T53" fmla="*/ 160 h 2756"/>
                <a:gd name="T54" fmla="*/ 1687 w 1960"/>
                <a:gd name="T55" fmla="*/ 256 h 2756"/>
                <a:gd name="T56" fmla="*/ 1779 w 1960"/>
                <a:gd name="T57" fmla="*/ 367 h 2756"/>
                <a:gd name="T58" fmla="*/ 1855 w 1960"/>
                <a:gd name="T59" fmla="*/ 492 h 2756"/>
                <a:gd name="T60" fmla="*/ 1912 w 1960"/>
                <a:gd name="T61" fmla="*/ 628 h 2756"/>
                <a:gd name="T62" fmla="*/ 1947 w 1960"/>
                <a:gd name="T63" fmla="*/ 774 h 2756"/>
                <a:gd name="T64" fmla="*/ 1960 w 1960"/>
                <a:gd name="T65" fmla="*/ 927 h 2756"/>
                <a:gd name="T66" fmla="*/ 1957 w 1960"/>
                <a:gd name="T67" fmla="*/ 1872 h 2756"/>
                <a:gd name="T68" fmla="*/ 1932 w 1960"/>
                <a:gd name="T69" fmla="*/ 2024 h 2756"/>
                <a:gd name="T70" fmla="*/ 1885 w 1960"/>
                <a:gd name="T71" fmla="*/ 2166 h 2756"/>
                <a:gd name="T72" fmla="*/ 1818 w 1960"/>
                <a:gd name="T73" fmla="*/ 2300 h 2756"/>
                <a:gd name="T74" fmla="*/ 1731 w 1960"/>
                <a:gd name="T75" fmla="*/ 2419 h 2756"/>
                <a:gd name="T76" fmla="*/ 1629 w 1960"/>
                <a:gd name="T77" fmla="*/ 2524 h 2756"/>
                <a:gd name="T78" fmla="*/ 1511 w 1960"/>
                <a:gd name="T79" fmla="*/ 2611 h 2756"/>
                <a:gd name="T80" fmla="*/ 1380 w 1960"/>
                <a:gd name="T81" fmla="*/ 2680 h 2756"/>
                <a:gd name="T82" fmla="*/ 1240 w 1960"/>
                <a:gd name="T83" fmla="*/ 2727 h 2756"/>
                <a:gd name="T84" fmla="*/ 1090 w 1960"/>
                <a:gd name="T85" fmla="*/ 2753 h 2756"/>
                <a:gd name="T86" fmla="*/ 946 w 1960"/>
                <a:gd name="T87" fmla="*/ 2756 h 2756"/>
                <a:gd name="T88" fmla="*/ 793 w 1960"/>
                <a:gd name="T89" fmla="*/ 2743 h 2756"/>
                <a:gd name="T90" fmla="*/ 648 w 1960"/>
                <a:gd name="T91" fmla="*/ 2706 h 2756"/>
                <a:gd name="T92" fmla="*/ 512 w 1960"/>
                <a:gd name="T93" fmla="*/ 2648 h 2756"/>
                <a:gd name="T94" fmla="*/ 388 w 1960"/>
                <a:gd name="T95" fmla="*/ 2569 h 2756"/>
                <a:gd name="T96" fmla="*/ 277 w 1960"/>
                <a:gd name="T97" fmla="*/ 2473 h 2756"/>
                <a:gd name="T98" fmla="*/ 183 w 1960"/>
                <a:gd name="T99" fmla="*/ 2361 h 2756"/>
                <a:gd name="T100" fmla="*/ 106 w 1960"/>
                <a:gd name="T101" fmla="*/ 2234 h 2756"/>
                <a:gd name="T102" fmla="*/ 48 w 1960"/>
                <a:gd name="T103" fmla="*/ 2097 h 2756"/>
                <a:gd name="T104" fmla="*/ 12 w 1960"/>
                <a:gd name="T105" fmla="*/ 1949 h 2756"/>
                <a:gd name="T106" fmla="*/ 0 w 1960"/>
                <a:gd name="T107" fmla="*/ 1792 h 2756"/>
                <a:gd name="T108" fmla="*/ 3 w 1960"/>
                <a:gd name="T109" fmla="*/ 850 h 2756"/>
                <a:gd name="T110" fmla="*/ 27 w 1960"/>
                <a:gd name="T111" fmla="*/ 700 h 2756"/>
                <a:gd name="T112" fmla="*/ 72 w 1960"/>
                <a:gd name="T113" fmla="*/ 558 h 2756"/>
                <a:gd name="T114" fmla="*/ 140 w 1960"/>
                <a:gd name="T115" fmla="*/ 427 h 2756"/>
                <a:gd name="T116" fmla="*/ 224 w 1960"/>
                <a:gd name="T117" fmla="*/ 309 h 2756"/>
                <a:gd name="T118" fmla="*/ 326 w 1960"/>
                <a:gd name="T119" fmla="*/ 205 h 2756"/>
                <a:gd name="T120" fmla="*/ 441 w 1960"/>
                <a:gd name="T121" fmla="*/ 119 h 2756"/>
                <a:gd name="T122" fmla="*/ 569 w 1960"/>
                <a:gd name="T123" fmla="*/ 49 h 2756"/>
                <a:gd name="T124" fmla="*/ 707 w 1960"/>
                <a:gd name="T125" fmla="*/ 0 h 27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0" h="2756">
                  <a:moveTo>
                    <a:pt x="707" y="0"/>
                  </a:moveTo>
                  <a:lnTo>
                    <a:pt x="696" y="45"/>
                  </a:lnTo>
                  <a:lnTo>
                    <a:pt x="688" y="90"/>
                  </a:lnTo>
                  <a:lnTo>
                    <a:pt x="685" y="139"/>
                  </a:lnTo>
                  <a:lnTo>
                    <a:pt x="685" y="787"/>
                  </a:lnTo>
                  <a:lnTo>
                    <a:pt x="688" y="837"/>
                  </a:lnTo>
                  <a:lnTo>
                    <a:pt x="696" y="884"/>
                  </a:lnTo>
                  <a:lnTo>
                    <a:pt x="707" y="928"/>
                  </a:lnTo>
                  <a:lnTo>
                    <a:pt x="724" y="970"/>
                  </a:lnTo>
                  <a:lnTo>
                    <a:pt x="744" y="1009"/>
                  </a:lnTo>
                  <a:lnTo>
                    <a:pt x="767" y="1044"/>
                  </a:lnTo>
                  <a:lnTo>
                    <a:pt x="794" y="1076"/>
                  </a:lnTo>
                  <a:lnTo>
                    <a:pt x="823" y="1103"/>
                  </a:lnTo>
                  <a:lnTo>
                    <a:pt x="856" y="1126"/>
                  </a:lnTo>
                  <a:lnTo>
                    <a:pt x="890" y="1142"/>
                  </a:lnTo>
                  <a:lnTo>
                    <a:pt x="927" y="1154"/>
                  </a:lnTo>
                  <a:lnTo>
                    <a:pt x="926" y="1156"/>
                  </a:lnTo>
                  <a:lnTo>
                    <a:pt x="925" y="1158"/>
                  </a:lnTo>
                  <a:lnTo>
                    <a:pt x="925" y="1161"/>
                  </a:lnTo>
                  <a:lnTo>
                    <a:pt x="925" y="1683"/>
                  </a:lnTo>
                  <a:lnTo>
                    <a:pt x="928" y="1700"/>
                  </a:lnTo>
                  <a:lnTo>
                    <a:pt x="936" y="1715"/>
                  </a:lnTo>
                  <a:lnTo>
                    <a:pt x="947" y="1727"/>
                  </a:lnTo>
                  <a:lnTo>
                    <a:pt x="963" y="1735"/>
                  </a:lnTo>
                  <a:lnTo>
                    <a:pt x="979" y="1738"/>
                  </a:lnTo>
                  <a:lnTo>
                    <a:pt x="997" y="1735"/>
                  </a:lnTo>
                  <a:lnTo>
                    <a:pt x="1012" y="1728"/>
                  </a:lnTo>
                  <a:lnTo>
                    <a:pt x="1024" y="1715"/>
                  </a:lnTo>
                  <a:lnTo>
                    <a:pt x="1031" y="1700"/>
                  </a:lnTo>
                  <a:lnTo>
                    <a:pt x="1034" y="1683"/>
                  </a:lnTo>
                  <a:lnTo>
                    <a:pt x="1034" y="1161"/>
                  </a:lnTo>
                  <a:lnTo>
                    <a:pt x="1033" y="1158"/>
                  </a:lnTo>
                  <a:lnTo>
                    <a:pt x="1033" y="1156"/>
                  </a:lnTo>
                  <a:lnTo>
                    <a:pt x="1032" y="1154"/>
                  </a:lnTo>
                  <a:lnTo>
                    <a:pt x="1070" y="1142"/>
                  </a:lnTo>
                  <a:lnTo>
                    <a:pt x="1104" y="1126"/>
                  </a:lnTo>
                  <a:lnTo>
                    <a:pt x="1136" y="1103"/>
                  </a:lnTo>
                  <a:lnTo>
                    <a:pt x="1165" y="1076"/>
                  </a:lnTo>
                  <a:lnTo>
                    <a:pt x="1192" y="1044"/>
                  </a:lnTo>
                  <a:lnTo>
                    <a:pt x="1216" y="1009"/>
                  </a:lnTo>
                  <a:lnTo>
                    <a:pt x="1236" y="970"/>
                  </a:lnTo>
                  <a:lnTo>
                    <a:pt x="1253" y="928"/>
                  </a:lnTo>
                  <a:lnTo>
                    <a:pt x="1264" y="884"/>
                  </a:lnTo>
                  <a:lnTo>
                    <a:pt x="1271" y="837"/>
                  </a:lnTo>
                  <a:lnTo>
                    <a:pt x="1274" y="787"/>
                  </a:lnTo>
                  <a:lnTo>
                    <a:pt x="1274" y="139"/>
                  </a:lnTo>
                  <a:lnTo>
                    <a:pt x="1271" y="90"/>
                  </a:lnTo>
                  <a:lnTo>
                    <a:pt x="1264" y="45"/>
                  </a:lnTo>
                  <a:lnTo>
                    <a:pt x="1251" y="0"/>
                  </a:lnTo>
                  <a:lnTo>
                    <a:pt x="1322" y="22"/>
                  </a:lnTo>
                  <a:lnTo>
                    <a:pt x="1391" y="49"/>
                  </a:lnTo>
                  <a:lnTo>
                    <a:pt x="1456" y="82"/>
                  </a:lnTo>
                  <a:lnTo>
                    <a:pt x="1518" y="119"/>
                  </a:lnTo>
                  <a:lnTo>
                    <a:pt x="1578" y="160"/>
                  </a:lnTo>
                  <a:lnTo>
                    <a:pt x="1634" y="205"/>
                  </a:lnTo>
                  <a:lnTo>
                    <a:pt x="1687" y="256"/>
                  </a:lnTo>
                  <a:lnTo>
                    <a:pt x="1734" y="309"/>
                  </a:lnTo>
                  <a:lnTo>
                    <a:pt x="1779" y="367"/>
                  </a:lnTo>
                  <a:lnTo>
                    <a:pt x="1820" y="427"/>
                  </a:lnTo>
                  <a:lnTo>
                    <a:pt x="1855" y="492"/>
                  </a:lnTo>
                  <a:lnTo>
                    <a:pt x="1886" y="558"/>
                  </a:lnTo>
                  <a:lnTo>
                    <a:pt x="1912" y="628"/>
                  </a:lnTo>
                  <a:lnTo>
                    <a:pt x="1933" y="700"/>
                  </a:lnTo>
                  <a:lnTo>
                    <a:pt x="1947" y="774"/>
                  </a:lnTo>
                  <a:lnTo>
                    <a:pt x="1957" y="850"/>
                  </a:lnTo>
                  <a:lnTo>
                    <a:pt x="1960" y="927"/>
                  </a:lnTo>
                  <a:lnTo>
                    <a:pt x="1960" y="1792"/>
                  </a:lnTo>
                  <a:lnTo>
                    <a:pt x="1957" y="1872"/>
                  </a:lnTo>
                  <a:lnTo>
                    <a:pt x="1947" y="1949"/>
                  </a:lnTo>
                  <a:lnTo>
                    <a:pt x="1932" y="2024"/>
                  </a:lnTo>
                  <a:lnTo>
                    <a:pt x="1911" y="2097"/>
                  </a:lnTo>
                  <a:lnTo>
                    <a:pt x="1885" y="2166"/>
                  </a:lnTo>
                  <a:lnTo>
                    <a:pt x="1854" y="2234"/>
                  </a:lnTo>
                  <a:lnTo>
                    <a:pt x="1818" y="2300"/>
                  </a:lnTo>
                  <a:lnTo>
                    <a:pt x="1777" y="2361"/>
                  </a:lnTo>
                  <a:lnTo>
                    <a:pt x="1731" y="2419"/>
                  </a:lnTo>
                  <a:lnTo>
                    <a:pt x="1682" y="2473"/>
                  </a:lnTo>
                  <a:lnTo>
                    <a:pt x="1629" y="2524"/>
                  </a:lnTo>
                  <a:lnTo>
                    <a:pt x="1571" y="2569"/>
                  </a:lnTo>
                  <a:lnTo>
                    <a:pt x="1511" y="2611"/>
                  </a:lnTo>
                  <a:lnTo>
                    <a:pt x="1447" y="2648"/>
                  </a:lnTo>
                  <a:lnTo>
                    <a:pt x="1380" y="2680"/>
                  </a:lnTo>
                  <a:lnTo>
                    <a:pt x="1312" y="2706"/>
                  </a:lnTo>
                  <a:lnTo>
                    <a:pt x="1240" y="2727"/>
                  </a:lnTo>
                  <a:lnTo>
                    <a:pt x="1166" y="2743"/>
                  </a:lnTo>
                  <a:lnTo>
                    <a:pt x="1090" y="2753"/>
                  </a:lnTo>
                  <a:lnTo>
                    <a:pt x="1014" y="2756"/>
                  </a:lnTo>
                  <a:lnTo>
                    <a:pt x="946" y="2756"/>
                  </a:lnTo>
                  <a:lnTo>
                    <a:pt x="869" y="2753"/>
                  </a:lnTo>
                  <a:lnTo>
                    <a:pt x="793" y="2743"/>
                  </a:lnTo>
                  <a:lnTo>
                    <a:pt x="720" y="2727"/>
                  </a:lnTo>
                  <a:lnTo>
                    <a:pt x="648" y="2706"/>
                  </a:lnTo>
                  <a:lnTo>
                    <a:pt x="578" y="2680"/>
                  </a:lnTo>
                  <a:lnTo>
                    <a:pt x="512" y="2648"/>
                  </a:lnTo>
                  <a:lnTo>
                    <a:pt x="449" y="2611"/>
                  </a:lnTo>
                  <a:lnTo>
                    <a:pt x="388" y="2569"/>
                  </a:lnTo>
                  <a:lnTo>
                    <a:pt x="331" y="2524"/>
                  </a:lnTo>
                  <a:lnTo>
                    <a:pt x="277" y="2473"/>
                  </a:lnTo>
                  <a:lnTo>
                    <a:pt x="228" y="2419"/>
                  </a:lnTo>
                  <a:lnTo>
                    <a:pt x="183" y="2361"/>
                  </a:lnTo>
                  <a:lnTo>
                    <a:pt x="142" y="2300"/>
                  </a:lnTo>
                  <a:lnTo>
                    <a:pt x="106" y="2234"/>
                  </a:lnTo>
                  <a:lnTo>
                    <a:pt x="75" y="2166"/>
                  </a:lnTo>
                  <a:lnTo>
                    <a:pt x="48" y="2097"/>
                  </a:lnTo>
                  <a:lnTo>
                    <a:pt x="27" y="2024"/>
                  </a:lnTo>
                  <a:lnTo>
                    <a:pt x="12" y="1949"/>
                  </a:lnTo>
                  <a:lnTo>
                    <a:pt x="3" y="1872"/>
                  </a:lnTo>
                  <a:lnTo>
                    <a:pt x="0" y="1792"/>
                  </a:lnTo>
                  <a:lnTo>
                    <a:pt x="0" y="927"/>
                  </a:lnTo>
                  <a:lnTo>
                    <a:pt x="3" y="850"/>
                  </a:lnTo>
                  <a:lnTo>
                    <a:pt x="11" y="774"/>
                  </a:lnTo>
                  <a:lnTo>
                    <a:pt x="27" y="700"/>
                  </a:lnTo>
                  <a:lnTo>
                    <a:pt x="48" y="628"/>
                  </a:lnTo>
                  <a:lnTo>
                    <a:pt x="72" y="558"/>
                  </a:lnTo>
                  <a:lnTo>
                    <a:pt x="104" y="492"/>
                  </a:lnTo>
                  <a:lnTo>
                    <a:pt x="140" y="427"/>
                  </a:lnTo>
                  <a:lnTo>
                    <a:pt x="179" y="367"/>
                  </a:lnTo>
                  <a:lnTo>
                    <a:pt x="224" y="309"/>
                  </a:lnTo>
                  <a:lnTo>
                    <a:pt x="273" y="256"/>
                  </a:lnTo>
                  <a:lnTo>
                    <a:pt x="326" y="205"/>
                  </a:lnTo>
                  <a:lnTo>
                    <a:pt x="382" y="160"/>
                  </a:lnTo>
                  <a:lnTo>
                    <a:pt x="441" y="119"/>
                  </a:lnTo>
                  <a:lnTo>
                    <a:pt x="504" y="82"/>
                  </a:lnTo>
                  <a:lnTo>
                    <a:pt x="569" y="49"/>
                  </a:lnTo>
                  <a:lnTo>
                    <a:pt x="638" y="22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  <p:grpSp>
        <p:nvGrpSpPr>
          <p:cNvPr id="39" name="Group 24"/>
          <p:cNvGrpSpPr>
            <a:grpSpLocks noChangeAspect="1"/>
          </p:cNvGrpSpPr>
          <p:nvPr/>
        </p:nvGrpSpPr>
        <p:grpSpPr>
          <a:xfrm>
            <a:off x="9935895" y="2803556"/>
            <a:ext cx="431700" cy="433287"/>
            <a:chOff x="6350" y="1467"/>
            <a:chExt cx="272" cy="273"/>
          </a:xfrm>
          <a:solidFill>
            <a:schemeClr val="bg1"/>
          </a:solidFill>
        </p:grpSpPr>
        <p:sp>
          <p:nvSpPr>
            <p:cNvPr id="40" name="Freeform 26"/>
            <p:cNvSpPr/>
            <p:nvPr/>
          </p:nvSpPr>
          <p:spPr bwMode="auto">
            <a:xfrm>
              <a:off x="6350" y="1467"/>
              <a:ext cx="272" cy="273"/>
            </a:xfrm>
            <a:custGeom>
              <a:gdLst>
                <a:gd name="T0" fmla="*/ 379 w 3536"/>
                <a:gd name="T1" fmla="*/ 13 h 3549"/>
                <a:gd name="T2" fmla="*/ 489 w 3536"/>
                <a:gd name="T3" fmla="*/ 72 h 3549"/>
                <a:gd name="T4" fmla="*/ 563 w 3536"/>
                <a:gd name="T5" fmla="*/ 171 h 3549"/>
                <a:gd name="T6" fmla="*/ 589 w 3536"/>
                <a:gd name="T7" fmla="*/ 296 h 3549"/>
                <a:gd name="T8" fmla="*/ 618 w 3536"/>
                <a:gd name="T9" fmla="*/ 555 h 3549"/>
                <a:gd name="T10" fmla="*/ 699 w 3536"/>
                <a:gd name="T11" fmla="*/ 794 h 3549"/>
                <a:gd name="T12" fmla="*/ 827 w 3536"/>
                <a:gd name="T13" fmla="*/ 1008 h 3549"/>
                <a:gd name="T14" fmla="*/ 995 w 3536"/>
                <a:gd name="T15" fmla="*/ 1188 h 3549"/>
                <a:gd name="T16" fmla="*/ 1198 w 3536"/>
                <a:gd name="T17" fmla="*/ 1331 h 3549"/>
                <a:gd name="T18" fmla="*/ 1428 w 3536"/>
                <a:gd name="T19" fmla="*/ 1428 h 3549"/>
                <a:gd name="T20" fmla="*/ 1680 w 3536"/>
                <a:gd name="T21" fmla="*/ 1476 h 3549"/>
                <a:gd name="T22" fmla="*/ 1981 w 3536"/>
                <a:gd name="T23" fmla="*/ 1492 h 3549"/>
                <a:gd name="T24" fmla="*/ 2287 w 3536"/>
                <a:gd name="T25" fmla="*/ 1557 h 3549"/>
                <a:gd name="T26" fmla="*/ 2571 w 3536"/>
                <a:gd name="T27" fmla="*/ 1672 h 3549"/>
                <a:gd name="T28" fmla="*/ 2828 w 3536"/>
                <a:gd name="T29" fmla="*/ 1834 h 3549"/>
                <a:gd name="T30" fmla="*/ 3053 w 3536"/>
                <a:gd name="T31" fmla="*/ 2035 h 3549"/>
                <a:gd name="T32" fmla="*/ 3240 w 3536"/>
                <a:gd name="T33" fmla="*/ 2272 h 3549"/>
                <a:gd name="T34" fmla="*/ 3387 w 3536"/>
                <a:gd name="T35" fmla="*/ 2540 h 3549"/>
                <a:gd name="T36" fmla="*/ 3486 w 3536"/>
                <a:gd name="T37" fmla="*/ 2833 h 3549"/>
                <a:gd name="T38" fmla="*/ 3533 w 3536"/>
                <a:gd name="T39" fmla="*/ 3146 h 3549"/>
                <a:gd name="T40" fmla="*/ 3523 w 3536"/>
                <a:gd name="T41" fmla="*/ 3338 h 3549"/>
                <a:gd name="T42" fmla="*/ 3464 w 3536"/>
                <a:gd name="T43" fmla="*/ 3447 h 3549"/>
                <a:gd name="T44" fmla="*/ 3366 w 3536"/>
                <a:gd name="T45" fmla="*/ 3521 h 3549"/>
                <a:gd name="T46" fmla="*/ 3241 w 3536"/>
                <a:gd name="T47" fmla="*/ 3549 h 3549"/>
                <a:gd name="T48" fmla="*/ 3117 w 3536"/>
                <a:gd name="T49" fmla="*/ 3521 h 3549"/>
                <a:gd name="T50" fmla="*/ 3018 w 3536"/>
                <a:gd name="T51" fmla="*/ 3447 h 3549"/>
                <a:gd name="T52" fmla="*/ 2960 w 3536"/>
                <a:gd name="T53" fmla="*/ 3338 h 3549"/>
                <a:gd name="T54" fmla="*/ 2943 w 3536"/>
                <a:gd name="T55" fmla="*/ 3165 h 3549"/>
                <a:gd name="T56" fmla="*/ 2896 w 3536"/>
                <a:gd name="T57" fmla="*/ 2912 h 3549"/>
                <a:gd name="T58" fmla="*/ 2799 w 3536"/>
                <a:gd name="T59" fmla="*/ 2681 h 3549"/>
                <a:gd name="T60" fmla="*/ 2657 w 3536"/>
                <a:gd name="T61" fmla="*/ 2478 h 3549"/>
                <a:gd name="T62" fmla="*/ 2477 w 3536"/>
                <a:gd name="T63" fmla="*/ 2309 h 3549"/>
                <a:gd name="T64" fmla="*/ 2264 w 3536"/>
                <a:gd name="T65" fmla="*/ 2180 h 3549"/>
                <a:gd name="T66" fmla="*/ 2026 w 3536"/>
                <a:gd name="T67" fmla="*/ 2098 h 3549"/>
                <a:gd name="T68" fmla="*/ 1768 w 3536"/>
                <a:gd name="T69" fmla="*/ 2070 h 3549"/>
                <a:gd name="T70" fmla="*/ 1451 w 3536"/>
                <a:gd name="T71" fmla="*/ 2041 h 3549"/>
                <a:gd name="T72" fmla="*/ 1152 w 3536"/>
                <a:gd name="T73" fmla="*/ 1959 h 3549"/>
                <a:gd name="T74" fmla="*/ 876 w 3536"/>
                <a:gd name="T75" fmla="*/ 1827 h 3549"/>
                <a:gd name="T76" fmla="*/ 630 w 3536"/>
                <a:gd name="T77" fmla="*/ 1652 h 3549"/>
                <a:gd name="T78" fmla="*/ 417 w 3536"/>
                <a:gd name="T79" fmla="*/ 1438 h 3549"/>
                <a:gd name="T80" fmla="*/ 242 w 3536"/>
                <a:gd name="T81" fmla="*/ 1191 h 3549"/>
                <a:gd name="T82" fmla="*/ 110 w 3536"/>
                <a:gd name="T83" fmla="*/ 914 h 3549"/>
                <a:gd name="T84" fmla="*/ 29 w 3536"/>
                <a:gd name="T85" fmla="*/ 614 h 3549"/>
                <a:gd name="T86" fmla="*/ 0 w 3536"/>
                <a:gd name="T87" fmla="*/ 296 h 3549"/>
                <a:gd name="T88" fmla="*/ 28 w 3536"/>
                <a:gd name="T89" fmla="*/ 171 h 3549"/>
                <a:gd name="T90" fmla="*/ 102 w 3536"/>
                <a:gd name="T91" fmla="*/ 72 h 3549"/>
                <a:gd name="T92" fmla="*/ 210 w 3536"/>
                <a:gd name="T93" fmla="*/ 13 h 35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6" h="3549">
                  <a:moveTo>
                    <a:pt x="295" y="0"/>
                  </a:moveTo>
                  <a:lnTo>
                    <a:pt x="339" y="3"/>
                  </a:lnTo>
                  <a:lnTo>
                    <a:pt x="379" y="13"/>
                  </a:lnTo>
                  <a:lnTo>
                    <a:pt x="419" y="28"/>
                  </a:lnTo>
                  <a:lnTo>
                    <a:pt x="455" y="47"/>
                  </a:lnTo>
                  <a:lnTo>
                    <a:pt x="489" y="72"/>
                  </a:lnTo>
                  <a:lnTo>
                    <a:pt x="518" y="102"/>
                  </a:lnTo>
                  <a:lnTo>
                    <a:pt x="542" y="134"/>
                  </a:lnTo>
                  <a:lnTo>
                    <a:pt x="563" y="171"/>
                  </a:lnTo>
                  <a:lnTo>
                    <a:pt x="576" y="211"/>
                  </a:lnTo>
                  <a:lnTo>
                    <a:pt x="586" y="252"/>
                  </a:lnTo>
                  <a:lnTo>
                    <a:pt x="589" y="296"/>
                  </a:lnTo>
                  <a:lnTo>
                    <a:pt x="593" y="384"/>
                  </a:lnTo>
                  <a:lnTo>
                    <a:pt x="602" y="470"/>
                  </a:lnTo>
                  <a:lnTo>
                    <a:pt x="618" y="555"/>
                  </a:lnTo>
                  <a:lnTo>
                    <a:pt x="640" y="637"/>
                  </a:lnTo>
                  <a:lnTo>
                    <a:pt x="666" y="717"/>
                  </a:lnTo>
                  <a:lnTo>
                    <a:pt x="699" y="794"/>
                  </a:lnTo>
                  <a:lnTo>
                    <a:pt x="737" y="868"/>
                  </a:lnTo>
                  <a:lnTo>
                    <a:pt x="780" y="940"/>
                  </a:lnTo>
                  <a:lnTo>
                    <a:pt x="827" y="1008"/>
                  </a:lnTo>
                  <a:lnTo>
                    <a:pt x="879" y="1071"/>
                  </a:lnTo>
                  <a:lnTo>
                    <a:pt x="935" y="1132"/>
                  </a:lnTo>
                  <a:lnTo>
                    <a:pt x="995" y="1188"/>
                  </a:lnTo>
                  <a:lnTo>
                    <a:pt x="1059" y="1240"/>
                  </a:lnTo>
                  <a:lnTo>
                    <a:pt x="1127" y="1288"/>
                  </a:lnTo>
                  <a:lnTo>
                    <a:pt x="1198" y="1331"/>
                  </a:lnTo>
                  <a:lnTo>
                    <a:pt x="1272" y="1369"/>
                  </a:lnTo>
                  <a:lnTo>
                    <a:pt x="1348" y="1401"/>
                  </a:lnTo>
                  <a:lnTo>
                    <a:pt x="1428" y="1428"/>
                  </a:lnTo>
                  <a:lnTo>
                    <a:pt x="1510" y="1451"/>
                  </a:lnTo>
                  <a:lnTo>
                    <a:pt x="1594" y="1466"/>
                  </a:lnTo>
                  <a:lnTo>
                    <a:pt x="1680" y="1476"/>
                  </a:lnTo>
                  <a:lnTo>
                    <a:pt x="1768" y="1479"/>
                  </a:lnTo>
                  <a:lnTo>
                    <a:pt x="1875" y="1482"/>
                  </a:lnTo>
                  <a:lnTo>
                    <a:pt x="1981" y="1492"/>
                  </a:lnTo>
                  <a:lnTo>
                    <a:pt x="2085" y="1508"/>
                  </a:lnTo>
                  <a:lnTo>
                    <a:pt x="2187" y="1529"/>
                  </a:lnTo>
                  <a:lnTo>
                    <a:pt x="2287" y="1557"/>
                  </a:lnTo>
                  <a:lnTo>
                    <a:pt x="2384" y="1590"/>
                  </a:lnTo>
                  <a:lnTo>
                    <a:pt x="2478" y="1628"/>
                  </a:lnTo>
                  <a:lnTo>
                    <a:pt x="2571" y="1672"/>
                  </a:lnTo>
                  <a:lnTo>
                    <a:pt x="2660" y="1722"/>
                  </a:lnTo>
                  <a:lnTo>
                    <a:pt x="2745" y="1776"/>
                  </a:lnTo>
                  <a:lnTo>
                    <a:pt x="2828" y="1834"/>
                  </a:lnTo>
                  <a:lnTo>
                    <a:pt x="2906" y="1897"/>
                  </a:lnTo>
                  <a:lnTo>
                    <a:pt x="2981" y="1964"/>
                  </a:lnTo>
                  <a:lnTo>
                    <a:pt x="3053" y="2035"/>
                  </a:lnTo>
                  <a:lnTo>
                    <a:pt x="3119" y="2111"/>
                  </a:lnTo>
                  <a:lnTo>
                    <a:pt x="3182" y="2190"/>
                  </a:lnTo>
                  <a:lnTo>
                    <a:pt x="3240" y="2272"/>
                  </a:lnTo>
                  <a:lnTo>
                    <a:pt x="3294" y="2358"/>
                  </a:lnTo>
                  <a:lnTo>
                    <a:pt x="3343" y="2448"/>
                  </a:lnTo>
                  <a:lnTo>
                    <a:pt x="3387" y="2540"/>
                  </a:lnTo>
                  <a:lnTo>
                    <a:pt x="3426" y="2635"/>
                  </a:lnTo>
                  <a:lnTo>
                    <a:pt x="3458" y="2733"/>
                  </a:lnTo>
                  <a:lnTo>
                    <a:pt x="3486" y="2833"/>
                  </a:lnTo>
                  <a:lnTo>
                    <a:pt x="3507" y="2935"/>
                  </a:lnTo>
                  <a:lnTo>
                    <a:pt x="3523" y="3039"/>
                  </a:lnTo>
                  <a:lnTo>
                    <a:pt x="3533" y="3146"/>
                  </a:lnTo>
                  <a:lnTo>
                    <a:pt x="3536" y="3253"/>
                  </a:lnTo>
                  <a:lnTo>
                    <a:pt x="3533" y="3297"/>
                  </a:lnTo>
                  <a:lnTo>
                    <a:pt x="3523" y="3338"/>
                  </a:lnTo>
                  <a:lnTo>
                    <a:pt x="3508" y="3378"/>
                  </a:lnTo>
                  <a:lnTo>
                    <a:pt x="3489" y="3415"/>
                  </a:lnTo>
                  <a:lnTo>
                    <a:pt x="3464" y="3447"/>
                  </a:lnTo>
                  <a:lnTo>
                    <a:pt x="3434" y="3477"/>
                  </a:lnTo>
                  <a:lnTo>
                    <a:pt x="3402" y="3502"/>
                  </a:lnTo>
                  <a:lnTo>
                    <a:pt x="3366" y="3521"/>
                  </a:lnTo>
                  <a:lnTo>
                    <a:pt x="3326" y="3536"/>
                  </a:lnTo>
                  <a:lnTo>
                    <a:pt x="3285" y="3546"/>
                  </a:lnTo>
                  <a:lnTo>
                    <a:pt x="3241" y="3549"/>
                  </a:lnTo>
                  <a:lnTo>
                    <a:pt x="3197" y="3546"/>
                  </a:lnTo>
                  <a:lnTo>
                    <a:pt x="3157" y="3536"/>
                  </a:lnTo>
                  <a:lnTo>
                    <a:pt x="3117" y="3521"/>
                  </a:lnTo>
                  <a:lnTo>
                    <a:pt x="3081" y="3502"/>
                  </a:lnTo>
                  <a:lnTo>
                    <a:pt x="3047" y="3477"/>
                  </a:lnTo>
                  <a:lnTo>
                    <a:pt x="3018" y="3447"/>
                  </a:lnTo>
                  <a:lnTo>
                    <a:pt x="2994" y="3415"/>
                  </a:lnTo>
                  <a:lnTo>
                    <a:pt x="2973" y="3378"/>
                  </a:lnTo>
                  <a:lnTo>
                    <a:pt x="2960" y="3338"/>
                  </a:lnTo>
                  <a:lnTo>
                    <a:pt x="2950" y="3297"/>
                  </a:lnTo>
                  <a:lnTo>
                    <a:pt x="2947" y="3253"/>
                  </a:lnTo>
                  <a:lnTo>
                    <a:pt x="2943" y="3165"/>
                  </a:lnTo>
                  <a:lnTo>
                    <a:pt x="2934" y="3079"/>
                  </a:lnTo>
                  <a:lnTo>
                    <a:pt x="2918" y="2994"/>
                  </a:lnTo>
                  <a:lnTo>
                    <a:pt x="2896" y="2912"/>
                  </a:lnTo>
                  <a:lnTo>
                    <a:pt x="2870" y="2832"/>
                  </a:lnTo>
                  <a:lnTo>
                    <a:pt x="2837" y="2755"/>
                  </a:lnTo>
                  <a:lnTo>
                    <a:pt x="2799" y="2681"/>
                  </a:lnTo>
                  <a:lnTo>
                    <a:pt x="2756" y="2609"/>
                  </a:lnTo>
                  <a:lnTo>
                    <a:pt x="2709" y="2541"/>
                  </a:lnTo>
                  <a:lnTo>
                    <a:pt x="2657" y="2478"/>
                  </a:lnTo>
                  <a:lnTo>
                    <a:pt x="2601" y="2417"/>
                  </a:lnTo>
                  <a:lnTo>
                    <a:pt x="2541" y="2361"/>
                  </a:lnTo>
                  <a:lnTo>
                    <a:pt x="2477" y="2309"/>
                  </a:lnTo>
                  <a:lnTo>
                    <a:pt x="2409" y="2261"/>
                  </a:lnTo>
                  <a:lnTo>
                    <a:pt x="2338" y="2218"/>
                  </a:lnTo>
                  <a:lnTo>
                    <a:pt x="2264" y="2180"/>
                  </a:lnTo>
                  <a:lnTo>
                    <a:pt x="2188" y="2148"/>
                  </a:lnTo>
                  <a:lnTo>
                    <a:pt x="2108" y="2121"/>
                  </a:lnTo>
                  <a:lnTo>
                    <a:pt x="2026" y="2098"/>
                  </a:lnTo>
                  <a:lnTo>
                    <a:pt x="1942" y="2083"/>
                  </a:lnTo>
                  <a:lnTo>
                    <a:pt x="1856" y="2073"/>
                  </a:lnTo>
                  <a:lnTo>
                    <a:pt x="1768" y="2070"/>
                  </a:lnTo>
                  <a:lnTo>
                    <a:pt x="1661" y="2067"/>
                  </a:lnTo>
                  <a:lnTo>
                    <a:pt x="1555" y="2057"/>
                  </a:lnTo>
                  <a:lnTo>
                    <a:pt x="1451" y="2041"/>
                  </a:lnTo>
                  <a:lnTo>
                    <a:pt x="1349" y="2020"/>
                  </a:lnTo>
                  <a:lnTo>
                    <a:pt x="1249" y="1992"/>
                  </a:lnTo>
                  <a:lnTo>
                    <a:pt x="1152" y="1959"/>
                  </a:lnTo>
                  <a:lnTo>
                    <a:pt x="1058" y="1921"/>
                  </a:lnTo>
                  <a:lnTo>
                    <a:pt x="965" y="1877"/>
                  </a:lnTo>
                  <a:lnTo>
                    <a:pt x="876" y="1827"/>
                  </a:lnTo>
                  <a:lnTo>
                    <a:pt x="791" y="1773"/>
                  </a:lnTo>
                  <a:lnTo>
                    <a:pt x="708" y="1715"/>
                  </a:lnTo>
                  <a:lnTo>
                    <a:pt x="630" y="1652"/>
                  </a:lnTo>
                  <a:lnTo>
                    <a:pt x="555" y="1585"/>
                  </a:lnTo>
                  <a:lnTo>
                    <a:pt x="483" y="1514"/>
                  </a:lnTo>
                  <a:lnTo>
                    <a:pt x="417" y="1438"/>
                  </a:lnTo>
                  <a:lnTo>
                    <a:pt x="354" y="1359"/>
                  </a:lnTo>
                  <a:lnTo>
                    <a:pt x="296" y="1277"/>
                  </a:lnTo>
                  <a:lnTo>
                    <a:pt x="242" y="1191"/>
                  </a:lnTo>
                  <a:lnTo>
                    <a:pt x="193" y="1101"/>
                  </a:lnTo>
                  <a:lnTo>
                    <a:pt x="149" y="1009"/>
                  </a:lnTo>
                  <a:lnTo>
                    <a:pt x="110" y="914"/>
                  </a:lnTo>
                  <a:lnTo>
                    <a:pt x="78" y="816"/>
                  </a:lnTo>
                  <a:lnTo>
                    <a:pt x="50" y="716"/>
                  </a:lnTo>
                  <a:lnTo>
                    <a:pt x="29" y="614"/>
                  </a:lnTo>
                  <a:lnTo>
                    <a:pt x="13" y="510"/>
                  </a:lnTo>
                  <a:lnTo>
                    <a:pt x="3" y="403"/>
                  </a:lnTo>
                  <a:lnTo>
                    <a:pt x="0" y="296"/>
                  </a:lnTo>
                  <a:lnTo>
                    <a:pt x="3" y="252"/>
                  </a:lnTo>
                  <a:lnTo>
                    <a:pt x="13" y="211"/>
                  </a:lnTo>
                  <a:lnTo>
                    <a:pt x="28" y="171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2" y="72"/>
                  </a:lnTo>
                  <a:lnTo>
                    <a:pt x="134" y="47"/>
                  </a:lnTo>
                  <a:lnTo>
                    <a:pt x="170" y="28"/>
                  </a:lnTo>
                  <a:lnTo>
                    <a:pt x="210" y="13"/>
                  </a:lnTo>
                  <a:lnTo>
                    <a:pt x="251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6350" y="1613"/>
              <a:ext cx="211" cy="127"/>
            </a:xfrm>
            <a:custGeom>
              <a:gdLst>
                <a:gd name="T0" fmla="*/ 709 w 2746"/>
                <a:gd name="T1" fmla="*/ 55 h 1650"/>
                <a:gd name="T2" fmla="*/ 879 w 2746"/>
                <a:gd name="T3" fmla="*/ 152 h 1650"/>
                <a:gd name="T4" fmla="*/ 1058 w 2746"/>
                <a:gd name="T5" fmla="*/ 233 h 1650"/>
                <a:gd name="T6" fmla="*/ 1245 w 2746"/>
                <a:gd name="T7" fmla="*/ 295 h 1650"/>
                <a:gd name="T8" fmla="*/ 1112 w 2746"/>
                <a:gd name="T9" fmla="*/ 373 h 1650"/>
                <a:gd name="T10" fmla="*/ 990 w 2746"/>
                <a:gd name="T11" fmla="*/ 468 h 1650"/>
                <a:gd name="T12" fmla="*/ 882 w 2746"/>
                <a:gd name="T13" fmla="*/ 578 h 1650"/>
                <a:gd name="T14" fmla="*/ 2419 w 2746"/>
                <a:gd name="T15" fmla="*/ 622 h 1650"/>
                <a:gd name="T16" fmla="*/ 2516 w 2746"/>
                <a:gd name="T17" fmla="*/ 721 h 1650"/>
                <a:gd name="T18" fmla="*/ 744 w 2746"/>
                <a:gd name="T19" fmla="*/ 776 h 1650"/>
                <a:gd name="T20" fmla="*/ 681 w 2746"/>
                <a:gd name="T21" fmla="*/ 905 h 1650"/>
                <a:gd name="T22" fmla="*/ 634 w 2746"/>
                <a:gd name="T23" fmla="*/ 1041 h 1650"/>
                <a:gd name="T24" fmla="*/ 2717 w 2746"/>
                <a:gd name="T25" fmla="*/ 1112 h 1650"/>
                <a:gd name="T26" fmla="*/ 2740 w 2746"/>
                <a:gd name="T27" fmla="*/ 1242 h 1650"/>
                <a:gd name="T28" fmla="*/ 593 w 2746"/>
                <a:gd name="T29" fmla="*/ 1309 h 1650"/>
                <a:gd name="T30" fmla="*/ 589 w 2746"/>
                <a:gd name="T31" fmla="*/ 1354 h 1650"/>
                <a:gd name="T32" fmla="*/ 576 w 2746"/>
                <a:gd name="T33" fmla="*/ 1439 h 1650"/>
                <a:gd name="T34" fmla="*/ 542 w 2746"/>
                <a:gd name="T35" fmla="*/ 1516 h 1650"/>
                <a:gd name="T36" fmla="*/ 489 w 2746"/>
                <a:gd name="T37" fmla="*/ 1578 h 1650"/>
                <a:gd name="T38" fmla="*/ 419 w 2746"/>
                <a:gd name="T39" fmla="*/ 1622 h 1650"/>
                <a:gd name="T40" fmla="*/ 339 w 2746"/>
                <a:gd name="T41" fmla="*/ 1647 h 1650"/>
                <a:gd name="T42" fmla="*/ 251 w 2746"/>
                <a:gd name="T43" fmla="*/ 1647 h 1650"/>
                <a:gd name="T44" fmla="*/ 170 w 2746"/>
                <a:gd name="T45" fmla="*/ 1622 h 1650"/>
                <a:gd name="T46" fmla="*/ 102 w 2746"/>
                <a:gd name="T47" fmla="*/ 1578 h 1650"/>
                <a:gd name="T48" fmla="*/ 47 w 2746"/>
                <a:gd name="T49" fmla="*/ 1516 h 1650"/>
                <a:gd name="T50" fmla="*/ 13 w 2746"/>
                <a:gd name="T51" fmla="*/ 1439 h 1650"/>
                <a:gd name="T52" fmla="*/ 0 w 2746"/>
                <a:gd name="T53" fmla="*/ 1354 h 1650"/>
                <a:gd name="T54" fmla="*/ 13 w 2746"/>
                <a:gd name="T55" fmla="*/ 1140 h 1650"/>
                <a:gd name="T56" fmla="*/ 50 w 2746"/>
                <a:gd name="T57" fmla="*/ 934 h 1650"/>
                <a:gd name="T58" fmla="*/ 110 w 2746"/>
                <a:gd name="T59" fmla="*/ 737 h 1650"/>
                <a:gd name="T60" fmla="*/ 193 w 2746"/>
                <a:gd name="T61" fmla="*/ 550 h 1650"/>
                <a:gd name="T62" fmla="*/ 295 w 2746"/>
                <a:gd name="T63" fmla="*/ 375 h 1650"/>
                <a:gd name="T64" fmla="*/ 416 w 2746"/>
                <a:gd name="T65" fmla="*/ 213 h 1650"/>
                <a:gd name="T66" fmla="*/ 554 w 2746"/>
                <a:gd name="T67" fmla="*/ 67 h 16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6" h="1650">
                  <a:moveTo>
                    <a:pt x="629" y="0"/>
                  </a:moveTo>
                  <a:lnTo>
                    <a:pt x="709" y="55"/>
                  </a:lnTo>
                  <a:lnTo>
                    <a:pt x="793" y="106"/>
                  </a:lnTo>
                  <a:lnTo>
                    <a:pt x="879" y="152"/>
                  </a:lnTo>
                  <a:lnTo>
                    <a:pt x="967" y="195"/>
                  </a:lnTo>
                  <a:lnTo>
                    <a:pt x="1058" y="233"/>
                  </a:lnTo>
                  <a:lnTo>
                    <a:pt x="1151" y="266"/>
                  </a:lnTo>
                  <a:lnTo>
                    <a:pt x="1245" y="295"/>
                  </a:lnTo>
                  <a:lnTo>
                    <a:pt x="1178" y="333"/>
                  </a:lnTo>
                  <a:lnTo>
                    <a:pt x="1112" y="373"/>
                  </a:lnTo>
                  <a:lnTo>
                    <a:pt x="1050" y="420"/>
                  </a:lnTo>
                  <a:lnTo>
                    <a:pt x="990" y="468"/>
                  </a:lnTo>
                  <a:lnTo>
                    <a:pt x="934" y="522"/>
                  </a:lnTo>
                  <a:lnTo>
                    <a:pt x="882" y="578"/>
                  </a:lnTo>
                  <a:lnTo>
                    <a:pt x="2367" y="578"/>
                  </a:lnTo>
                  <a:lnTo>
                    <a:pt x="2419" y="622"/>
                  </a:lnTo>
                  <a:lnTo>
                    <a:pt x="2470" y="670"/>
                  </a:lnTo>
                  <a:lnTo>
                    <a:pt x="2516" y="721"/>
                  </a:lnTo>
                  <a:lnTo>
                    <a:pt x="2559" y="776"/>
                  </a:lnTo>
                  <a:lnTo>
                    <a:pt x="744" y="776"/>
                  </a:lnTo>
                  <a:lnTo>
                    <a:pt x="710" y="839"/>
                  </a:lnTo>
                  <a:lnTo>
                    <a:pt x="681" y="905"/>
                  </a:lnTo>
                  <a:lnTo>
                    <a:pt x="656" y="971"/>
                  </a:lnTo>
                  <a:lnTo>
                    <a:pt x="634" y="1041"/>
                  </a:lnTo>
                  <a:lnTo>
                    <a:pt x="617" y="1112"/>
                  </a:lnTo>
                  <a:lnTo>
                    <a:pt x="2717" y="1112"/>
                  </a:lnTo>
                  <a:lnTo>
                    <a:pt x="2730" y="1177"/>
                  </a:lnTo>
                  <a:lnTo>
                    <a:pt x="2740" y="1242"/>
                  </a:lnTo>
                  <a:lnTo>
                    <a:pt x="2746" y="1309"/>
                  </a:lnTo>
                  <a:lnTo>
                    <a:pt x="593" y="1309"/>
                  </a:lnTo>
                  <a:lnTo>
                    <a:pt x="590" y="1332"/>
                  </a:lnTo>
                  <a:lnTo>
                    <a:pt x="589" y="1354"/>
                  </a:lnTo>
                  <a:lnTo>
                    <a:pt x="586" y="1398"/>
                  </a:lnTo>
                  <a:lnTo>
                    <a:pt x="576" y="1439"/>
                  </a:lnTo>
                  <a:lnTo>
                    <a:pt x="563" y="1479"/>
                  </a:lnTo>
                  <a:lnTo>
                    <a:pt x="542" y="1516"/>
                  </a:lnTo>
                  <a:lnTo>
                    <a:pt x="518" y="1548"/>
                  </a:lnTo>
                  <a:lnTo>
                    <a:pt x="489" y="1578"/>
                  </a:lnTo>
                  <a:lnTo>
                    <a:pt x="455" y="1603"/>
                  </a:lnTo>
                  <a:lnTo>
                    <a:pt x="419" y="1622"/>
                  </a:lnTo>
                  <a:lnTo>
                    <a:pt x="379" y="1637"/>
                  </a:lnTo>
                  <a:lnTo>
                    <a:pt x="339" y="1647"/>
                  </a:lnTo>
                  <a:lnTo>
                    <a:pt x="295" y="1650"/>
                  </a:lnTo>
                  <a:lnTo>
                    <a:pt x="251" y="1647"/>
                  </a:lnTo>
                  <a:lnTo>
                    <a:pt x="210" y="1637"/>
                  </a:lnTo>
                  <a:lnTo>
                    <a:pt x="170" y="1622"/>
                  </a:lnTo>
                  <a:lnTo>
                    <a:pt x="134" y="1603"/>
                  </a:lnTo>
                  <a:lnTo>
                    <a:pt x="102" y="1578"/>
                  </a:lnTo>
                  <a:lnTo>
                    <a:pt x="72" y="1548"/>
                  </a:lnTo>
                  <a:lnTo>
                    <a:pt x="47" y="1516"/>
                  </a:lnTo>
                  <a:lnTo>
                    <a:pt x="28" y="1479"/>
                  </a:lnTo>
                  <a:lnTo>
                    <a:pt x="13" y="1439"/>
                  </a:lnTo>
                  <a:lnTo>
                    <a:pt x="3" y="1398"/>
                  </a:lnTo>
                  <a:lnTo>
                    <a:pt x="0" y="1354"/>
                  </a:lnTo>
                  <a:lnTo>
                    <a:pt x="3" y="1247"/>
                  </a:lnTo>
                  <a:lnTo>
                    <a:pt x="13" y="1140"/>
                  </a:lnTo>
                  <a:lnTo>
                    <a:pt x="29" y="1036"/>
                  </a:lnTo>
                  <a:lnTo>
                    <a:pt x="50" y="934"/>
                  </a:lnTo>
                  <a:lnTo>
                    <a:pt x="78" y="834"/>
                  </a:lnTo>
                  <a:lnTo>
                    <a:pt x="110" y="737"/>
                  </a:lnTo>
                  <a:lnTo>
                    <a:pt x="149" y="642"/>
                  </a:lnTo>
                  <a:lnTo>
                    <a:pt x="193" y="550"/>
                  </a:lnTo>
                  <a:lnTo>
                    <a:pt x="241" y="461"/>
                  </a:lnTo>
                  <a:lnTo>
                    <a:pt x="295" y="375"/>
                  </a:lnTo>
                  <a:lnTo>
                    <a:pt x="354" y="293"/>
                  </a:lnTo>
                  <a:lnTo>
                    <a:pt x="416" y="213"/>
                  </a:lnTo>
                  <a:lnTo>
                    <a:pt x="483" y="138"/>
                  </a:lnTo>
                  <a:lnTo>
                    <a:pt x="554" y="67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2" name="Freeform 28"/>
            <p:cNvSpPr/>
            <p:nvPr/>
          </p:nvSpPr>
          <p:spPr bwMode="auto">
            <a:xfrm>
              <a:off x="6411" y="1467"/>
              <a:ext cx="211" cy="127"/>
            </a:xfrm>
            <a:custGeom>
              <a:gdLst>
                <a:gd name="T0" fmla="*/ 2494 w 2745"/>
                <a:gd name="T1" fmla="*/ 3 h 1650"/>
                <a:gd name="T2" fmla="*/ 2575 w 2745"/>
                <a:gd name="T3" fmla="*/ 28 h 1650"/>
                <a:gd name="T4" fmla="*/ 2643 w 2745"/>
                <a:gd name="T5" fmla="*/ 72 h 1650"/>
                <a:gd name="T6" fmla="*/ 2698 w 2745"/>
                <a:gd name="T7" fmla="*/ 134 h 1650"/>
                <a:gd name="T8" fmla="*/ 2732 w 2745"/>
                <a:gd name="T9" fmla="*/ 211 h 1650"/>
                <a:gd name="T10" fmla="*/ 2745 w 2745"/>
                <a:gd name="T11" fmla="*/ 296 h 1650"/>
                <a:gd name="T12" fmla="*/ 2732 w 2745"/>
                <a:gd name="T13" fmla="*/ 510 h 1650"/>
                <a:gd name="T14" fmla="*/ 2695 w 2745"/>
                <a:gd name="T15" fmla="*/ 716 h 1650"/>
                <a:gd name="T16" fmla="*/ 2635 w 2745"/>
                <a:gd name="T17" fmla="*/ 913 h 1650"/>
                <a:gd name="T18" fmla="*/ 2552 w 2745"/>
                <a:gd name="T19" fmla="*/ 1100 h 1650"/>
                <a:gd name="T20" fmla="*/ 2450 w 2745"/>
                <a:gd name="T21" fmla="*/ 1274 h 1650"/>
                <a:gd name="T22" fmla="*/ 2329 w 2745"/>
                <a:gd name="T23" fmla="*/ 1437 h 1650"/>
                <a:gd name="T24" fmla="*/ 2191 w 2745"/>
                <a:gd name="T25" fmla="*/ 1583 h 1650"/>
                <a:gd name="T26" fmla="*/ 2036 w 2745"/>
                <a:gd name="T27" fmla="*/ 1595 h 1650"/>
                <a:gd name="T28" fmla="*/ 1866 w 2745"/>
                <a:gd name="T29" fmla="*/ 1498 h 1650"/>
                <a:gd name="T30" fmla="*/ 1687 w 2745"/>
                <a:gd name="T31" fmla="*/ 1417 h 1650"/>
                <a:gd name="T32" fmla="*/ 1500 w 2745"/>
                <a:gd name="T33" fmla="*/ 1354 h 1650"/>
                <a:gd name="T34" fmla="*/ 1633 w 2745"/>
                <a:gd name="T35" fmla="*/ 1277 h 1650"/>
                <a:gd name="T36" fmla="*/ 1755 w 2745"/>
                <a:gd name="T37" fmla="*/ 1181 h 1650"/>
                <a:gd name="T38" fmla="*/ 1863 w 2745"/>
                <a:gd name="T39" fmla="*/ 1072 h 1650"/>
                <a:gd name="T40" fmla="*/ 326 w 2745"/>
                <a:gd name="T41" fmla="*/ 1028 h 1650"/>
                <a:gd name="T42" fmla="*/ 229 w 2745"/>
                <a:gd name="T43" fmla="*/ 929 h 1650"/>
                <a:gd name="T44" fmla="*/ 2001 w 2745"/>
                <a:gd name="T45" fmla="*/ 874 h 1650"/>
                <a:gd name="T46" fmla="*/ 2064 w 2745"/>
                <a:gd name="T47" fmla="*/ 745 h 1650"/>
                <a:gd name="T48" fmla="*/ 2111 w 2745"/>
                <a:gd name="T49" fmla="*/ 609 h 1650"/>
                <a:gd name="T50" fmla="*/ 28 w 2745"/>
                <a:gd name="T51" fmla="*/ 538 h 1650"/>
                <a:gd name="T52" fmla="*/ 5 w 2745"/>
                <a:gd name="T53" fmla="*/ 408 h 1650"/>
                <a:gd name="T54" fmla="*/ 2152 w 2745"/>
                <a:gd name="T55" fmla="*/ 341 h 1650"/>
                <a:gd name="T56" fmla="*/ 2156 w 2745"/>
                <a:gd name="T57" fmla="*/ 296 h 1650"/>
                <a:gd name="T58" fmla="*/ 2169 w 2745"/>
                <a:gd name="T59" fmla="*/ 211 h 1650"/>
                <a:gd name="T60" fmla="*/ 2203 w 2745"/>
                <a:gd name="T61" fmla="*/ 134 h 1650"/>
                <a:gd name="T62" fmla="*/ 2256 w 2745"/>
                <a:gd name="T63" fmla="*/ 72 h 1650"/>
                <a:gd name="T64" fmla="*/ 2326 w 2745"/>
                <a:gd name="T65" fmla="*/ 28 h 1650"/>
                <a:gd name="T66" fmla="*/ 2406 w 2745"/>
                <a:gd name="T67" fmla="*/ 3 h 16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5" h="1650">
                  <a:moveTo>
                    <a:pt x="2450" y="0"/>
                  </a:moveTo>
                  <a:lnTo>
                    <a:pt x="2494" y="3"/>
                  </a:lnTo>
                  <a:lnTo>
                    <a:pt x="2535" y="13"/>
                  </a:lnTo>
                  <a:lnTo>
                    <a:pt x="2575" y="28"/>
                  </a:lnTo>
                  <a:lnTo>
                    <a:pt x="2611" y="47"/>
                  </a:lnTo>
                  <a:lnTo>
                    <a:pt x="2643" y="72"/>
                  </a:lnTo>
                  <a:lnTo>
                    <a:pt x="2673" y="102"/>
                  </a:lnTo>
                  <a:lnTo>
                    <a:pt x="2698" y="134"/>
                  </a:lnTo>
                  <a:lnTo>
                    <a:pt x="2717" y="171"/>
                  </a:lnTo>
                  <a:lnTo>
                    <a:pt x="2732" y="211"/>
                  </a:lnTo>
                  <a:lnTo>
                    <a:pt x="2742" y="252"/>
                  </a:lnTo>
                  <a:lnTo>
                    <a:pt x="2745" y="296"/>
                  </a:lnTo>
                  <a:lnTo>
                    <a:pt x="2742" y="403"/>
                  </a:lnTo>
                  <a:lnTo>
                    <a:pt x="2732" y="510"/>
                  </a:lnTo>
                  <a:lnTo>
                    <a:pt x="2716" y="614"/>
                  </a:lnTo>
                  <a:lnTo>
                    <a:pt x="2695" y="716"/>
                  </a:lnTo>
                  <a:lnTo>
                    <a:pt x="2667" y="816"/>
                  </a:lnTo>
                  <a:lnTo>
                    <a:pt x="2635" y="913"/>
                  </a:lnTo>
                  <a:lnTo>
                    <a:pt x="2596" y="1008"/>
                  </a:lnTo>
                  <a:lnTo>
                    <a:pt x="2552" y="1100"/>
                  </a:lnTo>
                  <a:lnTo>
                    <a:pt x="2504" y="1189"/>
                  </a:lnTo>
                  <a:lnTo>
                    <a:pt x="2450" y="1274"/>
                  </a:lnTo>
                  <a:lnTo>
                    <a:pt x="2391" y="1357"/>
                  </a:lnTo>
                  <a:lnTo>
                    <a:pt x="2329" y="1437"/>
                  </a:lnTo>
                  <a:lnTo>
                    <a:pt x="2262" y="1511"/>
                  </a:lnTo>
                  <a:lnTo>
                    <a:pt x="2191" y="1583"/>
                  </a:lnTo>
                  <a:lnTo>
                    <a:pt x="2116" y="1650"/>
                  </a:lnTo>
                  <a:lnTo>
                    <a:pt x="2036" y="1595"/>
                  </a:lnTo>
                  <a:lnTo>
                    <a:pt x="1952" y="1544"/>
                  </a:lnTo>
                  <a:lnTo>
                    <a:pt x="1866" y="1498"/>
                  </a:lnTo>
                  <a:lnTo>
                    <a:pt x="1778" y="1455"/>
                  </a:lnTo>
                  <a:lnTo>
                    <a:pt x="1687" y="1417"/>
                  </a:lnTo>
                  <a:lnTo>
                    <a:pt x="1594" y="1383"/>
                  </a:lnTo>
                  <a:lnTo>
                    <a:pt x="1500" y="1354"/>
                  </a:lnTo>
                  <a:lnTo>
                    <a:pt x="1567" y="1317"/>
                  </a:lnTo>
                  <a:lnTo>
                    <a:pt x="1633" y="1277"/>
                  </a:lnTo>
                  <a:lnTo>
                    <a:pt x="1695" y="1230"/>
                  </a:lnTo>
                  <a:lnTo>
                    <a:pt x="1755" y="1181"/>
                  </a:lnTo>
                  <a:lnTo>
                    <a:pt x="1811" y="1128"/>
                  </a:lnTo>
                  <a:lnTo>
                    <a:pt x="1863" y="1072"/>
                  </a:lnTo>
                  <a:lnTo>
                    <a:pt x="378" y="1072"/>
                  </a:lnTo>
                  <a:lnTo>
                    <a:pt x="326" y="1028"/>
                  </a:lnTo>
                  <a:lnTo>
                    <a:pt x="275" y="980"/>
                  </a:lnTo>
                  <a:lnTo>
                    <a:pt x="229" y="929"/>
                  </a:lnTo>
                  <a:lnTo>
                    <a:pt x="186" y="874"/>
                  </a:lnTo>
                  <a:lnTo>
                    <a:pt x="2001" y="874"/>
                  </a:lnTo>
                  <a:lnTo>
                    <a:pt x="2035" y="811"/>
                  </a:lnTo>
                  <a:lnTo>
                    <a:pt x="2064" y="745"/>
                  </a:lnTo>
                  <a:lnTo>
                    <a:pt x="2089" y="679"/>
                  </a:lnTo>
                  <a:lnTo>
                    <a:pt x="2111" y="609"/>
                  </a:lnTo>
                  <a:lnTo>
                    <a:pt x="2128" y="538"/>
                  </a:lnTo>
                  <a:lnTo>
                    <a:pt x="28" y="538"/>
                  </a:lnTo>
                  <a:lnTo>
                    <a:pt x="15" y="473"/>
                  </a:lnTo>
                  <a:lnTo>
                    <a:pt x="5" y="408"/>
                  </a:lnTo>
                  <a:lnTo>
                    <a:pt x="0" y="341"/>
                  </a:lnTo>
                  <a:lnTo>
                    <a:pt x="2152" y="341"/>
                  </a:lnTo>
                  <a:lnTo>
                    <a:pt x="2155" y="318"/>
                  </a:lnTo>
                  <a:lnTo>
                    <a:pt x="2156" y="296"/>
                  </a:lnTo>
                  <a:lnTo>
                    <a:pt x="2159" y="252"/>
                  </a:lnTo>
                  <a:lnTo>
                    <a:pt x="2169" y="211"/>
                  </a:lnTo>
                  <a:lnTo>
                    <a:pt x="2182" y="171"/>
                  </a:lnTo>
                  <a:lnTo>
                    <a:pt x="2203" y="134"/>
                  </a:lnTo>
                  <a:lnTo>
                    <a:pt x="2227" y="102"/>
                  </a:lnTo>
                  <a:lnTo>
                    <a:pt x="2256" y="72"/>
                  </a:lnTo>
                  <a:lnTo>
                    <a:pt x="2290" y="47"/>
                  </a:lnTo>
                  <a:lnTo>
                    <a:pt x="2326" y="28"/>
                  </a:lnTo>
                  <a:lnTo>
                    <a:pt x="2366" y="13"/>
                  </a:lnTo>
                  <a:lnTo>
                    <a:pt x="2406" y="3"/>
                  </a:lnTo>
                  <a:lnTo>
                    <a:pt x="2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  <p:bldP spid="11" grpId="0" animBg="1"/>
      <p:bldP spid="12" grpId="0"/>
      <p:bldP spid="13" grpId="0" animBg="1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983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成功项目展示</a:t>
            </a:r>
          </a:p>
        </p:txBody>
      </p:sp>
      <p:pic>
        <p:nvPicPr>
          <p:cNvPr id="36" name="图片占位符 22">
            <a:extLst>
              <a:ext uri="{FF2B5EF4-FFF2-40B4-BE49-F238E27FC236}">
                <a16:creationId xmlns:a16="http://schemas.microsoft.com/office/drawing/2014/main" id="{CA07A069-5003-4981-8230-60CEAFA10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18" y="2629281"/>
            <a:ext cx="2429360" cy="1638300"/>
          </a:xfrm>
          <a:prstGeom prst="rect">
            <a:avLst/>
          </a:prstGeom>
        </p:spPr>
      </p:pic>
      <p:pic>
        <p:nvPicPr>
          <p:cNvPr id="37" name="图片占位符 24">
            <a:extLst>
              <a:ext uri="{FF2B5EF4-FFF2-40B4-BE49-F238E27FC236}">
                <a16:creationId xmlns:a16="http://schemas.microsoft.com/office/drawing/2014/main" id="{5A10618F-2E48-461B-94CC-02AE140E00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075" y="2629281"/>
            <a:ext cx="2497409" cy="1617223"/>
          </a:xfrm>
          <a:prstGeom prst="rect">
            <a:avLst/>
          </a:prstGeom>
        </p:spPr>
      </p:pic>
      <p:pic>
        <p:nvPicPr>
          <p:cNvPr id="39" name="图片占位符 26">
            <a:extLst>
              <a:ext uri="{FF2B5EF4-FFF2-40B4-BE49-F238E27FC236}">
                <a16:creationId xmlns:a16="http://schemas.microsoft.com/office/drawing/2014/main" id="{2671B7E3-6EF8-4186-A539-A11C070518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381" y="2629281"/>
            <a:ext cx="2317459" cy="1638300"/>
          </a:xfrm>
          <a:custGeom>
            <a:gdLst>
              <a:gd name="connsiteX0" fmla="*/ 0 w 2497409"/>
              <a:gd name="connsiteY0" fmla="*/ 0 h 1638300"/>
              <a:gd name="connsiteX1" fmla="*/ 2497409 w 2497409"/>
              <a:gd name="connsiteY1" fmla="*/ 0 h 1638300"/>
              <a:gd name="connsiteX2" fmla="*/ 2497409 w 2497409"/>
              <a:gd name="connsiteY2" fmla="*/ 1638300 h 1638300"/>
              <a:gd name="connsiteX3" fmla="*/ 0 w 2497409"/>
              <a:gd name="connsiteY3" fmla="*/ 1638300 h 1638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7409" h="1638300">
                <a:moveTo>
                  <a:pt x="0" y="0"/>
                </a:moveTo>
                <a:lnTo>
                  <a:pt x="2497409" y="0"/>
                </a:lnTo>
                <a:lnTo>
                  <a:pt x="2497409" y="1638300"/>
                </a:lnTo>
                <a:lnTo>
                  <a:pt x="0" y="1638300"/>
                </a:lnTo>
                <a:close/>
              </a:path>
            </a:pathLst>
          </a:cu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A063372A-4E99-4D8E-9E88-A145E60C7FBC}"/>
              </a:ext>
            </a:extLst>
          </p:cNvPr>
          <p:cNvSpPr/>
          <p:nvPr/>
        </p:nvSpPr>
        <p:spPr>
          <a:xfrm>
            <a:off x="4616073" y="4627504"/>
            <a:ext cx="2497409" cy="420914"/>
          </a:xfrm>
          <a:prstGeom prst="rect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2D09CD7F-F5CE-4BC0-9A8E-55B86D717B68}"/>
              </a:ext>
            </a:extLst>
          </p:cNvPr>
          <p:cNvSpPr/>
          <p:nvPr/>
        </p:nvSpPr>
        <p:spPr>
          <a:xfrm rot="5400000">
            <a:off x="10066775" y="3220709"/>
            <a:ext cx="467958" cy="403412"/>
          </a:xfrm>
          <a:prstGeom prst="triangle">
            <a:avLst/>
          </a:prstGeom>
          <a:solidFill>
            <a:srgbClr val="5791C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20C0A429-5B99-4EC1-8FD3-ED04AA86B634}"/>
              </a:ext>
            </a:extLst>
          </p:cNvPr>
          <p:cNvSpPr/>
          <p:nvPr/>
        </p:nvSpPr>
        <p:spPr>
          <a:xfrm rot="16200000" flipH="1">
            <a:off x="1194824" y="3220709"/>
            <a:ext cx="467958" cy="403412"/>
          </a:xfrm>
          <a:prstGeom prst="triangle">
            <a:avLst/>
          </a:prstGeom>
          <a:solidFill>
            <a:srgbClr val="5791C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9E2A50E-4EA4-432E-8E9D-928FB8042314}"/>
              </a:ext>
            </a:extLst>
          </p:cNvPr>
          <p:cNvSpPr txBox="1"/>
          <p:nvPr/>
        </p:nvSpPr>
        <p:spPr>
          <a:xfrm>
            <a:off x="1898506" y="1704490"/>
            <a:ext cx="1273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86%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94A9129-5BDF-44AA-8437-9DA3754C2A9C}"/>
              </a:ext>
            </a:extLst>
          </p:cNvPr>
          <p:cNvSpPr txBox="1"/>
          <p:nvPr/>
        </p:nvSpPr>
        <p:spPr>
          <a:xfrm>
            <a:off x="4746522" y="462750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标题文字添加此处</a:t>
            </a:r>
          </a:p>
        </p:txBody>
      </p:sp>
      <p:sp>
        <p:nvSpPr>
          <p:cNvPr id="48" name="TextBox 11">
            <a:extLst>
              <a:ext uri="{FF2B5EF4-FFF2-40B4-BE49-F238E27FC236}">
                <a16:creationId xmlns:a16="http://schemas.microsoft.com/office/drawing/2014/main" id="{39D09D03-4E97-4EFD-8B3F-F51E1A85D496}"/>
              </a:ext>
            </a:extLst>
          </p:cNvPr>
          <p:cNvSpPr txBox="1"/>
          <p:nvPr/>
        </p:nvSpPr>
        <p:spPr>
          <a:xfrm>
            <a:off x="2575475" y="5286167"/>
            <a:ext cx="6578604" cy="489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请输入此处文字内容，尽量言简意赅，不必过于繁琐，注意版面美观度。请输入此处文字内容，尽量言简意赅，简单说明即可，不必过于繁琐，注意版面美观度。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40" grpId="0" animBg="1"/>
      <p:bldP spid="42" grpId="0" animBg="1"/>
      <p:bldP spid="43" grpId="0" animBg="1"/>
      <p:bldP spid="44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EE97AA45-6A38-485E-B381-C80A43C77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DD676F7-7DED-4D64-A635-E9363EB39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D98513F-2045-4711-AF0C-E88447C3E99A}"/>
              </a:ext>
            </a:extLst>
          </p:cNvPr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31" name="文本框 3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C022BC57-A8ED-4784-A7C7-218C95251A88}"/>
              </a:ext>
            </a:extLst>
          </p:cNvPr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成功项目展示</a:t>
            </a:r>
          </a:p>
        </p:txBody>
      </p:sp>
      <p:sp>
        <p:nvSpPr>
          <p:cNvPr id="7" name="箭头: V 形 6"/>
          <p:cNvSpPr/>
          <p:nvPr/>
        </p:nvSpPr>
        <p:spPr>
          <a:xfrm>
            <a:off x="10725150" y="3566105"/>
            <a:ext cx="266700" cy="552450"/>
          </a:xfrm>
          <a:prstGeom prst="chevron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箭头: V 形 12"/>
          <p:cNvSpPr/>
          <p:nvPr/>
        </p:nvSpPr>
        <p:spPr>
          <a:xfrm flipH="1">
            <a:off x="1238250" y="3566105"/>
            <a:ext cx="266700" cy="552450"/>
          </a:xfrm>
          <a:prstGeom prst="chevron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194" y="2213986"/>
            <a:ext cx="2375241" cy="3150754"/>
          </a:xfrm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23" y="2213986"/>
            <a:ext cx="2514685" cy="3150754"/>
          </a:xfrm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294" y="2213986"/>
            <a:ext cx="2514685" cy="3150754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754" y="2213986"/>
            <a:ext cx="2514685" cy="3150754"/>
          </a:xfrm>
        </p:spPr>
      </p:pic>
      <p:sp>
        <p:nvSpPr>
          <p:cNvPr id="21" name="TextBox 11"/>
          <p:cNvSpPr txBox="1"/>
          <p:nvPr/>
        </p:nvSpPr>
        <p:spPr>
          <a:xfrm>
            <a:off x="1809751" y="5451727"/>
            <a:ext cx="25214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标题文字添加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848294" y="5451727"/>
            <a:ext cx="25214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标题文字添加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3829023" y="1799956"/>
            <a:ext cx="25214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标题文字添加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860754" y="1799956"/>
            <a:ext cx="25214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标题文字添加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val="391048381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7" grpId="0" animBg="1"/>
      <p:bldP spid="13" grpId="0" animBg="1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成功项目展示</a:t>
            </a:r>
          </a:p>
        </p:txBody>
      </p:sp>
      <p:grpSp>
        <p:nvGrpSpPr>
          <p:cNvPr id="2" name="Group 22"/>
          <p:cNvGrpSpPr/>
          <p:nvPr/>
        </p:nvGrpSpPr>
        <p:grpSpPr>
          <a:xfrm>
            <a:off x="5985429" y="2235695"/>
            <a:ext cx="1213167" cy="538620"/>
            <a:chExt cx="1131895" cy="504056"/>
          </a:xfrm>
          <a:solidFill>
            <a:srgbClr val="A2DDF7"/>
          </a:solidFill>
        </p:grpSpPr>
        <p:sp>
          <p:nvSpPr>
            <p:cNvPr id="1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3765"/>
              <a:endParaRPr lang="zh-CN" altLang="zh-CN" sz="2800">
                <a:solidFill>
                  <a:srgbClr val="FFFFFF"/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12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3765"/>
              <a:r>
                <a:rPr lang="zh-CN" altLang="en-US" sz="2000" b="1">
                  <a:solidFill>
                    <a:srgbClr val="FFFFFF"/>
                  </a:solidFill>
                  <a:ea typeface="+mn-lt"/>
                  <a:sym typeface="方正兰亭细黑_GBK" charset="-122"/>
                </a:rPr>
                <a:t>标题</a:t>
              </a:r>
            </a:p>
          </p:txBody>
        </p:sp>
      </p:grpSp>
      <p:sp>
        <p:nvSpPr>
          <p:cNvPr id="13" name="矩形 60"/>
          <p:cNvSpPr>
            <a:spLocks noChangeArrowheads="1"/>
          </p:cNvSpPr>
          <p:nvPr/>
        </p:nvSpPr>
        <p:spPr bwMode="auto">
          <a:xfrm>
            <a:off x="7401286" y="2176014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grpSp>
        <p:nvGrpSpPr>
          <p:cNvPr id="16" name="Group 22"/>
          <p:cNvGrpSpPr/>
          <p:nvPr/>
        </p:nvGrpSpPr>
        <p:grpSpPr>
          <a:xfrm>
            <a:off x="5985429" y="3184759"/>
            <a:ext cx="1213167" cy="538620"/>
            <a:chExt cx="1131895" cy="504056"/>
          </a:xfrm>
          <a:solidFill>
            <a:srgbClr val="5791CD"/>
          </a:solidFill>
        </p:grpSpPr>
        <p:sp>
          <p:nvSpPr>
            <p:cNvPr id="1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3765"/>
              <a:endParaRPr lang="zh-CN" altLang="zh-CN" sz="2800">
                <a:solidFill>
                  <a:srgbClr val="FFFFFF">
                    <a:lumMod val="50000"/>
                  </a:srgbClr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18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3765"/>
              <a:r>
                <a:rPr lang="zh-CN" altLang="en-US" sz="2000" b="1">
                  <a:solidFill>
                    <a:srgbClr val="FFFFFF"/>
                  </a:solidFill>
                  <a:ea typeface="+mn-lt"/>
                  <a:sym typeface="方正兰亭细黑_GBK" charset="-122"/>
                </a:rPr>
                <a:t>标题</a:t>
              </a:r>
            </a:p>
          </p:txBody>
        </p:sp>
      </p:grpSp>
      <p:sp>
        <p:nvSpPr>
          <p:cNvPr id="19" name="矩形 60"/>
          <p:cNvSpPr>
            <a:spLocks noChangeArrowheads="1"/>
          </p:cNvSpPr>
          <p:nvPr/>
        </p:nvSpPr>
        <p:spPr bwMode="auto">
          <a:xfrm>
            <a:off x="7401286" y="3120633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grpSp>
        <p:nvGrpSpPr>
          <p:cNvPr id="20" name="Group 22"/>
          <p:cNvGrpSpPr/>
          <p:nvPr/>
        </p:nvGrpSpPr>
        <p:grpSpPr>
          <a:xfrm>
            <a:off x="5985429" y="4138638"/>
            <a:ext cx="1213167" cy="538620"/>
            <a:chExt cx="1131895" cy="504056"/>
          </a:xfrm>
          <a:solidFill>
            <a:srgbClr val="A2DDF7"/>
          </a:solidFill>
        </p:grpSpPr>
        <p:sp>
          <p:nvSpPr>
            <p:cNvPr id="2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3765"/>
              <a:endParaRPr lang="zh-CN" altLang="zh-CN" sz="2800">
                <a:solidFill>
                  <a:srgbClr val="FFFFFF">
                    <a:lumMod val="50000"/>
                  </a:srgbClr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22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3765"/>
              <a:r>
                <a:rPr lang="zh-CN" altLang="en-US" sz="2000" b="1">
                  <a:solidFill>
                    <a:srgbClr val="FFFFFF"/>
                  </a:solidFill>
                  <a:ea typeface="+mn-lt"/>
                  <a:sym typeface="方正兰亭细黑_GBK" charset="-122"/>
                </a:rPr>
                <a:t>标题</a:t>
              </a:r>
            </a:p>
          </p:txBody>
        </p:sp>
      </p:grpSp>
      <p:sp>
        <p:nvSpPr>
          <p:cNvPr id="23" name="矩形 60"/>
          <p:cNvSpPr>
            <a:spLocks noChangeArrowheads="1"/>
          </p:cNvSpPr>
          <p:nvPr/>
        </p:nvSpPr>
        <p:spPr bwMode="auto">
          <a:xfrm>
            <a:off x="7401286" y="4078956"/>
            <a:ext cx="3571006" cy="78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 algn="l" defTabSz="913765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Clear Sans Light" panose="020b0303030202020304" pitchFamily="34" charset="0"/>
              <a:sym typeface="+mn-ea"/>
            </a:endParaRPr>
          </a:p>
          <a:p>
            <a:pPr algn="l" defTabSz="913765">
              <a:lnSpc>
                <a:spcPct val="130000"/>
              </a:lnSpc>
            </a:pPr>
            <a:endParaRPr lang="en-US" altLang="zh-CN" sz="1200">
              <a:solidFill>
                <a:srgbClr val="FFFFFF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  <p:grpSp>
        <p:nvGrpSpPr>
          <p:cNvPr id="24" name="Group 22"/>
          <p:cNvGrpSpPr/>
          <p:nvPr/>
        </p:nvGrpSpPr>
        <p:grpSpPr>
          <a:xfrm>
            <a:off x="5985429" y="5063486"/>
            <a:ext cx="1213167" cy="538620"/>
            <a:chExt cx="1131895" cy="504056"/>
          </a:xfrm>
          <a:solidFill>
            <a:srgbClr val="5791CD"/>
          </a:solidFill>
        </p:grpSpPr>
        <p:sp>
          <p:nvSpPr>
            <p:cNvPr id="2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3765"/>
              <a:endParaRPr lang="zh-CN" altLang="zh-CN" sz="2800">
                <a:solidFill>
                  <a:srgbClr val="FFFFFF">
                    <a:lumMod val="50000"/>
                  </a:srgbClr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26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3765"/>
              <a:r>
                <a:rPr lang="zh-CN" altLang="en-US" sz="2000" b="1">
                  <a:solidFill>
                    <a:srgbClr val="FFFFFF"/>
                  </a:solidFill>
                  <a:ea typeface="+mn-lt"/>
                  <a:sym typeface="方正兰亭细黑_GBK" charset="-122"/>
                </a:rPr>
                <a:t>标题</a:t>
              </a:r>
            </a:p>
          </p:txBody>
        </p:sp>
      </p:grpSp>
      <p:sp>
        <p:nvSpPr>
          <p:cNvPr id="27" name="矩形 60"/>
          <p:cNvSpPr>
            <a:spLocks noChangeArrowheads="1"/>
          </p:cNvSpPr>
          <p:nvPr/>
        </p:nvSpPr>
        <p:spPr bwMode="auto">
          <a:xfrm>
            <a:off x="7401286" y="5003805"/>
            <a:ext cx="3571006" cy="78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 algn="l" defTabSz="913765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Clear Sans Light" panose="020b0303030202020304" pitchFamily="34" charset="0"/>
              <a:sym typeface="+mn-ea"/>
            </a:endParaRPr>
          </a:p>
          <a:p>
            <a:pPr algn="l" defTabSz="913765">
              <a:lnSpc>
                <a:spcPct val="130000"/>
              </a:lnSpc>
            </a:pPr>
            <a:endParaRPr lang="en-US" altLang="zh-CN" sz="1200">
              <a:solidFill>
                <a:srgbClr val="FFFFFF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  <p:sp>
        <p:nvSpPr>
          <p:cNvPr id="28" name="任意多边形 5"/>
          <p:cNvSpPr/>
          <p:nvPr/>
        </p:nvSpPr>
        <p:spPr>
          <a:xfrm rot="5400000">
            <a:off x="3356439" y="3592805"/>
            <a:ext cx="1503015" cy="723732"/>
          </a:xfrm>
          <a:custGeom>
            <a:gdLst>
              <a:gd name="txL" fmla="*/ 0 w 1503912"/>
              <a:gd name="txT" fmla="*/ 0 h 723424"/>
              <a:gd name="txR" fmla="*/ 1503912 w 1503912"/>
              <a:gd name="txB" fmla="*/ 723424 h 723424"/>
            </a:gdLst>
            <a:cxnLst>
              <a:cxn ang="0">
                <a:pos x="0" y="488434"/>
              </a:cxn>
              <a:cxn ang="0">
                <a:pos x="545844" y="194507"/>
              </a:cxn>
              <a:cxn ang="0">
                <a:pos x="621520" y="182921"/>
              </a:cxn>
              <a:cxn ang="0">
                <a:pos x="758642" y="0"/>
              </a:cxn>
              <a:cxn ang="0">
                <a:pos x="896001" y="183236"/>
              </a:cxn>
              <a:cxn ang="0">
                <a:pos x="950785" y="190524"/>
              </a:cxn>
              <a:cxn ang="0">
                <a:pos x="1502265" y="473660"/>
              </a:cxn>
              <a:cxn ang="0">
                <a:pos x="1271237" y="714670"/>
              </a:cxn>
              <a:cxn ang="0">
                <a:pos x="235695" y="724853"/>
              </a:cxn>
            </a:cxnLst>
            <a:rect l="txL" t="txT" r="txR" b="tx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lnTo>
                  <a:pt x="0" y="487471"/>
                </a:lnTo>
                <a:close/>
              </a:path>
            </a:pathLst>
          </a:custGeom>
          <a:solidFill>
            <a:srgbClr val="A2DDF7"/>
          </a:solidFill>
          <a:ln w="9525"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29" name="任意多边形 11"/>
          <p:cNvSpPr/>
          <p:nvPr/>
        </p:nvSpPr>
        <p:spPr>
          <a:xfrm rot="-2700000">
            <a:off x="1818507" y="3413459"/>
            <a:ext cx="1060205" cy="1074489"/>
          </a:xfrm>
          <a:custGeom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cxnLst>
              <a:cxn ang="0">
                <a:pos x="1055707" y="0"/>
              </a:cxn>
              <a:cxn ang="0">
                <a:pos x="1062267" y="334452"/>
              </a:cxn>
              <a:cxn ang="0">
                <a:pos x="334546" y="1076514"/>
              </a:cxn>
              <a:cxn ang="0">
                <a:pos x="0" y="1076514"/>
              </a:cxn>
              <a:cxn ang="0">
                <a:pos x="179422" y="481222"/>
              </a:cxn>
              <a:cxn ang="0">
                <a:pos x="224934" y="419325"/>
              </a:cxn>
              <a:cxn ang="0">
                <a:pos x="192828" y="192606"/>
              </a:cxn>
              <a:cxn ang="0">
                <a:pos x="419957" y="224765"/>
              </a:cxn>
              <a:cxn ang="0">
                <a:pos x="463994" y="191043"/>
              </a:cxn>
              <a:cxn ang="0">
                <a:pos x="1055707" y="0"/>
              </a:cxn>
            </a:cxnLst>
            <a:rect l="txL" t="txT" r="txR" b="tx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A2DDF7"/>
          </a:solidFill>
          <a:ln w="9525"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0" name="任意多边形 12"/>
          <p:cNvSpPr/>
          <p:nvPr/>
        </p:nvSpPr>
        <p:spPr>
          <a:xfrm rot="-2700000" flipV="1">
            <a:off x="2645403" y="4238768"/>
            <a:ext cx="1058618" cy="1074489"/>
          </a:xfrm>
          <a:custGeom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cxnLst>
              <a:cxn ang="0">
                <a:pos x="333046" y="1076511"/>
              </a:cxn>
              <a:cxn ang="0">
                <a:pos x="1057501" y="334450"/>
              </a:cxn>
              <a:cxn ang="0">
                <a:pos x="1050972" y="0"/>
              </a:cxn>
              <a:cxn ang="0">
                <a:pos x="461913" y="191041"/>
              </a:cxn>
              <a:cxn ang="0">
                <a:pos x="418074" y="224763"/>
              </a:cxn>
              <a:cxn ang="0">
                <a:pos x="191963" y="192605"/>
              </a:cxn>
              <a:cxn ang="0">
                <a:pos x="223927" y="419321"/>
              </a:cxn>
              <a:cxn ang="0">
                <a:pos x="178619" y="481220"/>
              </a:cxn>
              <a:cxn ang="0">
                <a:pos x="0" y="1076511"/>
              </a:cxn>
            </a:cxnLst>
            <a:rect l="txL" t="txT" r="txR" b="tx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lnTo>
                  <a:pt x="333688" y="1073851"/>
                </a:lnTo>
                <a:close/>
              </a:path>
            </a:pathLst>
          </a:custGeom>
          <a:solidFill>
            <a:srgbClr val="5791CD"/>
          </a:solidFill>
          <a:ln w="9525"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1" name="任意多边形 22"/>
          <p:cNvSpPr/>
          <p:nvPr/>
        </p:nvSpPr>
        <p:spPr>
          <a:xfrm rot="2700000">
            <a:off x="2624770" y="2583389"/>
            <a:ext cx="1060205" cy="1074488"/>
          </a:xfrm>
          <a:custGeom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cxnLst>
              <a:cxn ang="0">
                <a:pos x="219839" y="192605"/>
              </a:cxn>
              <a:cxn ang="0">
                <a:pos x="424172" y="221536"/>
              </a:cxn>
              <a:cxn ang="0">
                <a:pos x="463994" y="191041"/>
              </a:cxn>
              <a:cxn ang="0">
                <a:pos x="1055707" y="0"/>
              </a:cxn>
              <a:cxn ang="0">
                <a:pos x="1062267" y="334450"/>
              </a:cxn>
              <a:cxn ang="0">
                <a:pos x="334546" y="1076511"/>
              </a:cxn>
              <a:cxn ang="0">
                <a:pos x="0" y="1076511"/>
              </a:cxn>
              <a:cxn ang="0">
                <a:pos x="240001" y="398833"/>
              </a:cxn>
              <a:cxn ang="0">
                <a:pos x="247806" y="390085"/>
              </a:cxn>
            </a:cxnLst>
            <a:rect l="txL" t="txT" r="txR" b="tx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lnTo>
                  <a:pt x="219275" y="192128"/>
                </a:lnTo>
                <a:close/>
              </a:path>
            </a:pathLst>
          </a:custGeom>
          <a:solidFill>
            <a:srgbClr val="5791CD"/>
          </a:solidFill>
          <a:ln w="9525"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2" name="心形 9"/>
          <p:cNvSpPr/>
          <p:nvPr/>
        </p:nvSpPr>
        <p:spPr>
          <a:xfrm>
            <a:off x="3004095" y="2242155"/>
            <a:ext cx="352343" cy="292032"/>
          </a:xfrm>
          <a:custGeom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cxnLst>
              <a:cxn ang="17694720">
                <a:pos x="47170177" y="5408543"/>
              </a:cxn>
              <a:cxn ang="11796480">
                <a:pos x="12717697" y="26708975"/>
              </a:cxn>
              <a:cxn ang="5898240">
                <a:pos x="47170177" y="53417950"/>
              </a:cxn>
              <a:cxn ang="0">
                <a:pos x="81101705" y="26708975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5791CD"/>
          </a:solidFill>
          <a:ln w="9525"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34081" y="3651529"/>
            <a:ext cx="225373" cy="563433"/>
            <a:chExt cx="224872" cy="564609"/>
          </a:xfrm>
          <a:solidFill>
            <a:srgbClr val="A2DDF7"/>
          </a:solidFill>
        </p:grpSpPr>
        <p:sp>
          <p:nvSpPr>
            <p:cNvPr id="34" name="椭圆 33"/>
            <p:cNvSpPr/>
            <p:nvPr/>
          </p:nvSpPr>
          <p:spPr>
            <a:xfrm>
              <a:off x="69912" y="0"/>
              <a:ext cx="90487" cy="904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defTabSz="913765"/>
              <a:endParaRPr lang="zh-CN" altLang="zh-CN">
                <a:solidFill>
                  <a:srgbClr val="3F3F3F"/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35" name="矩形 13"/>
            <p:cNvSpPr/>
            <p:nvPr/>
          </p:nvSpPr>
          <p:spPr>
            <a:xfrm>
              <a:off x="56189" y="162997"/>
              <a:ext cx="112763" cy="154601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algn="ctr" defTabSz="913765"/>
              <a:endParaRPr lang="zh-CN" altLang="zh-CN">
                <a:solidFill>
                  <a:srgbClr val="3F3F3F"/>
                </a:solidFill>
                <a:ea typeface="宋体" panose="02010600030101010101" pitchFamily="2" charset="-122"/>
                <a:cs typeface="+mn-lt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18"/>
          <p:cNvGrpSpPr/>
          <p:nvPr/>
        </p:nvGrpSpPr>
        <p:grpSpPr>
          <a:xfrm>
            <a:off x="1326497" y="3795958"/>
            <a:ext cx="439635" cy="311078"/>
            <a:chExt cx="439857" cy="311768"/>
          </a:xfrm>
          <a:solidFill>
            <a:srgbClr val="A2DDF7"/>
          </a:solidFill>
        </p:grpSpPr>
        <p:grpSp>
          <p:nvGrpSpPr>
            <p:cNvPr id="37" name="组合 19"/>
            <p:cNvGrpSpPr/>
            <p:nvPr/>
          </p:nvGrpSpPr>
          <p:grpSpPr>
            <a:xfrm>
              <a:off x="0" y="43261"/>
              <a:ext cx="439857" cy="268507"/>
              <a:chExt cx="439857" cy="268507"/>
            </a:xfrm>
            <a:grpFill/>
          </p:grpSpPr>
          <p:grpSp>
            <p:nvGrpSpPr>
              <p:cNvPr id="38" name="组合 21"/>
              <p:cNvGrpSpPr/>
              <p:nvPr/>
            </p:nvGrpSpPr>
            <p:grpSpPr>
              <a:xfrm>
                <a:off x="0" y="20559"/>
                <a:ext cx="439857" cy="24689"/>
                <a:chExt cx="439857" cy="24689"/>
              </a:xfrm>
              <a:grpFill/>
            </p:grpSpPr>
            <p:sp>
              <p:nvSpPr>
                <p:cNvPr id="42" name="矩形 25"/>
                <p:cNvSpPr/>
                <p:nvPr/>
              </p:nvSpPr>
              <p:spPr>
                <a:xfrm rot="-2220000">
                  <a:off x="0" y="0"/>
                  <a:ext cx="252000" cy="24688"/>
                </a:xfrm>
                <a:prstGeom prst="rect">
                  <a:avLst/>
                </a:prstGeom>
                <a:grpFill/>
                <a:ln w="9525">
                  <a:noFill/>
                  <a:miter/>
                </a:ln>
              </p:spPr>
              <p:txBody>
                <a:bodyPr anchor="ctr"/>
                <a:lstStyle/>
                <a:p>
                  <a:pPr algn="ctr" defTabSz="913765"/>
                  <a:endParaRPr lang="zh-CN" altLang="zh-CN">
                    <a:solidFill>
                      <a:srgbClr val="3F3F3F"/>
                    </a:solidFill>
                    <a:ea typeface="宋体" panose="02010600030101010101" pitchFamily="2" charset="-122"/>
                    <a:cs typeface="+mn-lt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43" name="矩形 26"/>
                <p:cNvSpPr/>
                <p:nvPr/>
              </p:nvSpPr>
              <p:spPr>
                <a:xfrm rot="2220000" flipH="1">
                  <a:off x="187857" y="1"/>
                  <a:ext cx="252000" cy="24688"/>
                </a:xfrm>
                <a:prstGeom prst="rect">
                  <a:avLst/>
                </a:prstGeom>
                <a:grpFill/>
                <a:ln w="9525">
                  <a:noFill/>
                  <a:miter/>
                </a:ln>
              </p:spPr>
              <p:txBody>
                <a:bodyPr anchor="ctr"/>
                <a:lstStyle/>
                <a:p>
                  <a:pPr algn="ctr" defTabSz="913765"/>
                  <a:endParaRPr lang="zh-CN" altLang="zh-CN">
                    <a:solidFill>
                      <a:srgbClr val="3F3F3F"/>
                    </a:solidFill>
                    <a:ea typeface="宋体" panose="02010600030101010101" pitchFamily="2" charset="-122"/>
                    <a:cs typeface="+mn-lt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39" name="等腰三角形 22"/>
              <p:cNvSpPr/>
              <p:nvPr/>
            </p:nvSpPr>
            <p:spPr>
              <a:xfrm>
                <a:off x="68555" y="0"/>
                <a:ext cx="302746" cy="127806"/>
              </a:xfrm>
              <a:prstGeom prst="triangle">
                <a:avLst>
                  <a:gd name="adj" fmla="val 50000"/>
                </a:avLst>
              </a:prstGeom>
              <a:grpFill/>
              <a:ln w="9525">
                <a:noFill/>
                <a:miter/>
              </a:ln>
            </p:spPr>
            <p:txBody>
              <a:bodyPr anchor="ctr"/>
              <a:lstStyle/>
              <a:p>
                <a:pPr algn="ctr" defTabSz="913765"/>
                <a:endParaRPr lang="zh-CN" altLang="zh-CN">
                  <a:solidFill>
                    <a:srgbClr val="3F3F3F"/>
                  </a:solidFill>
                  <a:ea typeface="宋体" panose="02010600030101010101" pitchFamily="2" charset="-122"/>
                  <a:cs typeface="+mn-lt"/>
                  <a:sym typeface="宋体" panose="02010600030101010101" pitchFamily="2" charset="-122"/>
                </a:endParaRPr>
              </a:p>
            </p:txBody>
          </p:sp>
          <p:sp>
            <p:nvSpPr>
              <p:cNvPr id="40" name="矩形 23"/>
              <p:cNvSpPr/>
              <p:nvPr/>
            </p:nvSpPr>
            <p:spPr>
              <a:xfrm>
                <a:off x="68082" y="127806"/>
                <a:ext cx="106784" cy="140701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anchor="ctr"/>
              <a:lstStyle/>
              <a:p>
                <a:pPr algn="ctr" defTabSz="913765"/>
                <a:endParaRPr lang="zh-CN" altLang="zh-CN">
                  <a:solidFill>
                    <a:srgbClr val="3F3F3F"/>
                  </a:solidFill>
                  <a:ea typeface="宋体" panose="02010600030101010101" pitchFamily="2" charset="-122"/>
                  <a:cs typeface="+mn-lt"/>
                  <a:sym typeface="宋体" panose="02010600030101010101" pitchFamily="2" charset="-122"/>
                </a:endParaRPr>
              </a:p>
            </p:txBody>
          </p:sp>
          <p:sp>
            <p:nvSpPr>
              <p:cNvPr id="41" name="矩形 24"/>
              <p:cNvSpPr/>
              <p:nvPr/>
            </p:nvSpPr>
            <p:spPr>
              <a:xfrm>
                <a:off x="262846" y="127806"/>
                <a:ext cx="106784" cy="140701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anchor="ctr"/>
              <a:lstStyle/>
              <a:p>
                <a:pPr algn="ctr" defTabSz="913765"/>
                <a:endParaRPr lang="zh-CN" altLang="zh-CN">
                  <a:solidFill>
                    <a:srgbClr val="3F3F3F"/>
                  </a:solidFill>
                  <a:ea typeface="宋体" panose="02010600030101010101" pitchFamily="2" charset="-122"/>
                  <a:cs typeface="+mn-lt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4" name="组合 27"/>
          <p:cNvGrpSpPr/>
          <p:nvPr/>
        </p:nvGrpSpPr>
        <p:grpSpPr>
          <a:xfrm>
            <a:off x="2946958" y="5381504"/>
            <a:ext cx="465030" cy="417416"/>
            <a:chExt cx="465358" cy="418456"/>
          </a:xfrm>
          <a:solidFill>
            <a:srgbClr val="5791CD"/>
          </a:solidFill>
        </p:grpSpPr>
        <p:grpSp>
          <p:nvGrpSpPr>
            <p:cNvPr id="45" name="组合 28"/>
            <p:cNvGrpSpPr/>
            <p:nvPr/>
          </p:nvGrpSpPr>
          <p:grpSpPr>
            <a:xfrm>
              <a:off x="0" y="0"/>
              <a:ext cx="460390" cy="418456"/>
              <a:chExt cx="460390" cy="418456"/>
            </a:xfrm>
            <a:grpFill/>
          </p:grpSpPr>
          <p:sp>
            <p:nvSpPr>
              <p:cNvPr id="48" name="任意多边形 31"/>
              <p:cNvSpPr/>
              <p:nvPr/>
            </p:nvSpPr>
            <p:spPr>
              <a:xfrm>
                <a:off x="53155" y="0"/>
                <a:ext cx="407235" cy="357637"/>
              </a:xfrm>
              <a:custGeom>
                <a:gdLst>
                  <a:gd name="txL" fmla="*/ 0 w 407235"/>
                  <a:gd name="txT" fmla="*/ 0 h 357637"/>
                  <a:gd name="txR" fmla="*/ 407235 w 407235"/>
                  <a:gd name="txB" fmla="*/ 357637 h 357637"/>
                </a:gdLst>
                <a:cxnLst>
                  <a:cxn ang="0">
                    <a:pos x="7668" y="305095"/>
                  </a:cxn>
                  <a:cxn ang="0">
                    <a:pos x="7668" y="226514"/>
                  </a:cxn>
                  <a:cxn ang="0">
                    <a:pos x="74343" y="128882"/>
                  </a:cxn>
                  <a:cxn ang="0">
                    <a:pos x="245793" y="43157"/>
                  </a:cxn>
                  <a:cxn ang="0">
                    <a:pos x="402955" y="295"/>
                  </a:cxn>
                  <a:cxn ang="0">
                    <a:pos x="360093" y="26489"/>
                  </a:cxn>
                  <a:cxn ang="0">
                    <a:pos x="331518" y="69351"/>
                  </a:cxn>
                  <a:cxn ang="0">
                    <a:pos x="279130" y="209845"/>
                  </a:cxn>
                  <a:cxn ang="0">
                    <a:pos x="212455" y="305095"/>
                  </a:cxn>
                  <a:cxn ang="0">
                    <a:pos x="121967" y="355101"/>
                  </a:cxn>
                  <a:cxn ang="0">
                    <a:pos x="45768" y="345576"/>
                  </a:cxn>
                  <a:cxn ang="0">
                    <a:pos x="7668" y="305095"/>
                  </a:cxn>
                </a:cxnLst>
                <a:rect l="txL" t="txT" r="txR" b="tx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defTabSz="913765"/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+mn-lt"/>
                </a:endParaRPr>
              </a:p>
            </p:txBody>
          </p:sp>
          <p:sp>
            <p:nvSpPr>
              <p:cNvPr id="49" name="任意多边形 32"/>
              <p:cNvSpPr/>
              <p:nvPr/>
            </p:nvSpPr>
            <p:spPr>
              <a:xfrm>
                <a:off x="0" y="296819"/>
                <a:ext cx="95196" cy="121637"/>
              </a:xfrm>
              <a:custGeom>
                <a:gdLst>
                  <a:gd name="txL" fmla="*/ 0 w 151739"/>
                  <a:gd name="txT" fmla="*/ 0 h 131899"/>
                  <a:gd name="txR" fmla="*/ 151739 w 151739"/>
                  <a:gd name="txB" fmla="*/ 131899 h 131899"/>
                </a:gdLst>
                <a:cxnLst>
                  <a:cxn ang="0">
                    <a:pos x="36660" y="8926"/>
                  </a:cxn>
                  <a:cxn ang="0">
                    <a:pos x="16465" y="69792"/>
                  </a:cxn>
                  <a:cxn ang="0">
                    <a:pos x="7185" y="102936"/>
                  </a:cxn>
                  <a:cxn ang="0">
                    <a:pos x="2" y="86601"/>
                  </a:cxn>
                  <a:cxn ang="0">
                    <a:pos x="10585" y="49249"/>
                  </a:cxn>
                  <a:cxn ang="0">
                    <a:pos x="32067" y="3009"/>
                  </a:cxn>
                  <a:cxn ang="0">
                    <a:pos x="36660" y="8926"/>
                  </a:cxn>
                </a:cxnLst>
                <a:rect l="txL" t="txT" r="txR" b="tx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defTabSz="913765"/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+mn-lt"/>
                </a:endParaRPr>
              </a:p>
            </p:txBody>
          </p:sp>
        </p:grpSp>
        <p:sp>
          <p:nvSpPr>
            <p:cNvPr id="46" name="任意多边形 29"/>
            <p:cNvSpPr/>
            <p:nvPr/>
          </p:nvSpPr>
          <p:spPr>
            <a:xfrm>
              <a:off x="141938" y="0"/>
              <a:ext cx="323420" cy="355925"/>
            </a:xfrm>
            <a:custGeom>
              <a:gdLst>
                <a:gd name="txL" fmla="*/ 0 w 323420"/>
                <a:gd name="txT" fmla="*/ 0 h 355925"/>
                <a:gd name="txR" fmla="*/ 323420 w 323420"/>
                <a:gd name="txB" fmla="*/ 355925 h 355925"/>
              </a:gdLst>
              <a:cxnLst>
                <a:cxn ang="0">
                  <a:pos x="319140" y="295"/>
                </a:cxn>
                <a:cxn ang="0">
                  <a:pos x="276278" y="26489"/>
                </a:cxn>
                <a:cxn ang="0">
                  <a:pos x="247703" y="69351"/>
                </a:cxn>
                <a:cxn ang="0">
                  <a:pos x="195315" y="209845"/>
                </a:cxn>
                <a:cxn ang="0">
                  <a:pos x="128640" y="305095"/>
                </a:cxn>
                <a:cxn ang="0">
                  <a:pos x="84656" y="336177"/>
                </a:cxn>
                <a:cxn ang="0">
                  <a:pos x="36710" y="355132"/>
                </a:cxn>
                <a:cxn ang="0">
                  <a:pos x="0" y="355925"/>
                </a:cxn>
                <a:cxn ang="0">
                  <a:pos x="82794" y="77974"/>
                </a:cxn>
                <a:cxn ang="0">
                  <a:pos x="115655" y="62635"/>
                </a:cxn>
                <a:cxn ang="0">
                  <a:pos x="161978" y="43157"/>
                </a:cxn>
                <a:cxn ang="0">
                  <a:pos x="319140" y="295"/>
                </a:cxn>
              </a:cxnLst>
              <a:rect l="txL" t="txT" r="txR" b="tx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7" name="任意多边形 30"/>
            <p:cNvSpPr/>
            <p:nvPr/>
          </p:nvSpPr>
          <p:spPr>
            <a:xfrm>
              <a:off x="67920" y="135454"/>
              <a:ext cx="181927" cy="183765"/>
            </a:xfrm>
            <a:custGeom>
              <a:gdLst>
                <a:gd name="txL" fmla="*/ 0 w 181927"/>
                <a:gd name="txT" fmla="*/ 0 h 183765"/>
                <a:gd name="txR" fmla="*/ 181927 w 181927"/>
                <a:gd name="txB" fmla="*/ 183765 h 183765"/>
              </a:gdLst>
              <a:cxnLst>
                <a:cxn ang="0">
                  <a:pos x="5402" y="166742"/>
                </a:cxn>
                <a:cxn ang="0">
                  <a:pos x="95890" y="64349"/>
                </a:cxn>
                <a:cxn ang="0">
                  <a:pos x="181615" y="55"/>
                </a:cxn>
                <a:cxn ang="0">
                  <a:pos x="122084" y="54824"/>
                </a:cxn>
                <a:cxn ang="0">
                  <a:pos x="53027" y="133405"/>
                </a:cxn>
                <a:cxn ang="0">
                  <a:pos x="14927" y="181030"/>
                </a:cxn>
                <a:cxn ang="0">
                  <a:pos x="5402" y="166742"/>
                </a:cxn>
              </a:cxnLst>
              <a:rect l="txL" t="txT" r="txR" b="tx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defTabSz="913765"/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3" grpId="0"/>
      <p:bldP spid="19" grpId="0"/>
      <p:bldP spid="23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7321"/>
            <a:ext cx="12320685" cy="6938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4080" y="1245614"/>
            <a:ext cx="3240301" cy="2049555"/>
            <a:chOff x="7104770" y="1986915"/>
            <a:chExt cx="444503" cy="281157"/>
          </a:xfrm>
          <a:solidFill>
            <a:srgbClr val="6946A0"/>
          </a:solidFill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  <a:effectLst>
              <a:outerShdw blurRad="101600" dist="38100" dir="2700000" sx="101000" sy="101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>
              <a:spLocks noChangeAspect="1"/>
            </p:cNvSpPr>
            <p:nvPr/>
          </p:nvSpPr>
          <p:spPr>
            <a:xfrm>
              <a:off x="7104770" y="2087467"/>
              <a:ext cx="444503" cy="8005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PART FOUR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626577" y="4495226"/>
            <a:ext cx="4875305" cy="5891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请输入此处文字内容，尽量言简意赅，简单说明即可，不必过于繁琐，注意版面美观度。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658307"/>
            <a:ext cx="4120747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明年工作计划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04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明年工作计划</a:t>
            </a:r>
          </a:p>
        </p:txBody>
      </p:sp>
      <p:sp>
        <p:nvSpPr>
          <p:cNvPr id="29" name="椭圆 28"/>
          <p:cNvSpPr/>
          <p:nvPr/>
        </p:nvSpPr>
        <p:spPr>
          <a:xfrm>
            <a:off x="2063364" y="1705969"/>
            <a:ext cx="2935894" cy="293627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7177058" y="1705969"/>
            <a:ext cx="2935894" cy="293627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628054" y="1705969"/>
            <a:ext cx="2935894" cy="2936276"/>
          </a:xfrm>
          <a:prstGeom prst="ellipse">
            <a:avLst/>
          </a:prstGeom>
          <a:solidFill>
            <a:srgbClr val="A2D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898541" y="2077035"/>
            <a:ext cx="394923" cy="515661"/>
            <a:chOff x="5811231" y="2445120"/>
            <a:chExt cx="446271" cy="582632"/>
          </a:xfrm>
          <a:solidFill>
            <a:schemeClr val="bg1"/>
          </a:solidFill>
        </p:grpSpPr>
        <p:sp>
          <p:nvSpPr>
            <p:cNvPr id="33" name="Freeform 37"/>
            <p:cNvSpPr>
              <a:spLocks noEditPoints="1"/>
            </p:cNvSpPr>
            <p:nvPr/>
          </p:nvSpPr>
          <p:spPr bwMode="auto">
            <a:xfrm>
              <a:off x="5811231" y="2445120"/>
              <a:ext cx="446271" cy="582632"/>
            </a:xfrm>
            <a:custGeom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6004616" y="2841806"/>
              <a:ext cx="59502" cy="131403"/>
            </a:xfrm>
            <a:custGeom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028723" y="3201199"/>
            <a:ext cx="2134556" cy="109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5469258" y="2768555"/>
            <a:ext cx="1253490" cy="40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918163" y="5330788"/>
            <a:ext cx="322629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2904566" y="4867117"/>
            <a:ext cx="1253490" cy="40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047544" y="5330788"/>
            <a:ext cx="3194925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73" tIns="34287" rIns="68573" bIns="34287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8018260" y="4867117"/>
            <a:ext cx="1253490" cy="40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Arial" panose="020b0604020202020204" pitchFamily="34" charset="0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9" grpId="0" animBg="1"/>
      <p:bldP spid="30" grpId="0" animBg="1"/>
      <p:bldP spid="31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27" y="-34926"/>
            <a:ext cx="12304682" cy="695007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06871" y="2222208"/>
            <a:ext cx="6250927" cy="3598892"/>
            <a:chOff x="6429563" y="2249540"/>
            <a:chExt cx="5223907" cy="3007602"/>
          </a:xfrm>
        </p:grpSpPr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6918195" y="2249540"/>
              <a:ext cx="1786955" cy="36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年度工作概述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Rectangle 39"/>
            <p:cNvSpPr>
              <a:spLocks noChangeArrowheads="1"/>
            </p:cNvSpPr>
            <p:nvPr/>
          </p:nvSpPr>
          <p:spPr bwMode="auto">
            <a:xfrm>
              <a:off x="6956295" y="2577923"/>
              <a:ext cx="4508374" cy="189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>
                  <a:solidFill>
                    <a:srgbClr val="000000"/>
                  </a:solidFill>
                  <a:latin typeface="+mn-ea"/>
                </a:rPr>
                <a:t>请输入此处文字内容，尽量言简意赅，简单说明即可，不必过于繁琐，注意版面美观度。</a:t>
              </a:r>
              <a:endParaRPr lang="en-US" altLang="zh-CN" sz="1100">
                <a:solidFill>
                  <a:srgbClr val="000000"/>
                </a:solidFill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429563" y="2318690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25" name="椭圆 24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rgbClr val="4646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rgbClr val="46465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6918195" y="3077955"/>
              <a:ext cx="1786955" cy="36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工作完成情况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6956296" y="3406338"/>
              <a:ext cx="4697174" cy="192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rgbClr val="000000"/>
                  </a:solidFill>
                  <a:latin typeface="+mn-ea"/>
                </a:rPr>
                <a:t>请输入此处文字内容，尽量言简意赅，简单说明即可，不必过于繁琐，注意版面美观度。</a:t>
              </a:r>
              <a:endParaRPr lang="en-US" altLang="zh-CN" sz="1100">
                <a:solidFill>
                  <a:srgbClr val="000000"/>
                </a:solidFill>
                <a:latin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429563" y="3147105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23" name="椭圆 22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rgbClr val="4646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rgbClr val="464658"/>
              </a:solidFill>
              <a:ln w="6350">
                <a:solidFill>
                  <a:srgbClr val="8D8C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3" name="Rectangle 39"/>
            <p:cNvSpPr>
              <a:spLocks noChangeArrowheads="1"/>
            </p:cNvSpPr>
            <p:nvPr/>
          </p:nvSpPr>
          <p:spPr bwMode="auto">
            <a:xfrm>
              <a:off x="6918195" y="3908133"/>
              <a:ext cx="1786955" cy="36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成功项目展示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Rectangle 39"/>
            <p:cNvSpPr>
              <a:spLocks noChangeArrowheads="1"/>
            </p:cNvSpPr>
            <p:nvPr/>
          </p:nvSpPr>
          <p:spPr bwMode="auto">
            <a:xfrm>
              <a:off x="6956295" y="4236516"/>
              <a:ext cx="4697174" cy="192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rgbClr val="000000"/>
                  </a:solidFill>
                  <a:latin typeface="+mn-ea"/>
                </a:rPr>
                <a:t>请输入此处文字内容，尽量言简意赅，简单说明即可，不必过于繁琐，注意版面美观度。</a:t>
              </a:r>
              <a:endParaRPr lang="en-US" altLang="zh-CN" sz="1100">
                <a:solidFill>
                  <a:srgbClr val="000000"/>
                </a:solidFill>
                <a:latin typeface="+mn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429563" y="3977283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rgbClr val="4646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rgbClr val="46465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6" name="Rectangle 39"/>
            <p:cNvSpPr>
              <a:spLocks noChangeArrowheads="1"/>
            </p:cNvSpPr>
            <p:nvPr/>
          </p:nvSpPr>
          <p:spPr bwMode="auto">
            <a:xfrm>
              <a:off x="6918195" y="4736548"/>
              <a:ext cx="1786955" cy="36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明年工作计划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Rectangle 39"/>
            <p:cNvSpPr>
              <a:spLocks noChangeArrowheads="1"/>
            </p:cNvSpPr>
            <p:nvPr/>
          </p:nvSpPr>
          <p:spPr bwMode="auto">
            <a:xfrm>
              <a:off x="6956295" y="5064931"/>
              <a:ext cx="4595805" cy="192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rgbClr val="000000"/>
                  </a:solidFill>
                  <a:latin typeface="+mn-ea"/>
                </a:rPr>
                <a:t>请输入此处文字内容，尽量言简意赅，简单说明即可，不必过于繁琐，注意版面美观度。</a:t>
              </a:r>
              <a:endParaRPr lang="en-US" altLang="zh-CN" sz="1100">
                <a:solidFill>
                  <a:srgbClr val="000000"/>
                </a:solidFill>
                <a:latin typeface="+mn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29563" y="4805698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rgbClr val="4646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rgbClr val="46465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035365" y="4589994"/>
            <a:ext cx="2438954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宋体" panose="02010600030101010101" pitchFamily="2" charset="-122"/>
              </a:rPr>
              <a:t>目 录</a:t>
            </a:r>
            <a:endParaRPr kumimoji="0" lang="en-US" altLang="zh-CN" sz="8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9225865" y="5936100"/>
            <a:ext cx="26631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宋体" panose="02010600030101010101" pitchFamily="2" charset="-122"/>
              </a:rPr>
              <a:t>CONTENTS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04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明年工作计划</a:t>
            </a:r>
          </a:p>
        </p:txBody>
      </p:sp>
      <p:grpSp>
        <p:nvGrpSpPr>
          <p:cNvPr id="4" name="Group 3"/>
          <p:cNvGrpSpPr/>
          <p:nvPr/>
        </p:nvGrpSpPr>
        <p:grpSpPr>
          <a:xfrm flipH="1">
            <a:off x="9731652" y="2129411"/>
            <a:ext cx="1121605" cy="906256"/>
            <a:chOff x="1321151" y="1615225"/>
            <a:chExt cx="1121605" cy="906256"/>
          </a:xfrm>
          <a:solidFill>
            <a:srgbClr val="5791CD"/>
          </a:solidFill>
        </p:grpSpPr>
        <p:sp>
          <p:nvSpPr>
            <p:cNvPr id="2" name="Rectangle 102"/>
            <p:cNvSpPr>
              <a:spLocks noChangeArrowheads="1"/>
            </p:cNvSpPr>
            <p:nvPr/>
          </p:nvSpPr>
          <p:spPr bwMode="auto">
            <a:xfrm>
              <a:off x="1968760" y="1941237"/>
              <a:ext cx="261801" cy="2931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" name="Freeform 103"/>
            <p:cNvSpPr/>
            <p:nvPr/>
          </p:nvSpPr>
          <p:spPr bwMode="auto">
            <a:xfrm>
              <a:off x="1897110" y="1926283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2236073" y="1926283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1781366" y="1627189"/>
              <a:ext cx="636588" cy="113656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1" name="Freeform 106"/>
            <p:cNvSpPr/>
            <p:nvPr/>
          </p:nvSpPr>
          <p:spPr bwMode="auto">
            <a:xfrm>
              <a:off x="2315990" y="1878428"/>
              <a:ext cx="126766" cy="418732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2" name="Freeform 107"/>
            <p:cNvSpPr/>
            <p:nvPr/>
          </p:nvSpPr>
          <p:spPr bwMode="auto">
            <a:xfrm>
              <a:off x="2065214" y="1615225"/>
              <a:ext cx="63384" cy="14956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3" name="Freeform 108"/>
            <p:cNvSpPr/>
            <p:nvPr/>
          </p:nvSpPr>
          <p:spPr bwMode="auto">
            <a:xfrm>
              <a:off x="1974272" y="1740845"/>
              <a:ext cx="250778" cy="185438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4" name="Freeform 109"/>
            <p:cNvSpPr/>
            <p:nvPr/>
          </p:nvSpPr>
          <p:spPr bwMode="auto">
            <a:xfrm>
              <a:off x="1356975" y="1962174"/>
              <a:ext cx="529112" cy="487525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5" name="Freeform 110"/>
            <p:cNvSpPr/>
            <p:nvPr/>
          </p:nvSpPr>
          <p:spPr bwMode="auto">
            <a:xfrm>
              <a:off x="1321151" y="2476616"/>
              <a:ext cx="311405" cy="44865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</p:grpSp>
      <p:sp>
        <p:nvSpPr>
          <p:cNvPr id="16" name="Freeform 111"/>
          <p:cNvSpPr>
            <a:spLocks noEditPoints="1"/>
          </p:cNvSpPr>
          <p:nvPr/>
        </p:nvSpPr>
        <p:spPr bwMode="auto">
          <a:xfrm flipH="1">
            <a:off x="10288320" y="3147114"/>
            <a:ext cx="965909" cy="1556413"/>
          </a:xfrm>
          <a:custGeom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5791C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  <a:sym typeface="Arial"/>
            </a:endParaRPr>
          </a:p>
        </p:txBody>
      </p:sp>
      <p:grpSp>
        <p:nvGrpSpPr>
          <p:cNvPr id="17" name="Group 14"/>
          <p:cNvGrpSpPr/>
          <p:nvPr/>
        </p:nvGrpSpPr>
        <p:grpSpPr>
          <a:xfrm flipH="1">
            <a:off x="6992394" y="2126971"/>
            <a:ext cx="1121605" cy="906256"/>
            <a:chOff x="4022309" y="1650886"/>
            <a:chExt cx="1121605" cy="906256"/>
          </a:xfrm>
          <a:solidFill>
            <a:srgbClr val="A2DDF7"/>
          </a:solidFill>
        </p:grpSpPr>
        <p:sp>
          <p:nvSpPr>
            <p:cNvPr id="18" name="Rectangle 102"/>
            <p:cNvSpPr>
              <a:spLocks noChangeArrowheads="1"/>
            </p:cNvSpPr>
            <p:nvPr/>
          </p:nvSpPr>
          <p:spPr bwMode="auto">
            <a:xfrm>
              <a:off x="4669918" y="1976898"/>
              <a:ext cx="261801" cy="2931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9" name="Freeform 103"/>
            <p:cNvSpPr/>
            <p:nvPr/>
          </p:nvSpPr>
          <p:spPr bwMode="auto">
            <a:xfrm>
              <a:off x="4598268" y="1961944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0" name="Freeform 104"/>
            <p:cNvSpPr/>
            <p:nvPr/>
          </p:nvSpPr>
          <p:spPr bwMode="auto">
            <a:xfrm>
              <a:off x="4937231" y="1961944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1" name="Freeform 105"/>
            <p:cNvSpPr/>
            <p:nvPr/>
          </p:nvSpPr>
          <p:spPr bwMode="auto">
            <a:xfrm>
              <a:off x="4482524" y="1662850"/>
              <a:ext cx="636588" cy="113656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2" name="Freeform 106"/>
            <p:cNvSpPr/>
            <p:nvPr/>
          </p:nvSpPr>
          <p:spPr bwMode="auto">
            <a:xfrm>
              <a:off x="5017148" y="1914089"/>
              <a:ext cx="126766" cy="418732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3" name="Freeform 107"/>
            <p:cNvSpPr/>
            <p:nvPr/>
          </p:nvSpPr>
          <p:spPr bwMode="auto">
            <a:xfrm>
              <a:off x="4766372" y="1650886"/>
              <a:ext cx="63384" cy="14956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4" name="Freeform 108"/>
            <p:cNvSpPr/>
            <p:nvPr/>
          </p:nvSpPr>
          <p:spPr bwMode="auto">
            <a:xfrm>
              <a:off x="4675430" y="1776506"/>
              <a:ext cx="250778" cy="185438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5" name="Freeform 109"/>
            <p:cNvSpPr/>
            <p:nvPr/>
          </p:nvSpPr>
          <p:spPr bwMode="auto">
            <a:xfrm>
              <a:off x="4058133" y="1997835"/>
              <a:ext cx="529112" cy="487525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6" name="Freeform 110"/>
            <p:cNvSpPr/>
            <p:nvPr/>
          </p:nvSpPr>
          <p:spPr bwMode="auto">
            <a:xfrm>
              <a:off x="4022309" y="2512277"/>
              <a:ext cx="311405" cy="44865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</p:grpSp>
      <p:sp>
        <p:nvSpPr>
          <p:cNvPr id="27" name="Freeform 111"/>
          <p:cNvSpPr>
            <a:spLocks noEditPoints="1"/>
          </p:cNvSpPr>
          <p:nvPr/>
        </p:nvSpPr>
        <p:spPr bwMode="auto">
          <a:xfrm flipH="1">
            <a:off x="7571097" y="3141727"/>
            <a:ext cx="809105" cy="1303747"/>
          </a:xfrm>
          <a:custGeom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A2DDF7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  <a:sym typeface="Arial"/>
            </a:endParaRPr>
          </a:p>
        </p:txBody>
      </p:sp>
      <p:grpSp>
        <p:nvGrpSpPr>
          <p:cNvPr id="28" name="Group 25"/>
          <p:cNvGrpSpPr/>
          <p:nvPr/>
        </p:nvGrpSpPr>
        <p:grpSpPr>
          <a:xfrm flipH="1">
            <a:off x="4252174" y="2127155"/>
            <a:ext cx="1121605" cy="906256"/>
            <a:chOff x="6800629" y="1600269"/>
            <a:chExt cx="1121605" cy="906256"/>
          </a:xfrm>
          <a:solidFill>
            <a:srgbClr val="5791CD"/>
          </a:solidFill>
        </p:grpSpPr>
        <p:sp>
          <p:nvSpPr>
            <p:cNvPr id="29" name="Rectangle 102"/>
            <p:cNvSpPr>
              <a:spLocks noChangeArrowheads="1"/>
            </p:cNvSpPr>
            <p:nvPr/>
          </p:nvSpPr>
          <p:spPr bwMode="auto">
            <a:xfrm>
              <a:off x="7448238" y="1926281"/>
              <a:ext cx="261801" cy="2931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0" name="Freeform 103"/>
            <p:cNvSpPr/>
            <p:nvPr/>
          </p:nvSpPr>
          <p:spPr bwMode="auto">
            <a:xfrm>
              <a:off x="7376588" y="1911327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1" name="Freeform 104"/>
            <p:cNvSpPr/>
            <p:nvPr/>
          </p:nvSpPr>
          <p:spPr bwMode="auto">
            <a:xfrm>
              <a:off x="7715551" y="1911327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2" name="Freeform 105"/>
            <p:cNvSpPr/>
            <p:nvPr/>
          </p:nvSpPr>
          <p:spPr bwMode="auto">
            <a:xfrm>
              <a:off x="7260844" y="1612233"/>
              <a:ext cx="636588" cy="113656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3" name="Freeform 106"/>
            <p:cNvSpPr/>
            <p:nvPr/>
          </p:nvSpPr>
          <p:spPr bwMode="auto">
            <a:xfrm>
              <a:off x="7795468" y="1863472"/>
              <a:ext cx="126766" cy="418732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4" name="Freeform 107"/>
            <p:cNvSpPr/>
            <p:nvPr/>
          </p:nvSpPr>
          <p:spPr bwMode="auto">
            <a:xfrm>
              <a:off x="7544692" y="1600269"/>
              <a:ext cx="63384" cy="14956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5" name="Freeform 108"/>
            <p:cNvSpPr/>
            <p:nvPr/>
          </p:nvSpPr>
          <p:spPr bwMode="auto">
            <a:xfrm>
              <a:off x="7453750" y="1725889"/>
              <a:ext cx="250778" cy="185438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6" name="Freeform 109"/>
            <p:cNvSpPr/>
            <p:nvPr/>
          </p:nvSpPr>
          <p:spPr bwMode="auto">
            <a:xfrm>
              <a:off x="6836453" y="1947218"/>
              <a:ext cx="529112" cy="487525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7" name="Freeform 110"/>
            <p:cNvSpPr/>
            <p:nvPr/>
          </p:nvSpPr>
          <p:spPr bwMode="auto">
            <a:xfrm>
              <a:off x="6800629" y="2461660"/>
              <a:ext cx="311405" cy="44865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</p:grpSp>
      <p:sp>
        <p:nvSpPr>
          <p:cNvPr id="38" name="Freeform 111"/>
          <p:cNvSpPr>
            <a:spLocks noEditPoints="1"/>
          </p:cNvSpPr>
          <p:nvPr/>
        </p:nvSpPr>
        <p:spPr bwMode="auto">
          <a:xfrm flipH="1">
            <a:off x="4861091" y="3141727"/>
            <a:ext cx="713971" cy="1150452"/>
          </a:xfrm>
          <a:custGeom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5791C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  <a:sym typeface="Arial"/>
            </a:endParaRPr>
          </a:p>
        </p:txBody>
      </p:sp>
      <p:grpSp>
        <p:nvGrpSpPr>
          <p:cNvPr id="39" name="Group 36"/>
          <p:cNvGrpSpPr/>
          <p:nvPr/>
        </p:nvGrpSpPr>
        <p:grpSpPr>
          <a:xfrm flipH="1">
            <a:off x="1503900" y="2126971"/>
            <a:ext cx="1121605" cy="906256"/>
            <a:chOff x="9574303" y="1650886"/>
            <a:chExt cx="1121605" cy="906256"/>
          </a:xfrm>
          <a:solidFill>
            <a:srgbClr val="A2DDF7"/>
          </a:solidFill>
        </p:grpSpPr>
        <p:sp>
          <p:nvSpPr>
            <p:cNvPr id="40" name="Rectangle 102"/>
            <p:cNvSpPr>
              <a:spLocks noChangeArrowheads="1"/>
            </p:cNvSpPr>
            <p:nvPr/>
          </p:nvSpPr>
          <p:spPr bwMode="auto">
            <a:xfrm>
              <a:off x="10221912" y="1976898"/>
              <a:ext cx="261801" cy="2931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1" name="Freeform 103"/>
            <p:cNvSpPr/>
            <p:nvPr/>
          </p:nvSpPr>
          <p:spPr bwMode="auto">
            <a:xfrm>
              <a:off x="10150262" y="1961944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2" name="Freeform 104"/>
            <p:cNvSpPr/>
            <p:nvPr/>
          </p:nvSpPr>
          <p:spPr bwMode="auto">
            <a:xfrm>
              <a:off x="10489225" y="1961944"/>
              <a:ext cx="66139" cy="329004"/>
            </a:xfrm>
            <a:custGeom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2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3" name="Freeform 105"/>
            <p:cNvSpPr/>
            <p:nvPr/>
          </p:nvSpPr>
          <p:spPr bwMode="auto">
            <a:xfrm>
              <a:off x="10034518" y="1662850"/>
              <a:ext cx="636588" cy="113656"/>
            </a:xfrm>
            <a:custGeom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4" name="Freeform 106"/>
            <p:cNvSpPr/>
            <p:nvPr/>
          </p:nvSpPr>
          <p:spPr bwMode="auto">
            <a:xfrm>
              <a:off x="10569142" y="1914089"/>
              <a:ext cx="126766" cy="418732"/>
            </a:xfrm>
            <a:custGeom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5" name="Freeform 107"/>
            <p:cNvSpPr/>
            <p:nvPr/>
          </p:nvSpPr>
          <p:spPr bwMode="auto">
            <a:xfrm>
              <a:off x="10318366" y="1650886"/>
              <a:ext cx="63384" cy="14956"/>
            </a:xfrm>
            <a:custGeom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6" name="Freeform 108"/>
            <p:cNvSpPr/>
            <p:nvPr/>
          </p:nvSpPr>
          <p:spPr bwMode="auto">
            <a:xfrm>
              <a:off x="10227424" y="1776506"/>
              <a:ext cx="250778" cy="185438"/>
            </a:xfrm>
            <a:custGeom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7" name="Freeform 109"/>
            <p:cNvSpPr/>
            <p:nvPr/>
          </p:nvSpPr>
          <p:spPr bwMode="auto">
            <a:xfrm>
              <a:off x="9610127" y="1997835"/>
              <a:ext cx="529112" cy="487525"/>
            </a:xfrm>
            <a:custGeom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8" name="Freeform 110"/>
            <p:cNvSpPr/>
            <p:nvPr/>
          </p:nvSpPr>
          <p:spPr bwMode="auto">
            <a:xfrm>
              <a:off x="9574303" y="2512277"/>
              <a:ext cx="311405" cy="44865"/>
            </a:xfrm>
            <a:custGeom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</p:grpSp>
      <p:sp>
        <p:nvSpPr>
          <p:cNvPr id="49" name="Freeform 111"/>
          <p:cNvSpPr>
            <a:spLocks noEditPoints="1"/>
          </p:cNvSpPr>
          <p:nvPr/>
        </p:nvSpPr>
        <p:spPr bwMode="auto">
          <a:xfrm flipH="1">
            <a:off x="2152590" y="3143856"/>
            <a:ext cx="608665" cy="980771"/>
          </a:xfrm>
          <a:custGeom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A2DDF7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charset="-122"/>
              <a:cs typeface="+mn-lt"/>
              <a:sym typeface="Arial"/>
            </a:endParaRPr>
          </a:p>
        </p:txBody>
      </p:sp>
      <p:cxnSp>
        <p:nvCxnSpPr>
          <p:cNvPr id="50" name="Straight Connector 47"/>
          <p:cNvCxnSpPr/>
          <p:nvPr/>
        </p:nvCxnSpPr>
        <p:spPr>
          <a:xfrm flipH="1">
            <a:off x="9072469" y="2141374"/>
            <a:ext cx="0" cy="3898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2"/>
          <p:cNvSpPr txBox="1"/>
          <p:nvPr/>
        </p:nvSpPr>
        <p:spPr>
          <a:xfrm flipH="1">
            <a:off x="9993327" y="5003229"/>
            <a:ext cx="1342543" cy="29527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GB" sz="14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52" name="TextBox 49"/>
          <p:cNvSpPr txBox="1"/>
          <p:nvPr/>
        </p:nvSpPr>
        <p:spPr>
          <a:xfrm flipH="1">
            <a:off x="9586293" y="5247443"/>
            <a:ext cx="2207392" cy="8604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06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53" name="Text Placeholder 2"/>
          <p:cNvSpPr txBox="1"/>
          <p:nvPr/>
        </p:nvSpPr>
        <p:spPr>
          <a:xfrm flipH="1">
            <a:off x="3903945" y="4465349"/>
            <a:ext cx="1342543" cy="29527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GB" sz="14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54" name="TextBox 51"/>
          <p:cNvSpPr txBox="1"/>
          <p:nvPr/>
        </p:nvSpPr>
        <p:spPr>
          <a:xfrm flipH="1">
            <a:off x="3496911" y="4709563"/>
            <a:ext cx="2207392" cy="8604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06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55" name="Text Placeholder 2"/>
          <p:cNvSpPr txBox="1"/>
          <p:nvPr/>
        </p:nvSpPr>
        <p:spPr>
          <a:xfrm flipH="1">
            <a:off x="981990" y="4196409"/>
            <a:ext cx="1342543" cy="29527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GB" sz="14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56" name="TextBox 53"/>
          <p:cNvSpPr txBox="1"/>
          <p:nvPr/>
        </p:nvSpPr>
        <p:spPr>
          <a:xfrm flipH="1">
            <a:off x="574956" y="4440623"/>
            <a:ext cx="2207392" cy="8604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06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Open Sans" panose="020b0606030504020204" pitchFamily="34" charset="0"/>
              <a:sym typeface="+mn-ea"/>
            </a:endParaRPr>
          </a:p>
        </p:txBody>
      </p:sp>
      <p:cxnSp>
        <p:nvCxnSpPr>
          <p:cNvPr id="57" name="Straight Connector 54"/>
          <p:cNvCxnSpPr/>
          <p:nvPr/>
        </p:nvCxnSpPr>
        <p:spPr>
          <a:xfrm flipH="1">
            <a:off x="6154459" y="2141374"/>
            <a:ext cx="0" cy="3898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5"/>
          <p:cNvCxnSpPr/>
          <p:nvPr/>
        </p:nvCxnSpPr>
        <p:spPr>
          <a:xfrm flipH="1">
            <a:off x="3222999" y="2141374"/>
            <a:ext cx="0" cy="3898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2"/>
          <p:cNvSpPr txBox="1"/>
          <p:nvPr/>
        </p:nvSpPr>
        <p:spPr>
          <a:xfrm flipH="1">
            <a:off x="6982693" y="4730147"/>
            <a:ext cx="1342543" cy="29527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GB" sz="14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60" name="TextBox 57"/>
          <p:cNvSpPr txBox="1"/>
          <p:nvPr/>
        </p:nvSpPr>
        <p:spPr>
          <a:xfrm flipH="1">
            <a:off x="6575659" y="4974360"/>
            <a:ext cx="2207392" cy="8604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06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06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6" grpId="0" animBg="1"/>
      <p:bldP spid="27" grpId="0" animBg="1"/>
      <p:bldP spid="38" grpId="0" animBg="1"/>
      <p:bldP spid="49" grpId="0" animBg="1"/>
      <p:bldP spid="51" grpId="0"/>
      <p:bldP spid="52" grpId="0"/>
      <p:bldP spid="53" grpId="0"/>
      <p:bldP spid="54" grpId="0"/>
      <p:bldP spid="55" grpId="0"/>
      <p:bldP spid="56" grpId="0"/>
      <p:bldP spid="59" grpId="0"/>
      <p:bldP spid="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04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明年工作计划</a:t>
            </a: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3151713" y="1801794"/>
            <a:ext cx="2587369" cy="1462426"/>
            <a:chOff x="2887146" y="1232756"/>
            <a:chExt cx="2587369" cy="1462426"/>
          </a:xfrm>
        </p:grpSpPr>
        <p:sp>
          <p:nvSpPr>
            <p:cNvPr id="38" name="任意多边形 57"/>
            <p:cNvSpPr/>
            <p:nvPr/>
          </p:nvSpPr>
          <p:spPr bwMode="auto">
            <a:xfrm>
              <a:off x="2887146" y="1232756"/>
              <a:ext cx="2587369" cy="1462426"/>
            </a:xfrm>
            <a:custGeom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9" name="任意多边形 58"/>
            <p:cNvSpPr/>
            <p:nvPr/>
          </p:nvSpPr>
          <p:spPr bwMode="auto">
            <a:xfrm>
              <a:off x="3776730" y="1801480"/>
              <a:ext cx="325646" cy="324978"/>
            </a:xfrm>
            <a:custGeom>
              <a:gdLst>
                <a:gd name="connsiteX0" fmla="*/ 300038 w 334963"/>
                <a:gd name="connsiteY0" fmla="*/ 268287 h 334277"/>
                <a:gd name="connsiteX1" fmla="*/ 238125 w 334963"/>
                <a:gd name="connsiteY1" fmla="*/ 319087 h 334277"/>
                <a:gd name="connsiteX2" fmla="*/ 259202 w 334963"/>
                <a:gd name="connsiteY2" fmla="*/ 284329 h 334277"/>
                <a:gd name="connsiteX3" fmla="*/ 300038 w 334963"/>
                <a:gd name="connsiteY3" fmla="*/ 268287 h 334277"/>
                <a:gd name="connsiteX4" fmla="*/ 34925 w 334963"/>
                <a:gd name="connsiteY4" fmla="*/ 268287 h 334277"/>
                <a:gd name="connsiteX5" fmla="*/ 75761 w 334963"/>
                <a:gd name="connsiteY5" fmla="*/ 284329 h 334277"/>
                <a:gd name="connsiteX6" fmla="*/ 96838 w 334963"/>
                <a:gd name="connsiteY6" fmla="*/ 319087 h 334277"/>
                <a:gd name="connsiteX7" fmla="*/ 34925 w 334963"/>
                <a:gd name="connsiteY7" fmla="*/ 268287 h 334277"/>
                <a:gd name="connsiteX8" fmla="*/ 131763 w 334963"/>
                <a:gd name="connsiteY8" fmla="*/ 236537 h 334277"/>
                <a:gd name="connsiteX9" fmla="*/ 203200 w 334963"/>
                <a:gd name="connsiteY9" fmla="*/ 236537 h 334277"/>
                <a:gd name="connsiteX10" fmla="*/ 242888 w 334963"/>
                <a:gd name="connsiteY10" fmla="*/ 279400 h 334277"/>
                <a:gd name="connsiteX11" fmla="*/ 212461 w 334963"/>
                <a:gd name="connsiteY11" fmla="*/ 327458 h 334277"/>
                <a:gd name="connsiteX12" fmla="*/ 122502 w 334963"/>
                <a:gd name="connsiteY12" fmla="*/ 327458 h 334277"/>
                <a:gd name="connsiteX13" fmla="*/ 92075 w 334963"/>
                <a:gd name="connsiteY13" fmla="*/ 278101 h 334277"/>
                <a:gd name="connsiteX14" fmla="*/ 131763 w 334963"/>
                <a:gd name="connsiteY14" fmla="*/ 236537 h 334277"/>
                <a:gd name="connsiteX15" fmla="*/ 292630 w 334963"/>
                <a:gd name="connsiteY15" fmla="*/ 128587 h 334277"/>
                <a:gd name="connsiteX16" fmla="*/ 334963 w 334963"/>
                <a:gd name="connsiteY16" fmla="*/ 176796 h 334277"/>
                <a:gd name="connsiteX17" fmla="*/ 321734 w 334963"/>
                <a:gd name="connsiteY17" fmla="*/ 232823 h 334277"/>
                <a:gd name="connsiteX18" fmla="*/ 316442 w 334963"/>
                <a:gd name="connsiteY18" fmla="*/ 243247 h 334277"/>
                <a:gd name="connsiteX19" fmla="*/ 255588 w 334963"/>
                <a:gd name="connsiteY19" fmla="*/ 266700 h 334277"/>
                <a:gd name="connsiteX20" fmla="*/ 215900 w 334963"/>
                <a:gd name="connsiteY20" fmla="*/ 225006 h 334277"/>
                <a:gd name="connsiteX21" fmla="*/ 238390 w 334963"/>
                <a:gd name="connsiteY21" fmla="*/ 159858 h 334277"/>
                <a:gd name="connsiteX22" fmla="*/ 292630 w 334963"/>
                <a:gd name="connsiteY22" fmla="*/ 128587 h 334277"/>
                <a:gd name="connsiteX23" fmla="*/ 42334 w 334963"/>
                <a:gd name="connsiteY23" fmla="*/ 128587 h 334277"/>
                <a:gd name="connsiteX24" fmla="*/ 96573 w 334963"/>
                <a:gd name="connsiteY24" fmla="*/ 159858 h 334277"/>
                <a:gd name="connsiteX25" fmla="*/ 119063 w 334963"/>
                <a:gd name="connsiteY25" fmla="*/ 225006 h 334277"/>
                <a:gd name="connsiteX26" fmla="*/ 78053 w 334963"/>
                <a:gd name="connsiteY26" fmla="*/ 266700 h 334277"/>
                <a:gd name="connsiteX27" fmla="*/ 18521 w 334963"/>
                <a:gd name="connsiteY27" fmla="*/ 243247 h 334277"/>
                <a:gd name="connsiteX28" fmla="*/ 11906 w 334963"/>
                <a:gd name="connsiteY28" fmla="*/ 228914 h 334277"/>
                <a:gd name="connsiteX29" fmla="*/ 0 w 334963"/>
                <a:gd name="connsiteY29" fmla="*/ 176796 h 334277"/>
                <a:gd name="connsiteX30" fmla="*/ 42334 w 334963"/>
                <a:gd name="connsiteY30" fmla="*/ 128587 h 334277"/>
                <a:gd name="connsiteX31" fmla="*/ 168275 w 334963"/>
                <a:gd name="connsiteY31" fmla="*/ 117475 h 334277"/>
                <a:gd name="connsiteX32" fmla="*/ 220663 w 334963"/>
                <a:gd name="connsiteY32" fmla="*/ 157163 h 334277"/>
                <a:gd name="connsiteX33" fmla="*/ 200026 w 334963"/>
                <a:gd name="connsiteY33" fmla="*/ 219075 h 334277"/>
                <a:gd name="connsiteX34" fmla="*/ 134938 w 334963"/>
                <a:gd name="connsiteY34" fmla="*/ 219075 h 334277"/>
                <a:gd name="connsiteX35" fmla="*/ 114300 w 334963"/>
                <a:gd name="connsiteY35" fmla="*/ 157163 h 334277"/>
                <a:gd name="connsiteX36" fmla="*/ 303212 w 334963"/>
                <a:gd name="connsiteY36" fmla="*/ 69850 h 334277"/>
                <a:gd name="connsiteX37" fmla="*/ 322884 w 334963"/>
                <a:gd name="connsiteY37" fmla="*/ 104246 h 334277"/>
                <a:gd name="connsiteX38" fmla="*/ 333375 w 334963"/>
                <a:gd name="connsiteY38" fmla="*/ 149225 h 334277"/>
                <a:gd name="connsiteX39" fmla="*/ 303212 w 334963"/>
                <a:gd name="connsiteY39" fmla="*/ 112183 h 334277"/>
                <a:gd name="connsiteX40" fmla="*/ 303212 w 334963"/>
                <a:gd name="connsiteY40" fmla="*/ 69850 h 334277"/>
                <a:gd name="connsiteX41" fmla="*/ 31750 w 334963"/>
                <a:gd name="connsiteY41" fmla="*/ 69850 h 334277"/>
                <a:gd name="connsiteX42" fmla="*/ 31750 w 334963"/>
                <a:gd name="connsiteY42" fmla="*/ 112183 h 334277"/>
                <a:gd name="connsiteX43" fmla="*/ 1587 w 334963"/>
                <a:gd name="connsiteY43" fmla="*/ 149225 h 334277"/>
                <a:gd name="connsiteX44" fmla="*/ 13390 w 334963"/>
                <a:gd name="connsiteY44" fmla="*/ 101600 h 334277"/>
                <a:gd name="connsiteX45" fmla="*/ 31750 w 334963"/>
                <a:gd name="connsiteY45" fmla="*/ 69850 h 334277"/>
                <a:gd name="connsiteX46" fmla="*/ 234280 w 334963"/>
                <a:gd name="connsiteY46" fmla="*/ 12700 h 334277"/>
                <a:gd name="connsiteX47" fmla="*/ 285750 w 334963"/>
                <a:gd name="connsiteY47" fmla="*/ 48565 h 334277"/>
                <a:gd name="connsiteX48" fmla="*/ 285750 w 334963"/>
                <a:gd name="connsiteY48" fmla="*/ 110995 h 334277"/>
                <a:gd name="connsiteX49" fmla="*/ 230321 w 334963"/>
                <a:gd name="connsiteY49" fmla="*/ 142875 h 334277"/>
                <a:gd name="connsiteX50" fmla="*/ 176212 w 334963"/>
                <a:gd name="connsiteY50" fmla="*/ 103026 h 334277"/>
                <a:gd name="connsiteX51" fmla="*/ 176212 w 334963"/>
                <a:gd name="connsiteY51" fmla="*/ 35281 h 334277"/>
                <a:gd name="connsiteX52" fmla="*/ 100682 w 334963"/>
                <a:gd name="connsiteY52" fmla="*/ 12700 h 334277"/>
                <a:gd name="connsiteX53" fmla="*/ 158750 w 334963"/>
                <a:gd name="connsiteY53" fmla="*/ 35281 h 334277"/>
                <a:gd name="connsiteX54" fmla="*/ 158750 w 334963"/>
                <a:gd name="connsiteY54" fmla="*/ 103026 h 334277"/>
                <a:gd name="connsiteX55" fmla="*/ 103321 w 334963"/>
                <a:gd name="connsiteY55" fmla="*/ 142875 h 334277"/>
                <a:gd name="connsiteX56" fmla="*/ 49212 w 334963"/>
                <a:gd name="connsiteY56" fmla="*/ 110995 h 334277"/>
                <a:gd name="connsiteX57" fmla="*/ 49212 w 334963"/>
                <a:gd name="connsiteY57" fmla="*/ 48565 h 334277"/>
                <a:gd name="connsiteX58" fmla="*/ 100682 w 334963"/>
                <a:gd name="connsiteY58" fmla="*/ 12700 h 334277"/>
                <a:gd name="connsiteX59" fmla="*/ 167482 w 334963"/>
                <a:gd name="connsiteY59" fmla="*/ 0 h 334277"/>
                <a:gd name="connsiteX60" fmla="*/ 207963 w 334963"/>
                <a:gd name="connsiteY60" fmla="*/ 5159 h 334277"/>
                <a:gd name="connsiteX61" fmla="*/ 167482 w 334963"/>
                <a:gd name="connsiteY61" fmla="*/ 20638 h 334277"/>
                <a:gd name="connsiteX62" fmla="*/ 127000 w 334963"/>
                <a:gd name="connsiteY62" fmla="*/ 5159 h 334277"/>
                <a:gd name="connsiteX63" fmla="*/ 167482 w 334963"/>
                <a:gd name="connsiteY63" fmla="*/ 0 h 3342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34963" h="334277">
                  <a:moveTo>
                    <a:pt x="300038" y="268287"/>
                  </a:moveTo>
                  <a:cubicBezTo>
                    <a:pt x="282913" y="289677"/>
                    <a:pt x="263154" y="307055"/>
                    <a:pt x="238125" y="319087"/>
                  </a:cubicBezTo>
                  <a:cubicBezTo>
                    <a:pt x="238125" y="319087"/>
                    <a:pt x="238125" y="319087"/>
                    <a:pt x="259202" y="284329"/>
                  </a:cubicBezTo>
                  <a:cubicBezTo>
                    <a:pt x="259202" y="284329"/>
                    <a:pt x="259202" y="284329"/>
                    <a:pt x="300038" y="268287"/>
                  </a:cubicBezTo>
                  <a:close/>
                  <a:moveTo>
                    <a:pt x="34925" y="268287"/>
                  </a:moveTo>
                  <a:cubicBezTo>
                    <a:pt x="34925" y="268287"/>
                    <a:pt x="34925" y="268287"/>
                    <a:pt x="75761" y="284329"/>
                  </a:cubicBezTo>
                  <a:cubicBezTo>
                    <a:pt x="75761" y="284329"/>
                    <a:pt x="75761" y="284329"/>
                    <a:pt x="96838" y="319087"/>
                  </a:cubicBezTo>
                  <a:cubicBezTo>
                    <a:pt x="71809" y="307055"/>
                    <a:pt x="50733" y="289677"/>
                    <a:pt x="34925" y="268287"/>
                  </a:cubicBezTo>
                  <a:close/>
                  <a:moveTo>
                    <a:pt x="131763" y="236537"/>
                  </a:moveTo>
                  <a:cubicBezTo>
                    <a:pt x="131763" y="236537"/>
                    <a:pt x="131763" y="236537"/>
                    <a:pt x="203200" y="236537"/>
                  </a:cubicBezTo>
                  <a:cubicBezTo>
                    <a:pt x="203200" y="236537"/>
                    <a:pt x="203200" y="236537"/>
                    <a:pt x="242888" y="279400"/>
                  </a:cubicBezTo>
                  <a:cubicBezTo>
                    <a:pt x="242888" y="279400"/>
                    <a:pt x="242888" y="279400"/>
                    <a:pt x="212461" y="327458"/>
                  </a:cubicBezTo>
                  <a:cubicBezTo>
                    <a:pt x="182034" y="336550"/>
                    <a:pt x="151607" y="336550"/>
                    <a:pt x="122502" y="327458"/>
                  </a:cubicBezTo>
                  <a:cubicBezTo>
                    <a:pt x="122502" y="327458"/>
                    <a:pt x="122502" y="327458"/>
                    <a:pt x="92075" y="278101"/>
                  </a:cubicBezTo>
                  <a:cubicBezTo>
                    <a:pt x="92075" y="278101"/>
                    <a:pt x="92075" y="278101"/>
                    <a:pt x="131763" y="236537"/>
                  </a:cubicBezTo>
                  <a:close/>
                  <a:moveTo>
                    <a:pt x="292630" y="128587"/>
                  </a:moveTo>
                  <a:lnTo>
                    <a:pt x="334963" y="176796"/>
                  </a:lnTo>
                  <a:cubicBezTo>
                    <a:pt x="333640" y="196341"/>
                    <a:pt x="329671" y="214582"/>
                    <a:pt x="321734" y="232823"/>
                  </a:cubicBezTo>
                  <a:cubicBezTo>
                    <a:pt x="319088" y="236732"/>
                    <a:pt x="317765" y="240641"/>
                    <a:pt x="316442" y="243247"/>
                  </a:cubicBezTo>
                  <a:cubicBezTo>
                    <a:pt x="316442" y="243247"/>
                    <a:pt x="316442" y="243247"/>
                    <a:pt x="255588" y="266700"/>
                  </a:cubicBezTo>
                  <a:cubicBezTo>
                    <a:pt x="255588" y="266700"/>
                    <a:pt x="255588" y="266700"/>
                    <a:pt x="215900" y="225006"/>
                  </a:cubicBezTo>
                  <a:cubicBezTo>
                    <a:pt x="215900" y="225006"/>
                    <a:pt x="215900" y="225006"/>
                    <a:pt x="238390" y="159858"/>
                  </a:cubicBezTo>
                  <a:cubicBezTo>
                    <a:pt x="238390" y="159858"/>
                    <a:pt x="238390" y="159858"/>
                    <a:pt x="292630" y="128587"/>
                  </a:cubicBezTo>
                  <a:close/>
                  <a:moveTo>
                    <a:pt x="42334" y="128587"/>
                  </a:moveTo>
                  <a:cubicBezTo>
                    <a:pt x="42334" y="128587"/>
                    <a:pt x="42334" y="128587"/>
                    <a:pt x="96573" y="159858"/>
                  </a:cubicBezTo>
                  <a:cubicBezTo>
                    <a:pt x="96573" y="159858"/>
                    <a:pt x="96573" y="159858"/>
                    <a:pt x="119063" y="225006"/>
                  </a:cubicBezTo>
                  <a:lnTo>
                    <a:pt x="78053" y="266700"/>
                  </a:lnTo>
                  <a:cubicBezTo>
                    <a:pt x="78053" y="266700"/>
                    <a:pt x="78053" y="266700"/>
                    <a:pt x="18521" y="243247"/>
                  </a:cubicBezTo>
                  <a:cubicBezTo>
                    <a:pt x="15875" y="239338"/>
                    <a:pt x="14552" y="234126"/>
                    <a:pt x="11906" y="228914"/>
                  </a:cubicBezTo>
                  <a:cubicBezTo>
                    <a:pt x="5292" y="213279"/>
                    <a:pt x="1323" y="195038"/>
                    <a:pt x="0" y="176796"/>
                  </a:cubicBezTo>
                  <a:cubicBezTo>
                    <a:pt x="0" y="176796"/>
                    <a:pt x="0" y="176796"/>
                    <a:pt x="42334" y="128587"/>
                  </a:cubicBezTo>
                  <a:close/>
                  <a:moveTo>
                    <a:pt x="168275" y="117475"/>
                  </a:moveTo>
                  <a:lnTo>
                    <a:pt x="220663" y="157163"/>
                  </a:lnTo>
                  <a:lnTo>
                    <a:pt x="200026" y="219075"/>
                  </a:lnTo>
                  <a:lnTo>
                    <a:pt x="134938" y="219075"/>
                  </a:lnTo>
                  <a:lnTo>
                    <a:pt x="114300" y="157163"/>
                  </a:lnTo>
                  <a:close/>
                  <a:moveTo>
                    <a:pt x="303212" y="69850"/>
                  </a:moveTo>
                  <a:cubicBezTo>
                    <a:pt x="311081" y="80433"/>
                    <a:pt x="317638" y="92340"/>
                    <a:pt x="322884" y="104246"/>
                  </a:cubicBezTo>
                  <a:cubicBezTo>
                    <a:pt x="328129" y="118798"/>
                    <a:pt x="332064" y="133350"/>
                    <a:pt x="333375" y="149225"/>
                  </a:cubicBezTo>
                  <a:cubicBezTo>
                    <a:pt x="333375" y="149225"/>
                    <a:pt x="333375" y="149225"/>
                    <a:pt x="303212" y="112183"/>
                  </a:cubicBezTo>
                  <a:cubicBezTo>
                    <a:pt x="303212" y="112183"/>
                    <a:pt x="303212" y="112183"/>
                    <a:pt x="303212" y="69850"/>
                  </a:cubicBezTo>
                  <a:close/>
                  <a:moveTo>
                    <a:pt x="31750" y="69850"/>
                  </a:moveTo>
                  <a:cubicBezTo>
                    <a:pt x="31750" y="69850"/>
                    <a:pt x="31750" y="69850"/>
                    <a:pt x="31750" y="112183"/>
                  </a:cubicBezTo>
                  <a:cubicBezTo>
                    <a:pt x="31750" y="112183"/>
                    <a:pt x="31750" y="112183"/>
                    <a:pt x="1587" y="149225"/>
                  </a:cubicBezTo>
                  <a:cubicBezTo>
                    <a:pt x="2899" y="133350"/>
                    <a:pt x="6833" y="117475"/>
                    <a:pt x="13390" y="101600"/>
                  </a:cubicBezTo>
                  <a:cubicBezTo>
                    <a:pt x="18636" y="91017"/>
                    <a:pt x="23882" y="79110"/>
                    <a:pt x="31750" y="69850"/>
                  </a:cubicBezTo>
                  <a:close/>
                  <a:moveTo>
                    <a:pt x="234280" y="12700"/>
                  </a:moveTo>
                  <a:cubicBezTo>
                    <a:pt x="252757" y="21998"/>
                    <a:pt x="271233" y="33953"/>
                    <a:pt x="285750" y="48565"/>
                  </a:cubicBezTo>
                  <a:cubicBezTo>
                    <a:pt x="285750" y="48565"/>
                    <a:pt x="285750" y="48565"/>
                    <a:pt x="285750" y="110995"/>
                  </a:cubicBezTo>
                  <a:cubicBezTo>
                    <a:pt x="285750" y="110995"/>
                    <a:pt x="285750" y="110995"/>
                    <a:pt x="230321" y="142875"/>
                  </a:cubicBezTo>
                  <a:cubicBezTo>
                    <a:pt x="230321" y="142875"/>
                    <a:pt x="230321" y="142875"/>
                    <a:pt x="176212" y="103026"/>
                  </a:cubicBezTo>
                  <a:cubicBezTo>
                    <a:pt x="176212" y="103026"/>
                    <a:pt x="176212" y="103026"/>
                    <a:pt x="176212" y="35281"/>
                  </a:cubicBezTo>
                  <a:close/>
                  <a:moveTo>
                    <a:pt x="100682" y="12700"/>
                  </a:moveTo>
                  <a:cubicBezTo>
                    <a:pt x="100682" y="12700"/>
                    <a:pt x="100682" y="12700"/>
                    <a:pt x="158750" y="35281"/>
                  </a:cubicBezTo>
                  <a:cubicBezTo>
                    <a:pt x="158750" y="35281"/>
                    <a:pt x="158750" y="35281"/>
                    <a:pt x="158750" y="103026"/>
                  </a:cubicBezTo>
                  <a:cubicBezTo>
                    <a:pt x="158750" y="103026"/>
                    <a:pt x="158750" y="103026"/>
                    <a:pt x="103321" y="142875"/>
                  </a:cubicBezTo>
                  <a:lnTo>
                    <a:pt x="49212" y="110995"/>
                  </a:lnTo>
                  <a:cubicBezTo>
                    <a:pt x="49212" y="110995"/>
                    <a:pt x="49212" y="110995"/>
                    <a:pt x="49212" y="48565"/>
                  </a:cubicBezTo>
                  <a:cubicBezTo>
                    <a:pt x="63729" y="33953"/>
                    <a:pt x="80886" y="21998"/>
                    <a:pt x="100682" y="12700"/>
                  </a:cubicBezTo>
                  <a:close/>
                  <a:moveTo>
                    <a:pt x="167482" y="0"/>
                  </a:moveTo>
                  <a:cubicBezTo>
                    <a:pt x="180540" y="0"/>
                    <a:pt x="194905" y="1290"/>
                    <a:pt x="207963" y="5159"/>
                  </a:cubicBezTo>
                  <a:cubicBezTo>
                    <a:pt x="207963" y="5159"/>
                    <a:pt x="207963" y="5159"/>
                    <a:pt x="167482" y="20638"/>
                  </a:cubicBezTo>
                  <a:cubicBezTo>
                    <a:pt x="167482" y="20638"/>
                    <a:pt x="167482" y="20638"/>
                    <a:pt x="127000" y="5159"/>
                  </a:cubicBezTo>
                  <a:cubicBezTo>
                    <a:pt x="140059" y="1290"/>
                    <a:pt x="153117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0" name="任意多边形 59"/>
            <p:cNvSpPr/>
            <p:nvPr/>
          </p:nvSpPr>
          <p:spPr bwMode="auto">
            <a:xfrm>
              <a:off x="3046657" y="1709369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Arial"/>
                </a:rPr>
                <a:t>01</a:t>
              </a:r>
            </a:p>
          </p:txBody>
        </p:sp>
      </p:grp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3304250" y="3591922"/>
            <a:ext cx="2587369" cy="1464285"/>
            <a:chOff x="3039683" y="2670792"/>
            <a:chExt cx="2587369" cy="1464285"/>
          </a:xfrm>
        </p:grpSpPr>
        <p:sp>
          <p:nvSpPr>
            <p:cNvPr id="32" name="任意多边形 51"/>
            <p:cNvSpPr/>
            <p:nvPr/>
          </p:nvSpPr>
          <p:spPr bwMode="auto">
            <a:xfrm>
              <a:off x="3039683" y="2670792"/>
              <a:ext cx="2587369" cy="1464285"/>
            </a:xfrm>
            <a:custGeom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3" name="任意多边形 52"/>
            <p:cNvSpPr/>
            <p:nvPr/>
          </p:nvSpPr>
          <p:spPr bwMode="auto">
            <a:xfrm>
              <a:off x="4382051" y="3240436"/>
              <a:ext cx="325646" cy="324995"/>
            </a:xfrm>
            <a:custGeom>
              <a:gdLst>
                <a:gd name="connsiteX0" fmla="*/ 274398 w 327028"/>
                <a:gd name="connsiteY0" fmla="*/ 150163 h 326376"/>
                <a:gd name="connsiteX1" fmla="*/ 150043 w 327028"/>
                <a:gd name="connsiteY1" fmla="*/ 315809 h 326376"/>
                <a:gd name="connsiteX2" fmla="*/ 240002 w 327028"/>
                <a:gd name="connsiteY2" fmla="*/ 296089 h 326376"/>
                <a:gd name="connsiteX3" fmla="*/ 316731 w 327028"/>
                <a:gd name="connsiteY3" fmla="*/ 168568 h 326376"/>
                <a:gd name="connsiteX4" fmla="*/ 274398 w 327028"/>
                <a:gd name="connsiteY4" fmla="*/ 150163 h 326376"/>
                <a:gd name="connsiteX5" fmla="*/ 264344 w 327028"/>
                <a:gd name="connsiteY5" fmla="*/ 147501 h 326376"/>
                <a:gd name="connsiteX6" fmla="*/ 167996 w 327028"/>
                <a:gd name="connsiteY6" fmla="*/ 168603 h 326376"/>
                <a:gd name="connsiteX7" fmla="*/ 55809 w 327028"/>
                <a:gd name="connsiteY7" fmla="*/ 251690 h 326376"/>
                <a:gd name="connsiteX8" fmla="*/ 37331 w 327028"/>
                <a:gd name="connsiteY8" fmla="*/ 250371 h 326376"/>
                <a:gd name="connsiteX9" fmla="*/ 128400 w 327028"/>
                <a:gd name="connsiteY9" fmla="*/ 313676 h 326376"/>
                <a:gd name="connsiteX10" fmla="*/ 129720 w 327028"/>
                <a:gd name="connsiteY10" fmla="*/ 312357 h 326376"/>
                <a:gd name="connsiteX11" fmla="*/ 264344 w 327028"/>
                <a:gd name="connsiteY11" fmla="*/ 148820 h 326376"/>
                <a:gd name="connsiteX12" fmla="*/ 264344 w 327028"/>
                <a:gd name="connsiteY12" fmla="*/ 147501 h 326376"/>
                <a:gd name="connsiteX13" fmla="*/ 32529 w 327028"/>
                <a:gd name="connsiteY13" fmla="*/ 85076 h 326376"/>
                <a:gd name="connsiteX14" fmla="*/ 29909 w 327028"/>
                <a:gd name="connsiteY14" fmla="*/ 240157 h 326376"/>
                <a:gd name="connsiteX15" fmla="*/ 107181 w 327028"/>
                <a:gd name="connsiteY15" fmla="*/ 229643 h 326376"/>
                <a:gd name="connsiteX16" fmla="*/ 32529 w 327028"/>
                <a:gd name="connsiteY16" fmla="*/ 85076 h 326376"/>
                <a:gd name="connsiteX17" fmla="*/ 206598 w 327028"/>
                <a:gd name="connsiteY17" fmla="*/ 59121 h 326376"/>
                <a:gd name="connsiteX18" fmla="*/ 118293 w 327028"/>
                <a:gd name="connsiteY18" fmla="*/ 76277 h 326376"/>
                <a:gd name="connsiteX19" fmla="*/ 163272 w 327028"/>
                <a:gd name="connsiteY19" fmla="*/ 156781 h 326376"/>
                <a:gd name="connsiteX20" fmla="*/ 164595 w 327028"/>
                <a:gd name="connsiteY20" fmla="*/ 158101 h 326376"/>
                <a:gd name="connsiteX21" fmla="*/ 316731 w 327028"/>
                <a:gd name="connsiteY21" fmla="*/ 156781 h 326376"/>
                <a:gd name="connsiteX22" fmla="*/ 296887 w 327028"/>
                <a:gd name="connsiteY22" fmla="*/ 89475 h 326376"/>
                <a:gd name="connsiteX23" fmla="*/ 206598 w 327028"/>
                <a:gd name="connsiteY23" fmla="*/ 59121 h 326376"/>
                <a:gd name="connsiteX24" fmla="*/ 107075 w 327028"/>
                <a:gd name="connsiteY24" fmla="*/ 21576 h 326376"/>
                <a:gd name="connsiteX25" fmla="*/ 86191 w 327028"/>
                <a:gd name="connsiteY25" fmla="*/ 30800 h 326376"/>
                <a:gd name="connsiteX26" fmla="*/ 43116 w 327028"/>
                <a:gd name="connsiteY26" fmla="*/ 70332 h 326376"/>
                <a:gd name="connsiteX27" fmla="*/ 43116 w 327028"/>
                <a:gd name="connsiteY27" fmla="*/ 71650 h 326376"/>
                <a:gd name="connsiteX28" fmla="*/ 114907 w 327028"/>
                <a:gd name="connsiteY28" fmla="*/ 221871 h 326376"/>
                <a:gd name="connsiteX29" fmla="*/ 116212 w 327028"/>
                <a:gd name="connsiteY29" fmla="*/ 223189 h 326376"/>
                <a:gd name="connsiteX30" fmla="*/ 157981 w 327028"/>
                <a:gd name="connsiteY30" fmla="*/ 165209 h 326376"/>
                <a:gd name="connsiteX31" fmla="*/ 155371 w 327028"/>
                <a:gd name="connsiteY31" fmla="*/ 165209 h 326376"/>
                <a:gd name="connsiteX32" fmla="*/ 107075 w 327028"/>
                <a:gd name="connsiteY32" fmla="*/ 21576 h 326376"/>
                <a:gd name="connsiteX33" fmla="*/ 165275 w 327028"/>
                <a:gd name="connsiteY33" fmla="*/ 11128 h 326376"/>
                <a:gd name="connsiteX34" fmla="*/ 119074 w 327028"/>
                <a:gd name="connsiteY34" fmla="*/ 17607 h 326376"/>
                <a:gd name="connsiteX35" fmla="*/ 116437 w 327028"/>
                <a:gd name="connsiteY35" fmla="*/ 65856 h 326376"/>
                <a:gd name="connsiteX36" fmla="*/ 286568 w 327028"/>
                <a:gd name="connsiteY36" fmla="*/ 72376 h 326376"/>
                <a:gd name="connsiteX37" fmla="*/ 165275 w 327028"/>
                <a:gd name="connsiteY37" fmla="*/ 11128 h 326376"/>
                <a:gd name="connsiteX38" fmla="*/ 168440 w 327028"/>
                <a:gd name="connsiteY38" fmla="*/ 94 h 326376"/>
                <a:gd name="connsiteX39" fmla="*/ 305249 w 327028"/>
                <a:gd name="connsiteY39" fmla="*/ 81263 h 326376"/>
                <a:gd name="connsiteX40" fmla="*/ 244610 w 327028"/>
                <a:gd name="connsiteY40" fmla="*/ 305291 h 326376"/>
                <a:gd name="connsiteX41" fmla="*/ 164197 w 327028"/>
                <a:gd name="connsiteY41" fmla="*/ 326376 h 326376"/>
                <a:gd name="connsiteX42" fmla="*/ 21826 w 327028"/>
                <a:gd name="connsiteY42" fmla="*/ 244672 h 326376"/>
                <a:gd name="connsiteX43" fmla="*/ 81147 w 327028"/>
                <a:gd name="connsiteY43" fmla="*/ 21962 h 326376"/>
                <a:gd name="connsiteX44" fmla="*/ 112785 w 327028"/>
                <a:gd name="connsiteY44" fmla="*/ 7466 h 326376"/>
                <a:gd name="connsiteX45" fmla="*/ 114103 w 327028"/>
                <a:gd name="connsiteY45" fmla="*/ 7466 h 326376"/>
                <a:gd name="connsiteX46" fmla="*/ 168440 w 327028"/>
                <a:gd name="connsiteY46" fmla="*/ 94 h 3263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7028" h="326376">
                  <a:moveTo>
                    <a:pt x="274398" y="150163"/>
                  </a:moveTo>
                  <a:cubicBezTo>
                    <a:pt x="269106" y="222469"/>
                    <a:pt x="217512" y="290830"/>
                    <a:pt x="150043" y="315809"/>
                  </a:cubicBezTo>
                  <a:cubicBezTo>
                    <a:pt x="180470" y="318438"/>
                    <a:pt x="210897" y="311865"/>
                    <a:pt x="240002" y="296089"/>
                  </a:cubicBezTo>
                  <a:cubicBezTo>
                    <a:pt x="287627" y="268481"/>
                    <a:pt x="314085" y="219839"/>
                    <a:pt x="316731" y="168568"/>
                  </a:cubicBezTo>
                  <a:cubicBezTo>
                    <a:pt x="302179" y="159366"/>
                    <a:pt x="288950" y="154107"/>
                    <a:pt x="274398" y="150163"/>
                  </a:cubicBezTo>
                  <a:close/>
                  <a:moveTo>
                    <a:pt x="264344" y="147501"/>
                  </a:moveTo>
                  <a:cubicBezTo>
                    <a:pt x="233988" y="142226"/>
                    <a:pt x="202312" y="148820"/>
                    <a:pt x="167996" y="168603"/>
                  </a:cubicBezTo>
                  <a:cubicBezTo>
                    <a:pt x="144238" y="223994"/>
                    <a:pt x="107283" y="251690"/>
                    <a:pt x="55809" y="251690"/>
                  </a:cubicBezTo>
                  <a:cubicBezTo>
                    <a:pt x="49209" y="251690"/>
                    <a:pt x="42610" y="251690"/>
                    <a:pt x="37331" y="250371"/>
                  </a:cubicBezTo>
                  <a:cubicBezTo>
                    <a:pt x="59768" y="283343"/>
                    <a:pt x="92764" y="304444"/>
                    <a:pt x="128400" y="313676"/>
                  </a:cubicBezTo>
                  <a:cubicBezTo>
                    <a:pt x="129720" y="312357"/>
                    <a:pt x="129720" y="312357"/>
                    <a:pt x="129720" y="312357"/>
                  </a:cubicBezTo>
                  <a:cubicBezTo>
                    <a:pt x="202312" y="295212"/>
                    <a:pt x="259065" y="223994"/>
                    <a:pt x="264344" y="148820"/>
                  </a:cubicBezTo>
                  <a:cubicBezTo>
                    <a:pt x="264344" y="148820"/>
                    <a:pt x="264344" y="147501"/>
                    <a:pt x="264344" y="147501"/>
                  </a:cubicBezTo>
                  <a:close/>
                  <a:moveTo>
                    <a:pt x="32529" y="85076"/>
                  </a:moveTo>
                  <a:cubicBezTo>
                    <a:pt x="5025" y="131075"/>
                    <a:pt x="2406" y="190216"/>
                    <a:pt x="29909" y="240157"/>
                  </a:cubicBezTo>
                  <a:cubicBezTo>
                    <a:pt x="60032" y="245414"/>
                    <a:pt x="86226" y="241471"/>
                    <a:pt x="107181" y="229643"/>
                  </a:cubicBezTo>
                  <a:cubicBezTo>
                    <a:pt x="58722" y="195473"/>
                    <a:pt x="33838" y="146846"/>
                    <a:pt x="32529" y="85076"/>
                  </a:cubicBezTo>
                  <a:close/>
                  <a:moveTo>
                    <a:pt x="206598" y="59121"/>
                  </a:moveTo>
                  <a:cubicBezTo>
                    <a:pt x="176832" y="56811"/>
                    <a:pt x="147397" y="62420"/>
                    <a:pt x="118293" y="76277"/>
                  </a:cubicBezTo>
                  <a:cubicBezTo>
                    <a:pt x="126230" y="110591"/>
                    <a:pt x="144751" y="136985"/>
                    <a:pt x="163272" y="156781"/>
                  </a:cubicBezTo>
                  <a:cubicBezTo>
                    <a:pt x="163272" y="158101"/>
                    <a:pt x="164595" y="158101"/>
                    <a:pt x="164595" y="158101"/>
                  </a:cubicBezTo>
                  <a:cubicBezTo>
                    <a:pt x="217512" y="129067"/>
                    <a:pt x="269106" y="129067"/>
                    <a:pt x="316731" y="156781"/>
                  </a:cubicBezTo>
                  <a:cubicBezTo>
                    <a:pt x="315408" y="134346"/>
                    <a:pt x="308794" y="110591"/>
                    <a:pt x="296887" y="89475"/>
                  </a:cubicBezTo>
                  <a:cubicBezTo>
                    <a:pt x="266460" y="71658"/>
                    <a:pt x="236364" y="61430"/>
                    <a:pt x="206598" y="59121"/>
                  </a:cubicBezTo>
                  <a:close/>
                  <a:moveTo>
                    <a:pt x="107075" y="21576"/>
                  </a:moveTo>
                  <a:cubicBezTo>
                    <a:pt x="100549" y="24211"/>
                    <a:pt x="92717" y="26847"/>
                    <a:pt x="86191" y="30800"/>
                  </a:cubicBezTo>
                  <a:cubicBezTo>
                    <a:pt x="69222" y="41342"/>
                    <a:pt x="54864" y="54519"/>
                    <a:pt x="43116" y="70332"/>
                  </a:cubicBezTo>
                  <a:cubicBezTo>
                    <a:pt x="43116" y="70332"/>
                    <a:pt x="43116" y="70332"/>
                    <a:pt x="43116" y="71650"/>
                  </a:cubicBezTo>
                  <a:cubicBezTo>
                    <a:pt x="40506" y="137536"/>
                    <a:pt x="65306" y="188928"/>
                    <a:pt x="114907" y="221871"/>
                  </a:cubicBezTo>
                  <a:cubicBezTo>
                    <a:pt x="114907" y="223189"/>
                    <a:pt x="116212" y="223189"/>
                    <a:pt x="116212" y="223189"/>
                  </a:cubicBezTo>
                  <a:cubicBezTo>
                    <a:pt x="133181" y="210012"/>
                    <a:pt x="146233" y="191563"/>
                    <a:pt x="157981" y="165209"/>
                  </a:cubicBezTo>
                  <a:cubicBezTo>
                    <a:pt x="156676" y="165209"/>
                    <a:pt x="156676" y="165209"/>
                    <a:pt x="155371" y="165209"/>
                  </a:cubicBezTo>
                  <a:cubicBezTo>
                    <a:pt x="114907" y="120406"/>
                    <a:pt x="99243" y="71650"/>
                    <a:pt x="107075" y="21576"/>
                  </a:cubicBezTo>
                  <a:close/>
                  <a:moveTo>
                    <a:pt x="165275" y="11128"/>
                  </a:moveTo>
                  <a:cubicBezTo>
                    <a:pt x="149820" y="10924"/>
                    <a:pt x="134241" y="13043"/>
                    <a:pt x="119074" y="17607"/>
                  </a:cubicBezTo>
                  <a:cubicBezTo>
                    <a:pt x="115118" y="34559"/>
                    <a:pt x="115118" y="51512"/>
                    <a:pt x="116437" y="65856"/>
                  </a:cubicBezTo>
                  <a:cubicBezTo>
                    <a:pt x="171829" y="41080"/>
                    <a:pt x="228539" y="43688"/>
                    <a:pt x="286568" y="72376"/>
                  </a:cubicBezTo>
                  <a:cubicBezTo>
                    <a:pt x="256894" y="33255"/>
                    <a:pt x="211641" y="11739"/>
                    <a:pt x="165275" y="11128"/>
                  </a:cubicBezTo>
                  <a:close/>
                  <a:moveTo>
                    <a:pt x="168440" y="94"/>
                  </a:moveTo>
                  <a:cubicBezTo>
                    <a:pt x="222941" y="1947"/>
                    <a:pt x="275588" y="30857"/>
                    <a:pt x="305249" y="81263"/>
                  </a:cubicBezTo>
                  <a:cubicBezTo>
                    <a:pt x="350069" y="159014"/>
                    <a:pt x="323704" y="260485"/>
                    <a:pt x="244610" y="305291"/>
                  </a:cubicBezTo>
                  <a:cubicBezTo>
                    <a:pt x="219563" y="319787"/>
                    <a:pt x="191880" y="326376"/>
                    <a:pt x="164197" y="326376"/>
                  </a:cubicBezTo>
                  <a:cubicBezTo>
                    <a:pt x="107512" y="326376"/>
                    <a:pt x="52146" y="297384"/>
                    <a:pt x="21826" y="244672"/>
                  </a:cubicBezTo>
                  <a:cubicBezTo>
                    <a:pt x="-22994" y="166921"/>
                    <a:pt x="3371" y="66767"/>
                    <a:pt x="81147" y="21962"/>
                  </a:cubicBezTo>
                  <a:cubicBezTo>
                    <a:pt x="91693" y="15373"/>
                    <a:pt x="102239" y="11419"/>
                    <a:pt x="112785" y="7466"/>
                  </a:cubicBezTo>
                  <a:cubicBezTo>
                    <a:pt x="112785" y="7466"/>
                    <a:pt x="114103" y="7466"/>
                    <a:pt x="114103" y="7466"/>
                  </a:cubicBezTo>
                  <a:cubicBezTo>
                    <a:pt x="131899" y="1865"/>
                    <a:pt x="150273" y="-523"/>
                    <a:pt x="168440" y="9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4" name="任意多边形 53"/>
            <p:cNvSpPr/>
            <p:nvPr/>
          </p:nvSpPr>
          <p:spPr bwMode="auto">
            <a:xfrm>
              <a:off x="4931470" y="3148334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Arial"/>
                </a:rPr>
                <a:t>03</a:t>
              </a:r>
            </a:p>
          </p:txBody>
        </p:sp>
      </p:grp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6431128" y="1801793"/>
            <a:ext cx="2587369" cy="1462426"/>
            <a:chOff x="6717485" y="1232756"/>
            <a:chExt cx="2587369" cy="1462426"/>
          </a:xfrm>
        </p:grpSpPr>
        <p:sp>
          <p:nvSpPr>
            <p:cNvPr id="26" name="任意多边形 39"/>
            <p:cNvSpPr/>
            <p:nvPr/>
          </p:nvSpPr>
          <p:spPr bwMode="auto">
            <a:xfrm flipH="1">
              <a:off x="6717485" y="1232756"/>
              <a:ext cx="2587369" cy="1462426"/>
            </a:xfrm>
            <a:custGeom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7" name="任意多边形 40"/>
            <p:cNvSpPr/>
            <p:nvPr/>
          </p:nvSpPr>
          <p:spPr bwMode="auto">
            <a:xfrm>
              <a:off x="8093771" y="1801146"/>
              <a:ext cx="325646" cy="325646"/>
            </a:xfrm>
            <a:custGeom>
              <a:gdLst>
                <a:gd name="connsiteX0" fmla="*/ 0 w 338138"/>
                <a:gd name="connsiteY0" fmla="*/ 169863 h 338138"/>
                <a:gd name="connsiteX1" fmla="*/ 3975 w 338138"/>
                <a:gd name="connsiteY1" fmla="*/ 169863 h 338138"/>
                <a:gd name="connsiteX2" fmla="*/ 111300 w 338138"/>
                <a:gd name="connsiteY2" fmla="*/ 226838 h 338138"/>
                <a:gd name="connsiteX3" fmla="*/ 168275 w 338138"/>
                <a:gd name="connsiteY3" fmla="*/ 334163 h 338138"/>
                <a:gd name="connsiteX4" fmla="*/ 168275 w 338138"/>
                <a:gd name="connsiteY4" fmla="*/ 338138 h 338138"/>
                <a:gd name="connsiteX5" fmla="*/ 164300 w 338138"/>
                <a:gd name="connsiteY5" fmla="*/ 338138 h 338138"/>
                <a:gd name="connsiteX6" fmla="*/ 49025 w 338138"/>
                <a:gd name="connsiteY6" fmla="*/ 289113 h 338138"/>
                <a:gd name="connsiteX7" fmla="*/ 0 w 338138"/>
                <a:gd name="connsiteY7" fmla="*/ 173838 h 338138"/>
                <a:gd name="connsiteX8" fmla="*/ 0 w 338138"/>
                <a:gd name="connsiteY8" fmla="*/ 169863 h 338138"/>
                <a:gd name="connsiteX9" fmla="*/ 169863 w 338138"/>
                <a:gd name="connsiteY9" fmla="*/ 0 h 338138"/>
                <a:gd name="connsiteX10" fmla="*/ 173838 w 338138"/>
                <a:gd name="connsiteY10" fmla="*/ 0 h 338138"/>
                <a:gd name="connsiteX11" fmla="*/ 289113 w 338138"/>
                <a:gd name="connsiteY11" fmla="*/ 49025 h 338138"/>
                <a:gd name="connsiteX12" fmla="*/ 338138 w 338138"/>
                <a:gd name="connsiteY12" fmla="*/ 164300 h 338138"/>
                <a:gd name="connsiteX13" fmla="*/ 338138 w 338138"/>
                <a:gd name="connsiteY13" fmla="*/ 168275 h 338138"/>
                <a:gd name="connsiteX14" fmla="*/ 334163 w 338138"/>
                <a:gd name="connsiteY14" fmla="*/ 168275 h 338138"/>
                <a:gd name="connsiteX15" fmla="*/ 226838 w 338138"/>
                <a:gd name="connsiteY15" fmla="*/ 111300 h 338138"/>
                <a:gd name="connsiteX16" fmla="*/ 169863 w 338138"/>
                <a:gd name="connsiteY16" fmla="*/ 3975 h 338138"/>
                <a:gd name="connsiteX17" fmla="*/ 169863 w 338138"/>
                <a:gd name="connsiteY17" fmla="*/ 0 h 338138"/>
                <a:gd name="connsiteX18" fmla="*/ 157181 w 338138"/>
                <a:gd name="connsiteY18" fmla="*/ 0 h 338138"/>
                <a:gd name="connsiteX19" fmla="*/ 157181 w 338138"/>
                <a:gd name="connsiteY19" fmla="*/ 3963 h 338138"/>
                <a:gd name="connsiteX20" fmla="*/ 216620 w 338138"/>
                <a:gd name="connsiteY20" fmla="*/ 121518 h 338138"/>
                <a:gd name="connsiteX21" fmla="*/ 334175 w 338138"/>
                <a:gd name="connsiteY21" fmla="*/ 180957 h 338138"/>
                <a:gd name="connsiteX22" fmla="*/ 338138 w 338138"/>
                <a:gd name="connsiteY22" fmla="*/ 180957 h 338138"/>
                <a:gd name="connsiteX23" fmla="*/ 336817 w 338138"/>
                <a:gd name="connsiteY23" fmla="*/ 184919 h 338138"/>
                <a:gd name="connsiteX24" fmla="*/ 289267 w 338138"/>
                <a:gd name="connsiteY24" fmla="*/ 289267 h 338138"/>
                <a:gd name="connsiteX25" fmla="*/ 184919 w 338138"/>
                <a:gd name="connsiteY25" fmla="*/ 336817 h 338138"/>
                <a:gd name="connsiteX26" fmla="*/ 180957 w 338138"/>
                <a:gd name="connsiteY26" fmla="*/ 338138 h 338138"/>
                <a:gd name="connsiteX27" fmla="*/ 180957 w 338138"/>
                <a:gd name="connsiteY27" fmla="*/ 334176 h 338138"/>
                <a:gd name="connsiteX28" fmla="*/ 121518 w 338138"/>
                <a:gd name="connsiteY28" fmla="*/ 216620 h 338138"/>
                <a:gd name="connsiteX29" fmla="*/ 3963 w 338138"/>
                <a:gd name="connsiteY29" fmla="*/ 157181 h 338138"/>
                <a:gd name="connsiteX30" fmla="*/ 0 w 338138"/>
                <a:gd name="connsiteY30" fmla="*/ 157181 h 338138"/>
                <a:gd name="connsiteX31" fmla="*/ 1321 w 338138"/>
                <a:gd name="connsiteY31" fmla="*/ 153219 h 338138"/>
                <a:gd name="connsiteX32" fmla="*/ 48872 w 338138"/>
                <a:gd name="connsiteY32" fmla="*/ 50192 h 338138"/>
                <a:gd name="connsiteX33" fmla="*/ 153219 w 338138"/>
                <a:gd name="connsiteY33" fmla="*/ 1321 h 338138"/>
                <a:gd name="connsiteX34" fmla="*/ 157181 w 338138"/>
                <a:gd name="connsiteY3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8138" h="338138">
                  <a:moveTo>
                    <a:pt x="0" y="169863"/>
                  </a:moveTo>
                  <a:cubicBezTo>
                    <a:pt x="0" y="169863"/>
                    <a:pt x="0" y="169863"/>
                    <a:pt x="3975" y="169863"/>
                  </a:cubicBezTo>
                  <a:cubicBezTo>
                    <a:pt x="42400" y="175163"/>
                    <a:pt x="80825" y="195038"/>
                    <a:pt x="111300" y="226838"/>
                  </a:cubicBezTo>
                  <a:cubicBezTo>
                    <a:pt x="143100" y="257313"/>
                    <a:pt x="162975" y="297063"/>
                    <a:pt x="168275" y="334163"/>
                  </a:cubicBezTo>
                  <a:cubicBezTo>
                    <a:pt x="168275" y="334163"/>
                    <a:pt x="168275" y="334163"/>
                    <a:pt x="168275" y="338138"/>
                  </a:cubicBezTo>
                  <a:cubicBezTo>
                    <a:pt x="168275" y="338138"/>
                    <a:pt x="168275" y="338138"/>
                    <a:pt x="164300" y="338138"/>
                  </a:cubicBezTo>
                  <a:cubicBezTo>
                    <a:pt x="120575" y="336813"/>
                    <a:pt x="80825" y="319588"/>
                    <a:pt x="49025" y="289113"/>
                  </a:cubicBezTo>
                  <a:cubicBezTo>
                    <a:pt x="18550" y="257313"/>
                    <a:pt x="1325" y="217563"/>
                    <a:pt x="0" y="173838"/>
                  </a:cubicBezTo>
                  <a:cubicBezTo>
                    <a:pt x="0" y="173838"/>
                    <a:pt x="0" y="173838"/>
                    <a:pt x="0" y="169863"/>
                  </a:cubicBezTo>
                  <a:close/>
                  <a:moveTo>
                    <a:pt x="169863" y="0"/>
                  </a:moveTo>
                  <a:cubicBezTo>
                    <a:pt x="169863" y="0"/>
                    <a:pt x="169863" y="0"/>
                    <a:pt x="173838" y="0"/>
                  </a:cubicBezTo>
                  <a:cubicBezTo>
                    <a:pt x="217563" y="1325"/>
                    <a:pt x="257313" y="18550"/>
                    <a:pt x="289113" y="49025"/>
                  </a:cubicBezTo>
                  <a:cubicBezTo>
                    <a:pt x="319588" y="80825"/>
                    <a:pt x="336813" y="120575"/>
                    <a:pt x="338138" y="164300"/>
                  </a:cubicBezTo>
                  <a:cubicBezTo>
                    <a:pt x="338138" y="164300"/>
                    <a:pt x="338138" y="164300"/>
                    <a:pt x="338138" y="168275"/>
                  </a:cubicBezTo>
                  <a:cubicBezTo>
                    <a:pt x="338138" y="168275"/>
                    <a:pt x="338138" y="168275"/>
                    <a:pt x="334163" y="168275"/>
                  </a:cubicBezTo>
                  <a:cubicBezTo>
                    <a:pt x="295738" y="162975"/>
                    <a:pt x="257313" y="143100"/>
                    <a:pt x="226838" y="111300"/>
                  </a:cubicBezTo>
                  <a:cubicBezTo>
                    <a:pt x="195038" y="80825"/>
                    <a:pt x="175163" y="42400"/>
                    <a:pt x="169863" y="3975"/>
                  </a:cubicBezTo>
                  <a:cubicBezTo>
                    <a:pt x="169863" y="3975"/>
                    <a:pt x="169863" y="3975"/>
                    <a:pt x="169863" y="0"/>
                  </a:cubicBezTo>
                  <a:close/>
                  <a:moveTo>
                    <a:pt x="157181" y="0"/>
                  </a:moveTo>
                  <a:cubicBezTo>
                    <a:pt x="157181" y="0"/>
                    <a:pt x="157181" y="0"/>
                    <a:pt x="157181" y="3963"/>
                  </a:cubicBezTo>
                  <a:cubicBezTo>
                    <a:pt x="162465" y="46230"/>
                    <a:pt x="183598" y="87176"/>
                    <a:pt x="216620" y="121518"/>
                  </a:cubicBezTo>
                  <a:cubicBezTo>
                    <a:pt x="250962" y="154540"/>
                    <a:pt x="291908" y="176994"/>
                    <a:pt x="334175" y="180957"/>
                  </a:cubicBezTo>
                  <a:cubicBezTo>
                    <a:pt x="334175" y="180957"/>
                    <a:pt x="334175" y="180957"/>
                    <a:pt x="338138" y="180957"/>
                  </a:cubicBezTo>
                  <a:cubicBezTo>
                    <a:pt x="338138" y="180957"/>
                    <a:pt x="338138" y="180957"/>
                    <a:pt x="336817" y="184919"/>
                  </a:cubicBezTo>
                  <a:cubicBezTo>
                    <a:pt x="334175" y="224545"/>
                    <a:pt x="317004" y="260208"/>
                    <a:pt x="289267" y="289267"/>
                  </a:cubicBezTo>
                  <a:cubicBezTo>
                    <a:pt x="260208" y="317004"/>
                    <a:pt x="224545" y="334176"/>
                    <a:pt x="184919" y="336817"/>
                  </a:cubicBezTo>
                  <a:cubicBezTo>
                    <a:pt x="184919" y="336817"/>
                    <a:pt x="184919" y="336817"/>
                    <a:pt x="180957" y="338138"/>
                  </a:cubicBezTo>
                  <a:cubicBezTo>
                    <a:pt x="180957" y="338138"/>
                    <a:pt x="180957" y="338138"/>
                    <a:pt x="180957" y="334176"/>
                  </a:cubicBezTo>
                  <a:cubicBezTo>
                    <a:pt x="175673" y="293229"/>
                    <a:pt x="154540" y="250962"/>
                    <a:pt x="121518" y="216620"/>
                  </a:cubicBezTo>
                  <a:cubicBezTo>
                    <a:pt x="87176" y="183598"/>
                    <a:pt x="46230" y="162465"/>
                    <a:pt x="3963" y="157181"/>
                  </a:cubicBezTo>
                  <a:cubicBezTo>
                    <a:pt x="3963" y="157181"/>
                    <a:pt x="3963" y="157181"/>
                    <a:pt x="0" y="157181"/>
                  </a:cubicBezTo>
                  <a:cubicBezTo>
                    <a:pt x="0" y="157181"/>
                    <a:pt x="0" y="157181"/>
                    <a:pt x="1321" y="153219"/>
                  </a:cubicBezTo>
                  <a:cubicBezTo>
                    <a:pt x="3963" y="113593"/>
                    <a:pt x="21134" y="77930"/>
                    <a:pt x="48872" y="50192"/>
                  </a:cubicBezTo>
                  <a:cubicBezTo>
                    <a:pt x="77930" y="21134"/>
                    <a:pt x="113593" y="3963"/>
                    <a:pt x="153219" y="1321"/>
                  </a:cubicBezTo>
                  <a:cubicBezTo>
                    <a:pt x="153219" y="1321"/>
                    <a:pt x="153219" y="1321"/>
                    <a:pt x="15718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8" name="任意多边形 41"/>
            <p:cNvSpPr/>
            <p:nvPr/>
          </p:nvSpPr>
          <p:spPr bwMode="auto">
            <a:xfrm>
              <a:off x="8619681" y="1709369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Arial"/>
                </a:rPr>
                <a:t>02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7"/>
            </p:custDataLst>
          </p:nvPr>
        </p:nvGrpSpPr>
        <p:grpSpPr>
          <a:xfrm>
            <a:off x="6278591" y="3591920"/>
            <a:ext cx="2587371" cy="1464287"/>
            <a:chOff x="6564948" y="2670791"/>
            <a:chExt cx="2587371" cy="1464287"/>
          </a:xfrm>
        </p:grpSpPr>
        <p:sp>
          <p:nvSpPr>
            <p:cNvPr id="20" name="任意多边形 33"/>
            <p:cNvSpPr/>
            <p:nvPr/>
          </p:nvSpPr>
          <p:spPr bwMode="auto">
            <a:xfrm flipH="1">
              <a:off x="6564948" y="2670791"/>
              <a:ext cx="2587371" cy="1464287"/>
            </a:xfrm>
            <a:custGeom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1" name="任意多边形 34"/>
            <p:cNvSpPr/>
            <p:nvPr/>
          </p:nvSpPr>
          <p:spPr bwMode="auto">
            <a:xfrm>
              <a:off x="7454598" y="3240877"/>
              <a:ext cx="325646" cy="324115"/>
            </a:xfrm>
            <a:custGeom>
              <a:gdLst>
                <a:gd name="connsiteX0" fmla="*/ 294483 w 338139"/>
                <a:gd name="connsiteY0" fmla="*/ 53975 h 336550"/>
                <a:gd name="connsiteX1" fmla="*/ 338139 w 338139"/>
                <a:gd name="connsiteY1" fmla="*/ 167482 h 336550"/>
                <a:gd name="connsiteX2" fmla="*/ 294483 w 338139"/>
                <a:gd name="connsiteY2" fmla="*/ 280988 h 336550"/>
                <a:gd name="connsiteX3" fmla="*/ 275962 w 338139"/>
                <a:gd name="connsiteY3" fmla="*/ 257231 h 336550"/>
                <a:gd name="connsiteX4" fmla="*/ 285222 w 338139"/>
                <a:gd name="connsiteY4" fmla="*/ 250632 h 336550"/>
                <a:gd name="connsiteX5" fmla="*/ 286545 w 338139"/>
                <a:gd name="connsiteY5" fmla="*/ 237433 h 336550"/>
                <a:gd name="connsiteX6" fmla="*/ 273316 w 338139"/>
                <a:gd name="connsiteY6" fmla="*/ 236114 h 336550"/>
                <a:gd name="connsiteX7" fmla="*/ 266701 w 338139"/>
                <a:gd name="connsiteY7" fmla="*/ 241393 h 336550"/>
                <a:gd name="connsiteX8" fmla="*/ 258764 w 338139"/>
                <a:gd name="connsiteY8" fmla="*/ 218956 h 336550"/>
                <a:gd name="connsiteX9" fmla="*/ 269347 w 338139"/>
                <a:gd name="connsiteY9" fmla="*/ 212356 h 336550"/>
                <a:gd name="connsiteX10" fmla="*/ 271993 w 338139"/>
                <a:gd name="connsiteY10" fmla="*/ 199158 h 336550"/>
                <a:gd name="connsiteX11" fmla="*/ 258764 w 338139"/>
                <a:gd name="connsiteY11" fmla="*/ 197838 h 336550"/>
                <a:gd name="connsiteX12" fmla="*/ 253472 w 338139"/>
                <a:gd name="connsiteY12" fmla="*/ 200478 h 336550"/>
                <a:gd name="connsiteX13" fmla="*/ 250826 w 338139"/>
                <a:gd name="connsiteY13" fmla="*/ 176721 h 336550"/>
                <a:gd name="connsiteX14" fmla="*/ 260086 w 338139"/>
                <a:gd name="connsiteY14" fmla="*/ 176721 h 336550"/>
                <a:gd name="connsiteX15" fmla="*/ 269347 w 338139"/>
                <a:gd name="connsiteY15" fmla="*/ 167482 h 336550"/>
                <a:gd name="connsiteX16" fmla="*/ 260086 w 338139"/>
                <a:gd name="connsiteY16" fmla="*/ 158243 h 336550"/>
                <a:gd name="connsiteX17" fmla="*/ 250826 w 338139"/>
                <a:gd name="connsiteY17" fmla="*/ 158243 h 336550"/>
                <a:gd name="connsiteX18" fmla="*/ 253472 w 338139"/>
                <a:gd name="connsiteY18" fmla="*/ 134486 h 336550"/>
                <a:gd name="connsiteX19" fmla="*/ 258764 w 338139"/>
                <a:gd name="connsiteY19" fmla="*/ 137125 h 336550"/>
                <a:gd name="connsiteX20" fmla="*/ 264055 w 338139"/>
                <a:gd name="connsiteY20" fmla="*/ 139765 h 336550"/>
                <a:gd name="connsiteX21" fmla="*/ 271993 w 338139"/>
                <a:gd name="connsiteY21" fmla="*/ 135806 h 336550"/>
                <a:gd name="connsiteX22" fmla="*/ 269347 w 338139"/>
                <a:gd name="connsiteY22" fmla="*/ 122607 h 336550"/>
                <a:gd name="connsiteX23" fmla="*/ 258764 w 338139"/>
                <a:gd name="connsiteY23" fmla="*/ 116008 h 336550"/>
                <a:gd name="connsiteX24" fmla="*/ 266701 w 338139"/>
                <a:gd name="connsiteY24" fmla="*/ 93571 h 336550"/>
                <a:gd name="connsiteX25" fmla="*/ 273316 w 338139"/>
                <a:gd name="connsiteY25" fmla="*/ 98850 h 336550"/>
                <a:gd name="connsiteX26" fmla="*/ 278607 w 338139"/>
                <a:gd name="connsiteY26" fmla="*/ 101490 h 336550"/>
                <a:gd name="connsiteX27" fmla="*/ 286545 w 338139"/>
                <a:gd name="connsiteY27" fmla="*/ 97530 h 336550"/>
                <a:gd name="connsiteX28" fmla="*/ 285222 w 338139"/>
                <a:gd name="connsiteY28" fmla="*/ 84332 h 336550"/>
                <a:gd name="connsiteX29" fmla="*/ 275962 w 338139"/>
                <a:gd name="connsiteY29" fmla="*/ 77732 h 336550"/>
                <a:gd name="connsiteX30" fmla="*/ 294483 w 338139"/>
                <a:gd name="connsiteY30" fmla="*/ 53975 h 336550"/>
                <a:gd name="connsiteX31" fmla="*/ 43657 w 338139"/>
                <a:gd name="connsiteY31" fmla="*/ 53975 h 336550"/>
                <a:gd name="connsiteX32" fmla="*/ 62177 w 338139"/>
                <a:gd name="connsiteY32" fmla="*/ 77732 h 336550"/>
                <a:gd name="connsiteX33" fmla="*/ 52917 w 338139"/>
                <a:gd name="connsiteY33" fmla="*/ 84332 h 336550"/>
                <a:gd name="connsiteX34" fmla="*/ 51594 w 338139"/>
                <a:gd name="connsiteY34" fmla="*/ 97530 h 336550"/>
                <a:gd name="connsiteX35" fmla="*/ 59532 w 338139"/>
                <a:gd name="connsiteY35" fmla="*/ 101490 h 336550"/>
                <a:gd name="connsiteX36" fmla="*/ 64823 w 338139"/>
                <a:gd name="connsiteY36" fmla="*/ 98850 h 336550"/>
                <a:gd name="connsiteX37" fmla="*/ 71438 w 338139"/>
                <a:gd name="connsiteY37" fmla="*/ 93571 h 336550"/>
                <a:gd name="connsiteX38" fmla="*/ 79375 w 338139"/>
                <a:gd name="connsiteY38" fmla="*/ 116008 h 336550"/>
                <a:gd name="connsiteX39" fmla="*/ 68792 w 338139"/>
                <a:gd name="connsiteY39" fmla="*/ 122607 h 336550"/>
                <a:gd name="connsiteX40" fmla="*/ 66146 w 338139"/>
                <a:gd name="connsiteY40" fmla="*/ 135806 h 336550"/>
                <a:gd name="connsiteX41" fmla="*/ 74084 w 338139"/>
                <a:gd name="connsiteY41" fmla="*/ 139765 h 336550"/>
                <a:gd name="connsiteX42" fmla="*/ 79375 w 338139"/>
                <a:gd name="connsiteY42" fmla="*/ 137125 h 336550"/>
                <a:gd name="connsiteX43" fmla="*/ 84667 w 338139"/>
                <a:gd name="connsiteY43" fmla="*/ 134486 h 336550"/>
                <a:gd name="connsiteX44" fmla="*/ 87313 w 338139"/>
                <a:gd name="connsiteY44" fmla="*/ 158243 h 336550"/>
                <a:gd name="connsiteX45" fmla="*/ 78053 w 338139"/>
                <a:gd name="connsiteY45" fmla="*/ 158243 h 336550"/>
                <a:gd name="connsiteX46" fmla="*/ 68792 w 338139"/>
                <a:gd name="connsiteY46" fmla="*/ 167482 h 336550"/>
                <a:gd name="connsiteX47" fmla="*/ 78053 w 338139"/>
                <a:gd name="connsiteY47" fmla="*/ 176721 h 336550"/>
                <a:gd name="connsiteX48" fmla="*/ 87313 w 338139"/>
                <a:gd name="connsiteY48" fmla="*/ 176721 h 336550"/>
                <a:gd name="connsiteX49" fmla="*/ 84667 w 338139"/>
                <a:gd name="connsiteY49" fmla="*/ 200478 h 336550"/>
                <a:gd name="connsiteX50" fmla="*/ 79375 w 338139"/>
                <a:gd name="connsiteY50" fmla="*/ 197838 h 336550"/>
                <a:gd name="connsiteX51" fmla="*/ 66146 w 338139"/>
                <a:gd name="connsiteY51" fmla="*/ 199158 h 336550"/>
                <a:gd name="connsiteX52" fmla="*/ 68792 w 338139"/>
                <a:gd name="connsiteY52" fmla="*/ 212356 h 336550"/>
                <a:gd name="connsiteX53" fmla="*/ 79375 w 338139"/>
                <a:gd name="connsiteY53" fmla="*/ 218956 h 336550"/>
                <a:gd name="connsiteX54" fmla="*/ 71438 w 338139"/>
                <a:gd name="connsiteY54" fmla="*/ 241393 h 336550"/>
                <a:gd name="connsiteX55" fmla="*/ 64823 w 338139"/>
                <a:gd name="connsiteY55" fmla="*/ 236114 h 336550"/>
                <a:gd name="connsiteX56" fmla="*/ 51594 w 338139"/>
                <a:gd name="connsiteY56" fmla="*/ 237433 h 336550"/>
                <a:gd name="connsiteX57" fmla="*/ 52917 w 338139"/>
                <a:gd name="connsiteY57" fmla="*/ 250632 h 336550"/>
                <a:gd name="connsiteX58" fmla="*/ 62177 w 338139"/>
                <a:gd name="connsiteY58" fmla="*/ 257231 h 336550"/>
                <a:gd name="connsiteX59" fmla="*/ 43657 w 338139"/>
                <a:gd name="connsiteY59" fmla="*/ 280988 h 336550"/>
                <a:gd name="connsiteX60" fmla="*/ 0 w 338139"/>
                <a:gd name="connsiteY60" fmla="*/ 167482 h 336550"/>
                <a:gd name="connsiteX61" fmla="*/ 43657 w 338139"/>
                <a:gd name="connsiteY61" fmla="*/ 53975 h 336550"/>
                <a:gd name="connsiteX62" fmla="*/ 169070 w 338139"/>
                <a:gd name="connsiteY62" fmla="*/ 0 h 336550"/>
                <a:gd name="connsiteX63" fmla="*/ 274639 w 338139"/>
                <a:gd name="connsiteY63" fmla="*/ 36810 h 336550"/>
                <a:gd name="connsiteX64" fmla="*/ 256164 w 338139"/>
                <a:gd name="connsiteY64" fmla="*/ 61789 h 336550"/>
                <a:gd name="connsiteX65" fmla="*/ 246927 w 338139"/>
                <a:gd name="connsiteY65" fmla="*/ 55215 h 336550"/>
                <a:gd name="connsiteX66" fmla="*/ 233731 w 338139"/>
                <a:gd name="connsiteY66" fmla="*/ 56530 h 336550"/>
                <a:gd name="connsiteX67" fmla="*/ 235051 w 338139"/>
                <a:gd name="connsiteY67" fmla="*/ 69677 h 336550"/>
                <a:gd name="connsiteX68" fmla="*/ 245608 w 338139"/>
                <a:gd name="connsiteY68" fmla="*/ 77565 h 336550"/>
                <a:gd name="connsiteX69" fmla="*/ 236370 w 338139"/>
                <a:gd name="connsiteY69" fmla="*/ 101228 h 336550"/>
                <a:gd name="connsiteX70" fmla="*/ 228453 w 338139"/>
                <a:gd name="connsiteY70" fmla="*/ 95970 h 336550"/>
                <a:gd name="connsiteX71" fmla="*/ 215256 w 338139"/>
                <a:gd name="connsiteY71" fmla="*/ 98599 h 336550"/>
                <a:gd name="connsiteX72" fmla="*/ 217896 w 338139"/>
                <a:gd name="connsiteY72" fmla="*/ 111745 h 336550"/>
                <a:gd name="connsiteX73" fmla="*/ 229772 w 338139"/>
                <a:gd name="connsiteY73" fmla="*/ 119633 h 336550"/>
                <a:gd name="connsiteX74" fmla="*/ 224494 w 338139"/>
                <a:gd name="connsiteY74" fmla="*/ 159073 h 336550"/>
                <a:gd name="connsiteX75" fmla="*/ 215256 w 338139"/>
                <a:gd name="connsiteY75" fmla="*/ 159073 h 336550"/>
                <a:gd name="connsiteX76" fmla="*/ 204700 w 338139"/>
                <a:gd name="connsiteY76" fmla="*/ 168275 h 336550"/>
                <a:gd name="connsiteX77" fmla="*/ 215256 w 338139"/>
                <a:gd name="connsiteY77" fmla="*/ 177478 h 336550"/>
                <a:gd name="connsiteX78" fmla="*/ 224494 w 338139"/>
                <a:gd name="connsiteY78" fmla="*/ 177478 h 336550"/>
                <a:gd name="connsiteX79" fmla="*/ 229772 w 338139"/>
                <a:gd name="connsiteY79" fmla="*/ 216917 h 336550"/>
                <a:gd name="connsiteX80" fmla="*/ 217896 w 338139"/>
                <a:gd name="connsiteY80" fmla="*/ 224805 h 336550"/>
                <a:gd name="connsiteX81" fmla="*/ 215256 w 338139"/>
                <a:gd name="connsiteY81" fmla="*/ 237952 h 336550"/>
                <a:gd name="connsiteX82" fmla="*/ 223174 w 338139"/>
                <a:gd name="connsiteY82" fmla="*/ 241896 h 336550"/>
                <a:gd name="connsiteX83" fmla="*/ 228453 w 338139"/>
                <a:gd name="connsiteY83" fmla="*/ 240581 h 336550"/>
                <a:gd name="connsiteX84" fmla="*/ 236370 w 338139"/>
                <a:gd name="connsiteY84" fmla="*/ 235322 h 336550"/>
                <a:gd name="connsiteX85" fmla="*/ 245608 w 338139"/>
                <a:gd name="connsiteY85" fmla="*/ 258986 h 336550"/>
                <a:gd name="connsiteX86" fmla="*/ 235051 w 338139"/>
                <a:gd name="connsiteY86" fmla="*/ 266874 h 336550"/>
                <a:gd name="connsiteX87" fmla="*/ 233731 w 338139"/>
                <a:gd name="connsiteY87" fmla="*/ 280020 h 336550"/>
                <a:gd name="connsiteX88" fmla="*/ 241649 w 338139"/>
                <a:gd name="connsiteY88" fmla="*/ 283964 h 336550"/>
                <a:gd name="connsiteX89" fmla="*/ 246927 w 338139"/>
                <a:gd name="connsiteY89" fmla="*/ 281335 h 336550"/>
                <a:gd name="connsiteX90" fmla="*/ 256164 w 338139"/>
                <a:gd name="connsiteY90" fmla="*/ 274762 h 336550"/>
                <a:gd name="connsiteX91" fmla="*/ 274639 w 338139"/>
                <a:gd name="connsiteY91" fmla="*/ 299740 h 336550"/>
                <a:gd name="connsiteX92" fmla="*/ 169070 w 338139"/>
                <a:gd name="connsiteY92" fmla="*/ 336550 h 336550"/>
                <a:gd name="connsiteX93" fmla="*/ 63501 w 338139"/>
                <a:gd name="connsiteY93" fmla="*/ 299740 h 336550"/>
                <a:gd name="connsiteX94" fmla="*/ 81976 w 338139"/>
                <a:gd name="connsiteY94" fmla="*/ 274762 h 336550"/>
                <a:gd name="connsiteX95" fmla="*/ 91213 w 338139"/>
                <a:gd name="connsiteY95" fmla="*/ 281335 h 336550"/>
                <a:gd name="connsiteX96" fmla="*/ 96491 w 338139"/>
                <a:gd name="connsiteY96" fmla="*/ 283964 h 336550"/>
                <a:gd name="connsiteX97" fmla="*/ 104409 w 338139"/>
                <a:gd name="connsiteY97" fmla="*/ 280020 h 336550"/>
                <a:gd name="connsiteX98" fmla="*/ 103089 w 338139"/>
                <a:gd name="connsiteY98" fmla="*/ 266874 h 336550"/>
                <a:gd name="connsiteX99" fmla="*/ 92532 w 338139"/>
                <a:gd name="connsiteY99" fmla="*/ 258986 h 336550"/>
                <a:gd name="connsiteX100" fmla="*/ 101770 w 338139"/>
                <a:gd name="connsiteY100" fmla="*/ 235322 h 336550"/>
                <a:gd name="connsiteX101" fmla="*/ 109687 w 338139"/>
                <a:gd name="connsiteY101" fmla="*/ 240581 h 336550"/>
                <a:gd name="connsiteX102" fmla="*/ 114966 w 338139"/>
                <a:gd name="connsiteY102" fmla="*/ 241896 h 336550"/>
                <a:gd name="connsiteX103" fmla="*/ 122884 w 338139"/>
                <a:gd name="connsiteY103" fmla="*/ 237952 h 336550"/>
                <a:gd name="connsiteX104" fmla="*/ 120244 w 338139"/>
                <a:gd name="connsiteY104" fmla="*/ 224805 h 336550"/>
                <a:gd name="connsiteX105" fmla="*/ 108368 w 338139"/>
                <a:gd name="connsiteY105" fmla="*/ 216917 h 336550"/>
                <a:gd name="connsiteX106" fmla="*/ 113646 w 338139"/>
                <a:gd name="connsiteY106" fmla="*/ 177478 h 336550"/>
                <a:gd name="connsiteX107" fmla="*/ 122884 w 338139"/>
                <a:gd name="connsiteY107" fmla="*/ 177478 h 336550"/>
                <a:gd name="connsiteX108" fmla="*/ 133440 w 338139"/>
                <a:gd name="connsiteY108" fmla="*/ 168275 h 336550"/>
                <a:gd name="connsiteX109" fmla="*/ 122884 w 338139"/>
                <a:gd name="connsiteY109" fmla="*/ 159073 h 336550"/>
                <a:gd name="connsiteX110" fmla="*/ 113646 w 338139"/>
                <a:gd name="connsiteY110" fmla="*/ 159073 h 336550"/>
                <a:gd name="connsiteX111" fmla="*/ 108368 w 338139"/>
                <a:gd name="connsiteY111" fmla="*/ 119633 h 336550"/>
                <a:gd name="connsiteX112" fmla="*/ 120244 w 338139"/>
                <a:gd name="connsiteY112" fmla="*/ 111745 h 336550"/>
                <a:gd name="connsiteX113" fmla="*/ 122884 w 338139"/>
                <a:gd name="connsiteY113" fmla="*/ 98599 h 336550"/>
                <a:gd name="connsiteX114" fmla="*/ 109687 w 338139"/>
                <a:gd name="connsiteY114" fmla="*/ 95970 h 336550"/>
                <a:gd name="connsiteX115" fmla="*/ 101770 w 338139"/>
                <a:gd name="connsiteY115" fmla="*/ 101228 h 336550"/>
                <a:gd name="connsiteX116" fmla="*/ 92532 w 338139"/>
                <a:gd name="connsiteY116" fmla="*/ 77565 h 336550"/>
                <a:gd name="connsiteX117" fmla="*/ 103089 w 338139"/>
                <a:gd name="connsiteY117" fmla="*/ 69677 h 336550"/>
                <a:gd name="connsiteX118" fmla="*/ 104409 w 338139"/>
                <a:gd name="connsiteY118" fmla="*/ 56530 h 336550"/>
                <a:gd name="connsiteX119" fmla="*/ 91213 w 338139"/>
                <a:gd name="connsiteY119" fmla="*/ 55215 h 336550"/>
                <a:gd name="connsiteX120" fmla="*/ 81976 w 338139"/>
                <a:gd name="connsiteY120" fmla="*/ 61789 h 336550"/>
                <a:gd name="connsiteX121" fmla="*/ 63501 w 338139"/>
                <a:gd name="connsiteY121" fmla="*/ 36810 h 336550"/>
                <a:gd name="connsiteX122" fmla="*/ 169070 w 338139"/>
                <a:gd name="connsiteY122" fmla="*/ 0 h 3365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139" h="336550">
                  <a:moveTo>
                    <a:pt x="294483" y="53975"/>
                  </a:moveTo>
                  <a:cubicBezTo>
                    <a:pt x="320941" y="84332"/>
                    <a:pt x="338139" y="123927"/>
                    <a:pt x="338139" y="167482"/>
                  </a:cubicBezTo>
                  <a:cubicBezTo>
                    <a:pt x="338139" y="211037"/>
                    <a:pt x="320941" y="250632"/>
                    <a:pt x="294483" y="280988"/>
                  </a:cubicBezTo>
                  <a:cubicBezTo>
                    <a:pt x="287868" y="273069"/>
                    <a:pt x="281253" y="265150"/>
                    <a:pt x="275962" y="257231"/>
                  </a:cubicBezTo>
                  <a:cubicBezTo>
                    <a:pt x="275962" y="257231"/>
                    <a:pt x="275962" y="257231"/>
                    <a:pt x="285222" y="250632"/>
                  </a:cubicBezTo>
                  <a:cubicBezTo>
                    <a:pt x="289191" y="246672"/>
                    <a:pt x="289191" y="241393"/>
                    <a:pt x="286545" y="237433"/>
                  </a:cubicBezTo>
                  <a:cubicBezTo>
                    <a:pt x="282576" y="233474"/>
                    <a:pt x="277285" y="232154"/>
                    <a:pt x="273316" y="236114"/>
                  </a:cubicBezTo>
                  <a:cubicBezTo>
                    <a:pt x="273316" y="236114"/>
                    <a:pt x="273316" y="236114"/>
                    <a:pt x="266701" y="241393"/>
                  </a:cubicBezTo>
                  <a:cubicBezTo>
                    <a:pt x="264055" y="233474"/>
                    <a:pt x="261409" y="226875"/>
                    <a:pt x="258764" y="218956"/>
                  </a:cubicBezTo>
                  <a:cubicBezTo>
                    <a:pt x="258764" y="218956"/>
                    <a:pt x="258764" y="218956"/>
                    <a:pt x="269347" y="212356"/>
                  </a:cubicBezTo>
                  <a:cubicBezTo>
                    <a:pt x="273316" y="209717"/>
                    <a:pt x="274639" y="204437"/>
                    <a:pt x="271993" y="199158"/>
                  </a:cubicBezTo>
                  <a:cubicBezTo>
                    <a:pt x="268024" y="195198"/>
                    <a:pt x="262732" y="193879"/>
                    <a:pt x="258764" y="197838"/>
                  </a:cubicBezTo>
                  <a:cubicBezTo>
                    <a:pt x="258764" y="197838"/>
                    <a:pt x="258764" y="197838"/>
                    <a:pt x="253472" y="200478"/>
                  </a:cubicBezTo>
                  <a:cubicBezTo>
                    <a:pt x="252149" y="192559"/>
                    <a:pt x="250826" y="184640"/>
                    <a:pt x="250826" y="176721"/>
                  </a:cubicBezTo>
                  <a:cubicBezTo>
                    <a:pt x="250826" y="176721"/>
                    <a:pt x="250826" y="176721"/>
                    <a:pt x="260086" y="176721"/>
                  </a:cubicBezTo>
                  <a:cubicBezTo>
                    <a:pt x="265378" y="176721"/>
                    <a:pt x="269347" y="172761"/>
                    <a:pt x="269347" y="167482"/>
                  </a:cubicBezTo>
                  <a:cubicBezTo>
                    <a:pt x="269347" y="162202"/>
                    <a:pt x="265378" y="158243"/>
                    <a:pt x="260086" y="158243"/>
                  </a:cubicBezTo>
                  <a:cubicBezTo>
                    <a:pt x="260086" y="158243"/>
                    <a:pt x="260086" y="158243"/>
                    <a:pt x="250826" y="158243"/>
                  </a:cubicBezTo>
                  <a:cubicBezTo>
                    <a:pt x="250826" y="150324"/>
                    <a:pt x="252149" y="142405"/>
                    <a:pt x="253472" y="134486"/>
                  </a:cubicBezTo>
                  <a:cubicBezTo>
                    <a:pt x="253472" y="134486"/>
                    <a:pt x="253472" y="134486"/>
                    <a:pt x="258764" y="137125"/>
                  </a:cubicBezTo>
                  <a:cubicBezTo>
                    <a:pt x="260086" y="138445"/>
                    <a:pt x="261409" y="139765"/>
                    <a:pt x="264055" y="139765"/>
                  </a:cubicBezTo>
                  <a:cubicBezTo>
                    <a:pt x="266701" y="139765"/>
                    <a:pt x="269347" y="138445"/>
                    <a:pt x="271993" y="135806"/>
                  </a:cubicBezTo>
                  <a:cubicBezTo>
                    <a:pt x="274639" y="130526"/>
                    <a:pt x="273316" y="125247"/>
                    <a:pt x="269347" y="122607"/>
                  </a:cubicBezTo>
                  <a:cubicBezTo>
                    <a:pt x="269347" y="122607"/>
                    <a:pt x="269347" y="122607"/>
                    <a:pt x="258764" y="116008"/>
                  </a:cubicBezTo>
                  <a:cubicBezTo>
                    <a:pt x="261409" y="108089"/>
                    <a:pt x="264055" y="101490"/>
                    <a:pt x="266701" y="93571"/>
                  </a:cubicBezTo>
                  <a:cubicBezTo>
                    <a:pt x="266701" y="93571"/>
                    <a:pt x="266701" y="93571"/>
                    <a:pt x="273316" y="98850"/>
                  </a:cubicBezTo>
                  <a:cubicBezTo>
                    <a:pt x="274639" y="100170"/>
                    <a:pt x="277285" y="101490"/>
                    <a:pt x="278607" y="101490"/>
                  </a:cubicBezTo>
                  <a:cubicBezTo>
                    <a:pt x="281253" y="101490"/>
                    <a:pt x="283899" y="100170"/>
                    <a:pt x="286545" y="97530"/>
                  </a:cubicBezTo>
                  <a:cubicBezTo>
                    <a:pt x="289191" y="93571"/>
                    <a:pt x="289191" y="88291"/>
                    <a:pt x="285222" y="84332"/>
                  </a:cubicBezTo>
                  <a:cubicBezTo>
                    <a:pt x="285222" y="84332"/>
                    <a:pt x="285222" y="84332"/>
                    <a:pt x="275962" y="77732"/>
                  </a:cubicBezTo>
                  <a:cubicBezTo>
                    <a:pt x="281253" y="69813"/>
                    <a:pt x="287868" y="61894"/>
                    <a:pt x="294483" y="53975"/>
                  </a:cubicBezTo>
                  <a:close/>
                  <a:moveTo>
                    <a:pt x="43657" y="53975"/>
                  </a:moveTo>
                  <a:cubicBezTo>
                    <a:pt x="50271" y="61894"/>
                    <a:pt x="56886" y="69813"/>
                    <a:pt x="62177" y="77732"/>
                  </a:cubicBezTo>
                  <a:cubicBezTo>
                    <a:pt x="62177" y="77732"/>
                    <a:pt x="62177" y="77732"/>
                    <a:pt x="52917" y="84332"/>
                  </a:cubicBezTo>
                  <a:cubicBezTo>
                    <a:pt x="48948" y="88291"/>
                    <a:pt x="48948" y="93571"/>
                    <a:pt x="51594" y="97530"/>
                  </a:cubicBezTo>
                  <a:cubicBezTo>
                    <a:pt x="54240" y="100170"/>
                    <a:pt x="56886" y="101490"/>
                    <a:pt x="59532" y="101490"/>
                  </a:cubicBezTo>
                  <a:cubicBezTo>
                    <a:pt x="60855" y="101490"/>
                    <a:pt x="63500" y="100170"/>
                    <a:pt x="64823" y="98850"/>
                  </a:cubicBezTo>
                  <a:cubicBezTo>
                    <a:pt x="64823" y="98850"/>
                    <a:pt x="64823" y="98850"/>
                    <a:pt x="71438" y="93571"/>
                  </a:cubicBezTo>
                  <a:cubicBezTo>
                    <a:pt x="74084" y="101490"/>
                    <a:pt x="76730" y="108089"/>
                    <a:pt x="79375" y="116008"/>
                  </a:cubicBezTo>
                  <a:cubicBezTo>
                    <a:pt x="79375" y="116008"/>
                    <a:pt x="79375" y="116008"/>
                    <a:pt x="68792" y="122607"/>
                  </a:cubicBezTo>
                  <a:cubicBezTo>
                    <a:pt x="64823" y="125247"/>
                    <a:pt x="63500" y="130526"/>
                    <a:pt x="66146" y="135806"/>
                  </a:cubicBezTo>
                  <a:cubicBezTo>
                    <a:pt x="68792" y="138445"/>
                    <a:pt x="71438" y="139765"/>
                    <a:pt x="74084" y="139765"/>
                  </a:cubicBezTo>
                  <a:cubicBezTo>
                    <a:pt x="76730" y="139765"/>
                    <a:pt x="78053" y="138445"/>
                    <a:pt x="79375" y="137125"/>
                  </a:cubicBezTo>
                  <a:cubicBezTo>
                    <a:pt x="79375" y="137125"/>
                    <a:pt x="79375" y="137125"/>
                    <a:pt x="84667" y="134486"/>
                  </a:cubicBezTo>
                  <a:cubicBezTo>
                    <a:pt x="85990" y="142405"/>
                    <a:pt x="87313" y="150324"/>
                    <a:pt x="87313" y="158243"/>
                  </a:cubicBezTo>
                  <a:cubicBezTo>
                    <a:pt x="87313" y="158243"/>
                    <a:pt x="87313" y="158243"/>
                    <a:pt x="78053" y="158243"/>
                  </a:cubicBezTo>
                  <a:cubicBezTo>
                    <a:pt x="72761" y="158243"/>
                    <a:pt x="68792" y="162202"/>
                    <a:pt x="68792" y="167482"/>
                  </a:cubicBezTo>
                  <a:cubicBezTo>
                    <a:pt x="68792" y="172761"/>
                    <a:pt x="72761" y="176721"/>
                    <a:pt x="78053" y="176721"/>
                  </a:cubicBezTo>
                  <a:cubicBezTo>
                    <a:pt x="78053" y="176721"/>
                    <a:pt x="78053" y="176721"/>
                    <a:pt x="87313" y="176721"/>
                  </a:cubicBezTo>
                  <a:cubicBezTo>
                    <a:pt x="87313" y="184640"/>
                    <a:pt x="85990" y="192559"/>
                    <a:pt x="84667" y="200478"/>
                  </a:cubicBezTo>
                  <a:cubicBezTo>
                    <a:pt x="84667" y="200478"/>
                    <a:pt x="84667" y="200478"/>
                    <a:pt x="79375" y="197838"/>
                  </a:cubicBezTo>
                  <a:cubicBezTo>
                    <a:pt x="75407" y="193879"/>
                    <a:pt x="70115" y="195198"/>
                    <a:pt x="66146" y="199158"/>
                  </a:cubicBezTo>
                  <a:cubicBezTo>
                    <a:pt x="63500" y="204437"/>
                    <a:pt x="64823" y="209717"/>
                    <a:pt x="68792" y="212356"/>
                  </a:cubicBezTo>
                  <a:cubicBezTo>
                    <a:pt x="68792" y="212356"/>
                    <a:pt x="68792" y="212356"/>
                    <a:pt x="79375" y="218956"/>
                  </a:cubicBezTo>
                  <a:cubicBezTo>
                    <a:pt x="76730" y="226875"/>
                    <a:pt x="74084" y="233474"/>
                    <a:pt x="71438" y="241393"/>
                  </a:cubicBezTo>
                  <a:cubicBezTo>
                    <a:pt x="71438" y="241393"/>
                    <a:pt x="71438" y="241393"/>
                    <a:pt x="64823" y="236114"/>
                  </a:cubicBezTo>
                  <a:cubicBezTo>
                    <a:pt x="60855" y="232154"/>
                    <a:pt x="55563" y="233474"/>
                    <a:pt x="51594" y="237433"/>
                  </a:cubicBezTo>
                  <a:cubicBezTo>
                    <a:pt x="48948" y="241393"/>
                    <a:pt x="48948" y="246672"/>
                    <a:pt x="52917" y="250632"/>
                  </a:cubicBezTo>
                  <a:cubicBezTo>
                    <a:pt x="52917" y="250632"/>
                    <a:pt x="52917" y="250632"/>
                    <a:pt x="62177" y="257231"/>
                  </a:cubicBezTo>
                  <a:cubicBezTo>
                    <a:pt x="56886" y="265150"/>
                    <a:pt x="50271" y="273069"/>
                    <a:pt x="43657" y="280988"/>
                  </a:cubicBezTo>
                  <a:cubicBezTo>
                    <a:pt x="17198" y="250632"/>
                    <a:pt x="0" y="211037"/>
                    <a:pt x="0" y="167482"/>
                  </a:cubicBezTo>
                  <a:cubicBezTo>
                    <a:pt x="0" y="123927"/>
                    <a:pt x="17198" y="84332"/>
                    <a:pt x="43657" y="53975"/>
                  </a:cubicBezTo>
                  <a:close/>
                  <a:moveTo>
                    <a:pt x="169070" y="0"/>
                  </a:moveTo>
                  <a:cubicBezTo>
                    <a:pt x="208658" y="0"/>
                    <a:pt x="245608" y="14461"/>
                    <a:pt x="274639" y="36810"/>
                  </a:cubicBezTo>
                  <a:cubicBezTo>
                    <a:pt x="268041" y="44698"/>
                    <a:pt x="261443" y="53900"/>
                    <a:pt x="256164" y="61789"/>
                  </a:cubicBezTo>
                  <a:cubicBezTo>
                    <a:pt x="256164" y="61789"/>
                    <a:pt x="256164" y="61789"/>
                    <a:pt x="246927" y="55215"/>
                  </a:cubicBezTo>
                  <a:cubicBezTo>
                    <a:pt x="242968" y="51271"/>
                    <a:pt x="237690" y="52586"/>
                    <a:pt x="233731" y="56530"/>
                  </a:cubicBezTo>
                  <a:cubicBezTo>
                    <a:pt x="231092" y="60474"/>
                    <a:pt x="231092" y="65733"/>
                    <a:pt x="235051" y="69677"/>
                  </a:cubicBezTo>
                  <a:cubicBezTo>
                    <a:pt x="235051" y="69677"/>
                    <a:pt x="235051" y="69677"/>
                    <a:pt x="245608" y="77565"/>
                  </a:cubicBezTo>
                  <a:cubicBezTo>
                    <a:pt x="241649" y="85452"/>
                    <a:pt x="239009" y="93340"/>
                    <a:pt x="236370" y="101228"/>
                  </a:cubicBezTo>
                  <a:cubicBezTo>
                    <a:pt x="236370" y="101228"/>
                    <a:pt x="236370" y="101228"/>
                    <a:pt x="228453" y="95970"/>
                  </a:cubicBezTo>
                  <a:cubicBezTo>
                    <a:pt x="224494" y="93340"/>
                    <a:pt x="217896" y="94655"/>
                    <a:pt x="215256" y="98599"/>
                  </a:cubicBezTo>
                  <a:cubicBezTo>
                    <a:pt x="212617" y="102543"/>
                    <a:pt x="213937" y="109116"/>
                    <a:pt x="217896" y="111745"/>
                  </a:cubicBezTo>
                  <a:cubicBezTo>
                    <a:pt x="217896" y="111745"/>
                    <a:pt x="217896" y="111745"/>
                    <a:pt x="229772" y="119633"/>
                  </a:cubicBezTo>
                  <a:cubicBezTo>
                    <a:pt x="227133" y="132780"/>
                    <a:pt x="224494" y="145926"/>
                    <a:pt x="224494" y="159073"/>
                  </a:cubicBezTo>
                  <a:cubicBezTo>
                    <a:pt x="224494" y="159073"/>
                    <a:pt x="224494" y="159073"/>
                    <a:pt x="215256" y="159073"/>
                  </a:cubicBezTo>
                  <a:cubicBezTo>
                    <a:pt x="209978" y="159073"/>
                    <a:pt x="204700" y="163017"/>
                    <a:pt x="204700" y="168275"/>
                  </a:cubicBezTo>
                  <a:cubicBezTo>
                    <a:pt x="204700" y="173534"/>
                    <a:pt x="209978" y="177478"/>
                    <a:pt x="215256" y="177478"/>
                  </a:cubicBezTo>
                  <a:cubicBezTo>
                    <a:pt x="215256" y="177478"/>
                    <a:pt x="215256" y="177478"/>
                    <a:pt x="224494" y="177478"/>
                  </a:cubicBezTo>
                  <a:cubicBezTo>
                    <a:pt x="224494" y="190624"/>
                    <a:pt x="227133" y="203771"/>
                    <a:pt x="229772" y="216917"/>
                  </a:cubicBezTo>
                  <a:cubicBezTo>
                    <a:pt x="229772" y="216917"/>
                    <a:pt x="229772" y="216917"/>
                    <a:pt x="217896" y="224805"/>
                  </a:cubicBezTo>
                  <a:cubicBezTo>
                    <a:pt x="213937" y="227434"/>
                    <a:pt x="212617" y="234008"/>
                    <a:pt x="215256" y="237952"/>
                  </a:cubicBezTo>
                  <a:cubicBezTo>
                    <a:pt x="217896" y="240581"/>
                    <a:pt x="220535" y="241896"/>
                    <a:pt x="223174" y="241896"/>
                  </a:cubicBezTo>
                  <a:cubicBezTo>
                    <a:pt x="224494" y="241896"/>
                    <a:pt x="227133" y="241896"/>
                    <a:pt x="228453" y="240581"/>
                  </a:cubicBezTo>
                  <a:cubicBezTo>
                    <a:pt x="228453" y="240581"/>
                    <a:pt x="228453" y="240581"/>
                    <a:pt x="236370" y="235322"/>
                  </a:cubicBezTo>
                  <a:cubicBezTo>
                    <a:pt x="239009" y="243210"/>
                    <a:pt x="241649" y="251098"/>
                    <a:pt x="245608" y="258986"/>
                  </a:cubicBezTo>
                  <a:cubicBezTo>
                    <a:pt x="245608" y="258986"/>
                    <a:pt x="245608" y="258986"/>
                    <a:pt x="235051" y="266874"/>
                  </a:cubicBezTo>
                  <a:cubicBezTo>
                    <a:pt x="231092" y="270818"/>
                    <a:pt x="231092" y="276076"/>
                    <a:pt x="233731" y="280020"/>
                  </a:cubicBezTo>
                  <a:cubicBezTo>
                    <a:pt x="236370" y="282650"/>
                    <a:pt x="239009" y="283964"/>
                    <a:pt x="241649" y="283964"/>
                  </a:cubicBezTo>
                  <a:cubicBezTo>
                    <a:pt x="242968" y="283964"/>
                    <a:pt x="245608" y="282650"/>
                    <a:pt x="246927" y="281335"/>
                  </a:cubicBezTo>
                  <a:lnTo>
                    <a:pt x="256164" y="274762"/>
                  </a:lnTo>
                  <a:cubicBezTo>
                    <a:pt x="261443" y="282650"/>
                    <a:pt x="268041" y="291852"/>
                    <a:pt x="274639" y="299740"/>
                  </a:cubicBezTo>
                  <a:cubicBezTo>
                    <a:pt x="245608" y="322089"/>
                    <a:pt x="208658" y="336550"/>
                    <a:pt x="169070" y="336550"/>
                  </a:cubicBezTo>
                  <a:cubicBezTo>
                    <a:pt x="129482" y="336550"/>
                    <a:pt x="92532" y="322089"/>
                    <a:pt x="63501" y="299740"/>
                  </a:cubicBezTo>
                  <a:cubicBezTo>
                    <a:pt x="70099" y="291852"/>
                    <a:pt x="76697" y="282650"/>
                    <a:pt x="81976" y="274762"/>
                  </a:cubicBezTo>
                  <a:cubicBezTo>
                    <a:pt x="81976" y="274762"/>
                    <a:pt x="81976" y="274762"/>
                    <a:pt x="91213" y="281335"/>
                  </a:cubicBezTo>
                  <a:cubicBezTo>
                    <a:pt x="92532" y="282650"/>
                    <a:pt x="95172" y="283964"/>
                    <a:pt x="96491" y="283964"/>
                  </a:cubicBezTo>
                  <a:cubicBezTo>
                    <a:pt x="99131" y="283964"/>
                    <a:pt x="101770" y="282650"/>
                    <a:pt x="104409" y="280020"/>
                  </a:cubicBezTo>
                  <a:cubicBezTo>
                    <a:pt x="107048" y="276076"/>
                    <a:pt x="107048" y="270818"/>
                    <a:pt x="103089" y="266874"/>
                  </a:cubicBezTo>
                  <a:cubicBezTo>
                    <a:pt x="103089" y="266874"/>
                    <a:pt x="103089" y="266874"/>
                    <a:pt x="92532" y="258986"/>
                  </a:cubicBezTo>
                  <a:cubicBezTo>
                    <a:pt x="96491" y="251098"/>
                    <a:pt x="99131" y="243210"/>
                    <a:pt x="101770" y="235322"/>
                  </a:cubicBezTo>
                  <a:cubicBezTo>
                    <a:pt x="101770" y="235322"/>
                    <a:pt x="101770" y="235322"/>
                    <a:pt x="109687" y="240581"/>
                  </a:cubicBezTo>
                  <a:cubicBezTo>
                    <a:pt x="111007" y="241896"/>
                    <a:pt x="112327" y="241896"/>
                    <a:pt x="114966" y="241896"/>
                  </a:cubicBezTo>
                  <a:cubicBezTo>
                    <a:pt x="117605" y="241896"/>
                    <a:pt x="120244" y="240581"/>
                    <a:pt x="122884" y="237952"/>
                  </a:cubicBezTo>
                  <a:cubicBezTo>
                    <a:pt x="125523" y="234008"/>
                    <a:pt x="124203" y="227434"/>
                    <a:pt x="120244" y="224805"/>
                  </a:cubicBezTo>
                  <a:cubicBezTo>
                    <a:pt x="120244" y="224805"/>
                    <a:pt x="120244" y="224805"/>
                    <a:pt x="108368" y="216917"/>
                  </a:cubicBezTo>
                  <a:cubicBezTo>
                    <a:pt x="111007" y="203771"/>
                    <a:pt x="113646" y="190624"/>
                    <a:pt x="113646" y="177478"/>
                  </a:cubicBezTo>
                  <a:cubicBezTo>
                    <a:pt x="113646" y="177478"/>
                    <a:pt x="113646" y="177478"/>
                    <a:pt x="122884" y="177478"/>
                  </a:cubicBezTo>
                  <a:cubicBezTo>
                    <a:pt x="128162" y="177478"/>
                    <a:pt x="133440" y="173534"/>
                    <a:pt x="133440" y="168275"/>
                  </a:cubicBezTo>
                  <a:cubicBezTo>
                    <a:pt x="133440" y="163017"/>
                    <a:pt x="128162" y="159073"/>
                    <a:pt x="122884" y="159073"/>
                  </a:cubicBezTo>
                  <a:cubicBezTo>
                    <a:pt x="122884" y="159073"/>
                    <a:pt x="122884" y="159073"/>
                    <a:pt x="113646" y="159073"/>
                  </a:cubicBezTo>
                  <a:cubicBezTo>
                    <a:pt x="113646" y="145926"/>
                    <a:pt x="111007" y="132780"/>
                    <a:pt x="108368" y="119633"/>
                  </a:cubicBezTo>
                  <a:cubicBezTo>
                    <a:pt x="108368" y="119633"/>
                    <a:pt x="108368" y="119633"/>
                    <a:pt x="120244" y="111745"/>
                  </a:cubicBezTo>
                  <a:cubicBezTo>
                    <a:pt x="124203" y="109116"/>
                    <a:pt x="125523" y="102543"/>
                    <a:pt x="122884" y="98599"/>
                  </a:cubicBezTo>
                  <a:cubicBezTo>
                    <a:pt x="120244" y="94655"/>
                    <a:pt x="113646" y="93340"/>
                    <a:pt x="109687" y="95970"/>
                  </a:cubicBezTo>
                  <a:cubicBezTo>
                    <a:pt x="109687" y="95970"/>
                    <a:pt x="109687" y="95970"/>
                    <a:pt x="101770" y="101228"/>
                  </a:cubicBezTo>
                  <a:cubicBezTo>
                    <a:pt x="99131" y="93340"/>
                    <a:pt x="96491" y="85452"/>
                    <a:pt x="92532" y="77565"/>
                  </a:cubicBezTo>
                  <a:cubicBezTo>
                    <a:pt x="92532" y="77565"/>
                    <a:pt x="92532" y="77565"/>
                    <a:pt x="103089" y="69677"/>
                  </a:cubicBezTo>
                  <a:cubicBezTo>
                    <a:pt x="107048" y="65733"/>
                    <a:pt x="107048" y="60474"/>
                    <a:pt x="104409" y="56530"/>
                  </a:cubicBezTo>
                  <a:cubicBezTo>
                    <a:pt x="100450" y="52586"/>
                    <a:pt x="95172" y="51271"/>
                    <a:pt x="91213" y="55215"/>
                  </a:cubicBezTo>
                  <a:cubicBezTo>
                    <a:pt x="91213" y="55215"/>
                    <a:pt x="91213" y="55215"/>
                    <a:pt x="81976" y="61789"/>
                  </a:cubicBezTo>
                  <a:cubicBezTo>
                    <a:pt x="76697" y="53900"/>
                    <a:pt x="70099" y="44698"/>
                    <a:pt x="63501" y="36810"/>
                  </a:cubicBezTo>
                  <a:cubicBezTo>
                    <a:pt x="92532" y="14461"/>
                    <a:pt x="129482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22" name="任意多边形 35"/>
            <p:cNvSpPr/>
            <p:nvPr/>
          </p:nvSpPr>
          <p:spPr bwMode="auto">
            <a:xfrm>
              <a:off x="6703733" y="3148334"/>
              <a:ext cx="510358" cy="509200"/>
            </a:xfrm>
            <a:custGeom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Arial"/>
                </a:rPr>
                <a:t>04</a:t>
              </a:r>
            </a:p>
          </p:txBody>
        </p:sp>
      </p:grp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634036" y="2047408"/>
            <a:ext cx="2607945" cy="1219200"/>
            <a:chOff x="741832" y="1922628"/>
            <a:chExt cx="3501433" cy="1219200"/>
          </a:xfrm>
        </p:grpSpPr>
        <p:sp>
          <p:nvSpPr>
            <p:cNvPr id="18" name="文本框 25"/>
            <p:cNvSpPr txBox="1"/>
            <p:nvPr/>
          </p:nvSpPr>
          <p:spPr>
            <a:xfrm>
              <a:off x="909785" y="2296008"/>
              <a:ext cx="3333480" cy="845820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意赅，简单说明即可，不必过于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1832" y="1922628"/>
              <a:ext cx="3288295" cy="372745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Arial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617367" y="3963733"/>
            <a:ext cx="2624455" cy="1243330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意赅，简单说明即可，不必过于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Arial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8654984" y="2485498"/>
            <a:ext cx="2714625" cy="1208405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意赅，简单说明即可，不必过于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Arial"/>
                </a:rPr>
                <a:t>添加标题</a:t>
              </a: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8655619" y="4275563"/>
            <a:ext cx="2713990" cy="1243330"/>
            <a:chOff x="719666" y="2048993"/>
            <a:chExt cx="3288101" cy="723852"/>
          </a:xfrm>
        </p:grpSpPr>
        <p:sp>
          <p:nvSpPr>
            <p:cNvPr id="44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意赅，简单说明即可，不必过于</a:t>
              </a:r>
            </a:p>
            <a:p>
              <a:pPr lvl="0" algn="ctr" fontAlgn="auto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Arial"/>
                </a:rPr>
                <a:t>添加标题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22538015-A75F-47A9-9387-E034F4B27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AB74523-8738-4A7D-9696-63EB0A968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844A5D3-8612-48E1-9686-22305F8D3AE7}"/>
              </a:ext>
            </a:extLst>
          </p:cNvPr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69DA9519-00FA-4FB8-9680-5736ACFBE27D}"/>
              </a:ext>
            </a:extLst>
          </p:cNvPr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04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明年工作计划</a:t>
            </a:r>
          </a:p>
        </p:txBody>
      </p:sp>
      <p:sp>
        <p:nvSpPr>
          <p:cNvPr id="7" name="矩形 6"/>
          <p:cNvSpPr/>
          <p:nvPr/>
        </p:nvSpPr>
        <p:spPr>
          <a:xfrm>
            <a:off x="1055688" y="3507924"/>
            <a:ext cx="3421062" cy="540000"/>
          </a:xfrm>
          <a:prstGeom prst="rect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324" y="1986429"/>
            <a:ext cx="5539549" cy="3582988"/>
          </a:xfrm>
        </p:spPr>
      </p:pic>
      <p:sp>
        <p:nvSpPr>
          <p:cNvPr id="15" name="TextBox 11"/>
          <p:cNvSpPr txBox="1"/>
          <p:nvPr/>
        </p:nvSpPr>
        <p:spPr>
          <a:xfrm>
            <a:off x="1143581" y="4267837"/>
            <a:ext cx="3333170" cy="1259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请输入此处文字内容，尽量言简意赅，简单说明即可，不必过于繁琐，注意版面美观度。请输入此处文字内容，尽量言简意赅，简单说明即可，不必过于繁琐，注意版面美观度。</a:t>
            </a:r>
          </a:p>
          <a:p>
            <a:pPr lvl="0" algn="ctr" fontAlgn="auto">
              <a:lnSpc>
                <a:spcPts val="2000"/>
              </a:lnSpc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055688" y="3639424"/>
            <a:ext cx="34210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标题文字添加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175751" y="2229103"/>
            <a:ext cx="3333170" cy="1259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请输入此处文字内容，尽量言简意赅，简单说明即可，不必过于繁琐，注意版面美观度。请输入此处文字内容，尽量言简意赅，简单说明即可，不必过于繁琐，注意版面美观度。</a:t>
            </a:r>
          </a:p>
          <a:p>
            <a:pPr lvl="0" algn="ctr" fontAlgn="auto">
              <a:lnSpc>
                <a:spcPts val="2000"/>
              </a:lnSpc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</p:txBody>
      </p:sp>
    </p:spTree>
    <p:extLst>
      <p:ext uri="{BB962C8B-B14F-4D97-AF65-F5344CB8AC3E}">
        <p14:creationId val="333497520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7" grpId="0" animBg="1"/>
      <p:bldP spid="15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04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明年工作计划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203964" y="1752024"/>
            <a:ext cx="1994806" cy="1782861"/>
            <a:chOff x="4652983" y="1314017"/>
            <a:chExt cx="1496299" cy="1337146"/>
          </a:xfrm>
        </p:grpSpPr>
        <p:sp>
          <p:nvSpPr>
            <p:cNvPr id="3" name="Ellipse 28"/>
            <p:cNvSpPr/>
            <p:nvPr/>
          </p:nvSpPr>
          <p:spPr>
            <a:xfrm>
              <a:off x="4652983" y="1367502"/>
              <a:ext cx="1283661" cy="1283661"/>
            </a:xfrm>
            <a:prstGeom prst="ellipse">
              <a:avLst/>
            </a:prstGeom>
            <a:solidFill>
              <a:srgbClr val="F7F7F7"/>
            </a:solidFill>
            <a:ln w="76200">
              <a:solidFill>
                <a:srgbClr val="A2DDF7"/>
              </a:solidFill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4" name="Freeform 95"/>
            <p:cNvSpPr/>
            <p:nvPr/>
          </p:nvSpPr>
          <p:spPr bwMode="auto">
            <a:xfrm>
              <a:off x="5537456" y="1314017"/>
              <a:ext cx="399187" cy="403100"/>
            </a:xfrm>
            <a:custGeom>
              <a:gdLst>
                <a:gd name="T0" fmla="*/ 2147483646 w 275"/>
                <a:gd name="T1" fmla="*/ 2147483646 h 275"/>
                <a:gd name="T2" fmla="*/ 2147483646 w 275"/>
                <a:gd name="T3" fmla="*/ 2147483646 h 275"/>
                <a:gd name="T4" fmla="*/ 2147483646 w 275"/>
                <a:gd name="T5" fmla="*/ 2147483646 h 275"/>
                <a:gd name="T6" fmla="*/ 2147483646 w 275"/>
                <a:gd name="T7" fmla="*/ 2147483646 h 275"/>
                <a:gd name="T8" fmla="*/ 0 w 275"/>
                <a:gd name="T9" fmla="*/ 2147483646 h 275"/>
                <a:gd name="T10" fmla="*/ 2147483646 w 275"/>
                <a:gd name="T11" fmla="*/ 2147483646 h 275"/>
                <a:gd name="T12" fmla="*/ 2147483646 w 275"/>
                <a:gd name="T13" fmla="*/ 2147483646 h 275"/>
                <a:gd name="T14" fmla="*/ 2147483646 w 275"/>
                <a:gd name="T15" fmla="*/ 2147483646 h 275"/>
                <a:gd name="T16" fmla="*/ 2147483646 w 275"/>
                <a:gd name="T17" fmla="*/ 2147483646 h 275"/>
                <a:gd name="T18" fmla="*/ 2147483646 w 275"/>
                <a:gd name="T19" fmla="*/ 2147483646 h 275"/>
                <a:gd name="T20" fmla="*/ 2147483646 w 275"/>
                <a:gd name="T21" fmla="*/ 2147483646 h 275"/>
                <a:gd name="T22" fmla="*/ 2147483646 w 275"/>
                <a:gd name="T23" fmla="*/ 2147483646 h 275"/>
                <a:gd name="T24" fmla="*/ 2147483646 w 275"/>
                <a:gd name="T25" fmla="*/ 2147483646 h 275"/>
                <a:gd name="T26" fmla="*/ 2147483646 w 275"/>
                <a:gd name="T27" fmla="*/ 2147483646 h 275"/>
                <a:gd name="T28" fmla="*/ 2147483646 w 275"/>
                <a:gd name="T29" fmla="*/ 2147483646 h 275"/>
                <a:gd name="T30" fmla="*/ 2147483646 w 275"/>
                <a:gd name="T31" fmla="*/ 2147483646 h 275"/>
                <a:gd name="T32" fmla="*/ 2147483646 w 275"/>
                <a:gd name="T33" fmla="*/ 2147483646 h 275"/>
                <a:gd name="T34" fmla="*/ 2147483646 w 275"/>
                <a:gd name="T35" fmla="*/ 2147483646 h 275"/>
                <a:gd name="T36" fmla="*/ 2147483646 w 275"/>
                <a:gd name="T37" fmla="*/ 2147483646 h 275"/>
                <a:gd name="T38" fmla="*/ 2147483646 w 275"/>
                <a:gd name="T39" fmla="*/ 0 h 275"/>
                <a:gd name="T40" fmla="*/ 2147483646 w 275"/>
                <a:gd name="T41" fmla="*/ 0 h 275"/>
                <a:gd name="T42" fmla="*/ 2147483646 w 275"/>
                <a:gd name="T43" fmla="*/ 2147483646 h 275"/>
                <a:gd name="T44" fmla="*/ 2147483646 w 275"/>
                <a:gd name="T45" fmla="*/ 2147483646 h 275"/>
                <a:gd name="T46" fmla="*/ 2147483646 w 275"/>
                <a:gd name="T47" fmla="*/ 2147483646 h 275"/>
                <a:gd name="T48" fmla="*/ 2147483646 w 275"/>
                <a:gd name="T49" fmla="*/ 2147483646 h 275"/>
                <a:gd name="T50" fmla="*/ 2147483646 w 275"/>
                <a:gd name="T51" fmla="*/ 2147483646 h 275"/>
                <a:gd name="T52" fmla="*/ 2147483646 w 275"/>
                <a:gd name="T53" fmla="*/ 2147483646 h 275"/>
                <a:gd name="T54" fmla="*/ 2147483646 w 275"/>
                <a:gd name="T55" fmla="*/ 2147483646 h 275"/>
                <a:gd name="T56" fmla="*/ 2147483646 w 275"/>
                <a:gd name="T57" fmla="*/ 2147483646 h 275"/>
                <a:gd name="T58" fmla="*/ 2147483646 w 275"/>
                <a:gd name="T59" fmla="*/ 2147483646 h 275"/>
                <a:gd name="T60" fmla="*/ 2147483646 w 275"/>
                <a:gd name="T61" fmla="*/ 2147483646 h 275"/>
                <a:gd name="T62" fmla="*/ 2147483646 w 275"/>
                <a:gd name="T63" fmla="*/ 2147483646 h 275"/>
                <a:gd name="T64" fmla="*/ 2147483646 w 275"/>
                <a:gd name="T65" fmla="*/ 2147483646 h 275"/>
                <a:gd name="T66" fmla="*/ 2147483646 w 275"/>
                <a:gd name="T67" fmla="*/ 2147483646 h 275"/>
                <a:gd name="T68" fmla="*/ 2147483646 w 275"/>
                <a:gd name="T69" fmla="*/ 2147483646 h 275"/>
                <a:gd name="T70" fmla="*/ 2147483646 w 275"/>
                <a:gd name="T71" fmla="*/ 2147483646 h 275"/>
                <a:gd name="T72" fmla="*/ 2147483646 w 275"/>
                <a:gd name="T73" fmla="*/ 2147483646 h 275"/>
                <a:gd name="T74" fmla="*/ 2147483646 w 275"/>
                <a:gd name="T75" fmla="*/ 2147483646 h 275"/>
                <a:gd name="T76" fmla="*/ 2147483646 w 275"/>
                <a:gd name="T77" fmla="*/ 2147483646 h 2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5"/>
                <a:gd name="T118" fmla="*/ 0 h 275"/>
                <a:gd name="T119" fmla="*/ 275 w 275"/>
                <a:gd name="T120" fmla="*/ 275 h 275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close/>
                </a:path>
              </a:pathLst>
            </a:custGeom>
            <a:solidFill>
              <a:srgbClr val="A2DDF7"/>
            </a:solidFill>
            <a:ln w="38100">
              <a:solidFill>
                <a:srgbClr val="A2DDF7"/>
              </a:solidFill>
              <a:round/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2</a:t>
              </a:r>
            </a:p>
          </p:txBody>
        </p:sp>
        <p:sp>
          <p:nvSpPr>
            <p:cNvPr id="2" name="Freeform 185"/>
            <p:cNvSpPr/>
            <p:nvPr/>
          </p:nvSpPr>
          <p:spPr bwMode="auto">
            <a:xfrm flipH="1">
              <a:off x="5737049" y="1585360"/>
              <a:ext cx="412233" cy="1024058"/>
            </a:xfrm>
            <a:custGeom>
              <a:gdLst>
                <a:gd name="T0" fmla="*/ 2147483646 w 283"/>
                <a:gd name="T1" fmla="*/ 2147483646 h 702"/>
                <a:gd name="T2" fmla="*/ 2147483646 w 283"/>
                <a:gd name="T3" fmla="*/ 2147483646 h 702"/>
                <a:gd name="T4" fmla="*/ 2147483646 w 283"/>
                <a:gd name="T5" fmla="*/ 2147483646 h 702"/>
                <a:gd name="T6" fmla="*/ 2147483646 w 283"/>
                <a:gd name="T7" fmla="*/ 2147483646 h 702"/>
                <a:gd name="T8" fmla="*/ 2147483646 w 283"/>
                <a:gd name="T9" fmla="*/ 2147483646 h 702"/>
                <a:gd name="T10" fmla="*/ 2147483646 w 283"/>
                <a:gd name="T11" fmla="*/ 2147483646 h 702"/>
                <a:gd name="T12" fmla="*/ 2147483646 w 283"/>
                <a:gd name="T13" fmla="*/ 2147483646 h 702"/>
                <a:gd name="T14" fmla="*/ 2147483646 w 283"/>
                <a:gd name="T15" fmla="*/ 2147483646 h 702"/>
                <a:gd name="T16" fmla="*/ 2147483646 w 283"/>
                <a:gd name="T17" fmla="*/ 2147483646 h 702"/>
                <a:gd name="T18" fmla="*/ 2147483646 w 283"/>
                <a:gd name="T19" fmla="*/ 2147483646 h 702"/>
                <a:gd name="T20" fmla="*/ 2147483646 w 283"/>
                <a:gd name="T21" fmla="*/ 2147483646 h 702"/>
                <a:gd name="T22" fmla="*/ 2147483646 w 283"/>
                <a:gd name="T23" fmla="*/ 2147483646 h 702"/>
                <a:gd name="T24" fmla="*/ 2147483646 w 283"/>
                <a:gd name="T25" fmla="*/ 2147483646 h 702"/>
                <a:gd name="T26" fmla="*/ 2147483646 w 283"/>
                <a:gd name="T27" fmla="*/ 2147483646 h 702"/>
                <a:gd name="T28" fmla="*/ 2147483646 w 283"/>
                <a:gd name="T29" fmla="*/ 2147483646 h 702"/>
                <a:gd name="T30" fmla="*/ 2147483646 w 283"/>
                <a:gd name="T31" fmla="*/ 2147483646 h 702"/>
                <a:gd name="T32" fmla="*/ 2147483646 w 283"/>
                <a:gd name="T33" fmla="*/ 2147483646 h 702"/>
                <a:gd name="T34" fmla="*/ 2147483646 w 283"/>
                <a:gd name="T35" fmla="*/ 0 h 702"/>
                <a:gd name="T36" fmla="*/ 2147483646 w 283"/>
                <a:gd name="T37" fmla="*/ 2147483646 h 702"/>
                <a:gd name="T38" fmla="*/ 2147483646 w 283"/>
                <a:gd name="T39" fmla="*/ 2147483646 h 702"/>
                <a:gd name="T40" fmla="*/ 2147483646 w 283"/>
                <a:gd name="T41" fmla="*/ 2147483646 h 702"/>
                <a:gd name="T42" fmla="*/ 2147483646 w 283"/>
                <a:gd name="T43" fmla="*/ 2147483646 h 702"/>
                <a:gd name="T44" fmla="*/ 2147483646 w 283"/>
                <a:gd name="T45" fmla="*/ 2147483646 h 702"/>
                <a:gd name="T46" fmla="*/ 0 w 283"/>
                <a:gd name="T47" fmla="*/ 2147483646 h 702"/>
                <a:gd name="T48" fmla="*/ 0 w 283"/>
                <a:gd name="T49" fmla="*/ 2147483646 h 702"/>
                <a:gd name="T50" fmla="*/ 2147483646 w 283"/>
                <a:gd name="T51" fmla="*/ 2147483646 h 702"/>
                <a:gd name="T52" fmla="*/ 2147483646 w 283"/>
                <a:gd name="T53" fmla="*/ 2147483646 h 702"/>
                <a:gd name="T54" fmla="*/ 2147483646 w 283"/>
                <a:gd name="T55" fmla="*/ 2147483646 h 702"/>
                <a:gd name="T56" fmla="*/ 2147483646 w 283"/>
                <a:gd name="T57" fmla="*/ 2147483646 h 702"/>
                <a:gd name="T58" fmla="*/ 2147483646 w 283"/>
                <a:gd name="T59" fmla="*/ 2147483646 h 702"/>
                <a:gd name="T60" fmla="*/ 2147483646 w 283"/>
                <a:gd name="T61" fmla="*/ 2147483646 h 702"/>
                <a:gd name="T62" fmla="*/ 2147483646 w 283"/>
                <a:gd name="T63" fmla="*/ 2147483646 h 702"/>
                <a:gd name="T64" fmla="*/ 2147483646 w 283"/>
                <a:gd name="T65" fmla="*/ 2147483646 h 702"/>
                <a:gd name="T66" fmla="*/ 2147483646 w 283"/>
                <a:gd name="T67" fmla="*/ 2147483646 h 702"/>
                <a:gd name="T68" fmla="*/ 2147483646 w 283"/>
                <a:gd name="T69" fmla="*/ 2147483646 h 702"/>
                <a:gd name="T70" fmla="*/ 2147483646 w 283"/>
                <a:gd name="T71" fmla="*/ 2147483646 h 702"/>
                <a:gd name="T72" fmla="*/ 2147483646 w 283"/>
                <a:gd name="T73" fmla="*/ 2147483646 h 702"/>
                <a:gd name="T74" fmla="*/ 2147483646 w 283"/>
                <a:gd name="T75" fmla="*/ 2147483646 h 70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83" y="667"/>
                  </a:lnTo>
                  <a:close/>
                </a:path>
              </a:pathLst>
            </a:custGeom>
            <a:solidFill>
              <a:srgbClr val="A2DDF7"/>
            </a:solidFill>
            <a:ln w="9525">
              <a:solidFill>
                <a:srgbClr val="A2DDF7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87414" y="1752024"/>
            <a:ext cx="1994806" cy="1782861"/>
            <a:chOff x="2915344" y="1314017"/>
            <a:chExt cx="1496299" cy="1337146"/>
          </a:xfrm>
        </p:grpSpPr>
        <p:sp>
          <p:nvSpPr>
            <p:cNvPr id="9" name="Ellipse 28"/>
            <p:cNvSpPr/>
            <p:nvPr/>
          </p:nvSpPr>
          <p:spPr>
            <a:xfrm>
              <a:off x="3126678" y="1367502"/>
              <a:ext cx="1284965" cy="1283661"/>
            </a:xfrm>
            <a:prstGeom prst="ellipse">
              <a:avLst/>
            </a:prstGeom>
            <a:solidFill>
              <a:srgbClr val="F7F7F7"/>
            </a:solidFill>
            <a:ln w="76200">
              <a:solidFill>
                <a:srgbClr val="5791CD"/>
              </a:solidFill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0" name="Freeform 95"/>
            <p:cNvSpPr/>
            <p:nvPr/>
          </p:nvSpPr>
          <p:spPr bwMode="auto">
            <a:xfrm flipH="1">
              <a:off x="3126678" y="1314017"/>
              <a:ext cx="400491" cy="403100"/>
            </a:xfrm>
            <a:custGeom>
              <a:gdLst>
                <a:gd name="T0" fmla="*/ 2147483646 w 275"/>
                <a:gd name="T1" fmla="*/ 2147483646 h 275"/>
                <a:gd name="T2" fmla="*/ 2147483646 w 275"/>
                <a:gd name="T3" fmla="*/ 2147483646 h 275"/>
                <a:gd name="T4" fmla="*/ 2147483646 w 275"/>
                <a:gd name="T5" fmla="*/ 2147483646 h 275"/>
                <a:gd name="T6" fmla="*/ 2147483646 w 275"/>
                <a:gd name="T7" fmla="*/ 2147483646 h 275"/>
                <a:gd name="T8" fmla="*/ 0 w 275"/>
                <a:gd name="T9" fmla="*/ 2147483646 h 275"/>
                <a:gd name="T10" fmla="*/ 2147483646 w 275"/>
                <a:gd name="T11" fmla="*/ 2147483646 h 275"/>
                <a:gd name="T12" fmla="*/ 2147483646 w 275"/>
                <a:gd name="T13" fmla="*/ 2147483646 h 275"/>
                <a:gd name="T14" fmla="*/ 2147483646 w 275"/>
                <a:gd name="T15" fmla="*/ 2147483646 h 275"/>
                <a:gd name="T16" fmla="*/ 2147483646 w 275"/>
                <a:gd name="T17" fmla="*/ 2147483646 h 275"/>
                <a:gd name="T18" fmla="*/ 2147483646 w 275"/>
                <a:gd name="T19" fmla="*/ 2147483646 h 275"/>
                <a:gd name="T20" fmla="*/ 2147483646 w 275"/>
                <a:gd name="T21" fmla="*/ 2147483646 h 275"/>
                <a:gd name="T22" fmla="*/ 2147483646 w 275"/>
                <a:gd name="T23" fmla="*/ 2147483646 h 275"/>
                <a:gd name="T24" fmla="*/ 2147483646 w 275"/>
                <a:gd name="T25" fmla="*/ 2147483646 h 275"/>
                <a:gd name="T26" fmla="*/ 2147483646 w 275"/>
                <a:gd name="T27" fmla="*/ 2147483646 h 275"/>
                <a:gd name="T28" fmla="*/ 2147483646 w 275"/>
                <a:gd name="T29" fmla="*/ 2147483646 h 275"/>
                <a:gd name="T30" fmla="*/ 2147483646 w 275"/>
                <a:gd name="T31" fmla="*/ 2147483646 h 275"/>
                <a:gd name="T32" fmla="*/ 2147483646 w 275"/>
                <a:gd name="T33" fmla="*/ 2147483646 h 275"/>
                <a:gd name="T34" fmla="*/ 2147483646 w 275"/>
                <a:gd name="T35" fmla="*/ 2147483646 h 275"/>
                <a:gd name="T36" fmla="*/ 2147483646 w 275"/>
                <a:gd name="T37" fmla="*/ 2147483646 h 275"/>
                <a:gd name="T38" fmla="*/ 2147483646 w 275"/>
                <a:gd name="T39" fmla="*/ 0 h 275"/>
                <a:gd name="T40" fmla="*/ 2147483646 w 275"/>
                <a:gd name="T41" fmla="*/ 0 h 275"/>
                <a:gd name="T42" fmla="*/ 2147483646 w 275"/>
                <a:gd name="T43" fmla="*/ 2147483646 h 275"/>
                <a:gd name="T44" fmla="*/ 2147483646 w 275"/>
                <a:gd name="T45" fmla="*/ 2147483646 h 275"/>
                <a:gd name="T46" fmla="*/ 2147483646 w 275"/>
                <a:gd name="T47" fmla="*/ 2147483646 h 275"/>
                <a:gd name="T48" fmla="*/ 2147483646 w 275"/>
                <a:gd name="T49" fmla="*/ 2147483646 h 275"/>
                <a:gd name="T50" fmla="*/ 2147483646 w 275"/>
                <a:gd name="T51" fmla="*/ 2147483646 h 275"/>
                <a:gd name="T52" fmla="*/ 2147483646 w 275"/>
                <a:gd name="T53" fmla="*/ 2147483646 h 275"/>
                <a:gd name="T54" fmla="*/ 2147483646 w 275"/>
                <a:gd name="T55" fmla="*/ 2147483646 h 275"/>
                <a:gd name="T56" fmla="*/ 2147483646 w 275"/>
                <a:gd name="T57" fmla="*/ 2147483646 h 275"/>
                <a:gd name="T58" fmla="*/ 2147483646 w 275"/>
                <a:gd name="T59" fmla="*/ 2147483646 h 275"/>
                <a:gd name="T60" fmla="*/ 2147483646 w 275"/>
                <a:gd name="T61" fmla="*/ 2147483646 h 275"/>
                <a:gd name="T62" fmla="*/ 2147483646 w 275"/>
                <a:gd name="T63" fmla="*/ 2147483646 h 275"/>
                <a:gd name="T64" fmla="*/ 2147483646 w 275"/>
                <a:gd name="T65" fmla="*/ 2147483646 h 275"/>
                <a:gd name="T66" fmla="*/ 2147483646 w 275"/>
                <a:gd name="T67" fmla="*/ 2147483646 h 275"/>
                <a:gd name="T68" fmla="*/ 2147483646 w 275"/>
                <a:gd name="T69" fmla="*/ 2147483646 h 275"/>
                <a:gd name="T70" fmla="*/ 2147483646 w 275"/>
                <a:gd name="T71" fmla="*/ 2147483646 h 275"/>
                <a:gd name="T72" fmla="*/ 2147483646 w 275"/>
                <a:gd name="T73" fmla="*/ 2147483646 h 275"/>
                <a:gd name="T74" fmla="*/ 2147483646 w 275"/>
                <a:gd name="T75" fmla="*/ 2147483646 h 275"/>
                <a:gd name="T76" fmla="*/ 2147483646 w 275"/>
                <a:gd name="T77" fmla="*/ 2147483646 h 2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5"/>
                <a:gd name="T118" fmla="*/ 0 h 275"/>
                <a:gd name="T119" fmla="*/ 275 w 275"/>
                <a:gd name="T120" fmla="*/ 275 h 275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close/>
                </a:path>
              </a:pathLst>
            </a:custGeom>
            <a:solidFill>
              <a:srgbClr val="5791CD"/>
            </a:solidFill>
            <a:ln w="38100">
              <a:solidFill>
                <a:srgbClr val="5791CD"/>
              </a:solidFill>
              <a:round/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1</a:t>
              </a:r>
            </a:p>
          </p:txBody>
        </p:sp>
        <p:sp>
          <p:nvSpPr>
            <p:cNvPr id="11" name="Freeform 185"/>
            <p:cNvSpPr/>
            <p:nvPr/>
          </p:nvSpPr>
          <p:spPr bwMode="auto">
            <a:xfrm>
              <a:off x="2915344" y="1585360"/>
              <a:ext cx="412233" cy="1024058"/>
            </a:xfrm>
            <a:custGeom>
              <a:gdLst>
                <a:gd name="T0" fmla="*/ 2147483646 w 283"/>
                <a:gd name="T1" fmla="*/ 2147483646 h 702"/>
                <a:gd name="T2" fmla="*/ 2147483646 w 283"/>
                <a:gd name="T3" fmla="*/ 2147483646 h 702"/>
                <a:gd name="T4" fmla="*/ 2147483646 w 283"/>
                <a:gd name="T5" fmla="*/ 2147483646 h 702"/>
                <a:gd name="T6" fmla="*/ 2147483646 w 283"/>
                <a:gd name="T7" fmla="*/ 2147483646 h 702"/>
                <a:gd name="T8" fmla="*/ 2147483646 w 283"/>
                <a:gd name="T9" fmla="*/ 2147483646 h 702"/>
                <a:gd name="T10" fmla="*/ 2147483646 w 283"/>
                <a:gd name="T11" fmla="*/ 2147483646 h 702"/>
                <a:gd name="T12" fmla="*/ 2147483646 w 283"/>
                <a:gd name="T13" fmla="*/ 2147483646 h 702"/>
                <a:gd name="T14" fmla="*/ 2147483646 w 283"/>
                <a:gd name="T15" fmla="*/ 2147483646 h 702"/>
                <a:gd name="T16" fmla="*/ 2147483646 w 283"/>
                <a:gd name="T17" fmla="*/ 2147483646 h 702"/>
                <a:gd name="T18" fmla="*/ 2147483646 w 283"/>
                <a:gd name="T19" fmla="*/ 2147483646 h 702"/>
                <a:gd name="T20" fmla="*/ 2147483646 w 283"/>
                <a:gd name="T21" fmla="*/ 2147483646 h 702"/>
                <a:gd name="T22" fmla="*/ 2147483646 w 283"/>
                <a:gd name="T23" fmla="*/ 2147483646 h 702"/>
                <a:gd name="T24" fmla="*/ 2147483646 w 283"/>
                <a:gd name="T25" fmla="*/ 2147483646 h 702"/>
                <a:gd name="T26" fmla="*/ 2147483646 w 283"/>
                <a:gd name="T27" fmla="*/ 2147483646 h 702"/>
                <a:gd name="T28" fmla="*/ 2147483646 w 283"/>
                <a:gd name="T29" fmla="*/ 2147483646 h 702"/>
                <a:gd name="T30" fmla="*/ 2147483646 w 283"/>
                <a:gd name="T31" fmla="*/ 2147483646 h 702"/>
                <a:gd name="T32" fmla="*/ 2147483646 w 283"/>
                <a:gd name="T33" fmla="*/ 2147483646 h 702"/>
                <a:gd name="T34" fmla="*/ 2147483646 w 283"/>
                <a:gd name="T35" fmla="*/ 0 h 702"/>
                <a:gd name="T36" fmla="*/ 2147483646 w 283"/>
                <a:gd name="T37" fmla="*/ 2147483646 h 702"/>
                <a:gd name="T38" fmla="*/ 2147483646 w 283"/>
                <a:gd name="T39" fmla="*/ 2147483646 h 702"/>
                <a:gd name="T40" fmla="*/ 2147483646 w 283"/>
                <a:gd name="T41" fmla="*/ 2147483646 h 702"/>
                <a:gd name="T42" fmla="*/ 2147483646 w 283"/>
                <a:gd name="T43" fmla="*/ 2147483646 h 702"/>
                <a:gd name="T44" fmla="*/ 2147483646 w 283"/>
                <a:gd name="T45" fmla="*/ 2147483646 h 702"/>
                <a:gd name="T46" fmla="*/ 0 w 283"/>
                <a:gd name="T47" fmla="*/ 2147483646 h 702"/>
                <a:gd name="T48" fmla="*/ 0 w 283"/>
                <a:gd name="T49" fmla="*/ 2147483646 h 702"/>
                <a:gd name="T50" fmla="*/ 2147483646 w 283"/>
                <a:gd name="T51" fmla="*/ 2147483646 h 702"/>
                <a:gd name="T52" fmla="*/ 2147483646 w 283"/>
                <a:gd name="T53" fmla="*/ 2147483646 h 702"/>
                <a:gd name="T54" fmla="*/ 2147483646 w 283"/>
                <a:gd name="T55" fmla="*/ 2147483646 h 702"/>
                <a:gd name="T56" fmla="*/ 2147483646 w 283"/>
                <a:gd name="T57" fmla="*/ 2147483646 h 702"/>
                <a:gd name="T58" fmla="*/ 2147483646 w 283"/>
                <a:gd name="T59" fmla="*/ 2147483646 h 702"/>
                <a:gd name="T60" fmla="*/ 2147483646 w 283"/>
                <a:gd name="T61" fmla="*/ 2147483646 h 702"/>
                <a:gd name="T62" fmla="*/ 2147483646 w 283"/>
                <a:gd name="T63" fmla="*/ 2147483646 h 702"/>
                <a:gd name="T64" fmla="*/ 2147483646 w 283"/>
                <a:gd name="T65" fmla="*/ 2147483646 h 702"/>
                <a:gd name="T66" fmla="*/ 2147483646 w 283"/>
                <a:gd name="T67" fmla="*/ 2147483646 h 702"/>
                <a:gd name="T68" fmla="*/ 2147483646 w 283"/>
                <a:gd name="T69" fmla="*/ 2147483646 h 702"/>
                <a:gd name="T70" fmla="*/ 2147483646 w 283"/>
                <a:gd name="T71" fmla="*/ 2147483646 h 702"/>
                <a:gd name="T72" fmla="*/ 2147483646 w 283"/>
                <a:gd name="T73" fmla="*/ 2147483646 h 702"/>
                <a:gd name="T74" fmla="*/ 2147483646 w 283"/>
                <a:gd name="T75" fmla="*/ 2147483646 h 70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83" y="667"/>
                  </a:lnTo>
                  <a:close/>
                </a:path>
              </a:pathLst>
            </a:custGeom>
            <a:solidFill>
              <a:srgbClr val="5791CD"/>
            </a:solidFill>
            <a:ln w="9525">
              <a:solidFill>
                <a:srgbClr val="5791CD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04599" y="3884501"/>
            <a:ext cx="1994806" cy="1782861"/>
            <a:chOff x="4652983" y="2913375"/>
            <a:chExt cx="1496299" cy="1337146"/>
          </a:xfrm>
        </p:grpSpPr>
        <p:sp>
          <p:nvSpPr>
            <p:cNvPr id="12" name="Ellipse 28"/>
            <p:cNvSpPr/>
            <p:nvPr/>
          </p:nvSpPr>
          <p:spPr>
            <a:xfrm>
              <a:off x="4652983" y="2966860"/>
              <a:ext cx="1283661" cy="1283661"/>
            </a:xfrm>
            <a:prstGeom prst="ellipse">
              <a:avLst/>
            </a:prstGeom>
            <a:solidFill>
              <a:srgbClr val="F7F7F7"/>
            </a:solidFill>
            <a:ln w="76200">
              <a:solidFill>
                <a:srgbClr val="5791CD"/>
              </a:solidFill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3" name="Freeform 95"/>
            <p:cNvSpPr/>
            <p:nvPr/>
          </p:nvSpPr>
          <p:spPr bwMode="auto">
            <a:xfrm>
              <a:off x="5537456" y="2913375"/>
              <a:ext cx="399187" cy="403100"/>
            </a:xfrm>
            <a:custGeom>
              <a:gdLst>
                <a:gd name="T0" fmla="*/ 117 w 275"/>
                <a:gd name="T1" fmla="*/ 275 h 275"/>
                <a:gd name="T2" fmla="*/ 77 w 275"/>
                <a:gd name="T3" fmla="*/ 271 h 275"/>
                <a:gd name="T4" fmla="*/ 45 w 275"/>
                <a:gd name="T5" fmla="*/ 262 h 275"/>
                <a:gd name="T6" fmla="*/ 24 w 275"/>
                <a:gd name="T7" fmla="*/ 252 h 275"/>
                <a:gd name="T8" fmla="*/ 0 w 275"/>
                <a:gd name="T9" fmla="*/ 239 h 275"/>
                <a:gd name="T10" fmla="*/ 16 w 275"/>
                <a:gd name="T11" fmla="*/ 234 h 275"/>
                <a:gd name="T12" fmla="*/ 39 w 275"/>
                <a:gd name="T13" fmla="*/ 224 h 275"/>
                <a:gd name="T14" fmla="*/ 32 w 275"/>
                <a:gd name="T15" fmla="*/ 214 h 275"/>
                <a:gd name="T16" fmla="*/ 21 w 275"/>
                <a:gd name="T17" fmla="*/ 196 h 275"/>
                <a:gd name="T18" fmla="*/ 16 w 275"/>
                <a:gd name="T19" fmla="*/ 185 h 275"/>
                <a:gd name="T20" fmla="*/ 8 w 275"/>
                <a:gd name="T21" fmla="*/ 160 h 275"/>
                <a:gd name="T22" fmla="*/ 5 w 275"/>
                <a:gd name="T23" fmla="*/ 133 h 275"/>
                <a:gd name="T24" fmla="*/ 8 w 275"/>
                <a:gd name="T25" fmla="*/ 108 h 275"/>
                <a:gd name="T26" fmla="*/ 16 w 275"/>
                <a:gd name="T27" fmla="*/ 82 h 275"/>
                <a:gd name="T28" fmla="*/ 28 w 275"/>
                <a:gd name="T29" fmla="*/ 59 h 275"/>
                <a:gd name="T30" fmla="*/ 44 w 275"/>
                <a:gd name="T31" fmla="*/ 40 h 275"/>
                <a:gd name="T32" fmla="*/ 65 w 275"/>
                <a:gd name="T33" fmla="*/ 23 h 275"/>
                <a:gd name="T34" fmla="*/ 89 w 275"/>
                <a:gd name="T35" fmla="*/ 9 h 275"/>
                <a:gd name="T36" fmla="*/ 101 w 275"/>
                <a:gd name="T37" fmla="*/ 6 h 275"/>
                <a:gd name="T38" fmla="*/ 127 w 275"/>
                <a:gd name="T39" fmla="*/ 0 h 275"/>
                <a:gd name="T40" fmla="*/ 140 w 275"/>
                <a:gd name="T41" fmla="*/ 0 h 275"/>
                <a:gd name="T42" fmla="*/ 161 w 275"/>
                <a:gd name="T43" fmla="*/ 1 h 275"/>
                <a:gd name="T44" fmla="*/ 180 w 275"/>
                <a:gd name="T45" fmla="*/ 6 h 275"/>
                <a:gd name="T46" fmla="*/ 215 w 275"/>
                <a:gd name="T47" fmla="*/ 22 h 275"/>
                <a:gd name="T48" fmla="*/ 244 w 275"/>
                <a:gd name="T49" fmla="*/ 48 h 275"/>
                <a:gd name="T50" fmla="*/ 255 w 275"/>
                <a:gd name="T51" fmla="*/ 64 h 275"/>
                <a:gd name="T52" fmla="*/ 264 w 275"/>
                <a:gd name="T53" fmla="*/ 82 h 275"/>
                <a:gd name="T54" fmla="*/ 269 w 275"/>
                <a:gd name="T55" fmla="*/ 96 h 275"/>
                <a:gd name="T56" fmla="*/ 273 w 275"/>
                <a:gd name="T57" fmla="*/ 122 h 275"/>
                <a:gd name="T58" fmla="*/ 273 w 275"/>
                <a:gd name="T59" fmla="*/ 148 h 275"/>
                <a:gd name="T60" fmla="*/ 269 w 275"/>
                <a:gd name="T61" fmla="*/ 173 h 275"/>
                <a:gd name="T62" fmla="*/ 259 w 275"/>
                <a:gd name="T63" fmla="*/ 197 h 275"/>
                <a:gd name="T64" fmla="*/ 244 w 275"/>
                <a:gd name="T65" fmla="*/ 218 h 275"/>
                <a:gd name="T66" fmla="*/ 226 w 275"/>
                <a:gd name="T67" fmla="*/ 237 h 275"/>
                <a:gd name="T68" fmla="*/ 204 w 275"/>
                <a:gd name="T69" fmla="*/ 252 h 275"/>
                <a:gd name="T70" fmla="*/ 192 w 275"/>
                <a:gd name="T71" fmla="*/ 258 h 275"/>
                <a:gd name="T72" fmla="*/ 185 w 275"/>
                <a:gd name="T73" fmla="*/ 260 h 275"/>
                <a:gd name="T74" fmla="*/ 152 w 275"/>
                <a:gd name="T75" fmla="*/ 271 h 275"/>
                <a:gd name="T76" fmla="*/ 117 w 275"/>
                <a:gd name="T77" fmla="*/ 275 h 2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lnTo>
                    <a:pt x="117" y="275"/>
                  </a:lnTo>
                  <a:close/>
                </a:path>
              </a:pathLst>
            </a:custGeom>
            <a:solidFill>
              <a:srgbClr val="5791CD"/>
            </a:solidFill>
            <a:ln w="38100">
              <a:solidFill>
                <a:srgbClr val="5791CD"/>
              </a:solidFill>
              <a:round/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4</a:t>
              </a:r>
            </a:p>
          </p:txBody>
        </p:sp>
        <p:sp>
          <p:nvSpPr>
            <p:cNvPr id="14" name="Freeform 185"/>
            <p:cNvSpPr/>
            <p:nvPr/>
          </p:nvSpPr>
          <p:spPr bwMode="auto">
            <a:xfrm flipH="1">
              <a:off x="5737049" y="3184718"/>
              <a:ext cx="412233" cy="1024058"/>
            </a:xfrm>
            <a:custGeom>
              <a:gdLst>
                <a:gd name="T0" fmla="*/ 283 w 283"/>
                <a:gd name="T1" fmla="*/ 667 h 702"/>
                <a:gd name="T2" fmla="*/ 242 w 283"/>
                <a:gd name="T3" fmla="*/ 633 h 702"/>
                <a:gd name="T4" fmla="*/ 205 w 283"/>
                <a:gd name="T5" fmla="*/ 594 h 702"/>
                <a:gd name="T6" fmla="*/ 174 w 283"/>
                <a:gd name="T7" fmla="*/ 551 h 702"/>
                <a:gd name="T8" fmla="*/ 147 w 283"/>
                <a:gd name="T9" fmla="*/ 505 h 702"/>
                <a:gd name="T10" fmla="*/ 125 w 283"/>
                <a:gd name="T11" fmla="*/ 456 h 702"/>
                <a:gd name="T12" fmla="*/ 111 w 283"/>
                <a:gd name="T13" fmla="*/ 403 h 702"/>
                <a:gd name="T14" fmla="*/ 102 w 283"/>
                <a:gd name="T15" fmla="*/ 349 h 702"/>
                <a:gd name="T16" fmla="*/ 101 w 283"/>
                <a:gd name="T17" fmla="*/ 292 h 702"/>
                <a:gd name="T18" fmla="*/ 102 w 283"/>
                <a:gd name="T19" fmla="*/ 268 h 702"/>
                <a:gd name="T20" fmla="*/ 108 w 283"/>
                <a:gd name="T21" fmla="*/ 220 h 702"/>
                <a:gd name="T22" fmla="*/ 120 w 283"/>
                <a:gd name="T23" fmla="*/ 174 h 702"/>
                <a:gd name="T24" fmla="*/ 136 w 283"/>
                <a:gd name="T25" fmla="*/ 131 h 702"/>
                <a:gd name="T26" fmla="*/ 146 w 283"/>
                <a:gd name="T27" fmla="*/ 110 h 702"/>
                <a:gd name="T28" fmla="*/ 127 w 283"/>
                <a:gd name="T29" fmla="*/ 87 h 702"/>
                <a:gd name="T30" fmla="*/ 111 w 283"/>
                <a:gd name="T31" fmla="*/ 60 h 702"/>
                <a:gd name="T32" fmla="*/ 101 w 283"/>
                <a:gd name="T33" fmla="*/ 31 h 702"/>
                <a:gd name="T34" fmla="*/ 97 w 283"/>
                <a:gd name="T35" fmla="*/ 0 h 702"/>
                <a:gd name="T36" fmla="*/ 77 w 283"/>
                <a:gd name="T37" fmla="*/ 32 h 702"/>
                <a:gd name="T38" fmla="*/ 43 w 283"/>
                <a:gd name="T39" fmla="*/ 100 h 702"/>
                <a:gd name="T40" fmla="*/ 17 w 283"/>
                <a:gd name="T41" fmla="*/ 174 h 702"/>
                <a:gd name="T42" fmla="*/ 9 w 283"/>
                <a:gd name="T43" fmla="*/ 213 h 702"/>
                <a:gd name="T44" fmla="*/ 3 w 283"/>
                <a:gd name="T45" fmla="*/ 253 h 702"/>
                <a:gd name="T46" fmla="*/ 0 w 283"/>
                <a:gd name="T47" fmla="*/ 294 h 702"/>
                <a:gd name="T48" fmla="*/ 0 w 283"/>
                <a:gd name="T49" fmla="*/ 323 h 702"/>
                <a:gd name="T50" fmla="*/ 4 w 283"/>
                <a:gd name="T51" fmla="*/ 382 h 702"/>
                <a:gd name="T52" fmla="*/ 15 w 283"/>
                <a:gd name="T53" fmla="*/ 439 h 702"/>
                <a:gd name="T54" fmla="*/ 31 w 283"/>
                <a:gd name="T55" fmla="*/ 492 h 702"/>
                <a:gd name="T56" fmla="*/ 51 w 283"/>
                <a:gd name="T57" fmla="*/ 544 h 702"/>
                <a:gd name="T58" fmla="*/ 78 w 283"/>
                <a:gd name="T59" fmla="*/ 593 h 702"/>
                <a:gd name="T60" fmla="*/ 110 w 283"/>
                <a:gd name="T61" fmla="*/ 639 h 702"/>
                <a:gd name="T62" fmla="*/ 145 w 283"/>
                <a:gd name="T63" fmla="*/ 681 h 702"/>
                <a:gd name="T64" fmla="*/ 163 w 283"/>
                <a:gd name="T65" fmla="*/ 702 h 702"/>
                <a:gd name="T66" fmla="*/ 188 w 283"/>
                <a:gd name="T67" fmla="*/ 686 h 702"/>
                <a:gd name="T68" fmla="*/ 216 w 283"/>
                <a:gd name="T69" fmla="*/ 674 h 702"/>
                <a:gd name="T70" fmla="*/ 245 w 283"/>
                <a:gd name="T71" fmla="*/ 668 h 702"/>
                <a:gd name="T72" fmla="*/ 277 w 283"/>
                <a:gd name="T73" fmla="*/ 665 h 702"/>
                <a:gd name="T74" fmla="*/ 283 w 283"/>
                <a:gd name="T75" fmla="*/ 667 h 7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77" y="665"/>
                  </a:lnTo>
                  <a:lnTo>
                    <a:pt x="283" y="667"/>
                  </a:lnTo>
                  <a:lnTo>
                    <a:pt x="283" y="667"/>
                  </a:lnTo>
                  <a:close/>
                </a:path>
              </a:pathLst>
            </a:custGeom>
            <a:solidFill>
              <a:srgbClr val="5791CD"/>
            </a:solidFill>
            <a:ln w="9525">
              <a:solidFill>
                <a:srgbClr val="5791CD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7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87414" y="3884501"/>
            <a:ext cx="1994806" cy="1782861"/>
            <a:chOff x="2915344" y="2913375"/>
            <a:chExt cx="1496299" cy="1337146"/>
          </a:xfrm>
        </p:grpSpPr>
        <p:sp>
          <p:nvSpPr>
            <p:cNvPr id="15" name="Ellipse 28"/>
            <p:cNvSpPr/>
            <p:nvPr/>
          </p:nvSpPr>
          <p:spPr>
            <a:xfrm>
              <a:off x="3126678" y="2966860"/>
              <a:ext cx="1284965" cy="1283661"/>
            </a:xfrm>
            <a:prstGeom prst="ellipse">
              <a:avLst/>
            </a:prstGeom>
            <a:solidFill>
              <a:srgbClr val="F7F7F7"/>
            </a:solidFill>
            <a:ln w="76200">
              <a:solidFill>
                <a:srgbClr val="A2DDF7"/>
              </a:solidFill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6" name="Freeform 95"/>
            <p:cNvSpPr/>
            <p:nvPr/>
          </p:nvSpPr>
          <p:spPr bwMode="auto">
            <a:xfrm flipH="1">
              <a:off x="3126678" y="2913375"/>
              <a:ext cx="400491" cy="403100"/>
            </a:xfrm>
            <a:custGeom>
              <a:gdLst>
                <a:gd name="T0" fmla="*/ 117 w 275"/>
                <a:gd name="T1" fmla="*/ 275 h 275"/>
                <a:gd name="T2" fmla="*/ 77 w 275"/>
                <a:gd name="T3" fmla="*/ 271 h 275"/>
                <a:gd name="T4" fmla="*/ 45 w 275"/>
                <a:gd name="T5" fmla="*/ 262 h 275"/>
                <a:gd name="T6" fmla="*/ 24 w 275"/>
                <a:gd name="T7" fmla="*/ 252 h 275"/>
                <a:gd name="T8" fmla="*/ 0 w 275"/>
                <a:gd name="T9" fmla="*/ 239 h 275"/>
                <a:gd name="T10" fmla="*/ 16 w 275"/>
                <a:gd name="T11" fmla="*/ 234 h 275"/>
                <a:gd name="T12" fmla="*/ 39 w 275"/>
                <a:gd name="T13" fmla="*/ 224 h 275"/>
                <a:gd name="T14" fmla="*/ 32 w 275"/>
                <a:gd name="T15" fmla="*/ 214 h 275"/>
                <a:gd name="T16" fmla="*/ 21 w 275"/>
                <a:gd name="T17" fmla="*/ 196 h 275"/>
                <a:gd name="T18" fmla="*/ 16 w 275"/>
                <a:gd name="T19" fmla="*/ 185 h 275"/>
                <a:gd name="T20" fmla="*/ 8 w 275"/>
                <a:gd name="T21" fmla="*/ 160 h 275"/>
                <a:gd name="T22" fmla="*/ 5 w 275"/>
                <a:gd name="T23" fmla="*/ 133 h 275"/>
                <a:gd name="T24" fmla="*/ 8 w 275"/>
                <a:gd name="T25" fmla="*/ 108 h 275"/>
                <a:gd name="T26" fmla="*/ 16 w 275"/>
                <a:gd name="T27" fmla="*/ 82 h 275"/>
                <a:gd name="T28" fmla="*/ 28 w 275"/>
                <a:gd name="T29" fmla="*/ 59 h 275"/>
                <a:gd name="T30" fmla="*/ 44 w 275"/>
                <a:gd name="T31" fmla="*/ 40 h 275"/>
                <a:gd name="T32" fmla="*/ 65 w 275"/>
                <a:gd name="T33" fmla="*/ 23 h 275"/>
                <a:gd name="T34" fmla="*/ 89 w 275"/>
                <a:gd name="T35" fmla="*/ 9 h 275"/>
                <a:gd name="T36" fmla="*/ 101 w 275"/>
                <a:gd name="T37" fmla="*/ 6 h 275"/>
                <a:gd name="T38" fmla="*/ 127 w 275"/>
                <a:gd name="T39" fmla="*/ 0 h 275"/>
                <a:gd name="T40" fmla="*/ 140 w 275"/>
                <a:gd name="T41" fmla="*/ 0 h 275"/>
                <a:gd name="T42" fmla="*/ 161 w 275"/>
                <a:gd name="T43" fmla="*/ 1 h 275"/>
                <a:gd name="T44" fmla="*/ 180 w 275"/>
                <a:gd name="T45" fmla="*/ 6 h 275"/>
                <a:gd name="T46" fmla="*/ 215 w 275"/>
                <a:gd name="T47" fmla="*/ 22 h 275"/>
                <a:gd name="T48" fmla="*/ 244 w 275"/>
                <a:gd name="T49" fmla="*/ 48 h 275"/>
                <a:gd name="T50" fmla="*/ 255 w 275"/>
                <a:gd name="T51" fmla="*/ 64 h 275"/>
                <a:gd name="T52" fmla="*/ 264 w 275"/>
                <a:gd name="T53" fmla="*/ 82 h 275"/>
                <a:gd name="T54" fmla="*/ 269 w 275"/>
                <a:gd name="T55" fmla="*/ 96 h 275"/>
                <a:gd name="T56" fmla="*/ 273 w 275"/>
                <a:gd name="T57" fmla="*/ 122 h 275"/>
                <a:gd name="T58" fmla="*/ 273 w 275"/>
                <a:gd name="T59" fmla="*/ 148 h 275"/>
                <a:gd name="T60" fmla="*/ 269 w 275"/>
                <a:gd name="T61" fmla="*/ 173 h 275"/>
                <a:gd name="T62" fmla="*/ 259 w 275"/>
                <a:gd name="T63" fmla="*/ 197 h 275"/>
                <a:gd name="T64" fmla="*/ 244 w 275"/>
                <a:gd name="T65" fmla="*/ 218 h 275"/>
                <a:gd name="T66" fmla="*/ 226 w 275"/>
                <a:gd name="T67" fmla="*/ 237 h 275"/>
                <a:gd name="T68" fmla="*/ 204 w 275"/>
                <a:gd name="T69" fmla="*/ 252 h 275"/>
                <a:gd name="T70" fmla="*/ 192 w 275"/>
                <a:gd name="T71" fmla="*/ 258 h 275"/>
                <a:gd name="T72" fmla="*/ 185 w 275"/>
                <a:gd name="T73" fmla="*/ 260 h 275"/>
                <a:gd name="T74" fmla="*/ 152 w 275"/>
                <a:gd name="T75" fmla="*/ 271 h 275"/>
                <a:gd name="T76" fmla="*/ 117 w 275"/>
                <a:gd name="T77" fmla="*/ 275 h 2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lnTo>
                    <a:pt x="117" y="275"/>
                  </a:lnTo>
                  <a:close/>
                </a:path>
              </a:pathLst>
            </a:custGeom>
            <a:solidFill>
              <a:srgbClr val="A2DDF7"/>
            </a:solidFill>
            <a:ln w="38100">
              <a:solidFill>
                <a:srgbClr val="A2DDF7"/>
              </a:solidFill>
              <a:round/>
            </a:ln>
          </p:spPr>
          <p:txBody>
            <a:bodyPr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fr-FR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3</a:t>
              </a:r>
            </a:p>
          </p:txBody>
        </p:sp>
        <p:sp>
          <p:nvSpPr>
            <p:cNvPr id="18" name="Freeform 185"/>
            <p:cNvSpPr/>
            <p:nvPr/>
          </p:nvSpPr>
          <p:spPr bwMode="auto">
            <a:xfrm>
              <a:off x="2915344" y="3184718"/>
              <a:ext cx="412233" cy="1024058"/>
            </a:xfrm>
            <a:custGeom>
              <a:gdLst>
                <a:gd name="T0" fmla="*/ 283 w 283"/>
                <a:gd name="T1" fmla="*/ 667 h 702"/>
                <a:gd name="T2" fmla="*/ 242 w 283"/>
                <a:gd name="T3" fmla="*/ 633 h 702"/>
                <a:gd name="T4" fmla="*/ 205 w 283"/>
                <a:gd name="T5" fmla="*/ 594 h 702"/>
                <a:gd name="T6" fmla="*/ 174 w 283"/>
                <a:gd name="T7" fmla="*/ 551 h 702"/>
                <a:gd name="T8" fmla="*/ 147 w 283"/>
                <a:gd name="T9" fmla="*/ 505 h 702"/>
                <a:gd name="T10" fmla="*/ 125 w 283"/>
                <a:gd name="T11" fmla="*/ 456 h 702"/>
                <a:gd name="T12" fmla="*/ 111 w 283"/>
                <a:gd name="T13" fmla="*/ 403 h 702"/>
                <a:gd name="T14" fmla="*/ 102 w 283"/>
                <a:gd name="T15" fmla="*/ 349 h 702"/>
                <a:gd name="T16" fmla="*/ 101 w 283"/>
                <a:gd name="T17" fmla="*/ 292 h 702"/>
                <a:gd name="T18" fmla="*/ 102 w 283"/>
                <a:gd name="T19" fmla="*/ 268 h 702"/>
                <a:gd name="T20" fmla="*/ 108 w 283"/>
                <a:gd name="T21" fmla="*/ 220 h 702"/>
                <a:gd name="T22" fmla="*/ 120 w 283"/>
                <a:gd name="T23" fmla="*/ 174 h 702"/>
                <a:gd name="T24" fmla="*/ 136 w 283"/>
                <a:gd name="T25" fmla="*/ 131 h 702"/>
                <a:gd name="T26" fmla="*/ 146 w 283"/>
                <a:gd name="T27" fmla="*/ 110 h 702"/>
                <a:gd name="T28" fmla="*/ 127 w 283"/>
                <a:gd name="T29" fmla="*/ 87 h 702"/>
                <a:gd name="T30" fmla="*/ 111 w 283"/>
                <a:gd name="T31" fmla="*/ 60 h 702"/>
                <a:gd name="T32" fmla="*/ 101 w 283"/>
                <a:gd name="T33" fmla="*/ 31 h 702"/>
                <a:gd name="T34" fmla="*/ 97 w 283"/>
                <a:gd name="T35" fmla="*/ 0 h 702"/>
                <a:gd name="T36" fmla="*/ 77 w 283"/>
                <a:gd name="T37" fmla="*/ 32 h 702"/>
                <a:gd name="T38" fmla="*/ 43 w 283"/>
                <a:gd name="T39" fmla="*/ 100 h 702"/>
                <a:gd name="T40" fmla="*/ 17 w 283"/>
                <a:gd name="T41" fmla="*/ 174 h 702"/>
                <a:gd name="T42" fmla="*/ 9 w 283"/>
                <a:gd name="T43" fmla="*/ 213 h 702"/>
                <a:gd name="T44" fmla="*/ 3 w 283"/>
                <a:gd name="T45" fmla="*/ 253 h 702"/>
                <a:gd name="T46" fmla="*/ 0 w 283"/>
                <a:gd name="T47" fmla="*/ 294 h 702"/>
                <a:gd name="T48" fmla="*/ 0 w 283"/>
                <a:gd name="T49" fmla="*/ 323 h 702"/>
                <a:gd name="T50" fmla="*/ 4 w 283"/>
                <a:gd name="T51" fmla="*/ 382 h 702"/>
                <a:gd name="T52" fmla="*/ 15 w 283"/>
                <a:gd name="T53" fmla="*/ 439 h 702"/>
                <a:gd name="T54" fmla="*/ 31 w 283"/>
                <a:gd name="T55" fmla="*/ 492 h 702"/>
                <a:gd name="T56" fmla="*/ 51 w 283"/>
                <a:gd name="T57" fmla="*/ 544 h 702"/>
                <a:gd name="T58" fmla="*/ 78 w 283"/>
                <a:gd name="T59" fmla="*/ 593 h 702"/>
                <a:gd name="T60" fmla="*/ 110 w 283"/>
                <a:gd name="T61" fmla="*/ 639 h 702"/>
                <a:gd name="T62" fmla="*/ 145 w 283"/>
                <a:gd name="T63" fmla="*/ 681 h 702"/>
                <a:gd name="T64" fmla="*/ 163 w 283"/>
                <a:gd name="T65" fmla="*/ 702 h 702"/>
                <a:gd name="T66" fmla="*/ 188 w 283"/>
                <a:gd name="T67" fmla="*/ 686 h 702"/>
                <a:gd name="T68" fmla="*/ 216 w 283"/>
                <a:gd name="T69" fmla="*/ 674 h 702"/>
                <a:gd name="T70" fmla="*/ 245 w 283"/>
                <a:gd name="T71" fmla="*/ 668 h 702"/>
                <a:gd name="T72" fmla="*/ 277 w 283"/>
                <a:gd name="T73" fmla="*/ 665 h 702"/>
                <a:gd name="T74" fmla="*/ 283 w 283"/>
                <a:gd name="T75" fmla="*/ 667 h 7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77" y="665"/>
                  </a:lnTo>
                  <a:lnTo>
                    <a:pt x="283" y="667"/>
                  </a:lnTo>
                  <a:lnTo>
                    <a:pt x="283" y="667"/>
                  </a:lnTo>
                  <a:close/>
                </a:path>
              </a:pathLst>
            </a:custGeom>
            <a:solidFill>
              <a:srgbClr val="A2DDF7"/>
            </a:solidFill>
            <a:ln w="9525">
              <a:solidFill>
                <a:srgbClr val="A2DDF7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7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887413" y="3780137"/>
            <a:ext cx="431135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043961" y="1645921"/>
            <a:ext cx="0" cy="428582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7"/>
          <p:cNvSpPr txBox="1"/>
          <p:nvPr/>
        </p:nvSpPr>
        <p:spPr>
          <a:xfrm>
            <a:off x="1189021" y="4297935"/>
            <a:ext cx="2553970" cy="88963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1277921" y="2143685"/>
            <a:ext cx="2376170" cy="88963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8161015" y="2143685"/>
            <a:ext cx="2553970" cy="88963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8161015" y="4297935"/>
            <a:ext cx="2553970" cy="88963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意赅，简单说明即可，不必过于</a:t>
            </a:r>
          </a:p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繁琐，注意版面美观度。</a:t>
            </a: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1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87" y="-40021"/>
            <a:ext cx="12320685" cy="6938042"/>
          </a:xfrm>
          <a:prstGeom prst="rect">
            <a:avLst/>
          </a:prstGeom>
        </p:spPr>
      </p:pic>
      <p:sp>
        <p:nvSpPr>
          <p:cNvPr id="10" name="PA_矩形 48"/>
          <p:cNvSpPr/>
          <p:nvPr>
            <p:custDataLst>
              <p:tags r:id="rId4"/>
            </p:custDataLst>
          </p:nvPr>
        </p:nvSpPr>
        <p:spPr>
          <a:xfrm>
            <a:off x="1272579" y="3589721"/>
            <a:ext cx="9695154" cy="70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500"/>
              </a:lnSpc>
            </a:pPr>
            <a:r>
              <a:rPr lang="en-US" altLang="zh-CN" sz="1600">
                <a:effectLst/>
                <a:latin typeface="+mn-ea"/>
              </a:rPr>
              <a:t>We met at the wrong time, but separated at the right time. The most urgent is to take the most beautiful scenery; the deepest wound was the most real emotions.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237D97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1" name="PA_文本框 49"/>
          <p:cNvSpPr txBox="1"/>
          <p:nvPr>
            <p:custDataLst>
              <p:tags r:id="rId5"/>
            </p:custDataLst>
          </p:nvPr>
        </p:nvSpPr>
        <p:spPr>
          <a:xfrm>
            <a:off x="4109830" y="4415931"/>
            <a:ext cx="3251965" cy="4480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     时间：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2018.10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2" name="PA_文本框 50"/>
          <p:cNvSpPr txBox="1"/>
          <p:nvPr>
            <p:custDataLst>
              <p:tags r:id="rId6"/>
            </p:custDataLst>
          </p:nvPr>
        </p:nvSpPr>
        <p:spPr>
          <a:xfrm>
            <a:off x="1339254" y="2279265"/>
            <a:ext cx="10433646" cy="1336135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300" normalizeH="0" baseline="0" noProof="0">
                <a:ln>
                  <a:noFill/>
                </a:ln>
                <a:solidFill>
                  <a:srgbClr val="4787C7"/>
                </a:solidFill>
                <a:effectLst/>
                <a:uLnTx/>
                <a:uFillTx/>
                <a:latin typeface="+mn-ea"/>
                <a:cs typeface="+mn-cs"/>
              </a:rPr>
              <a:t>感 谢 您 的 欣 赏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997167" y="1664715"/>
            <a:ext cx="614550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>
              <a:spLocks noChangeAspect="1"/>
            </p:cNvSpPr>
            <p:nvPr/>
          </p:nvSpPr>
          <p:spPr>
            <a:xfrm>
              <a:off x="7189087" y="1991273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商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23070" y="1664715"/>
            <a:ext cx="614823" cy="614550"/>
            <a:chOff x="7186443" y="1986915"/>
            <a:chExt cx="281282" cy="281157"/>
          </a:xfrm>
          <a:solidFill>
            <a:srgbClr val="6946A0"/>
          </a:solidFill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>
              <a:spLocks noChangeAspect="1"/>
            </p:cNvSpPr>
            <p:nvPr/>
          </p:nvSpPr>
          <p:spPr>
            <a:xfrm>
              <a:off x="7193296" y="1991821"/>
              <a:ext cx="2744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务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48985" y="1664715"/>
            <a:ext cx="614550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文本框 23"/>
            <p:cNvSpPr txBox="1">
              <a:spLocks noChangeAspect="1"/>
            </p:cNvSpPr>
            <p:nvPr/>
          </p:nvSpPr>
          <p:spPr>
            <a:xfrm>
              <a:off x="7188728" y="1997183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74871" y="1664714"/>
            <a:ext cx="614549" cy="614550"/>
            <a:chOff x="7186443" y="1986915"/>
            <a:chExt cx="281157" cy="281157"/>
          </a:xfrm>
          <a:solidFill>
            <a:srgbClr val="6946A0"/>
          </a:solidFill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>
              <a:spLocks noChangeAspect="1"/>
            </p:cNvSpPr>
            <p:nvPr/>
          </p:nvSpPr>
          <p:spPr>
            <a:xfrm>
              <a:off x="7190695" y="1993999"/>
              <a:ext cx="272229" cy="26753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用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31812" y="1664715"/>
            <a:ext cx="971590" cy="614550"/>
            <a:chOff x="7109128" y="1986915"/>
            <a:chExt cx="444503" cy="281157"/>
          </a:xfrm>
          <a:solidFill>
            <a:srgbClr val="6946A0"/>
          </a:solidFill>
        </p:grpSpPr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文本框 29"/>
            <p:cNvSpPr txBox="1">
              <a:spLocks noChangeAspect="1"/>
            </p:cNvSpPr>
            <p:nvPr/>
          </p:nvSpPr>
          <p:spPr>
            <a:xfrm>
              <a:off x="7109128" y="2019981"/>
              <a:ext cx="444503" cy="21121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PPT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</p:spTree>
    <p:custDataLst>
      <p:tags r:id="rId7"/>
    </p:custDataLst>
    <p:extLst>
      <p:ext uri="{BB962C8B-B14F-4D97-AF65-F5344CB8AC3E}">
        <p14:creationId val="334435781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7321"/>
            <a:ext cx="12320685" cy="6938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4080" y="1245614"/>
            <a:ext cx="3240301" cy="2049555"/>
            <a:chOff x="7104770" y="1986915"/>
            <a:chExt cx="444503" cy="281157"/>
          </a:xfrm>
          <a:solidFill>
            <a:srgbClr val="6946A0"/>
          </a:solidFill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  <a:effectLst>
              <a:outerShdw blurRad="101600" dist="38100" dir="2700000" sx="101000" sy="101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>
              <a:spLocks noChangeAspect="1"/>
            </p:cNvSpPr>
            <p:nvPr/>
          </p:nvSpPr>
          <p:spPr>
            <a:xfrm>
              <a:off x="7104770" y="2087384"/>
              <a:ext cx="444503" cy="8021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PART ONE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626577" y="4495226"/>
            <a:ext cx="4875305" cy="5891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请输入此处文字内容，尽量言简意赅，简单说明即可，不必过于繁琐，注意版面美观度。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657761"/>
            <a:ext cx="412074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年度工作概述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01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年度工作概述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67843" y="1764339"/>
            <a:ext cx="5348868" cy="3900893"/>
            <a:chOff x="6385024" y="1809469"/>
            <a:chExt cx="2696496" cy="3186989"/>
          </a:xfrm>
        </p:grpSpPr>
        <p:sp>
          <p:nvSpPr>
            <p:cNvPr id="11" name="矩形 10"/>
            <p:cNvSpPr/>
            <p:nvPr/>
          </p:nvSpPr>
          <p:spPr>
            <a:xfrm>
              <a:off x="6408665" y="1809469"/>
              <a:ext cx="2672855" cy="2158862"/>
            </a:xfrm>
            <a:prstGeom prst="rect">
              <a:avLst/>
            </a:prstGeom>
            <a:blipFill dpi="0" rotWithShape="1"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7" tIns="45708" rIns="91417" bIns="45708" rtlCol="0" anchor="ctr"/>
            <a:lstStyle/>
            <a:p>
              <a:pPr algn="ctr" defTabSz="913765"/>
              <a:endParaRPr kumimoji="1" lang="zh-CN" altLang="en-US">
                <a:solidFill>
                  <a:prstClr val="white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408665" y="3965646"/>
              <a:ext cx="2672855" cy="336229"/>
            </a:xfrm>
            <a:prstGeom prst="rect">
              <a:avLst/>
            </a:prstGeom>
            <a:solidFill>
              <a:srgbClr val="A2DD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13" name="文本框 4"/>
            <p:cNvSpPr txBox="1"/>
            <p:nvPr/>
          </p:nvSpPr>
          <p:spPr>
            <a:xfrm>
              <a:off x="6714937" y="3944803"/>
              <a:ext cx="1942228" cy="322648"/>
            </a:xfrm>
            <a:prstGeom prst="rect">
              <a:avLst/>
            </a:prstGeom>
            <a:noFill/>
          </p:spPr>
          <p:txBody>
            <a:bodyPr wrap="square" lIns="91403" tIns="45701" rIns="91403" bIns="45701" rtlCol="0">
              <a:spAutoFit/>
            </a:bodyPr>
            <a:lstStyle/>
            <a:p>
              <a:pPr algn="ctr" defTabSz="456565">
                <a:lnSpc>
                  <a:spcPct val="130000"/>
                </a:lnSpc>
              </a:pPr>
              <a:r>
                <a:rPr lang="zh-CN" altLang="en-US" sz="1600">
                  <a:solidFill>
                    <a:srgbClr val="FFFFFF"/>
                  </a:solidFill>
                  <a:ea typeface="+mn-lt"/>
                </a:rPr>
                <a:t>添加标题</a:t>
              </a:r>
            </a:p>
          </p:txBody>
        </p:sp>
        <p:sp>
          <p:nvSpPr>
            <p:cNvPr id="18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6385024" y="4503090"/>
              <a:ext cx="2649018" cy="49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请输入此处文字内容，尽量言简意赅，简单说明即可，不必过于繁琐，注意版面美观度。</a:t>
              </a:r>
            </a:p>
          </p:txBody>
        </p:sp>
      </p:grpSp>
      <p:sp>
        <p:nvSpPr>
          <p:cNvPr id="19" name="出品 26"/>
          <p:cNvSpPr txBox="1"/>
          <p:nvPr>
            <p:custDataLst>
              <p:tags r:id="rId6"/>
            </p:custDataLst>
          </p:nvPr>
        </p:nvSpPr>
        <p:spPr>
          <a:xfrm>
            <a:off x="1751510" y="2049855"/>
            <a:ext cx="116277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765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rPr>
              <a:t>添加标题</a:t>
            </a:r>
          </a:p>
        </p:txBody>
      </p:sp>
      <p:sp>
        <p:nvSpPr>
          <p:cNvPr id="20" name="品 15"/>
          <p:cNvSpPr txBox="1"/>
          <p:nvPr>
            <p:custDataLst>
              <p:tags r:id="rId7"/>
            </p:custDataLst>
          </p:nvPr>
        </p:nvSpPr>
        <p:spPr>
          <a:xfrm>
            <a:off x="1724576" y="2342403"/>
            <a:ext cx="3556121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21" name="品 28"/>
          <p:cNvSpPr txBox="1"/>
          <p:nvPr>
            <p:custDataLst>
              <p:tags r:id="rId8"/>
            </p:custDataLst>
          </p:nvPr>
        </p:nvSpPr>
        <p:spPr>
          <a:xfrm>
            <a:off x="1751510" y="2985915"/>
            <a:ext cx="116277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765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rPr>
              <a:t>添加标题</a:t>
            </a:r>
          </a:p>
        </p:txBody>
      </p:sp>
      <p:sp>
        <p:nvSpPr>
          <p:cNvPr id="22" name="PA15"/>
          <p:cNvSpPr txBox="1"/>
          <p:nvPr>
            <p:custDataLst>
              <p:tags r:id="rId9"/>
            </p:custDataLst>
          </p:nvPr>
        </p:nvSpPr>
        <p:spPr>
          <a:xfrm>
            <a:off x="1724576" y="3278463"/>
            <a:ext cx="3556121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23" name="30"/>
          <p:cNvSpPr txBox="1"/>
          <p:nvPr>
            <p:custDataLst>
              <p:tags r:id="rId10"/>
            </p:custDataLst>
          </p:nvPr>
        </p:nvSpPr>
        <p:spPr>
          <a:xfrm>
            <a:off x="1751510" y="3939953"/>
            <a:ext cx="116277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765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rPr>
              <a:t>添加标题</a:t>
            </a:r>
          </a:p>
        </p:txBody>
      </p:sp>
      <p:sp>
        <p:nvSpPr>
          <p:cNvPr id="24" name="15"/>
          <p:cNvSpPr txBox="1"/>
          <p:nvPr>
            <p:custDataLst>
              <p:tags r:id="rId11"/>
            </p:custDataLst>
          </p:nvPr>
        </p:nvSpPr>
        <p:spPr>
          <a:xfrm>
            <a:off x="1724576" y="4235338"/>
            <a:ext cx="3556121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25" name="品 32"/>
          <p:cNvSpPr txBox="1"/>
          <p:nvPr>
            <p:custDataLst>
              <p:tags r:id="rId12"/>
            </p:custDataLst>
          </p:nvPr>
        </p:nvSpPr>
        <p:spPr>
          <a:xfrm>
            <a:off x="1751510" y="4885942"/>
            <a:ext cx="116277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765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rPr>
              <a:t>添加标题</a:t>
            </a:r>
          </a:p>
        </p:txBody>
      </p:sp>
      <p:sp>
        <p:nvSpPr>
          <p:cNvPr id="26" name="15"/>
          <p:cNvSpPr txBox="1"/>
          <p:nvPr>
            <p:custDataLst>
              <p:tags r:id="rId13"/>
            </p:custDataLst>
          </p:nvPr>
        </p:nvSpPr>
        <p:spPr>
          <a:xfrm>
            <a:off x="1724576" y="5181327"/>
            <a:ext cx="3556121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</a:p>
        </p:txBody>
      </p:sp>
      <p:sp>
        <p:nvSpPr>
          <p:cNvPr id="27" name="Oval 8"/>
          <p:cNvSpPr/>
          <p:nvPr/>
        </p:nvSpPr>
        <p:spPr>
          <a:xfrm>
            <a:off x="1169467" y="2195585"/>
            <a:ext cx="509374" cy="509372"/>
          </a:xfrm>
          <a:prstGeom prst="ellipse">
            <a:avLst/>
          </a:prstGeom>
          <a:solidFill>
            <a:srgbClr val="A2D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3765"/>
            <a:endParaRPr lang="en-US" sz="1400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28" name="Oval 12"/>
          <p:cNvSpPr/>
          <p:nvPr/>
        </p:nvSpPr>
        <p:spPr>
          <a:xfrm>
            <a:off x="1169467" y="3140068"/>
            <a:ext cx="509374" cy="509372"/>
          </a:xfrm>
          <a:prstGeom prst="ellipse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3765"/>
            <a:endParaRPr lang="en-US" sz="1400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1287883" y="3253658"/>
            <a:ext cx="272541" cy="266402"/>
          </a:xfrm>
          <a:custGeom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pPr algn="l" defTabSz="913765"/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0" name="Freeform 105"/>
          <p:cNvSpPr>
            <a:spLocks noEditPoints="1"/>
          </p:cNvSpPr>
          <p:nvPr/>
        </p:nvSpPr>
        <p:spPr bwMode="auto">
          <a:xfrm>
            <a:off x="1312436" y="2302980"/>
            <a:ext cx="223434" cy="270083"/>
          </a:xfrm>
          <a:custGeom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pPr algn="l" defTabSz="913765"/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1" name="Oval 10"/>
          <p:cNvSpPr/>
          <p:nvPr/>
        </p:nvSpPr>
        <p:spPr>
          <a:xfrm>
            <a:off x="1169467" y="4071057"/>
            <a:ext cx="509374" cy="509372"/>
          </a:xfrm>
          <a:prstGeom prst="ellipse">
            <a:avLst/>
          </a:prstGeom>
          <a:solidFill>
            <a:srgbClr val="A2D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3765"/>
            <a:endParaRPr lang="en-US" sz="1400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32" name="Oval 14"/>
          <p:cNvSpPr/>
          <p:nvPr/>
        </p:nvSpPr>
        <p:spPr>
          <a:xfrm>
            <a:off x="1169467" y="4964223"/>
            <a:ext cx="509374" cy="509372"/>
          </a:xfrm>
          <a:prstGeom prst="ellipse">
            <a:avLst/>
          </a:pr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3765"/>
            <a:endParaRPr lang="en-US" sz="1400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33" name="Freeform 70"/>
          <p:cNvSpPr/>
          <p:nvPr/>
        </p:nvSpPr>
        <p:spPr bwMode="auto">
          <a:xfrm>
            <a:off x="1300774" y="5092652"/>
            <a:ext cx="246759" cy="227115"/>
          </a:xfrm>
          <a:custGeom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pPr algn="l" defTabSz="913765"/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34" name="Freeform 71"/>
          <p:cNvSpPr>
            <a:spLocks noEditPoints="1"/>
          </p:cNvSpPr>
          <p:nvPr/>
        </p:nvSpPr>
        <p:spPr bwMode="auto">
          <a:xfrm>
            <a:off x="1287883" y="4165993"/>
            <a:ext cx="272541" cy="288501"/>
          </a:xfrm>
          <a:custGeom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8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8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1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9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8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8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pPr algn="l" defTabSz="913765"/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宋体" panose="02010600030101010101" pitchFamily="2" charset="-122"/>
              <a:cs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29671"/>
            <a:ext cx="33980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01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年度工作概述</a:t>
            </a:r>
          </a:p>
        </p:txBody>
      </p:sp>
      <p:grpSp>
        <p:nvGrpSpPr>
          <p:cNvPr id="2" name="组 7"/>
          <p:cNvGrpSpPr/>
          <p:nvPr/>
        </p:nvGrpSpPr>
        <p:grpSpPr>
          <a:xfrm>
            <a:off x="1502777" y="1912781"/>
            <a:ext cx="2138238" cy="3744767"/>
            <a:chOff x="1814353" y="1977769"/>
            <a:chExt cx="2138238" cy="3744767"/>
          </a:xfrm>
        </p:grpSpPr>
        <p:sp>
          <p:nvSpPr>
            <p:cNvPr id="9" name="Rectangle 51"/>
            <p:cNvSpPr/>
            <p:nvPr/>
          </p:nvSpPr>
          <p:spPr>
            <a:xfrm>
              <a:off x="1814353" y="1977769"/>
              <a:ext cx="2138238" cy="3744767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0" name="Rectangle 52"/>
            <p:cNvSpPr/>
            <p:nvPr/>
          </p:nvSpPr>
          <p:spPr>
            <a:xfrm>
              <a:off x="1814353" y="1977769"/>
              <a:ext cx="2138238" cy="311985"/>
            </a:xfrm>
            <a:prstGeom prst="rect">
              <a:avLst/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1" name="Rectangle 53"/>
            <p:cNvSpPr/>
            <p:nvPr/>
          </p:nvSpPr>
          <p:spPr>
            <a:xfrm>
              <a:off x="1814353" y="5082397"/>
              <a:ext cx="2138238" cy="6401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12" name="Straight Connector 54"/>
            <p:cNvCxnSpPr/>
            <p:nvPr/>
          </p:nvCxnSpPr>
          <p:spPr>
            <a:xfrm>
              <a:off x="1814353" y="3025009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3" name="Rectangle 55"/>
            <p:cNvSpPr/>
            <p:nvPr/>
          </p:nvSpPr>
          <p:spPr>
            <a:xfrm>
              <a:off x="1814353" y="2289754"/>
              <a:ext cx="2138238" cy="735256"/>
            </a:xfrm>
            <a:prstGeom prst="rect">
              <a:avLst/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4" name="Rectangle 56"/>
            <p:cNvSpPr/>
            <p:nvPr/>
          </p:nvSpPr>
          <p:spPr bwMode="auto">
            <a:xfrm>
              <a:off x="2240479" y="2038335"/>
              <a:ext cx="1274574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5" name="Rectangle 59"/>
            <p:cNvSpPr/>
            <p:nvPr/>
          </p:nvSpPr>
          <p:spPr bwMode="auto">
            <a:xfrm>
              <a:off x="2050244" y="3245990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cxnSp>
          <p:nvCxnSpPr>
            <p:cNvPr id="16" name="Straight Connector 63"/>
            <p:cNvCxnSpPr/>
            <p:nvPr/>
          </p:nvCxnSpPr>
          <p:spPr>
            <a:xfrm>
              <a:off x="1814353" y="3565275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64"/>
            <p:cNvCxnSpPr/>
            <p:nvPr/>
          </p:nvCxnSpPr>
          <p:spPr>
            <a:xfrm>
              <a:off x="1814353" y="4037057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65"/>
            <p:cNvCxnSpPr/>
            <p:nvPr/>
          </p:nvCxnSpPr>
          <p:spPr>
            <a:xfrm>
              <a:off x="1814353" y="4508838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9" name="Rectangle: Rounded Corners 66"/>
            <p:cNvSpPr/>
            <p:nvPr/>
          </p:nvSpPr>
          <p:spPr>
            <a:xfrm>
              <a:off x="2069268" y="5234584"/>
              <a:ext cx="1637921" cy="334813"/>
            </a:xfrm>
            <a:prstGeom prst="roundRect">
              <a:avLst>
                <a:gd name="adj" fmla="val 50000"/>
              </a:avLst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3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</a:rPr>
                <a:t>添加标题</a:t>
              </a:r>
            </a:p>
          </p:txBody>
        </p:sp>
        <p:sp>
          <p:nvSpPr>
            <p:cNvPr id="20" name="Rectangle 122"/>
            <p:cNvSpPr/>
            <p:nvPr/>
          </p:nvSpPr>
          <p:spPr bwMode="auto">
            <a:xfrm>
              <a:off x="2050244" y="3717462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21" name="Rectangle 123"/>
            <p:cNvSpPr/>
            <p:nvPr/>
          </p:nvSpPr>
          <p:spPr bwMode="auto">
            <a:xfrm>
              <a:off x="2050244" y="4156120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22" name="Rectangle 124"/>
            <p:cNvSpPr/>
            <p:nvPr/>
          </p:nvSpPr>
          <p:spPr bwMode="auto">
            <a:xfrm>
              <a:off x="2050244" y="4676766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23" name="Freeform 69"/>
            <p:cNvSpPr>
              <a:spLocks noEditPoints="1"/>
            </p:cNvSpPr>
            <p:nvPr/>
          </p:nvSpPr>
          <p:spPr bwMode="auto">
            <a:xfrm>
              <a:off x="2679587" y="2492366"/>
              <a:ext cx="379233" cy="319888"/>
            </a:xfrm>
            <a:custGeom>
              <a:cxnLst>
                <a:cxn ang="0">
                  <a:pos x="256" y="91"/>
                </a:cxn>
                <a:cxn ang="0">
                  <a:pos x="256" y="92"/>
                </a:cxn>
                <a:cxn ang="0">
                  <a:pos x="256" y="92"/>
                </a:cxn>
                <a:cxn ang="0">
                  <a:pos x="233" y="104"/>
                </a:cxn>
                <a:cxn ang="0">
                  <a:pos x="208" y="207"/>
                </a:cxn>
                <a:cxn ang="0">
                  <a:pos x="194" y="216"/>
                </a:cxn>
                <a:cxn ang="0">
                  <a:pos x="60" y="216"/>
                </a:cxn>
                <a:cxn ang="0">
                  <a:pos x="60" y="216"/>
                </a:cxn>
                <a:cxn ang="0">
                  <a:pos x="48" y="207"/>
                </a:cxn>
                <a:cxn ang="0">
                  <a:pos x="12" y="104"/>
                </a:cxn>
                <a:cxn ang="0">
                  <a:pos x="12" y="80"/>
                </a:cxn>
                <a:cxn ang="0">
                  <a:pos x="98" y="80"/>
                </a:cxn>
                <a:cxn ang="0">
                  <a:pos x="148" y="80"/>
                </a:cxn>
                <a:cxn ang="0">
                  <a:pos x="178" y="80"/>
                </a:cxn>
                <a:cxn ang="0">
                  <a:pos x="196" y="80"/>
                </a:cxn>
                <a:cxn ang="0">
                  <a:pos x="244" y="80"/>
                </a:cxn>
                <a:cxn ang="0">
                  <a:pos x="245" y="80"/>
                </a:cxn>
                <a:cxn ang="0">
                  <a:pos x="256" y="90"/>
                </a:cxn>
                <a:cxn ang="0">
                  <a:pos x="80" y="104"/>
                </a:cxn>
                <a:cxn ang="0">
                  <a:pos x="68" y="180"/>
                </a:cxn>
                <a:cxn ang="0">
                  <a:pos x="92" y="180"/>
                </a:cxn>
                <a:cxn ang="0">
                  <a:pos x="140" y="116"/>
                </a:cxn>
                <a:cxn ang="0">
                  <a:pos x="116" y="116"/>
                </a:cxn>
                <a:cxn ang="0">
                  <a:pos x="128" y="192"/>
                </a:cxn>
                <a:cxn ang="0">
                  <a:pos x="140" y="116"/>
                </a:cxn>
                <a:cxn ang="0">
                  <a:pos x="176" y="104"/>
                </a:cxn>
                <a:cxn ang="0">
                  <a:pos x="164" y="180"/>
                </a:cxn>
                <a:cxn ang="0">
                  <a:pos x="188" y="180"/>
                </a:cxn>
                <a:cxn ang="0">
                  <a:pos x="142" y="18"/>
                </a:cxn>
                <a:cxn ang="0">
                  <a:pos x="140" y="12"/>
                </a:cxn>
                <a:cxn ang="0">
                  <a:pos x="163" y="7"/>
                </a:cxn>
                <a:cxn ang="0">
                  <a:pos x="195" y="68"/>
                </a:cxn>
                <a:cxn ang="0">
                  <a:pos x="142" y="18"/>
                </a:cxn>
                <a:cxn ang="0">
                  <a:pos x="88" y="68"/>
                </a:cxn>
                <a:cxn ang="0">
                  <a:pos x="93" y="7"/>
                </a:cxn>
                <a:cxn ang="0">
                  <a:pos x="104" y="0"/>
                </a:cxn>
                <a:cxn ang="0">
                  <a:pos x="114" y="18"/>
                </a:cxn>
              </a:cxnLst>
              <a:rect l="0" t="0" r="r" b="b"/>
              <a:pathLst>
                <a:path w="256" h="216">
                  <a:moveTo>
                    <a:pt x="256" y="90"/>
                  </a:move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9"/>
                    <a:pt x="251" y="104"/>
                    <a:pt x="244" y="104"/>
                  </a:cubicBezTo>
                  <a:cubicBezTo>
                    <a:pt x="233" y="104"/>
                    <a:pt x="233" y="104"/>
                    <a:pt x="233" y="104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6" y="212"/>
                    <a:pt x="202" y="216"/>
                    <a:pt x="196" y="216"/>
                  </a:cubicBezTo>
                  <a:cubicBezTo>
                    <a:pt x="194" y="216"/>
                    <a:pt x="194" y="216"/>
                    <a:pt x="194" y="216"/>
                  </a:cubicBezTo>
                  <a:cubicBezTo>
                    <a:pt x="191" y="216"/>
                    <a:pt x="191" y="216"/>
                    <a:pt x="191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54" y="216"/>
                    <a:pt x="50" y="212"/>
                    <a:pt x="48" y="20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5" y="104"/>
                    <a:pt x="0" y="99"/>
                    <a:pt x="0" y="92"/>
                  </a:cubicBezTo>
                  <a:cubicBezTo>
                    <a:pt x="0" y="85"/>
                    <a:pt x="5" y="80"/>
                    <a:pt x="1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5" y="80"/>
                    <a:pt x="245" y="80"/>
                    <a:pt x="245" y="80"/>
                  </a:cubicBezTo>
                  <a:cubicBezTo>
                    <a:pt x="251" y="80"/>
                    <a:pt x="255" y="85"/>
                    <a:pt x="256" y="90"/>
                  </a:cubicBezTo>
                  <a:cubicBezTo>
                    <a:pt x="256" y="90"/>
                    <a:pt x="256" y="90"/>
                    <a:pt x="256" y="90"/>
                  </a:cubicBezTo>
                  <a:moveTo>
                    <a:pt x="92" y="116"/>
                  </a:moveTo>
                  <a:cubicBezTo>
                    <a:pt x="92" y="109"/>
                    <a:pt x="87" y="104"/>
                    <a:pt x="80" y="104"/>
                  </a:cubicBezTo>
                  <a:cubicBezTo>
                    <a:pt x="73" y="104"/>
                    <a:pt x="68" y="109"/>
                    <a:pt x="68" y="116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8" y="187"/>
                    <a:pt x="73" y="192"/>
                    <a:pt x="80" y="192"/>
                  </a:cubicBezTo>
                  <a:cubicBezTo>
                    <a:pt x="87" y="192"/>
                    <a:pt x="92" y="187"/>
                    <a:pt x="92" y="180"/>
                  </a:cubicBezTo>
                  <a:lnTo>
                    <a:pt x="92" y="116"/>
                  </a:lnTo>
                  <a:close/>
                  <a:moveTo>
                    <a:pt x="140" y="116"/>
                  </a:moveTo>
                  <a:cubicBezTo>
                    <a:pt x="140" y="109"/>
                    <a:pt x="135" y="104"/>
                    <a:pt x="128" y="104"/>
                  </a:cubicBezTo>
                  <a:cubicBezTo>
                    <a:pt x="121" y="104"/>
                    <a:pt x="116" y="109"/>
                    <a:pt x="116" y="116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16" y="187"/>
                    <a:pt x="121" y="192"/>
                    <a:pt x="128" y="192"/>
                  </a:cubicBezTo>
                  <a:cubicBezTo>
                    <a:pt x="135" y="192"/>
                    <a:pt x="140" y="187"/>
                    <a:pt x="140" y="180"/>
                  </a:cubicBezTo>
                  <a:lnTo>
                    <a:pt x="140" y="116"/>
                  </a:lnTo>
                  <a:close/>
                  <a:moveTo>
                    <a:pt x="188" y="116"/>
                  </a:moveTo>
                  <a:cubicBezTo>
                    <a:pt x="188" y="109"/>
                    <a:pt x="183" y="104"/>
                    <a:pt x="176" y="104"/>
                  </a:cubicBezTo>
                  <a:cubicBezTo>
                    <a:pt x="169" y="104"/>
                    <a:pt x="164" y="109"/>
                    <a:pt x="164" y="116"/>
                  </a:cubicBezTo>
                  <a:cubicBezTo>
                    <a:pt x="164" y="180"/>
                    <a:pt x="164" y="180"/>
                    <a:pt x="164" y="180"/>
                  </a:cubicBezTo>
                  <a:cubicBezTo>
                    <a:pt x="164" y="187"/>
                    <a:pt x="169" y="192"/>
                    <a:pt x="176" y="192"/>
                  </a:cubicBezTo>
                  <a:cubicBezTo>
                    <a:pt x="183" y="192"/>
                    <a:pt x="188" y="187"/>
                    <a:pt x="188" y="180"/>
                  </a:cubicBezTo>
                  <a:lnTo>
                    <a:pt x="188" y="116"/>
                  </a:lnTo>
                  <a:close/>
                  <a:moveTo>
                    <a:pt x="142" y="18"/>
                  </a:moveTo>
                  <a:cubicBezTo>
                    <a:pt x="142" y="18"/>
                    <a:pt x="142" y="18"/>
                    <a:pt x="142" y="18"/>
                  </a:cubicBezTo>
                  <a:cubicBezTo>
                    <a:pt x="141" y="16"/>
                    <a:pt x="140" y="14"/>
                    <a:pt x="140" y="12"/>
                  </a:cubicBezTo>
                  <a:cubicBezTo>
                    <a:pt x="140" y="5"/>
                    <a:pt x="145" y="0"/>
                    <a:pt x="152" y="0"/>
                  </a:cubicBezTo>
                  <a:cubicBezTo>
                    <a:pt x="157" y="0"/>
                    <a:pt x="161" y="3"/>
                    <a:pt x="163" y="7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95" y="68"/>
                    <a:pt x="195" y="68"/>
                    <a:pt x="195" y="68"/>
                  </a:cubicBezTo>
                  <a:cubicBezTo>
                    <a:pt x="168" y="68"/>
                    <a:pt x="168" y="68"/>
                    <a:pt x="168" y="68"/>
                  </a:cubicBezTo>
                  <a:lnTo>
                    <a:pt x="142" y="18"/>
                  </a:lnTo>
                  <a:close/>
                  <a:moveTo>
                    <a:pt x="114" y="18"/>
                  </a:moveTo>
                  <a:cubicBezTo>
                    <a:pt x="88" y="68"/>
                    <a:pt x="88" y="68"/>
                    <a:pt x="88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5" y="3"/>
                    <a:pt x="99" y="0"/>
                    <a:pt x="104" y="0"/>
                  </a:cubicBezTo>
                  <a:cubicBezTo>
                    <a:pt x="111" y="0"/>
                    <a:pt x="116" y="5"/>
                    <a:pt x="116" y="12"/>
                  </a:cubicBezTo>
                  <a:cubicBezTo>
                    <a:pt x="116" y="14"/>
                    <a:pt x="115" y="16"/>
                    <a:pt x="114" y="1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890579" y="1912781"/>
            <a:ext cx="2142683" cy="3744767"/>
            <a:chOff x="4202155" y="1977769"/>
            <a:chExt cx="2142683" cy="3744767"/>
          </a:xfrm>
        </p:grpSpPr>
        <p:sp>
          <p:nvSpPr>
            <p:cNvPr id="25" name="Rectangle 69"/>
            <p:cNvSpPr/>
            <p:nvPr/>
          </p:nvSpPr>
          <p:spPr>
            <a:xfrm>
              <a:off x="4202155" y="1977769"/>
              <a:ext cx="2138238" cy="3744767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6" name="Rectangle 70"/>
            <p:cNvSpPr/>
            <p:nvPr/>
          </p:nvSpPr>
          <p:spPr>
            <a:xfrm>
              <a:off x="4206600" y="1977769"/>
              <a:ext cx="2138238" cy="311985"/>
            </a:xfrm>
            <a:prstGeom prst="rect">
              <a:avLst/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7" name="Rectangle 71"/>
            <p:cNvSpPr/>
            <p:nvPr/>
          </p:nvSpPr>
          <p:spPr>
            <a:xfrm>
              <a:off x="4202155" y="5082397"/>
              <a:ext cx="2138238" cy="6401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28" name="Straight Connector 72"/>
            <p:cNvCxnSpPr/>
            <p:nvPr/>
          </p:nvCxnSpPr>
          <p:spPr>
            <a:xfrm>
              <a:off x="4202155" y="3025009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9" name="Rectangle 73"/>
            <p:cNvSpPr/>
            <p:nvPr/>
          </p:nvSpPr>
          <p:spPr>
            <a:xfrm>
              <a:off x="4202155" y="2289754"/>
              <a:ext cx="2138238" cy="735256"/>
            </a:xfrm>
            <a:prstGeom prst="rect">
              <a:avLst/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0" name="Rectangle 74"/>
            <p:cNvSpPr/>
            <p:nvPr/>
          </p:nvSpPr>
          <p:spPr bwMode="auto">
            <a:xfrm>
              <a:off x="4628281" y="2038335"/>
              <a:ext cx="1274574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cxnSp>
          <p:nvCxnSpPr>
            <p:cNvPr id="31" name="Straight Connector 81"/>
            <p:cNvCxnSpPr/>
            <p:nvPr/>
          </p:nvCxnSpPr>
          <p:spPr>
            <a:xfrm>
              <a:off x="4202155" y="3565275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82"/>
            <p:cNvCxnSpPr/>
            <p:nvPr/>
          </p:nvCxnSpPr>
          <p:spPr>
            <a:xfrm>
              <a:off x="4202155" y="4037057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83"/>
            <p:cNvCxnSpPr/>
            <p:nvPr/>
          </p:nvCxnSpPr>
          <p:spPr>
            <a:xfrm>
              <a:off x="4202155" y="4508838"/>
              <a:ext cx="2138238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34" name="Rectangle: Rounded Corners 84"/>
            <p:cNvSpPr/>
            <p:nvPr/>
          </p:nvSpPr>
          <p:spPr>
            <a:xfrm>
              <a:off x="4457070" y="5234584"/>
              <a:ext cx="1637921" cy="334813"/>
            </a:xfrm>
            <a:prstGeom prst="roundRect">
              <a:avLst>
                <a:gd name="adj" fmla="val 50000"/>
              </a:avLst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3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</a:rPr>
                <a:t>添加标题</a:t>
              </a:r>
            </a:p>
          </p:txBody>
        </p:sp>
        <p:sp>
          <p:nvSpPr>
            <p:cNvPr id="35" name="Rectangle 125"/>
            <p:cNvSpPr/>
            <p:nvPr/>
          </p:nvSpPr>
          <p:spPr bwMode="auto">
            <a:xfrm>
              <a:off x="4452064" y="3245988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36" name="Rectangle 126"/>
            <p:cNvSpPr/>
            <p:nvPr/>
          </p:nvSpPr>
          <p:spPr bwMode="auto">
            <a:xfrm>
              <a:off x="4452064" y="3717462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37" name="Rectangle 127"/>
            <p:cNvSpPr/>
            <p:nvPr/>
          </p:nvSpPr>
          <p:spPr bwMode="auto">
            <a:xfrm>
              <a:off x="4452064" y="4156120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38" name="Rectangle 128"/>
            <p:cNvSpPr/>
            <p:nvPr/>
          </p:nvSpPr>
          <p:spPr bwMode="auto">
            <a:xfrm>
              <a:off x="4452064" y="4676766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39" name="Freeform 60"/>
            <p:cNvSpPr>
              <a:spLocks noEditPoints="1"/>
            </p:cNvSpPr>
            <p:nvPr/>
          </p:nvSpPr>
          <p:spPr bwMode="auto">
            <a:xfrm>
              <a:off x="5109983" y="2539909"/>
              <a:ext cx="311169" cy="214968"/>
            </a:xfrm>
            <a:custGeom>
              <a:cxnLst>
                <a:cxn ang="0">
                  <a:pos x="244" y="176"/>
                </a:cxn>
                <a:cxn ang="0">
                  <a:pos x="12" y="176"/>
                </a:cxn>
                <a:cxn ang="0">
                  <a:pos x="0" y="164"/>
                </a:cxn>
                <a:cxn ang="0">
                  <a:pos x="0" y="72"/>
                </a:cxn>
                <a:cxn ang="0">
                  <a:pos x="256" y="72"/>
                </a:cxn>
                <a:cxn ang="0">
                  <a:pos x="256" y="164"/>
                </a:cxn>
                <a:cxn ang="0">
                  <a:pos x="244" y="176"/>
                </a:cxn>
                <a:cxn ang="0">
                  <a:pos x="24" y="152"/>
                </a:cxn>
                <a:cxn ang="0">
                  <a:pos x="72" y="152"/>
                </a:cxn>
                <a:cxn ang="0">
                  <a:pos x="72" y="140"/>
                </a:cxn>
                <a:cxn ang="0">
                  <a:pos x="24" y="140"/>
                </a:cxn>
                <a:cxn ang="0">
                  <a:pos x="24" y="152"/>
                </a:cxn>
                <a:cxn ang="0">
                  <a:pos x="144" y="116"/>
                </a:cxn>
                <a:cxn ang="0">
                  <a:pos x="24" y="116"/>
                </a:cxn>
                <a:cxn ang="0">
                  <a:pos x="24" y="128"/>
                </a:cxn>
                <a:cxn ang="0">
                  <a:pos x="144" y="128"/>
                </a:cxn>
                <a:cxn ang="0">
                  <a:pos x="144" y="116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4" y="0"/>
                </a:cxn>
                <a:cxn ang="0">
                  <a:pos x="256" y="12"/>
                </a:cxn>
                <a:cxn ang="0">
                  <a:pos x="256" y="48"/>
                </a:cxn>
                <a:cxn ang="0">
                  <a:pos x="0" y="48"/>
                </a:cxn>
                <a:cxn ang="0">
                  <a:pos x="0" y="12"/>
                </a:cxn>
              </a:cxnLst>
              <a:rect l="0" t="0" r="r" b="b"/>
              <a:pathLst>
                <a:path w="256" h="176">
                  <a:moveTo>
                    <a:pt x="244" y="176"/>
                  </a:moveTo>
                  <a:cubicBezTo>
                    <a:pt x="12" y="176"/>
                    <a:pt x="12" y="176"/>
                    <a:pt x="12" y="176"/>
                  </a:cubicBezTo>
                  <a:cubicBezTo>
                    <a:pt x="5" y="176"/>
                    <a:pt x="0" y="171"/>
                    <a:pt x="0" y="16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164"/>
                    <a:pt x="256" y="164"/>
                    <a:pt x="256" y="164"/>
                  </a:cubicBezTo>
                  <a:cubicBezTo>
                    <a:pt x="256" y="171"/>
                    <a:pt x="251" y="176"/>
                    <a:pt x="244" y="176"/>
                  </a:cubicBezTo>
                  <a:moveTo>
                    <a:pt x="24" y="152"/>
                  </a:moveTo>
                  <a:cubicBezTo>
                    <a:pt x="72" y="152"/>
                    <a:pt x="72" y="152"/>
                    <a:pt x="72" y="152"/>
                  </a:cubicBezTo>
                  <a:cubicBezTo>
                    <a:pt x="72" y="140"/>
                    <a:pt x="72" y="140"/>
                    <a:pt x="72" y="140"/>
                  </a:cubicBezTo>
                  <a:cubicBezTo>
                    <a:pt x="24" y="140"/>
                    <a:pt x="24" y="140"/>
                    <a:pt x="24" y="140"/>
                  </a:cubicBezTo>
                  <a:lnTo>
                    <a:pt x="24" y="152"/>
                  </a:lnTo>
                  <a:close/>
                  <a:moveTo>
                    <a:pt x="144" y="116"/>
                  </a:moveTo>
                  <a:cubicBezTo>
                    <a:pt x="24" y="116"/>
                    <a:pt x="24" y="116"/>
                    <a:pt x="24" y="116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144" y="128"/>
                    <a:pt x="144" y="128"/>
                    <a:pt x="144" y="128"/>
                  </a:cubicBezTo>
                  <a:lnTo>
                    <a:pt x="144" y="116"/>
                  </a:lnTo>
                  <a:close/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48"/>
                    <a:pt x="256" y="48"/>
                    <a:pt x="256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278382" y="1912781"/>
            <a:ext cx="2138237" cy="3744767"/>
            <a:chOff x="6589958" y="1977769"/>
            <a:chExt cx="2138237" cy="3744767"/>
          </a:xfrm>
        </p:grpSpPr>
        <p:sp>
          <p:nvSpPr>
            <p:cNvPr id="41" name="Rectangle 87"/>
            <p:cNvSpPr/>
            <p:nvPr/>
          </p:nvSpPr>
          <p:spPr>
            <a:xfrm>
              <a:off x="6589958" y="1977769"/>
              <a:ext cx="2138237" cy="3744767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2" name="Rectangle 88"/>
            <p:cNvSpPr/>
            <p:nvPr/>
          </p:nvSpPr>
          <p:spPr>
            <a:xfrm>
              <a:off x="6589958" y="1977769"/>
              <a:ext cx="2138237" cy="311985"/>
            </a:xfrm>
            <a:prstGeom prst="rect">
              <a:avLst/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3" name="Rectangle 89"/>
            <p:cNvSpPr/>
            <p:nvPr/>
          </p:nvSpPr>
          <p:spPr>
            <a:xfrm>
              <a:off x="6589958" y="5082397"/>
              <a:ext cx="2138237" cy="6401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44" name="Straight Connector 90"/>
            <p:cNvCxnSpPr/>
            <p:nvPr/>
          </p:nvCxnSpPr>
          <p:spPr>
            <a:xfrm>
              <a:off x="6589958" y="3025009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45" name="Rectangle 91"/>
            <p:cNvSpPr/>
            <p:nvPr/>
          </p:nvSpPr>
          <p:spPr>
            <a:xfrm>
              <a:off x="6589958" y="2289754"/>
              <a:ext cx="2138237" cy="735256"/>
            </a:xfrm>
            <a:prstGeom prst="rect">
              <a:avLst/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6" name="Rectangle 92"/>
            <p:cNvSpPr/>
            <p:nvPr/>
          </p:nvSpPr>
          <p:spPr bwMode="auto">
            <a:xfrm>
              <a:off x="7016084" y="2038335"/>
              <a:ext cx="1274573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cxnSp>
          <p:nvCxnSpPr>
            <p:cNvPr id="47" name="Straight Connector 99"/>
            <p:cNvCxnSpPr/>
            <p:nvPr/>
          </p:nvCxnSpPr>
          <p:spPr>
            <a:xfrm>
              <a:off x="6589958" y="3565275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100"/>
            <p:cNvCxnSpPr/>
            <p:nvPr/>
          </p:nvCxnSpPr>
          <p:spPr>
            <a:xfrm>
              <a:off x="6589958" y="4037057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9" name="Straight Connector 101"/>
            <p:cNvCxnSpPr/>
            <p:nvPr/>
          </p:nvCxnSpPr>
          <p:spPr>
            <a:xfrm>
              <a:off x="6589958" y="4508838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0" name="Rectangle: Rounded Corners 102"/>
            <p:cNvSpPr/>
            <p:nvPr/>
          </p:nvSpPr>
          <p:spPr>
            <a:xfrm>
              <a:off x="6844873" y="5234584"/>
              <a:ext cx="1637920" cy="334813"/>
            </a:xfrm>
            <a:prstGeom prst="roundRect">
              <a:avLst>
                <a:gd name="adj" fmla="val 50000"/>
              </a:avLst>
            </a:prstGeom>
            <a:solidFill>
              <a:srgbClr val="A2DD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3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</a:rPr>
                <a:t>添加标题</a:t>
              </a:r>
            </a:p>
          </p:txBody>
        </p:sp>
        <p:sp>
          <p:nvSpPr>
            <p:cNvPr id="51" name="Rectangle 129"/>
            <p:cNvSpPr/>
            <p:nvPr/>
          </p:nvSpPr>
          <p:spPr bwMode="auto">
            <a:xfrm>
              <a:off x="6853885" y="3245988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52" name="Rectangle 130"/>
            <p:cNvSpPr/>
            <p:nvPr/>
          </p:nvSpPr>
          <p:spPr bwMode="auto">
            <a:xfrm>
              <a:off x="6853885" y="3717462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53" name="Rectangle 131"/>
            <p:cNvSpPr/>
            <p:nvPr/>
          </p:nvSpPr>
          <p:spPr bwMode="auto">
            <a:xfrm>
              <a:off x="6853885" y="4156120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  <p:sp>
          <p:nvSpPr>
            <p:cNvPr id="54" name="Rectangle 132"/>
            <p:cNvSpPr/>
            <p:nvPr/>
          </p:nvSpPr>
          <p:spPr bwMode="auto">
            <a:xfrm>
              <a:off x="6853885" y="4676766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7499462" y="2541285"/>
              <a:ext cx="307816" cy="222050"/>
            </a:xfrm>
            <a:custGeom>
              <a:cxnLst>
                <a:cxn ang="0">
                  <a:pos x="256" y="172"/>
                </a:cxn>
                <a:cxn ang="0">
                  <a:pos x="244" y="184"/>
                </a:cxn>
                <a:cxn ang="0">
                  <a:pos x="12" y="184"/>
                </a:cxn>
                <a:cxn ang="0">
                  <a:pos x="0" y="172"/>
                </a:cxn>
                <a:cxn ang="0">
                  <a:pos x="0" y="96"/>
                </a:cxn>
                <a:cxn ang="0">
                  <a:pos x="1" y="92"/>
                </a:cxn>
                <a:cxn ang="0">
                  <a:pos x="1" y="92"/>
                </a:cxn>
                <a:cxn ang="0">
                  <a:pos x="33" y="8"/>
                </a:cxn>
                <a:cxn ang="0">
                  <a:pos x="33" y="8"/>
                </a:cxn>
                <a:cxn ang="0">
                  <a:pos x="44" y="0"/>
                </a:cxn>
                <a:cxn ang="0">
                  <a:pos x="212" y="0"/>
                </a:cxn>
                <a:cxn ang="0">
                  <a:pos x="223" y="8"/>
                </a:cxn>
                <a:cxn ang="0">
                  <a:pos x="223" y="8"/>
                </a:cxn>
                <a:cxn ang="0">
                  <a:pos x="255" y="92"/>
                </a:cxn>
                <a:cxn ang="0">
                  <a:pos x="255" y="92"/>
                </a:cxn>
                <a:cxn ang="0">
                  <a:pos x="256" y="96"/>
                </a:cxn>
                <a:cxn ang="0">
                  <a:pos x="256" y="172"/>
                </a:cxn>
                <a:cxn ang="0">
                  <a:pos x="204" y="24"/>
                </a:cxn>
                <a:cxn ang="0">
                  <a:pos x="52" y="24"/>
                </a:cxn>
                <a:cxn ang="0">
                  <a:pos x="29" y="84"/>
                </a:cxn>
                <a:cxn ang="0">
                  <a:pos x="68" y="84"/>
                </a:cxn>
                <a:cxn ang="0">
                  <a:pos x="80" y="96"/>
                </a:cxn>
                <a:cxn ang="0">
                  <a:pos x="80" y="108"/>
                </a:cxn>
                <a:cxn ang="0">
                  <a:pos x="176" y="108"/>
                </a:cxn>
                <a:cxn ang="0">
                  <a:pos x="176" y="96"/>
                </a:cxn>
                <a:cxn ang="0">
                  <a:pos x="188" y="84"/>
                </a:cxn>
                <a:cxn ang="0">
                  <a:pos x="227" y="84"/>
                </a:cxn>
                <a:cxn ang="0">
                  <a:pos x="204" y="24"/>
                </a:cxn>
              </a:cxnLst>
              <a:rect l="0" t="0" r="r" b="b"/>
              <a:pathLst>
                <a:path w="256" h="184">
                  <a:moveTo>
                    <a:pt x="256" y="172"/>
                  </a:moveTo>
                  <a:cubicBezTo>
                    <a:pt x="256" y="179"/>
                    <a:pt x="251" y="184"/>
                    <a:pt x="244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5" y="184"/>
                    <a:pt x="0" y="179"/>
                    <a:pt x="0" y="17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4"/>
                    <a:pt x="0" y="93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3"/>
                    <a:pt x="39" y="0"/>
                    <a:pt x="44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7" y="0"/>
                    <a:pt x="221" y="3"/>
                    <a:pt x="223" y="8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55" y="92"/>
                    <a:pt x="255" y="92"/>
                    <a:pt x="255" y="92"/>
                  </a:cubicBezTo>
                  <a:cubicBezTo>
                    <a:pt x="255" y="92"/>
                    <a:pt x="255" y="92"/>
                    <a:pt x="255" y="92"/>
                  </a:cubicBezTo>
                  <a:cubicBezTo>
                    <a:pt x="256" y="93"/>
                    <a:pt x="256" y="94"/>
                    <a:pt x="256" y="96"/>
                  </a:cubicBezTo>
                  <a:lnTo>
                    <a:pt x="256" y="172"/>
                  </a:lnTo>
                  <a:close/>
                  <a:moveTo>
                    <a:pt x="204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5" y="84"/>
                    <a:pt x="80" y="89"/>
                    <a:pt x="80" y="96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76" y="89"/>
                    <a:pt x="181" y="84"/>
                    <a:pt x="188" y="84"/>
                  </a:cubicBezTo>
                  <a:cubicBezTo>
                    <a:pt x="227" y="84"/>
                    <a:pt x="227" y="84"/>
                    <a:pt x="227" y="84"/>
                  </a:cubicBezTo>
                  <a:lnTo>
                    <a:pt x="204" y="24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8666186" y="1912781"/>
            <a:ext cx="2138238" cy="3744767"/>
            <a:chOff x="8977762" y="1977769"/>
            <a:chExt cx="2138238" cy="3744767"/>
          </a:xfrm>
        </p:grpSpPr>
        <p:sp>
          <p:nvSpPr>
            <p:cNvPr id="57" name="Rectangle 105"/>
            <p:cNvSpPr/>
            <p:nvPr/>
          </p:nvSpPr>
          <p:spPr>
            <a:xfrm>
              <a:off x="8977762" y="1977769"/>
              <a:ext cx="2138237" cy="3744767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58" name="Rectangle 106"/>
            <p:cNvSpPr/>
            <p:nvPr/>
          </p:nvSpPr>
          <p:spPr>
            <a:xfrm>
              <a:off x="8977762" y="1977769"/>
              <a:ext cx="2138237" cy="311985"/>
            </a:xfrm>
            <a:prstGeom prst="rect">
              <a:avLst/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59" name="Rectangle 107"/>
            <p:cNvSpPr/>
            <p:nvPr/>
          </p:nvSpPr>
          <p:spPr>
            <a:xfrm>
              <a:off x="8977762" y="5082397"/>
              <a:ext cx="2138237" cy="6401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60" name="Straight Connector 108"/>
            <p:cNvCxnSpPr/>
            <p:nvPr/>
          </p:nvCxnSpPr>
          <p:spPr>
            <a:xfrm>
              <a:off x="8977762" y="3025008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61" name="Rectangle 109"/>
            <p:cNvSpPr/>
            <p:nvPr/>
          </p:nvSpPr>
          <p:spPr>
            <a:xfrm>
              <a:off x="8977762" y="2289753"/>
              <a:ext cx="2138237" cy="735256"/>
            </a:xfrm>
            <a:prstGeom prst="rect">
              <a:avLst/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62" name="Rectangle 110"/>
            <p:cNvSpPr/>
            <p:nvPr/>
          </p:nvSpPr>
          <p:spPr bwMode="auto">
            <a:xfrm>
              <a:off x="9403887" y="2038335"/>
              <a:ext cx="1274573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cxnSp>
          <p:nvCxnSpPr>
            <p:cNvPr id="63" name="Straight Connector 117"/>
            <p:cNvCxnSpPr/>
            <p:nvPr/>
          </p:nvCxnSpPr>
          <p:spPr>
            <a:xfrm>
              <a:off x="8977763" y="3565274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64" name="Straight Connector 118"/>
            <p:cNvCxnSpPr/>
            <p:nvPr/>
          </p:nvCxnSpPr>
          <p:spPr>
            <a:xfrm>
              <a:off x="8977763" y="4037055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65" name="Straight Connector 119"/>
            <p:cNvCxnSpPr/>
            <p:nvPr/>
          </p:nvCxnSpPr>
          <p:spPr>
            <a:xfrm>
              <a:off x="8977763" y="4508837"/>
              <a:ext cx="213823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66" name="Rectangle: Rounded Corners 120"/>
            <p:cNvSpPr/>
            <p:nvPr/>
          </p:nvSpPr>
          <p:spPr>
            <a:xfrm>
              <a:off x="9232678" y="5234583"/>
              <a:ext cx="1637920" cy="334813"/>
            </a:xfrm>
            <a:prstGeom prst="roundRect">
              <a:avLst>
                <a:gd name="adj" fmla="val 50000"/>
              </a:avLst>
            </a:prstGeom>
            <a:solidFill>
              <a:srgbClr val="5791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kumimoji="0" lang="zh-CN" altLang="en-US" sz="13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</a:rPr>
                <a:t>添加标题</a:t>
              </a:r>
            </a:p>
          </p:txBody>
        </p:sp>
        <p:sp>
          <p:nvSpPr>
            <p:cNvPr id="67" name="Rectangle 133"/>
            <p:cNvSpPr/>
            <p:nvPr/>
          </p:nvSpPr>
          <p:spPr bwMode="auto">
            <a:xfrm>
              <a:off x="9255705" y="3245989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68" name="Rectangle 134"/>
            <p:cNvSpPr/>
            <p:nvPr/>
          </p:nvSpPr>
          <p:spPr bwMode="auto">
            <a:xfrm>
              <a:off x="9255705" y="3717463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69" name="Rectangle 135"/>
            <p:cNvSpPr/>
            <p:nvPr/>
          </p:nvSpPr>
          <p:spPr bwMode="auto">
            <a:xfrm>
              <a:off x="9255705" y="4156122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70" name="Rectangle 136"/>
            <p:cNvSpPr/>
            <p:nvPr/>
          </p:nvSpPr>
          <p:spPr bwMode="auto">
            <a:xfrm>
              <a:off x="9255704" y="4676774"/>
              <a:ext cx="1637921" cy="2336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66700"/>
                  <a:tab pos="533400"/>
                  <a:tab pos="800100"/>
                  <a:tab pos="1066800"/>
                  <a:tab pos="1333500"/>
                  <a:tab pos="1600200"/>
                  <a:tab pos="1866900"/>
                  <a:tab pos="2133600"/>
                  <a:tab pos="2400300"/>
                  <a:tab pos="2667000"/>
                  <a:tab pos="2933700"/>
                  <a:tab pos="3200400"/>
                </a:tabLst>
                <a:defRPr/>
              </a:pPr>
              <a:r>
                <a:rPr lang="zh-CN" altLang="en-US" sz="1000" kern="0" noProof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71" name="Freeform 194"/>
            <p:cNvSpPr>
              <a:spLocks noEditPoints="1"/>
            </p:cNvSpPr>
            <p:nvPr/>
          </p:nvSpPr>
          <p:spPr bwMode="auto">
            <a:xfrm>
              <a:off x="9901289" y="2509373"/>
              <a:ext cx="279767" cy="278761"/>
            </a:xfrm>
            <a:custGeom>
              <a:cxnLst>
                <a:cxn ang="0">
                  <a:pos x="2" y="160"/>
                </a:cxn>
                <a:cxn ang="0">
                  <a:pos x="15" y="202"/>
                </a:cxn>
                <a:cxn ang="0">
                  <a:pos x="70" y="259"/>
                </a:cxn>
                <a:cxn ang="0">
                  <a:pos x="183" y="270"/>
                </a:cxn>
                <a:cxn ang="0">
                  <a:pos x="242" y="232"/>
                </a:cxn>
                <a:cxn ang="0">
                  <a:pos x="267" y="193"/>
                </a:cxn>
                <a:cxn ang="0">
                  <a:pos x="278" y="139"/>
                </a:cxn>
                <a:cxn ang="0">
                  <a:pos x="268" y="88"/>
                </a:cxn>
                <a:cxn ang="0">
                  <a:pos x="237" y="40"/>
                </a:cxn>
                <a:cxn ang="0">
                  <a:pos x="196" y="12"/>
                </a:cxn>
                <a:cxn ang="0">
                  <a:pos x="171" y="3"/>
                </a:cxn>
                <a:cxn ang="0">
                  <a:pos x="94" y="7"/>
                </a:cxn>
                <a:cxn ang="0">
                  <a:pos x="48" y="34"/>
                </a:cxn>
                <a:cxn ang="0">
                  <a:pos x="15" y="75"/>
                </a:cxn>
                <a:cxn ang="0">
                  <a:pos x="115" y="9"/>
                </a:cxn>
                <a:cxn ang="0">
                  <a:pos x="136" y="7"/>
                </a:cxn>
                <a:cxn ang="0">
                  <a:pos x="155" y="14"/>
                </a:cxn>
                <a:cxn ang="0">
                  <a:pos x="172" y="14"/>
                </a:cxn>
                <a:cxn ang="0">
                  <a:pos x="187" y="18"/>
                </a:cxn>
                <a:cxn ang="0">
                  <a:pos x="183" y="21"/>
                </a:cxn>
                <a:cxn ang="0">
                  <a:pos x="161" y="30"/>
                </a:cxn>
                <a:cxn ang="0">
                  <a:pos x="164" y="44"/>
                </a:cxn>
                <a:cxn ang="0">
                  <a:pos x="177" y="53"/>
                </a:cxn>
                <a:cxn ang="0">
                  <a:pos x="197" y="27"/>
                </a:cxn>
                <a:cxn ang="0">
                  <a:pos x="211" y="32"/>
                </a:cxn>
                <a:cxn ang="0">
                  <a:pos x="223" y="38"/>
                </a:cxn>
                <a:cxn ang="0">
                  <a:pos x="229" y="57"/>
                </a:cxn>
                <a:cxn ang="0">
                  <a:pos x="225" y="67"/>
                </a:cxn>
                <a:cxn ang="0">
                  <a:pos x="218" y="59"/>
                </a:cxn>
                <a:cxn ang="0">
                  <a:pos x="200" y="62"/>
                </a:cxn>
                <a:cxn ang="0">
                  <a:pos x="212" y="69"/>
                </a:cxn>
                <a:cxn ang="0">
                  <a:pos x="183" y="80"/>
                </a:cxn>
                <a:cxn ang="0">
                  <a:pos x="169" y="90"/>
                </a:cxn>
                <a:cxn ang="0">
                  <a:pos x="151" y="107"/>
                </a:cxn>
                <a:cxn ang="0">
                  <a:pos x="140" y="118"/>
                </a:cxn>
                <a:cxn ang="0">
                  <a:pos x="116" y="116"/>
                </a:cxn>
                <a:cxn ang="0">
                  <a:pos x="97" y="140"/>
                </a:cxn>
                <a:cxn ang="0">
                  <a:pos x="122" y="138"/>
                </a:cxn>
                <a:cxn ang="0">
                  <a:pos x="118" y="153"/>
                </a:cxn>
                <a:cxn ang="0">
                  <a:pos x="144" y="172"/>
                </a:cxn>
                <a:cxn ang="0">
                  <a:pos x="163" y="164"/>
                </a:cxn>
                <a:cxn ang="0">
                  <a:pos x="179" y="170"/>
                </a:cxn>
                <a:cxn ang="0">
                  <a:pos x="195" y="175"/>
                </a:cxn>
                <a:cxn ang="0">
                  <a:pos x="217" y="190"/>
                </a:cxn>
                <a:cxn ang="0">
                  <a:pos x="234" y="202"/>
                </a:cxn>
                <a:cxn ang="0">
                  <a:pos x="170" y="266"/>
                </a:cxn>
                <a:cxn ang="0">
                  <a:pos x="150" y="237"/>
                </a:cxn>
                <a:cxn ang="0">
                  <a:pos x="135" y="210"/>
                </a:cxn>
                <a:cxn ang="0">
                  <a:pos x="142" y="191"/>
                </a:cxn>
                <a:cxn ang="0">
                  <a:pos x="137" y="177"/>
                </a:cxn>
                <a:cxn ang="0">
                  <a:pos x="119" y="161"/>
                </a:cxn>
                <a:cxn ang="0">
                  <a:pos x="91" y="152"/>
                </a:cxn>
                <a:cxn ang="0">
                  <a:pos x="75" y="139"/>
                </a:cxn>
                <a:cxn ang="0">
                  <a:pos x="62" y="112"/>
                </a:cxn>
                <a:cxn ang="0">
                  <a:pos x="65" y="133"/>
                </a:cxn>
                <a:cxn ang="0">
                  <a:pos x="54" y="115"/>
                </a:cxn>
                <a:cxn ang="0">
                  <a:pos x="47" y="92"/>
                </a:cxn>
                <a:cxn ang="0">
                  <a:pos x="61" y="63"/>
                </a:cxn>
                <a:cxn ang="0">
                  <a:pos x="58" y="46"/>
                </a:cxn>
              </a:cxnLst>
              <a:rect l="0" t="0" r="r" b="b"/>
              <a:pathLst>
                <a:path w="278" h="277">
                  <a:moveTo>
                    <a:pt x="3" y="111"/>
                  </a:moveTo>
                  <a:cubicBezTo>
                    <a:pt x="2" y="113"/>
                    <a:pt x="2" y="115"/>
                    <a:pt x="2" y="117"/>
                  </a:cubicBezTo>
                  <a:cubicBezTo>
                    <a:pt x="1" y="120"/>
                    <a:pt x="1" y="122"/>
                    <a:pt x="1" y="124"/>
                  </a:cubicBezTo>
                  <a:cubicBezTo>
                    <a:pt x="0" y="129"/>
                    <a:pt x="0" y="134"/>
                    <a:pt x="0" y="139"/>
                  </a:cubicBezTo>
                  <a:cubicBezTo>
                    <a:pt x="0" y="143"/>
                    <a:pt x="0" y="148"/>
                    <a:pt x="1" y="153"/>
                  </a:cubicBezTo>
                  <a:cubicBezTo>
                    <a:pt x="1" y="155"/>
                    <a:pt x="1" y="157"/>
                    <a:pt x="2" y="160"/>
                  </a:cubicBezTo>
                  <a:cubicBezTo>
                    <a:pt x="2" y="162"/>
                    <a:pt x="2" y="164"/>
                    <a:pt x="3" y="167"/>
                  </a:cubicBezTo>
                  <a:cubicBezTo>
                    <a:pt x="3" y="169"/>
                    <a:pt x="4" y="171"/>
                    <a:pt x="4" y="173"/>
                  </a:cubicBezTo>
                  <a:cubicBezTo>
                    <a:pt x="5" y="178"/>
                    <a:pt x="7" y="182"/>
                    <a:pt x="8" y="186"/>
                  </a:cubicBezTo>
                  <a:cubicBezTo>
                    <a:pt x="9" y="188"/>
                    <a:pt x="10" y="191"/>
                    <a:pt x="11" y="193"/>
                  </a:cubicBezTo>
                  <a:cubicBezTo>
                    <a:pt x="12" y="195"/>
                    <a:pt x="13" y="197"/>
                    <a:pt x="14" y="199"/>
                  </a:cubicBezTo>
                  <a:cubicBezTo>
                    <a:pt x="14" y="200"/>
                    <a:pt x="15" y="201"/>
                    <a:pt x="15" y="202"/>
                  </a:cubicBezTo>
                  <a:cubicBezTo>
                    <a:pt x="16" y="204"/>
                    <a:pt x="17" y="206"/>
                    <a:pt x="18" y="208"/>
                  </a:cubicBezTo>
                  <a:cubicBezTo>
                    <a:pt x="22" y="214"/>
                    <a:pt x="25" y="219"/>
                    <a:pt x="30" y="224"/>
                  </a:cubicBezTo>
                  <a:cubicBezTo>
                    <a:pt x="32" y="227"/>
                    <a:pt x="34" y="230"/>
                    <a:pt x="36" y="232"/>
                  </a:cubicBezTo>
                  <a:cubicBezTo>
                    <a:pt x="38" y="234"/>
                    <a:pt x="39" y="235"/>
                    <a:pt x="41" y="237"/>
                  </a:cubicBezTo>
                  <a:cubicBezTo>
                    <a:pt x="42" y="238"/>
                    <a:pt x="44" y="240"/>
                    <a:pt x="45" y="241"/>
                  </a:cubicBezTo>
                  <a:cubicBezTo>
                    <a:pt x="53" y="248"/>
                    <a:pt x="61" y="254"/>
                    <a:pt x="70" y="259"/>
                  </a:cubicBezTo>
                  <a:cubicBezTo>
                    <a:pt x="72" y="260"/>
                    <a:pt x="74" y="261"/>
                    <a:pt x="76" y="262"/>
                  </a:cubicBezTo>
                  <a:cubicBezTo>
                    <a:pt x="80" y="264"/>
                    <a:pt x="84" y="266"/>
                    <a:pt x="88" y="268"/>
                  </a:cubicBezTo>
                  <a:cubicBezTo>
                    <a:pt x="90" y="269"/>
                    <a:pt x="92" y="269"/>
                    <a:pt x="94" y="270"/>
                  </a:cubicBezTo>
                  <a:cubicBezTo>
                    <a:pt x="108" y="275"/>
                    <a:pt x="123" y="277"/>
                    <a:pt x="139" y="277"/>
                  </a:cubicBezTo>
                  <a:cubicBezTo>
                    <a:pt x="149" y="277"/>
                    <a:pt x="160" y="276"/>
                    <a:pt x="170" y="274"/>
                  </a:cubicBezTo>
                  <a:cubicBezTo>
                    <a:pt x="174" y="273"/>
                    <a:pt x="179" y="272"/>
                    <a:pt x="183" y="270"/>
                  </a:cubicBezTo>
                  <a:cubicBezTo>
                    <a:pt x="186" y="269"/>
                    <a:pt x="188" y="269"/>
                    <a:pt x="190" y="268"/>
                  </a:cubicBezTo>
                  <a:cubicBezTo>
                    <a:pt x="194" y="266"/>
                    <a:pt x="198" y="264"/>
                    <a:pt x="202" y="262"/>
                  </a:cubicBezTo>
                  <a:cubicBezTo>
                    <a:pt x="204" y="261"/>
                    <a:pt x="206" y="260"/>
                    <a:pt x="208" y="259"/>
                  </a:cubicBezTo>
                  <a:cubicBezTo>
                    <a:pt x="217" y="254"/>
                    <a:pt x="225" y="248"/>
                    <a:pt x="232" y="241"/>
                  </a:cubicBezTo>
                  <a:cubicBezTo>
                    <a:pt x="234" y="240"/>
                    <a:pt x="236" y="238"/>
                    <a:pt x="237" y="237"/>
                  </a:cubicBezTo>
                  <a:cubicBezTo>
                    <a:pt x="239" y="235"/>
                    <a:pt x="240" y="234"/>
                    <a:pt x="242" y="232"/>
                  </a:cubicBezTo>
                  <a:cubicBezTo>
                    <a:pt x="244" y="230"/>
                    <a:pt x="246" y="227"/>
                    <a:pt x="248" y="224"/>
                  </a:cubicBezTo>
                  <a:cubicBezTo>
                    <a:pt x="251" y="220"/>
                    <a:pt x="254" y="216"/>
                    <a:pt x="257" y="211"/>
                  </a:cubicBezTo>
                  <a:cubicBezTo>
                    <a:pt x="258" y="210"/>
                    <a:pt x="259" y="209"/>
                    <a:pt x="259" y="208"/>
                  </a:cubicBezTo>
                  <a:cubicBezTo>
                    <a:pt x="260" y="206"/>
                    <a:pt x="262" y="204"/>
                    <a:pt x="263" y="202"/>
                  </a:cubicBezTo>
                  <a:cubicBezTo>
                    <a:pt x="263" y="201"/>
                    <a:pt x="264" y="200"/>
                    <a:pt x="264" y="199"/>
                  </a:cubicBezTo>
                  <a:cubicBezTo>
                    <a:pt x="265" y="197"/>
                    <a:pt x="266" y="195"/>
                    <a:pt x="267" y="193"/>
                  </a:cubicBezTo>
                  <a:cubicBezTo>
                    <a:pt x="268" y="191"/>
                    <a:pt x="269" y="188"/>
                    <a:pt x="269" y="186"/>
                  </a:cubicBezTo>
                  <a:cubicBezTo>
                    <a:pt x="271" y="182"/>
                    <a:pt x="272" y="178"/>
                    <a:pt x="273" y="173"/>
                  </a:cubicBezTo>
                  <a:cubicBezTo>
                    <a:pt x="274" y="171"/>
                    <a:pt x="274" y="169"/>
                    <a:pt x="275" y="167"/>
                  </a:cubicBezTo>
                  <a:cubicBezTo>
                    <a:pt x="275" y="164"/>
                    <a:pt x="276" y="162"/>
                    <a:pt x="276" y="160"/>
                  </a:cubicBezTo>
                  <a:cubicBezTo>
                    <a:pt x="277" y="157"/>
                    <a:pt x="277" y="155"/>
                    <a:pt x="277" y="153"/>
                  </a:cubicBezTo>
                  <a:cubicBezTo>
                    <a:pt x="278" y="148"/>
                    <a:pt x="278" y="143"/>
                    <a:pt x="278" y="139"/>
                  </a:cubicBezTo>
                  <a:cubicBezTo>
                    <a:pt x="278" y="134"/>
                    <a:pt x="278" y="129"/>
                    <a:pt x="277" y="124"/>
                  </a:cubicBezTo>
                  <a:cubicBezTo>
                    <a:pt x="277" y="122"/>
                    <a:pt x="277" y="120"/>
                    <a:pt x="276" y="117"/>
                  </a:cubicBezTo>
                  <a:cubicBezTo>
                    <a:pt x="276" y="115"/>
                    <a:pt x="275" y="113"/>
                    <a:pt x="275" y="111"/>
                  </a:cubicBezTo>
                  <a:cubicBezTo>
                    <a:pt x="274" y="108"/>
                    <a:pt x="274" y="106"/>
                    <a:pt x="273" y="104"/>
                  </a:cubicBezTo>
                  <a:cubicBezTo>
                    <a:pt x="272" y="99"/>
                    <a:pt x="271" y="95"/>
                    <a:pt x="269" y="91"/>
                  </a:cubicBezTo>
                  <a:cubicBezTo>
                    <a:pt x="269" y="90"/>
                    <a:pt x="269" y="89"/>
                    <a:pt x="268" y="88"/>
                  </a:cubicBezTo>
                  <a:cubicBezTo>
                    <a:pt x="267" y="85"/>
                    <a:pt x="266" y="81"/>
                    <a:pt x="264" y="78"/>
                  </a:cubicBezTo>
                  <a:cubicBezTo>
                    <a:pt x="264" y="77"/>
                    <a:pt x="263" y="76"/>
                    <a:pt x="263" y="75"/>
                  </a:cubicBezTo>
                  <a:cubicBezTo>
                    <a:pt x="262" y="73"/>
                    <a:pt x="260" y="71"/>
                    <a:pt x="259" y="69"/>
                  </a:cubicBezTo>
                  <a:cubicBezTo>
                    <a:pt x="256" y="64"/>
                    <a:pt x="252" y="58"/>
                    <a:pt x="248" y="53"/>
                  </a:cubicBezTo>
                  <a:cubicBezTo>
                    <a:pt x="246" y="50"/>
                    <a:pt x="244" y="48"/>
                    <a:pt x="242" y="45"/>
                  </a:cubicBezTo>
                  <a:cubicBezTo>
                    <a:pt x="240" y="44"/>
                    <a:pt x="239" y="42"/>
                    <a:pt x="237" y="40"/>
                  </a:cubicBezTo>
                  <a:cubicBezTo>
                    <a:pt x="236" y="39"/>
                    <a:pt x="234" y="37"/>
                    <a:pt x="232" y="36"/>
                  </a:cubicBezTo>
                  <a:cubicBezTo>
                    <a:pt x="229" y="33"/>
                    <a:pt x="226" y="30"/>
                    <a:pt x="222" y="28"/>
                  </a:cubicBezTo>
                  <a:cubicBezTo>
                    <a:pt x="218" y="24"/>
                    <a:pt x="213" y="21"/>
                    <a:pt x="208" y="18"/>
                  </a:cubicBezTo>
                  <a:cubicBezTo>
                    <a:pt x="206" y="17"/>
                    <a:pt x="204" y="16"/>
                    <a:pt x="202" y="15"/>
                  </a:cubicBezTo>
                  <a:cubicBezTo>
                    <a:pt x="201" y="14"/>
                    <a:pt x="200" y="14"/>
                    <a:pt x="199" y="14"/>
                  </a:cubicBezTo>
                  <a:cubicBezTo>
                    <a:pt x="198" y="13"/>
                    <a:pt x="197" y="12"/>
                    <a:pt x="196" y="12"/>
                  </a:cubicBezTo>
                  <a:cubicBezTo>
                    <a:pt x="196" y="12"/>
                    <a:pt x="195" y="12"/>
                    <a:pt x="195" y="11"/>
                  </a:cubicBezTo>
                  <a:cubicBezTo>
                    <a:pt x="193" y="11"/>
                    <a:pt x="191" y="10"/>
                    <a:pt x="190" y="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8" y="9"/>
                    <a:pt x="186" y="8"/>
                    <a:pt x="184" y="7"/>
                  </a:cubicBezTo>
                  <a:cubicBezTo>
                    <a:pt x="184" y="7"/>
                    <a:pt x="184" y="7"/>
                    <a:pt x="183" y="7"/>
                  </a:cubicBezTo>
                  <a:cubicBezTo>
                    <a:pt x="179" y="6"/>
                    <a:pt x="175" y="4"/>
                    <a:pt x="171" y="3"/>
                  </a:cubicBezTo>
                  <a:cubicBezTo>
                    <a:pt x="169" y="3"/>
                    <a:pt x="168" y="3"/>
                    <a:pt x="167" y="3"/>
                  </a:cubicBezTo>
                  <a:cubicBezTo>
                    <a:pt x="166" y="2"/>
                    <a:pt x="165" y="2"/>
                    <a:pt x="164" y="2"/>
                  </a:cubicBezTo>
                  <a:cubicBezTo>
                    <a:pt x="157" y="1"/>
                    <a:pt x="149" y="0"/>
                    <a:pt x="141" y="0"/>
                  </a:cubicBezTo>
                  <a:cubicBezTo>
                    <a:pt x="141" y="0"/>
                    <a:pt x="140" y="0"/>
                    <a:pt x="139" y="0"/>
                  </a:cubicBezTo>
                  <a:cubicBezTo>
                    <a:pt x="137" y="0"/>
                    <a:pt x="136" y="0"/>
                    <a:pt x="135" y="0"/>
                  </a:cubicBezTo>
                  <a:cubicBezTo>
                    <a:pt x="121" y="0"/>
                    <a:pt x="107" y="3"/>
                    <a:pt x="94" y="7"/>
                  </a:cubicBezTo>
                  <a:cubicBezTo>
                    <a:pt x="92" y="8"/>
                    <a:pt x="90" y="9"/>
                    <a:pt x="88" y="9"/>
                  </a:cubicBezTo>
                  <a:cubicBezTo>
                    <a:pt x="87" y="10"/>
                    <a:pt x="87" y="10"/>
                    <a:pt x="86" y="10"/>
                  </a:cubicBezTo>
                  <a:cubicBezTo>
                    <a:pt x="85" y="11"/>
                    <a:pt x="83" y="11"/>
                    <a:pt x="82" y="12"/>
                  </a:cubicBezTo>
                  <a:cubicBezTo>
                    <a:pt x="80" y="13"/>
                    <a:pt x="78" y="14"/>
                    <a:pt x="76" y="15"/>
                  </a:cubicBezTo>
                  <a:cubicBezTo>
                    <a:pt x="74" y="16"/>
                    <a:pt x="72" y="17"/>
                    <a:pt x="70" y="18"/>
                  </a:cubicBezTo>
                  <a:cubicBezTo>
                    <a:pt x="62" y="23"/>
                    <a:pt x="55" y="28"/>
                    <a:pt x="48" y="34"/>
                  </a:cubicBezTo>
                  <a:cubicBezTo>
                    <a:pt x="47" y="34"/>
                    <a:pt x="46" y="35"/>
                    <a:pt x="45" y="36"/>
                  </a:cubicBezTo>
                  <a:cubicBezTo>
                    <a:pt x="44" y="37"/>
                    <a:pt x="42" y="39"/>
                    <a:pt x="41" y="40"/>
                  </a:cubicBezTo>
                  <a:cubicBezTo>
                    <a:pt x="39" y="42"/>
                    <a:pt x="38" y="44"/>
                    <a:pt x="36" y="45"/>
                  </a:cubicBezTo>
                  <a:cubicBezTo>
                    <a:pt x="34" y="48"/>
                    <a:pt x="32" y="50"/>
                    <a:pt x="30" y="53"/>
                  </a:cubicBezTo>
                  <a:cubicBezTo>
                    <a:pt x="25" y="58"/>
                    <a:pt x="22" y="64"/>
                    <a:pt x="18" y="69"/>
                  </a:cubicBezTo>
                  <a:cubicBezTo>
                    <a:pt x="17" y="71"/>
                    <a:pt x="16" y="73"/>
                    <a:pt x="15" y="75"/>
                  </a:cubicBezTo>
                  <a:cubicBezTo>
                    <a:pt x="15" y="76"/>
                    <a:pt x="14" y="77"/>
                    <a:pt x="14" y="78"/>
                  </a:cubicBezTo>
                  <a:cubicBezTo>
                    <a:pt x="12" y="81"/>
                    <a:pt x="11" y="85"/>
                    <a:pt x="10" y="88"/>
                  </a:cubicBezTo>
                  <a:cubicBezTo>
                    <a:pt x="9" y="89"/>
                    <a:pt x="9" y="90"/>
                    <a:pt x="8" y="91"/>
                  </a:cubicBezTo>
                  <a:cubicBezTo>
                    <a:pt x="7" y="95"/>
                    <a:pt x="5" y="99"/>
                    <a:pt x="4" y="104"/>
                  </a:cubicBezTo>
                  <a:cubicBezTo>
                    <a:pt x="4" y="106"/>
                    <a:pt x="3" y="108"/>
                    <a:pt x="3" y="111"/>
                  </a:cubicBezTo>
                  <a:moveTo>
                    <a:pt x="115" y="9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18" y="10"/>
                    <a:pt x="119" y="10"/>
                    <a:pt x="121" y="10"/>
                  </a:cubicBezTo>
                  <a:cubicBezTo>
                    <a:pt x="122" y="10"/>
                    <a:pt x="123" y="10"/>
                    <a:pt x="125" y="10"/>
                  </a:cubicBezTo>
                  <a:cubicBezTo>
                    <a:pt x="127" y="10"/>
                    <a:pt x="131" y="13"/>
                    <a:pt x="133" y="12"/>
                  </a:cubicBezTo>
                  <a:cubicBezTo>
                    <a:pt x="134" y="11"/>
                    <a:pt x="134" y="11"/>
                    <a:pt x="134" y="10"/>
                  </a:cubicBezTo>
                  <a:cubicBezTo>
                    <a:pt x="135" y="9"/>
                    <a:pt x="135" y="8"/>
                    <a:pt x="136" y="7"/>
                  </a:cubicBezTo>
                  <a:cubicBezTo>
                    <a:pt x="137" y="7"/>
                    <a:pt x="138" y="7"/>
                    <a:pt x="139" y="7"/>
                  </a:cubicBezTo>
                  <a:cubicBezTo>
                    <a:pt x="148" y="7"/>
                    <a:pt x="157" y="8"/>
                    <a:pt x="165" y="10"/>
                  </a:cubicBezTo>
                  <a:cubicBezTo>
                    <a:pt x="165" y="11"/>
                    <a:pt x="164" y="10"/>
                    <a:pt x="163" y="11"/>
                  </a:cubicBezTo>
                  <a:cubicBezTo>
                    <a:pt x="162" y="11"/>
                    <a:pt x="161" y="12"/>
                    <a:pt x="160" y="12"/>
                  </a:cubicBezTo>
                  <a:cubicBezTo>
                    <a:pt x="158" y="13"/>
                    <a:pt x="155" y="12"/>
                    <a:pt x="153" y="12"/>
                  </a:cubicBezTo>
                  <a:cubicBezTo>
                    <a:pt x="153" y="13"/>
                    <a:pt x="154" y="13"/>
                    <a:pt x="155" y="14"/>
                  </a:cubicBezTo>
                  <a:cubicBezTo>
                    <a:pt x="157" y="15"/>
                    <a:pt x="159" y="15"/>
                    <a:pt x="162" y="14"/>
                  </a:cubicBezTo>
                  <a:cubicBezTo>
                    <a:pt x="163" y="14"/>
                    <a:pt x="165" y="15"/>
                    <a:pt x="166" y="14"/>
                  </a:cubicBezTo>
                  <a:cubicBezTo>
                    <a:pt x="167" y="13"/>
                    <a:pt x="167" y="12"/>
                    <a:pt x="168" y="11"/>
                  </a:cubicBezTo>
                  <a:cubicBezTo>
                    <a:pt x="168" y="11"/>
                    <a:pt x="169" y="11"/>
                    <a:pt x="169" y="11"/>
                  </a:cubicBezTo>
                  <a:cubicBezTo>
                    <a:pt x="171" y="11"/>
                    <a:pt x="172" y="11"/>
                    <a:pt x="173" y="12"/>
                  </a:cubicBezTo>
                  <a:cubicBezTo>
                    <a:pt x="173" y="13"/>
                    <a:pt x="172" y="13"/>
                    <a:pt x="172" y="14"/>
                  </a:cubicBezTo>
                  <a:cubicBezTo>
                    <a:pt x="173" y="14"/>
                    <a:pt x="175" y="14"/>
                    <a:pt x="176" y="12"/>
                  </a:cubicBezTo>
                  <a:cubicBezTo>
                    <a:pt x="176" y="13"/>
                    <a:pt x="177" y="13"/>
                    <a:pt x="177" y="13"/>
                  </a:cubicBezTo>
                  <a:cubicBezTo>
                    <a:pt x="179" y="13"/>
                    <a:pt x="181" y="14"/>
                    <a:pt x="183" y="15"/>
                  </a:cubicBezTo>
                  <a:cubicBezTo>
                    <a:pt x="186" y="16"/>
                    <a:pt x="189" y="17"/>
                    <a:pt x="192" y="18"/>
                  </a:cubicBezTo>
                  <a:cubicBezTo>
                    <a:pt x="191" y="19"/>
                    <a:pt x="191" y="19"/>
                    <a:pt x="190" y="19"/>
                  </a:cubicBezTo>
                  <a:cubicBezTo>
                    <a:pt x="189" y="19"/>
                    <a:pt x="189" y="17"/>
                    <a:pt x="187" y="18"/>
                  </a:cubicBezTo>
                  <a:cubicBezTo>
                    <a:pt x="187" y="20"/>
                    <a:pt x="189" y="20"/>
                    <a:pt x="190" y="21"/>
                  </a:cubicBezTo>
                  <a:cubicBezTo>
                    <a:pt x="191" y="22"/>
                    <a:pt x="193" y="23"/>
                    <a:pt x="193" y="24"/>
                  </a:cubicBezTo>
                  <a:cubicBezTo>
                    <a:pt x="192" y="27"/>
                    <a:pt x="190" y="24"/>
                    <a:pt x="188" y="24"/>
                  </a:cubicBezTo>
                  <a:cubicBezTo>
                    <a:pt x="186" y="24"/>
                    <a:pt x="183" y="28"/>
                    <a:pt x="181" y="25"/>
                  </a:cubicBezTo>
                  <a:cubicBezTo>
                    <a:pt x="181" y="23"/>
                    <a:pt x="183" y="23"/>
                    <a:pt x="184" y="21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1" y="22"/>
                    <a:pt x="180" y="22"/>
                  </a:cubicBezTo>
                  <a:cubicBezTo>
                    <a:pt x="180" y="23"/>
                    <a:pt x="179" y="23"/>
                    <a:pt x="177" y="24"/>
                  </a:cubicBezTo>
                  <a:cubicBezTo>
                    <a:pt x="176" y="24"/>
                    <a:pt x="175" y="24"/>
                    <a:pt x="174" y="24"/>
                  </a:cubicBezTo>
                  <a:cubicBezTo>
                    <a:pt x="173" y="25"/>
                    <a:pt x="171" y="26"/>
                    <a:pt x="169" y="27"/>
                  </a:cubicBezTo>
                  <a:cubicBezTo>
                    <a:pt x="169" y="27"/>
                    <a:pt x="168" y="27"/>
                    <a:pt x="167" y="27"/>
                  </a:cubicBezTo>
                  <a:cubicBezTo>
                    <a:pt x="165" y="28"/>
                    <a:pt x="163" y="29"/>
                    <a:pt x="161" y="30"/>
                  </a:cubicBezTo>
                  <a:cubicBezTo>
                    <a:pt x="159" y="31"/>
                    <a:pt x="157" y="32"/>
                    <a:pt x="156" y="33"/>
                  </a:cubicBezTo>
                  <a:cubicBezTo>
                    <a:pt x="155" y="33"/>
                    <a:pt x="154" y="35"/>
                    <a:pt x="154" y="36"/>
                  </a:cubicBezTo>
                  <a:cubicBezTo>
                    <a:pt x="154" y="37"/>
                    <a:pt x="156" y="37"/>
                    <a:pt x="156" y="38"/>
                  </a:cubicBezTo>
                  <a:cubicBezTo>
                    <a:pt x="156" y="39"/>
                    <a:pt x="155" y="40"/>
                    <a:pt x="155" y="41"/>
                  </a:cubicBezTo>
                  <a:cubicBezTo>
                    <a:pt x="156" y="41"/>
                    <a:pt x="157" y="41"/>
                    <a:pt x="158" y="41"/>
                  </a:cubicBezTo>
                  <a:cubicBezTo>
                    <a:pt x="161" y="41"/>
                    <a:pt x="162" y="43"/>
                    <a:pt x="164" y="44"/>
                  </a:cubicBezTo>
                  <a:cubicBezTo>
                    <a:pt x="165" y="45"/>
                    <a:pt x="167" y="46"/>
                    <a:pt x="169" y="46"/>
                  </a:cubicBezTo>
                  <a:cubicBezTo>
                    <a:pt x="171" y="46"/>
                    <a:pt x="173" y="45"/>
                    <a:pt x="173" y="47"/>
                  </a:cubicBezTo>
                  <a:cubicBezTo>
                    <a:pt x="174" y="48"/>
                    <a:pt x="171" y="49"/>
                    <a:pt x="171" y="50"/>
                  </a:cubicBezTo>
                  <a:cubicBezTo>
                    <a:pt x="172" y="51"/>
                    <a:pt x="171" y="52"/>
                    <a:pt x="171" y="53"/>
                  </a:cubicBezTo>
                  <a:cubicBezTo>
                    <a:pt x="171" y="54"/>
                    <a:pt x="172" y="56"/>
                    <a:pt x="173" y="56"/>
                  </a:cubicBezTo>
                  <a:cubicBezTo>
                    <a:pt x="174" y="56"/>
                    <a:pt x="177" y="55"/>
                    <a:pt x="177" y="53"/>
                  </a:cubicBezTo>
                  <a:cubicBezTo>
                    <a:pt x="178" y="51"/>
                    <a:pt x="178" y="49"/>
                    <a:pt x="179" y="48"/>
                  </a:cubicBezTo>
                  <a:cubicBezTo>
                    <a:pt x="186" y="48"/>
                    <a:pt x="192" y="44"/>
                    <a:pt x="191" y="37"/>
                  </a:cubicBezTo>
                  <a:cubicBezTo>
                    <a:pt x="191" y="37"/>
                    <a:pt x="191" y="36"/>
                    <a:pt x="191" y="35"/>
                  </a:cubicBezTo>
                  <a:cubicBezTo>
                    <a:pt x="191" y="34"/>
                    <a:pt x="193" y="33"/>
                    <a:pt x="193" y="31"/>
                  </a:cubicBezTo>
                  <a:cubicBezTo>
                    <a:pt x="194" y="31"/>
                    <a:pt x="194" y="30"/>
                    <a:pt x="195" y="30"/>
                  </a:cubicBezTo>
                  <a:cubicBezTo>
                    <a:pt x="195" y="29"/>
                    <a:pt x="196" y="28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8" y="27"/>
                    <a:pt x="198" y="27"/>
                    <a:pt x="199" y="27"/>
                  </a:cubicBezTo>
                  <a:cubicBezTo>
                    <a:pt x="200" y="28"/>
                    <a:pt x="201" y="28"/>
                    <a:pt x="203" y="28"/>
                  </a:cubicBezTo>
                  <a:cubicBezTo>
                    <a:pt x="203" y="28"/>
                    <a:pt x="204" y="27"/>
                    <a:pt x="205" y="28"/>
                  </a:cubicBezTo>
                  <a:cubicBezTo>
                    <a:pt x="207" y="28"/>
                    <a:pt x="207" y="30"/>
                    <a:pt x="209" y="30"/>
                  </a:cubicBezTo>
                  <a:cubicBezTo>
                    <a:pt x="210" y="31"/>
                    <a:pt x="211" y="31"/>
                    <a:pt x="211" y="32"/>
                  </a:cubicBezTo>
                  <a:cubicBezTo>
                    <a:pt x="211" y="34"/>
                    <a:pt x="209" y="34"/>
                    <a:pt x="209" y="35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210" y="37"/>
                    <a:pt x="211" y="38"/>
                    <a:pt x="212" y="38"/>
                  </a:cubicBezTo>
                  <a:cubicBezTo>
                    <a:pt x="213" y="38"/>
                    <a:pt x="214" y="37"/>
                    <a:pt x="215" y="37"/>
                  </a:cubicBezTo>
                  <a:cubicBezTo>
                    <a:pt x="217" y="36"/>
                    <a:pt x="218" y="35"/>
                    <a:pt x="219" y="34"/>
                  </a:cubicBezTo>
                  <a:cubicBezTo>
                    <a:pt x="220" y="35"/>
                    <a:pt x="222" y="36"/>
                    <a:pt x="223" y="38"/>
                  </a:cubicBezTo>
                  <a:cubicBezTo>
                    <a:pt x="223" y="38"/>
                    <a:pt x="223" y="39"/>
                    <a:pt x="223" y="39"/>
                  </a:cubicBezTo>
                  <a:cubicBezTo>
                    <a:pt x="224" y="41"/>
                    <a:pt x="223" y="42"/>
                    <a:pt x="223" y="44"/>
                  </a:cubicBezTo>
                  <a:cubicBezTo>
                    <a:pt x="223" y="46"/>
                    <a:pt x="227" y="46"/>
                    <a:pt x="228" y="47"/>
                  </a:cubicBezTo>
                  <a:cubicBezTo>
                    <a:pt x="229" y="48"/>
                    <a:pt x="229" y="49"/>
                    <a:pt x="229" y="49"/>
                  </a:cubicBezTo>
                  <a:cubicBezTo>
                    <a:pt x="230" y="50"/>
                    <a:pt x="231" y="50"/>
                    <a:pt x="231" y="51"/>
                  </a:cubicBezTo>
                  <a:cubicBezTo>
                    <a:pt x="231" y="54"/>
                    <a:pt x="229" y="54"/>
                    <a:pt x="229" y="57"/>
                  </a:cubicBezTo>
                  <a:cubicBezTo>
                    <a:pt x="228" y="58"/>
                    <a:pt x="227" y="58"/>
                    <a:pt x="227" y="59"/>
                  </a:cubicBezTo>
                  <a:cubicBezTo>
                    <a:pt x="227" y="62"/>
                    <a:pt x="231" y="60"/>
                    <a:pt x="232" y="62"/>
                  </a:cubicBezTo>
                  <a:cubicBezTo>
                    <a:pt x="232" y="63"/>
                    <a:pt x="231" y="64"/>
                    <a:pt x="231" y="65"/>
                  </a:cubicBezTo>
                  <a:cubicBezTo>
                    <a:pt x="232" y="66"/>
                    <a:pt x="232" y="69"/>
                    <a:pt x="230" y="69"/>
                  </a:cubicBezTo>
                  <a:cubicBezTo>
                    <a:pt x="229" y="69"/>
                    <a:pt x="229" y="67"/>
                    <a:pt x="227" y="67"/>
                  </a:cubicBezTo>
                  <a:cubicBezTo>
                    <a:pt x="227" y="67"/>
                    <a:pt x="226" y="67"/>
                    <a:pt x="225" y="67"/>
                  </a:cubicBezTo>
                  <a:cubicBezTo>
                    <a:pt x="224" y="66"/>
                    <a:pt x="223" y="66"/>
                    <a:pt x="222" y="66"/>
                  </a:cubicBezTo>
                  <a:cubicBezTo>
                    <a:pt x="221" y="66"/>
                    <a:pt x="219" y="66"/>
                    <a:pt x="218" y="65"/>
                  </a:cubicBezTo>
                  <a:cubicBezTo>
                    <a:pt x="219" y="63"/>
                    <a:pt x="222" y="61"/>
                    <a:pt x="224" y="59"/>
                  </a:cubicBezTo>
                  <a:cubicBezTo>
                    <a:pt x="225" y="58"/>
                    <a:pt x="226" y="58"/>
                    <a:pt x="226" y="56"/>
                  </a:cubicBezTo>
                  <a:cubicBezTo>
                    <a:pt x="224" y="55"/>
                    <a:pt x="223" y="57"/>
                    <a:pt x="222" y="57"/>
                  </a:cubicBezTo>
                  <a:cubicBezTo>
                    <a:pt x="220" y="58"/>
                    <a:pt x="219" y="59"/>
                    <a:pt x="218" y="59"/>
                  </a:cubicBezTo>
                  <a:cubicBezTo>
                    <a:pt x="215" y="60"/>
                    <a:pt x="212" y="58"/>
                    <a:pt x="210" y="60"/>
                  </a:cubicBezTo>
                  <a:cubicBezTo>
                    <a:pt x="209" y="61"/>
                    <a:pt x="212" y="60"/>
                    <a:pt x="212" y="62"/>
                  </a:cubicBezTo>
                  <a:cubicBezTo>
                    <a:pt x="211" y="62"/>
                    <a:pt x="210" y="62"/>
                    <a:pt x="209" y="62"/>
                  </a:cubicBezTo>
                  <a:cubicBezTo>
                    <a:pt x="208" y="61"/>
                    <a:pt x="209" y="60"/>
                    <a:pt x="208" y="60"/>
                  </a:cubicBezTo>
                  <a:cubicBezTo>
                    <a:pt x="208" y="59"/>
                    <a:pt x="205" y="59"/>
                    <a:pt x="203" y="59"/>
                  </a:cubicBezTo>
                  <a:cubicBezTo>
                    <a:pt x="202" y="59"/>
                    <a:pt x="200" y="60"/>
                    <a:pt x="200" y="62"/>
                  </a:cubicBezTo>
                  <a:cubicBezTo>
                    <a:pt x="202" y="63"/>
                    <a:pt x="205" y="61"/>
                    <a:pt x="206" y="63"/>
                  </a:cubicBezTo>
                  <a:cubicBezTo>
                    <a:pt x="205" y="65"/>
                    <a:pt x="202" y="66"/>
                    <a:pt x="203" y="68"/>
                  </a:cubicBezTo>
                  <a:cubicBezTo>
                    <a:pt x="203" y="69"/>
                    <a:pt x="204" y="71"/>
                    <a:pt x="205" y="71"/>
                  </a:cubicBezTo>
                  <a:cubicBezTo>
                    <a:pt x="206" y="71"/>
                    <a:pt x="206" y="70"/>
                    <a:pt x="207" y="70"/>
                  </a:cubicBezTo>
                  <a:cubicBezTo>
                    <a:pt x="208" y="70"/>
                    <a:pt x="208" y="71"/>
                    <a:pt x="209" y="71"/>
                  </a:cubicBezTo>
                  <a:cubicBezTo>
                    <a:pt x="210" y="70"/>
                    <a:pt x="211" y="68"/>
                    <a:pt x="212" y="69"/>
                  </a:cubicBezTo>
                  <a:cubicBezTo>
                    <a:pt x="214" y="71"/>
                    <a:pt x="211" y="72"/>
                    <a:pt x="209" y="73"/>
                  </a:cubicBezTo>
                  <a:cubicBezTo>
                    <a:pt x="206" y="74"/>
                    <a:pt x="203" y="74"/>
                    <a:pt x="201" y="75"/>
                  </a:cubicBezTo>
                  <a:cubicBezTo>
                    <a:pt x="200" y="75"/>
                    <a:pt x="197" y="79"/>
                    <a:pt x="196" y="76"/>
                  </a:cubicBezTo>
                  <a:cubicBezTo>
                    <a:pt x="196" y="74"/>
                    <a:pt x="198" y="75"/>
                    <a:pt x="198" y="73"/>
                  </a:cubicBezTo>
                  <a:cubicBezTo>
                    <a:pt x="196" y="73"/>
                    <a:pt x="194" y="74"/>
                    <a:pt x="192" y="75"/>
                  </a:cubicBezTo>
                  <a:cubicBezTo>
                    <a:pt x="189" y="76"/>
                    <a:pt x="184" y="77"/>
                    <a:pt x="183" y="80"/>
                  </a:cubicBezTo>
                  <a:cubicBezTo>
                    <a:pt x="183" y="81"/>
                    <a:pt x="183" y="82"/>
                    <a:pt x="183" y="83"/>
                  </a:cubicBezTo>
                  <a:cubicBezTo>
                    <a:pt x="183" y="83"/>
                    <a:pt x="180" y="83"/>
                    <a:pt x="179" y="83"/>
                  </a:cubicBezTo>
                  <a:cubicBezTo>
                    <a:pt x="178" y="84"/>
                    <a:pt x="177" y="85"/>
                    <a:pt x="176" y="85"/>
                  </a:cubicBezTo>
                  <a:cubicBezTo>
                    <a:pt x="175" y="85"/>
                    <a:pt x="174" y="85"/>
                    <a:pt x="174" y="85"/>
                  </a:cubicBezTo>
                  <a:cubicBezTo>
                    <a:pt x="173" y="86"/>
                    <a:pt x="172" y="87"/>
                    <a:pt x="171" y="88"/>
                  </a:cubicBezTo>
                  <a:cubicBezTo>
                    <a:pt x="170" y="89"/>
                    <a:pt x="169" y="89"/>
                    <a:pt x="169" y="90"/>
                  </a:cubicBezTo>
                  <a:cubicBezTo>
                    <a:pt x="168" y="90"/>
                    <a:pt x="168" y="92"/>
                    <a:pt x="166" y="93"/>
                  </a:cubicBezTo>
                  <a:cubicBezTo>
                    <a:pt x="165" y="93"/>
                    <a:pt x="165" y="92"/>
                    <a:pt x="164" y="93"/>
                  </a:cubicBezTo>
                  <a:cubicBezTo>
                    <a:pt x="164" y="94"/>
                    <a:pt x="165" y="97"/>
                    <a:pt x="164" y="99"/>
                  </a:cubicBezTo>
                  <a:cubicBezTo>
                    <a:pt x="162" y="100"/>
                    <a:pt x="160" y="101"/>
                    <a:pt x="158" y="103"/>
                  </a:cubicBezTo>
                  <a:cubicBezTo>
                    <a:pt x="157" y="103"/>
                    <a:pt x="155" y="104"/>
                    <a:pt x="154" y="104"/>
                  </a:cubicBezTo>
                  <a:cubicBezTo>
                    <a:pt x="153" y="105"/>
                    <a:pt x="152" y="106"/>
                    <a:pt x="151" y="107"/>
                  </a:cubicBezTo>
                  <a:cubicBezTo>
                    <a:pt x="148" y="108"/>
                    <a:pt x="144" y="110"/>
                    <a:pt x="144" y="115"/>
                  </a:cubicBezTo>
                  <a:cubicBezTo>
                    <a:pt x="144" y="116"/>
                    <a:pt x="145" y="117"/>
                    <a:pt x="145" y="118"/>
                  </a:cubicBezTo>
                  <a:cubicBezTo>
                    <a:pt x="145" y="118"/>
                    <a:pt x="145" y="119"/>
                    <a:pt x="145" y="120"/>
                  </a:cubicBezTo>
                  <a:cubicBezTo>
                    <a:pt x="145" y="121"/>
                    <a:pt x="146" y="123"/>
                    <a:pt x="145" y="124"/>
                  </a:cubicBezTo>
                  <a:cubicBezTo>
                    <a:pt x="143" y="123"/>
                    <a:pt x="140" y="123"/>
                    <a:pt x="139" y="122"/>
                  </a:cubicBezTo>
                  <a:cubicBezTo>
                    <a:pt x="139" y="120"/>
                    <a:pt x="140" y="119"/>
                    <a:pt x="140" y="118"/>
                  </a:cubicBezTo>
                  <a:cubicBezTo>
                    <a:pt x="139" y="117"/>
                    <a:pt x="138" y="115"/>
                    <a:pt x="137" y="115"/>
                  </a:cubicBezTo>
                  <a:cubicBezTo>
                    <a:pt x="136" y="114"/>
                    <a:pt x="135" y="115"/>
                    <a:pt x="134" y="115"/>
                  </a:cubicBezTo>
                  <a:cubicBezTo>
                    <a:pt x="133" y="115"/>
                    <a:pt x="132" y="114"/>
                    <a:pt x="131" y="114"/>
                  </a:cubicBezTo>
                  <a:cubicBezTo>
                    <a:pt x="129" y="113"/>
                    <a:pt x="127" y="114"/>
                    <a:pt x="125" y="114"/>
                  </a:cubicBezTo>
                  <a:cubicBezTo>
                    <a:pt x="123" y="115"/>
                    <a:pt x="122" y="117"/>
                    <a:pt x="119" y="117"/>
                  </a:cubicBezTo>
                  <a:cubicBezTo>
                    <a:pt x="118" y="117"/>
                    <a:pt x="117" y="116"/>
                    <a:pt x="116" y="116"/>
                  </a:cubicBezTo>
                  <a:cubicBezTo>
                    <a:pt x="115" y="115"/>
                    <a:pt x="113" y="115"/>
                    <a:pt x="112" y="115"/>
                  </a:cubicBezTo>
                  <a:cubicBezTo>
                    <a:pt x="109" y="115"/>
                    <a:pt x="107" y="117"/>
                    <a:pt x="105" y="118"/>
                  </a:cubicBezTo>
                  <a:cubicBezTo>
                    <a:pt x="103" y="119"/>
                    <a:pt x="101" y="121"/>
                    <a:pt x="100" y="123"/>
                  </a:cubicBezTo>
                  <a:cubicBezTo>
                    <a:pt x="100" y="124"/>
                    <a:pt x="100" y="125"/>
                    <a:pt x="100" y="126"/>
                  </a:cubicBezTo>
                  <a:cubicBezTo>
                    <a:pt x="99" y="127"/>
                    <a:pt x="99" y="128"/>
                    <a:pt x="98" y="128"/>
                  </a:cubicBezTo>
                  <a:cubicBezTo>
                    <a:pt x="97" y="131"/>
                    <a:pt x="95" y="135"/>
                    <a:pt x="97" y="140"/>
                  </a:cubicBezTo>
                  <a:cubicBezTo>
                    <a:pt x="97" y="140"/>
                    <a:pt x="99" y="144"/>
                    <a:pt x="99" y="145"/>
                  </a:cubicBezTo>
                  <a:cubicBezTo>
                    <a:pt x="100" y="146"/>
                    <a:pt x="102" y="147"/>
                    <a:pt x="104" y="147"/>
                  </a:cubicBezTo>
                  <a:cubicBezTo>
                    <a:pt x="105" y="147"/>
                    <a:pt x="106" y="146"/>
                    <a:pt x="107" y="146"/>
                  </a:cubicBezTo>
                  <a:cubicBezTo>
                    <a:pt x="108" y="146"/>
                    <a:pt x="110" y="146"/>
                    <a:pt x="111" y="146"/>
                  </a:cubicBezTo>
                  <a:cubicBezTo>
                    <a:pt x="114" y="145"/>
                    <a:pt x="113" y="140"/>
                    <a:pt x="117" y="139"/>
                  </a:cubicBezTo>
                  <a:cubicBezTo>
                    <a:pt x="118" y="138"/>
                    <a:pt x="120" y="138"/>
                    <a:pt x="122" y="138"/>
                  </a:cubicBezTo>
                  <a:cubicBezTo>
                    <a:pt x="123" y="138"/>
                    <a:pt x="123" y="140"/>
                    <a:pt x="123" y="141"/>
                  </a:cubicBezTo>
                  <a:cubicBezTo>
                    <a:pt x="123" y="141"/>
                    <a:pt x="122" y="142"/>
                    <a:pt x="122" y="143"/>
                  </a:cubicBezTo>
                  <a:cubicBezTo>
                    <a:pt x="122" y="144"/>
                    <a:pt x="122" y="145"/>
                    <a:pt x="121" y="146"/>
                  </a:cubicBezTo>
                  <a:cubicBezTo>
                    <a:pt x="121" y="147"/>
                    <a:pt x="120" y="148"/>
                    <a:pt x="119" y="149"/>
                  </a:cubicBezTo>
                  <a:cubicBezTo>
                    <a:pt x="119" y="149"/>
                    <a:pt x="119" y="150"/>
                    <a:pt x="119" y="151"/>
                  </a:cubicBezTo>
                  <a:cubicBezTo>
                    <a:pt x="119" y="152"/>
                    <a:pt x="118" y="152"/>
                    <a:pt x="118" y="153"/>
                  </a:cubicBezTo>
                  <a:cubicBezTo>
                    <a:pt x="121" y="155"/>
                    <a:pt x="125" y="153"/>
                    <a:pt x="128" y="153"/>
                  </a:cubicBezTo>
                  <a:cubicBezTo>
                    <a:pt x="129" y="154"/>
                    <a:pt x="132" y="155"/>
                    <a:pt x="132" y="157"/>
                  </a:cubicBezTo>
                  <a:cubicBezTo>
                    <a:pt x="132" y="158"/>
                    <a:pt x="131" y="159"/>
                    <a:pt x="130" y="161"/>
                  </a:cubicBezTo>
                  <a:cubicBezTo>
                    <a:pt x="130" y="162"/>
                    <a:pt x="129" y="165"/>
                    <a:pt x="129" y="166"/>
                  </a:cubicBezTo>
                  <a:cubicBezTo>
                    <a:pt x="129" y="169"/>
                    <a:pt x="133" y="173"/>
                    <a:pt x="136" y="173"/>
                  </a:cubicBezTo>
                  <a:cubicBezTo>
                    <a:pt x="138" y="173"/>
                    <a:pt x="140" y="170"/>
                    <a:pt x="144" y="172"/>
                  </a:cubicBezTo>
                  <a:cubicBezTo>
                    <a:pt x="145" y="172"/>
                    <a:pt x="146" y="174"/>
                    <a:pt x="147" y="174"/>
                  </a:cubicBezTo>
                  <a:cubicBezTo>
                    <a:pt x="148" y="174"/>
                    <a:pt x="150" y="172"/>
                    <a:pt x="150" y="171"/>
                  </a:cubicBezTo>
                  <a:cubicBezTo>
                    <a:pt x="151" y="169"/>
                    <a:pt x="151" y="168"/>
                    <a:pt x="153" y="167"/>
                  </a:cubicBezTo>
                  <a:cubicBezTo>
                    <a:pt x="154" y="166"/>
                    <a:pt x="156" y="167"/>
                    <a:pt x="158" y="166"/>
                  </a:cubicBezTo>
                  <a:cubicBezTo>
                    <a:pt x="159" y="166"/>
                    <a:pt x="159" y="165"/>
                    <a:pt x="160" y="164"/>
                  </a:cubicBezTo>
                  <a:cubicBezTo>
                    <a:pt x="161" y="164"/>
                    <a:pt x="162" y="163"/>
                    <a:pt x="163" y="164"/>
                  </a:cubicBezTo>
                  <a:cubicBezTo>
                    <a:pt x="164" y="165"/>
                    <a:pt x="161" y="165"/>
                    <a:pt x="162" y="167"/>
                  </a:cubicBezTo>
                  <a:cubicBezTo>
                    <a:pt x="164" y="168"/>
                    <a:pt x="165" y="165"/>
                    <a:pt x="167" y="165"/>
                  </a:cubicBezTo>
                  <a:cubicBezTo>
                    <a:pt x="167" y="165"/>
                    <a:pt x="169" y="166"/>
                    <a:pt x="170" y="166"/>
                  </a:cubicBezTo>
                  <a:cubicBezTo>
                    <a:pt x="171" y="167"/>
                    <a:pt x="171" y="168"/>
                    <a:pt x="173" y="168"/>
                  </a:cubicBezTo>
                  <a:cubicBezTo>
                    <a:pt x="173" y="168"/>
                    <a:pt x="175" y="168"/>
                    <a:pt x="176" y="168"/>
                  </a:cubicBezTo>
                  <a:cubicBezTo>
                    <a:pt x="177" y="168"/>
                    <a:pt x="178" y="170"/>
                    <a:pt x="179" y="170"/>
                  </a:cubicBezTo>
                  <a:cubicBezTo>
                    <a:pt x="181" y="169"/>
                    <a:pt x="182" y="168"/>
                    <a:pt x="183" y="168"/>
                  </a:cubicBezTo>
                  <a:cubicBezTo>
                    <a:pt x="185" y="167"/>
                    <a:pt x="186" y="168"/>
                    <a:pt x="188" y="170"/>
                  </a:cubicBezTo>
                  <a:cubicBezTo>
                    <a:pt x="189" y="170"/>
                    <a:pt x="189" y="168"/>
                    <a:pt x="190" y="169"/>
                  </a:cubicBezTo>
                  <a:cubicBezTo>
                    <a:pt x="189" y="170"/>
                    <a:pt x="190" y="171"/>
                    <a:pt x="191" y="172"/>
                  </a:cubicBezTo>
                  <a:cubicBezTo>
                    <a:pt x="191" y="172"/>
                    <a:pt x="191" y="173"/>
                    <a:pt x="191" y="173"/>
                  </a:cubicBezTo>
                  <a:cubicBezTo>
                    <a:pt x="192" y="174"/>
                    <a:pt x="194" y="174"/>
                    <a:pt x="195" y="175"/>
                  </a:cubicBezTo>
                  <a:cubicBezTo>
                    <a:pt x="196" y="175"/>
                    <a:pt x="196" y="177"/>
                    <a:pt x="198" y="178"/>
                  </a:cubicBezTo>
                  <a:cubicBezTo>
                    <a:pt x="199" y="179"/>
                    <a:pt x="201" y="181"/>
                    <a:pt x="203" y="181"/>
                  </a:cubicBezTo>
                  <a:cubicBezTo>
                    <a:pt x="204" y="181"/>
                    <a:pt x="206" y="181"/>
                    <a:pt x="207" y="181"/>
                  </a:cubicBezTo>
                  <a:cubicBezTo>
                    <a:pt x="210" y="181"/>
                    <a:pt x="212" y="183"/>
                    <a:pt x="214" y="184"/>
                  </a:cubicBezTo>
                  <a:cubicBezTo>
                    <a:pt x="215" y="185"/>
                    <a:pt x="217" y="186"/>
                    <a:pt x="217" y="187"/>
                  </a:cubicBezTo>
                  <a:cubicBezTo>
                    <a:pt x="217" y="188"/>
                    <a:pt x="217" y="189"/>
                    <a:pt x="217" y="190"/>
                  </a:cubicBezTo>
                  <a:cubicBezTo>
                    <a:pt x="218" y="192"/>
                    <a:pt x="221" y="193"/>
                    <a:pt x="220" y="196"/>
                  </a:cubicBezTo>
                  <a:cubicBezTo>
                    <a:pt x="220" y="197"/>
                    <a:pt x="221" y="197"/>
                    <a:pt x="222" y="198"/>
                  </a:cubicBezTo>
                  <a:cubicBezTo>
                    <a:pt x="223" y="198"/>
                    <a:pt x="224" y="199"/>
                    <a:pt x="225" y="199"/>
                  </a:cubicBezTo>
                  <a:cubicBezTo>
                    <a:pt x="225" y="200"/>
                    <a:pt x="226" y="199"/>
                    <a:pt x="227" y="199"/>
                  </a:cubicBezTo>
                  <a:cubicBezTo>
                    <a:pt x="228" y="199"/>
                    <a:pt x="229" y="200"/>
                    <a:pt x="231" y="201"/>
                  </a:cubicBezTo>
                  <a:cubicBezTo>
                    <a:pt x="232" y="201"/>
                    <a:pt x="233" y="201"/>
                    <a:pt x="234" y="202"/>
                  </a:cubicBezTo>
                  <a:cubicBezTo>
                    <a:pt x="234" y="202"/>
                    <a:pt x="235" y="204"/>
                    <a:pt x="235" y="204"/>
                  </a:cubicBezTo>
                  <a:cubicBezTo>
                    <a:pt x="236" y="205"/>
                    <a:pt x="237" y="204"/>
                    <a:pt x="238" y="204"/>
                  </a:cubicBezTo>
                  <a:cubicBezTo>
                    <a:pt x="240" y="204"/>
                    <a:pt x="242" y="205"/>
                    <a:pt x="244" y="205"/>
                  </a:cubicBezTo>
                  <a:cubicBezTo>
                    <a:pt x="245" y="205"/>
                    <a:pt x="245" y="205"/>
                    <a:pt x="246" y="205"/>
                  </a:cubicBezTo>
                  <a:cubicBezTo>
                    <a:pt x="248" y="205"/>
                    <a:pt x="249" y="206"/>
                    <a:pt x="251" y="208"/>
                  </a:cubicBezTo>
                  <a:cubicBezTo>
                    <a:pt x="233" y="237"/>
                    <a:pt x="204" y="258"/>
                    <a:pt x="170" y="266"/>
                  </a:cubicBezTo>
                  <a:cubicBezTo>
                    <a:pt x="170" y="265"/>
                    <a:pt x="169" y="264"/>
                    <a:pt x="169" y="262"/>
                  </a:cubicBezTo>
                  <a:cubicBezTo>
                    <a:pt x="169" y="260"/>
                    <a:pt x="169" y="258"/>
                    <a:pt x="169" y="255"/>
                  </a:cubicBezTo>
                  <a:cubicBezTo>
                    <a:pt x="169" y="253"/>
                    <a:pt x="168" y="250"/>
                    <a:pt x="168" y="249"/>
                  </a:cubicBezTo>
                  <a:cubicBezTo>
                    <a:pt x="167" y="247"/>
                    <a:pt x="164" y="245"/>
                    <a:pt x="162" y="244"/>
                  </a:cubicBezTo>
                  <a:cubicBezTo>
                    <a:pt x="161" y="244"/>
                    <a:pt x="160" y="243"/>
                    <a:pt x="159" y="243"/>
                  </a:cubicBezTo>
                  <a:cubicBezTo>
                    <a:pt x="156" y="242"/>
                    <a:pt x="151" y="239"/>
                    <a:pt x="150" y="237"/>
                  </a:cubicBezTo>
                  <a:cubicBezTo>
                    <a:pt x="150" y="236"/>
                    <a:pt x="150" y="235"/>
                    <a:pt x="150" y="234"/>
                  </a:cubicBezTo>
                  <a:cubicBezTo>
                    <a:pt x="149" y="233"/>
                    <a:pt x="148" y="231"/>
                    <a:pt x="147" y="230"/>
                  </a:cubicBezTo>
                  <a:cubicBezTo>
                    <a:pt x="145" y="227"/>
                    <a:pt x="143" y="224"/>
                    <a:pt x="142" y="221"/>
                  </a:cubicBezTo>
                  <a:cubicBezTo>
                    <a:pt x="141" y="219"/>
                    <a:pt x="140" y="218"/>
                    <a:pt x="139" y="216"/>
                  </a:cubicBezTo>
                  <a:cubicBezTo>
                    <a:pt x="138" y="216"/>
                    <a:pt x="136" y="215"/>
                    <a:pt x="136" y="214"/>
                  </a:cubicBezTo>
                  <a:cubicBezTo>
                    <a:pt x="136" y="213"/>
                    <a:pt x="135" y="211"/>
                    <a:pt x="135" y="210"/>
                  </a:cubicBezTo>
                  <a:cubicBezTo>
                    <a:pt x="135" y="208"/>
                    <a:pt x="138" y="207"/>
                    <a:pt x="138" y="206"/>
                  </a:cubicBezTo>
                  <a:cubicBezTo>
                    <a:pt x="138" y="205"/>
                    <a:pt x="136" y="204"/>
                    <a:pt x="136" y="203"/>
                  </a:cubicBezTo>
                  <a:cubicBezTo>
                    <a:pt x="135" y="201"/>
                    <a:pt x="136" y="200"/>
                    <a:pt x="137" y="198"/>
                  </a:cubicBezTo>
                  <a:cubicBezTo>
                    <a:pt x="138" y="197"/>
                    <a:pt x="138" y="196"/>
                    <a:pt x="138" y="196"/>
                  </a:cubicBezTo>
                  <a:cubicBezTo>
                    <a:pt x="139" y="195"/>
                    <a:pt x="140" y="195"/>
                    <a:pt x="141" y="194"/>
                  </a:cubicBezTo>
                  <a:cubicBezTo>
                    <a:pt x="141" y="193"/>
                    <a:pt x="141" y="192"/>
                    <a:pt x="142" y="191"/>
                  </a:cubicBezTo>
                  <a:cubicBezTo>
                    <a:pt x="143" y="190"/>
                    <a:pt x="145" y="189"/>
                    <a:pt x="145" y="188"/>
                  </a:cubicBezTo>
                  <a:cubicBezTo>
                    <a:pt x="146" y="187"/>
                    <a:pt x="146" y="181"/>
                    <a:pt x="145" y="180"/>
                  </a:cubicBezTo>
                  <a:cubicBezTo>
                    <a:pt x="145" y="178"/>
                    <a:pt x="144" y="178"/>
                    <a:pt x="144" y="177"/>
                  </a:cubicBezTo>
                  <a:cubicBezTo>
                    <a:pt x="143" y="175"/>
                    <a:pt x="143" y="173"/>
                    <a:pt x="141" y="173"/>
                  </a:cubicBezTo>
                  <a:cubicBezTo>
                    <a:pt x="140" y="173"/>
                    <a:pt x="139" y="174"/>
                    <a:pt x="138" y="175"/>
                  </a:cubicBezTo>
                  <a:cubicBezTo>
                    <a:pt x="138" y="176"/>
                    <a:pt x="138" y="177"/>
                    <a:pt x="137" y="177"/>
                  </a:cubicBezTo>
                  <a:cubicBezTo>
                    <a:pt x="135" y="178"/>
                    <a:pt x="135" y="176"/>
                    <a:pt x="133" y="175"/>
                  </a:cubicBezTo>
                  <a:cubicBezTo>
                    <a:pt x="132" y="175"/>
                    <a:pt x="131" y="175"/>
                    <a:pt x="130" y="175"/>
                  </a:cubicBezTo>
                  <a:cubicBezTo>
                    <a:pt x="129" y="174"/>
                    <a:pt x="128" y="172"/>
                    <a:pt x="127" y="171"/>
                  </a:cubicBezTo>
                  <a:cubicBezTo>
                    <a:pt x="126" y="170"/>
                    <a:pt x="124" y="171"/>
                    <a:pt x="124" y="170"/>
                  </a:cubicBezTo>
                  <a:cubicBezTo>
                    <a:pt x="123" y="169"/>
                    <a:pt x="124" y="168"/>
                    <a:pt x="124" y="167"/>
                  </a:cubicBezTo>
                  <a:cubicBezTo>
                    <a:pt x="122" y="166"/>
                    <a:pt x="120" y="162"/>
                    <a:pt x="119" y="161"/>
                  </a:cubicBezTo>
                  <a:cubicBezTo>
                    <a:pt x="117" y="161"/>
                    <a:pt x="115" y="161"/>
                    <a:pt x="114" y="160"/>
                  </a:cubicBezTo>
                  <a:cubicBezTo>
                    <a:pt x="113" y="160"/>
                    <a:pt x="112" y="160"/>
                    <a:pt x="112" y="159"/>
                  </a:cubicBezTo>
                  <a:cubicBezTo>
                    <a:pt x="111" y="159"/>
                    <a:pt x="110" y="159"/>
                    <a:pt x="109" y="159"/>
                  </a:cubicBezTo>
                  <a:cubicBezTo>
                    <a:pt x="106" y="157"/>
                    <a:pt x="104" y="153"/>
                    <a:pt x="101" y="153"/>
                  </a:cubicBezTo>
                  <a:cubicBezTo>
                    <a:pt x="99" y="153"/>
                    <a:pt x="98" y="154"/>
                    <a:pt x="96" y="154"/>
                  </a:cubicBezTo>
                  <a:cubicBezTo>
                    <a:pt x="95" y="154"/>
                    <a:pt x="93" y="153"/>
                    <a:pt x="91" y="152"/>
                  </a:cubicBezTo>
                  <a:cubicBezTo>
                    <a:pt x="89" y="151"/>
                    <a:pt x="87" y="151"/>
                    <a:pt x="85" y="150"/>
                  </a:cubicBezTo>
                  <a:cubicBezTo>
                    <a:pt x="84" y="150"/>
                    <a:pt x="83" y="148"/>
                    <a:pt x="82" y="148"/>
                  </a:cubicBezTo>
                  <a:cubicBezTo>
                    <a:pt x="82" y="148"/>
                    <a:pt x="80" y="147"/>
                    <a:pt x="80" y="147"/>
                  </a:cubicBezTo>
                  <a:cubicBezTo>
                    <a:pt x="79" y="147"/>
                    <a:pt x="78" y="146"/>
                    <a:pt x="77" y="145"/>
                  </a:cubicBezTo>
                  <a:cubicBezTo>
                    <a:pt x="75" y="144"/>
                    <a:pt x="74" y="143"/>
                    <a:pt x="74" y="142"/>
                  </a:cubicBezTo>
                  <a:cubicBezTo>
                    <a:pt x="74" y="141"/>
                    <a:pt x="75" y="140"/>
                    <a:pt x="75" y="139"/>
                  </a:cubicBezTo>
                  <a:cubicBezTo>
                    <a:pt x="76" y="135"/>
                    <a:pt x="73" y="133"/>
                    <a:pt x="71" y="130"/>
                  </a:cubicBezTo>
                  <a:cubicBezTo>
                    <a:pt x="70" y="129"/>
                    <a:pt x="69" y="128"/>
                    <a:pt x="68" y="126"/>
                  </a:cubicBezTo>
                  <a:cubicBezTo>
                    <a:pt x="68" y="125"/>
                    <a:pt x="68" y="125"/>
                    <a:pt x="68" y="124"/>
                  </a:cubicBezTo>
                  <a:cubicBezTo>
                    <a:pt x="67" y="123"/>
                    <a:pt x="66" y="122"/>
                    <a:pt x="65" y="121"/>
                  </a:cubicBezTo>
                  <a:cubicBezTo>
                    <a:pt x="64" y="119"/>
                    <a:pt x="62" y="118"/>
                    <a:pt x="62" y="117"/>
                  </a:cubicBezTo>
                  <a:cubicBezTo>
                    <a:pt x="62" y="115"/>
                    <a:pt x="63" y="113"/>
                    <a:pt x="62" y="112"/>
                  </a:cubicBezTo>
                  <a:cubicBezTo>
                    <a:pt x="61" y="109"/>
                    <a:pt x="57" y="110"/>
                    <a:pt x="58" y="114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60" y="118"/>
                    <a:pt x="60" y="119"/>
                    <a:pt x="60" y="121"/>
                  </a:cubicBezTo>
                  <a:cubicBezTo>
                    <a:pt x="61" y="122"/>
                    <a:pt x="62" y="123"/>
                    <a:pt x="62" y="124"/>
                  </a:cubicBezTo>
                  <a:cubicBezTo>
                    <a:pt x="63" y="126"/>
                    <a:pt x="63" y="128"/>
                    <a:pt x="64" y="130"/>
                  </a:cubicBezTo>
                  <a:cubicBezTo>
                    <a:pt x="64" y="131"/>
                    <a:pt x="66" y="132"/>
                    <a:pt x="65" y="133"/>
                  </a:cubicBezTo>
                  <a:cubicBezTo>
                    <a:pt x="63" y="133"/>
                    <a:pt x="63" y="132"/>
                    <a:pt x="62" y="131"/>
                  </a:cubicBezTo>
                  <a:cubicBezTo>
                    <a:pt x="62" y="131"/>
                    <a:pt x="60" y="130"/>
                    <a:pt x="60" y="129"/>
                  </a:cubicBezTo>
                  <a:cubicBezTo>
                    <a:pt x="59" y="128"/>
                    <a:pt x="60" y="127"/>
                    <a:pt x="60" y="126"/>
                  </a:cubicBezTo>
                  <a:cubicBezTo>
                    <a:pt x="59" y="124"/>
                    <a:pt x="55" y="124"/>
                    <a:pt x="55" y="121"/>
                  </a:cubicBezTo>
                  <a:cubicBezTo>
                    <a:pt x="55" y="120"/>
                    <a:pt x="57" y="120"/>
                    <a:pt x="57" y="119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4" y="114"/>
                    <a:pt x="54" y="112"/>
                    <a:pt x="54" y="110"/>
                  </a:cubicBezTo>
                  <a:cubicBezTo>
                    <a:pt x="54" y="109"/>
                    <a:pt x="54" y="107"/>
                    <a:pt x="54" y="106"/>
                  </a:cubicBezTo>
                  <a:cubicBezTo>
                    <a:pt x="53" y="105"/>
                    <a:pt x="52" y="103"/>
                    <a:pt x="51" y="103"/>
                  </a:cubicBezTo>
                  <a:cubicBezTo>
                    <a:pt x="49" y="102"/>
                    <a:pt x="48" y="103"/>
                    <a:pt x="48" y="101"/>
                  </a:cubicBezTo>
                  <a:cubicBezTo>
                    <a:pt x="47" y="101"/>
                    <a:pt x="47" y="99"/>
                    <a:pt x="47" y="98"/>
                  </a:cubicBezTo>
                  <a:cubicBezTo>
                    <a:pt x="46" y="96"/>
                    <a:pt x="47" y="94"/>
                    <a:pt x="47" y="92"/>
                  </a:cubicBezTo>
                  <a:cubicBezTo>
                    <a:pt x="46" y="90"/>
                    <a:pt x="46" y="88"/>
                    <a:pt x="47" y="86"/>
                  </a:cubicBezTo>
                  <a:cubicBezTo>
                    <a:pt x="47" y="85"/>
                    <a:pt x="49" y="84"/>
                    <a:pt x="49" y="83"/>
                  </a:cubicBezTo>
                  <a:cubicBezTo>
                    <a:pt x="50" y="82"/>
                    <a:pt x="50" y="80"/>
                    <a:pt x="51" y="79"/>
                  </a:cubicBezTo>
                  <a:cubicBezTo>
                    <a:pt x="52" y="77"/>
                    <a:pt x="54" y="76"/>
                    <a:pt x="56" y="74"/>
                  </a:cubicBezTo>
                  <a:cubicBezTo>
                    <a:pt x="57" y="72"/>
                    <a:pt x="59" y="70"/>
                    <a:pt x="60" y="67"/>
                  </a:cubicBezTo>
                  <a:cubicBezTo>
                    <a:pt x="60" y="66"/>
                    <a:pt x="61" y="64"/>
                    <a:pt x="61" y="63"/>
                  </a:cubicBezTo>
                  <a:cubicBezTo>
                    <a:pt x="61" y="62"/>
                    <a:pt x="58" y="61"/>
                    <a:pt x="58" y="59"/>
                  </a:cubicBezTo>
                  <a:cubicBezTo>
                    <a:pt x="59" y="58"/>
                    <a:pt x="60" y="58"/>
                    <a:pt x="61" y="57"/>
                  </a:cubicBezTo>
                  <a:cubicBezTo>
                    <a:pt x="61" y="57"/>
                    <a:pt x="61" y="55"/>
                    <a:pt x="61" y="54"/>
                  </a:cubicBezTo>
                  <a:cubicBezTo>
                    <a:pt x="61" y="53"/>
                    <a:pt x="60" y="51"/>
                    <a:pt x="61" y="50"/>
                  </a:cubicBezTo>
                  <a:cubicBezTo>
                    <a:pt x="61" y="49"/>
                    <a:pt x="63" y="48"/>
                    <a:pt x="62" y="47"/>
                  </a:cubicBezTo>
                  <a:cubicBezTo>
                    <a:pt x="61" y="45"/>
                    <a:pt x="59" y="47"/>
                    <a:pt x="58" y="46"/>
                  </a:cubicBezTo>
                  <a:cubicBezTo>
                    <a:pt x="57" y="46"/>
                    <a:pt x="58" y="45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8" y="41"/>
                    <a:pt x="59" y="39"/>
                    <a:pt x="59" y="39"/>
                  </a:cubicBezTo>
                  <a:cubicBezTo>
                    <a:pt x="58" y="38"/>
                    <a:pt x="58" y="37"/>
                    <a:pt x="57" y="36"/>
                  </a:cubicBezTo>
                  <a:cubicBezTo>
                    <a:pt x="74" y="23"/>
                    <a:pt x="94" y="13"/>
                    <a:pt x="115" y="9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29671"/>
            <a:ext cx="33980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01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年度工作概述</a:t>
            </a:r>
          </a:p>
        </p:txBody>
      </p:sp>
      <p:grpSp>
        <p:nvGrpSpPr>
          <p:cNvPr id="4191" name="组合 4190"/>
          <p:cNvGrpSpPr/>
          <p:nvPr/>
        </p:nvGrpSpPr>
        <p:grpSpPr>
          <a:xfrm>
            <a:off x="1303747" y="1671166"/>
            <a:ext cx="4271074" cy="4198420"/>
            <a:chOff x="4786313" y="2146300"/>
            <a:chExt cx="2613026" cy="2568575"/>
          </a:xfrm>
        </p:grpSpPr>
        <p:sp>
          <p:nvSpPr>
            <p:cNvPr id="4" name="Freeform 6"/>
            <p:cNvSpPr/>
            <p:nvPr/>
          </p:nvSpPr>
          <p:spPr bwMode="auto">
            <a:xfrm>
              <a:off x="5689601" y="4095750"/>
              <a:ext cx="457200" cy="198438"/>
            </a:xfrm>
            <a:custGeom>
              <a:gdLst>
                <a:gd name="T0" fmla="*/ 13 w 122"/>
                <a:gd name="T1" fmla="*/ 0 h 53"/>
                <a:gd name="T2" fmla="*/ 0 w 122"/>
                <a:gd name="T3" fmla="*/ 53 h 53"/>
                <a:gd name="T4" fmla="*/ 122 w 122"/>
                <a:gd name="T5" fmla="*/ 53 h 53"/>
                <a:gd name="T6" fmla="*/ 109 w 122"/>
                <a:gd name="T7" fmla="*/ 0 h 53"/>
                <a:gd name="T8" fmla="*/ 13 w 122"/>
                <a:gd name="T9" fmla="*/ 0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2">
                  <a:moveTo>
                    <a:pt x="13" y="0"/>
                  </a:moveTo>
                  <a:cubicBezTo>
                    <a:pt x="9" y="18"/>
                    <a:pt x="5" y="35"/>
                    <a:pt x="0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18" y="35"/>
                    <a:pt x="113" y="18"/>
                    <a:pt x="109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2" name="Freeform 8"/>
            <p:cNvSpPr/>
            <p:nvPr/>
          </p:nvSpPr>
          <p:spPr bwMode="auto">
            <a:xfrm>
              <a:off x="5149851" y="4017963"/>
              <a:ext cx="1536700" cy="149225"/>
            </a:xfrm>
            <a:custGeom>
              <a:gdLst>
                <a:gd name="T0" fmla="*/ 0 w 410"/>
                <a:gd name="T1" fmla="*/ 0 h 40"/>
                <a:gd name="T2" fmla="*/ 0 w 410"/>
                <a:gd name="T3" fmla="*/ 30 h 40"/>
                <a:gd name="T4" fmla="*/ 10 w 410"/>
                <a:gd name="T5" fmla="*/ 40 h 40"/>
                <a:gd name="T6" fmla="*/ 400 w 410"/>
                <a:gd name="T7" fmla="*/ 40 h 40"/>
                <a:gd name="T8" fmla="*/ 410 w 410"/>
                <a:gd name="T9" fmla="*/ 30 h 40"/>
                <a:gd name="T10" fmla="*/ 410 w 410"/>
                <a:gd name="T11" fmla="*/ 0 h 40"/>
                <a:gd name="T12" fmla="*/ 0 w 410"/>
                <a:gd name="T13" fmla="*/ 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4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40"/>
                    <a:pt x="10" y="4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6" y="40"/>
                    <a:pt x="410" y="35"/>
                    <a:pt x="410" y="30"/>
                  </a:cubicBezTo>
                  <a:cubicBezTo>
                    <a:pt x="410" y="0"/>
                    <a:pt x="410" y="0"/>
                    <a:pt x="4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3" name="Freeform 9"/>
            <p:cNvSpPr/>
            <p:nvPr/>
          </p:nvSpPr>
          <p:spPr bwMode="auto">
            <a:xfrm>
              <a:off x="5141913" y="3041650"/>
              <a:ext cx="1544638" cy="976313"/>
            </a:xfrm>
            <a:custGeom>
              <a:gdLst>
                <a:gd name="T0" fmla="*/ 412 w 412"/>
                <a:gd name="T1" fmla="*/ 260 h 260"/>
                <a:gd name="T2" fmla="*/ 412 w 412"/>
                <a:gd name="T3" fmla="*/ 11 h 260"/>
                <a:gd name="T4" fmla="*/ 402 w 412"/>
                <a:gd name="T5" fmla="*/ 0 h 260"/>
                <a:gd name="T6" fmla="*/ 10 w 412"/>
                <a:gd name="T7" fmla="*/ 0 h 260"/>
                <a:gd name="T8" fmla="*/ 0 w 412"/>
                <a:gd name="T9" fmla="*/ 11 h 260"/>
                <a:gd name="T10" fmla="*/ 0 w 412"/>
                <a:gd name="T11" fmla="*/ 260 h 260"/>
                <a:gd name="T12" fmla="*/ 412 w 412"/>
                <a:gd name="T13" fmla="*/ 260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260">
                  <a:moveTo>
                    <a:pt x="412" y="260"/>
                  </a:moveTo>
                  <a:cubicBezTo>
                    <a:pt x="412" y="11"/>
                    <a:pt x="412" y="11"/>
                    <a:pt x="412" y="11"/>
                  </a:cubicBezTo>
                  <a:cubicBezTo>
                    <a:pt x="412" y="5"/>
                    <a:pt x="408" y="0"/>
                    <a:pt x="40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60"/>
                    <a:pt x="0" y="260"/>
                    <a:pt x="0" y="260"/>
                  </a:cubicBezTo>
                  <a:lnTo>
                    <a:pt x="412" y="260"/>
                  </a:lnTo>
                  <a:close/>
                </a:path>
              </a:pathLst>
            </a:custGeom>
            <a:solidFill>
              <a:srgbClr val="574A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205413" y="3106738"/>
              <a:ext cx="1417638" cy="84613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6397626" y="3938588"/>
              <a:ext cx="4763" cy="3175"/>
            </a:xfrm>
            <a:custGeom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0 h 2"/>
                <a:gd name="T6" fmla="*/ 3 w 3"/>
                <a:gd name="T7" fmla="*/ 0 h 2"/>
                <a:gd name="T8" fmla="*/ 0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6394451" y="3935413"/>
              <a:ext cx="1588" cy="1588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6391276" y="3930650"/>
              <a:ext cx="3175" cy="0"/>
            </a:xfrm>
            <a:custGeom>
              <a:gdLst>
                <a:gd name="T0" fmla="*/ 2 w 2"/>
                <a:gd name="T1" fmla="*/ 2 w 2"/>
                <a:gd name="T2" fmla="*/ 2 w 2"/>
                <a:gd name="T3" fmla="*/ 0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7065963" y="3635375"/>
              <a:ext cx="82550" cy="6350"/>
            </a:xfrm>
            <a:custGeom>
              <a:gdLst>
                <a:gd name="T0" fmla="*/ 1 w 22"/>
                <a:gd name="T1" fmla="*/ 0 h 2"/>
                <a:gd name="T2" fmla="*/ 21 w 22"/>
                <a:gd name="T3" fmla="*/ 0 h 2"/>
                <a:gd name="T4" fmla="*/ 22 w 22"/>
                <a:gd name="T5" fmla="*/ 1 h 2"/>
                <a:gd name="T6" fmla="*/ 21 w 22"/>
                <a:gd name="T7" fmla="*/ 2 h 2"/>
                <a:gd name="T8" fmla="*/ 1 w 22"/>
                <a:gd name="T9" fmla="*/ 2 h 2"/>
                <a:gd name="T10" fmla="*/ 0 w 22"/>
                <a:gd name="T11" fmla="*/ 1 h 2"/>
                <a:gd name="T12" fmla="*/ 1 w 2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1"/>
                    <a:pt x="22" y="2"/>
                    <a:pt x="2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7080251" y="408463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grpSp>
          <p:nvGrpSpPr>
            <p:cNvPr id="4190" name="组合 4189"/>
            <p:cNvGrpSpPr/>
            <p:nvPr/>
          </p:nvGrpSpPr>
          <p:grpSpPr>
            <a:xfrm>
              <a:off x="4786313" y="2146300"/>
              <a:ext cx="2613026" cy="2568575"/>
              <a:chOff x="4786313" y="2146300"/>
              <a:chExt cx="2613026" cy="2568575"/>
            </a:xfrm>
            <a:solidFill>
              <a:schemeClr val="bg1">
                <a:lumMod val="75000"/>
              </a:schemeClr>
            </a:solidFill>
          </p:grpSpPr>
          <p:sp>
            <p:nvSpPr>
              <p:cNvPr id="17" name="Freeform 7"/>
              <p:cNvSpPr/>
              <p:nvPr/>
            </p:nvSpPr>
            <p:spPr bwMode="auto">
              <a:xfrm>
                <a:off x="5640388" y="4291013"/>
                <a:ext cx="558800" cy="38100"/>
              </a:xfrm>
              <a:custGeom>
                <a:gdLst>
                  <a:gd name="T0" fmla="*/ 142 w 149"/>
                  <a:gd name="T1" fmla="*/ 0 h 10"/>
                  <a:gd name="T2" fmla="*/ 6 w 149"/>
                  <a:gd name="T3" fmla="*/ 0 h 10"/>
                  <a:gd name="T4" fmla="*/ 0 w 149"/>
                  <a:gd name="T5" fmla="*/ 8 h 10"/>
                  <a:gd name="T6" fmla="*/ 0 w 149"/>
                  <a:gd name="T7" fmla="*/ 10 h 10"/>
                  <a:gd name="T8" fmla="*/ 149 w 149"/>
                  <a:gd name="T9" fmla="*/ 10 h 10"/>
                  <a:gd name="T10" fmla="*/ 149 w 149"/>
                  <a:gd name="T11" fmla="*/ 8 h 10"/>
                  <a:gd name="T12" fmla="*/ 142 w 149"/>
                  <a:gd name="T13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0">
                    <a:moveTo>
                      <a:pt x="14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4"/>
                      <a:pt x="146" y="0"/>
                      <a:pt x="14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6642101" y="2543175"/>
                <a:ext cx="303213" cy="247650"/>
              </a:xfrm>
              <a:custGeom>
                <a:gdLst>
                  <a:gd name="T0" fmla="*/ 16 w 81"/>
                  <a:gd name="T1" fmla="*/ 66 h 66"/>
                  <a:gd name="T2" fmla="*/ 10 w 81"/>
                  <a:gd name="T3" fmla="*/ 61 h 66"/>
                  <a:gd name="T4" fmla="*/ 0 w 81"/>
                  <a:gd name="T5" fmla="*/ 23 h 66"/>
                  <a:gd name="T6" fmla="*/ 1 w 81"/>
                  <a:gd name="T7" fmla="*/ 18 h 66"/>
                  <a:gd name="T8" fmla="*/ 5 w 81"/>
                  <a:gd name="T9" fmla="*/ 15 h 66"/>
                  <a:gd name="T10" fmla="*/ 62 w 81"/>
                  <a:gd name="T11" fmla="*/ 1 h 66"/>
                  <a:gd name="T12" fmla="*/ 70 w 81"/>
                  <a:gd name="T13" fmla="*/ 5 h 66"/>
                  <a:gd name="T14" fmla="*/ 80 w 81"/>
                  <a:gd name="T15" fmla="*/ 43 h 66"/>
                  <a:gd name="T16" fmla="*/ 75 w 81"/>
                  <a:gd name="T17" fmla="*/ 51 h 66"/>
                  <a:gd name="T18" fmla="*/ 18 w 81"/>
                  <a:gd name="T19" fmla="*/ 65 h 66"/>
                  <a:gd name="T20" fmla="*/ 16 w 81"/>
                  <a:gd name="T21" fmla="*/ 66 h 66"/>
                  <a:gd name="T22" fmla="*/ 64 w 81"/>
                  <a:gd name="T23" fmla="*/ 5 h 66"/>
                  <a:gd name="T24" fmla="*/ 63 w 81"/>
                  <a:gd name="T25" fmla="*/ 5 h 66"/>
                  <a:gd name="T26" fmla="*/ 6 w 81"/>
                  <a:gd name="T27" fmla="*/ 19 h 66"/>
                  <a:gd name="T28" fmla="*/ 5 w 81"/>
                  <a:gd name="T29" fmla="*/ 20 h 66"/>
                  <a:gd name="T30" fmla="*/ 5 w 81"/>
                  <a:gd name="T31" fmla="*/ 22 h 66"/>
                  <a:gd name="T32" fmla="*/ 14 w 81"/>
                  <a:gd name="T33" fmla="*/ 60 h 66"/>
                  <a:gd name="T34" fmla="*/ 17 w 81"/>
                  <a:gd name="T35" fmla="*/ 61 h 66"/>
                  <a:gd name="T36" fmla="*/ 74 w 81"/>
                  <a:gd name="T37" fmla="*/ 46 h 66"/>
                  <a:gd name="T38" fmla="*/ 76 w 81"/>
                  <a:gd name="T39" fmla="*/ 44 h 66"/>
                  <a:gd name="T40" fmla="*/ 66 w 81"/>
                  <a:gd name="T41" fmla="*/ 6 h 66"/>
                  <a:gd name="T42" fmla="*/ 64 w 81"/>
                  <a:gd name="T43" fmla="*/ 5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66">
                    <a:moveTo>
                      <a:pt x="16" y="66"/>
                    </a:moveTo>
                    <a:cubicBezTo>
                      <a:pt x="13" y="66"/>
                      <a:pt x="11" y="64"/>
                      <a:pt x="10" y="6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0"/>
                      <a:pt x="1" y="18"/>
                    </a:cubicBezTo>
                    <a:cubicBezTo>
                      <a:pt x="2" y="17"/>
                      <a:pt x="3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6" y="0"/>
                      <a:pt x="69" y="2"/>
                      <a:pt x="70" y="5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1" y="46"/>
                      <a:pt x="79" y="50"/>
                      <a:pt x="75" y="51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5"/>
                      <a:pt x="17" y="66"/>
                      <a:pt x="16" y="66"/>
                    </a:cubicBezTo>
                    <a:moveTo>
                      <a:pt x="64" y="5"/>
                    </a:moveTo>
                    <a:cubicBezTo>
                      <a:pt x="64" y="5"/>
                      <a:pt x="64" y="5"/>
                      <a:pt x="63" y="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5" y="20"/>
                      <a:pt x="5" y="20"/>
                    </a:cubicBezTo>
                    <a:cubicBezTo>
                      <a:pt x="5" y="21"/>
                      <a:pt x="4" y="22"/>
                      <a:pt x="5" y="22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1"/>
                      <a:pt x="16" y="61"/>
                      <a:pt x="17" y="61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5" y="46"/>
                      <a:pt x="76" y="45"/>
                      <a:pt x="76" y="44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5"/>
                      <a:pt x="65" y="5"/>
                      <a:pt x="6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6680201" y="2652713"/>
                <a:ext cx="261938" cy="138113"/>
              </a:xfrm>
              <a:custGeom>
                <a:gdLst>
                  <a:gd name="T0" fmla="*/ 6 w 70"/>
                  <a:gd name="T1" fmla="*/ 37 h 37"/>
                  <a:gd name="T2" fmla="*/ 1 w 70"/>
                  <a:gd name="T3" fmla="*/ 34 h 37"/>
                  <a:gd name="T4" fmla="*/ 0 w 70"/>
                  <a:gd name="T5" fmla="*/ 33 h 37"/>
                  <a:gd name="T6" fmla="*/ 18 w 70"/>
                  <a:gd name="T7" fmla="*/ 6 h 37"/>
                  <a:gd name="T8" fmla="*/ 22 w 70"/>
                  <a:gd name="T9" fmla="*/ 8 h 37"/>
                  <a:gd name="T10" fmla="*/ 6 w 70"/>
                  <a:gd name="T11" fmla="*/ 32 h 37"/>
                  <a:gd name="T12" fmla="*/ 7 w 70"/>
                  <a:gd name="T13" fmla="*/ 32 h 37"/>
                  <a:gd name="T14" fmla="*/ 64 w 70"/>
                  <a:gd name="T15" fmla="*/ 17 h 37"/>
                  <a:gd name="T16" fmla="*/ 65 w 70"/>
                  <a:gd name="T17" fmla="*/ 17 h 37"/>
                  <a:gd name="T18" fmla="*/ 39 w 70"/>
                  <a:gd name="T19" fmla="*/ 3 h 37"/>
                  <a:gd name="T20" fmla="*/ 41 w 70"/>
                  <a:gd name="T21" fmla="*/ 0 h 37"/>
                  <a:gd name="T22" fmla="*/ 70 w 70"/>
                  <a:gd name="T23" fmla="*/ 14 h 37"/>
                  <a:gd name="T24" fmla="*/ 70 w 70"/>
                  <a:gd name="T25" fmla="*/ 16 h 37"/>
                  <a:gd name="T26" fmla="*/ 65 w 70"/>
                  <a:gd name="T27" fmla="*/ 22 h 37"/>
                  <a:gd name="T28" fmla="*/ 8 w 70"/>
                  <a:gd name="T29" fmla="*/ 36 h 37"/>
                  <a:gd name="T30" fmla="*/ 6 w 70"/>
                  <a:gd name="T31" fmla="*/ 37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7">
                    <a:moveTo>
                      <a:pt x="6" y="37"/>
                    </a:moveTo>
                    <a:cubicBezTo>
                      <a:pt x="4" y="37"/>
                      <a:pt x="2" y="36"/>
                      <a:pt x="1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7" y="32"/>
                      <a:pt x="7" y="32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5" y="17"/>
                      <a:pt x="65" y="17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9"/>
                      <a:pt x="68" y="21"/>
                      <a:pt x="65" y="2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7" y="37"/>
                      <a:pt x="6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6642101" y="2543175"/>
                <a:ext cx="261938" cy="168275"/>
              </a:xfrm>
              <a:custGeom>
                <a:gdLst>
                  <a:gd name="T0" fmla="*/ 43 w 70"/>
                  <a:gd name="T1" fmla="*/ 45 h 45"/>
                  <a:gd name="T2" fmla="*/ 0 w 70"/>
                  <a:gd name="T3" fmla="*/ 22 h 45"/>
                  <a:gd name="T4" fmla="*/ 0 w 70"/>
                  <a:gd name="T5" fmla="*/ 21 h 45"/>
                  <a:gd name="T6" fmla="*/ 5 w 70"/>
                  <a:gd name="T7" fmla="*/ 15 h 45"/>
                  <a:gd name="T8" fmla="*/ 62 w 70"/>
                  <a:gd name="T9" fmla="*/ 1 h 45"/>
                  <a:gd name="T10" fmla="*/ 69 w 70"/>
                  <a:gd name="T11" fmla="*/ 3 h 45"/>
                  <a:gd name="T12" fmla="*/ 70 w 70"/>
                  <a:gd name="T13" fmla="*/ 4 h 45"/>
                  <a:gd name="T14" fmla="*/ 43 w 70"/>
                  <a:gd name="T15" fmla="*/ 45 h 45"/>
                  <a:gd name="T16" fmla="*/ 5 w 70"/>
                  <a:gd name="T17" fmla="*/ 20 h 45"/>
                  <a:gd name="T18" fmla="*/ 42 w 70"/>
                  <a:gd name="T19" fmla="*/ 39 h 45"/>
                  <a:gd name="T20" fmla="*/ 65 w 70"/>
                  <a:gd name="T21" fmla="*/ 5 h 45"/>
                  <a:gd name="T22" fmla="*/ 63 w 70"/>
                  <a:gd name="T23" fmla="*/ 5 h 45"/>
                  <a:gd name="T24" fmla="*/ 6 w 70"/>
                  <a:gd name="T25" fmla="*/ 19 h 45"/>
                  <a:gd name="T26" fmla="*/ 5 w 70"/>
                  <a:gd name="T27" fmla="*/ 2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5">
                    <a:moveTo>
                      <a:pt x="43" y="45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18"/>
                      <a:pt x="3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5" y="0"/>
                      <a:pt x="68" y="1"/>
                      <a:pt x="69" y="3"/>
                    </a:cubicBezTo>
                    <a:cubicBezTo>
                      <a:pt x="70" y="4"/>
                      <a:pt x="70" y="4"/>
                      <a:pt x="70" y="4"/>
                    </a:cubicBezTo>
                    <a:lnTo>
                      <a:pt x="43" y="45"/>
                    </a:lnTo>
                    <a:close/>
                    <a:moveTo>
                      <a:pt x="5" y="20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5"/>
                      <a:pt x="64" y="5"/>
                      <a:pt x="63" y="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5" y="20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7091363" y="3255963"/>
                <a:ext cx="147638" cy="203200"/>
              </a:xfrm>
              <a:custGeom>
                <a:gdLst>
                  <a:gd name="T0" fmla="*/ 33 w 93"/>
                  <a:gd name="T1" fmla="*/ 128 h 128"/>
                  <a:gd name="T2" fmla="*/ 0 w 93"/>
                  <a:gd name="T3" fmla="*/ 19 h 128"/>
                  <a:gd name="T4" fmla="*/ 62 w 93"/>
                  <a:gd name="T5" fmla="*/ 0 h 128"/>
                  <a:gd name="T6" fmla="*/ 93 w 93"/>
                  <a:gd name="T7" fmla="*/ 111 h 128"/>
                  <a:gd name="T8" fmla="*/ 33 w 93"/>
                  <a:gd name="T9" fmla="*/ 128 h 128"/>
                  <a:gd name="T10" fmla="*/ 12 w 93"/>
                  <a:gd name="T11" fmla="*/ 26 h 128"/>
                  <a:gd name="T12" fmla="*/ 41 w 93"/>
                  <a:gd name="T13" fmla="*/ 116 h 128"/>
                  <a:gd name="T14" fmla="*/ 81 w 93"/>
                  <a:gd name="T15" fmla="*/ 104 h 128"/>
                  <a:gd name="T16" fmla="*/ 55 w 93"/>
                  <a:gd name="T17" fmla="*/ 14 h 128"/>
                  <a:gd name="T18" fmla="*/ 12 w 93"/>
                  <a:gd name="T19" fmla="*/ 26 h 1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28">
                    <a:moveTo>
                      <a:pt x="33" y="128"/>
                    </a:moveTo>
                    <a:lnTo>
                      <a:pt x="0" y="19"/>
                    </a:lnTo>
                    <a:lnTo>
                      <a:pt x="62" y="0"/>
                    </a:lnTo>
                    <a:lnTo>
                      <a:pt x="93" y="111"/>
                    </a:lnTo>
                    <a:lnTo>
                      <a:pt x="33" y="128"/>
                    </a:lnTo>
                    <a:close/>
                    <a:moveTo>
                      <a:pt x="12" y="26"/>
                    </a:moveTo>
                    <a:lnTo>
                      <a:pt x="41" y="116"/>
                    </a:lnTo>
                    <a:lnTo>
                      <a:pt x="81" y="104"/>
                    </a:lnTo>
                    <a:lnTo>
                      <a:pt x="55" y="14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7178676" y="3148013"/>
                <a:ext cx="220663" cy="246063"/>
              </a:xfrm>
              <a:custGeom>
                <a:gdLst>
                  <a:gd name="T0" fmla="*/ 39 w 59"/>
                  <a:gd name="T1" fmla="*/ 66 h 66"/>
                  <a:gd name="T2" fmla="*/ 36 w 59"/>
                  <a:gd name="T3" fmla="*/ 66 h 66"/>
                  <a:gd name="T4" fmla="*/ 27 w 59"/>
                  <a:gd name="T5" fmla="*/ 65 h 66"/>
                  <a:gd name="T6" fmla="*/ 22 w 59"/>
                  <a:gd name="T7" fmla="*/ 65 h 66"/>
                  <a:gd name="T8" fmla="*/ 10 w 59"/>
                  <a:gd name="T9" fmla="*/ 65 h 66"/>
                  <a:gd name="T10" fmla="*/ 8 w 59"/>
                  <a:gd name="T11" fmla="*/ 65 h 66"/>
                  <a:gd name="T12" fmla="*/ 0 w 59"/>
                  <a:gd name="T13" fmla="*/ 36 h 66"/>
                  <a:gd name="T14" fmla="*/ 1 w 59"/>
                  <a:gd name="T15" fmla="*/ 35 h 66"/>
                  <a:gd name="T16" fmla="*/ 16 w 59"/>
                  <a:gd name="T17" fmla="*/ 18 h 66"/>
                  <a:gd name="T18" fmla="*/ 17 w 59"/>
                  <a:gd name="T19" fmla="*/ 5 h 66"/>
                  <a:gd name="T20" fmla="*/ 18 w 59"/>
                  <a:gd name="T21" fmla="*/ 2 h 66"/>
                  <a:gd name="T22" fmla="*/ 25 w 59"/>
                  <a:gd name="T23" fmla="*/ 0 h 66"/>
                  <a:gd name="T24" fmla="*/ 29 w 59"/>
                  <a:gd name="T25" fmla="*/ 2 h 66"/>
                  <a:gd name="T26" fmla="*/ 32 w 59"/>
                  <a:gd name="T27" fmla="*/ 17 h 66"/>
                  <a:gd name="T28" fmla="*/ 32 w 59"/>
                  <a:gd name="T29" fmla="*/ 19 h 66"/>
                  <a:gd name="T30" fmla="*/ 32 w 59"/>
                  <a:gd name="T31" fmla="*/ 21 h 66"/>
                  <a:gd name="T32" fmla="*/ 32 w 59"/>
                  <a:gd name="T33" fmla="*/ 24 h 66"/>
                  <a:gd name="T34" fmla="*/ 47 w 59"/>
                  <a:gd name="T35" fmla="*/ 26 h 66"/>
                  <a:gd name="T36" fmla="*/ 48 w 59"/>
                  <a:gd name="T37" fmla="*/ 26 h 66"/>
                  <a:gd name="T38" fmla="*/ 48 w 59"/>
                  <a:gd name="T39" fmla="*/ 26 h 66"/>
                  <a:gd name="T40" fmla="*/ 59 w 59"/>
                  <a:gd name="T41" fmla="*/ 37 h 66"/>
                  <a:gd name="T42" fmla="*/ 56 w 59"/>
                  <a:gd name="T43" fmla="*/ 43 h 66"/>
                  <a:gd name="T44" fmla="*/ 56 w 59"/>
                  <a:gd name="T45" fmla="*/ 46 h 66"/>
                  <a:gd name="T46" fmla="*/ 53 w 59"/>
                  <a:gd name="T47" fmla="*/ 52 h 66"/>
                  <a:gd name="T48" fmla="*/ 53 w 59"/>
                  <a:gd name="T49" fmla="*/ 53 h 66"/>
                  <a:gd name="T50" fmla="*/ 48 w 59"/>
                  <a:gd name="T51" fmla="*/ 60 h 66"/>
                  <a:gd name="T52" fmla="*/ 48 w 59"/>
                  <a:gd name="T53" fmla="*/ 62 h 66"/>
                  <a:gd name="T54" fmla="*/ 39 w 59"/>
                  <a:gd name="T55" fmla="*/ 66 h 66"/>
                  <a:gd name="T56" fmla="*/ 17 w 59"/>
                  <a:gd name="T57" fmla="*/ 60 h 66"/>
                  <a:gd name="T58" fmla="*/ 22 w 59"/>
                  <a:gd name="T59" fmla="*/ 60 h 66"/>
                  <a:gd name="T60" fmla="*/ 28 w 59"/>
                  <a:gd name="T61" fmla="*/ 61 h 66"/>
                  <a:gd name="T62" fmla="*/ 37 w 59"/>
                  <a:gd name="T63" fmla="*/ 62 h 66"/>
                  <a:gd name="T64" fmla="*/ 39 w 59"/>
                  <a:gd name="T65" fmla="*/ 62 h 66"/>
                  <a:gd name="T66" fmla="*/ 44 w 59"/>
                  <a:gd name="T67" fmla="*/ 60 h 66"/>
                  <a:gd name="T68" fmla="*/ 44 w 59"/>
                  <a:gd name="T69" fmla="*/ 59 h 66"/>
                  <a:gd name="T70" fmla="*/ 44 w 59"/>
                  <a:gd name="T71" fmla="*/ 57 h 66"/>
                  <a:gd name="T72" fmla="*/ 46 w 59"/>
                  <a:gd name="T73" fmla="*/ 57 h 66"/>
                  <a:gd name="T74" fmla="*/ 49 w 59"/>
                  <a:gd name="T75" fmla="*/ 53 h 66"/>
                  <a:gd name="T76" fmla="*/ 49 w 59"/>
                  <a:gd name="T77" fmla="*/ 52 h 66"/>
                  <a:gd name="T78" fmla="*/ 48 w 59"/>
                  <a:gd name="T79" fmla="*/ 50 h 66"/>
                  <a:gd name="T80" fmla="*/ 50 w 59"/>
                  <a:gd name="T81" fmla="*/ 49 h 66"/>
                  <a:gd name="T82" fmla="*/ 52 w 59"/>
                  <a:gd name="T83" fmla="*/ 46 h 66"/>
                  <a:gd name="T84" fmla="*/ 52 w 59"/>
                  <a:gd name="T85" fmla="*/ 43 h 66"/>
                  <a:gd name="T86" fmla="*/ 51 w 59"/>
                  <a:gd name="T87" fmla="*/ 42 h 66"/>
                  <a:gd name="T88" fmla="*/ 52 w 59"/>
                  <a:gd name="T89" fmla="*/ 41 h 66"/>
                  <a:gd name="T90" fmla="*/ 54 w 59"/>
                  <a:gd name="T91" fmla="*/ 37 h 66"/>
                  <a:gd name="T92" fmla="*/ 48 w 59"/>
                  <a:gd name="T93" fmla="*/ 31 h 66"/>
                  <a:gd name="T94" fmla="*/ 47 w 59"/>
                  <a:gd name="T95" fmla="*/ 31 h 66"/>
                  <a:gd name="T96" fmla="*/ 28 w 59"/>
                  <a:gd name="T97" fmla="*/ 27 h 66"/>
                  <a:gd name="T98" fmla="*/ 27 w 59"/>
                  <a:gd name="T99" fmla="*/ 24 h 66"/>
                  <a:gd name="T100" fmla="*/ 28 w 59"/>
                  <a:gd name="T101" fmla="*/ 21 h 66"/>
                  <a:gd name="T102" fmla="*/ 28 w 59"/>
                  <a:gd name="T103" fmla="*/ 19 h 66"/>
                  <a:gd name="T104" fmla="*/ 28 w 59"/>
                  <a:gd name="T105" fmla="*/ 16 h 66"/>
                  <a:gd name="T106" fmla="*/ 26 w 59"/>
                  <a:gd name="T107" fmla="*/ 5 h 66"/>
                  <a:gd name="T108" fmla="*/ 25 w 59"/>
                  <a:gd name="T109" fmla="*/ 4 h 66"/>
                  <a:gd name="T110" fmla="*/ 22 w 59"/>
                  <a:gd name="T111" fmla="*/ 5 h 66"/>
                  <a:gd name="T112" fmla="*/ 21 w 59"/>
                  <a:gd name="T113" fmla="*/ 19 h 66"/>
                  <a:gd name="T114" fmla="*/ 20 w 59"/>
                  <a:gd name="T115" fmla="*/ 20 h 66"/>
                  <a:gd name="T116" fmla="*/ 5 w 59"/>
                  <a:gd name="T117" fmla="*/ 38 h 66"/>
                  <a:gd name="T118" fmla="*/ 11 w 59"/>
                  <a:gd name="T119" fmla="*/ 60 h 66"/>
                  <a:gd name="T120" fmla="*/ 17 w 59"/>
                  <a:gd name="T121" fmla="*/ 6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" h="66">
                    <a:moveTo>
                      <a:pt x="39" y="66"/>
                    </a:moveTo>
                    <a:cubicBezTo>
                      <a:pt x="38" y="66"/>
                      <a:pt x="37" y="66"/>
                      <a:pt x="36" y="66"/>
                    </a:cubicBezTo>
                    <a:cubicBezTo>
                      <a:pt x="34" y="66"/>
                      <a:pt x="31" y="65"/>
                      <a:pt x="27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17" y="64"/>
                      <a:pt x="13" y="64"/>
                      <a:pt x="10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6" y="31"/>
                      <a:pt x="14" y="23"/>
                      <a:pt x="16" y="18"/>
                    </a:cubicBezTo>
                    <a:cubicBezTo>
                      <a:pt x="18" y="12"/>
                      <a:pt x="17" y="6"/>
                      <a:pt x="17" y="5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20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2"/>
                    </a:cubicBezTo>
                    <a:cubicBezTo>
                      <a:pt x="32" y="5"/>
                      <a:pt x="33" y="10"/>
                      <a:pt x="32" y="17"/>
                    </a:cubicBezTo>
                    <a:cubicBezTo>
                      <a:pt x="32" y="18"/>
                      <a:pt x="32" y="19"/>
                      <a:pt x="32" y="19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2"/>
                      <a:pt x="32" y="23"/>
                      <a:pt x="32" y="24"/>
                    </a:cubicBezTo>
                    <a:cubicBezTo>
                      <a:pt x="33" y="25"/>
                      <a:pt x="3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4" y="26"/>
                      <a:pt x="59" y="31"/>
                      <a:pt x="59" y="37"/>
                    </a:cubicBezTo>
                    <a:cubicBezTo>
                      <a:pt x="59" y="39"/>
                      <a:pt x="58" y="41"/>
                      <a:pt x="56" y="43"/>
                    </a:cubicBezTo>
                    <a:cubicBezTo>
                      <a:pt x="56" y="44"/>
                      <a:pt x="57" y="45"/>
                      <a:pt x="56" y="46"/>
                    </a:cubicBezTo>
                    <a:cubicBezTo>
                      <a:pt x="56" y="48"/>
                      <a:pt x="55" y="51"/>
                      <a:pt x="53" y="52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6"/>
                      <a:pt x="51" y="59"/>
                      <a:pt x="48" y="60"/>
                    </a:cubicBezTo>
                    <a:cubicBezTo>
                      <a:pt x="48" y="61"/>
                      <a:pt x="48" y="61"/>
                      <a:pt x="48" y="62"/>
                    </a:cubicBezTo>
                    <a:cubicBezTo>
                      <a:pt x="47" y="65"/>
                      <a:pt x="44" y="66"/>
                      <a:pt x="39" y="66"/>
                    </a:cubicBezTo>
                    <a:moveTo>
                      <a:pt x="17" y="60"/>
                    </a:moveTo>
                    <a:cubicBezTo>
                      <a:pt x="18" y="60"/>
                      <a:pt x="20" y="60"/>
                      <a:pt x="22" y="60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31" y="61"/>
                      <a:pt x="35" y="61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42" y="62"/>
                      <a:pt x="43" y="61"/>
                      <a:pt x="44" y="60"/>
                    </a:cubicBezTo>
                    <a:cubicBezTo>
                      <a:pt x="44" y="60"/>
                      <a:pt x="44" y="59"/>
                      <a:pt x="44" y="59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6"/>
                      <a:pt x="49" y="55"/>
                      <a:pt x="49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1" y="49"/>
                      <a:pt x="52" y="47"/>
                      <a:pt x="52" y="46"/>
                    </a:cubicBezTo>
                    <a:cubicBezTo>
                      <a:pt x="52" y="45"/>
                      <a:pt x="52" y="44"/>
                      <a:pt x="52" y="43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4" y="40"/>
                      <a:pt x="54" y="38"/>
                      <a:pt x="54" y="37"/>
                    </a:cubicBezTo>
                    <a:cubicBezTo>
                      <a:pt x="54" y="33"/>
                      <a:pt x="52" y="31"/>
                      <a:pt x="48" y="31"/>
                    </a:cubicBezTo>
                    <a:cubicBezTo>
                      <a:pt x="48" y="31"/>
                      <a:pt x="48" y="31"/>
                      <a:pt x="47" y="31"/>
                    </a:cubicBezTo>
                    <a:cubicBezTo>
                      <a:pt x="37" y="31"/>
                      <a:pt x="31" y="29"/>
                      <a:pt x="28" y="27"/>
                    </a:cubicBezTo>
                    <a:cubicBezTo>
                      <a:pt x="28" y="26"/>
                      <a:pt x="27" y="25"/>
                      <a:pt x="27" y="24"/>
                    </a:cubicBezTo>
                    <a:cubicBezTo>
                      <a:pt x="27" y="23"/>
                      <a:pt x="27" y="22"/>
                      <a:pt x="28" y="21"/>
                    </a:cubicBezTo>
                    <a:cubicBezTo>
                      <a:pt x="28" y="20"/>
                      <a:pt x="28" y="19"/>
                      <a:pt x="28" y="19"/>
                    </a:cubicBezTo>
                    <a:cubicBezTo>
                      <a:pt x="28" y="18"/>
                      <a:pt x="28" y="17"/>
                      <a:pt x="28" y="16"/>
                    </a:cubicBezTo>
                    <a:cubicBezTo>
                      <a:pt x="29" y="10"/>
                      <a:pt x="27" y="6"/>
                      <a:pt x="26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2" y="5"/>
                      <a:pt x="22" y="5"/>
                    </a:cubicBezTo>
                    <a:cubicBezTo>
                      <a:pt x="22" y="6"/>
                      <a:pt x="22" y="13"/>
                      <a:pt x="21" y="19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5"/>
                      <a:pt x="10" y="33"/>
                      <a:pt x="5" y="38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3" y="60"/>
                      <a:pt x="15" y="60"/>
                      <a:pt x="17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5251451" y="2468563"/>
                <a:ext cx="471488" cy="412750"/>
              </a:xfrm>
              <a:custGeom>
                <a:gdLst>
                  <a:gd name="T0" fmla="*/ 297 w 297"/>
                  <a:gd name="T1" fmla="*/ 260 h 260"/>
                  <a:gd name="T2" fmla="*/ 0 w 297"/>
                  <a:gd name="T3" fmla="*/ 260 h 260"/>
                  <a:gd name="T4" fmla="*/ 0 w 297"/>
                  <a:gd name="T5" fmla="*/ 0 h 260"/>
                  <a:gd name="T6" fmla="*/ 297 w 297"/>
                  <a:gd name="T7" fmla="*/ 0 h 260"/>
                  <a:gd name="T8" fmla="*/ 297 w 297"/>
                  <a:gd name="T9" fmla="*/ 260 h 260"/>
                  <a:gd name="T10" fmla="*/ 9 w 297"/>
                  <a:gd name="T11" fmla="*/ 250 h 260"/>
                  <a:gd name="T12" fmla="*/ 288 w 297"/>
                  <a:gd name="T13" fmla="*/ 250 h 260"/>
                  <a:gd name="T14" fmla="*/ 288 w 297"/>
                  <a:gd name="T15" fmla="*/ 9 h 260"/>
                  <a:gd name="T16" fmla="*/ 9 w 297"/>
                  <a:gd name="T17" fmla="*/ 9 h 260"/>
                  <a:gd name="T18" fmla="*/ 9 w 297"/>
                  <a:gd name="T19" fmla="*/ 250 h 2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260">
                    <a:moveTo>
                      <a:pt x="297" y="26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97" y="0"/>
                    </a:lnTo>
                    <a:lnTo>
                      <a:pt x="297" y="260"/>
                    </a:lnTo>
                    <a:close/>
                    <a:moveTo>
                      <a:pt x="9" y="250"/>
                    </a:moveTo>
                    <a:lnTo>
                      <a:pt x="288" y="250"/>
                    </a:lnTo>
                    <a:lnTo>
                      <a:pt x="288" y="9"/>
                    </a:lnTo>
                    <a:lnTo>
                      <a:pt x="9" y="9"/>
                    </a:lnTo>
                    <a:lnTo>
                      <a:pt x="9" y="2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4" name="Freeform 24"/>
              <p:cNvSpPr>
                <a:spLocks noEditPoints="1"/>
              </p:cNvSpPr>
              <p:nvPr/>
            </p:nvSpPr>
            <p:spPr bwMode="auto">
              <a:xfrm>
                <a:off x="5299076" y="2517775"/>
                <a:ext cx="376238" cy="314325"/>
              </a:xfrm>
              <a:custGeom>
                <a:gdLst>
                  <a:gd name="T0" fmla="*/ 237 w 237"/>
                  <a:gd name="T1" fmla="*/ 198 h 198"/>
                  <a:gd name="T2" fmla="*/ 0 w 237"/>
                  <a:gd name="T3" fmla="*/ 198 h 198"/>
                  <a:gd name="T4" fmla="*/ 0 w 237"/>
                  <a:gd name="T5" fmla="*/ 0 h 198"/>
                  <a:gd name="T6" fmla="*/ 237 w 237"/>
                  <a:gd name="T7" fmla="*/ 0 h 198"/>
                  <a:gd name="T8" fmla="*/ 237 w 237"/>
                  <a:gd name="T9" fmla="*/ 198 h 198"/>
                  <a:gd name="T10" fmla="*/ 10 w 237"/>
                  <a:gd name="T11" fmla="*/ 189 h 198"/>
                  <a:gd name="T12" fmla="*/ 227 w 237"/>
                  <a:gd name="T13" fmla="*/ 189 h 198"/>
                  <a:gd name="T14" fmla="*/ 227 w 237"/>
                  <a:gd name="T15" fmla="*/ 9 h 198"/>
                  <a:gd name="T16" fmla="*/ 10 w 237"/>
                  <a:gd name="T17" fmla="*/ 9 h 198"/>
                  <a:gd name="T18" fmla="*/ 10 w 237"/>
                  <a:gd name="T19" fmla="*/ 189 h 1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6" h="198">
                    <a:moveTo>
                      <a:pt x="237" y="198"/>
                    </a:moveTo>
                    <a:lnTo>
                      <a:pt x="0" y="198"/>
                    </a:lnTo>
                    <a:lnTo>
                      <a:pt x="0" y="0"/>
                    </a:lnTo>
                    <a:lnTo>
                      <a:pt x="237" y="0"/>
                    </a:lnTo>
                    <a:lnTo>
                      <a:pt x="237" y="198"/>
                    </a:lnTo>
                    <a:close/>
                    <a:moveTo>
                      <a:pt x="10" y="189"/>
                    </a:moveTo>
                    <a:lnTo>
                      <a:pt x="227" y="189"/>
                    </a:lnTo>
                    <a:lnTo>
                      <a:pt x="227" y="9"/>
                    </a:lnTo>
                    <a:lnTo>
                      <a:pt x="10" y="9"/>
                    </a:lnTo>
                    <a:lnTo>
                      <a:pt x="10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>
                <a:off x="5303838" y="2625725"/>
                <a:ext cx="355600" cy="146050"/>
              </a:xfrm>
              <a:custGeom>
                <a:gdLst>
                  <a:gd name="T0" fmla="*/ 217 w 224"/>
                  <a:gd name="T1" fmla="*/ 92 h 92"/>
                  <a:gd name="T2" fmla="*/ 172 w 224"/>
                  <a:gd name="T3" fmla="*/ 52 h 92"/>
                  <a:gd name="T4" fmla="*/ 123 w 224"/>
                  <a:gd name="T5" fmla="*/ 88 h 92"/>
                  <a:gd name="T6" fmla="*/ 54 w 224"/>
                  <a:gd name="T7" fmla="*/ 14 h 92"/>
                  <a:gd name="T8" fmla="*/ 7 w 224"/>
                  <a:gd name="T9" fmla="*/ 66 h 92"/>
                  <a:gd name="T10" fmla="*/ 0 w 224"/>
                  <a:gd name="T11" fmla="*/ 59 h 92"/>
                  <a:gd name="T12" fmla="*/ 54 w 224"/>
                  <a:gd name="T13" fmla="*/ 0 h 92"/>
                  <a:gd name="T14" fmla="*/ 123 w 224"/>
                  <a:gd name="T15" fmla="*/ 73 h 92"/>
                  <a:gd name="T16" fmla="*/ 175 w 224"/>
                  <a:gd name="T17" fmla="*/ 40 h 92"/>
                  <a:gd name="T18" fmla="*/ 224 w 224"/>
                  <a:gd name="T19" fmla="*/ 83 h 92"/>
                  <a:gd name="T20" fmla="*/ 217 w 224"/>
                  <a:gd name="T21" fmla="*/ 92 h 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4" h="92">
                    <a:moveTo>
                      <a:pt x="217" y="92"/>
                    </a:moveTo>
                    <a:lnTo>
                      <a:pt x="172" y="52"/>
                    </a:lnTo>
                    <a:lnTo>
                      <a:pt x="123" y="88"/>
                    </a:lnTo>
                    <a:lnTo>
                      <a:pt x="54" y="14"/>
                    </a:lnTo>
                    <a:lnTo>
                      <a:pt x="7" y="66"/>
                    </a:lnTo>
                    <a:lnTo>
                      <a:pt x="0" y="59"/>
                    </a:lnTo>
                    <a:lnTo>
                      <a:pt x="54" y="0"/>
                    </a:lnTo>
                    <a:lnTo>
                      <a:pt x="123" y="73"/>
                    </a:lnTo>
                    <a:lnTo>
                      <a:pt x="175" y="40"/>
                    </a:lnTo>
                    <a:lnTo>
                      <a:pt x="224" y="83"/>
                    </a:lnTo>
                    <a:lnTo>
                      <a:pt x="217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6" name="Freeform 26"/>
              <p:cNvSpPr>
                <a:spLocks noEditPoints="1"/>
              </p:cNvSpPr>
              <p:nvPr/>
            </p:nvSpPr>
            <p:spPr bwMode="auto">
              <a:xfrm>
                <a:off x="5457826" y="2562225"/>
                <a:ext cx="100013" cy="101600"/>
              </a:xfrm>
              <a:custGeom>
                <a:gdLst>
                  <a:gd name="T0" fmla="*/ 13 w 27"/>
                  <a:gd name="T1" fmla="*/ 27 h 27"/>
                  <a:gd name="T2" fmla="*/ 0 w 27"/>
                  <a:gd name="T3" fmla="*/ 14 h 27"/>
                  <a:gd name="T4" fmla="*/ 13 w 27"/>
                  <a:gd name="T5" fmla="*/ 0 h 27"/>
                  <a:gd name="T6" fmla="*/ 27 w 27"/>
                  <a:gd name="T7" fmla="*/ 14 h 27"/>
                  <a:gd name="T8" fmla="*/ 13 w 27"/>
                  <a:gd name="T9" fmla="*/ 27 h 27"/>
                  <a:gd name="T10" fmla="*/ 13 w 27"/>
                  <a:gd name="T11" fmla="*/ 5 h 27"/>
                  <a:gd name="T12" fmla="*/ 4 w 27"/>
                  <a:gd name="T13" fmla="*/ 14 h 27"/>
                  <a:gd name="T14" fmla="*/ 13 w 27"/>
                  <a:gd name="T15" fmla="*/ 23 h 27"/>
                  <a:gd name="T16" fmla="*/ 22 w 27"/>
                  <a:gd name="T17" fmla="*/ 14 h 27"/>
                  <a:gd name="T18" fmla="*/ 13 w 27"/>
                  <a:gd name="T19" fmla="*/ 5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27"/>
                    </a:moveTo>
                    <a:cubicBezTo>
                      <a:pt x="6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4"/>
                    </a:cubicBezTo>
                    <a:cubicBezTo>
                      <a:pt x="27" y="21"/>
                      <a:pt x="21" y="27"/>
                      <a:pt x="13" y="27"/>
                    </a:cubicBezTo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8" y="23"/>
                      <a:pt x="22" y="19"/>
                      <a:pt x="22" y="14"/>
                    </a:cubicBezTo>
                    <a:cubicBezTo>
                      <a:pt x="22" y="9"/>
                      <a:pt x="18" y="5"/>
                      <a:pt x="1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5584826" y="2179638"/>
                <a:ext cx="190500" cy="195263"/>
              </a:xfrm>
              <a:custGeom>
                <a:gdLst>
                  <a:gd name="T0" fmla="*/ 25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5 w 51"/>
                  <a:gd name="T9" fmla="*/ 0 h 52"/>
                  <a:gd name="T10" fmla="*/ 43 w 51"/>
                  <a:gd name="T11" fmla="*/ 8 h 52"/>
                  <a:gd name="T12" fmla="*/ 51 w 51"/>
                  <a:gd name="T13" fmla="*/ 26 h 52"/>
                  <a:gd name="T14" fmla="*/ 43 w 51"/>
                  <a:gd name="T15" fmla="*/ 44 h 52"/>
                  <a:gd name="T16" fmla="*/ 25 w 51"/>
                  <a:gd name="T17" fmla="*/ 52 h 52"/>
                  <a:gd name="T18" fmla="*/ 25 w 51"/>
                  <a:gd name="T19" fmla="*/ 5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5 w 51"/>
                  <a:gd name="T27" fmla="*/ 47 h 52"/>
                  <a:gd name="T28" fmla="*/ 40 w 51"/>
                  <a:gd name="T29" fmla="*/ 41 h 52"/>
                  <a:gd name="T30" fmla="*/ 47 w 51"/>
                  <a:gd name="T31" fmla="*/ 26 h 52"/>
                  <a:gd name="T32" fmla="*/ 40 w 51"/>
                  <a:gd name="T33" fmla="*/ 11 h 52"/>
                  <a:gd name="T34" fmla="*/ 25 w 51"/>
                  <a:gd name="T35" fmla="*/ 5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2">
                    <a:moveTo>
                      <a:pt x="25" y="52"/>
                    </a:moveTo>
                    <a:cubicBezTo>
                      <a:pt x="19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9" y="0"/>
                      <a:pt x="25" y="0"/>
                    </a:cubicBezTo>
                    <a:cubicBezTo>
                      <a:pt x="32" y="0"/>
                      <a:pt x="39" y="3"/>
                      <a:pt x="43" y="8"/>
                    </a:cubicBezTo>
                    <a:cubicBezTo>
                      <a:pt x="48" y="13"/>
                      <a:pt x="51" y="19"/>
                      <a:pt x="51" y="26"/>
                    </a:cubicBezTo>
                    <a:cubicBezTo>
                      <a:pt x="51" y="33"/>
                      <a:pt x="48" y="39"/>
                      <a:pt x="43" y="44"/>
                    </a:cubicBezTo>
                    <a:cubicBezTo>
                      <a:pt x="39" y="49"/>
                      <a:pt x="32" y="52"/>
                      <a:pt x="25" y="52"/>
                    </a:cubicBezTo>
                    <a:moveTo>
                      <a:pt x="25" y="5"/>
                    </a:moveTo>
                    <a:cubicBezTo>
                      <a:pt x="20" y="5"/>
                      <a:pt x="14" y="7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5"/>
                      <a:pt x="20" y="47"/>
                      <a:pt x="25" y="47"/>
                    </a:cubicBezTo>
                    <a:cubicBezTo>
                      <a:pt x="31" y="47"/>
                      <a:pt x="36" y="45"/>
                      <a:pt x="40" y="41"/>
                    </a:cubicBezTo>
                    <a:cubicBezTo>
                      <a:pt x="44" y="37"/>
                      <a:pt x="47" y="32"/>
                      <a:pt x="47" y="26"/>
                    </a:cubicBezTo>
                    <a:cubicBezTo>
                      <a:pt x="47" y="20"/>
                      <a:pt x="44" y="15"/>
                      <a:pt x="40" y="11"/>
                    </a:cubicBezTo>
                    <a:cubicBezTo>
                      <a:pt x="36" y="7"/>
                      <a:pt x="31" y="5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5614988" y="2276475"/>
                <a:ext cx="127000" cy="65088"/>
              </a:xfrm>
              <a:custGeom>
                <a:gdLst>
                  <a:gd name="T0" fmla="*/ 17 w 34"/>
                  <a:gd name="T1" fmla="*/ 17 h 17"/>
                  <a:gd name="T2" fmla="*/ 5 w 34"/>
                  <a:gd name="T3" fmla="*/ 12 h 17"/>
                  <a:gd name="T4" fmla="*/ 0 w 34"/>
                  <a:gd name="T5" fmla="*/ 0 h 17"/>
                  <a:gd name="T6" fmla="*/ 5 w 34"/>
                  <a:gd name="T7" fmla="*/ 0 h 17"/>
                  <a:gd name="T8" fmla="*/ 9 w 34"/>
                  <a:gd name="T9" fmla="*/ 9 h 17"/>
                  <a:gd name="T10" fmla="*/ 17 w 34"/>
                  <a:gd name="T11" fmla="*/ 13 h 17"/>
                  <a:gd name="T12" fmla="*/ 30 w 34"/>
                  <a:gd name="T13" fmla="*/ 0 h 17"/>
                  <a:gd name="T14" fmla="*/ 34 w 34"/>
                  <a:gd name="T15" fmla="*/ 0 h 17"/>
                  <a:gd name="T16" fmla="*/ 17 w 34"/>
                  <a:gd name="T17" fmla="*/ 17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7">
                    <a:moveTo>
                      <a:pt x="17" y="17"/>
                    </a:moveTo>
                    <a:cubicBezTo>
                      <a:pt x="13" y="17"/>
                      <a:pt x="9" y="15"/>
                      <a:pt x="5" y="12"/>
                    </a:cubicBezTo>
                    <a:cubicBezTo>
                      <a:pt x="2" y="9"/>
                      <a:pt x="0" y="5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6" y="7"/>
                      <a:pt x="9" y="9"/>
                    </a:cubicBezTo>
                    <a:cubicBezTo>
                      <a:pt x="11" y="11"/>
                      <a:pt x="14" y="13"/>
                      <a:pt x="17" y="13"/>
                    </a:cubicBezTo>
                    <a:cubicBezTo>
                      <a:pt x="24" y="13"/>
                      <a:pt x="30" y="7"/>
                      <a:pt x="3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27" y="17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>
                <a:off x="5640388" y="2254250"/>
                <a:ext cx="22225" cy="22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>
                <a:off x="5697538" y="2254250"/>
                <a:ext cx="22225" cy="22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5824538" y="2435225"/>
                <a:ext cx="244475" cy="171450"/>
              </a:xfrm>
              <a:custGeom>
                <a:gdLst>
                  <a:gd name="T0" fmla="*/ 59 w 65"/>
                  <a:gd name="T1" fmla="*/ 46 h 46"/>
                  <a:gd name="T2" fmla="*/ 6 w 65"/>
                  <a:gd name="T3" fmla="*/ 46 h 46"/>
                  <a:gd name="T4" fmla="*/ 0 w 65"/>
                  <a:gd name="T5" fmla="*/ 40 h 46"/>
                  <a:gd name="T6" fmla="*/ 0 w 65"/>
                  <a:gd name="T7" fmla="*/ 6 h 46"/>
                  <a:gd name="T8" fmla="*/ 6 w 65"/>
                  <a:gd name="T9" fmla="*/ 0 h 46"/>
                  <a:gd name="T10" fmla="*/ 59 w 65"/>
                  <a:gd name="T11" fmla="*/ 0 h 46"/>
                  <a:gd name="T12" fmla="*/ 65 w 65"/>
                  <a:gd name="T13" fmla="*/ 6 h 46"/>
                  <a:gd name="T14" fmla="*/ 65 w 65"/>
                  <a:gd name="T15" fmla="*/ 40 h 46"/>
                  <a:gd name="T16" fmla="*/ 59 w 65"/>
                  <a:gd name="T17" fmla="*/ 46 h 46"/>
                  <a:gd name="T18" fmla="*/ 6 w 65"/>
                  <a:gd name="T19" fmla="*/ 5 h 46"/>
                  <a:gd name="T20" fmla="*/ 4 w 65"/>
                  <a:gd name="T21" fmla="*/ 6 h 46"/>
                  <a:gd name="T22" fmla="*/ 4 w 65"/>
                  <a:gd name="T23" fmla="*/ 40 h 46"/>
                  <a:gd name="T24" fmla="*/ 6 w 65"/>
                  <a:gd name="T25" fmla="*/ 42 h 46"/>
                  <a:gd name="T26" fmla="*/ 59 w 65"/>
                  <a:gd name="T27" fmla="*/ 42 h 46"/>
                  <a:gd name="T28" fmla="*/ 60 w 65"/>
                  <a:gd name="T29" fmla="*/ 40 h 46"/>
                  <a:gd name="T30" fmla="*/ 60 w 65"/>
                  <a:gd name="T31" fmla="*/ 6 h 46"/>
                  <a:gd name="T32" fmla="*/ 59 w 65"/>
                  <a:gd name="T33" fmla="*/ 5 h 46"/>
                  <a:gd name="T34" fmla="*/ 6 w 65"/>
                  <a:gd name="T35" fmla="*/ 5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46">
                    <a:moveTo>
                      <a:pt x="59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3" y="46"/>
                      <a:pt x="0" y="43"/>
                      <a:pt x="0" y="4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5" y="3"/>
                      <a:pt x="65" y="6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3"/>
                      <a:pt x="62" y="46"/>
                      <a:pt x="59" y="46"/>
                    </a:cubicBezTo>
                    <a:moveTo>
                      <a:pt x="6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5" y="42"/>
                      <a:pt x="6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60" y="42"/>
                      <a:pt x="60" y="41"/>
                      <a:pt x="60" y="40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60" y="5"/>
                      <a:pt x="59" y="5"/>
                    </a:cubicBez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6049963" y="2430463"/>
                <a:ext cx="93663" cy="180975"/>
              </a:xfrm>
              <a:custGeom>
                <a:gdLst>
                  <a:gd name="T0" fmla="*/ 59 w 59"/>
                  <a:gd name="T1" fmla="*/ 114 h 114"/>
                  <a:gd name="T2" fmla="*/ 0 w 59"/>
                  <a:gd name="T3" fmla="*/ 85 h 114"/>
                  <a:gd name="T4" fmla="*/ 0 w 59"/>
                  <a:gd name="T5" fmla="*/ 31 h 114"/>
                  <a:gd name="T6" fmla="*/ 59 w 59"/>
                  <a:gd name="T7" fmla="*/ 0 h 114"/>
                  <a:gd name="T8" fmla="*/ 59 w 59"/>
                  <a:gd name="T9" fmla="*/ 114 h 114"/>
                  <a:gd name="T10" fmla="*/ 9 w 59"/>
                  <a:gd name="T11" fmla="*/ 78 h 114"/>
                  <a:gd name="T12" fmla="*/ 47 w 59"/>
                  <a:gd name="T13" fmla="*/ 97 h 114"/>
                  <a:gd name="T14" fmla="*/ 47 w 59"/>
                  <a:gd name="T15" fmla="*/ 17 h 114"/>
                  <a:gd name="T16" fmla="*/ 9 w 59"/>
                  <a:gd name="T17" fmla="*/ 36 h 114"/>
                  <a:gd name="T18" fmla="*/ 9 w 59"/>
                  <a:gd name="T19" fmla="*/ 78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114">
                    <a:moveTo>
                      <a:pt x="59" y="114"/>
                    </a:moveTo>
                    <a:lnTo>
                      <a:pt x="0" y="85"/>
                    </a:lnTo>
                    <a:lnTo>
                      <a:pt x="0" y="31"/>
                    </a:lnTo>
                    <a:lnTo>
                      <a:pt x="59" y="0"/>
                    </a:lnTo>
                    <a:lnTo>
                      <a:pt x="59" y="114"/>
                    </a:lnTo>
                    <a:close/>
                    <a:moveTo>
                      <a:pt x="9" y="78"/>
                    </a:moveTo>
                    <a:lnTo>
                      <a:pt x="47" y="97"/>
                    </a:lnTo>
                    <a:lnTo>
                      <a:pt x="47" y="17"/>
                    </a:lnTo>
                    <a:lnTo>
                      <a:pt x="9" y="36"/>
                    </a:lnTo>
                    <a:lnTo>
                      <a:pt x="9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33" name="Freeform 33"/>
              <p:cNvSpPr>
                <a:spLocks noEditPoints="1"/>
              </p:cNvSpPr>
              <p:nvPr/>
            </p:nvSpPr>
            <p:spPr bwMode="auto">
              <a:xfrm>
                <a:off x="5832476" y="2333625"/>
                <a:ext cx="112713" cy="112713"/>
              </a:xfrm>
              <a:custGeom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  <a:gd name="T10" fmla="*/ 15 w 30"/>
                  <a:gd name="T11" fmla="*/ 5 h 30"/>
                  <a:gd name="T12" fmla="*/ 4 w 30"/>
                  <a:gd name="T13" fmla="*/ 15 h 30"/>
                  <a:gd name="T14" fmla="*/ 15 w 30"/>
                  <a:gd name="T15" fmla="*/ 26 h 30"/>
                  <a:gd name="T16" fmla="*/ 25 w 30"/>
                  <a:gd name="T17" fmla="*/ 15 h 30"/>
                  <a:gd name="T18" fmla="*/ 15 w 30"/>
                  <a:gd name="T19" fmla="*/ 5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24"/>
                      <a:pt x="23" y="30"/>
                      <a:pt x="15" y="30"/>
                    </a:cubicBezTo>
                    <a:moveTo>
                      <a:pt x="15" y="5"/>
                    </a:moveTo>
                    <a:cubicBezTo>
                      <a:pt x="9" y="5"/>
                      <a:pt x="4" y="10"/>
                      <a:pt x="4" y="15"/>
                    </a:cubicBezTo>
                    <a:cubicBezTo>
                      <a:pt x="4" y="21"/>
                      <a:pt x="9" y="26"/>
                      <a:pt x="15" y="26"/>
                    </a:cubicBezTo>
                    <a:cubicBezTo>
                      <a:pt x="21" y="26"/>
                      <a:pt x="25" y="21"/>
                      <a:pt x="25" y="15"/>
                    </a:cubicBezTo>
                    <a:cubicBezTo>
                      <a:pt x="25" y="10"/>
                      <a:pt x="21" y="5"/>
                      <a:pt x="1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096" name="Freeform 34"/>
              <p:cNvSpPr>
                <a:spLocks noEditPoints="1"/>
              </p:cNvSpPr>
              <p:nvPr/>
            </p:nvSpPr>
            <p:spPr bwMode="auto">
              <a:xfrm>
                <a:off x="5934076" y="2333625"/>
                <a:ext cx="111125" cy="112713"/>
              </a:xfrm>
              <a:custGeom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  <a:gd name="T10" fmla="*/ 15 w 30"/>
                  <a:gd name="T11" fmla="*/ 5 h 30"/>
                  <a:gd name="T12" fmla="*/ 4 w 30"/>
                  <a:gd name="T13" fmla="*/ 15 h 30"/>
                  <a:gd name="T14" fmla="*/ 15 w 30"/>
                  <a:gd name="T15" fmla="*/ 26 h 30"/>
                  <a:gd name="T16" fmla="*/ 26 w 30"/>
                  <a:gd name="T17" fmla="*/ 15 h 30"/>
                  <a:gd name="T18" fmla="*/ 15 w 30"/>
                  <a:gd name="T19" fmla="*/ 5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24"/>
                      <a:pt x="23" y="30"/>
                      <a:pt x="15" y="30"/>
                    </a:cubicBezTo>
                    <a:moveTo>
                      <a:pt x="15" y="5"/>
                    </a:moveTo>
                    <a:cubicBezTo>
                      <a:pt x="9" y="5"/>
                      <a:pt x="4" y="10"/>
                      <a:pt x="4" y="15"/>
                    </a:cubicBezTo>
                    <a:cubicBezTo>
                      <a:pt x="4" y="21"/>
                      <a:pt x="9" y="26"/>
                      <a:pt x="15" y="26"/>
                    </a:cubicBezTo>
                    <a:cubicBezTo>
                      <a:pt x="21" y="26"/>
                      <a:pt x="26" y="21"/>
                      <a:pt x="26" y="15"/>
                    </a:cubicBezTo>
                    <a:cubicBezTo>
                      <a:pt x="26" y="10"/>
                      <a:pt x="21" y="5"/>
                      <a:pt x="1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097" name="Freeform 35"/>
              <p:cNvSpPr>
                <a:spLocks noEditPoints="1"/>
              </p:cNvSpPr>
              <p:nvPr/>
            </p:nvSpPr>
            <p:spPr bwMode="auto">
              <a:xfrm>
                <a:off x="6597651" y="2359025"/>
                <a:ext cx="160338" cy="161925"/>
              </a:xfrm>
              <a:custGeom>
                <a:gdLst>
                  <a:gd name="T0" fmla="*/ 21 w 43"/>
                  <a:gd name="T1" fmla="*/ 43 h 43"/>
                  <a:gd name="T2" fmla="*/ 6 w 43"/>
                  <a:gd name="T3" fmla="*/ 36 h 43"/>
                  <a:gd name="T4" fmla="*/ 0 w 43"/>
                  <a:gd name="T5" fmla="*/ 21 h 43"/>
                  <a:gd name="T6" fmla="*/ 6 w 43"/>
                  <a:gd name="T7" fmla="*/ 6 h 43"/>
                  <a:gd name="T8" fmla="*/ 21 w 43"/>
                  <a:gd name="T9" fmla="*/ 0 h 43"/>
                  <a:gd name="T10" fmla="*/ 37 w 43"/>
                  <a:gd name="T11" fmla="*/ 6 h 43"/>
                  <a:gd name="T12" fmla="*/ 43 w 43"/>
                  <a:gd name="T13" fmla="*/ 21 h 43"/>
                  <a:gd name="T14" fmla="*/ 37 w 43"/>
                  <a:gd name="T15" fmla="*/ 36 h 43"/>
                  <a:gd name="T16" fmla="*/ 21 w 43"/>
                  <a:gd name="T17" fmla="*/ 43 h 43"/>
                  <a:gd name="T18" fmla="*/ 21 w 43"/>
                  <a:gd name="T19" fmla="*/ 4 h 43"/>
                  <a:gd name="T20" fmla="*/ 9 w 43"/>
                  <a:gd name="T21" fmla="*/ 9 h 43"/>
                  <a:gd name="T22" fmla="*/ 4 w 43"/>
                  <a:gd name="T23" fmla="*/ 21 h 43"/>
                  <a:gd name="T24" fmla="*/ 9 w 43"/>
                  <a:gd name="T25" fmla="*/ 33 h 43"/>
                  <a:gd name="T26" fmla="*/ 21 w 43"/>
                  <a:gd name="T27" fmla="*/ 38 h 43"/>
                  <a:gd name="T28" fmla="*/ 33 w 43"/>
                  <a:gd name="T29" fmla="*/ 33 h 43"/>
                  <a:gd name="T30" fmla="*/ 39 w 43"/>
                  <a:gd name="T31" fmla="*/ 21 h 43"/>
                  <a:gd name="T32" fmla="*/ 33 w 43"/>
                  <a:gd name="T33" fmla="*/ 9 h 43"/>
                  <a:gd name="T34" fmla="*/ 21 w 43"/>
                  <a:gd name="T35" fmla="*/ 4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15" y="43"/>
                      <a:pt x="10" y="41"/>
                      <a:pt x="6" y="36"/>
                    </a:cubicBezTo>
                    <a:cubicBezTo>
                      <a:pt x="2" y="32"/>
                      <a:pt x="0" y="27"/>
                      <a:pt x="0" y="21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7" y="0"/>
                      <a:pt x="32" y="2"/>
                      <a:pt x="37" y="6"/>
                    </a:cubicBezTo>
                    <a:cubicBezTo>
                      <a:pt x="41" y="10"/>
                      <a:pt x="43" y="15"/>
                      <a:pt x="43" y="21"/>
                    </a:cubicBezTo>
                    <a:cubicBezTo>
                      <a:pt x="43" y="27"/>
                      <a:pt x="41" y="32"/>
                      <a:pt x="37" y="36"/>
                    </a:cubicBezTo>
                    <a:cubicBezTo>
                      <a:pt x="32" y="41"/>
                      <a:pt x="27" y="43"/>
                      <a:pt x="21" y="43"/>
                    </a:cubicBezTo>
                    <a:moveTo>
                      <a:pt x="21" y="4"/>
                    </a:moveTo>
                    <a:cubicBezTo>
                      <a:pt x="17" y="4"/>
                      <a:pt x="12" y="6"/>
                      <a:pt x="9" y="9"/>
                    </a:cubicBezTo>
                    <a:cubicBezTo>
                      <a:pt x="6" y="12"/>
                      <a:pt x="4" y="17"/>
                      <a:pt x="4" y="21"/>
                    </a:cubicBezTo>
                    <a:cubicBezTo>
                      <a:pt x="4" y="26"/>
                      <a:pt x="6" y="30"/>
                      <a:pt x="9" y="33"/>
                    </a:cubicBezTo>
                    <a:cubicBezTo>
                      <a:pt x="12" y="37"/>
                      <a:pt x="17" y="38"/>
                      <a:pt x="21" y="38"/>
                    </a:cubicBezTo>
                    <a:cubicBezTo>
                      <a:pt x="26" y="38"/>
                      <a:pt x="30" y="37"/>
                      <a:pt x="33" y="33"/>
                    </a:cubicBezTo>
                    <a:cubicBezTo>
                      <a:pt x="37" y="30"/>
                      <a:pt x="39" y="26"/>
                      <a:pt x="39" y="21"/>
                    </a:cubicBezTo>
                    <a:cubicBezTo>
                      <a:pt x="39" y="17"/>
                      <a:pt x="37" y="12"/>
                      <a:pt x="33" y="9"/>
                    </a:cubicBezTo>
                    <a:cubicBezTo>
                      <a:pt x="30" y="6"/>
                      <a:pt x="26" y="4"/>
                      <a:pt x="2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099" name="Freeform 36"/>
              <p:cNvSpPr/>
              <p:nvPr/>
            </p:nvSpPr>
            <p:spPr bwMode="auto">
              <a:xfrm>
                <a:off x="6724651" y="2328863"/>
                <a:ext cx="60325" cy="65088"/>
              </a:xfrm>
              <a:custGeom>
                <a:gdLst>
                  <a:gd name="T0" fmla="*/ 7 w 38"/>
                  <a:gd name="T1" fmla="*/ 41 h 41"/>
                  <a:gd name="T2" fmla="*/ 0 w 38"/>
                  <a:gd name="T3" fmla="*/ 34 h 41"/>
                  <a:gd name="T4" fmla="*/ 31 w 38"/>
                  <a:gd name="T5" fmla="*/ 0 h 41"/>
                  <a:gd name="T6" fmla="*/ 38 w 38"/>
                  <a:gd name="T7" fmla="*/ 8 h 41"/>
                  <a:gd name="T8" fmla="*/ 7 w 38"/>
                  <a:gd name="T9" fmla="*/ 4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7" y="41"/>
                    </a:moveTo>
                    <a:lnTo>
                      <a:pt x="0" y="34"/>
                    </a:lnTo>
                    <a:lnTo>
                      <a:pt x="31" y="0"/>
                    </a:lnTo>
                    <a:lnTo>
                      <a:pt x="38" y="8"/>
                    </a:lnTo>
                    <a:lnTo>
                      <a:pt x="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0" name="Freeform 37"/>
              <p:cNvSpPr/>
              <p:nvPr/>
            </p:nvSpPr>
            <p:spPr bwMode="auto">
              <a:xfrm>
                <a:off x="6721476" y="2325688"/>
                <a:ext cx="66675" cy="68263"/>
              </a:xfrm>
              <a:custGeom>
                <a:gdLst>
                  <a:gd name="T0" fmla="*/ 42 w 42"/>
                  <a:gd name="T1" fmla="*/ 43 h 43"/>
                  <a:gd name="T2" fmla="*/ 33 w 42"/>
                  <a:gd name="T3" fmla="*/ 43 h 43"/>
                  <a:gd name="T4" fmla="*/ 33 w 42"/>
                  <a:gd name="T5" fmla="*/ 12 h 43"/>
                  <a:gd name="T6" fmla="*/ 0 w 42"/>
                  <a:gd name="T7" fmla="*/ 12 h 43"/>
                  <a:gd name="T8" fmla="*/ 0 w 42"/>
                  <a:gd name="T9" fmla="*/ 0 h 43"/>
                  <a:gd name="T10" fmla="*/ 42 w 42"/>
                  <a:gd name="T11" fmla="*/ 0 h 43"/>
                  <a:gd name="T12" fmla="*/ 42 w 42"/>
                  <a:gd name="T13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3">
                    <a:moveTo>
                      <a:pt x="42" y="43"/>
                    </a:moveTo>
                    <a:lnTo>
                      <a:pt x="33" y="43"/>
                    </a:lnTo>
                    <a:lnTo>
                      <a:pt x="33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1" name="Freeform 38"/>
              <p:cNvSpPr>
                <a:spLocks noEditPoints="1"/>
              </p:cNvSpPr>
              <p:nvPr/>
            </p:nvSpPr>
            <p:spPr bwMode="auto">
              <a:xfrm>
                <a:off x="4976813" y="2724150"/>
                <a:ext cx="169863" cy="160338"/>
              </a:xfrm>
              <a:custGeom>
                <a:gdLst>
                  <a:gd name="T0" fmla="*/ 24 w 45"/>
                  <a:gd name="T1" fmla="*/ 43 h 43"/>
                  <a:gd name="T2" fmla="*/ 8 w 45"/>
                  <a:gd name="T3" fmla="*/ 36 h 43"/>
                  <a:gd name="T4" fmla="*/ 8 w 45"/>
                  <a:gd name="T5" fmla="*/ 6 h 43"/>
                  <a:gd name="T6" fmla="*/ 24 w 45"/>
                  <a:gd name="T7" fmla="*/ 0 h 43"/>
                  <a:gd name="T8" fmla="*/ 39 w 45"/>
                  <a:gd name="T9" fmla="*/ 6 h 43"/>
                  <a:gd name="T10" fmla="*/ 45 w 45"/>
                  <a:gd name="T11" fmla="*/ 21 h 43"/>
                  <a:gd name="T12" fmla="*/ 39 w 45"/>
                  <a:gd name="T13" fmla="*/ 36 h 43"/>
                  <a:gd name="T14" fmla="*/ 24 w 45"/>
                  <a:gd name="T15" fmla="*/ 43 h 43"/>
                  <a:gd name="T16" fmla="*/ 24 w 45"/>
                  <a:gd name="T17" fmla="*/ 4 h 43"/>
                  <a:gd name="T18" fmla="*/ 11 w 45"/>
                  <a:gd name="T19" fmla="*/ 9 h 43"/>
                  <a:gd name="T20" fmla="*/ 11 w 45"/>
                  <a:gd name="T21" fmla="*/ 33 h 43"/>
                  <a:gd name="T22" fmla="*/ 24 w 45"/>
                  <a:gd name="T23" fmla="*/ 38 h 43"/>
                  <a:gd name="T24" fmla="*/ 36 w 45"/>
                  <a:gd name="T25" fmla="*/ 33 h 43"/>
                  <a:gd name="T26" fmla="*/ 41 w 45"/>
                  <a:gd name="T27" fmla="*/ 21 h 43"/>
                  <a:gd name="T28" fmla="*/ 36 w 45"/>
                  <a:gd name="T29" fmla="*/ 9 h 43"/>
                  <a:gd name="T30" fmla="*/ 24 w 45"/>
                  <a:gd name="T31" fmla="*/ 4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43">
                    <a:moveTo>
                      <a:pt x="24" y="43"/>
                    </a:moveTo>
                    <a:cubicBezTo>
                      <a:pt x="18" y="43"/>
                      <a:pt x="12" y="41"/>
                      <a:pt x="8" y="36"/>
                    </a:cubicBezTo>
                    <a:cubicBezTo>
                      <a:pt x="0" y="28"/>
                      <a:pt x="0" y="14"/>
                      <a:pt x="8" y="6"/>
                    </a:cubicBezTo>
                    <a:cubicBezTo>
                      <a:pt x="12" y="2"/>
                      <a:pt x="18" y="0"/>
                      <a:pt x="24" y="0"/>
                    </a:cubicBezTo>
                    <a:cubicBezTo>
                      <a:pt x="29" y="0"/>
                      <a:pt x="35" y="2"/>
                      <a:pt x="39" y="6"/>
                    </a:cubicBezTo>
                    <a:cubicBezTo>
                      <a:pt x="43" y="10"/>
                      <a:pt x="45" y="15"/>
                      <a:pt x="45" y="21"/>
                    </a:cubicBezTo>
                    <a:cubicBezTo>
                      <a:pt x="45" y="27"/>
                      <a:pt x="43" y="32"/>
                      <a:pt x="39" y="36"/>
                    </a:cubicBezTo>
                    <a:cubicBezTo>
                      <a:pt x="35" y="41"/>
                      <a:pt x="29" y="43"/>
                      <a:pt x="24" y="43"/>
                    </a:cubicBezTo>
                    <a:moveTo>
                      <a:pt x="24" y="4"/>
                    </a:moveTo>
                    <a:cubicBezTo>
                      <a:pt x="19" y="4"/>
                      <a:pt x="15" y="6"/>
                      <a:pt x="11" y="9"/>
                    </a:cubicBezTo>
                    <a:cubicBezTo>
                      <a:pt x="5" y="16"/>
                      <a:pt x="5" y="27"/>
                      <a:pt x="11" y="33"/>
                    </a:cubicBezTo>
                    <a:cubicBezTo>
                      <a:pt x="15" y="37"/>
                      <a:pt x="19" y="38"/>
                      <a:pt x="24" y="38"/>
                    </a:cubicBezTo>
                    <a:cubicBezTo>
                      <a:pt x="28" y="38"/>
                      <a:pt x="33" y="37"/>
                      <a:pt x="36" y="33"/>
                    </a:cubicBezTo>
                    <a:cubicBezTo>
                      <a:pt x="39" y="30"/>
                      <a:pt x="41" y="26"/>
                      <a:pt x="41" y="21"/>
                    </a:cubicBezTo>
                    <a:cubicBezTo>
                      <a:pt x="41" y="17"/>
                      <a:pt x="39" y="12"/>
                      <a:pt x="36" y="9"/>
                    </a:cubicBezTo>
                    <a:cubicBezTo>
                      <a:pt x="33" y="6"/>
                      <a:pt x="28" y="4"/>
                      <a:pt x="24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2" name="Freeform 39"/>
              <p:cNvSpPr/>
              <p:nvPr/>
            </p:nvSpPr>
            <p:spPr bwMode="auto">
              <a:xfrm>
                <a:off x="4957763" y="2851150"/>
                <a:ext cx="60325" cy="60325"/>
              </a:xfrm>
              <a:custGeom>
                <a:gdLst>
                  <a:gd name="T0" fmla="*/ 7 w 38"/>
                  <a:gd name="T1" fmla="*/ 38 h 38"/>
                  <a:gd name="T2" fmla="*/ 0 w 38"/>
                  <a:gd name="T3" fmla="*/ 31 h 38"/>
                  <a:gd name="T4" fmla="*/ 31 w 38"/>
                  <a:gd name="T5" fmla="*/ 0 h 38"/>
                  <a:gd name="T6" fmla="*/ 38 w 38"/>
                  <a:gd name="T7" fmla="*/ 7 h 38"/>
                  <a:gd name="T8" fmla="*/ 7 w 38"/>
                  <a:gd name="T9" fmla="*/ 38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7" y="38"/>
                    </a:moveTo>
                    <a:lnTo>
                      <a:pt x="0" y="31"/>
                    </a:lnTo>
                    <a:lnTo>
                      <a:pt x="31" y="0"/>
                    </a:lnTo>
                    <a:lnTo>
                      <a:pt x="38" y="7"/>
                    </a:lnTo>
                    <a:lnTo>
                      <a:pt x="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3" name="Freeform 40"/>
              <p:cNvSpPr/>
              <p:nvPr/>
            </p:nvSpPr>
            <p:spPr bwMode="auto">
              <a:xfrm>
                <a:off x="4957763" y="2851150"/>
                <a:ext cx="60325" cy="60325"/>
              </a:xfrm>
              <a:custGeom>
                <a:gdLst>
                  <a:gd name="T0" fmla="*/ 31 w 38"/>
                  <a:gd name="T1" fmla="*/ 38 h 38"/>
                  <a:gd name="T2" fmla="*/ 0 w 38"/>
                  <a:gd name="T3" fmla="*/ 7 h 38"/>
                  <a:gd name="T4" fmla="*/ 7 w 38"/>
                  <a:gd name="T5" fmla="*/ 0 h 38"/>
                  <a:gd name="T6" fmla="*/ 38 w 38"/>
                  <a:gd name="T7" fmla="*/ 31 h 38"/>
                  <a:gd name="T8" fmla="*/ 31 w 38"/>
                  <a:gd name="T9" fmla="*/ 38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1" y="3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38" y="31"/>
                    </a:lnTo>
                    <a:lnTo>
                      <a:pt x="3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4" name="Freeform 41"/>
              <p:cNvSpPr>
                <a:spLocks noEditPoints="1"/>
              </p:cNvSpPr>
              <p:nvPr/>
            </p:nvSpPr>
            <p:spPr bwMode="auto">
              <a:xfrm>
                <a:off x="6308726" y="4321175"/>
                <a:ext cx="382588" cy="330200"/>
              </a:xfrm>
              <a:custGeom>
                <a:gdLst>
                  <a:gd name="T0" fmla="*/ 20 w 102"/>
                  <a:gd name="T1" fmla="*/ 88 h 88"/>
                  <a:gd name="T2" fmla="*/ 20 w 102"/>
                  <a:gd name="T3" fmla="*/ 68 h 88"/>
                  <a:gd name="T4" fmla="*/ 7 w 102"/>
                  <a:gd name="T5" fmla="*/ 68 h 88"/>
                  <a:gd name="T6" fmla="*/ 0 w 102"/>
                  <a:gd name="T7" fmla="*/ 61 h 88"/>
                  <a:gd name="T8" fmla="*/ 0 w 102"/>
                  <a:gd name="T9" fmla="*/ 7 h 88"/>
                  <a:gd name="T10" fmla="*/ 7 w 102"/>
                  <a:gd name="T11" fmla="*/ 0 h 88"/>
                  <a:gd name="T12" fmla="*/ 95 w 102"/>
                  <a:gd name="T13" fmla="*/ 0 h 88"/>
                  <a:gd name="T14" fmla="*/ 102 w 102"/>
                  <a:gd name="T15" fmla="*/ 7 h 88"/>
                  <a:gd name="T16" fmla="*/ 102 w 102"/>
                  <a:gd name="T17" fmla="*/ 61 h 88"/>
                  <a:gd name="T18" fmla="*/ 95 w 102"/>
                  <a:gd name="T19" fmla="*/ 68 h 88"/>
                  <a:gd name="T20" fmla="*/ 46 w 102"/>
                  <a:gd name="T21" fmla="*/ 68 h 88"/>
                  <a:gd name="T22" fmla="*/ 20 w 102"/>
                  <a:gd name="T23" fmla="*/ 88 h 88"/>
                  <a:gd name="T24" fmla="*/ 7 w 102"/>
                  <a:gd name="T25" fmla="*/ 4 h 88"/>
                  <a:gd name="T26" fmla="*/ 4 w 102"/>
                  <a:gd name="T27" fmla="*/ 7 h 88"/>
                  <a:gd name="T28" fmla="*/ 4 w 102"/>
                  <a:gd name="T29" fmla="*/ 61 h 88"/>
                  <a:gd name="T30" fmla="*/ 7 w 102"/>
                  <a:gd name="T31" fmla="*/ 63 h 88"/>
                  <a:gd name="T32" fmla="*/ 25 w 102"/>
                  <a:gd name="T33" fmla="*/ 63 h 88"/>
                  <a:gd name="T34" fmla="*/ 25 w 102"/>
                  <a:gd name="T35" fmla="*/ 79 h 88"/>
                  <a:gd name="T36" fmla="*/ 45 w 102"/>
                  <a:gd name="T37" fmla="*/ 63 h 88"/>
                  <a:gd name="T38" fmla="*/ 95 w 102"/>
                  <a:gd name="T39" fmla="*/ 63 h 88"/>
                  <a:gd name="T40" fmla="*/ 98 w 102"/>
                  <a:gd name="T41" fmla="*/ 61 h 88"/>
                  <a:gd name="T42" fmla="*/ 98 w 102"/>
                  <a:gd name="T43" fmla="*/ 7 h 88"/>
                  <a:gd name="T44" fmla="*/ 95 w 102"/>
                  <a:gd name="T45" fmla="*/ 4 h 88"/>
                  <a:gd name="T46" fmla="*/ 7 w 102"/>
                  <a:gd name="T47" fmla="*/ 4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88">
                    <a:moveTo>
                      <a:pt x="20" y="8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3" y="68"/>
                      <a:pt x="0" y="65"/>
                      <a:pt x="0" y="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9" y="0"/>
                      <a:pt x="102" y="3"/>
                      <a:pt x="102" y="7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102" y="65"/>
                      <a:pt x="99" y="68"/>
                      <a:pt x="95" y="68"/>
                    </a:cubicBezTo>
                    <a:cubicBezTo>
                      <a:pt x="46" y="68"/>
                      <a:pt x="46" y="68"/>
                      <a:pt x="46" y="68"/>
                    </a:cubicBezTo>
                    <a:lnTo>
                      <a:pt x="20" y="88"/>
                    </a:lnTo>
                    <a:close/>
                    <a:moveTo>
                      <a:pt x="7" y="4"/>
                    </a:moveTo>
                    <a:cubicBezTo>
                      <a:pt x="6" y="4"/>
                      <a:pt x="4" y="5"/>
                      <a:pt x="4" y="7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2"/>
                      <a:pt x="6" y="63"/>
                      <a:pt x="7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3"/>
                      <a:pt x="98" y="62"/>
                      <a:pt x="98" y="61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5"/>
                      <a:pt x="96" y="4"/>
                      <a:pt x="95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5" name="Rectangle 42"/>
              <p:cNvSpPr>
                <a:spLocks noChangeArrowheads="1"/>
              </p:cNvSpPr>
              <p:nvPr/>
            </p:nvSpPr>
            <p:spPr bwMode="auto">
              <a:xfrm>
                <a:off x="6402388" y="4411663"/>
                <a:ext cx="20161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6" name="Rectangle 43"/>
              <p:cNvSpPr>
                <a:spLocks noChangeArrowheads="1"/>
              </p:cNvSpPr>
              <p:nvPr/>
            </p:nvSpPr>
            <p:spPr bwMode="auto">
              <a:xfrm>
                <a:off x="6402388" y="4467225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7" name="Freeform 44"/>
              <p:cNvSpPr>
                <a:spLocks noEditPoints="1"/>
              </p:cNvSpPr>
              <p:nvPr/>
            </p:nvSpPr>
            <p:spPr bwMode="auto">
              <a:xfrm>
                <a:off x="4786313" y="3192463"/>
                <a:ext cx="115888" cy="85725"/>
              </a:xfrm>
              <a:custGeom>
                <a:gdLst>
                  <a:gd name="T0" fmla="*/ 9 w 31"/>
                  <a:gd name="T1" fmla="*/ 23 h 23"/>
                  <a:gd name="T2" fmla="*/ 1 w 31"/>
                  <a:gd name="T3" fmla="*/ 18 h 23"/>
                  <a:gd name="T4" fmla="*/ 13 w 31"/>
                  <a:gd name="T5" fmla="*/ 2 h 23"/>
                  <a:gd name="T6" fmla="*/ 22 w 31"/>
                  <a:gd name="T7" fmla="*/ 0 h 23"/>
                  <a:gd name="T8" fmla="*/ 30 w 31"/>
                  <a:gd name="T9" fmla="*/ 6 h 23"/>
                  <a:gd name="T10" fmla="*/ 18 w 31"/>
                  <a:gd name="T11" fmla="*/ 21 h 23"/>
                  <a:gd name="T12" fmla="*/ 9 w 31"/>
                  <a:gd name="T13" fmla="*/ 23 h 23"/>
                  <a:gd name="T14" fmla="*/ 22 w 31"/>
                  <a:gd name="T15" fmla="*/ 4 h 23"/>
                  <a:gd name="T16" fmla="*/ 15 w 31"/>
                  <a:gd name="T17" fmla="*/ 6 h 23"/>
                  <a:gd name="T18" fmla="*/ 6 w 31"/>
                  <a:gd name="T19" fmla="*/ 17 h 23"/>
                  <a:gd name="T20" fmla="*/ 9 w 31"/>
                  <a:gd name="T21" fmla="*/ 19 h 23"/>
                  <a:gd name="T22" fmla="*/ 16 w 31"/>
                  <a:gd name="T23" fmla="*/ 17 h 23"/>
                  <a:gd name="T24" fmla="*/ 25 w 31"/>
                  <a:gd name="T25" fmla="*/ 6 h 23"/>
                  <a:gd name="T26" fmla="*/ 22 w 31"/>
                  <a:gd name="T27" fmla="*/ 4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3">
                    <a:moveTo>
                      <a:pt x="9" y="23"/>
                    </a:moveTo>
                    <a:cubicBezTo>
                      <a:pt x="5" y="23"/>
                      <a:pt x="2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2" y="0"/>
                    </a:cubicBezTo>
                    <a:cubicBezTo>
                      <a:pt x="26" y="0"/>
                      <a:pt x="29" y="2"/>
                      <a:pt x="30" y="6"/>
                    </a:cubicBezTo>
                    <a:cubicBezTo>
                      <a:pt x="31" y="11"/>
                      <a:pt x="26" y="17"/>
                      <a:pt x="18" y="21"/>
                    </a:cubicBezTo>
                    <a:cubicBezTo>
                      <a:pt x="15" y="22"/>
                      <a:pt x="12" y="23"/>
                      <a:pt x="9" y="23"/>
                    </a:cubicBezTo>
                    <a:moveTo>
                      <a:pt x="22" y="4"/>
                    </a:moveTo>
                    <a:cubicBezTo>
                      <a:pt x="20" y="4"/>
                      <a:pt x="17" y="5"/>
                      <a:pt x="15" y="6"/>
                    </a:cubicBezTo>
                    <a:cubicBezTo>
                      <a:pt x="9" y="9"/>
                      <a:pt x="5" y="14"/>
                      <a:pt x="6" y="17"/>
                    </a:cubicBezTo>
                    <a:cubicBezTo>
                      <a:pt x="6" y="19"/>
                      <a:pt x="8" y="19"/>
                      <a:pt x="9" y="19"/>
                    </a:cubicBezTo>
                    <a:cubicBezTo>
                      <a:pt x="11" y="19"/>
                      <a:pt x="14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5"/>
                      <a:pt x="23" y="4"/>
                      <a:pt x="2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8" name="Rectangle 45"/>
              <p:cNvSpPr>
                <a:spLocks noChangeArrowheads="1"/>
              </p:cNvSpPr>
              <p:nvPr/>
            </p:nvSpPr>
            <p:spPr bwMode="auto">
              <a:xfrm>
                <a:off x="4883151" y="3035300"/>
                <a:ext cx="15875" cy="179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09" name="Freeform 46"/>
              <p:cNvSpPr>
                <a:spLocks noEditPoints="1"/>
              </p:cNvSpPr>
              <p:nvPr/>
            </p:nvSpPr>
            <p:spPr bwMode="auto">
              <a:xfrm>
                <a:off x="4981576" y="3143250"/>
                <a:ext cx="115888" cy="90488"/>
              </a:xfrm>
              <a:custGeom>
                <a:gdLst>
                  <a:gd name="T0" fmla="*/ 9 w 31"/>
                  <a:gd name="T1" fmla="*/ 24 h 24"/>
                  <a:gd name="T2" fmla="*/ 1 w 31"/>
                  <a:gd name="T3" fmla="*/ 18 h 24"/>
                  <a:gd name="T4" fmla="*/ 13 w 31"/>
                  <a:gd name="T5" fmla="*/ 3 h 24"/>
                  <a:gd name="T6" fmla="*/ 22 w 31"/>
                  <a:gd name="T7" fmla="*/ 0 h 24"/>
                  <a:gd name="T8" fmla="*/ 30 w 31"/>
                  <a:gd name="T9" fmla="*/ 6 h 24"/>
                  <a:gd name="T10" fmla="*/ 18 w 31"/>
                  <a:gd name="T11" fmla="*/ 21 h 24"/>
                  <a:gd name="T12" fmla="*/ 9 w 31"/>
                  <a:gd name="T13" fmla="*/ 24 h 24"/>
                  <a:gd name="T14" fmla="*/ 22 w 31"/>
                  <a:gd name="T15" fmla="*/ 5 h 24"/>
                  <a:gd name="T16" fmla="*/ 15 w 31"/>
                  <a:gd name="T17" fmla="*/ 6 h 24"/>
                  <a:gd name="T18" fmla="*/ 6 w 31"/>
                  <a:gd name="T19" fmla="*/ 17 h 24"/>
                  <a:gd name="T20" fmla="*/ 9 w 31"/>
                  <a:gd name="T21" fmla="*/ 19 h 24"/>
                  <a:gd name="T22" fmla="*/ 16 w 31"/>
                  <a:gd name="T23" fmla="*/ 18 h 24"/>
                  <a:gd name="T24" fmla="*/ 25 w 31"/>
                  <a:gd name="T25" fmla="*/ 7 h 24"/>
                  <a:gd name="T26" fmla="*/ 22 w 31"/>
                  <a:gd name="T27" fmla="*/ 5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4">
                    <a:moveTo>
                      <a:pt x="9" y="24"/>
                    </a:moveTo>
                    <a:cubicBezTo>
                      <a:pt x="5" y="24"/>
                      <a:pt x="2" y="22"/>
                      <a:pt x="1" y="18"/>
                    </a:cubicBezTo>
                    <a:cubicBezTo>
                      <a:pt x="0" y="13"/>
                      <a:pt x="5" y="6"/>
                      <a:pt x="13" y="3"/>
                    </a:cubicBezTo>
                    <a:cubicBezTo>
                      <a:pt x="16" y="1"/>
                      <a:pt x="19" y="0"/>
                      <a:pt x="22" y="0"/>
                    </a:cubicBezTo>
                    <a:cubicBezTo>
                      <a:pt x="26" y="0"/>
                      <a:pt x="29" y="3"/>
                      <a:pt x="30" y="6"/>
                    </a:cubicBezTo>
                    <a:cubicBezTo>
                      <a:pt x="31" y="11"/>
                      <a:pt x="26" y="18"/>
                      <a:pt x="18" y="21"/>
                    </a:cubicBezTo>
                    <a:cubicBezTo>
                      <a:pt x="15" y="23"/>
                      <a:pt x="12" y="24"/>
                      <a:pt x="9" y="24"/>
                    </a:cubicBezTo>
                    <a:moveTo>
                      <a:pt x="22" y="5"/>
                    </a:moveTo>
                    <a:cubicBezTo>
                      <a:pt x="20" y="5"/>
                      <a:pt x="17" y="5"/>
                      <a:pt x="15" y="6"/>
                    </a:cubicBezTo>
                    <a:cubicBezTo>
                      <a:pt x="9" y="9"/>
                      <a:pt x="5" y="15"/>
                      <a:pt x="6" y="17"/>
                    </a:cubicBezTo>
                    <a:cubicBezTo>
                      <a:pt x="6" y="19"/>
                      <a:pt x="8" y="19"/>
                      <a:pt x="9" y="19"/>
                    </a:cubicBezTo>
                    <a:cubicBezTo>
                      <a:pt x="11" y="19"/>
                      <a:pt x="14" y="19"/>
                      <a:pt x="16" y="18"/>
                    </a:cubicBezTo>
                    <a:cubicBezTo>
                      <a:pt x="22" y="15"/>
                      <a:pt x="26" y="9"/>
                      <a:pt x="25" y="7"/>
                    </a:cubicBezTo>
                    <a:cubicBezTo>
                      <a:pt x="25" y="5"/>
                      <a:pt x="23" y="5"/>
                      <a:pt x="2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0" name="Rectangle 47"/>
              <p:cNvSpPr>
                <a:spLocks noChangeArrowheads="1"/>
              </p:cNvSpPr>
              <p:nvPr/>
            </p:nvSpPr>
            <p:spPr bwMode="auto">
              <a:xfrm>
                <a:off x="5078413" y="2986088"/>
                <a:ext cx="14288" cy="179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1" name="Freeform 48"/>
              <p:cNvSpPr>
                <a:spLocks noEditPoints="1"/>
              </p:cNvSpPr>
              <p:nvPr/>
            </p:nvSpPr>
            <p:spPr bwMode="auto">
              <a:xfrm>
                <a:off x="4883151" y="2974975"/>
                <a:ext cx="209550" cy="131763"/>
              </a:xfrm>
              <a:custGeom>
                <a:gdLst>
                  <a:gd name="T0" fmla="*/ 0 w 132"/>
                  <a:gd name="T1" fmla="*/ 83 h 83"/>
                  <a:gd name="T2" fmla="*/ 0 w 132"/>
                  <a:gd name="T3" fmla="*/ 33 h 83"/>
                  <a:gd name="T4" fmla="*/ 132 w 132"/>
                  <a:gd name="T5" fmla="*/ 0 h 83"/>
                  <a:gd name="T6" fmla="*/ 132 w 132"/>
                  <a:gd name="T7" fmla="*/ 49 h 83"/>
                  <a:gd name="T8" fmla="*/ 0 w 132"/>
                  <a:gd name="T9" fmla="*/ 83 h 83"/>
                  <a:gd name="T10" fmla="*/ 10 w 132"/>
                  <a:gd name="T11" fmla="*/ 40 h 83"/>
                  <a:gd name="T12" fmla="*/ 10 w 132"/>
                  <a:gd name="T13" fmla="*/ 68 h 83"/>
                  <a:gd name="T14" fmla="*/ 123 w 132"/>
                  <a:gd name="T15" fmla="*/ 42 h 83"/>
                  <a:gd name="T16" fmla="*/ 123 w 132"/>
                  <a:gd name="T17" fmla="*/ 14 h 83"/>
                  <a:gd name="T18" fmla="*/ 10 w 132"/>
                  <a:gd name="T19" fmla="*/ 40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3">
                    <a:moveTo>
                      <a:pt x="0" y="83"/>
                    </a:moveTo>
                    <a:lnTo>
                      <a:pt x="0" y="33"/>
                    </a:lnTo>
                    <a:lnTo>
                      <a:pt x="132" y="0"/>
                    </a:lnTo>
                    <a:lnTo>
                      <a:pt x="132" y="49"/>
                    </a:lnTo>
                    <a:lnTo>
                      <a:pt x="0" y="83"/>
                    </a:lnTo>
                    <a:close/>
                    <a:moveTo>
                      <a:pt x="10" y="40"/>
                    </a:moveTo>
                    <a:lnTo>
                      <a:pt x="10" y="68"/>
                    </a:lnTo>
                    <a:lnTo>
                      <a:pt x="123" y="42"/>
                    </a:lnTo>
                    <a:lnTo>
                      <a:pt x="123" y="14"/>
                    </a:lnTo>
                    <a:lnTo>
                      <a:pt x="1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2" name="Freeform 49"/>
              <p:cNvSpPr>
                <a:spLocks noEditPoints="1"/>
              </p:cNvSpPr>
              <p:nvPr/>
            </p:nvSpPr>
            <p:spPr bwMode="auto">
              <a:xfrm>
                <a:off x="4786313" y="3192463"/>
                <a:ext cx="115888" cy="85725"/>
              </a:xfrm>
              <a:custGeom>
                <a:gdLst>
                  <a:gd name="T0" fmla="*/ 9 w 31"/>
                  <a:gd name="T1" fmla="*/ 23 h 23"/>
                  <a:gd name="T2" fmla="*/ 1 w 31"/>
                  <a:gd name="T3" fmla="*/ 18 h 23"/>
                  <a:gd name="T4" fmla="*/ 13 w 31"/>
                  <a:gd name="T5" fmla="*/ 2 h 23"/>
                  <a:gd name="T6" fmla="*/ 22 w 31"/>
                  <a:gd name="T7" fmla="*/ 0 h 23"/>
                  <a:gd name="T8" fmla="*/ 30 w 31"/>
                  <a:gd name="T9" fmla="*/ 6 h 23"/>
                  <a:gd name="T10" fmla="*/ 18 w 31"/>
                  <a:gd name="T11" fmla="*/ 21 h 23"/>
                  <a:gd name="T12" fmla="*/ 9 w 31"/>
                  <a:gd name="T13" fmla="*/ 23 h 23"/>
                  <a:gd name="T14" fmla="*/ 22 w 31"/>
                  <a:gd name="T15" fmla="*/ 4 h 23"/>
                  <a:gd name="T16" fmla="*/ 15 w 31"/>
                  <a:gd name="T17" fmla="*/ 6 h 23"/>
                  <a:gd name="T18" fmla="*/ 6 w 31"/>
                  <a:gd name="T19" fmla="*/ 17 h 23"/>
                  <a:gd name="T20" fmla="*/ 9 w 31"/>
                  <a:gd name="T21" fmla="*/ 19 h 23"/>
                  <a:gd name="T22" fmla="*/ 16 w 31"/>
                  <a:gd name="T23" fmla="*/ 17 h 23"/>
                  <a:gd name="T24" fmla="*/ 25 w 31"/>
                  <a:gd name="T25" fmla="*/ 6 h 23"/>
                  <a:gd name="T26" fmla="*/ 22 w 31"/>
                  <a:gd name="T27" fmla="*/ 4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3">
                    <a:moveTo>
                      <a:pt x="9" y="23"/>
                    </a:moveTo>
                    <a:cubicBezTo>
                      <a:pt x="5" y="23"/>
                      <a:pt x="2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2" y="0"/>
                    </a:cubicBezTo>
                    <a:cubicBezTo>
                      <a:pt x="26" y="0"/>
                      <a:pt x="29" y="2"/>
                      <a:pt x="30" y="6"/>
                    </a:cubicBezTo>
                    <a:cubicBezTo>
                      <a:pt x="31" y="11"/>
                      <a:pt x="26" y="17"/>
                      <a:pt x="18" y="21"/>
                    </a:cubicBezTo>
                    <a:cubicBezTo>
                      <a:pt x="15" y="22"/>
                      <a:pt x="12" y="23"/>
                      <a:pt x="9" y="23"/>
                    </a:cubicBezTo>
                    <a:moveTo>
                      <a:pt x="22" y="4"/>
                    </a:moveTo>
                    <a:cubicBezTo>
                      <a:pt x="20" y="4"/>
                      <a:pt x="17" y="5"/>
                      <a:pt x="15" y="6"/>
                    </a:cubicBezTo>
                    <a:cubicBezTo>
                      <a:pt x="9" y="9"/>
                      <a:pt x="5" y="14"/>
                      <a:pt x="6" y="17"/>
                    </a:cubicBezTo>
                    <a:cubicBezTo>
                      <a:pt x="6" y="19"/>
                      <a:pt x="8" y="19"/>
                      <a:pt x="9" y="19"/>
                    </a:cubicBezTo>
                    <a:cubicBezTo>
                      <a:pt x="11" y="19"/>
                      <a:pt x="14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5"/>
                      <a:pt x="23" y="4"/>
                      <a:pt x="2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3" name="Rectangle 50"/>
              <p:cNvSpPr>
                <a:spLocks noChangeArrowheads="1"/>
              </p:cNvSpPr>
              <p:nvPr/>
            </p:nvSpPr>
            <p:spPr bwMode="auto">
              <a:xfrm>
                <a:off x="4883151" y="3035300"/>
                <a:ext cx="15875" cy="179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4" name="Freeform 51"/>
              <p:cNvSpPr>
                <a:spLocks noEditPoints="1"/>
              </p:cNvSpPr>
              <p:nvPr/>
            </p:nvSpPr>
            <p:spPr bwMode="auto">
              <a:xfrm>
                <a:off x="4981576" y="3143250"/>
                <a:ext cx="115888" cy="90488"/>
              </a:xfrm>
              <a:custGeom>
                <a:gdLst>
                  <a:gd name="T0" fmla="*/ 9 w 31"/>
                  <a:gd name="T1" fmla="*/ 24 h 24"/>
                  <a:gd name="T2" fmla="*/ 1 w 31"/>
                  <a:gd name="T3" fmla="*/ 18 h 24"/>
                  <a:gd name="T4" fmla="*/ 13 w 31"/>
                  <a:gd name="T5" fmla="*/ 3 h 24"/>
                  <a:gd name="T6" fmla="*/ 22 w 31"/>
                  <a:gd name="T7" fmla="*/ 0 h 24"/>
                  <a:gd name="T8" fmla="*/ 30 w 31"/>
                  <a:gd name="T9" fmla="*/ 6 h 24"/>
                  <a:gd name="T10" fmla="*/ 18 w 31"/>
                  <a:gd name="T11" fmla="*/ 21 h 24"/>
                  <a:gd name="T12" fmla="*/ 9 w 31"/>
                  <a:gd name="T13" fmla="*/ 24 h 24"/>
                  <a:gd name="T14" fmla="*/ 22 w 31"/>
                  <a:gd name="T15" fmla="*/ 5 h 24"/>
                  <a:gd name="T16" fmla="*/ 15 w 31"/>
                  <a:gd name="T17" fmla="*/ 6 h 24"/>
                  <a:gd name="T18" fmla="*/ 6 w 31"/>
                  <a:gd name="T19" fmla="*/ 17 h 24"/>
                  <a:gd name="T20" fmla="*/ 9 w 31"/>
                  <a:gd name="T21" fmla="*/ 19 h 24"/>
                  <a:gd name="T22" fmla="*/ 16 w 31"/>
                  <a:gd name="T23" fmla="*/ 18 h 24"/>
                  <a:gd name="T24" fmla="*/ 25 w 31"/>
                  <a:gd name="T25" fmla="*/ 7 h 24"/>
                  <a:gd name="T26" fmla="*/ 22 w 31"/>
                  <a:gd name="T27" fmla="*/ 5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4">
                    <a:moveTo>
                      <a:pt x="9" y="24"/>
                    </a:moveTo>
                    <a:cubicBezTo>
                      <a:pt x="5" y="24"/>
                      <a:pt x="2" y="22"/>
                      <a:pt x="1" y="18"/>
                    </a:cubicBezTo>
                    <a:cubicBezTo>
                      <a:pt x="0" y="13"/>
                      <a:pt x="5" y="6"/>
                      <a:pt x="13" y="3"/>
                    </a:cubicBezTo>
                    <a:cubicBezTo>
                      <a:pt x="16" y="1"/>
                      <a:pt x="19" y="0"/>
                      <a:pt x="22" y="0"/>
                    </a:cubicBezTo>
                    <a:cubicBezTo>
                      <a:pt x="26" y="0"/>
                      <a:pt x="29" y="3"/>
                      <a:pt x="30" y="6"/>
                    </a:cubicBezTo>
                    <a:cubicBezTo>
                      <a:pt x="31" y="11"/>
                      <a:pt x="26" y="18"/>
                      <a:pt x="18" y="21"/>
                    </a:cubicBezTo>
                    <a:cubicBezTo>
                      <a:pt x="15" y="23"/>
                      <a:pt x="12" y="24"/>
                      <a:pt x="9" y="24"/>
                    </a:cubicBezTo>
                    <a:moveTo>
                      <a:pt x="22" y="5"/>
                    </a:moveTo>
                    <a:cubicBezTo>
                      <a:pt x="20" y="5"/>
                      <a:pt x="17" y="5"/>
                      <a:pt x="15" y="6"/>
                    </a:cubicBezTo>
                    <a:cubicBezTo>
                      <a:pt x="9" y="9"/>
                      <a:pt x="5" y="15"/>
                      <a:pt x="6" y="17"/>
                    </a:cubicBezTo>
                    <a:cubicBezTo>
                      <a:pt x="6" y="19"/>
                      <a:pt x="8" y="19"/>
                      <a:pt x="9" y="19"/>
                    </a:cubicBezTo>
                    <a:cubicBezTo>
                      <a:pt x="11" y="19"/>
                      <a:pt x="14" y="19"/>
                      <a:pt x="16" y="18"/>
                    </a:cubicBezTo>
                    <a:cubicBezTo>
                      <a:pt x="22" y="15"/>
                      <a:pt x="26" y="9"/>
                      <a:pt x="25" y="7"/>
                    </a:cubicBezTo>
                    <a:cubicBezTo>
                      <a:pt x="25" y="5"/>
                      <a:pt x="23" y="5"/>
                      <a:pt x="2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5" name="Rectangle 52"/>
              <p:cNvSpPr>
                <a:spLocks noChangeArrowheads="1"/>
              </p:cNvSpPr>
              <p:nvPr/>
            </p:nvSpPr>
            <p:spPr bwMode="auto">
              <a:xfrm>
                <a:off x="5078413" y="2986088"/>
                <a:ext cx="14288" cy="179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6" name="Freeform 53"/>
              <p:cNvSpPr>
                <a:spLocks noEditPoints="1"/>
              </p:cNvSpPr>
              <p:nvPr/>
            </p:nvSpPr>
            <p:spPr bwMode="auto">
              <a:xfrm>
                <a:off x="4883151" y="2974975"/>
                <a:ext cx="209550" cy="131763"/>
              </a:xfrm>
              <a:custGeom>
                <a:gdLst>
                  <a:gd name="T0" fmla="*/ 0 w 132"/>
                  <a:gd name="T1" fmla="*/ 83 h 83"/>
                  <a:gd name="T2" fmla="*/ 0 w 132"/>
                  <a:gd name="T3" fmla="*/ 33 h 83"/>
                  <a:gd name="T4" fmla="*/ 132 w 132"/>
                  <a:gd name="T5" fmla="*/ 0 h 83"/>
                  <a:gd name="T6" fmla="*/ 132 w 132"/>
                  <a:gd name="T7" fmla="*/ 49 h 83"/>
                  <a:gd name="T8" fmla="*/ 0 w 132"/>
                  <a:gd name="T9" fmla="*/ 83 h 83"/>
                  <a:gd name="T10" fmla="*/ 10 w 132"/>
                  <a:gd name="T11" fmla="*/ 40 h 83"/>
                  <a:gd name="T12" fmla="*/ 10 w 132"/>
                  <a:gd name="T13" fmla="*/ 68 h 83"/>
                  <a:gd name="T14" fmla="*/ 123 w 132"/>
                  <a:gd name="T15" fmla="*/ 42 h 83"/>
                  <a:gd name="T16" fmla="*/ 123 w 132"/>
                  <a:gd name="T17" fmla="*/ 14 h 83"/>
                  <a:gd name="T18" fmla="*/ 10 w 132"/>
                  <a:gd name="T19" fmla="*/ 40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3">
                    <a:moveTo>
                      <a:pt x="0" y="83"/>
                    </a:moveTo>
                    <a:lnTo>
                      <a:pt x="0" y="33"/>
                    </a:lnTo>
                    <a:lnTo>
                      <a:pt x="132" y="0"/>
                    </a:lnTo>
                    <a:lnTo>
                      <a:pt x="132" y="49"/>
                    </a:lnTo>
                    <a:lnTo>
                      <a:pt x="0" y="83"/>
                    </a:lnTo>
                    <a:close/>
                    <a:moveTo>
                      <a:pt x="10" y="40"/>
                    </a:moveTo>
                    <a:lnTo>
                      <a:pt x="10" y="68"/>
                    </a:lnTo>
                    <a:lnTo>
                      <a:pt x="123" y="42"/>
                    </a:lnTo>
                    <a:lnTo>
                      <a:pt x="123" y="14"/>
                    </a:lnTo>
                    <a:lnTo>
                      <a:pt x="1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7" name="Freeform 54"/>
              <p:cNvSpPr>
                <a:spLocks noEditPoints="1"/>
              </p:cNvSpPr>
              <p:nvPr/>
            </p:nvSpPr>
            <p:spPr bwMode="auto">
              <a:xfrm>
                <a:off x="5637213" y="4430713"/>
                <a:ext cx="300038" cy="265113"/>
              </a:xfrm>
              <a:custGeom>
                <a:gdLst>
                  <a:gd name="T0" fmla="*/ 38 w 80"/>
                  <a:gd name="T1" fmla="*/ 71 h 71"/>
                  <a:gd name="T2" fmla="*/ 38 w 80"/>
                  <a:gd name="T3" fmla="*/ 68 h 71"/>
                  <a:gd name="T4" fmla="*/ 38 w 80"/>
                  <a:gd name="T5" fmla="*/ 68 h 71"/>
                  <a:gd name="T6" fmla="*/ 25 w 80"/>
                  <a:gd name="T7" fmla="*/ 59 h 71"/>
                  <a:gd name="T8" fmla="*/ 1 w 80"/>
                  <a:gd name="T9" fmla="*/ 32 h 71"/>
                  <a:gd name="T10" fmla="*/ 0 w 80"/>
                  <a:gd name="T11" fmla="*/ 25 h 71"/>
                  <a:gd name="T12" fmla="*/ 7 w 80"/>
                  <a:gd name="T13" fmla="*/ 7 h 71"/>
                  <a:gd name="T14" fmla="*/ 22 w 80"/>
                  <a:gd name="T15" fmla="*/ 0 h 71"/>
                  <a:gd name="T16" fmla="*/ 22 w 80"/>
                  <a:gd name="T17" fmla="*/ 0 h 71"/>
                  <a:gd name="T18" fmla="*/ 40 w 80"/>
                  <a:gd name="T19" fmla="*/ 9 h 71"/>
                  <a:gd name="T20" fmla="*/ 57 w 80"/>
                  <a:gd name="T21" fmla="*/ 0 h 71"/>
                  <a:gd name="T22" fmla="*/ 57 w 80"/>
                  <a:gd name="T23" fmla="*/ 0 h 71"/>
                  <a:gd name="T24" fmla="*/ 80 w 80"/>
                  <a:gd name="T25" fmla="*/ 24 h 71"/>
                  <a:gd name="T26" fmla="*/ 79 w 80"/>
                  <a:gd name="T27" fmla="*/ 31 h 71"/>
                  <a:gd name="T28" fmla="*/ 55 w 80"/>
                  <a:gd name="T29" fmla="*/ 58 h 71"/>
                  <a:gd name="T30" fmla="*/ 42 w 80"/>
                  <a:gd name="T31" fmla="*/ 69 h 71"/>
                  <a:gd name="T32" fmla="*/ 38 w 80"/>
                  <a:gd name="T33" fmla="*/ 71 h 71"/>
                  <a:gd name="T34" fmla="*/ 22 w 80"/>
                  <a:gd name="T35" fmla="*/ 5 h 71"/>
                  <a:gd name="T36" fmla="*/ 10 w 80"/>
                  <a:gd name="T37" fmla="*/ 10 h 71"/>
                  <a:gd name="T38" fmla="*/ 4 w 80"/>
                  <a:gd name="T39" fmla="*/ 25 h 71"/>
                  <a:gd name="T40" fmla="*/ 5 w 80"/>
                  <a:gd name="T41" fmla="*/ 31 h 71"/>
                  <a:gd name="T42" fmla="*/ 28 w 80"/>
                  <a:gd name="T43" fmla="*/ 55 h 71"/>
                  <a:gd name="T44" fmla="*/ 40 w 80"/>
                  <a:gd name="T45" fmla="*/ 64 h 71"/>
                  <a:gd name="T46" fmla="*/ 40 w 80"/>
                  <a:gd name="T47" fmla="*/ 64 h 71"/>
                  <a:gd name="T48" fmla="*/ 52 w 80"/>
                  <a:gd name="T49" fmla="*/ 55 h 71"/>
                  <a:gd name="T50" fmla="*/ 74 w 80"/>
                  <a:gd name="T51" fmla="*/ 30 h 71"/>
                  <a:gd name="T52" fmla="*/ 75 w 80"/>
                  <a:gd name="T53" fmla="*/ 24 h 71"/>
                  <a:gd name="T54" fmla="*/ 57 w 80"/>
                  <a:gd name="T55" fmla="*/ 4 h 71"/>
                  <a:gd name="T56" fmla="*/ 42 w 80"/>
                  <a:gd name="T57" fmla="*/ 14 h 71"/>
                  <a:gd name="T58" fmla="*/ 40 w 80"/>
                  <a:gd name="T59" fmla="*/ 17 h 71"/>
                  <a:gd name="T60" fmla="*/ 38 w 80"/>
                  <a:gd name="T61" fmla="*/ 14 h 71"/>
                  <a:gd name="T62" fmla="*/ 22 w 80"/>
                  <a:gd name="T63" fmla="*/ 5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" h="71">
                    <a:moveTo>
                      <a:pt x="38" y="71"/>
                    </a:move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5" y="66"/>
                      <a:pt x="29" y="62"/>
                      <a:pt x="25" y="59"/>
                    </a:cubicBezTo>
                    <a:cubicBezTo>
                      <a:pt x="10" y="47"/>
                      <a:pt x="2" y="38"/>
                      <a:pt x="1" y="32"/>
                    </a:cubicBezTo>
                    <a:cubicBezTo>
                      <a:pt x="0" y="30"/>
                      <a:pt x="0" y="28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1" y="3"/>
                      <a:pt x="16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35" y="3"/>
                      <a:pt x="40" y="9"/>
                    </a:cubicBezTo>
                    <a:cubicBezTo>
                      <a:pt x="44" y="3"/>
                      <a:pt x="50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9" y="0"/>
                      <a:pt x="80" y="11"/>
                      <a:pt x="80" y="24"/>
                    </a:cubicBezTo>
                    <a:cubicBezTo>
                      <a:pt x="80" y="27"/>
                      <a:pt x="79" y="29"/>
                      <a:pt x="79" y="31"/>
                    </a:cubicBezTo>
                    <a:cubicBezTo>
                      <a:pt x="77" y="37"/>
                      <a:pt x="70" y="46"/>
                      <a:pt x="55" y="58"/>
                    </a:cubicBezTo>
                    <a:cubicBezTo>
                      <a:pt x="50" y="63"/>
                      <a:pt x="45" y="66"/>
                      <a:pt x="42" y="69"/>
                    </a:cubicBezTo>
                    <a:lnTo>
                      <a:pt x="38" y="71"/>
                    </a:lnTo>
                    <a:close/>
                    <a:moveTo>
                      <a:pt x="22" y="5"/>
                    </a:moveTo>
                    <a:cubicBezTo>
                      <a:pt x="18" y="5"/>
                      <a:pt x="13" y="7"/>
                      <a:pt x="10" y="10"/>
                    </a:cubicBezTo>
                    <a:cubicBezTo>
                      <a:pt x="6" y="14"/>
                      <a:pt x="4" y="19"/>
                      <a:pt x="4" y="25"/>
                    </a:cubicBezTo>
                    <a:cubicBezTo>
                      <a:pt x="4" y="27"/>
                      <a:pt x="5" y="29"/>
                      <a:pt x="5" y="31"/>
                    </a:cubicBezTo>
                    <a:cubicBezTo>
                      <a:pt x="6" y="35"/>
                      <a:pt x="11" y="42"/>
                      <a:pt x="28" y="55"/>
                    </a:cubicBezTo>
                    <a:cubicBezTo>
                      <a:pt x="32" y="58"/>
                      <a:pt x="38" y="62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4" y="62"/>
                      <a:pt x="48" y="59"/>
                      <a:pt x="52" y="55"/>
                    </a:cubicBezTo>
                    <a:cubicBezTo>
                      <a:pt x="70" y="40"/>
                      <a:pt x="74" y="33"/>
                      <a:pt x="74" y="30"/>
                    </a:cubicBezTo>
                    <a:cubicBezTo>
                      <a:pt x="75" y="28"/>
                      <a:pt x="75" y="26"/>
                      <a:pt x="75" y="24"/>
                    </a:cubicBezTo>
                    <a:cubicBezTo>
                      <a:pt x="75" y="13"/>
                      <a:pt x="67" y="4"/>
                      <a:pt x="57" y="4"/>
                    </a:cubicBezTo>
                    <a:cubicBezTo>
                      <a:pt x="51" y="4"/>
                      <a:pt x="45" y="8"/>
                      <a:pt x="42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4" y="8"/>
                      <a:pt x="29" y="5"/>
                      <a:pt x="2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8" name="Freeform 55"/>
              <p:cNvSpPr/>
              <p:nvPr/>
            </p:nvSpPr>
            <p:spPr bwMode="auto">
              <a:xfrm>
                <a:off x="5851526" y="4467225"/>
                <a:ext cx="44450" cy="71438"/>
              </a:xfrm>
              <a:custGeom>
                <a:gdLst>
                  <a:gd name="T0" fmla="*/ 11 w 12"/>
                  <a:gd name="T1" fmla="*/ 19 h 19"/>
                  <a:gd name="T2" fmla="*/ 7 w 12"/>
                  <a:gd name="T3" fmla="*/ 18 h 19"/>
                  <a:gd name="T4" fmla="*/ 7 w 12"/>
                  <a:gd name="T5" fmla="*/ 17 h 19"/>
                  <a:gd name="T6" fmla="*/ 8 w 12"/>
                  <a:gd name="T7" fmla="*/ 14 h 19"/>
                  <a:gd name="T8" fmla="*/ 0 w 12"/>
                  <a:gd name="T9" fmla="*/ 5 h 19"/>
                  <a:gd name="T10" fmla="*/ 0 w 12"/>
                  <a:gd name="T11" fmla="*/ 0 h 19"/>
                  <a:gd name="T12" fmla="*/ 12 w 12"/>
                  <a:gd name="T13" fmla="*/ 14 h 19"/>
                  <a:gd name="T14" fmla="*/ 12 w 12"/>
                  <a:gd name="T15" fmla="*/ 18 h 19"/>
                  <a:gd name="T16" fmla="*/ 11 w 12"/>
                  <a:gd name="T17" fmla="*/ 19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11" y="19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6"/>
                      <a:pt x="8" y="15"/>
                      <a:pt x="8" y="14"/>
                    </a:cubicBezTo>
                    <a:cubicBezTo>
                      <a:pt x="8" y="9"/>
                      <a:pt x="4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12" y="6"/>
                      <a:pt x="12" y="14"/>
                    </a:cubicBezTo>
                    <a:cubicBezTo>
                      <a:pt x="12" y="16"/>
                      <a:pt x="12" y="17"/>
                      <a:pt x="12" y="18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19" name="Freeform 56"/>
              <p:cNvSpPr>
                <a:spLocks noEditPoints="1"/>
              </p:cNvSpPr>
              <p:nvPr/>
            </p:nvSpPr>
            <p:spPr bwMode="auto">
              <a:xfrm>
                <a:off x="6226176" y="2146300"/>
                <a:ext cx="311150" cy="374650"/>
              </a:xfrm>
              <a:custGeom>
                <a:gdLst>
                  <a:gd name="T0" fmla="*/ 64 w 83"/>
                  <a:gd name="T1" fmla="*/ 100 h 100"/>
                  <a:gd name="T2" fmla="*/ 20 w 83"/>
                  <a:gd name="T3" fmla="*/ 100 h 100"/>
                  <a:gd name="T4" fmla="*/ 20 w 83"/>
                  <a:gd name="T5" fmla="*/ 97 h 100"/>
                  <a:gd name="T6" fmla="*/ 17 w 83"/>
                  <a:gd name="T7" fmla="*/ 82 h 100"/>
                  <a:gd name="T8" fmla="*/ 0 w 83"/>
                  <a:gd name="T9" fmla="*/ 42 h 100"/>
                  <a:gd name="T10" fmla="*/ 42 w 83"/>
                  <a:gd name="T11" fmla="*/ 0 h 100"/>
                  <a:gd name="T12" fmla="*/ 83 w 83"/>
                  <a:gd name="T13" fmla="*/ 42 h 100"/>
                  <a:gd name="T14" fmla="*/ 67 w 83"/>
                  <a:gd name="T15" fmla="*/ 82 h 100"/>
                  <a:gd name="T16" fmla="*/ 64 w 83"/>
                  <a:gd name="T17" fmla="*/ 97 h 100"/>
                  <a:gd name="T18" fmla="*/ 64 w 83"/>
                  <a:gd name="T19" fmla="*/ 100 h 100"/>
                  <a:gd name="T20" fmla="*/ 24 w 83"/>
                  <a:gd name="T21" fmla="*/ 95 h 100"/>
                  <a:gd name="T22" fmla="*/ 60 w 83"/>
                  <a:gd name="T23" fmla="*/ 95 h 100"/>
                  <a:gd name="T24" fmla="*/ 64 w 83"/>
                  <a:gd name="T25" fmla="*/ 79 h 100"/>
                  <a:gd name="T26" fmla="*/ 79 w 83"/>
                  <a:gd name="T27" fmla="*/ 42 h 100"/>
                  <a:gd name="T28" fmla="*/ 42 w 83"/>
                  <a:gd name="T29" fmla="*/ 5 h 100"/>
                  <a:gd name="T30" fmla="*/ 5 w 83"/>
                  <a:gd name="T31" fmla="*/ 42 h 100"/>
                  <a:gd name="T32" fmla="*/ 20 w 83"/>
                  <a:gd name="T33" fmla="*/ 79 h 100"/>
                  <a:gd name="T34" fmla="*/ 24 w 83"/>
                  <a:gd name="T35" fmla="*/ 95 h 1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00">
                    <a:moveTo>
                      <a:pt x="64" y="100"/>
                    </a:move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4"/>
                      <a:pt x="20" y="86"/>
                      <a:pt x="17" y="82"/>
                    </a:cubicBezTo>
                    <a:cubicBezTo>
                      <a:pt x="1" y="61"/>
                      <a:pt x="0" y="42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42"/>
                      <a:pt x="83" y="61"/>
                      <a:pt x="67" y="82"/>
                    </a:cubicBezTo>
                    <a:cubicBezTo>
                      <a:pt x="64" y="86"/>
                      <a:pt x="64" y="94"/>
                      <a:pt x="64" y="97"/>
                    </a:cubicBezTo>
                    <a:lnTo>
                      <a:pt x="64" y="100"/>
                    </a:lnTo>
                    <a:close/>
                    <a:moveTo>
                      <a:pt x="24" y="95"/>
                    </a:move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91"/>
                      <a:pt x="60" y="84"/>
                      <a:pt x="64" y="79"/>
                    </a:cubicBezTo>
                    <a:cubicBezTo>
                      <a:pt x="78" y="60"/>
                      <a:pt x="79" y="42"/>
                      <a:pt x="79" y="42"/>
                    </a:cubicBezTo>
                    <a:cubicBezTo>
                      <a:pt x="79" y="21"/>
                      <a:pt x="62" y="5"/>
                      <a:pt x="42" y="5"/>
                    </a:cubicBezTo>
                    <a:cubicBezTo>
                      <a:pt x="21" y="5"/>
                      <a:pt x="5" y="21"/>
                      <a:pt x="5" y="42"/>
                    </a:cubicBezTo>
                    <a:cubicBezTo>
                      <a:pt x="5" y="42"/>
                      <a:pt x="5" y="60"/>
                      <a:pt x="20" y="79"/>
                    </a:cubicBezTo>
                    <a:cubicBezTo>
                      <a:pt x="24" y="84"/>
                      <a:pt x="24" y="91"/>
                      <a:pt x="24" y="9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0" name="Rectangle 57"/>
              <p:cNvSpPr>
                <a:spLocks noChangeArrowheads="1"/>
              </p:cNvSpPr>
              <p:nvPr/>
            </p:nvSpPr>
            <p:spPr bwMode="auto">
              <a:xfrm>
                <a:off x="6303963" y="2547938"/>
                <a:ext cx="15875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1" name="Rectangle 58"/>
              <p:cNvSpPr>
                <a:spLocks noChangeArrowheads="1"/>
              </p:cNvSpPr>
              <p:nvPr/>
            </p:nvSpPr>
            <p:spPr bwMode="auto">
              <a:xfrm>
                <a:off x="6323013" y="2592388"/>
                <a:ext cx="12065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2" name="Freeform 59"/>
              <p:cNvSpPr/>
              <p:nvPr/>
            </p:nvSpPr>
            <p:spPr bwMode="auto">
              <a:xfrm>
                <a:off x="6323013" y="2300288"/>
                <a:ext cx="41275" cy="209550"/>
              </a:xfrm>
              <a:custGeom>
                <a:gdLst>
                  <a:gd name="T0" fmla="*/ 17 w 26"/>
                  <a:gd name="T1" fmla="*/ 132 h 132"/>
                  <a:gd name="T2" fmla="*/ 0 w 26"/>
                  <a:gd name="T3" fmla="*/ 0 h 132"/>
                  <a:gd name="T4" fmla="*/ 10 w 26"/>
                  <a:gd name="T5" fmla="*/ 0 h 132"/>
                  <a:gd name="T6" fmla="*/ 26 w 26"/>
                  <a:gd name="T7" fmla="*/ 130 h 132"/>
                  <a:gd name="T8" fmla="*/ 17 w 26"/>
                  <a:gd name="T9" fmla="*/ 132 h 1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2">
                    <a:moveTo>
                      <a:pt x="17" y="132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26" y="130"/>
                    </a:lnTo>
                    <a:lnTo>
                      <a:pt x="1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3" name="Freeform 60"/>
              <p:cNvSpPr/>
              <p:nvPr/>
            </p:nvSpPr>
            <p:spPr bwMode="auto">
              <a:xfrm>
                <a:off x="6402388" y="2300288"/>
                <a:ext cx="41275" cy="209550"/>
              </a:xfrm>
              <a:custGeom>
                <a:gdLst>
                  <a:gd name="T0" fmla="*/ 9 w 26"/>
                  <a:gd name="T1" fmla="*/ 132 h 132"/>
                  <a:gd name="T2" fmla="*/ 0 w 26"/>
                  <a:gd name="T3" fmla="*/ 130 h 132"/>
                  <a:gd name="T4" fmla="*/ 14 w 26"/>
                  <a:gd name="T5" fmla="*/ 0 h 132"/>
                  <a:gd name="T6" fmla="*/ 26 w 26"/>
                  <a:gd name="T7" fmla="*/ 0 h 132"/>
                  <a:gd name="T8" fmla="*/ 9 w 26"/>
                  <a:gd name="T9" fmla="*/ 132 h 1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2">
                    <a:moveTo>
                      <a:pt x="9" y="132"/>
                    </a:moveTo>
                    <a:lnTo>
                      <a:pt x="0" y="130"/>
                    </a:lnTo>
                    <a:lnTo>
                      <a:pt x="14" y="0"/>
                    </a:lnTo>
                    <a:lnTo>
                      <a:pt x="26" y="0"/>
                    </a:lnTo>
                    <a:lnTo>
                      <a:pt x="9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4" name="Freeform 61"/>
              <p:cNvSpPr/>
              <p:nvPr/>
            </p:nvSpPr>
            <p:spPr bwMode="auto">
              <a:xfrm>
                <a:off x="6330951" y="2317750"/>
                <a:ext cx="101600" cy="30163"/>
              </a:xfrm>
              <a:custGeom>
                <a:gdLst>
                  <a:gd name="T0" fmla="*/ 23 w 27"/>
                  <a:gd name="T1" fmla="*/ 8 h 8"/>
                  <a:gd name="T2" fmla="*/ 20 w 27"/>
                  <a:gd name="T3" fmla="*/ 6 h 8"/>
                  <a:gd name="T4" fmla="*/ 17 w 27"/>
                  <a:gd name="T5" fmla="*/ 8 h 8"/>
                  <a:gd name="T6" fmla="*/ 13 w 27"/>
                  <a:gd name="T7" fmla="*/ 6 h 8"/>
                  <a:gd name="T8" fmla="*/ 10 w 27"/>
                  <a:gd name="T9" fmla="*/ 8 h 8"/>
                  <a:gd name="T10" fmla="*/ 7 w 27"/>
                  <a:gd name="T11" fmla="*/ 6 h 8"/>
                  <a:gd name="T12" fmla="*/ 4 w 27"/>
                  <a:gd name="T13" fmla="*/ 8 h 8"/>
                  <a:gd name="T14" fmla="*/ 0 w 27"/>
                  <a:gd name="T15" fmla="*/ 5 h 8"/>
                  <a:gd name="T16" fmla="*/ 0 w 27"/>
                  <a:gd name="T17" fmla="*/ 4 h 8"/>
                  <a:gd name="T18" fmla="*/ 0 w 27"/>
                  <a:gd name="T19" fmla="*/ 5 h 8"/>
                  <a:gd name="T20" fmla="*/ 0 w 27"/>
                  <a:gd name="T21" fmla="*/ 0 h 8"/>
                  <a:gd name="T22" fmla="*/ 4 w 27"/>
                  <a:gd name="T23" fmla="*/ 3 h 8"/>
                  <a:gd name="T24" fmla="*/ 7 w 27"/>
                  <a:gd name="T25" fmla="*/ 0 h 8"/>
                  <a:gd name="T26" fmla="*/ 10 w 27"/>
                  <a:gd name="T27" fmla="*/ 3 h 8"/>
                  <a:gd name="T28" fmla="*/ 13 w 27"/>
                  <a:gd name="T29" fmla="*/ 0 h 8"/>
                  <a:gd name="T30" fmla="*/ 17 w 27"/>
                  <a:gd name="T31" fmla="*/ 3 h 8"/>
                  <a:gd name="T32" fmla="*/ 20 w 27"/>
                  <a:gd name="T33" fmla="*/ 0 h 8"/>
                  <a:gd name="T34" fmla="*/ 23 w 27"/>
                  <a:gd name="T35" fmla="*/ 3 h 8"/>
                  <a:gd name="T36" fmla="*/ 27 w 27"/>
                  <a:gd name="T37" fmla="*/ 0 h 8"/>
                  <a:gd name="T38" fmla="*/ 27 w 27"/>
                  <a:gd name="T39" fmla="*/ 5 h 8"/>
                  <a:gd name="T40" fmla="*/ 27 w 27"/>
                  <a:gd name="T41" fmla="*/ 4 h 8"/>
                  <a:gd name="T42" fmla="*/ 27 w 27"/>
                  <a:gd name="T43" fmla="*/ 5 h 8"/>
                  <a:gd name="T44" fmla="*/ 23 w 27"/>
                  <a:gd name="T45" fmla="*/ 8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21" y="8"/>
                      <a:pt x="21" y="7"/>
                      <a:pt x="20" y="6"/>
                    </a:cubicBezTo>
                    <a:cubicBezTo>
                      <a:pt x="19" y="7"/>
                      <a:pt x="18" y="8"/>
                      <a:pt x="17" y="8"/>
                    </a:cubicBezTo>
                    <a:cubicBezTo>
                      <a:pt x="15" y="8"/>
                      <a:pt x="14" y="7"/>
                      <a:pt x="13" y="6"/>
                    </a:cubicBezTo>
                    <a:cubicBezTo>
                      <a:pt x="13" y="7"/>
                      <a:pt x="12" y="8"/>
                      <a:pt x="10" y="8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7"/>
                      <a:pt x="5" y="8"/>
                      <a:pt x="4" y="8"/>
                    </a:cubicBezTo>
                    <a:cubicBezTo>
                      <a:pt x="1" y="8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2"/>
                      <a:pt x="4" y="3"/>
                    </a:cubicBezTo>
                    <a:cubicBezTo>
                      <a:pt x="4" y="2"/>
                      <a:pt x="5" y="0"/>
                      <a:pt x="7" y="0"/>
                    </a:cubicBezTo>
                    <a:cubicBezTo>
                      <a:pt x="9" y="0"/>
                      <a:pt x="10" y="2"/>
                      <a:pt x="10" y="3"/>
                    </a:cubicBezTo>
                    <a:cubicBezTo>
                      <a:pt x="11" y="2"/>
                      <a:pt x="12" y="0"/>
                      <a:pt x="13" y="0"/>
                    </a:cubicBezTo>
                    <a:cubicBezTo>
                      <a:pt x="15" y="0"/>
                      <a:pt x="16" y="2"/>
                      <a:pt x="17" y="3"/>
                    </a:cubicBezTo>
                    <a:cubicBezTo>
                      <a:pt x="17" y="2"/>
                      <a:pt x="18" y="0"/>
                      <a:pt x="20" y="0"/>
                    </a:cubicBezTo>
                    <a:cubicBezTo>
                      <a:pt x="22" y="0"/>
                      <a:pt x="23" y="2"/>
                      <a:pt x="23" y="3"/>
                    </a:cubicBezTo>
                    <a:cubicBezTo>
                      <a:pt x="24" y="2"/>
                      <a:pt x="25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4"/>
                      <a:pt x="27" y="4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6" y="6"/>
                      <a:pt x="25" y="8"/>
                      <a:pt x="2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5" name="Freeform 62"/>
              <p:cNvSpPr/>
              <p:nvPr/>
            </p:nvSpPr>
            <p:spPr bwMode="auto">
              <a:xfrm>
                <a:off x="7062788" y="2738438"/>
                <a:ext cx="134938" cy="112713"/>
              </a:xfrm>
              <a:custGeom>
                <a:gdLst>
                  <a:gd name="T0" fmla="*/ 36 w 36"/>
                  <a:gd name="T1" fmla="*/ 30 h 30"/>
                  <a:gd name="T2" fmla="*/ 31 w 36"/>
                  <a:gd name="T3" fmla="*/ 30 h 30"/>
                  <a:gd name="T4" fmla="*/ 31 w 36"/>
                  <a:gd name="T5" fmla="*/ 18 h 30"/>
                  <a:gd name="T6" fmla="*/ 18 w 36"/>
                  <a:gd name="T7" fmla="*/ 4 h 30"/>
                  <a:gd name="T8" fmla="*/ 4 w 36"/>
                  <a:gd name="T9" fmla="*/ 18 h 30"/>
                  <a:gd name="T10" fmla="*/ 4 w 36"/>
                  <a:gd name="T11" fmla="*/ 30 h 30"/>
                  <a:gd name="T12" fmla="*/ 0 w 36"/>
                  <a:gd name="T13" fmla="*/ 30 h 30"/>
                  <a:gd name="T14" fmla="*/ 0 w 36"/>
                  <a:gd name="T15" fmla="*/ 18 h 30"/>
                  <a:gd name="T16" fmla="*/ 18 w 36"/>
                  <a:gd name="T17" fmla="*/ 0 h 30"/>
                  <a:gd name="T18" fmla="*/ 36 w 36"/>
                  <a:gd name="T19" fmla="*/ 18 h 30"/>
                  <a:gd name="T20" fmla="*/ 36 w 36"/>
                  <a:gd name="T21" fmla="*/ 3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0">
                    <a:moveTo>
                      <a:pt x="36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0"/>
                      <a:pt x="25" y="4"/>
                      <a:pt x="18" y="4"/>
                    </a:cubicBezTo>
                    <a:cubicBezTo>
                      <a:pt x="10" y="4"/>
                      <a:pt x="4" y="10"/>
                      <a:pt x="4" y="18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lnTo>
                      <a:pt x="3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6" name="Freeform 63"/>
              <p:cNvSpPr/>
              <p:nvPr/>
            </p:nvSpPr>
            <p:spPr bwMode="auto">
              <a:xfrm>
                <a:off x="7189788" y="2790825"/>
                <a:ext cx="36513" cy="68263"/>
              </a:xfrm>
              <a:custGeom>
                <a:gdLst>
                  <a:gd name="T0" fmla="*/ 0 w 10"/>
                  <a:gd name="T1" fmla="*/ 18 h 18"/>
                  <a:gd name="T2" fmla="*/ 0 w 10"/>
                  <a:gd name="T3" fmla="*/ 13 h 18"/>
                  <a:gd name="T4" fmla="*/ 5 w 10"/>
                  <a:gd name="T5" fmla="*/ 9 h 18"/>
                  <a:gd name="T6" fmla="*/ 0 w 10"/>
                  <a:gd name="T7" fmla="*/ 4 h 18"/>
                  <a:gd name="T8" fmla="*/ 0 w 10"/>
                  <a:gd name="T9" fmla="*/ 0 h 18"/>
                  <a:gd name="T10" fmla="*/ 10 w 10"/>
                  <a:gd name="T11" fmla="*/ 9 h 18"/>
                  <a:gd name="T12" fmla="*/ 0 w 10"/>
                  <a:gd name="T13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8">
                    <a:moveTo>
                      <a:pt x="0" y="18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5" y="11"/>
                      <a:pt x="5" y="9"/>
                    </a:cubicBezTo>
                    <a:cubicBezTo>
                      <a:pt x="5" y="6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10" y="4"/>
                      <a:pt x="10" y="9"/>
                    </a:cubicBezTo>
                    <a:cubicBezTo>
                      <a:pt x="10" y="14"/>
                      <a:pt x="5" y="18"/>
                      <a:pt x="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7" name="Freeform 64"/>
              <p:cNvSpPr/>
              <p:nvPr/>
            </p:nvSpPr>
            <p:spPr bwMode="auto">
              <a:xfrm>
                <a:off x="7032626" y="2790825"/>
                <a:ext cx="36513" cy="68263"/>
              </a:xfrm>
              <a:custGeom>
                <a:gdLst>
                  <a:gd name="T0" fmla="*/ 10 w 10"/>
                  <a:gd name="T1" fmla="*/ 18 h 18"/>
                  <a:gd name="T2" fmla="*/ 0 w 10"/>
                  <a:gd name="T3" fmla="*/ 9 h 18"/>
                  <a:gd name="T4" fmla="*/ 10 w 10"/>
                  <a:gd name="T5" fmla="*/ 0 h 18"/>
                  <a:gd name="T6" fmla="*/ 10 w 10"/>
                  <a:gd name="T7" fmla="*/ 4 h 18"/>
                  <a:gd name="T8" fmla="*/ 4 w 10"/>
                  <a:gd name="T9" fmla="*/ 9 h 18"/>
                  <a:gd name="T10" fmla="*/ 10 w 10"/>
                  <a:gd name="T11" fmla="*/ 13 h 18"/>
                  <a:gd name="T12" fmla="*/ 10 w 10"/>
                  <a:gd name="T13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8">
                    <a:moveTo>
                      <a:pt x="10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6"/>
                      <a:pt x="4" y="9"/>
                    </a:cubicBezTo>
                    <a:cubicBezTo>
                      <a:pt x="4" y="11"/>
                      <a:pt x="7" y="13"/>
                      <a:pt x="10" y="13"/>
                    </a:cubicBez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8" name="Freeform 65"/>
              <p:cNvSpPr/>
              <p:nvPr/>
            </p:nvSpPr>
            <p:spPr bwMode="auto">
              <a:xfrm>
                <a:off x="7151688" y="2851150"/>
                <a:ext cx="46038" cy="33338"/>
              </a:xfrm>
              <a:custGeom>
                <a:gdLst>
                  <a:gd name="T0" fmla="*/ 1 w 12"/>
                  <a:gd name="T1" fmla="*/ 9 h 9"/>
                  <a:gd name="T2" fmla="*/ 0 w 12"/>
                  <a:gd name="T3" fmla="*/ 9 h 9"/>
                  <a:gd name="T4" fmla="*/ 0 w 12"/>
                  <a:gd name="T5" fmla="*/ 5 h 9"/>
                  <a:gd name="T6" fmla="*/ 6 w 12"/>
                  <a:gd name="T7" fmla="*/ 3 h 9"/>
                  <a:gd name="T8" fmla="*/ 7 w 12"/>
                  <a:gd name="T9" fmla="*/ 0 h 9"/>
                  <a:gd name="T10" fmla="*/ 12 w 12"/>
                  <a:gd name="T11" fmla="*/ 0 h 9"/>
                  <a:gd name="T12" fmla="*/ 9 w 12"/>
                  <a:gd name="T13" fmla="*/ 6 h 9"/>
                  <a:gd name="T14" fmla="*/ 1 w 12"/>
                  <a:gd name="T15" fmla="*/ 9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9">
                    <a:moveTo>
                      <a:pt x="1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5" y="4"/>
                      <a:pt x="6" y="3"/>
                    </a:cubicBezTo>
                    <a:cubicBezTo>
                      <a:pt x="7" y="2"/>
                      <a:pt x="7" y="0"/>
                      <a:pt x="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4"/>
                      <a:pt x="9" y="6"/>
                    </a:cubicBezTo>
                    <a:cubicBezTo>
                      <a:pt x="7" y="8"/>
                      <a:pt x="4" y="9"/>
                      <a:pt x="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29" name="Oval 66"/>
              <p:cNvSpPr>
                <a:spLocks noChangeArrowheads="1"/>
              </p:cNvSpPr>
              <p:nvPr/>
            </p:nvSpPr>
            <p:spPr bwMode="auto">
              <a:xfrm>
                <a:off x="7137401" y="2862263"/>
                <a:ext cx="25400" cy="26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0" name="Freeform 67"/>
              <p:cNvSpPr>
                <a:spLocks noEditPoints="1"/>
              </p:cNvSpPr>
              <p:nvPr/>
            </p:nvSpPr>
            <p:spPr bwMode="auto">
              <a:xfrm>
                <a:off x="6986588" y="2922588"/>
                <a:ext cx="239713" cy="228600"/>
              </a:xfrm>
              <a:custGeom>
                <a:gdLst>
                  <a:gd name="T0" fmla="*/ 121 w 151"/>
                  <a:gd name="T1" fmla="*/ 144 h 144"/>
                  <a:gd name="T2" fmla="*/ 76 w 151"/>
                  <a:gd name="T3" fmla="*/ 108 h 144"/>
                  <a:gd name="T4" fmla="*/ 29 w 151"/>
                  <a:gd name="T5" fmla="*/ 144 h 144"/>
                  <a:gd name="T6" fmla="*/ 45 w 151"/>
                  <a:gd name="T7" fmla="*/ 90 h 144"/>
                  <a:gd name="T8" fmla="*/ 0 w 151"/>
                  <a:gd name="T9" fmla="*/ 54 h 144"/>
                  <a:gd name="T10" fmla="*/ 57 w 151"/>
                  <a:gd name="T11" fmla="*/ 54 h 144"/>
                  <a:gd name="T12" fmla="*/ 76 w 151"/>
                  <a:gd name="T13" fmla="*/ 0 h 144"/>
                  <a:gd name="T14" fmla="*/ 92 w 151"/>
                  <a:gd name="T15" fmla="*/ 54 h 144"/>
                  <a:gd name="T16" fmla="*/ 151 w 151"/>
                  <a:gd name="T17" fmla="*/ 54 h 144"/>
                  <a:gd name="T18" fmla="*/ 104 w 151"/>
                  <a:gd name="T19" fmla="*/ 90 h 144"/>
                  <a:gd name="T20" fmla="*/ 121 w 151"/>
                  <a:gd name="T21" fmla="*/ 144 h 144"/>
                  <a:gd name="T22" fmla="*/ 31 w 151"/>
                  <a:gd name="T23" fmla="*/ 66 h 144"/>
                  <a:gd name="T24" fmla="*/ 57 w 151"/>
                  <a:gd name="T25" fmla="*/ 85 h 144"/>
                  <a:gd name="T26" fmla="*/ 48 w 151"/>
                  <a:gd name="T27" fmla="*/ 116 h 144"/>
                  <a:gd name="T28" fmla="*/ 76 w 151"/>
                  <a:gd name="T29" fmla="*/ 97 h 144"/>
                  <a:gd name="T30" fmla="*/ 102 w 151"/>
                  <a:gd name="T31" fmla="*/ 116 h 144"/>
                  <a:gd name="T32" fmla="*/ 92 w 151"/>
                  <a:gd name="T33" fmla="*/ 85 h 144"/>
                  <a:gd name="T34" fmla="*/ 118 w 151"/>
                  <a:gd name="T35" fmla="*/ 66 h 144"/>
                  <a:gd name="T36" fmla="*/ 85 w 151"/>
                  <a:gd name="T37" fmla="*/ 66 h 144"/>
                  <a:gd name="T38" fmla="*/ 76 w 151"/>
                  <a:gd name="T39" fmla="*/ 33 h 144"/>
                  <a:gd name="T40" fmla="*/ 64 w 151"/>
                  <a:gd name="T41" fmla="*/ 66 h 144"/>
                  <a:gd name="T42" fmla="*/ 31 w 151"/>
                  <a:gd name="T43" fmla="*/ 66 h 1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1" h="144">
                    <a:moveTo>
                      <a:pt x="121" y="144"/>
                    </a:moveTo>
                    <a:lnTo>
                      <a:pt x="76" y="108"/>
                    </a:lnTo>
                    <a:lnTo>
                      <a:pt x="29" y="144"/>
                    </a:lnTo>
                    <a:lnTo>
                      <a:pt x="45" y="90"/>
                    </a:lnTo>
                    <a:lnTo>
                      <a:pt x="0" y="54"/>
                    </a:lnTo>
                    <a:lnTo>
                      <a:pt x="57" y="54"/>
                    </a:lnTo>
                    <a:lnTo>
                      <a:pt x="76" y="0"/>
                    </a:lnTo>
                    <a:lnTo>
                      <a:pt x="92" y="54"/>
                    </a:lnTo>
                    <a:lnTo>
                      <a:pt x="151" y="54"/>
                    </a:lnTo>
                    <a:lnTo>
                      <a:pt x="104" y="90"/>
                    </a:lnTo>
                    <a:lnTo>
                      <a:pt x="121" y="144"/>
                    </a:lnTo>
                    <a:close/>
                    <a:moveTo>
                      <a:pt x="31" y="66"/>
                    </a:moveTo>
                    <a:lnTo>
                      <a:pt x="57" y="85"/>
                    </a:lnTo>
                    <a:lnTo>
                      <a:pt x="48" y="116"/>
                    </a:lnTo>
                    <a:lnTo>
                      <a:pt x="76" y="97"/>
                    </a:lnTo>
                    <a:lnTo>
                      <a:pt x="102" y="116"/>
                    </a:lnTo>
                    <a:lnTo>
                      <a:pt x="92" y="85"/>
                    </a:lnTo>
                    <a:lnTo>
                      <a:pt x="118" y="66"/>
                    </a:lnTo>
                    <a:lnTo>
                      <a:pt x="85" y="66"/>
                    </a:lnTo>
                    <a:lnTo>
                      <a:pt x="76" y="33"/>
                    </a:lnTo>
                    <a:lnTo>
                      <a:pt x="64" y="66"/>
                    </a:lnTo>
                    <a:lnTo>
                      <a:pt x="3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1" name="Freeform 68"/>
              <p:cNvSpPr/>
              <p:nvPr/>
            </p:nvSpPr>
            <p:spPr bwMode="auto">
              <a:xfrm>
                <a:off x="5006976" y="3806825"/>
                <a:ext cx="79375" cy="79375"/>
              </a:xfrm>
              <a:custGeom>
                <a:gdLst>
                  <a:gd name="T0" fmla="*/ 10 w 50"/>
                  <a:gd name="T1" fmla="*/ 50 h 50"/>
                  <a:gd name="T2" fmla="*/ 0 w 50"/>
                  <a:gd name="T3" fmla="*/ 50 h 50"/>
                  <a:gd name="T4" fmla="*/ 0 w 50"/>
                  <a:gd name="T5" fmla="*/ 0 h 50"/>
                  <a:gd name="T6" fmla="*/ 50 w 50"/>
                  <a:gd name="T7" fmla="*/ 0 h 50"/>
                  <a:gd name="T8" fmla="*/ 50 w 50"/>
                  <a:gd name="T9" fmla="*/ 10 h 50"/>
                  <a:gd name="T10" fmla="*/ 10 w 50"/>
                  <a:gd name="T11" fmla="*/ 10 h 50"/>
                  <a:gd name="T12" fmla="*/ 10 w 50"/>
                  <a:gd name="T13" fmla="*/ 50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10" y="50"/>
                    </a:moveTo>
                    <a:lnTo>
                      <a:pt x="0" y="50"/>
                    </a:lnTo>
                    <a:lnTo>
                      <a:pt x="0" y="0"/>
                    </a:lnTo>
                    <a:lnTo>
                      <a:pt x="50" y="0"/>
                    </a:lnTo>
                    <a:lnTo>
                      <a:pt x="50" y="10"/>
                    </a:lnTo>
                    <a:lnTo>
                      <a:pt x="10" y="10"/>
                    </a:lnTo>
                    <a:lnTo>
                      <a:pt x="1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2" name="Freeform 69"/>
              <p:cNvSpPr>
                <a:spLocks noEditPoints="1"/>
              </p:cNvSpPr>
              <p:nvPr/>
            </p:nvSpPr>
            <p:spPr bwMode="auto">
              <a:xfrm>
                <a:off x="4879976" y="3630613"/>
                <a:ext cx="212725" cy="263525"/>
              </a:xfrm>
              <a:custGeom>
                <a:gdLst>
                  <a:gd name="T0" fmla="*/ 87 w 134"/>
                  <a:gd name="T1" fmla="*/ 166 h 166"/>
                  <a:gd name="T2" fmla="*/ 0 w 134"/>
                  <a:gd name="T3" fmla="*/ 166 h 166"/>
                  <a:gd name="T4" fmla="*/ 0 w 134"/>
                  <a:gd name="T5" fmla="*/ 0 h 166"/>
                  <a:gd name="T6" fmla="*/ 134 w 134"/>
                  <a:gd name="T7" fmla="*/ 0 h 166"/>
                  <a:gd name="T8" fmla="*/ 134 w 134"/>
                  <a:gd name="T9" fmla="*/ 118 h 166"/>
                  <a:gd name="T10" fmla="*/ 87 w 134"/>
                  <a:gd name="T11" fmla="*/ 166 h 166"/>
                  <a:gd name="T12" fmla="*/ 12 w 134"/>
                  <a:gd name="T13" fmla="*/ 156 h 166"/>
                  <a:gd name="T14" fmla="*/ 82 w 134"/>
                  <a:gd name="T15" fmla="*/ 156 h 166"/>
                  <a:gd name="T16" fmla="*/ 125 w 134"/>
                  <a:gd name="T17" fmla="*/ 114 h 166"/>
                  <a:gd name="T18" fmla="*/ 125 w 134"/>
                  <a:gd name="T19" fmla="*/ 10 h 166"/>
                  <a:gd name="T20" fmla="*/ 12 w 134"/>
                  <a:gd name="T21" fmla="*/ 10 h 166"/>
                  <a:gd name="T22" fmla="*/ 12 w 134"/>
                  <a:gd name="T23" fmla="*/ 156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166">
                    <a:moveTo>
                      <a:pt x="87" y="166"/>
                    </a:moveTo>
                    <a:lnTo>
                      <a:pt x="0" y="166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34" y="118"/>
                    </a:lnTo>
                    <a:lnTo>
                      <a:pt x="87" y="166"/>
                    </a:lnTo>
                    <a:close/>
                    <a:moveTo>
                      <a:pt x="12" y="156"/>
                    </a:moveTo>
                    <a:lnTo>
                      <a:pt x="82" y="156"/>
                    </a:lnTo>
                    <a:lnTo>
                      <a:pt x="125" y="114"/>
                    </a:lnTo>
                    <a:lnTo>
                      <a:pt x="125" y="10"/>
                    </a:lnTo>
                    <a:lnTo>
                      <a:pt x="12" y="10"/>
                    </a:lnTo>
                    <a:lnTo>
                      <a:pt x="12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3" name="Rectangle 70"/>
              <p:cNvSpPr>
                <a:spLocks noChangeArrowheads="1"/>
              </p:cNvSpPr>
              <p:nvPr/>
            </p:nvSpPr>
            <p:spPr bwMode="auto">
              <a:xfrm>
                <a:off x="4929188" y="3676650"/>
                <a:ext cx="6985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4" name="Rectangle 71"/>
              <p:cNvSpPr>
                <a:spLocks noChangeArrowheads="1"/>
              </p:cNvSpPr>
              <p:nvPr/>
            </p:nvSpPr>
            <p:spPr bwMode="auto">
              <a:xfrm>
                <a:off x="4929188" y="3706813"/>
                <a:ext cx="11906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5" name="Rectangle 72"/>
              <p:cNvSpPr>
                <a:spLocks noChangeArrowheads="1"/>
              </p:cNvSpPr>
              <p:nvPr/>
            </p:nvSpPr>
            <p:spPr bwMode="auto">
              <a:xfrm>
                <a:off x="4929188" y="3732213"/>
                <a:ext cx="1190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6" name="Rectangle 73"/>
              <p:cNvSpPr>
                <a:spLocks noChangeArrowheads="1"/>
              </p:cNvSpPr>
              <p:nvPr/>
            </p:nvSpPr>
            <p:spPr bwMode="auto">
              <a:xfrm>
                <a:off x="4929188" y="3762375"/>
                <a:ext cx="523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7" name="Freeform 74"/>
              <p:cNvSpPr>
                <a:spLocks noEditPoints="1"/>
              </p:cNvSpPr>
              <p:nvPr/>
            </p:nvSpPr>
            <p:spPr bwMode="auto">
              <a:xfrm>
                <a:off x="4841876" y="3413125"/>
                <a:ext cx="173038" cy="90488"/>
              </a:xfrm>
              <a:custGeom>
                <a:gdLst>
                  <a:gd name="T0" fmla="*/ 92 w 109"/>
                  <a:gd name="T1" fmla="*/ 57 h 57"/>
                  <a:gd name="T2" fmla="*/ 14 w 109"/>
                  <a:gd name="T3" fmla="*/ 57 h 57"/>
                  <a:gd name="T4" fmla="*/ 0 w 109"/>
                  <a:gd name="T5" fmla="*/ 0 h 57"/>
                  <a:gd name="T6" fmla="*/ 109 w 109"/>
                  <a:gd name="T7" fmla="*/ 0 h 57"/>
                  <a:gd name="T8" fmla="*/ 92 w 109"/>
                  <a:gd name="T9" fmla="*/ 57 h 57"/>
                  <a:gd name="T10" fmla="*/ 24 w 109"/>
                  <a:gd name="T11" fmla="*/ 48 h 57"/>
                  <a:gd name="T12" fmla="*/ 85 w 109"/>
                  <a:gd name="T13" fmla="*/ 48 h 57"/>
                  <a:gd name="T14" fmla="*/ 95 w 109"/>
                  <a:gd name="T15" fmla="*/ 10 h 57"/>
                  <a:gd name="T16" fmla="*/ 12 w 109"/>
                  <a:gd name="T17" fmla="*/ 10 h 57"/>
                  <a:gd name="T18" fmla="*/ 24 w 109"/>
                  <a:gd name="T19" fmla="*/ 48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7">
                    <a:moveTo>
                      <a:pt x="92" y="57"/>
                    </a:moveTo>
                    <a:lnTo>
                      <a:pt x="14" y="57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92" y="57"/>
                    </a:lnTo>
                    <a:close/>
                    <a:moveTo>
                      <a:pt x="24" y="48"/>
                    </a:moveTo>
                    <a:lnTo>
                      <a:pt x="85" y="48"/>
                    </a:lnTo>
                    <a:lnTo>
                      <a:pt x="95" y="10"/>
                    </a:lnTo>
                    <a:lnTo>
                      <a:pt x="12" y="10"/>
                    </a:lnTo>
                    <a:lnTo>
                      <a:pt x="2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8" name="Freeform 75"/>
              <p:cNvSpPr/>
              <p:nvPr/>
            </p:nvSpPr>
            <p:spPr bwMode="auto">
              <a:xfrm>
                <a:off x="4811713" y="3382963"/>
                <a:ext cx="68263" cy="117475"/>
              </a:xfrm>
              <a:custGeom>
                <a:gdLst>
                  <a:gd name="T0" fmla="*/ 33 w 43"/>
                  <a:gd name="T1" fmla="*/ 74 h 74"/>
                  <a:gd name="T2" fmla="*/ 17 w 43"/>
                  <a:gd name="T3" fmla="*/ 10 h 74"/>
                  <a:gd name="T4" fmla="*/ 0 w 43"/>
                  <a:gd name="T5" fmla="*/ 10 h 74"/>
                  <a:gd name="T6" fmla="*/ 0 w 43"/>
                  <a:gd name="T7" fmla="*/ 0 h 74"/>
                  <a:gd name="T8" fmla="*/ 24 w 43"/>
                  <a:gd name="T9" fmla="*/ 0 h 74"/>
                  <a:gd name="T10" fmla="*/ 43 w 43"/>
                  <a:gd name="T11" fmla="*/ 69 h 74"/>
                  <a:gd name="T12" fmla="*/ 33 w 43"/>
                  <a:gd name="T13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74">
                    <a:moveTo>
                      <a:pt x="33" y="74"/>
                    </a:moveTo>
                    <a:lnTo>
                      <a:pt x="17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43" y="69"/>
                    </a:lnTo>
                    <a:lnTo>
                      <a:pt x="33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39" name="Freeform 76"/>
              <p:cNvSpPr>
                <a:spLocks noEditPoints="1"/>
              </p:cNvSpPr>
              <p:nvPr/>
            </p:nvSpPr>
            <p:spPr bwMode="auto">
              <a:xfrm>
                <a:off x="4868863" y="3506788"/>
                <a:ext cx="44450" cy="46038"/>
              </a:xfrm>
              <a:custGeom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8 h 12"/>
                  <a:gd name="T16" fmla="*/ 8 w 12"/>
                  <a:gd name="T17" fmla="*/ 6 h 12"/>
                  <a:gd name="T18" fmla="*/ 6 w 12"/>
                  <a:gd name="T19" fmla="*/ 5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moveTo>
                      <a:pt x="6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0" name="Freeform 77"/>
              <p:cNvSpPr>
                <a:spLocks noEditPoints="1"/>
              </p:cNvSpPr>
              <p:nvPr/>
            </p:nvSpPr>
            <p:spPr bwMode="auto">
              <a:xfrm>
                <a:off x="4935538" y="3506788"/>
                <a:ext cx="46038" cy="46038"/>
              </a:xfrm>
              <a:custGeom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8 h 12"/>
                  <a:gd name="T16" fmla="*/ 8 w 12"/>
                  <a:gd name="T17" fmla="*/ 6 h 12"/>
                  <a:gd name="T18" fmla="*/ 6 w 12"/>
                  <a:gd name="T19" fmla="*/ 5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moveTo>
                      <a:pt x="6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1" name="Freeform 78"/>
              <p:cNvSpPr/>
              <p:nvPr/>
            </p:nvSpPr>
            <p:spPr bwMode="auto">
              <a:xfrm>
                <a:off x="5397501" y="4362450"/>
                <a:ext cx="134938" cy="38100"/>
              </a:xfrm>
              <a:custGeom>
                <a:gdLst>
                  <a:gd name="T0" fmla="*/ 35 w 36"/>
                  <a:gd name="T1" fmla="*/ 10 h 10"/>
                  <a:gd name="T2" fmla="*/ 0 w 36"/>
                  <a:gd name="T3" fmla="*/ 6 h 10"/>
                  <a:gd name="T4" fmla="*/ 0 w 36"/>
                  <a:gd name="T5" fmla="*/ 1 h 10"/>
                  <a:gd name="T6" fmla="*/ 36 w 36"/>
                  <a:gd name="T7" fmla="*/ 6 h 10"/>
                  <a:gd name="T8" fmla="*/ 35 w 36"/>
                  <a:gd name="T9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10"/>
                    </a:moveTo>
                    <a:cubicBezTo>
                      <a:pt x="24" y="6"/>
                      <a:pt x="12" y="4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" y="0"/>
                      <a:pt x="25" y="1"/>
                      <a:pt x="36" y="6"/>
                    </a:cubicBezTo>
                    <a:lnTo>
                      <a:pt x="3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2" name="Freeform 79"/>
              <p:cNvSpPr/>
              <p:nvPr/>
            </p:nvSpPr>
            <p:spPr bwMode="auto">
              <a:xfrm>
                <a:off x="5303838" y="4384675"/>
                <a:ext cx="36513" cy="26988"/>
              </a:xfrm>
              <a:custGeom>
                <a:gdLst>
                  <a:gd name="T0" fmla="*/ 2 w 10"/>
                  <a:gd name="T1" fmla="*/ 7 h 7"/>
                  <a:gd name="T2" fmla="*/ 0 w 10"/>
                  <a:gd name="T3" fmla="*/ 3 h 7"/>
                  <a:gd name="T4" fmla="*/ 8 w 10"/>
                  <a:gd name="T5" fmla="*/ 0 h 7"/>
                  <a:gd name="T6" fmla="*/ 10 w 10"/>
                  <a:gd name="T7" fmla="*/ 4 h 7"/>
                  <a:gd name="T8" fmla="*/ 2 w 10"/>
                  <a:gd name="T9" fmla="*/ 7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2" y="7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5" y="1"/>
                      <a:pt x="8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5"/>
                      <a:pt x="5" y="6"/>
                      <a:pt x="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3" name="Freeform 80"/>
              <p:cNvSpPr/>
              <p:nvPr/>
            </p:nvSpPr>
            <p:spPr bwMode="auto">
              <a:xfrm>
                <a:off x="5348288" y="4249738"/>
                <a:ext cx="131763" cy="228600"/>
              </a:xfrm>
              <a:custGeom>
                <a:gdLst>
                  <a:gd name="T0" fmla="*/ 35 w 35"/>
                  <a:gd name="T1" fmla="*/ 61 h 61"/>
                  <a:gd name="T2" fmla="*/ 31 w 35"/>
                  <a:gd name="T3" fmla="*/ 61 h 61"/>
                  <a:gd name="T4" fmla="*/ 0 w 35"/>
                  <a:gd name="T5" fmla="*/ 3 h 61"/>
                  <a:gd name="T6" fmla="*/ 3 w 35"/>
                  <a:gd name="T7" fmla="*/ 0 h 61"/>
                  <a:gd name="T8" fmla="*/ 35 w 35"/>
                  <a:gd name="T9" fmla="*/ 6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1">
                    <a:moveTo>
                      <a:pt x="35" y="61"/>
                    </a:move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38"/>
                      <a:pt x="19" y="16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3" y="14"/>
                      <a:pt x="35" y="36"/>
                      <a:pt x="35" y="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4" name="Freeform 81"/>
              <p:cNvSpPr/>
              <p:nvPr/>
            </p:nvSpPr>
            <p:spPr bwMode="auto">
              <a:xfrm>
                <a:off x="5386388" y="4224338"/>
                <a:ext cx="74613" cy="69850"/>
              </a:xfrm>
              <a:custGeom>
                <a:gdLst>
                  <a:gd name="T0" fmla="*/ 18 w 20"/>
                  <a:gd name="T1" fmla="*/ 19 h 19"/>
                  <a:gd name="T2" fmla="*/ 0 w 20"/>
                  <a:gd name="T3" fmla="*/ 3 h 19"/>
                  <a:gd name="T4" fmla="*/ 3 w 20"/>
                  <a:gd name="T5" fmla="*/ 0 h 19"/>
                  <a:gd name="T6" fmla="*/ 20 w 20"/>
                  <a:gd name="T7" fmla="*/ 16 h 19"/>
                  <a:gd name="T8" fmla="*/ 18 w 20"/>
                  <a:gd name="T9" fmla="*/ 19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8" y="19"/>
                    </a:moveTo>
                    <a:cubicBezTo>
                      <a:pt x="11" y="15"/>
                      <a:pt x="5" y="9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8" y="6"/>
                      <a:pt x="14" y="11"/>
                      <a:pt x="20" y="16"/>
                    </a:cubicBez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5" name="Freeform 82"/>
              <p:cNvSpPr/>
              <p:nvPr/>
            </p:nvSpPr>
            <p:spPr bwMode="auto">
              <a:xfrm>
                <a:off x="5505451" y="4310063"/>
                <a:ext cx="60325" cy="30163"/>
              </a:xfrm>
              <a:custGeom>
                <a:gdLst>
                  <a:gd name="T0" fmla="*/ 16 w 16"/>
                  <a:gd name="T1" fmla="*/ 8 h 8"/>
                  <a:gd name="T2" fmla="*/ 0 w 16"/>
                  <a:gd name="T3" fmla="*/ 4 h 8"/>
                  <a:gd name="T4" fmla="*/ 1 w 16"/>
                  <a:gd name="T5" fmla="*/ 0 h 8"/>
                  <a:gd name="T6" fmla="*/ 16 w 16"/>
                  <a:gd name="T7" fmla="*/ 4 h 8"/>
                  <a:gd name="T8" fmla="*/ 16 w 16"/>
                  <a:gd name="T9" fmla="*/ 8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16" y="8"/>
                    </a:moveTo>
                    <a:cubicBezTo>
                      <a:pt x="10" y="7"/>
                      <a:pt x="5" y="6"/>
                      <a:pt x="0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2"/>
                      <a:pt x="11" y="3"/>
                      <a:pt x="16" y="4"/>
                    </a:cubicBezTo>
                    <a:lnTo>
                      <a:pt x="1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6" name="Freeform 83"/>
              <p:cNvSpPr>
                <a:spLocks noEditPoints="1"/>
              </p:cNvSpPr>
              <p:nvPr/>
            </p:nvSpPr>
            <p:spPr bwMode="auto">
              <a:xfrm>
                <a:off x="5445126" y="4265613"/>
                <a:ext cx="71438" cy="74613"/>
              </a:xfrm>
              <a:custGeom>
                <a:gdLst>
                  <a:gd name="T0" fmla="*/ 10 w 19"/>
                  <a:gd name="T1" fmla="*/ 20 h 20"/>
                  <a:gd name="T2" fmla="*/ 0 w 19"/>
                  <a:gd name="T3" fmla="*/ 10 h 20"/>
                  <a:gd name="T4" fmla="*/ 10 w 19"/>
                  <a:gd name="T5" fmla="*/ 0 h 20"/>
                  <a:gd name="T6" fmla="*/ 19 w 19"/>
                  <a:gd name="T7" fmla="*/ 10 h 20"/>
                  <a:gd name="T8" fmla="*/ 10 w 19"/>
                  <a:gd name="T9" fmla="*/ 20 h 20"/>
                  <a:gd name="T10" fmla="*/ 10 w 19"/>
                  <a:gd name="T11" fmla="*/ 5 h 20"/>
                  <a:gd name="T12" fmla="*/ 4 w 19"/>
                  <a:gd name="T13" fmla="*/ 10 h 20"/>
                  <a:gd name="T14" fmla="*/ 10 w 19"/>
                  <a:gd name="T15" fmla="*/ 16 h 20"/>
                  <a:gd name="T16" fmla="*/ 15 w 19"/>
                  <a:gd name="T17" fmla="*/ 10 h 20"/>
                  <a:gd name="T18" fmla="*/ 10 w 19"/>
                  <a:gd name="T19" fmla="*/ 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5"/>
                      <a:pt x="19" y="10"/>
                    </a:cubicBezTo>
                    <a:cubicBezTo>
                      <a:pt x="19" y="16"/>
                      <a:pt x="15" y="20"/>
                      <a:pt x="10" y="20"/>
                    </a:cubicBezTo>
                    <a:moveTo>
                      <a:pt x="10" y="5"/>
                    </a:moveTo>
                    <a:cubicBezTo>
                      <a:pt x="6" y="5"/>
                      <a:pt x="4" y="7"/>
                      <a:pt x="4" y="10"/>
                    </a:cubicBezTo>
                    <a:cubicBezTo>
                      <a:pt x="4" y="13"/>
                      <a:pt x="6" y="16"/>
                      <a:pt x="10" y="16"/>
                    </a:cubicBezTo>
                    <a:cubicBezTo>
                      <a:pt x="13" y="16"/>
                      <a:pt x="15" y="13"/>
                      <a:pt x="15" y="10"/>
                    </a:cubicBezTo>
                    <a:cubicBezTo>
                      <a:pt x="15" y="7"/>
                      <a:pt x="13" y="5"/>
                      <a:pt x="1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7" name="Freeform 84"/>
              <p:cNvSpPr>
                <a:spLocks noEditPoints="1"/>
              </p:cNvSpPr>
              <p:nvPr/>
            </p:nvSpPr>
            <p:spPr bwMode="auto">
              <a:xfrm>
                <a:off x="5516563" y="4370388"/>
                <a:ext cx="76200" cy="71438"/>
              </a:xfrm>
              <a:custGeom>
                <a:gdLst>
                  <a:gd name="T0" fmla="*/ 10 w 20"/>
                  <a:gd name="T1" fmla="*/ 19 h 19"/>
                  <a:gd name="T2" fmla="*/ 0 w 20"/>
                  <a:gd name="T3" fmla="*/ 10 h 19"/>
                  <a:gd name="T4" fmla="*/ 10 w 20"/>
                  <a:gd name="T5" fmla="*/ 0 h 19"/>
                  <a:gd name="T6" fmla="*/ 20 w 20"/>
                  <a:gd name="T7" fmla="*/ 10 h 19"/>
                  <a:gd name="T8" fmla="*/ 10 w 20"/>
                  <a:gd name="T9" fmla="*/ 19 h 19"/>
                  <a:gd name="T10" fmla="*/ 10 w 20"/>
                  <a:gd name="T11" fmla="*/ 4 h 19"/>
                  <a:gd name="T12" fmla="*/ 5 w 20"/>
                  <a:gd name="T13" fmla="*/ 10 h 19"/>
                  <a:gd name="T14" fmla="*/ 10 w 20"/>
                  <a:gd name="T15" fmla="*/ 15 h 19"/>
                  <a:gd name="T16" fmla="*/ 16 w 20"/>
                  <a:gd name="T17" fmla="*/ 10 h 19"/>
                  <a:gd name="T18" fmla="*/ 10 w 20"/>
                  <a:gd name="T19" fmla="*/ 4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0" y="19"/>
                    </a:move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0" y="4"/>
                      <a:pt x="20" y="10"/>
                    </a:cubicBezTo>
                    <a:cubicBezTo>
                      <a:pt x="20" y="15"/>
                      <a:pt x="16" y="19"/>
                      <a:pt x="10" y="19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3"/>
                      <a:pt x="7" y="15"/>
                      <a:pt x="10" y="15"/>
                    </a:cubicBezTo>
                    <a:cubicBezTo>
                      <a:pt x="13" y="15"/>
                      <a:pt x="16" y="13"/>
                      <a:pt x="16" y="10"/>
                    </a:cubicBezTo>
                    <a:cubicBezTo>
                      <a:pt x="16" y="7"/>
                      <a:pt x="13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8" name="Freeform 85"/>
              <p:cNvSpPr/>
              <p:nvPr/>
            </p:nvSpPr>
            <p:spPr bwMode="auto">
              <a:xfrm>
                <a:off x="5292726" y="4216400"/>
                <a:ext cx="284163" cy="284163"/>
              </a:xfrm>
              <a:custGeom>
                <a:gdLst>
                  <a:gd name="T0" fmla="*/ 38 w 76"/>
                  <a:gd name="T1" fmla="*/ 76 h 76"/>
                  <a:gd name="T2" fmla="*/ 0 w 76"/>
                  <a:gd name="T3" fmla="*/ 38 h 76"/>
                  <a:gd name="T4" fmla="*/ 38 w 76"/>
                  <a:gd name="T5" fmla="*/ 0 h 76"/>
                  <a:gd name="T6" fmla="*/ 76 w 76"/>
                  <a:gd name="T7" fmla="*/ 38 h 76"/>
                  <a:gd name="T8" fmla="*/ 75 w 76"/>
                  <a:gd name="T9" fmla="*/ 44 h 76"/>
                  <a:gd name="T10" fmla="*/ 71 w 76"/>
                  <a:gd name="T11" fmla="*/ 43 h 76"/>
                  <a:gd name="T12" fmla="*/ 71 w 76"/>
                  <a:gd name="T13" fmla="*/ 38 h 76"/>
                  <a:gd name="T14" fmla="*/ 38 w 76"/>
                  <a:gd name="T15" fmla="*/ 4 h 76"/>
                  <a:gd name="T16" fmla="*/ 4 w 76"/>
                  <a:gd name="T17" fmla="*/ 38 h 76"/>
                  <a:gd name="T18" fmla="*/ 38 w 76"/>
                  <a:gd name="T19" fmla="*/ 71 h 76"/>
                  <a:gd name="T20" fmla="*/ 66 w 76"/>
                  <a:gd name="T21" fmla="*/ 56 h 76"/>
                  <a:gd name="T22" fmla="*/ 69 w 76"/>
                  <a:gd name="T23" fmla="*/ 59 h 76"/>
                  <a:gd name="T24" fmla="*/ 38 w 76"/>
                  <a:gd name="T25" fmla="*/ 76 h 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40"/>
                      <a:pt x="76" y="42"/>
                      <a:pt x="75" y="44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1"/>
                      <a:pt x="71" y="39"/>
                      <a:pt x="71" y="38"/>
                    </a:cubicBezTo>
                    <a:cubicBezTo>
                      <a:pt x="71" y="19"/>
                      <a:pt x="56" y="4"/>
                      <a:pt x="38" y="4"/>
                    </a:cubicBezTo>
                    <a:cubicBezTo>
                      <a:pt x="19" y="4"/>
                      <a:pt x="4" y="19"/>
                      <a:pt x="4" y="38"/>
                    </a:cubicBezTo>
                    <a:cubicBezTo>
                      <a:pt x="4" y="56"/>
                      <a:pt x="19" y="71"/>
                      <a:pt x="38" y="71"/>
                    </a:cubicBezTo>
                    <a:cubicBezTo>
                      <a:pt x="49" y="71"/>
                      <a:pt x="59" y="66"/>
                      <a:pt x="66" y="5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2" y="69"/>
                      <a:pt x="50" y="76"/>
                      <a:pt x="38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49" name="Freeform 86"/>
              <p:cNvSpPr>
                <a:spLocks noEditPoints="1"/>
              </p:cNvSpPr>
              <p:nvPr/>
            </p:nvSpPr>
            <p:spPr bwMode="auto">
              <a:xfrm>
                <a:off x="5329238" y="4348163"/>
                <a:ext cx="74613" cy="74613"/>
              </a:xfrm>
              <a:custGeom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5 h 20"/>
                  <a:gd name="T12" fmla="*/ 5 w 20"/>
                  <a:gd name="T13" fmla="*/ 10 h 20"/>
                  <a:gd name="T14" fmla="*/ 10 w 20"/>
                  <a:gd name="T15" fmla="*/ 16 h 20"/>
                  <a:gd name="T16" fmla="*/ 16 w 20"/>
                  <a:gd name="T17" fmla="*/ 10 h 20"/>
                  <a:gd name="T18" fmla="*/ 10 w 20"/>
                  <a:gd name="T19" fmla="*/ 5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16"/>
                      <a:pt x="16" y="20"/>
                      <a:pt x="10" y="20"/>
                    </a:cubicBezTo>
                    <a:moveTo>
                      <a:pt x="10" y="5"/>
                    </a:moveTo>
                    <a:cubicBezTo>
                      <a:pt x="7" y="5"/>
                      <a:pt x="5" y="7"/>
                      <a:pt x="5" y="10"/>
                    </a:cubicBezTo>
                    <a:cubicBezTo>
                      <a:pt x="5" y="13"/>
                      <a:pt x="7" y="16"/>
                      <a:pt x="10" y="16"/>
                    </a:cubicBezTo>
                    <a:cubicBezTo>
                      <a:pt x="13" y="16"/>
                      <a:pt x="16" y="13"/>
                      <a:pt x="16" y="10"/>
                    </a:cubicBezTo>
                    <a:cubicBezTo>
                      <a:pt x="16" y="7"/>
                      <a:pt x="13" y="5"/>
                      <a:pt x="1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0" name="Freeform 87"/>
              <p:cNvSpPr>
                <a:spLocks noEditPoints="1"/>
              </p:cNvSpPr>
              <p:nvPr/>
            </p:nvSpPr>
            <p:spPr bwMode="auto">
              <a:xfrm>
                <a:off x="6011863" y="4583113"/>
                <a:ext cx="60325" cy="60325"/>
              </a:xfrm>
              <a:custGeom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8 w 16"/>
                  <a:gd name="T11" fmla="*/ 4 h 16"/>
                  <a:gd name="T12" fmla="*/ 4 w 16"/>
                  <a:gd name="T13" fmla="*/ 8 h 16"/>
                  <a:gd name="T14" fmla="*/ 8 w 16"/>
                  <a:gd name="T15" fmla="*/ 12 h 16"/>
                  <a:gd name="T16" fmla="*/ 12 w 16"/>
                  <a:gd name="T17" fmla="*/ 8 h 16"/>
                  <a:gd name="T18" fmla="*/ 8 w 16"/>
                  <a:gd name="T19" fmla="*/ 4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3" y="16"/>
                      <a:pt x="0" y="13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3" y="0"/>
                      <a:pt x="16" y="3"/>
                      <a:pt x="16" y="8"/>
                    </a:cubicBezTo>
                    <a:cubicBezTo>
                      <a:pt x="16" y="13"/>
                      <a:pt x="13" y="16"/>
                      <a:pt x="8" y="16"/>
                    </a:cubicBezTo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1" name="Freeform 88"/>
              <p:cNvSpPr>
                <a:spLocks noEditPoints="1"/>
              </p:cNvSpPr>
              <p:nvPr/>
            </p:nvSpPr>
            <p:spPr bwMode="auto">
              <a:xfrm>
                <a:off x="6138863" y="4511675"/>
                <a:ext cx="65088" cy="65088"/>
              </a:xfrm>
              <a:custGeom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4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4"/>
                      <a:pt x="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2" name="Freeform 89"/>
              <p:cNvSpPr>
                <a:spLocks noEditPoints="1"/>
              </p:cNvSpPr>
              <p:nvPr/>
            </p:nvSpPr>
            <p:spPr bwMode="auto">
              <a:xfrm>
                <a:off x="6138863" y="4651375"/>
                <a:ext cx="65088" cy="63500"/>
              </a:xfrm>
              <a:custGeom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4 w 17"/>
                  <a:gd name="T13" fmla="*/ 9 h 17"/>
                  <a:gd name="T14" fmla="*/ 9 w 17"/>
                  <a:gd name="T15" fmla="*/ 13 h 17"/>
                  <a:gd name="T16" fmla="*/ 13 w 17"/>
                  <a:gd name="T17" fmla="*/ 9 h 17"/>
                  <a:gd name="T18" fmla="*/ 9 w 17"/>
                  <a:gd name="T19" fmla="*/ 5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moveTo>
                      <a:pt x="9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9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3" name="Freeform 90"/>
              <p:cNvSpPr/>
              <p:nvPr/>
            </p:nvSpPr>
            <p:spPr bwMode="auto">
              <a:xfrm>
                <a:off x="6061076" y="4618038"/>
                <a:ext cx="90488" cy="58738"/>
              </a:xfrm>
              <a:custGeom>
                <a:gdLst>
                  <a:gd name="T0" fmla="*/ 52 w 57"/>
                  <a:gd name="T1" fmla="*/ 37 h 37"/>
                  <a:gd name="T2" fmla="*/ 0 w 57"/>
                  <a:gd name="T3" fmla="*/ 7 h 37"/>
                  <a:gd name="T4" fmla="*/ 5 w 57"/>
                  <a:gd name="T5" fmla="*/ 0 h 37"/>
                  <a:gd name="T6" fmla="*/ 57 w 57"/>
                  <a:gd name="T7" fmla="*/ 28 h 37"/>
                  <a:gd name="T8" fmla="*/ 52 w 57"/>
                  <a:gd name="T9" fmla="*/ 37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7">
                    <a:moveTo>
                      <a:pt x="52" y="37"/>
                    </a:moveTo>
                    <a:lnTo>
                      <a:pt x="0" y="7"/>
                    </a:lnTo>
                    <a:lnTo>
                      <a:pt x="5" y="0"/>
                    </a:lnTo>
                    <a:lnTo>
                      <a:pt x="57" y="28"/>
                    </a:lnTo>
                    <a:lnTo>
                      <a:pt x="52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4" name="Freeform 91"/>
              <p:cNvSpPr/>
              <p:nvPr/>
            </p:nvSpPr>
            <p:spPr bwMode="auto">
              <a:xfrm>
                <a:off x="6061076" y="4549775"/>
                <a:ext cx="90488" cy="60325"/>
              </a:xfrm>
              <a:custGeom>
                <a:gdLst>
                  <a:gd name="T0" fmla="*/ 5 w 57"/>
                  <a:gd name="T1" fmla="*/ 38 h 38"/>
                  <a:gd name="T2" fmla="*/ 0 w 57"/>
                  <a:gd name="T3" fmla="*/ 31 h 38"/>
                  <a:gd name="T4" fmla="*/ 52 w 57"/>
                  <a:gd name="T5" fmla="*/ 0 h 38"/>
                  <a:gd name="T6" fmla="*/ 57 w 57"/>
                  <a:gd name="T7" fmla="*/ 10 h 38"/>
                  <a:gd name="T8" fmla="*/ 5 w 57"/>
                  <a:gd name="T9" fmla="*/ 38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8">
                    <a:moveTo>
                      <a:pt x="5" y="38"/>
                    </a:move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lnTo>
                      <a:pt x="5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5" name="Rectangle 92"/>
              <p:cNvSpPr>
                <a:spLocks noChangeArrowheads="1"/>
              </p:cNvSpPr>
              <p:nvPr/>
            </p:nvSpPr>
            <p:spPr bwMode="auto">
              <a:xfrm>
                <a:off x="5056188" y="3308350"/>
                <a:ext cx="142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6" name="Rectangle 93"/>
              <p:cNvSpPr>
                <a:spLocks noChangeArrowheads="1"/>
              </p:cNvSpPr>
              <p:nvPr/>
            </p:nvSpPr>
            <p:spPr bwMode="auto">
              <a:xfrm>
                <a:off x="5029201" y="3330575"/>
                <a:ext cx="6350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7" name="Rectangle 94"/>
              <p:cNvSpPr>
                <a:spLocks noChangeArrowheads="1"/>
              </p:cNvSpPr>
              <p:nvPr/>
            </p:nvSpPr>
            <p:spPr bwMode="auto">
              <a:xfrm>
                <a:off x="5006976" y="3987800"/>
                <a:ext cx="15875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8" name="Rectangle 95"/>
              <p:cNvSpPr>
                <a:spLocks noChangeArrowheads="1"/>
              </p:cNvSpPr>
              <p:nvPr/>
            </p:nvSpPr>
            <p:spPr bwMode="auto">
              <a:xfrm>
                <a:off x="4981576" y="4013200"/>
                <a:ext cx="63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59" name="Rectangle 96"/>
              <p:cNvSpPr>
                <a:spLocks noChangeArrowheads="1"/>
              </p:cNvSpPr>
              <p:nvPr/>
            </p:nvSpPr>
            <p:spPr bwMode="auto">
              <a:xfrm>
                <a:off x="5468938" y="2328863"/>
                <a:ext cx="14288" cy="65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0" name="Rectangle 97"/>
              <p:cNvSpPr>
                <a:spLocks noChangeArrowheads="1"/>
              </p:cNvSpPr>
              <p:nvPr/>
            </p:nvSpPr>
            <p:spPr bwMode="auto">
              <a:xfrm>
                <a:off x="5441951" y="2355850"/>
                <a:ext cx="6826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1" name="Rectangle 98"/>
              <p:cNvSpPr>
                <a:spLocks noChangeArrowheads="1"/>
              </p:cNvSpPr>
              <p:nvPr/>
            </p:nvSpPr>
            <p:spPr bwMode="auto">
              <a:xfrm>
                <a:off x="6919913" y="2859088"/>
                <a:ext cx="142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2" name="Rectangle 99"/>
              <p:cNvSpPr>
                <a:spLocks noChangeArrowheads="1"/>
              </p:cNvSpPr>
              <p:nvPr/>
            </p:nvSpPr>
            <p:spPr bwMode="auto">
              <a:xfrm>
                <a:off x="6892926" y="2881313"/>
                <a:ext cx="682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3" name="Rectangle 100"/>
              <p:cNvSpPr>
                <a:spLocks noChangeArrowheads="1"/>
              </p:cNvSpPr>
              <p:nvPr/>
            </p:nvSpPr>
            <p:spPr bwMode="auto">
              <a:xfrm>
                <a:off x="7316788" y="3489325"/>
                <a:ext cx="15875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4" name="Rectangle 101"/>
              <p:cNvSpPr>
                <a:spLocks noChangeArrowheads="1"/>
              </p:cNvSpPr>
              <p:nvPr/>
            </p:nvSpPr>
            <p:spPr bwMode="auto">
              <a:xfrm>
                <a:off x="7291388" y="3511550"/>
                <a:ext cx="6350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5" name="Rectangle 102"/>
              <p:cNvSpPr>
                <a:spLocks noChangeArrowheads="1"/>
              </p:cNvSpPr>
              <p:nvPr/>
            </p:nvSpPr>
            <p:spPr bwMode="auto">
              <a:xfrm>
                <a:off x="7043738" y="3443288"/>
                <a:ext cx="19050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6" name="Rectangle 103"/>
              <p:cNvSpPr>
                <a:spLocks noChangeArrowheads="1"/>
              </p:cNvSpPr>
              <p:nvPr/>
            </p:nvSpPr>
            <p:spPr bwMode="auto">
              <a:xfrm>
                <a:off x="7021513" y="3470275"/>
                <a:ext cx="63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7" name="Rectangle 104"/>
              <p:cNvSpPr>
                <a:spLocks noChangeArrowheads="1"/>
              </p:cNvSpPr>
              <p:nvPr/>
            </p:nvSpPr>
            <p:spPr bwMode="auto">
              <a:xfrm>
                <a:off x="6083301" y="2157413"/>
                <a:ext cx="142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8" name="Rectangle 105"/>
              <p:cNvSpPr>
                <a:spLocks noChangeArrowheads="1"/>
              </p:cNvSpPr>
              <p:nvPr/>
            </p:nvSpPr>
            <p:spPr bwMode="auto">
              <a:xfrm>
                <a:off x="6056313" y="2179638"/>
                <a:ext cx="682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69" name="Rectangle 106"/>
              <p:cNvSpPr>
                <a:spLocks noChangeArrowheads="1"/>
              </p:cNvSpPr>
              <p:nvPr/>
            </p:nvSpPr>
            <p:spPr bwMode="auto">
              <a:xfrm>
                <a:off x="6034088" y="4381500"/>
                <a:ext cx="15875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0" name="Rectangle 107"/>
              <p:cNvSpPr>
                <a:spLocks noChangeArrowheads="1"/>
              </p:cNvSpPr>
              <p:nvPr/>
            </p:nvSpPr>
            <p:spPr bwMode="auto">
              <a:xfrm>
                <a:off x="6008688" y="4403725"/>
                <a:ext cx="63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1" name="Rectangle 108"/>
              <p:cNvSpPr>
                <a:spLocks noChangeArrowheads="1"/>
              </p:cNvSpPr>
              <p:nvPr/>
            </p:nvSpPr>
            <p:spPr bwMode="auto">
              <a:xfrm>
                <a:off x="5816601" y="2678113"/>
                <a:ext cx="15875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2" name="Rectangle 109"/>
              <p:cNvSpPr>
                <a:spLocks noChangeArrowheads="1"/>
              </p:cNvSpPr>
              <p:nvPr/>
            </p:nvSpPr>
            <p:spPr bwMode="auto">
              <a:xfrm>
                <a:off x="5791201" y="2700338"/>
                <a:ext cx="6350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3" name="Freeform 110"/>
              <p:cNvSpPr>
                <a:spLocks noEditPoints="1"/>
              </p:cNvSpPr>
              <p:nvPr/>
            </p:nvSpPr>
            <p:spPr bwMode="auto">
              <a:xfrm>
                <a:off x="5157788" y="4224338"/>
                <a:ext cx="58738" cy="93663"/>
              </a:xfrm>
              <a:custGeom>
                <a:gdLst>
                  <a:gd name="T0" fmla="*/ 0 w 16"/>
                  <a:gd name="T1" fmla="*/ 7 h 25"/>
                  <a:gd name="T2" fmla="*/ 1 w 16"/>
                  <a:gd name="T3" fmla="*/ 4 h 25"/>
                  <a:gd name="T4" fmla="*/ 4 w 16"/>
                  <a:gd name="T5" fmla="*/ 1 h 25"/>
                  <a:gd name="T6" fmla="*/ 8 w 16"/>
                  <a:gd name="T7" fmla="*/ 0 h 25"/>
                  <a:gd name="T8" fmla="*/ 12 w 16"/>
                  <a:gd name="T9" fmla="*/ 1 h 25"/>
                  <a:gd name="T10" fmla="*/ 15 w 16"/>
                  <a:gd name="T11" fmla="*/ 4 h 25"/>
                  <a:gd name="T12" fmla="*/ 16 w 16"/>
                  <a:gd name="T13" fmla="*/ 7 h 25"/>
                  <a:gd name="T14" fmla="*/ 16 w 16"/>
                  <a:gd name="T15" fmla="*/ 9 h 25"/>
                  <a:gd name="T16" fmla="*/ 14 w 16"/>
                  <a:gd name="T17" fmla="*/ 11 h 25"/>
                  <a:gd name="T18" fmla="*/ 12 w 16"/>
                  <a:gd name="T19" fmla="*/ 14 h 25"/>
                  <a:gd name="T20" fmla="*/ 11 w 16"/>
                  <a:gd name="T21" fmla="*/ 14 h 25"/>
                  <a:gd name="T22" fmla="*/ 10 w 16"/>
                  <a:gd name="T23" fmla="*/ 15 h 25"/>
                  <a:gd name="T24" fmla="*/ 10 w 16"/>
                  <a:gd name="T25" fmla="*/ 16 h 25"/>
                  <a:gd name="T26" fmla="*/ 10 w 16"/>
                  <a:gd name="T27" fmla="*/ 17 h 25"/>
                  <a:gd name="T28" fmla="*/ 8 w 16"/>
                  <a:gd name="T29" fmla="*/ 19 h 25"/>
                  <a:gd name="T30" fmla="*/ 6 w 16"/>
                  <a:gd name="T31" fmla="*/ 18 h 25"/>
                  <a:gd name="T32" fmla="*/ 6 w 16"/>
                  <a:gd name="T33" fmla="*/ 16 h 25"/>
                  <a:gd name="T34" fmla="*/ 6 w 16"/>
                  <a:gd name="T35" fmla="*/ 14 h 25"/>
                  <a:gd name="T36" fmla="*/ 7 w 16"/>
                  <a:gd name="T37" fmla="*/ 12 h 25"/>
                  <a:gd name="T38" fmla="*/ 9 w 16"/>
                  <a:gd name="T39" fmla="*/ 10 h 25"/>
                  <a:gd name="T40" fmla="*/ 11 w 16"/>
                  <a:gd name="T41" fmla="*/ 9 h 25"/>
                  <a:gd name="T42" fmla="*/ 11 w 16"/>
                  <a:gd name="T43" fmla="*/ 8 h 25"/>
                  <a:gd name="T44" fmla="*/ 12 w 16"/>
                  <a:gd name="T45" fmla="*/ 7 h 25"/>
                  <a:gd name="T46" fmla="*/ 11 w 16"/>
                  <a:gd name="T47" fmla="*/ 5 h 25"/>
                  <a:gd name="T48" fmla="*/ 8 w 16"/>
                  <a:gd name="T49" fmla="*/ 4 h 25"/>
                  <a:gd name="T50" fmla="*/ 6 w 16"/>
                  <a:gd name="T51" fmla="*/ 5 h 25"/>
                  <a:gd name="T52" fmla="*/ 4 w 16"/>
                  <a:gd name="T53" fmla="*/ 7 h 25"/>
                  <a:gd name="T54" fmla="*/ 2 w 16"/>
                  <a:gd name="T55" fmla="*/ 9 h 25"/>
                  <a:gd name="T56" fmla="*/ 1 w 16"/>
                  <a:gd name="T57" fmla="*/ 8 h 25"/>
                  <a:gd name="T58" fmla="*/ 0 w 16"/>
                  <a:gd name="T59" fmla="*/ 7 h 25"/>
                  <a:gd name="T60" fmla="*/ 8 w 16"/>
                  <a:gd name="T61" fmla="*/ 25 h 25"/>
                  <a:gd name="T62" fmla="*/ 6 w 16"/>
                  <a:gd name="T63" fmla="*/ 24 h 25"/>
                  <a:gd name="T64" fmla="*/ 5 w 16"/>
                  <a:gd name="T65" fmla="*/ 22 h 25"/>
                  <a:gd name="T66" fmla="*/ 6 w 16"/>
                  <a:gd name="T67" fmla="*/ 21 h 25"/>
                  <a:gd name="T68" fmla="*/ 8 w 16"/>
                  <a:gd name="T69" fmla="*/ 20 h 25"/>
                  <a:gd name="T70" fmla="*/ 10 w 16"/>
                  <a:gd name="T71" fmla="*/ 21 h 25"/>
                  <a:gd name="T72" fmla="*/ 10 w 16"/>
                  <a:gd name="T73" fmla="*/ 22 h 25"/>
                  <a:gd name="T74" fmla="*/ 10 w 16"/>
                  <a:gd name="T75" fmla="*/ 24 h 25"/>
                  <a:gd name="T76" fmla="*/ 8 w 16"/>
                  <a:gd name="T77" fmla="*/ 25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" h="25">
                    <a:moveTo>
                      <a:pt x="0" y="7"/>
                    </a:moveTo>
                    <a:cubicBezTo>
                      <a:pt x="0" y="6"/>
                      <a:pt x="0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1"/>
                    </a:cubicBezTo>
                    <a:cubicBezTo>
                      <a:pt x="14" y="2"/>
                      <a:pt x="15" y="3"/>
                      <a:pt x="15" y="4"/>
                    </a:cubicBezTo>
                    <a:cubicBezTo>
                      <a:pt x="16" y="5"/>
                      <a:pt x="16" y="6"/>
                      <a:pt x="16" y="7"/>
                    </a:cubicBezTo>
                    <a:cubicBezTo>
                      <a:pt x="16" y="8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4" y="11"/>
                    </a:cubicBezTo>
                    <a:cubicBezTo>
                      <a:pt x="14" y="11"/>
                      <a:pt x="13" y="12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7"/>
                    </a:cubicBezTo>
                    <a:cubicBezTo>
                      <a:pt x="9" y="18"/>
                      <a:pt x="9" y="19"/>
                      <a:pt x="8" y="19"/>
                    </a:cubicBezTo>
                    <a:cubicBezTo>
                      <a:pt x="7" y="19"/>
                      <a:pt x="7" y="18"/>
                      <a:pt x="6" y="18"/>
                    </a:cubicBezTo>
                    <a:cubicBezTo>
                      <a:pt x="6" y="18"/>
                      <a:pt x="6" y="17"/>
                      <a:pt x="6" y="16"/>
                    </a:cubicBezTo>
                    <a:cubicBezTo>
                      <a:pt x="6" y="15"/>
                      <a:pt x="6" y="15"/>
                      <a:pt x="6" y="14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8" y="12"/>
                      <a:pt x="8" y="11"/>
                      <a:pt x="9" y="10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1" y="9"/>
                      <a:pt x="11" y="8"/>
                      <a:pt x="11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3" y="9"/>
                      <a:pt x="2" y="9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0" y="8"/>
                      <a:pt x="0" y="8"/>
                      <a:pt x="0" y="7"/>
                    </a:cubicBezTo>
                    <a:moveTo>
                      <a:pt x="8" y="25"/>
                    </a:moveTo>
                    <a:cubicBezTo>
                      <a:pt x="7" y="25"/>
                      <a:pt x="7" y="25"/>
                      <a:pt x="6" y="24"/>
                    </a:cubicBezTo>
                    <a:cubicBezTo>
                      <a:pt x="6" y="24"/>
                      <a:pt x="5" y="23"/>
                      <a:pt x="5" y="22"/>
                    </a:cubicBezTo>
                    <a:cubicBezTo>
                      <a:pt x="5" y="22"/>
                      <a:pt x="6" y="21"/>
                      <a:pt x="6" y="21"/>
                    </a:cubicBezTo>
                    <a:cubicBezTo>
                      <a:pt x="7" y="20"/>
                      <a:pt x="7" y="20"/>
                      <a:pt x="8" y="20"/>
                    </a:cubicBezTo>
                    <a:cubicBezTo>
                      <a:pt x="9" y="20"/>
                      <a:pt x="9" y="20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3"/>
                      <a:pt x="10" y="24"/>
                      <a:pt x="10" y="24"/>
                    </a:cubicBezTo>
                    <a:cubicBezTo>
                      <a:pt x="9" y="25"/>
                      <a:pt x="9" y="25"/>
                      <a:pt x="8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4" name="Freeform 111"/>
              <p:cNvSpPr/>
              <p:nvPr/>
            </p:nvSpPr>
            <p:spPr bwMode="auto">
              <a:xfrm>
                <a:off x="6780213" y="4260850"/>
                <a:ext cx="195263" cy="52388"/>
              </a:xfrm>
              <a:custGeom>
                <a:gdLst>
                  <a:gd name="T0" fmla="*/ 3 w 52"/>
                  <a:gd name="T1" fmla="*/ 14 h 14"/>
                  <a:gd name="T2" fmla="*/ 0 w 52"/>
                  <a:gd name="T3" fmla="*/ 11 h 14"/>
                  <a:gd name="T4" fmla="*/ 26 w 52"/>
                  <a:gd name="T5" fmla="*/ 0 h 14"/>
                  <a:gd name="T6" fmla="*/ 52 w 52"/>
                  <a:gd name="T7" fmla="*/ 11 h 14"/>
                  <a:gd name="T8" fmla="*/ 49 w 52"/>
                  <a:gd name="T9" fmla="*/ 14 h 14"/>
                  <a:gd name="T10" fmla="*/ 26 w 52"/>
                  <a:gd name="T11" fmla="*/ 5 h 14"/>
                  <a:gd name="T12" fmla="*/ 3 w 52"/>
                  <a:gd name="T1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4">
                    <a:moveTo>
                      <a:pt x="3" y="1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7" y="4"/>
                      <a:pt x="16" y="0"/>
                      <a:pt x="26" y="0"/>
                    </a:cubicBezTo>
                    <a:cubicBezTo>
                      <a:pt x="36" y="0"/>
                      <a:pt x="45" y="4"/>
                      <a:pt x="52" y="11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3" y="8"/>
                      <a:pt x="35" y="5"/>
                      <a:pt x="26" y="5"/>
                    </a:cubicBezTo>
                    <a:cubicBezTo>
                      <a:pt x="17" y="5"/>
                      <a:pt x="9" y="8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5" name="Freeform 112"/>
              <p:cNvSpPr/>
              <p:nvPr/>
            </p:nvSpPr>
            <p:spPr bwMode="auto">
              <a:xfrm>
                <a:off x="6807201" y="4302125"/>
                <a:ext cx="142875" cy="41275"/>
              </a:xfrm>
              <a:custGeom>
                <a:gdLst>
                  <a:gd name="T0" fmla="*/ 3 w 38"/>
                  <a:gd name="T1" fmla="*/ 11 h 11"/>
                  <a:gd name="T2" fmla="*/ 0 w 38"/>
                  <a:gd name="T3" fmla="*/ 8 h 11"/>
                  <a:gd name="T4" fmla="*/ 19 w 38"/>
                  <a:gd name="T5" fmla="*/ 0 h 11"/>
                  <a:gd name="T6" fmla="*/ 38 w 38"/>
                  <a:gd name="T7" fmla="*/ 7 h 11"/>
                  <a:gd name="T8" fmla="*/ 35 w 38"/>
                  <a:gd name="T9" fmla="*/ 11 h 11"/>
                  <a:gd name="T10" fmla="*/ 19 w 38"/>
                  <a:gd name="T11" fmla="*/ 4 h 11"/>
                  <a:gd name="T12" fmla="*/ 3 w 38"/>
                  <a:gd name="T13" fmla="*/ 11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" y="11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2"/>
                      <a:pt x="12" y="0"/>
                      <a:pt x="19" y="0"/>
                    </a:cubicBezTo>
                    <a:cubicBezTo>
                      <a:pt x="26" y="0"/>
                      <a:pt x="33" y="2"/>
                      <a:pt x="38" y="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1" y="6"/>
                      <a:pt x="25" y="4"/>
                      <a:pt x="19" y="4"/>
                    </a:cubicBezTo>
                    <a:cubicBezTo>
                      <a:pt x="13" y="4"/>
                      <a:pt x="7" y="6"/>
                      <a:pt x="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6" name="Freeform 113"/>
              <p:cNvSpPr/>
              <p:nvPr/>
            </p:nvSpPr>
            <p:spPr bwMode="auto">
              <a:xfrm>
                <a:off x="6837363" y="4335463"/>
                <a:ext cx="82550" cy="34925"/>
              </a:xfrm>
              <a:custGeom>
                <a:gdLst>
                  <a:gd name="T0" fmla="*/ 3 w 22"/>
                  <a:gd name="T1" fmla="*/ 9 h 9"/>
                  <a:gd name="T2" fmla="*/ 0 w 22"/>
                  <a:gd name="T3" fmla="*/ 6 h 9"/>
                  <a:gd name="T4" fmla="*/ 22 w 22"/>
                  <a:gd name="T5" fmla="*/ 6 h 9"/>
                  <a:gd name="T6" fmla="*/ 19 w 22"/>
                  <a:gd name="T7" fmla="*/ 9 h 9"/>
                  <a:gd name="T8" fmla="*/ 3 w 22"/>
                  <a:gd name="T9" fmla="*/ 9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9">
                    <a:moveTo>
                      <a:pt x="3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16" y="0"/>
                      <a:pt x="22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5" y="5"/>
                      <a:pt x="7" y="5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7" name="Freeform 114"/>
              <p:cNvSpPr>
                <a:spLocks noEditPoints="1"/>
              </p:cNvSpPr>
              <p:nvPr/>
            </p:nvSpPr>
            <p:spPr bwMode="auto">
              <a:xfrm>
                <a:off x="6856413" y="4381500"/>
                <a:ext cx="44450" cy="41275"/>
              </a:xfrm>
              <a:custGeom>
                <a:gdLst>
                  <a:gd name="T0" fmla="*/ 6 w 12"/>
                  <a:gd name="T1" fmla="*/ 5 h 11"/>
                  <a:gd name="T2" fmla="*/ 6 w 12"/>
                  <a:gd name="T3" fmla="*/ 5 h 11"/>
                  <a:gd name="T4" fmla="*/ 7 w 12"/>
                  <a:gd name="T5" fmla="*/ 5 h 11"/>
                  <a:gd name="T6" fmla="*/ 6 w 12"/>
                  <a:gd name="T7" fmla="*/ 6 h 11"/>
                  <a:gd name="T8" fmla="*/ 6 w 12"/>
                  <a:gd name="T9" fmla="*/ 6 h 11"/>
                  <a:gd name="T10" fmla="*/ 5 w 12"/>
                  <a:gd name="T11" fmla="*/ 6 h 11"/>
                  <a:gd name="T12" fmla="*/ 5 w 12"/>
                  <a:gd name="T13" fmla="*/ 5 h 11"/>
                  <a:gd name="T14" fmla="*/ 5 w 12"/>
                  <a:gd name="T15" fmla="*/ 5 h 11"/>
                  <a:gd name="T16" fmla="*/ 6 w 12"/>
                  <a:gd name="T17" fmla="*/ 5 h 11"/>
                  <a:gd name="T18" fmla="*/ 6 w 12"/>
                  <a:gd name="T19" fmla="*/ 0 h 11"/>
                  <a:gd name="T20" fmla="*/ 2 w 12"/>
                  <a:gd name="T21" fmla="*/ 2 h 11"/>
                  <a:gd name="T22" fmla="*/ 2 w 12"/>
                  <a:gd name="T23" fmla="*/ 9 h 11"/>
                  <a:gd name="T24" fmla="*/ 6 w 12"/>
                  <a:gd name="T25" fmla="*/ 11 h 11"/>
                  <a:gd name="T26" fmla="*/ 10 w 12"/>
                  <a:gd name="T27" fmla="*/ 9 h 11"/>
                  <a:gd name="T28" fmla="*/ 10 w 12"/>
                  <a:gd name="T29" fmla="*/ 2 h 11"/>
                  <a:gd name="T30" fmla="*/ 6 w 12"/>
                  <a:gd name="T31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11"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0"/>
                    </a:moveTo>
                    <a:cubicBezTo>
                      <a:pt x="5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3" y="10"/>
                      <a:pt x="5" y="11"/>
                      <a:pt x="6" y="11"/>
                    </a:cubicBezTo>
                    <a:cubicBezTo>
                      <a:pt x="7" y="11"/>
                      <a:pt x="9" y="10"/>
                      <a:pt x="10" y="9"/>
                    </a:cubicBezTo>
                    <a:cubicBezTo>
                      <a:pt x="12" y="7"/>
                      <a:pt x="12" y="4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8" name="Freeform 115"/>
              <p:cNvSpPr/>
              <p:nvPr/>
            </p:nvSpPr>
            <p:spPr bwMode="auto">
              <a:xfrm>
                <a:off x="6727826" y="3833813"/>
                <a:ext cx="63500" cy="101600"/>
              </a:xfrm>
              <a:custGeom>
                <a:gdLst>
                  <a:gd name="T0" fmla="*/ 31 w 40"/>
                  <a:gd name="T1" fmla="*/ 64 h 64"/>
                  <a:gd name="T2" fmla="*/ 0 w 40"/>
                  <a:gd name="T3" fmla="*/ 33 h 64"/>
                  <a:gd name="T4" fmla="*/ 31 w 40"/>
                  <a:gd name="T5" fmla="*/ 0 h 64"/>
                  <a:gd name="T6" fmla="*/ 40 w 40"/>
                  <a:gd name="T7" fmla="*/ 7 h 64"/>
                  <a:gd name="T8" fmla="*/ 14 w 40"/>
                  <a:gd name="T9" fmla="*/ 33 h 64"/>
                  <a:gd name="T10" fmla="*/ 40 w 40"/>
                  <a:gd name="T11" fmla="*/ 57 h 64"/>
                  <a:gd name="T12" fmla="*/ 31 w 40"/>
                  <a:gd name="T13" fmla="*/ 64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4">
                    <a:moveTo>
                      <a:pt x="31" y="64"/>
                    </a:moveTo>
                    <a:lnTo>
                      <a:pt x="0" y="33"/>
                    </a:lnTo>
                    <a:lnTo>
                      <a:pt x="31" y="0"/>
                    </a:lnTo>
                    <a:lnTo>
                      <a:pt x="40" y="7"/>
                    </a:lnTo>
                    <a:lnTo>
                      <a:pt x="14" y="33"/>
                    </a:lnTo>
                    <a:lnTo>
                      <a:pt x="40" y="57"/>
                    </a:lnTo>
                    <a:lnTo>
                      <a:pt x="3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79" name="Rectangle 116"/>
              <p:cNvSpPr>
                <a:spLocks noChangeArrowheads="1"/>
              </p:cNvSpPr>
              <p:nvPr/>
            </p:nvSpPr>
            <p:spPr bwMode="auto">
              <a:xfrm>
                <a:off x="6750051" y="3875088"/>
                <a:ext cx="16192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80" name="Freeform 117"/>
              <p:cNvSpPr/>
              <p:nvPr/>
            </p:nvSpPr>
            <p:spPr bwMode="auto">
              <a:xfrm>
                <a:off x="6862763" y="3743325"/>
                <a:ext cx="60325" cy="101600"/>
              </a:xfrm>
              <a:custGeom>
                <a:gdLst>
                  <a:gd name="T0" fmla="*/ 7 w 38"/>
                  <a:gd name="T1" fmla="*/ 64 h 64"/>
                  <a:gd name="T2" fmla="*/ 0 w 38"/>
                  <a:gd name="T3" fmla="*/ 57 h 64"/>
                  <a:gd name="T4" fmla="*/ 24 w 38"/>
                  <a:gd name="T5" fmla="*/ 33 h 64"/>
                  <a:gd name="T6" fmla="*/ 0 w 38"/>
                  <a:gd name="T7" fmla="*/ 7 h 64"/>
                  <a:gd name="T8" fmla="*/ 7 w 38"/>
                  <a:gd name="T9" fmla="*/ 0 h 64"/>
                  <a:gd name="T10" fmla="*/ 38 w 38"/>
                  <a:gd name="T11" fmla="*/ 33 h 64"/>
                  <a:gd name="T12" fmla="*/ 7 w 38"/>
                  <a:gd name="T13" fmla="*/ 64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4">
                    <a:moveTo>
                      <a:pt x="7" y="64"/>
                    </a:moveTo>
                    <a:lnTo>
                      <a:pt x="0" y="57"/>
                    </a:lnTo>
                    <a:lnTo>
                      <a:pt x="24" y="33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38" y="33"/>
                    </a:lnTo>
                    <a:lnTo>
                      <a:pt x="7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81" name="Rectangle 118"/>
              <p:cNvSpPr>
                <a:spLocks noChangeArrowheads="1"/>
              </p:cNvSpPr>
              <p:nvPr/>
            </p:nvSpPr>
            <p:spPr bwMode="auto">
              <a:xfrm>
                <a:off x="6738938" y="3784600"/>
                <a:ext cx="16192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82" name="Freeform 119"/>
              <p:cNvSpPr>
                <a:spLocks noEditPoints="1"/>
              </p:cNvSpPr>
              <p:nvPr/>
            </p:nvSpPr>
            <p:spPr bwMode="auto">
              <a:xfrm>
                <a:off x="6727826" y="4002088"/>
                <a:ext cx="192088" cy="192088"/>
              </a:xfrm>
              <a:custGeom>
                <a:gdLst>
                  <a:gd name="T0" fmla="*/ 40 w 51"/>
                  <a:gd name="T1" fmla="*/ 51 h 51"/>
                  <a:gd name="T2" fmla="*/ 13 w 51"/>
                  <a:gd name="T3" fmla="*/ 38 h 51"/>
                  <a:gd name="T4" fmla="*/ 12 w 51"/>
                  <a:gd name="T5" fmla="*/ 38 h 51"/>
                  <a:gd name="T6" fmla="*/ 0 w 51"/>
                  <a:gd name="T7" fmla="*/ 10 h 51"/>
                  <a:gd name="T8" fmla="*/ 0 w 51"/>
                  <a:gd name="T9" fmla="*/ 9 h 51"/>
                  <a:gd name="T10" fmla="*/ 1 w 51"/>
                  <a:gd name="T11" fmla="*/ 9 h 51"/>
                  <a:gd name="T12" fmla="*/ 3 w 51"/>
                  <a:gd name="T13" fmla="*/ 6 h 51"/>
                  <a:gd name="T14" fmla="*/ 12 w 51"/>
                  <a:gd name="T15" fmla="*/ 0 h 51"/>
                  <a:gd name="T16" fmla="*/ 13 w 51"/>
                  <a:gd name="T17" fmla="*/ 0 h 51"/>
                  <a:gd name="T18" fmla="*/ 18 w 51"/>
                  <a:gd name="T19" fmla="*/ 3 h 51"/>
                  <a:gd name="T20" fmla="*/ 22 w 51"/>
                  <a:gd name="T21" fmla="*/ 14 h 51"/>
                  <a:gd name="T22" fmla="*/ 20 w 51"/>
                  <a:gd name="T23" fmla="*/ 19 h 51"/>
                  <a:gd name="T24" fmla="*/ 16 w 51"/>
                  <a:gd name="T25" fmla="*/ 22 h 51"/>
                  <a:gd name="T26" fmla="*/ 17 w 51"/>
                  <a:gd name="T27" fmla="*/ 23 h 51"/>
                  <a:gd name="T28" fmla="*/ 22 w 51"/>
                  <a:gd name="T29" fmla="*/ 29 h 51"/>
                  <a:gd name="T30" fmla="*/ 28 w 51"/>
                  <a:gd name="T31" fmla="*/ 34 h 51"/>
                  <a:gd name="T32" fmla="*/ 29 w 51"/>
                  <a:gd name="T33" fmla="*/ 35 h 51"/>
                  <a:gd name="T34" fmla="*/ 32 w 51"/>
                  <a:gd name="T35" fmla="*/ 31 h 51"/>
                  <a:gd name="T36" fmla="*/ 36 w 51"/>
                  <a:gd name="T37" fmla="*/ 29 h 51"/>
                  <a:gd name="T38" fmla="*/ 36 w 51"/>
                  <a:gd name="T39" fmla="*/ 29 h 51"/>
                  <a:gd name="T40" fmla="*/ 48 w 51"/>
                  <a:gd name="T41" fmla="*/ 33 h 51"/>
                  <a:gd name="T42" fmla="*/ 50 w 51"/>
                  <a:gd name="T43" fmla="*/ 39 h 51"/>
                  <a:gd name="T44" fmla="*/ 44 w 51"/>
                  <a:gd name="T45" fmla="*/ 48 h 51"/>
                  <a:gd name="T46" fmla="*/ 42 w 51"/>
                  <a:gd name="T47" fmla="*/ 50 h 51"/>
                  <a:gd name="T48" fmla="*/ 41 w 51"/>
                  <a:gd name="T49" fmla="*/ 51 h 51"/>
                  <a:gd name="T50" fmla="*/ 40 w 51"/>
                  <a:gd name="T51" fmla="*/ 51 h 51"/>
                  <a:gd name="T52" fmla="*/ 16 w 51"/>
                  <a:gd name="T53" fmla="*/ 35 h 51"/>
                  <a:gd name="T54" fmla="*/ 40 w 51"/>
                  <a:gd name="T55" fmla="*/ 46 h 51"/>
                  <a:gd name="T56" fmla="*/ 41 w 51"/>
                  <a:gd name="T57" fmla="*/ 45 h 51"/>
                  <a:gd name="T58" fmla="*/ 46 w 51"/>
                  <a:gd name="T59" fmla="*/ 37 h 51"/>
                  <a:gd name="T60" fmla="*/ 46 w 51"/>
                  <a:gd name="T61" fmla="*/ 37 h 51"/>
                  <a:gd name="T62" fmla="*/ 35 w 51"/>
                  <a:gd name="T63" fmla="*/ 33 h 51"/>
                  <a:gd name="T64" fmla="*/ 35 w 51"/>
                  <a:gd name="T65" fmla="*/ 34 h 51"/>
                  <a:gd name="T66" fmla="*/ 33 w 51"/>
                  <a:gd name="T67" fmla="*/ 37 h 51"/>
                  <a:gd name="T68" fmla="*/ 25 w 51"/>
                  <a:gd name="T69" fmla="*/ 38 h 51"/>
                  <a:gd name="T70" fmla="*/ 19 w 51"/>
                  <a:gd name="T71" fmla="*/ 32 h 51"/>
                  <a:gd name="T72" fmla="*/ 13 w 51"/>
                  <a:gd name="T73" fmla="*/ 26 h 51"/>
                  <a:gd name="T74" fmla="*/ 12 w 51"/>
                  <a:gd name="T75" fmla="*/ 21 h 51"/>
                  <a:gd name="T76" fmla="*/ 14 w 51"/>
                  <a:gd name="T77" fmla="*/ 18 h 51"/>
                  <a:gd name="T78" fmla="*/ 17 w 51"/>
                  <a:gd name="T79" fmla="*/ 16 h 51"/>
                  <a:gd name="T80" fmla="*/ 17 w 51"/>
                  <a:gd name="T81" fmla="*/ 15 h 51"/>
                  <a:gd name="T82" fmla="*/ 14 w 51"/>
                  <a:gd name="T83" fmla="*/ 5 h 51"/>
                  <a:gd name="T84" fmla="*/ 13 w 51"/>
                  <a:gd name="T85" fmla="*/ 5 h 51"/>
                  <a:gd name="T86" fmla="*/ 6 w 51"/>
                  <a:gd name="T87" fmla="*/ 10 h 51"/>
                  <a:gd name="T88" fmla="*/ 5 w 51"/>
                  <a:gd name="T89" fmla="*/ 11 h 51"/>
                  <a:gd name="T90" fmla="*/ 15 w 51"/>
                  <a:gd name="T91" fmla="*/ 35 h 51"/>
                  <a:gd name="T92" fmla="*/ 16 w 51"/>
                  <a:gd name="T93" fmla="*/ 35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" h="51">
                    <a:moveTo>
                      <a:pt x="40" y="51"/>
                    </a:moveTo>
                    <a:cubicBezTo>
                      <a:pt x="30" y="51"/>
                      <a:pt x="20" y="46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4" y="30"/>
                      <a:pt x="0" y="2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3" y="6"/>
                    </a:cubicBezTo>
                    <a:cubicBezTo>
                      <a:pt x="5" y="4"/>
                      <a:pt x="9" y="2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9" y="6"/>
                      <a:pt x="21" y="10"/>
                      <a:pt x="22" y="14"/>
                    </a:cubicBezTo>
                    <a:cubicBezTo>
                      <a:pt x="22" y="16"/>
                      <a:pt x="22" y="18"/>
                      <a:pt x="20" y="1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7" y="23"/>
                    </a:cubicBezTo>
                    <a:cubicBezTo>
                      <a:pt x="18" y="25"/>
                      <a:pt x="20" y="27"/>
                      <a:pt x="22" y="29"/>
                    </a:cubicBezTo>
                    <a:cubicBezTo>
                      <a:pt x="24" y="31"/>
                      <a:pt x="26" y="33"/>
                      <a:pt x="28" y="34"/>
                    </a:cubicBezTo>
                    <a:cubicBezTo>
                      <a:pt x="28" y="34"/>
                      <a:pt x="29" y="35"/>
                      <a:pt x="29" y="35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29"/>
                      <a:pt x="35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41" y="30"/>
                      <a:pt x="44" y="31"/>
                      <a:pt x="48" y="33"/>
                    </a:cubicBezTo>
                    <a:cubicBezTo>
                      <a:pt x="50" y="34"/>
                      <a:pt x="51" y="37"/>
                      <a:pt x="50" y="39"/>
                    </a:cubicBezTo>
                    <a:cubicBezTo>
                      <a:pt x="49" y="42"/>
                      <a:pt x="47" y="46"/>
                      <a:pt x="44" y="48"/>
                    </a:cubicBezTo>
                    <a:cubicBezTo>
                      <a:pt x="44" y="49"/>
                      <a:pt x="43" y="50"/>
                      <a:pt x="42" y="50"/>
                    </a:cubicBezTo>
                    <a:cubicBezTo>
                      <a:pt x="41" y="51"/>
                      <a:pt x="41" y="51"/>
                      <a:pt x="41" y="51"/>
                    </a:cubicBezTo>
                    <a:lnTo>
                      <a:pt x="40" y="51"/>
                    </a:lnTo>
                    <a:close/>
                    <a:moveTo>
                      <a:pt x="16" y="35"/>
                    </a:moveTo>
                    <a:cubicBezTo>
                      <a:pt x="23" y="42"/>
                      <a:pt x="31" y="46"/>
                      <a:pt x="40" y="46"/>
                    </a:cubicBezTo>
                    <a:cubicBezTo>
                      <a:pt x="40" y="46"/>
                      <a:pt x="41" y="46"/>
                      <a:pt x="41" y="45"/>
                    </a:cubicBezTo>
                    <a:cubicBezTo>
                      <a:pt x="44" y="43"/>
                      <a:pt x="45" y="40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3" y="35"/>
                      <a:pt x="40" y="34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1" y="39"/>
                      <a:pt x="28" y="40"/>
                      <a:pt x="25" y="38"/>
                    </a:cubicBezTo>
                    <a:cubicBezTo>
                      <a:pt x="23" y="36"/>
                      <a:pt x="21" y="34"/>
                      <a:pt x="19" y="32"/>
                    </a:cubicBezTo>
                    <a:cubicBezTo>
                      <a:pt x="17" y="30"/>
                      <a:pt x="15" y="28"/>
                      <a:pt x="13" y="26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0"/>
                      <a:pt x="13" y="19"/>
                      <a:pt x="14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6" y="12"/>
                      <a:pt x="15" y="8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1" y="6"/>
                      <a:pt x="8" y="7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9"/>
                      <a:pt x="9" y="28"/>
                      <a:pt x="15" y="35"/>
                    </a:cubicBezTo>
                    <a:lnTo>
                      <a:pt x="1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83" name="Freeform 120"/>
              <p:cNvSpPr/>
              <p:nvPr/>
            </p:nvSpPr>
            <p:spPr bwMode="auto">
              <a:xfrm>
                <a:off x="6848476" y="4021138"/>
                <a:ext cx="52388" cy="52388"/>
              </a:xfrm>
              <a:custGeom>
                <a:gdLst>
                  <a:gd name="T0" fmla="*/ 21 w 33"/>
                  <a:gd name="T1" fmla="*/ 33 h 33"/>
                  <a:gd name="T2" fmla="*/ 21 w 33"/>
                  <a:gd name="T3" fmla="*/ 12 h 33"/>
                  <a:gd name="T4" fmla="*/ 0 w 33"/>
                  <a:gd name="T5" fmla="*/ 9 h 33"/>
                  <a:gd name="T6" fmla="*/ 0 w 33"/>
                  <a:gd name="T7" fmla="*/ 0 h 33"/>
                  <a:gd name="T8" fmla="*/ 31 w 33"/>
                  <a:gd name="T9" fmla="*/ 2 h 33"/>
                  <a:gd name="T10" fmla="*/ 33 w 33"/>
                  <a:gd name="T11" fmla="*/ 31 h 33"/>
                  <a:gd name="T12" fmla="*/ 21 w 33"/>
                  <a:gd name="T13" fmla="*/ 3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3">
                    <a:moveTo>
                      <a:pt x="21" y="33"/>
                    </a:moveTo>
                    <a:lnTo>
                      <a:pt x="21" y="1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31" y="2"/>
                    </a:lnTo>
                    <a:lnTo>
                      <a:pt x="33" y="31"/>
                    </a:lnTo>
                    <a:lnTo>
                      <a:pt x="2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  <p:sp>
            <p:nvSpPr>
              <p:cNvPr id="4184" name="Freeform 121"/>
              <p:cNvSpPr/>
              <p:nvPr/>
            </p:nvSpPr>
            <p:spPr bwMode="auto">
              <a:xfrm>
                <a:off x="6832601" y="4029075"/>
                <a:ext cx="57150" cy="55563"/>
              </a:xfrm>
              <a:custGeom>
                <a:gdLst>
                  <a:gd name="T0" fmla="*/ 8 w 36"/>
                  <a:gd name="T1" fmla="*/ 35 h 35"/>
                  <a:gd name="T2" fmla="*/ 0 w 36"/>
                  <a:gd name="T3" fmla="*/ 28 h 35"/>
                  <a:gd name="T4" fmla="*/ 29 w 36"/>
                  <a:gd name="T5" fmla="*/ 0 h 35"/>
                  <a:gd name="T6" fmla="*/ 36 w 36"/>
                  <a:gd name="T7" fmla="*/ 7 h 35"/>
                  <a:gd name="T8" fmla="*/ 8 w 36"/>
                  <a:gd name="T9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8" y="35"/>
                    </a:moveTo>
                    <a:lnTo>
                      <a:pt x="0" y="28"/>
                    </a:lnTo>
                    <a:lnTo>
                      <a:pt x="29" y="0"/>
                    </a:lnTo>
                    <a:lnTo>
                      <a:pt x="36" y="7"/>
                    </a:lnTo>
                    <a:lnTo>
                      <a:pt x="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endParaRPr>
              </a:p>
            </p:txBody>
          </p:sp>
        </p:grpSp>
        <p:sp>
          <p:nvSpPr>
            <p:cNvPr id="4185" name="Freeform 122"/>
            <p:cNvSpPr/>
            <p:nvPr/>
          </p:nvSpPr>
          <p:spPr bwMode="auto">
            <a:xfrm>
              <a:off x="6192838" y="2936875"/>
              <a:ext cx="828675" cy="750888"/>
            </a:xfrm>
            <a:custGeom>
              <a:gdLst>
                <a:gd name="T0" fmla="*/ 110 w 221"/>
                <a:gd name="T1" fmla="*/ 0 h 200"/>
                <a:gd name="T2" fmla="*/ 221 w 221"/>
                <a:gd name="T3" fmla="*/ 87 h 200"/>
                <a:gd name="T4" fmla="*/ 158 w 221"/>
                <a:gd name="T5" fmla="*/ 166 h 200"/>
                <a:gd name="T6" fmla="*/ 160 w 221"/>
                <a:gd name="T7" fmla="*/ 170 h 200"/>
                <a:gd name="T8" fmla="*/ 191 w 221"/>
                <a:gd name="T9" fmla="*/ 198 h 200"/>
                <a:gd name="T10" fmla="*/ 119 w 221"/>
                <a:gd name="T11" fmla="*/ 174 h 200"/>
                <a:gd name="T12" fmla="*/ 110 w 221"/>
                <a:gd name="T13" fmla="*/ 174 h 200"/>
                <a:gd name="T14" fmla="*/ 0 w 221"/>
                <a:gd name="T15" fmla="*/ 87 h 200"/>
                <a:gd name="T16" fmla="*/ 110 w 221"/>
                <a:gd name="T17" fmla="*/ 0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00">
                  <a:moveTo>
                    <a:pt x="110" y="0"/>
                  </a:moveTo>
                  <a:cubicBezTo>
                    <a:pt x="172" y="0"/>
                    <a:pt x="221" y="39"/>
                    <a:pt x="221" y="87"/>
                  </a:cubicBezTo>
                  <a:cubicBezTo>
                    <a:pt x="221" y="122"/>
                    <a:pt x="195" y="152"/>
                    <a:pt x="158" y="166"/>
                  </a:cubicBezTo>
                  <a:cubicBezTo>
                    <a:pt x="158" y="167"/>
                    <a:pt x="159" y="169"/>
                    <a:pt x="160" y="170"/>
                  </a:cubicBezTo>
                  <a:cubicBezTo>
                    <a:pt x="167" y="182"/>
                    <a:pt x="178" y="192"/>
                    <a:pt x="191" y="198"/>
                  </a:cubicBezTo>
                  <a:cubicBezTo>
                    <a:pt x="163" y="200"/>
                    <a:pt x="136" y="191"/>
                    <a:pt x="119" y="174"/>
                  </a:cubicBezTo>
                  <a:cubicBezTo>
                    <a:pt x="116" y="174"/>
                    <a:pt x="113" y="174"/>
                    <a:pt x="110" y="174"/>
                  </a:cubicBezTo>
                  <a:cubicBezTo>
                    <a:pt x="49" y="174"/>
                    <a:pt x="0" y="135"/>
                    <a:pt x="0" y="87"/>
                  </a:cubicBezTo>
                  <a:cubicBezTo>
                    <a:pt x="0" y="39"/>
                    <a:pt x="49" y="0"/>
                    <a:pt x="110" y="0"/>
                  </a:cubicBezTo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186" name="Freeform 123"/>
            <p:cNvSpPr/>
            <p:nvPr/>
          </p:nvSpPr>
          <p:spPr bwMode="auto">
            <a:xfrm>
              <a:off x="5775326" y="2667000"/>
              <a:ext cx="952500" cy="863600"/>
            </a:xfrm>
            <a:custGeom>
              <a:gdLst>
                <a:gd name="T0" fmla="*/ 127 w 254"/>
                <a:gd name="T1" fmla="*/ 0 h 230"/>
                <a:gd name="T2" fmla="*/ 0 w 254"/>
                <a:gd name="T3" fmla="*/ 100 h 230"/>
                <a:gd name="T4" fmla="*/ 73 w 254"/>
                <a:gd name="T5" fmla="*/ 190 h 230"/>
                <a:gd name="T6" fmla="*/ 70 w 254"/>
                <a:gd name="T7" fmla="*/ 196 h 230"/>
                <a:gd name="T8" fmla="*/ 35 w 254"/>
                <a:gd name="T9" fmla="*/ 227 h 230"/>
                <a:gd name="T10" fmla="*/ 117 w 254"/>
                <a:gd name="T11" fmla="*/ 200 h 230"/>
                <a:gd name="T12" fmla="*/ 127 w 254"/>
                <a:gd name="T13" fmla="*/ 200 h 230"/>
                <a:gd name="T14" fmla="*/ 254 w 254"/>
                <a:gd name="T15" fmla="*/ 100 h 230"/>
                <a:gd name="T16" fmla="*/ 127 w 254"/>
                <a:gd name="T17" fmla="*/ 0 h 2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230">
                  <a:moveTo>
                    <a:pt x="127" y="0"/>
                  </a:moveTo>
                  <a:cubicBezTo>
                    <a:pt x="57" y="0"/>
                    <a:pt x="0" y="45"/>
                    <a:pt x="0" y="100"/>
                  </a:cubicBezTo>
                  <a:cubicBezTo>
                    <a:pt x="0" y="140"/>
                    <a:pt x="30" y="174"/>
                    <a:pt x="73" y="190"/>
                  </a:cubicBezTo>
                  <a:cubicBezTo>
                    <a:pt x="72" y="192"/>
                    <a:pt x="71" y="194"/>
                    <a:pt x="70" y="196"/>
                  </a:cubicBezTo>
                  <a:cubicBezTo>
                    <a:pt x="62" y="210"/>
                    <a:pt x="50" y="220"/>
                    <a:pt x="35" y="227"/>
                  </a:cubicBezTo>
                  <a:cubicBezTo>
                    <a:pt x="67" y="230"/>
                    <a:pt x="97" y="220"/>
                    <a:pt x="117" y="200"/>
                  </a:cubicBezTo>
                  <a:cubicBezTo>
                    <a:pt x="120" y="200"/>
                    <a:pt x="124" y="200"/>
                    <a:pt x="127" y="200"/>
                  </a:cubicBezTo>
                  <a:cubicBezTo>
                    <a:pt x="197" y="200"/>
                    <a:pt x="254" y="155"/>
                    <a:pt x="254" y="100"/>
                  </a:cubicBezTo>
                  <a:cubicBezTo>
                    <a:pt x="254" y="45"/>
                    <a:pt x="197" y="0"/>
                    <a:pt x="127" y="0"/>
                  </a:cubicBezTo>
                </a:path>
              </a:pathLst>
            </a:custGeom>
            <a:solidFill>
              <a:srgbClr val="579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187" name="Oval 124"/>
            <p:cNvSpPr>
              <a:spLocks noChangeArrowheads="1"/>
            </p:cNvSpPr>
            <p:nvPr/>
          </p:nvSpPr>
          <p:spPr bwMode="auto">
            <a:xfrm>
              <a:off x="5981701" y="2982913"/>
              <a:ext cx="134938" cy="134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188" name="Oval 125"/>
            <p:cNvSpPr>
              <a:spLocks noChangeArrowheads="1"/>
            </p:cNvSpPr>
            <p:nvPr/>
          </p:nvSpPr>
          <p:spPr bwMode="auto">
            <a:xfrm>
              <a:off x="6188076" y="2982913"/>
              <a:ext cx="131763" cy="134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189" name="Oval 126"/>
            <p:cNvSpPr>
              <a:spLocks noChangeArrowheads="1"/>
            </p:cNvSpPr>
            <p:nvPr/>
          </p:nvSpPr>
          <p:spPr bwMode="auto">
            <a:xfrm>
              <a:off x="6391276" y="2982913"/>
              <a:ext cx="134938" cy="134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128" name="Oval 9"/>
          <p:cNvSpPr>
            <a:spLocks noChangeArrowheads="1"/>
          </p:cNvSpPr>
          <p:nvPr/>
        </p:nvSpPr>
        <p:spPr bwMode="auto">
          <a:xfrm>
            <a:off x="6348154" y="1722181"/>
            <a:ext cx="723900" cy="723900"/>
          </a:xfrm>
          <a:prstGeom prst="ellipse">
            <a:avLst/>
          </a:prstGeom>
          <a:solidFill>
            <a:srgbClr val="5791C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29" name="Oval 10"/>
          <p:cNvSpPr>
            <a:spLocks noChangeArrowheads="1"/>
          </p:cNvSpPr>
          <p:nvPr/>
        </p:nvSpPr>
        <p:spPr bwMode="auto">
          <a:xfrm>
            <a:off x="6348154" y="2804635"/>
            <a:ext cx="719138" cy="723900"/>
          </a:xfrm>
          <a:prstGeom prst="ellipse">
            <a:avLst/>
          </a:prstGeom>
          <a:solidFill>
            <a:srgbClr val="A2DDF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30" name="Oval 11"/>
          <p:cNvSpPr>
            <a:spLocks noChangeArrowheads="1"/>
          </p:cNvSpPr>
          <p:nvPr/>
        </p:nvSpPr>
        <p:spPr bwMode="auto">
          <a:xfrm>
            <a:off x="6348154" y="3868033"/>
            <a:ext cx="723900" cy="723900"/>
          </a:xfrm>
          <a:prstGeom prst="ellipse">
            <a:avLst/>
          </a:prstGeom>
          <a:solidFill>
            <a:srgbClr val="5791C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31" name="Oval 12"/>
          <p:cNvSpPr>
            <a:spLocks noChangeArrowheads="1"/>
          </p:cNvSpPr>
          <p:nvPr/>
        </p:nvSpPr>
        <p:spPr bwMode="auto">
          <a:xfrm>
            <a:off x="6348154" y="4944560"/>
            <a:ext cx="719138" cy="723900"/>
          </a:xfrm>
          <a:prstGeom prst="ellipse">
            <a:avLst/>
          </a:prstGeom>
          <a:solidFill>
            <a:srgbClr val="A2DDF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192646" y="1722182"/>
            <a:ext cx="2961066" cy="322580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+mn-lt"/>
                <a:cs typeface="华文黑体" pitchFamily="2" charset="-122"/>
              </a:rPr>
              <a:t>添加标题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192646" y="2017613"/>
            <a:ext cx="374348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192646" y="3861049"/>
            <a:ext cx="2961066" cy="322580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+mn-lt"/>
                <a:cs typeface="华文黑体" pitchFamily="2" charset="-122"/>
              </a:rPr>
              <a:t>添加标题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192646" y="4156480"/>
            <a:ext cx="374348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214740" y="2804636"/>
            <a:ext cx="2961066" cy="322580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+mn-lt"/>
                <a:cs typeface="华文黑体" pitchFamily="2" charset="-122"/>
              </a:rPr>
              <a:t>添加标题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214740" y="3100067"/>
            <a:ext cx="374348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7214740" y="4937576"/>
            <a:ext cx="2961066" cy="322580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+mn-lt"/>
                <a:cs typeface="华文黑体" pitchFamily="2" charset="-122"/>
              </a:rPr>
              <a:t>添加标题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7214740" y="5233007"/>
            <a:ext cx="374348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lnSpc>
                <a:spcPts val="2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40" name="Freeform 7"/>
          <p:cNvSpPr>
            <a:spLocks noEditPoints="1"/>
          </p:cNvSpPr>
          <p:nvPr/>
        </p:nvSpPr>
        <p:spPr bwMode="auto">
          <a:xfrm>
            <a:off x="6484924" y="4037456"/>
            <a:ext cx="450363" cy="385054"/>
          </a:xfrm>
          <a:custGeom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41" name="Freeform 9"/>
          <p:cNvSpPr>
            <a:spLocks noEditPoints="1"/>
          </p:cNvSpPr>
          <p:nvPr/>
        </p:nvSpPr>
        <p:spPr bwMode="auto">
          <a:xfrm>
            <a:off x="6492066" y="2941405"/>
            <a:ext cx="431314" cy="450363"/>
          </a:xfrm>
          <a:custGeom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42" name="Freeform 11"/>
          <p:cNvSpPr>
            <a:spLocks noEditPoints="1"/>
          </p:cNvSpPr>
          <p:nvPr/>
        </p:nvSpPr>
        <p:spPr bwMode="auto">
          <a:xfrm>
            <a:off x="6527103" y="1844665"/>
            <a:ext cx="366005" cy="478935"/>
          </a:xfrm>
          <a:custGeom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43" name="Freeform 19"/>
          <p:cNvSpPr>
            <a:spLocks noEditPoints="1"/>
          </p:cNvSpPr>
          <p:nvPr/>
        </p:nvSpPr>
        <p:spPr bwMode="auto">
          <a:xfrm>
            <a:off x="6482543" y="5111944"/>
            <a:ext cx="450363" cy="389135"/>
          </a:xfrm>
          <a:custGeom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0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28" grpId="0" animBg="1"/>
      <p:bldP spid="129" grpId="0" animBg="1"/>
      <p:bldP spid="130" grpId="0" animBg="1"/>
      <p:bldP spid="131" grpId="0" animBg="1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29671"/>
            <a:ext cx="33980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01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年度工作概述</a:t>
            </a:r>
          </a:p>
        </p:txBody>
      </p:sp>
      <p:sp>
        <p:nvSpPr>
          <p:cNvPr id="2" name="矩形 15"/>
          <p:cNvSpPr/>
          <p:nvPr/>
        </p:nvSpPr>
        <p:spPr bwMode="auto">
          <a:xfrm rot="20047786">
            <a:off x="3415822" y="3003286"/>
            <a:ext cx="461855" cy="201566"/>
          </a:xfrm>
          <a:custGeom>
            <a:rect l="l" t="t" r="r" b="b"/>
            <a:pathLst>
              <a:path w="506406" h="219772">
                <a:moveTo>
                  <a:pt x="506406" y="0"/>
                </a:moveTo>
                <a:cubicBezTo>
                  <a:pt x="498768" y="70743"/>
                  <a:pt x="496526" y="140202"/>
                  <a:pt x="498737" y="208221"/>
                </a:cubicBezTo>
                <a:lnTo>
                  <a:pt x="206321" y="219772"/>
                </a:lnTo>
                <a:lnTo>
                  <a:pt x="0" y="219772"/>
                </a:lnTo>
                <a:cubicBezTo>
                  <a:pt x="99257" y="160165"/>
                  <a:pt x="193173" y="87299"/>
                  <a:pt x="280144" y="0"/>
                </a:cubicBezTo>
                <a:close/>
              </a:path>
            </a:pathLst>
          </a:cu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44546A">
                  <a:lumMod val="50000"/>
                </a:srgb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11" name="泪滴形 3"/>
          <p:cNvSpPr/>
          <p:nvPr/>
        </p:nvSpPr>
        <p:spPr bwMode="auto">
          <a:xfrm rot="18807030">
            <a:off x="3224573" y="3542118"/>
            <a:ext cx="1233202" cy="958628"/>
          </a:xfrm>
          <a:custGeom>
            <a:rect l="l" t="t" r="r" b="b"/>
            <a:pathLst>
              <a:path w="1348678" h="1069702">
                <a:moveTo>
                  <a:pt x="1348678" y="407928"/>
                </a:moveTo>
                <a:cubicBezTo>
                  <a:pt x="1342822" y="774629"/>
                  <a:pt x="1043374" y="1069702"/>
                  <a:pt x="675006" y="1069702"/>
                </a:cubicBezTo>
                <a:cubicBezTo>
                  <a:pt x="302210" y="1069702"/>
                  <a:pt x="0" y="767492"/>
                  <a:pt x="0" y="394696"/>
                </a:cubicBezTo>
                <a:cubicBezTo>
                  <a:pt x="0" y="246872"/>
                  <a:pt x="47518" y="110145"/>
                  <a:pt x="129549" y="0"/>
                </a:cubicBezTo>
                <a:close/>
              </a:path>
            </a:pathLst>
          </a:cu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44546A">
                  <a:lumMod val="50000"/>
                </a:srgb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12" name="矩形 9"/>
          <p:cNvSpPr/>
          <p:nvPr/>
        </p:nvSpPr>
        <p:spPr bwMode="auto">
          <a:xfrm rot="19912056">
            <a:off x="3560251" y="2666814"/>
            <a:ext cx="241244" cy="258703"/>
          </a:xfrm>
          <a:custGeom>
            <a:rect l="l" t="t" r="r" b="b"/>
            <a:pathLst>
              <a:path w="263891" h="282793">
                <a:moveTo>
                  <a:pt x="263891" y="0"/>
                </a:moveTo>
                <a:cubicBezTo>
                  <a:pt x="238133" y="96416"/>
                  <a:pt x="218843" y="190678"/>
                  <a:pt x="206081" y="282793"/>
                </a:cubicBezTo>
                <a:lnTo>
                  <a:pt x="0" y="282793"/>
                </a:lnTo>
                <a:cubicBezTo>
                  <a:pt x="92376" y="200939"/>
                  <a:pt x="180118" y="106427"/>
                  <a:pt x="263891" y="0"/>
                </a:cubicBezTo>
                <a:close/>
              </a:path>
            </a:pathLst>
          </a:cu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44546A">
                  <a:lumMod val="50000"/>
                </a:srgbClr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13" name="矩形 10"/>
          <p:cNvSpPr/>
          <p:nvPr/>
        </p:nvSpPr>
        <p:spPr bwMode="auto">
          <a:xfrm rot="19912056">
            <a:off x="2987297" y="3334997"/>
            <a:ext cx="1122102" cy="395196"/>
          </a:xfrm>
          <a:custGeom>
            <a:rect l="l" t="t" r="r" b="b"/>
            <a:pathLst>
              <a:path w="1228262" h="432048">
                <a:moveTo>
                  <a:pt x="1169394" y="0"/>
                </a:moveTo>
                <a:cubicBezTo>
                  <a:pt x="1169556" y="150452"/>
                  <a:pt x="1188818" y="294578"/>
                  <a:pt x="1228262" y="432048"/>
                </a:cubicBezTo>
                <a:lnTo>
                  <a:pt x="0" y="432048"/>
                </a:lnTo>
                <a:cubicBezTo>
                  <a:pt x="74793" y="270618"/>
                  <a:pt x="213849" y="139862"/>
                  <a:pt x="395974" y="79217"/>
                </a:cubicBezTo>
                <a:cubicBezTo>
                  <a:pt x="461045" y="57549"/>
                  <a:pt x="524657" y="31500"/>
                  <a:pt x="586286" y="0"/>
                </a:cubicBezTo>
                <a:close/>
              </a:path>
            </a:pathLst>
          </a:custGeom>
          <a:solidFill>
            <a:srgbClr val="579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44546A">
                  <a:lumMod val="50000"/>
                </a:srgbClr>
              </a:solidFill>
              <a:ea typeface="宋体" panose="02010600030101010101" pitchFamily="2" charset="-122"/>
              <a:cs typeface="+mn-lt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1793773" y="2866792"/>
            <a:ext cx="1845835" cy="0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flipH="1">
            <a:off x="1793773" y="3241356"/>
            <a:ext cx="1653792" cy="3174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 flipH="1">
            <a:off x="1793773" y="3733367"/>
            <a:ext cx="1306210" cy="0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auto">
          <a:xfrm flipH="1" flipV="1">
            <a:off x="1793773" y="4366633"/>
            <a:ext cx="1469685" cy="9523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1848768" y="2517623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1854599" y="2874884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22" name="TextBox 44"/>
          <p:cNvSpPr txBox="1">
            <a:spLocks noChangeArrowheads="1"/>
          </p:cNvSpPr>
          <p:nvPr/>
        </p:nvSpPr>
        <p:spPr bwMode="auto">
          <a:xfrm>
            <a:off x="1854599" y="3304777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23" name="TextBox 45"/>
          <p:cNvSpPr txBox="1">
            <a:spLocks noChangeArrowheads="1"/>
          </p:cNvSpPr>
          <p:nvPr/>
        </p:nvSpPr>
        <p:spPr bwMode="auto">
          <a:xfrm>
            <a:off x="1854599" y="3937553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24" name="TextBox 102"/>
          <p:cNvSpPr txBox="1">
            <a:spLocks noChangeArrowheads="1"/>
          </p:cNvSpPr>
          <p:nvPr/>
        </p:nvSpPr>
        <p:spPr bwMode="auto">
          <a:xfrm>
            <a:off x="3401824" y="3957026"/>
            <a:ext cx="758737" cy="30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+mn-lt"/>
                <a:ea typeface="造字工房尚雅体演示版常规体" pitchFamily="50" charset="-122"/>
                <a:cs typeface="+mn-lt"/>
              </a:rPr>
              <a:t>57%</a:t>
            </a:r>
          </a:p>
        </p:txBody>
      </p:sp>
      <p:grpSp>
        <p:nvGrpSpPr>
          <p:cNvPr id="25" name="组合 75"/>
          <p:cNvGrpSpPr/>
          <p:nvPr/>
        </p:nvGrpSpPr>
        <p:grpSpPr>
          <a:xfrm>
            <a:off x="6112560" y="2701072"/>
            <a:ext cx="1409174" cy="1743330"/>
            <a:chOff x="4052976" y="2552566"/>
            <a:chExt cx="1057178" cy="1307220"/>
          </a:xfrm>
          <a:solidFill>
            <a:srgbClr val="A2DDF7"/>
          </a:solidFill>
        </p:grpSpPr>
        <p:sp>
          <p:nvSpPr>
            <p:cNvPr id="26" name="矩形 28"/>
            <p:cNvSpPr/>
            <p:nvPr/>
          </p:nvSpPr>
          <p:spPr>
            <a:xfrm rot="20390166">
              <a:off x="4319539" y="2553060"/>
              <a:ext cx="329820" cy="322517"/>
            </a:xfrm>
            <a:custGeom>
              <a:rect l="l" t="t" r="r" b="b"/>
              <a:pathLst>
                <a:path w="329592" h="322868">
                  <a:moveTo>
                    <a:pt x="319462" y="0"/>
                  </a:moveTo>
                  <a:cubicBezTo>
                    <a:pt x="310733" y="113113"/>
                    <a:pt x="313652" y="220801"/>
                    <a:pt x="329592" y="322868"/>
                  </a:cubicBezTo>
                  <a:lnTo>
                    <a:pt x="0" y="322868"/>
                  </a:lnTo>
                  <a:cubicBezTo>
                    <a:pt x="118635" y="240581"/>
                    <a:pt x="224631" y="132277"/>
                    <a:pt x="319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27" name="矩形 29"/>
            <p:cNvSpPr/>
            <p:nvPr/>
          </p:nvSpPr>
          <p:spPr>
            <a:xfrm rot="20390166">
              <a:off x="4052826" y="2952932"/>
              <a:ext cx="806094" cy="257061"/>
            </a:xfrm>
            <a:custGeom>
              <a:rect l="l" t="t" r="r" b="b"/>
              <a:pathLst>
                <a:path w="805509" h="257402">
                  <a:moveTo>
                    <a:pt x="728222" y="0"/>
                  </a:moveTo>
                  <a:cubicBezTo>
                    <a:pt x="743239" y="90565"/>
                    <a:pt x="768779" y="176556"/>
                    <a:pt x="805509" y="257402"/>
                  </a:cubicBezTo>
                  <a:lnTo>
                    <a:pt x="0" y="257402"/>
                  </a:lnTo>
                  <a:cubicBezTo>
                    <a:pt x="44955" y="176788"/>
                    <a:pt x="115102" y="109506"/>
                    <a:pt x="205137" y="67570"/>
                  </a:cubicBezTo>
                  <a:lnTo>
                    <a:pt x="32702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28" name="矩形 30"/>
            <p:cNvSpPr/>
            <p:nvPr/>
          </p:nvSpPr>
          <p:spPr>
            <a:xfrm rot="20390166">
              <a:off x="4107597" y="3256407"/>
              <a:ext cx="922781" cy="282052"/>
            </a:xfrm>
            <a:custGeom>
              <a:rect l="l" t="t" r="r" b="b"/>
              <a:pathLst>
                <a:path w="922521" h="282490">
                  <a:moveTo>
                    <a:pt x="890836" y="0"/>
                  </a:moveTo>
                  <a:cubicBezTo>
                    <a:pt x="928552" y="92845"/>
                    <a:pt x="931680" y="191911"/>
                    <a:pt x="905101" y="282490"/>
                  </a:cubicBezTo>
                  <a:lnTo>
                    <a:pt x="16666" y="282490"/>
                  </a:lnTo>
                  <a:cubicBezTo>
                    <a:pt x="-10191" y="187323"/>
                    <a:pt x="-3810" y="88469"/>
                    <a:pt x="302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29" name="矩形 31"/>
            <p:cNvSpPr/>
            <p:nvPr/>
          </p:nvSpPr>
          <p:spPr>
            <a:xfrm rot="20390166">
              <a:off x="4263578" y="3577734"/>
              <a:ext cx="846576" cy="282052"/>
            </a:xfrm>
            <a:custGeom>
              <a:rect l="l" t="t" r="r" b="b"/>
              <a:pathLst>
                <a:path w="846940" h="281889">
                  <a:moveTo>
                    <a:pt x="846940" y="0"/>
                  </a:moveTo>
                  <a:cubicBezTo>
                    <a:pt x="805464" y="102036"/>
                    <a:pt x="726225" y="188459"/>
                    <a:pt x="618532" y="238621"/>
                  </a:cubicBezTo>
                  <a:cubicBezTo>
                    <a:pt x="387461" y="346247"/>
                    <a:pt x="112893" y="246177"/>
                    <a:pt x="5266" y="1510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 bwMode="auto">
          <a:xfrm flipH="1">
            <a:off x="4674418" y="2990588"/>
            <a:ext cx="1845837" cy="0"/>
          </a:xfrm>
          <a:prstGeom prst="line">
            <a:avLst/>
          </a:prstGeom>
          <a:ln>
            <a:solidFill>
              <a:srgbClr val="3B46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 bwMode="auto">
          <a:xfrm flipH="1">
            <a:off x="4674419" y="3436574"/>
            <a:ext cx="1653792" cy="1587"/>
          </a:xfrm>
          <a:prstGeom prst="line">
            <a:avLst/>
          </a:prstGeom>
          <a:ln>
            <a:solidFill>
              <a:srgbClr val="3B46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 bwMode="auto">
          <a:xfrm flipH="1">
            <a:off x="4674418" y="3928584"/>
            <a:ext cx="1483968" cy="0"/>
          </a:xfrm>
          <a:prstGeom prst="line">
            <a:avLst/>
          </a:prstGeom>
          <a:ln>
            <a:solidFill>
              <a:srgbClr val="3B46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 bwMode="auto">
          <a:xfrm flipH="1">
            <a:off x="4674418" y="4396788"/>
            <a:ext cx="1845837" cy="0"/>
          </a:xfrm>
          <a:prstGeom prst="line">
            <a:avLst/>
          </a:prstGeom>
          <a:ln>
            <a:solidFill>
              <a:srgbClr val="3B46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0"/>
          <p:cNvSpPr txBox="1">
            <a:spLocks noChangeArrowheads="1"/>
          </p:cNvSpPr>
          <p:nvPr/>
        </p:nvSpPr>
        <p:spPr bwMode="auto">
          <a:xfrm>
            <a:off x="4729369" y="2641420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35" name="TextBox 81"/>
          <p:cNvSpPr txBox="1">
            <a:spLocks noChangeArrowheads="1"/>
          </p:cNvSpPr>
          <p:nvPr/>
        </p:nvSpPr>
        <p:spPr bwMode="auto">
          <a:xfrm>
            <a:off x="4735201" y="3068753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36" name="TextBox 82"/>
          <p:cNvSpPr txBox="1">
            <a:spLocks noChangeArrowheads="1"/>
          </p:cNvSpPr>
          <p:nvPr/>
        </p:nvSpPr>
        <p:spPr bwMode="auto">
          <a:xfrm>
            <a:off x="4735201" y="3499096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37" name="TextBox 83"/>
          <p:cNvSpPr txBox="1">
            <a:spLocks noChangeArrowheads="1"/>
          </p:cNvSpPr>
          <p:nvPr/>
        </p:nvSpPr>
        <p:spPr bwMode="auto">
          <a:xfrm>
            <a:off x="4735201" y="3966805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38" name="TextBox 103"/>
          <p:cNvSpPr txBox="1">
            <a:spLocks noChangeArrowheads="1"/>
          </p:cNvSpPr>
          <p:nvPr/>
        </p:nvSpPr>
        <p:spPr bwMode="auto">
          <a:xfrm>
            <a:off x="6520792" y="4069187"/>
            <a:ext cx="758673" cy="307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+mn-lt"/>
                <a:ea typeface="造字工房尚雅体演示版常规体" pitchFamily="50" charset="-122"/>
                <a:cs typeface="+mn-lt"/>
              </a:rPr>
              <a:t>26%</a:t>
            </a:r>
          </a:p>
        </p:txBody>
      </p:sp>
      <p:grpSp>
        <p:nvGrpSpPr>
          <p:cNvPr id="39" name="组合 89"/>
          <p:cNvGrpSpPr/>
          <p:nvPr/>
        </p:nvGrpSpPr>
        <p:grpSpPr>
          <a:xfrm>
            <a:off x="9362706" y="2665227"/>
            <a:ext cx="1453915" cy="1692911"/>
            <a:chOff x="5896835" y="2676144"/>
            <a:chExt cx="1090958" cy="1270944"/>
          </a:xfrm>
          <a:solidFill>
            <a:srgbClr val="59A3B0"/>
          </a:solidFill>
        </p:grpSpPr>
        <p:sp>
          <p:nvSpPr>
            <p:cNvPr id="40" name="矩形 40"/>
            <p:cNvSpPr/>
            <p:nvPr/>
          </p:nvSpPr>
          <p:spPr>
            <a:xfrm rot="20183004">
              <a:off x="6108895" y="2676144"/>
              <a:ext cx="426349" cy="353884"/>
            </a:xfrm>
            <a:custGeom>
              <a:rect l="l" t="t" r="r" b="b"/>
              <a:pathLst>
                <a:path w="426564" h="353930">
                  <a:moveTo>
                    <a:pt x="426564" y="0"/>
                  </a:moveTo>
                  <a:cubicBezTo>
                    <a:pt x="409475" y="123700"/>
                    <a:pt x="406868" y="241688"/>
                    <a:pt x="419087" y="353930"/>
                  </a:cubicBezTo>
                  <a:lnTo>
                    <a:pt x="0" y="353930"/>
                  </a:lnTo>
                  <a:cubicBezTo>
                    <a:pt x="157735" y="274961"/>
                    <a:pt x="299577" y="156314"/>
                    <a:pt x="426564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1" name="矩形 41"/>
            <p:cNvSpPr/>
            <p:nvPr/>
          </p:nvSpPr>
          <p:spPr>
            <a:xfrm rot="20183004">
              <a:off x="5896912" y="3088414"/>
              <a:ext cx="855080" cy="280009"/>
            </a:xfrm>
            <a:custGeom>
              <a:rect l="l" t="t" r="r" b="b"/>
              <a:pathLst>
                <a:path w="855553" h="278806">
                  <a:moveTo>
                    <a:pt x="786402" y="0"/>
                  </a:moveTo>
                  <a:cubicBezTo>
                    <a:pt x="797138" y="97474"/>
                    <a:pt x="820720" y="190358"/>
                    <a:pt x="855553" y="278806"/>
                  </a:cubicBezTo>
                  <a:lnTo>
                    <a:pt x="0" y="278806"/>
                  </a:lnTo>
                  <a:cubicBezTo>
                    <a:pt x="44790" y="165118"/>
                    <a:pt x="135145" y="70068"/>
                    <a:pt x="257788" y="21703"/>
                  </a:cubicBezTo>
                  <a:lnTo>
                    <a:pt x="303188" y="0"/>
                  </a:ln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2" name="矩形 42"/>
            <p:cNvSpPr/>
            <p:nvPr/>
          </p:nvSpPr>
          <p:spPr>
            <a:xfrm rot="20183004">
              <a:off x="5995758" y="3369615"/>
              <a:ext cx="922962" cy="327671"/>
            </a:xfrm>
            <a:custGeom>
              <a:rect l="l" t="t" r="r" b="b"/>
              <a:pathLst>
                <a:path w="922701" h="328215">
                  <a:moveTo>
                    <a:pt x="898034" y="0"/>
                  </a:moveTo>
                  <a:cubicBezTo>
                    <a:pt x="936591" y="110808"/>
                    <a:pt x="928402" y="227358"/>
                    <a:pt x="884247" y="328215"/>
                  </a:cubicBezTo>
                  <a:lnTo>
                    <a:pt x="39948" y="328215"/>
                  </a:lnTo>
                  <a:cubicBezTo>
                    <a:pt x="36346" y="323526"/>
                    <a:pt x="34132" y="318203"/>
                    <a:pt x="32009" y="312819"/>
                  </a:cubicBezTo>
                  <a:cubicBezTo>
                    <a:pt x="-9140" y="208476"/>
                    <a:pt x="-9641" y="98148"/>
                    <a:pt x="24913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43" name="矩形 43"/>
            <p:cNvSpPr/>
            <p:nvPr/>
          </p:nvSpPr>
          <p:spPr>
            <a:xfrm rot="20183004">
              <a:off x="6183923" y="3708010"/>
              <a:ext cx="803870" cy="239497"/>
            </a:xfrm>
            <a:custGeom>
              <a:rect l="l" t="t" r="r" b="b"/>
              <a:pathLst>
                <a:path w="803675" h="238927">
                  <a:moveTo>
                    <a:pt x="803675" y="0"/>
                  </a:moveTo>
                  <a:cubicBezTo>
                    <a:pt x="755458" y="91484"/>
                    <a:pt x="674846" y="165748"/>
                    <a:pt x="571154" y="206640"/>
                  </a:cubicBezTo>
                  <a:cubicBezTo>
                    <a:pt x="352956" y="292688"/>
                    <a:pt x="108588" y="200986"/>
                    <a:pt x="0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44546A">
                    <a:lumMod val="50000"/>
                  </a:srgbClr>
                </a:solidFill>
                <a:ea typeface="宋体" panose="02010600030101010101" pitchFamily="2" charset="-122"/>
                <a:cs typeface="+mn-lt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 bwMode="auto">
          <a:xfrm flipH="1">
            <a:off x="7894710" y="3015983"/>
            <a:ext cx="1845835" cy="0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 bwMode="auto">
          <a:xfrm flipH="1">
            <a:off x="7894711" y="3461968"/>
            <a:ext cx="1653792" cy="1587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 bwMode="auto">
          <a:xfrm flipH="1">
            <a:off x="7894711" y="3952391"/>
            <a:ext cx="1563324" cy="0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 bwMode="auto">
          <a:xfrm flipH="1">
            <a:off x="7894711" y="4358697"/>
            <a:ext cx="2034704" cy="61899"/>
          </a:xfrm>
          <a:prstGeom prst="line">
            <a:avLst/>
          </a:prstGeom>
          <a:ln>
            <a:solidFill>
              <a:srgbClr val="51AC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94"/>
          <p:cNvSpPr txBox="1">
            <a:spLocks noChangeArrowheads="1"/>
          </p:cNvSpPr>
          <p:nvPr/>
        </p:nvSpPr>
        <p:spPr bwMode="auto">
          <a:xfrm>
            <a:off x="7949556" y="2667818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49" name="TextBox 95"/>
          <p:cNvSpPr txBox="1">
            <a:spLocks noChangeArrowheads="1"/>
          </p:cNvSpPr>
          <p:nvPr/>
        </p:nvSpPr>
        <p:spPr bwMode="auto">
          <a:xfrm>
            <a:off x="7955387" y="3094637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50" name="TextBox 96"/>
          <p:cNvSpPr txBox="1">
            <a:spLocks noChangeArrowheads="1"/>
          </p:cNvSpPr>
          <p:nvPr/>
        </p:nvSpPr>
        <p:spPr bwMode="auto">
          <a:xfrm>
            <a:off x="7955387" y="3524462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51" name="TextBox 97"/>
          <p:cNvSpPr txBox="1">
            <a:spLocks noChangeArrowheads="1"/>
          </p:cNvSpPr>
          <p:nvPr/>
        </p:nvSpPr>
        <p:spPr bwMode="auto">
          <a:xfrm>
            <a:off x="7955387" y="3991604"/>
            <a:ext cx="8940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添加标题</a:t>
            </a:r>
          </a:p>
        </p:txBody>
      </p:sp>
      <p:sp>
        <p:nvSpPr>
          <p:cNvPr id="52" name="TextBox 104"/>
          <p:cNvSpPr txBox="1">
            <a:spLocks noChangeArrowheads="1"/>
          </p:cNvSpPr>
          <p:nvPr/>
        </p:nvSpPr>
        <p:spPr bwMode="auto">
          <a:xfrm>
            <a:off x="9898127" y="4017376"/>
            <a:ext cx="758524" cy="3074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+mn-lt"/>
                <a:ea typeface="造字工房尚雅体演示版常规体" pitchFamily="50" charset="-122"/>
                <a:cs typeface="+mn-lt"/>
              </a:rPr>
              <a:t>24%</a:t>
            </a:r>
          </a:p>
        </p:txBody>
      </p:sp>
      <p:sp>
        <p:nvSpPr>
          <p:cNvPr id="53" name="矩形 109"/>
          <p:cNvSpPr>
            <a:spLocks noChangeArrowheads="1"/>
          </p:cNvSpPr>
          <p:nvPr/>
        </p:nvSpPr>
        <p:spPr bwMode="auto">
          <a:xfrm>
            <a:off x="1793773" y="4706280"/>
            <a:ext cx="25933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lt"/>
              <a:cs typeface="Lato Regular"/>
              <a:sym typeface="+mn-ea"/>
            </a:endParaRPr>
          </a:p>
        </p:txBody>
      </p:sp>
      <p:sp>
        <p:nvSpPr>
          <p:cNvPr id="54" name="矩形 110"/>
          <p:cNvSpPr>
            <a:spLocks noChangeArrowheads="1"/>
          </p:cNvSpPr>
          <p:nvPr/>
        </p:nvSpPr>
        <p:spPr bwMode="auto">
          <a:xfrm>
            <a:off x="4844242" y="4706280"/>
            <a:ext cx="25933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lt"/>
              <a:cs typeface="Lato Regular"/>
              <a:sym typeface="+mn-ea"/>
            </a:endParaRPr>
          </a:p>
        </p:txBody>
      </p:sp>
      <p:sp>
        <p:nvSpPr>
          <p:cNvPr id="55" name="矩形 111"/>
          <p:cNvSpPr>
            <a:spLocks noChangeArrowheads="1"/>
          </p:cNvSpPr>
          <p:nvPr/>
        </p:nvSpPr>
        <p:spPr bwMode="auto">
          <a:xfrm>
            <a:off x="7893123" y="4706280"/>
            <a:ext cx="25933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lt"/>
              <a:cs typeface="Lato Regular"/>
              <a:sym typeface="+mn-ea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 animBg="1"/>
      <p:bldP spid="11" grpId="0" animBg="1"/>
      <p:bldP spid="12" grpId="0" animBg="1"/>
      <p:bldP spid="13" grpId="0" animBg="1"/>
      <p:bldP spid="20" grpId="0"/>
      <p:bldP spid="21" grpId="0"/>
      <p:bldP spid="22" grpId="0"/>
      <p:bldP spid="23" grpId="0"/>
      <p:bldP spid="24" grpId="0"/>
      <p:bldP spid="34" grpId="0"/>
      <p:bldP spid="35" grpId="0"/>
      <p:bldP spid="36" grpId="0"/>
      <p:bldP spid="37" grpId="0"/>
      <p:bldP spid="38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7321"/>
            <a:ext cx="12320685" cy="6938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44080" y="1245614"/>
            <a:ext cx="3240301" cy="2049555"/>
            <a:chOff x="7104770" y="1986915"/>
            <a:chExt cx="444503" cy="281157"/>
          </a:xfrm>
          <a:solidFill>
            <a:srgbClr val="6946A0"/>
          </a:solidFill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7186443" y="1986915"/>
              <a:ext cx="281157" cy="281157"/>
            </a:xfrm>
            <a:prstGeom prst="ellipse">
              <a:avLst/>
            </a:prstGeom>
            <a:solidFill>
              <a:srgbClr val="B2E0F4"/>
            </a:solidFill>
            <a:ln w="0">
              <a:noFill/>
            </a:ln>
            <a:effectLst>
              <a:outerShdw blurRad="101600" dist="38100" dir="2700000" sx="101000" sy="101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>
              <a:spLocks noChangeAspect="1"/>
            </p:cNvSpPr>
            <p:nvPr/>
          </p:nvSpPr>
          <p:spPr>
            <a:xfrm>
              <a:off x="7104770" y="2087467"/>
              <a:ext cx="444503" cy="8005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PART TWO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</p:grpSp>
      <p:sp>
        <p:nvSpPr>
          <p:cNvPr id="9" name="文本框 8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626577" y="4495226"/>
            <a:ext cx="4875305" cy="5891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请输入此处文字内容，尽量言简意赅，简单说明即可，不必过于繁琐，注意版面美观度。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4035626" y="3658307"/>
            <a:ext cx="4120747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工作完成情况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44" y="-40021"/>
            <a:ext cx="12320685" cy="693804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87348" y="381000"/>
            <a:ext cx="11417300" cy="6096000"/>
          </a:xfrm>
          <a:prstGeom prst="roundRect">
            <a:avLst>
              <a:gd name="adj" fmla="val 666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85748" y="530296"/>
            <a:ext cx="3398093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02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rPr>
              <a:t>工作完成情况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682080" y="3004971"/>
            <a:ext cx="6876608" cy="867799"/>
            <a:chOff x="1598200" y="3210716"/>
            <a:chExt cx="2654331" cy="334965"/>
          </a:xfrm>
        </p:grpSpPr>
        <p:sp>
          <p:nvSpPr>
            <p:cNvPr id="2" name="Freeform 18"/>
            <p:cNvSpPr/>
            <p:nvPr/>
          </p:nvSpPr>
          <p:spPr bwMode="auto">
            <a:xfrm>
              <a:off x="1598200" y="3217069"/>
              <a:ext cx="431800" cy="328612"/>
            </a:xfrm>
            <a:custGeom>
              <a:gdLst>
                <a:gd name="T0" fmla="*/ 90 w 236"/>
                <a:gd name="T1" fmla="*/ 0 h 180"/>
                <a:gd name="T2" fmla="*/ 155 w 236"/>
                <a:gd name="T3" fmla="*/ 0 h 180"/>
                <a:gd name="T4" fmla="*/ 219 w 236"/>
                <a:gd name="T5" fmla="*/ 26 h 180"/>
                <a:gd name="T6" fmla="*/ 236 w 236"/>
                <a:gd name="T7" fmla="*/ 51 h 180"/>
                <a:gd name="T8" fmla="*/ 187 w 236"/>
                <a:gd name="T9" fmla="*/ 51 h 180"/>
                <a:gd name="T10" fmla="*/ 155 w 236"/>
                <a:gd name="T11" fmla="*/ 40 h 180"/>
                <a:gd name="T12" fmla="*/ 90 w 236"/>
                <a:gd name="T13" fmla="*/ 40 h 180"/>
                <a:gd name="T14" fmla="*/ 55 w 236"/>
                <a:gd name="T15" fmla="*/ 55 h 180"/>
                <a:gd name="T16" fmla="*/ 40 w 236"/>
                <a:gd name="T17" fmla="*/ 90 h 180"/>
                <a:gd name="T18" fmla="*/ 40 w 236"/>
                <a:gd name="T19" fmla="*/ 90 h 180"/>
                <a:gd name="T20" fmla="*/ 55 w 236"/>
                <a:gd name="T21" fmla="*/ 125 h 180"/>
                <a:gd name="T22" fmla="*/ 90 w 236"/>
                <a:gd name="T23" fmla="*/ 140 h 180"/>
                <a:gd name="T24" fmla="*/ 155 w 236"/>
                <a:gd name="T25" fmla="*/ 140 h 180"/>
                <a:gd name="T26" fmla="*/ 187 w 236"/>
                <a:gd name="T27" fmla="*/ 128 h 180"/>
                <a:gd name="T28" fmla="*/ 236 w 236"/>
                <a:gd name="T29" fmla="*/ 128 h 180"/>
                <a:gd name="T30" fmla="*/ 219 w 236"/>
                <a:gd name="T31" fmla="*/ 153 h 180"/>
                <a:gd name="T32" fmla="*/ 155 w 236"/>
                <a:gd name="T33" fmla="*/ 180 h 180"/>
                <a:gd name="T34" fmla="*/ 90 w 236"/>
                <a:gd name="T35" fmla="*/ 180 h 180"/>
                <a:gd name="T36" fmla="*/ 27 w 236"/>
                <a:gd name="T37" fmla="*/ 153 h 180"/>
                <a:gd name="T38" fmla="*/ 0 w 236"/>
                <a:gd name="T39" fmla="*/ 90 h 180"/>
                <a:gd name="T40" fmla="*/ 0 w 236"/>
                <a:gd name="T41" fmla="*/ 90 h 180"/>
                <a:gd name="T42" fmla="*/ 27 w 236"/>
                <a:gd name="T43" fmla="*/ 26 h 180"/>
                <a:gd name="T44" fmla="*/ 90 w 236"/>
                <a:gd name="T45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80">
                  <a:moveTo>
                    <a:pt x="9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80" y="0"/>
                    <a:pt x="202" y="10"/>
                    <a:pt x="219" y="26"/>
                  </a:cubicBezTo>
                  <a:cubicBezTo>
                    <a:pt x="226" y="34"/>
                    <a:pt x="232" y="42"/>
                    <a:pt x="236" y="51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78" y="44"/>
                    <a:pt x="167" y="40"/>
                    <a:pt x="155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76" y="40"/>
                    <a:pt x="64" y="46"/>
                    <a:pt x="55" y="55"/>
                  </a:cubicBezTo>
                  <a:cubicBezTo>
                    <a:pt x="46" y="64"/>
                    <a:pt x="40" y="76"/>
                    <a:pt x="40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104"/>
                    <a:pt x="46" y="116"/>
                    <a:pt x="55" y="125"/>
                  </a:cubicBezTo>
                  <a:cubicBezTo>
                    <a:pt x="64" y="134"/>
                    <a:pt x="76" y="140"/>
                    <a:pt x="90" y="140"/>
                  </a:cubicBezTo>
                  <a:cubicBezTo>
                    <a:pt x="155" y="140"/>
                    <a:pt x="155" y="140"/>
                    <a:pt x="155" y="140"/>
                  </a:cubicBezTo>
                  <a:cubicBezTo>
                    <a:pt x="167" y="140"/>
                    <a:pt x="178" y="135"/>
                    <a:pt x="187" y="128"/>
                  </a:cubicBezTo>
                  <a:cubicBezTo>
                    <a:pt x="236" y="128"/>
                    <a:pt x="236" y="128"/>
                    <a:pt x="236" y="128"/>
                  </a:cubicBezTo>
                  <a:cubicBezTo>
                    <a:pt x="232" y="138"/>
                    <a:pt x="226" y="146"/>
                    <a:pt x="219" y="153"/>
                  </a:cubicBezTo>
                  <a:cubicBezTo>
                    <a:pt x="202" y="170"/>
                    <a:pt x="180" y="180"/>
                    <a:pt x="155" y="180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65" y="180"/>
                    <a:pt x="43" y="170"/>
                    <a:pt x="27" y="153"/>
                  </a:cubicBezTo>
                  <a:cubicBezTo>
                    <a:pt x="10" y="137"/>
                    <a:pt x="0" y="115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65"/>
                    <a:pt x="10" y="43"/>
                    <a:pt x="27" y="26"/>
                  </a:cubicBezTo>
                  <a:cubicBezTo>
                    <a:pt x="43" y="10"/>
                    <a:pt x="65" y="0"/>
                    <a:pt x="90" y="0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3" name="Freeform 19"/>
            <p:cNvSpPr/>
            <p:nvPr/>
          </p:nvSpPr>
          <p:spPr bwMode="auto">
            <a:xfrm>
              <a:off x="3822318" y="3210716"/>
              <a:ext cx="430213" cy="328612"/>
            </a:xfrm>
            <a:custGeom>
              <a:gdLst>
                <a:gd name="T0" fmla="*/ 81 w 236"/>
                <a:gd name="T1" fmla="*/ 0 h 180"/>
                <a:gd name="T2" fmla="*/ 146 w 236"/>
                <a:gd name="T3" fmla="*/ 0 h 180"/>
                <a:gd name="T4" fmla="*/ 209 w 236"/>
                <a:gd name="T5" fmla="*/ 26 h 180"/>
                <a:gd name="T6" fmla="*/ 236 w 236"/>
                <a:gd name="T7" fmla="*/ 90 h 180"/>
                <a:gd name="T8" fmla="*/ 236 w 236"/>
                <a:gd name="T9" fmla="*/ 90 h 180"/>
                <a:gd name="T10" fmla="*/ 209 w 236"/>
                <a:gd name="T11" fmla="*/ 153 h 180"/>
                <a:gd name="T12" fmla="*/ 146 w 236"/>
                <a:gd name="T13" fmla="*/ 180 h 180"/>
                <a:gd name="T14" fmla="*/ 81 w 236"/>
                <a:gd name="T15" fmla="*/ 180 h 180"/>
                <a:gd name="T16" fmla="*/ 17 w 236"/>
                <a:gd name="T17" fmla="*/ 153 h 180"/>
                <a:gd name="T18" fmla="*/ 0 w 236"/>
                <a:gd name="T19" fmla="*/ 128 h 180"/>
                <a:gd name="T20" fmla="*/ 49 w 236"/>
                <a:gd name="T21" fmla="*/ 128 h 180"/>
                <a:gd name="T22" fmla="*/ 81 w 236"/>
                <a:gd name="T23" fmla="*/ 140 h 180"/>
                <a:gd name="T24" fmla="*/ 146 w 236"/>
                <a:gd name="T25" fmla="*/ 140 h 180"/>
                <a:gd name="T26" fmla="*/ 181 w 236"/>
                <a:gd name="T27" fmla="*/ 125 h 180"/>
                <a:gd name="T28" fmla="*/ 196 w 236"/>
                <a:gd name="T29" fmla="*/ 90 h 180"/>
                <a:gd name="T30" fmla="*/ 196 w 236"/>
                <a:gd name="T31" fmla="*/ 90 h 180"/>
                <a:gd name="T32" fmla="*/ 181 w 236"/>
                <a:gd name="T33" fmla="*/ 55 h 180"/>
                <a:gd name="T34" fmla="*/ 146 w 236"/>
                <a:gd name="T35" fmla="*/ 40 h 180"/>
                <a:gd name="T36" fmla="*/ 81 w 236"/>
                <a:gd name="T37" fmla="*/ 40 h 180"/>
                <a:gd name="T38" fmla="*/ 49 w 236"/>
                <a:gd name="T39" fmla="*/ 51 h 180"/>
                <a:gd name="T40" fmla="*/ 0 w 236"/>
                <a:gd name="T41" fmla="*/ 51 h 180"/>
                <a:gd name="T42" fmla="*/ 17 w 236"/>
                <a:gd name="T43" fmla="*/ 26 h 180"/>
                <a:gd name="T44" fmla="*/ 81 w 236"/>
                <a:gd name="T45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80">
                  <a:moveTo>
                    <a:pt x="8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70" y="0"/>
                    <a:pt x="193" y="10"/>
                    <a:pt x="209" y="26"/>
                  </a:cubicBezTo>
                  <a:cubicBezTo>
                    <a:pt x="226" y="43"/>
                    <a:pt x="236" y="65"/>
                    <a:pt x="236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6" y="115"/>
                    <a:pt x="226" y="137"/>
                    <a:pt x="209" y="153"/>
                  </a:cubicBezTo>
                  <a:cubicBezTo>
                    <a:pt x="193" y="170"/>
                    <a:pt x="170" y="180"/>
                    <a:pt x="146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56" y="180"/>
                    <a:pt x="33" y="170"/>
                    <a:pt x="17" y="153"/>
                  </a:cubicBezTo>
                  <a:cubicBezTo>
                    <a:pt x="10" y="146"/>
                    <a:pt x="4" y="138"/>
                    <a:pt x="0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8" y="135"/>
                    <a:pt x="69" y="140"/>
                    <a:pt x="81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59" y="140"/>
                    <a:pt x="172" y="134"/>
                    <a:pt x="181" y="125"/>
                  </a:cubicBezTo>
                  <a:cubicBezTo>
                    <a:pt x="190" y="116"/>
                    <a:pt x="196" y="104"/>
                    <a:pt x="196" y="90"/>
                  </a:cubicBezTo>
                  <a:cubicBezTo>
                    <a:pt x="196" y="90"/>
                    <a:pt x="196" y="90"/>
                    <a:pt x="196" y="90"/>
                  </a:cubicBezTo>
                  <a:cubicBezTo>
                    <a:pt x="196" y="76"/>
                    <a:pt x="190" y="64"/>
                    <a:pt x="181" y="55"/>
                  </a:cubicBezTo>
                  <a:cubicBezTo>
                    <a:pt x="172" y="46"/>
                    <a:pt x="159" y="40"/>
                    <a:pt x="146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69" y="40"/>
                    <a:pt x="58" y="44"/>
                    <a:pt x="4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" y="42"/>
                    <a:pt x="10" y="34"/>
                    <a:pt x="17" y="26"/>
                  </a:cubicBezTo>
                  <a:cubicBezTo>
                    <a:pt x="33" y="10"/>
                    <a:pt x="56" y="0"/>
                    <a:pt x="81" y="0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4" name="Freeform 20"/>
            <p:cNvSpPr/>
            <p:nvPr/>
          </p:nvSpPr>
          <p:spPr bwMode="auto">
            <a:xfrm>
              <a:off x="1898238" y="3347244"/>
              <a:ext cx="363538" cy="66675"/>
            </a:xfrm>
            <a:custGeom>
              <a:gdLst>
                <a:gd name="T0" fmla="*/ 19 w 199"/>
                <a:gd name="T1" fmla="*/ 0 h 37"/>
                <a:gd name="T2" fmla="*/ 181 w 199"/>
                <a:gd name="T3" fmla="*/ 0 h 37"/>
                <a:gd name="T4" fmla="*/ 199 w 199"/>
                <a:gd name="T5" fmla="*/ 19 h 37"/>
                <a:gd name="T6" fmla="*/ 199 w 199"/>
                <a:gd name="T7" fmla="*/ 19 h 37"/>
                <a:gd name="T8" fmla="*/ 181 w 199"/>
                <a:gd name="T9" fmla="*/ 37 h 37"/>
                <a:gd name="T10" fmla="*/ 19 w 199"/>
                <a:gd name="T11" fmla="*/ 37 h 37"/>
                <a:gd name="T12" fmla="*/ 0 w 199"/>
                <a:gd name="T13" fmla="*/ 19 h 37"/>
                <a:gd name="T14" fmla="*/ 0 w 199"/>
                <a:gd name="T15" fmla="*/ 19 h 37"/>
                <a:gd name="T16" fmla="*/ 19 w 199"/>
                <a:gd name="T17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37">
                  <a:moveTo>
                    <a:pt x="19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9"/>
                    <a:pt x="199" y="19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29"/>
                    <a:pt x="191" y="37"/>
                    <a:pt x="18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123719" y="3217069"/>
              <a:ext cx="412637" cy="328612"/>
            </a:xfrm>
            <a:custGeom>
              <a:gdLst>
                <a:gd name="connsiteX0" fmla="*/ 0 w 497538"/>
                <a:gd name="connsiteY0" fmla="*/ 282250 h 396225"/>
                <a:gd name="connsiteX1" fmla="*/ 108213 w 497538"/>
                <a:gd name="connsiteY1" fmla="*/ 282250 h 396225"/>
                <a:gd name="connsiteX2" fmla="*/ 140065 w 497538"/>
                <a:gd name="connsiteY2" fmla="*/ 300746 h 396225"/>
                <a:gd name="connsiteX3" fmla="*/ 177706 w 497538"/>
                <a:gd name="connsiteY3" fmla="*/ 308175 h 396225"/>
                <a:gd name="connsiteX4" fmla="*/ 320577 w 497538"/>
                <a:gd name="connsiteY4" fmla="*/ 308175 h 396225"/>
                <a:gd name="connsiteX5" fmla="*/ 362339 w 497538"/>
                <a:gd name="connsiteY5" fmla="*/ 299095 h 396225"/>
                <a:gd name="connsiteX6" fmla="*/ 387086 w 497538"/>
                <a:gd name="connsiteY6" fmla="*/ 282250 h 396225"/>
                <a:gd name="connsiteX7" fmla="*/ 497538 w 497538"/>
                <a:gd name="connsiteY7" fmla="*/ 282250 h 396225"/>
                <a:gd name="connsiteX8" fmla="*/ 459052 w 497538"/>
                <a:gd name="connsiteY8" fmla="*/ 336791 h 396225"/>
                <a:gd name="connsiteX9" fmla="*/ 320577 w 497538"/>
                <a:gd name="connsiteY9" fmla="*/ 396225 h 396225"/>
                <a:gd name="connsiteX10" fmla="*/ 177706 w 497538"/>
                <a:gd name="connsiteY10" fmla="*/ 396225 h 396225"/>
                <a:gd name="connsiteX11" fmla="*/ 37033 w 497538"/>
                <a:gd name="connsiteY11" fmla="*/ 336791 h 396225"/>
                <a:gd name="connsiteX12" fmla="*/ 177706 w 497538"/>
                <a:gd name="connsiteY12" fmla="*/ 0 h 396225"/>
                <a:gd name="connsiteX13" fmla="*/ 320577 w 497538"/>
                <a:gd name="connsiteY13" fmla="*/ 0 h 396225"/>
                <a:gd name="connsiteX14" fmla="*/ 459052 w 497538"/>
                <a:gd name="connsiteY14" fmla="*/ 57233 h 396225"/>
                <a:gd name="connsiteX15" fmla="*/ 495711 w 497538"/>
                <a:gd name="connsiteY15" fmla="*/ 110801 h 396225"/>
                <a:gd name="connsiteX16" fmla="*/ 382423 w 497538"/>
                <a:gd name="connsiteY16" fmla="*/ 110801 h 396225"/>
                <a:gd name="connsiteX17" fmla="*/ 362339 w 497538"/>
                <a:gd name="connsiteY17" fmla="*/ 97130 h 396225"/>
                <a:gd name="connsiteX18" fmla="*/ 320577 w 497538"/>
                <a:gd name="connsiteY18" fmla="*/ 88050 h 396225"/>
                <a:gd name="connsiteX19" fmla="*/ 177706 w 497538"/>
                <a:gd name="connsiteY19" fmla="*/ 88050 h 396225"/>
                <a:gd name="connsiteX20" fmla="*/ 140065 w 497538"/>
                <a:gd name="connsiteY20" fmla="*/ 94379 h 396225"/>
                <a:gd name="connsiteX21" fmla="*/ 110044 w 497538"/>
                <a:gd name="connsiteY21" fmla="*/ 110801 h 396225"/>
                <a:gd name="connsiteX22" fmla="*/ 660 w 497538"/>
                <a:gd name="connsiteY22" fmla="*/ 110801 h 396225"/>
                <a:gd name="connsiteX23" fmla="*/ 37033 w 497538"/>
                <a:gd name="connsiteY23" fmla="*/ 57233 h 396225"/>
                <a:gd name="connsiteX24" fmla="*/ 177706 w 497538"/>
                <a:gd name="connsiteY24" fmla="*/ 0 h 3962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7538" h="396225">
                  <a:moveTo>
                    <a:pt x="0" y="282250"/>
                  </a:moveTo>
                  <a:lnTo>
                    <a:pt x="108213" y="282250"/>
                  </a:lnTo>
                  <a:lnTo>
                    <a:pt x="140065" y="300746"/>
                  </a:lnTo>
                  <a:cubicBezTo>
                    <a:pt x="151880" y="305424"/>
                    <a:pt x="164518" y="308175"/>
                    <a:pt x="177706" y="308175"/>
                  </a:cubicBezTo>
                  <a:cubicBezTo>
                    <a:pt x="320577" y="308175"/>
                    <a:pt x="320577" y="308175"/>
                    <a:pt x="320577" y="308175"/>
                  </a:cubicBezTo>
                  <a:cubicBezTo>
                    <a:pt x="334864" y="308175"/>
                    <a:pt x="349151" y="304873"/>
                    <a:pt x="362339" y="299095"/>
                  </a:cubicBezTo>
                  <a:lnTo>
                    <a:pt x="387086" y="282250"/>
                  </a:lnTo>
                  <a:lnTo>
                    <a:pt x="497538" y="282250"/>
                  </a:lnTo>
                  <a:lnTo>
                    <a:pt x="459052" y="336791"/>
                  </a:lnTo>
                  <a:cubicBezTo>
                    <a:pt x="423884" y="374213"/>
                    <a:pt x="373329" y="396225"/>
                    <a:pt x="320577" y="396225"/>
                  </a:cubicBezTo>
                  <a:cubicBezTo>
                    <a:pt x="177706" y="396225"/>
                    <a:pt x="177706" y="396225"/>
                    <a:pt x="177706" y="396225"/>
                  </a:cubicBezTo>
                  <a:cubicBezTo>
                    <a:pt x="122756" y="396225"/>
                    <a:pt x="72202" y="374213"/>
                    <a:pt x="37033" y="336791"/>
                  </a:cubicBezTo>
                  <a:close/>
                  <a:moveTo>
                    <a:pt x="177706" y="0"/>
                  </a:moveTo>
                  <a:cubicBezTo>
                    <a:pt x="320577" y="0"/>
                    <a:pt x="320577" y="0"/>
                    <a:pt x="320577" y="0"/>
                  </a:cubicBezTo>
                  <a:cubicBezTo>
                    <a:pt x="373329" y="0"/>
                    <a:pt x="423884" y="22013"/>
                    <a:pt x="459052" y="57233"/>
                  </a:cubicBezTo>
                  <a:lnTo>
                    <a:pt x="495711" y="110801"/>
                  </a:lnTo>
                  <a:lnTo>
                    <a:pt x="382423" y="110801"/>
                  </a:lnTo>
                  <a:lnTo>
                    <a:pt x="362339" y="97130"/>
                  </a:lnTo>
                  <a:cubicBezTo>
                    <a:pt x="349151" y="91352"/>
                    <a:pt x="334864" y="88050"/>
                    <a:pt x="320577" y="88050"/>
                  </a:cubicBezTo>
                  <a:cubicBezTo>
                    <a:pt x="177706" y="88050"/>
                    <a:pt x="177706" y="88050"/>
                    <a:pt x="177706" y="88050"/>
                  </a:cubicBezTo>
                  <a:cubicBezTo>
                    <a:pt x="164518" y="88050"/>
                    <a:pt x="151880" y="90251"/>
                    <a:pt x="140065" y="94379"/>
                  </a:cubicBezTo>
                  <a:lnTo>
                    <a:pt x="110044" y="110801"/>
                  </a:lnTo>
                  <a:lnTo>
                    <a:pt x="660" y="110801"/>
                  </a:lnTo>
                  <a:lnTo>
                    <a:pt x="37033" y="57233"/>
                  </a:lnTo>
                  <a:cubicBezTo>
                    <a:pt x="72202" y="22013"/>
                    <a:pt x="122756" y="0"/>
                    <a:pt x="177706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2422113" y="3347243"/>
              <a:ext cx="363538" cy="66675"/>
            </a:xfrm>
            <a:custGeom>
              <a:gdLst>
                <a:gd name="T0" fmla="*/ 19 w 199"/>
                <a:gd name="T1" fmla="*/ 0 h 37"/>
                <a:gd name="T2" fmla="*/ 181 w 199"/>
                <a:gd name="T3" fmla="*/ 0 h 37"/>
                <a:gd name="T4" fmla="*/ 199 w 199"/>
                <a:gd name="T5" fmla="*/ 19 h 37"/>
                <a:gd name="T6" fmla="*/ 199 w 199"/>
                <a:gd name="T7" fmla="*/ 19 h 37"/>
                <a:gd name="T8" fmla="*/ 181 w 199"/>
                <a:gd name="T9" fmla="*/ 37 h 37"/>
                <a:gd name="T10" fmla="*/ 19 w 199"/>
                <a:gd name="T11" fmla="*/ 37 h 37"/>
                <a:gd name="T12" fmla="*/ 0 w 199"/>
                <a:gd name="T13" fmla="*/ 19 h 37"/>
                <a:gd name="T14" fmla="*/ 0 w 199"/>
                <a:gd name="T15" fmla="*/ 19 h 37"/>
                <a:gd name="T16" fmla="*/ 19 w 199"/>
                <a:gd name="T17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37">
                  <a:moveTo>
                    <a:pt x="19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9"/>
                    <a:pt x="199" y="19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29"/>
                    <a:pt x="191" y="37"/>
                    <a:pt x="18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2696693" y="3217069"/>
              <a:ext cx="412637" cy="328612"/>
            </a:xfrm>
            <a:custGeom>
              <a:gdLst>
                <a:gd name="connsiteX0" fmla="*/ 0 w 497538"/>
                <a:gd name="connsiteY0" fmla="*/ 282250 h 396225"/>
                <a:gd name="connsiteX1" fmla="*/ 108213 w 497538"/>
                <a:gd name="connsiteY1" fmla="*/ 282250 h 396225"/>
                <a:gd name="connsiteX2" fmla="*/ 140065 w 497538"/>
                <a:gd name="connsiteY2" fmla="*/ 300746 h 396225"/>
                <a:gd name="connsiteX3" fmla="*/ 177706 w 497538"/>
                <a:gd name="connsiteY3" fmla="*/ 308175 h 396225"/>
                <a:gd name="connsiteX4" fmla="*/ 320577 w 497538"/>
                <a:gd name="connsiteY4" fmla="*/ 308175 h 396225"/>
                <a:gd name="connsiteX5" fmla="*/ 362339 w 497538"/>
                <a:gd name="connsiteY5" fmla="*/ 299095 h 396225"/>
                <a:gd name="connsiteX6" fmla="*/ 387086 w 497538"/>
                <a:gd name="connsiteY6" fmla="*/ 282250 h 396225"/>
                <a:gd name="connsiteX7" fmla="*/ 497538 w 497538"/>
                <a:gd name="connsiteY7" fmla="*/ 282250 h 396225"/>
                <a:gd name="connsiteX8" fmla="*/ 459052 w 497538"/>
                <a:gd name="connsiteY8" fmla="*/ 336791 h 396225"/>
                <a:gd name="connsiteX9" fmla="*/ 320577 w 497538"/>
                <a:gd name="connsiteY9" fmla="*/ 396225 h 396225"/>
                <a:gd name="connsiteX10" fmla="*/ 177706 w 497538"/>
                <a:gd name="connsiteY10" fmla="*/ 396225 h 396225"/>
                <a:gd name="connsiteX11" fmla="*/ 37033 w 497538"/>
                <a:gd name="connsiteY11" fmla="*/ 336791 h 396225"/>
                <a:gd name="connsiteX12" fmla="*/ 177706 w 497538"/>
                <a:gd name="connsiteY12" fmla="*/ 0 h 396225"/>
                <a:gd name="connsiteX13" fmla="*/ 320577 w 497538"/>
                <a:gd name="connsiteY13" fmla="*/ 0 h 396225"/>
                <a:gd name="connsiteX14" fmla="*/ 459052 w 497538"/>
                <a:gd name="connsiteY14" fmla="*/ 57233 h 396225"/>
                <a:gd name="connsiteX15" fmla="*/ 495711 w 497538"/>
                <a:gd name="connsiteY15" fmla="*/ 110801 h 396225"/>
                <a:gd name="connsiteX16" fmla="*/ 382423 w 497538"/>
                <a:gd name="connsiteY16" fmla="*/ 110801 h 396225"/>
                <a:gd name="connsiteX17" fmla="*/ 362339 w 497538"/>
                <a:gd name="connsiteY17" fmla="*/ 97130 h 396225"/>
                <a:gd name="connsiteX18" fmla="*/ 320577 w 497538"/>
                <a:gd name="connsiteY18" fmla="*/ 88050 h 396225"/>
                <a:gd name="connsiteX19" fmla="*/ 177706 w 497538"/>
                <a:gd name="connsiteY19" fmla="*/ 88050 h 396225"/>
                <a:gd name="connsiteX20" fmla="*/ 140065 w 497538"/>
                <a:gd name="connsiteY20" fmla="*/ 94379 h 396225"/>
                <a:gd name="connsiteX21" fmla="*/ 110044 w 497538"/>
                <a:gd name="connsiteY21" fmla="*/ 110801 h 396225"/>
                <a:gd name="connsiteX22" fmla="*/ 660 w 497538"/>
                <a:gd name="connsiteY22" fmla="*/ 110801 h 396225"/>
                <a:gd name="connsiteX23" fmla="*/ 37033 w 497538"/>
                <a:gd name="connsiteY23" fmla="*/ 57233 h 396225"/>
                <a:gd name="connsiteX24" fmla="*/ 177706 w 497538"/>
                <a:gd name="connsiteY24" fmla="*/ 0 h 3962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7538" h="396225">
                  <a:moveTo>
                    <a:pt x="0" y="282250"/>
                  </a:moveTo>
                  <a:lnTo>
                    <a:pt x="108213" y="282250"/>
                  </a:lnTo>
                  <a:lnTo>
                    <a:pt x="140065" y="300746"/>
                  </a:lnTo>
                  <a:cubicBezTo>
                    <a:pt x="151880" y="305424"/>
                    <a:pt x="164518" y="308175"/>
                    <a:pt x="177706" y="308175"/>
                  </a:cubicBezTo>
                  <a:cubicBezTo>
                    <a:pt x="320577" y="308175"/>
                    <a:pt x="320577" y="308175"/>
                    <a:pt x="320577" y="308175"/>
                  </a:cubicBezTo>
                  <a:cubicBezTo>
                    <a:pt x="334864" y="308175"/>
                    <a:pt x="349151" y="304873"/>
                    <a:pt x="362339" y="299095"/>
                  </a:cubicBezTo>
                  <a:lnTo>
                    <a:pt x="387086" y="282250"/>
                  </a:lnTo>
                  <a:lnTo>
                    <a:pt x="497538" y="282250"/>
                  </a:lnTo>
                  <a:lnTo>
                    <a:pt x="459052" y="336791"/>
                  </a:lnTo>
                  <a:cubicBezTo>
                    <a:pt x="423884" y="374213"/>
                    <a:pt x="373329" y="396225"/>
                    <a:pt x="320577" y="396225"/>
                  </a:cubicBezTo>
                  <a:cubicBezTo>
                    <a:pt x="177706" y="396225"/>
                    <a:pt x="177706" y="396225"/>
                    <a:pt x="177706" y="396225"/>
                  </a:cubicBezTo>
                  <a:cubicBezTo>
                    <a:pt x="122756" y="396225"/>
                    <a:pt x="72202" y="374213"/>
                    <a:pt x="37033" y="336791"/>
                  </a:cubicBezTo>
                  <a:close/>
                  <a:moveTo>
                    <a:pt x="177706" y="0"/>
                  </a:moveTo>
                  <a:cubicBezTo>
                    <a:pt x="320577" y="0"/>
                    <a:pt x="320577" y="0"/>
                    <a:pt x="320577" y="0"/>
                  </a:cubicBezTo>
                  <a:cubicBezTo>
                    <a:pt x="373329" y="0"/>
                    <a:pt x="423884" y="22013"/>
                    <a:pt x="459052" y="57233"/>
                  </a:cubicBezTo>
                  <a:lnTo>
                    <a:pt x="495711" y="110801"/>
                  </a:lnTo>
                  <a:lnTo>
                    <a:pt x="382423" y="110801"/>
                  </a:lnTo>
                  <a:lnTo>
                    <a:pt x="362339" y="97130"/>
                  </a:lnTo>
                  <a:cubicBezTo>
                    <a:pt x="349151" y="91352"/>
                    <a:pt x="334864" y="88050"/>
                    <a:pt x="320577" y="88050"/>
                  </a:cubicBezTo>
                  <a:cubicBezTo>
                    <a:pt x="177706" y="88050"/>
                    <a:pt x="177706" y="88050"/>
                    <a:pt x="177706" y="88050"/>
                  </a:cubicBezTo>
                  <a:cubicBezTo>
                    <a:pt x="164518" y="88050"/>
                    <a:pt x="151880" y="90251"/>
                    <a:pt x="140065" y="94379"/>
                  </a:cubicBezTo>
                  <a:lnTo>
                    <a:pt x="110044" y="110801"/>
                  </a:lnTo>
                  <a:lnTo>
                    <a:pt x="660" y="110801"/>
                  </a:lnTo>
                  <a:lnTo>
                    <a:pt x="37033" y="57233"/>
                  </a:lnTo>
                  <a:cubicBezTo>
                    <a:pt x="72202" y="22013"/>
                    <a:pt x="122756" y="0"/>
                    <a:pt x="177706" y="0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3234778" y="3217069"/>
              <a:ext cx="412637" cy="328612"/>
            </a:xfrm>
            <a:custGeom>
              <a:gdLst>
                <a:gd name="connsiteX0" fmla="*/ 0 w 497538"/>
                <a:gd name="connsiteY0" fmla="*/ 282250 h 396225"/>
                <a:gd name="connsiteX1" fmla="*/ 108213 w 497538"/>
                <a:gd name="connsiteY1" fmla="*/ 282250 h 396225"/>
                <a:gd name="connsiteX2" fmla="*/ 140065 w 497538"/>
                <a:gd name="connsiteY2" fmla="*/ 300746 h 396225"/>
                <a:gd name="connsiteX3" fmla="*/ 177706 w 497538"/>
                <a:gd name="connsiteY3" fmla="*/ 308175 h 396225"/>
                <a:gd name="connsiteX4" fmla="*/ 320577 w 497538"/>
                <a:gd name="connsiteY4" fmla="*/ 308175 h 396225"/>
                <a:gd name="connsiteX5" fmla="*/ 362339 w 497538"/>
                <a:gd name="connsiteY5" fmla="*/ 299095 h 396225"/>
                <a:gd name="connsiteX6" fmla="*/ 387086 w 497538"/>
                <a:gd name="connsiteY6" fmla="*/ 282250 h 396225"/>
                <a:gd name="connsiteX7" fmla="*/ 497538 w 497538"/>
                <a:gd name="connsiteY7" fmla="*/ 282250 h 396225"/>
                <a:gd name="connsiteX8" fmla="*/ 459052 w 497538"/>
                <a:gd name="connsiteY8" fmla="*/ 336791 h 396225"/>
                <a:gd name="connsiteX9" fmla="*/ 320577 w 497538"/>
                <a:gd name="connsiteY9" fmla="*/ 396225 h 396225"/>
                <a:gd name="connsiteX10" fmla="*/ 177706 w 497538"/>
                <a:gd name="connsiteY10" fmla="*/ 396225 h 396225"/>
                <a:gd name="connsiteX11" fmla="*/ 37033 w 497538"/>
                <a:gd name="connsiteY11" fmla="*/ 336791 h 396225"/>
                <a:gd name="connsiteX12" fmla="*/ 177706 w 497538"/>
                <a:gd name="connsiteY12" fmla="*/ 0 h 396225"/>
                <a:gd name="connsiteX13" fmla="*/ 320577 w 497538"/>
                <a:gd name="connsiteY13" fmla="*/ 0 h 396225"/>
                <a:gd name="connsiteX14" fmla="*/ 459052 w 497538"/>
                <a:gd name="connsiteY14" fmla="*/ 57233 h 396225"/>
                <a:gd name="connsiteX15" fmla="*/ 495711 w 497538"/>
                <a:gd name="connsiteY15" fmla="*/ 110801 h 396225"/>
                <a:gd name="connsiteX16" fmla="*/ 382423 w 497538"/>
                <a:gd name="connsiteY16" fmla="*/ 110801 h 396225"/>
                <a:gd name="connsiteX17" fmla="*/ 362339 w 497538"/>
                <a:gd name="connsiteY17" fmla="*/ 97130 h 396225"/>
                <a:gd name="connsiteX18" fmla="*/ 320577 w 497538"/>
                <a:gd name="connsiteY18" fmla="*/ 88050 h 396225"/>
                <a:gd name="connsiteX19" fmla="*/ 177706 w 497538"/>
                <a:gd name="connsiteY19" fmla="*/ 88050 h 396225"/>
                <a:gd name="connsiteX20" fmla="*/ 140065 w 497538"/>
                <a:gd name="connsiteY20" fmla="*/ 94379 h 396225"/>
                <a:gd name="connsiteX21" fmla="*/ 110044 w 497538"/>
                <a:gd name="connsiteY21" fmla="*/ 110801 h 396225"/>
                <a:gd name="connsiteX22" fmla="*/ 660 w 497538"/>
                <a:gd name="connsiteY22" fmla="*/ 110801 h 396225"/>
                <a:gd name="connsiteX23" fmla="*/ 37033 w 497538"/>
                <a:gd name="connsiteY23" fmla="*/ 57233 h 396225"/>
                <a:gd name="connsiteX24" fmla="*/ 177706 w 497538"/>
                <a:gd name="connsiteY24" fmla="*/ 0 h 3962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7538" h="396225">
                  <a:moveTo>
                    <a:pt x="0" y="282250"/>
                  </a:moveTo>
                  <a:lnTo>
                    <a:pt x="108213" y="282250"/>
                  </a:lnTo>
                  <a:lnTo>
                    <a:pt x="140065" y="300746"/>
                  </a:lnTo>
                  <a:cubicBezTo>
                    <a:pt x="151880" y="305424"/>
                    <a:pt x="164518" y="308175"/>
                    <a:pt x="177706" y="308175"/>
                  </a:cubicBezTo>
                  <a:cubicBezTo>
                    <a:pt x="320577" y="308175"/>
                    <a:pt x="320577" y="308175"/>
                    <a:pt x="320577" y="308175"/>
                  </a:cubicBezTo>
                  <a:cubicBezTo>
                    <a:pt x="334864" y="308175"/>
                    <a:pt x="349151" y="304873"/>
                    <a:pt x="362339" y="299095"/>
                  </a:cubicBezTo>
                  <a:lnTo>
                    <a:pt x="387086" y="282250"/>
                  </a:lnTo>
                  <a:lnTo>
                    <a:pt x="497538" y="282250"/>
                  </a:lnTo>
                  <a:lnTo>
                    <a:pt x="459052" y="336791"/>
                  </a:lnTo>
                  <a:cubicBezTo>
                    <a:pt x="423884" y="374213"/>
                    <a:pt x="373329" y="396225"/>
                    <a:pt x="320577" y="396225"/>
                  </a:cubicBezTo>
                  <a:cubicBezTo>
                    <a:pt x="177706" y="396225"/>
                    <a:pt x="177706" y="396225"/>
                    <a:pt x="177706" y="396225"/>
                  </a:cubicBezTo>
                  <a:cubicBezTo>
                    <a:pt x="122756" y="396225"/>
                    <a:pt x="72202" y="374213"/>
                    <a:pt x="37033" y="336791"/>
                  </a:cubicBezTo>
                  <a:close/>
                  <a:moveTo>
                    <a:pt x="177706" y="0"/>
                  </a:moveTo>
                  <a:cubicBezTo>
                    <a:pt x="320577" y="0"/>
                    <a:pt x="320577" y="0"/>
                    <a:pt x="320577" y="0"/>
                  </a:cubicBezTo>
                  <a:cubicBezTo>
                    <a:pt x="373329" y="0"/>
                    <a:pt x="423884" y="22013"/>
                    <a:pt x="459052" y="57233"/>
                  </a:cubicBezTo>
                  <a:lnTo>
                    <a:pt x="495711" y="110801"/>
                  </a:lnTo>
                  <a:lnTo>
                    <a:pt x="382423" y="110801"/>
                  </a:lnTo>
                  <a:lnTo>
                    <a:pt x="362339" y="97130"/>
                  </a:lnTo>
                  <a:cubicBezTo>
                    <a:pt x="349151" y="91352"/>
                    <a:pt x="334864" y="88050"/>
                    <a:pt x="320577" y="88050"/>
                  </a:cubicBezTo>
                  <a:cubicBezTo>
                    <a:pt x="177706" y="88050"/>
                    <a:pt x="177706" y="88050"/>
                    <a:pt x="177706" y="88050"/>
                  </a:cubicBezTo>
                  <a:cubicBezTo>
                    <a:pt x="164518" y="88050"/>
                    <a:pt x="151880" y="90251"/>
                    <a:pt x="140065" y="94379"/>
                  </a:cubicBezTo>
                  <a:lnTo>
                    <a:pt x="110044" y="110801"/>
                  </a:lnTo>
                  <a:lnTo>
                    <a:pt x="660" y="110801"/>
                  </a:lnTo>
                  <a:lnTo>
                    <a:pt x="37033" y="57233"/>
                  </a:lnTo>
                  <a:cubicBezTo>
                    <a:pt x="72202" y="22013"/>
                    <a:pt x="122756" y="0"/>
                    <a:pt x="177706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2999963" y="3341686"/>
              <a:ext cx="363538" cy="66675"/>
            </a:xfrm>
            <a:custGeom>
              <a:gdLst>
                <a:gd name="T0" fmla="*/ 19 w 199"/>
                <a:gd name="T1" fmla="*/ 0 h 37"/>
                <a:gd name="T2" fmla="*/ 181 w 199"/>
                <a:gd name="T3" fmla="*/ 0 h 37"/>
                <a:gd name="T4" fmla="*/ 199 w 199"/>
                <a:gd name="T5" fmla="*/ 19 h 37"/>
                <a:gd name="T6" fmla="*/ 199 w 199"/>
                <a:gd name="T7" fmla="*/ 19 h 37"/>
                <a:gd name="T8" fmla="*/ 181 w 199"/>
                <a:gd name="T9" fmla="*/ 37 h 37"/>
                <a:gd name="T10" fmla="*/ 19 w 199"/>
                <a:gd name="T11" fmla="*/ 37 h 37"/>
                <a:gd name="T12" fmla="*/ 0 w 199"/>
                <a:gd name="T13" fmla="*/ 19 h 37"/>
                <a:gd name="T14" fmla="*/ 0 w 199"/>
                <a:gd name="T15" fmla="*/ 19 h 37"/>
                <a:gd name="T16" fmla="*/ 19 w 199"/>
                <a:gd name="T17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37">
                  <a:moveTo>
                    <a:pt x="19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9"/>
                    <a:pt x="199" y="19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29"/>
                    <a:pt x="191" y="37"/>
                    <a:pt x="18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A2DD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3518694" y="3341685"/>
              <a:ext cx="363538" cy="66675"/>
            </a:xfrm>
            <a:custGeom>
              <a:gdLst>
                <a:gd name="T0" fmla="*/ 19 w 199"/>
                <a:gd name="T1" fmla="*/ 0 h 37"/>
                <a:gd name="T2" fmla="*/ 181 w 199"/>
                <a:gd name="T3" fmla="*/ 0 h 37"/>
                <a:gd name="T4" fmla="*/ 199 w 199"/>
                <a:gd name="T5" fmla="*/ 19 h 37"/>
                <a:gd name="T6" fmla="*/ 199 w 199"/>
                <a:gd name="T7" fmla="*/ 19 h 37"/>
                <a:gd name="T8" fmla="*/ 181 w 199"/>
                <a:gd name="T9" fmla="*/ 37 h 37"/>
                <a:gd name="T10" fmla="*/ 19 w 199"/>
                <a:gd name="T11" fmla="*/ 37 h 37"/>
                <a:gd name="T12" fmla="*/ 0 w 199"/>
                <a:gd name="T13" fmla="*/ 19 h 37"/>
                <a:gd name="T14" fmla="*/ 0 w 199"/>
                <a:gd name="T15" fmla="*/ 19 h 37"/>
                <a:gd name="T16" fmla="*/ 19 w 199"/>
                <a:gd name="T17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37">
                  <a:moveTo>
                    <a:pt x="19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9"/>
                    <a:pt x="199" y="19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29"/>
                    <a:pt x="191" y="37"/>
                    <a:pt x="18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5791C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Arial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095779" y="4750874"/>
            <a:ext cx="2322052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5779" y="4384992"/>
            <a:ext cx="2322051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id-ID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115440" y="4734988"/>
            <a:ext cx="2322052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15439" y="4369105"/>
            <a:ext cx="2322051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id-ID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36373" y="2160788"/>
            <a:ext cx="2322052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36373" y="1794906"/>
            <a:ext cx="2322051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id-ID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394927" y="2157024"/>
            <a:ext cx="2322052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94928" y="1791142"/>
            <a:ext cx="2322051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id-ID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01965" y="4719320"/>
            <a:ext cx="2333625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请输入此处文字内容，尽量言简意赅，简单说明即可，不必过于繁琐，注意版面美观度。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01965" y="4384675"/>
            <a:ext cx="2333625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id-ID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Clear Sans" panose="020b0503030202020304" pitchFamily="34" charset="0"/>
                <a:sym typeface="Arial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PA" val="v4.1.3"/>
</p:tagLst>
</file>

<file path=ppt/tags/tag29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KSO_WM_TEMPLATE_JOB_ID" val="6"/>
  <p:tag name="KSO_WM_TEMPLATE_OUTLINE_ID" val="6"/>
  <p:tag name="KSO_WM_TEMPLATE_SCENE_ID" val="1"/>
  <p:tag name="KSO_WM_TEMPLATE_TOPIC_DEFAULT" val="0"/>
  <p:tag name="KSO_WM_TEMPLATE_TOPIC_ID" val="2869567"/>
</p:tagLst>
</file>

<file path=ppt/tags/tag3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浅蓝色商务"/>
</p:tagLst>
</file>

<file path=ppt/tags/tag4.xml><?xml version="1.0" encoding="utf-8"?>
<p:tagLst xmlns:p="http://schemas.openxmlformats.org/presentationml/2006/main">
  <p:tag name="KSO_WM_TEMPLATE_JOB_ID" val="6"/>
  <p:tag name="KSO_WM_TEMPLATE_OUTLINE_ID" val="6"/>
  <p:tag name="KSO_WM_TEMPLATE_SCENE_ID" val="1"/>
  <p:tag name="KSO_WM_TEMPLATE_TOPIC_DEFAULT" val="0"/>
  <p:tag name="KSO_WM_TEMPLATE_TOPIC_ID" val="2869567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231</Paragraphs>
  <Slides>24</Slides>
  <Notes>0</Notes>
  <TotalTime>19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等线 Light</vt:lpstr>
      <vt:lpstr>等线</vt:lpstr>
      <vt:lpstr>微软雅黑</vt:lpstr>
      <vt:lpstr>方正清刻本悦宋简体</vt:lpstr>
      <vt:lpstr>宋体</vt:lpstr>
      <vt:lpstr>华文黑体</vt:lpstr>
      <vt:lpstr>Calibri</vt:lpstr>
      <vt:lpstr>造字工房尚雅体演示版常规体</vt:lpstr>
      <vt:lpstr>Lato Regular</vt:lpstr>
      <vt:lpstr>Clear Sans</vt:lpstr>
      <vt:lpstr>Impact</vt:lpstr>
      <vt:lpstr>方正兰亭细黑_GBK</vt:lpstr>
      <vt:lpstr>Clear Sans Light</vt:lpstr>
      <vt:lpstr>Open Sans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浅蓝色商务</dc:title>
  <dc:creator>张 建春</dc:creator>
  <cp:lastModifiedBy>Administrator</cp:lastModifiedBy>
  <cp:revision>7</cp:revision>
  <dcterms:created xsi:type="dcterms:W3CDTF">2018-10-24T07:54:43Z</dcterms:created>
  <dcterms:modified xsi:type="dcterms:W3CDTF">2023-10-16T16:03:11Z</dcterms:modified>
</cp:coreProperties>
</file>