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.NET 23.9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sldIdLst>
    <p:sldId id="257" r:id="rId3"/>
    <p:sldId id="266" r:id="rId4"/>
    <p:sldId id="258" r:id="rId5"/>
    <p:sldId id="261" r:id="rId6"/>
    <p:sldId id="264" r:id="rId7"/>
    <p:sldId id="265" r:id="rId8"/>
    <p:sldId id="267" r:id="rId9"/>
    <p:sldId id="279" r:id="rId10"/>
    <p:sldId id="268" r:id="rId11"/>
    <p:sldId id="270" r:id="rId12"/>
    <p:sldId id="269" r:id="rId13"/>
    <p:sldId id="271" r:id="rId14"/>
    <p:sldId id="280" r:id="rId15"/>
    <p:sldId id="263" r:id="rId16"/>
    <p:sldId id="272" r:id="rId17"/>
    <p:sldId id="273" r:id="rId18"/>
    <p:sldId id="262" r:id="rId19"/>
    <p:sldId id="281" r:id="rId20"/>
    <p:sldId id="274" r:id="rId21"/>
    <p:sldId id="275" r:id="rId22"/>
    <p:sldId id="276" r:id="rId23"/>
    <p:sldId id="277" r:id="rId24"/>
    <p:sldId id="278" r:id="rId25"/>
  </p:sldIdLst>
  <p:sldSz cx="12192000" cy="6858000"/>
  <p:notesSz cx="6858000" cy="9144000"/>
  <p:custDataLst>
    <p:tags r:id="rId26"/>
  </p:custDataLst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63" d="100"/>
          <a:sy n="63" d="100"/>
        </p:scale>
        <p:origin x="780" y="6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  <p:guideLst/>
    </p:cSldViewPr>
  </p:notesViewPr>
  <p:gridSpacing cx="72006" cy="72006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tags" Target="tags/tag1.xml" /><Relationship Id="rId27" Type="http://schemas.openxmlformats.org/officeDocument/2006/relationships/presProps" Target="presProps.xml" /><Relationship Id="rId28" Type="http://schemas.openxmlformats.org/officeDocument/2006/relationships/viewProps" Target="viewProps.xml" /><Relationship Id="rId29" Type="http://schemas.openxmlformats.org/officeDocument/2006/relationships/theme" Target="theme/theme1.xml" /><Relationship Id="rId3" Type="http://schemas.openxmlformats.org/officeDocument/2006/relationships/slide" Target="slides/slide1.xml" /><Relationship Id="rId30" Type="http://schemas.openxmlformats.org/officeDocument/2006/relationships/tableStyles" Target="tableStyles.xml" /><Relationship Id="rId4" Type="http://schemas.openxmlformats.org/officeDocument/2006/relationships/slide" Target="slides/slide2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>
              <a:defRPr/>
            </a:pPr>
            <a:fld id="{B16593E1-4F76-4B72-9D47-429584678E6E}" type="datetimeFigureOut">
              <a:rPr lang="zh-CN" altLang="en-US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/>
            </a:lvl1pPr>
          </a:lstStyle>
          <a:p>
            <a:pPr>
              <a:defRPr/>
            </a:pPr>
            <a:fld id="{ED766207-BB5E-42BA-BE43-563840E45C83}" type="slidenum">
              <a:rPr lang="zh-CN" altLang="en-US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E2AC39-0FD5-4874-9146-77B84E011511}" type="datetime1">
              <a:rPr lang="zh-CN" altLang="en-US"/>
              <a:t/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7FAA22-D154-4F07-803A-93CABEF51BE2}" type="slidenum">
              <a:rPr lang="zh-CN" altLang="en-US"/>
              <a:t/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247DCA-1848-4234-B503-FE2E2AB05BA5}" type="datetime1">
              <a:rPr lang="zh-CN" altLang="en-US"/>
              <a:t/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F14DB5-7C00-4113-B42B-462F171906B0}" type="slidenum">
              <a:rPr lang="zh-CN" altLang="en-US"/>
              <a:t/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857D41-3466-4253-AA07-F0EB409F0D49}" type="datetime1">
              <a:rPr lang="zh-CN" altLang="en-US"/>
              <a:t/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5AF21D-F889-4752-AE2F-B44E0080EE1F}" type="slidenum">
              <a:rPr lang="zh-CN" altLang="en-US"/>
              <a:t/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0B2FF9-3541-4CDC-A6D3-8B444A66CB1D}" type="datetime1">
              <a:rPr lang="zh-CN" altLang="en-US"/>
              <a:t/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5DD2E3-5919-424F-91EA-78784D33740B}" type="slidenum">
              <a:rPr lang="zh-CN" altLang="en-US"/>
              <a:t/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350721-BC0F-44C9-88B3-56912B7571DC}" type="datetime1">
              <a:rPr lang="zh-CN" altLang="en-US"/>
              <a:t/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9D5CDB-EACB-486D-A694-C149A76D6BE6}" type="slidenum">
              <a:rPr lang="zh-CN" altLang="en-US"/>
              <a:t/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0AB19A-6999-4C1B-9554-7459DD5FC7BB}" type="datetime1">
              <a:rPr lang="zh-CN" altLang="en-US"/>
              <a:t/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6AF40C-20E8-4765-8462-604A4D7D13F2}" type="slidenum">
              <a:rPr lang="zh-CN" altLang="en-US"/>
              <a:t/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7862AB-0D16-4446-8AAF-7713E9E98D2F}" type="datetime1">
              <a:rPr lang="zh-CN" altLang="en-US"/>
              <a:t/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DF1CEB-BD98-4454-BD67-F66957FFC854}" type="slidenum">
              <a:rPr lang="zh-CN" altLang="en-US"/>
              <a:t/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F28D3A-E4AB-4059-938D-716E90DF3DCB}" type="datetime1">
              <a:rPr lang="zh-CN" altLang="en-US"/>
              <a:t/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531C7F-5C69-4374-A3E6-EFB4F462B872}" type="slidenum">
              <a:rPr lang="zh-CN" altLang="en-US"/>
              <a:t/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3288A9-859A-462A-8322-25004A56DBBE}" type="datetime1">
              <a:rPr lang="zh-CN" altLang="en-US"/>
              <a:t/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E8125C-460D-43C6-A1C6-FF9528956C54}" type="slidenum">
              <a:rPr lang="zh-CN" altLang="en-US"/>
              <a:t/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8C9FA3-7D91-4B6D-803C-86581023F1F6}" type="datetime1">
              <a:rPr lang="zh-CN" altLang="en-US"/>
              <a:t/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E8C09C-A1A2-4B0D-A395-A762BA9BB76A}" type="slidenum">
              <a:rPr lang="zh-CN" altLang="en-US"/>
              <a:t/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744226-BB87-4D8E-A5BC-740842A448AF}" type="datetime1">
              <a:rPr lang="zh-CN" altLang="en-US"/>
              <a:t/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36A49D-998D-4B83-9076-D0D1248BD4C9}" type="slidenum">
              <a:rPr lang="zh-CN" altLang="en-US"/>
              <a:t/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>
              <a:sym typeface="Calibri" panose="020f0502020204030204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05A648-15D1-4D5E-B579-ACB9CEB8CBA1}" type="datetime1">
              <a:rPr lang="zh-CN" altLang="en-US"/>
              <a:t/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9A7EF8-5187-42EC-ACBC-5362770158A2}" type="slidenum">
              <a:rPr lang="zh-CN" altLang="en-US"/>
              <a:t/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zh-CN">
                <a:sym typeface="Calibri Light" panose="020f0302020204030204" pitchFamily="34" charset="0"/>
              </a:rPr>
              <a:t>单击此处编辑母版标题样式</a:t>
            </a:r>
            <a:endParaRPr lang="zh-CN" altLang="zh-CN">
              <a:sym typeface="Calibri Light" panose="020f0302020204030204" pitchFamily="34" charset="0"/>
            </a:endParaRP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zh-CN">
                <a:sym typeface="Calibri" panose="020f0502020204030204" pitchFamily="34" charset="0"/>
              </a:rPr>
              <a:t>单击此处编辑母版文本样式</a:t>
            </a:r>
            <a:endParaRPr lang="zh-CN" altLang="zh-CN">
              <a:sym typeface="Calibri" panose="020f0502020204030204" pitchFamily="34" charset="0"/>
            </a:endParaRPr>
          </a:p>
          <a:p>
            <a:pPr lvl="1"/>
            <a:r>
              <a:rPr lang="zh-CN" altLang="zh-CN">
                <a:sym typeface="Calibri" panose="020f0502020204030204" pitchFamily="34" charset="0"/>
              </a:rPr>
              <a:t>第二级</a:t>
            </a:r>
            <a:endParaRPr lang="zh-CN" altLang="zh-CN">
              <a:sym typeface="Calibri" panose="020f0502020204030204" pitchFamily="34" charset="0"/>
            </a:endParaRPr>
          </a:p>
          <a:p>
            <a:pPr lvl="2"/>
            <a:r>
              <a:rPr lang="zh-CN" altLang="zh-CN">
                <a:sym typeface="Calibri" panose="020f0502020204030204" pitchFamily="34" charset="0"/>
              </a:rPr>
              <a:t>第三级</a:t>
            </a:r>
            <a:endParaRPr lang="zh-CN" altLang="zh-CN">
              <a:sym typeface="Calibri" panose="020f0502020204030204" pitchFamily="34" charset="0"/>
            </a:endParaRPr>
          </a:p>
          <a:p>
            <a:pPr lvl="3"/>
            <a:r>
              <a:rPr lang="zh-CN" altLang="zh-CN">
                <a:sym typeface="Calibri" panose="020f0502020204030204" pitchFamily="34" charset="0"/>
              </a:rPr>
              <a:t>第四级</a:t>
            </a:r>
            <a:endParaRPr lang="zh-CN" altLang="zh-CN">
              <a:sym typeface="Calibri" panose="020f0502020204030204" pitchFamily="34" charset="0"/>
            </a:endParaRPr>
          </a:p>
          <a:p>
            <a:pPr lvl="4"/>
            <a:r>
              <a:rPr lang="zh-CN" altLang="zh-CN">
                <a:sym typeface="Calibri" panose="020f0502020204030204" pitchFamily="34" charset="0"/>
              </a:rPr>
              <a:t>第五级</a:t>
            </a:r>
            <a:endParaRPr lang="zh-CN" altLang="zh-CN">
              <a:sym typeface="Calibri" panose="020f0502020204030204" pitchFamily="34" charset="0"/>
            </a:endParaRP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1FEE9C71-3AC3-423A-BB65-ACFB6ACBD2C0}" type="datetime1">
              <a:rPr lang="zh-CN" altLang="en-US"/>
              <a:t/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10131683-B41D-4201-8835-BB80A50F39CC}" type="slidenum">
              <a:rPr lang="zh-CN" altLang="en-US"/>
              <a:t/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/>
  <p:timing/>
  <p:hf sldNum="0" hdr="0" ftr="0"/>
  <p:txStyles>
    <p:titleStyle>
      <a:lvl1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 Light" panose="020f0302020204030204" pitchFamily="34" charset="0"/>
        </a:defRPr>
      </a:lvl1pPr>
      <a:lvl2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2pPr>
      <a:lvl3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3pPr>
      <a:lvl4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4pPr>
      <a:lvl5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5pPr>
      <a:lvl6pPr marL="13716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6pPr>
      <a:lvl7pPr marL="18288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7pPr>
      <a:lvl8pPr marL="22860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8pPr>
      <a:lvl9pPr marL="27432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1.pn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1.pn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6.jpeg" /><Relationship Id="rId3" Type="http://schemas.openxmlformats.org/officeDocument/2006/relationships/image" Target="../media/image7.jpeg" /><Relationship Id="rId4" Type="http://schemas.openxmlformats.org/officeDocument/2006/relationships/image" Target="../media/image1.pn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8.png" /><Relationship Id="rId3" Type="http://schemas.openxmlformats.org/officeDocument/2006/relationships/image" Target="../media/image1.pn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1.pn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2.jpeg" /><Relationship Id="rId3" Type="http://schemas.openxmlformats.org/officeDocument/2006/relationships/image" Target="../media/image5.jpeg" /><Relationship Id="rId4" Type="http://schemas.openxmlformats.org/officeDocument/2006/relationships/image" Target="../media/image9.jpeg" /><Relationship Id="rId5" Type="http://schemas.openxmlformats.org/officeDocument/2006/relationships/image" Target="../media/image1.pn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1.pn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1.pn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10.png" /><Relationship Id="rId3" Type="http://schemas.openxmlformats.org/officeDocument/2006/relationships/image" Target="../media/image5.jpeg" /><Relationship Id="rId4" Type="http://schemas.openxmlformats.org/officeDocument/2006/relationships/image" Target="../media/image1.png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1.png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1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1.pn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1.png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9.jpeg" /><Relationship Id="rId3" Type="http://schemas.openxmlformats.org/officeDocument/2006/relationships/image" Target="../media/image1.png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1.png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1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1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2.jpeg" /><Relationship Id="rId3" Type="http://schemas.openxmlformats.org/officeDocument/2006/relationships/image" Target="../media/image1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1.pn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1.pn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3.png" /><Relationship Id="rId3" Type="http://schemas.openxmlformats.org/officeDocument/2006/relationships/image" Target="../media/image4.png" /><Relationship Id="rId4" Type="http://schemas.openxmlformats.org/officeDocument/2006/relationships/image" Target="../media/image5.jpeg" /><Relationship Id="rId5" Type="http://schemas.openxmlformats.org/officeDocument/2006/relationships/image" Target="../media/image1.pn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1.pn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1.pn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 bwMode="auto">
      <p:bgPr>
        <a:blipFill dpi="0"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5362" name="等腰三角形 4"/>
          <p:cNvSpPr>
            <a:spLocks noChangeArrowheads="1"/>
          </p:cNvSpPr>
          <p:nvPr/>
        </p:nvSpPr>
        <p:spPr bwMode="auto">
          <a:xfrm flipV="1">
            <a:off x="3254375" y="1438275"/>
            <a:ext cx="5694363" cy="4906963"/>
          </a:xfrm>
          <a:prstGeom prst="triangle">
            <a:avLst>
              <a:gd name="adj" fmla="val 50000"/>
            </a:avLst>
          </a:prstGeom>
          <a:solidFill>
            <a:srgbClr val="FFFFFF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5363" name="等腰三角形 2"/>
          <p:cNvSpPr>
            <a:spLocks noChangeArrowheads="1"/>
          </p:cNvSpPr>
          <p:nvPr/>
        </p:nvSpPr>
        <p:spPr bwMode="auto">
          <a:xfrm flipV="1">
            <a:off x="3254375" y="812800"/>
            <a:ext cx="5694363" cy="4908550"/>
          </a:xfrm>
          <a:prstGeom prst="triangle">
            <a:avLst>
              <a:gd name="adj" fmla="val 50000"/>
            </a:avLst>
          </a:prstGeom>
          <a:solidFill>
            <a:srgbClr val="FFFFFF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5364" name="任意多边形 25"/>
          <p:cNvSpPr>
            <a:spLocks noChangeArrowheads="1"/>
          </p:cNvSpPr>
          <p:nvPr/>
        </p:nvSpPr>
        <p:spPr bwMode="auto">
          <a:xfrm rot="1800000">
            <a:off x="1408113" y="-146050"/>
            <a:ext cx="203200" cy="1446213"/>
          </a:xfrm>
          <a:custGeom>
            <a:gdLst>
              <a:gd name="T0" fmla="*/ 0 w 202739"/>
              <a:gd name="T1" fmla="*/ 116976 h 1446522"/>
              <a:gd name="T2" fmla="*/ 204125 w 202739"/>
              <a:gd name="T3" fmla="*/ 0 h 1446522"/>
              <a:gd name="T4" fmla="*/ 204125 w 202739"/>
              <a:gd name="T5" fmla="*/ 1445595 h 1446522"/>
              <a:gd name="T6" fmla="*/ 0 w 202739"/>
              <a:gd name="T7" fmla="*/ 1445595 h 1446522"/>
              <a:gd name="T8" fmla="*/ 0 60000 65536"/>
              <a:gd name="T9" fmla="*/ 0 60000 65536"/>
              <a:gd name="T10" fmla="*/ 0 60000 65536"/>
              <a:gd name="T11" fmla="*/ 0 60000 65536"/>
              <a:gd name="T12" fmla="*/ 0 w 202739"/>
              <a:gd name="T13" fmla="*/ 0 h 1446522"/>
              <a:gd name="T14" fmla="*/ 202739 w 202739"/>
              <a:gd name="T15" fmla="*/ 1446522 h 1446522"/>
            </a:gdLst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02739" h="1446522">
                <a:moveTo>
                  <a:pt x="0" y="117051"/>
                </a:moveTo>
                <a:lnTo>
                  <a:pt x="202739" y="0"/>
                </a:lnTo>
                <a:lnTo>
                  <a:pt x="202739" y="1446522"/>
                </a:lnTo>
                <a:lnTo>
                  <a:pt x="0" y="1446522"/>
                </a:lnTo>
                <a:lnTo>
                  <a:pt x="0" y="117051"/>
                </a:lnTo>
                <a:close/>
              </a:path>
            </a:pathLst>
          </a:custGeom>
          <a:solidFill>
            <a:srgbClr val="FFFFFF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5365" name="任意多边形 27"/>
          <p:cNvSpPr>
            <a:spLocks noChangeArrowheads="1"/>
          </p:cNvSpPr>
          <p:nvPr/>
        </p:nvSpPr>
        <p:spPr bwMode="auto">
          <a:xfrm rot="1800000">
            <a:off x="1304925" y="-219075"/>
            <a:ext cx="46038" cy="3121025"/>
          </a:xfrm>
          <a:custGeom>
            <a:gdLst>
              <a:gd name="T0" fmla="*/ 0 w 45719"/>
              <a:gd name="T1" fmla="*/ 26387 h 3121422"/>
              <a:gd name="T2" fmla="*/ 46682 w 45719"/>
              <a:gd name="T3" fmla="*/ 0 h 3121422"/>
              <a:gd name="T4" fmla="*/ 46682 w 45719"/>
              <a:gd name="T5" fmla="*/ 3120231 h 3121422"/>
              <a:gd name="T6" fmla="*/ 0 w 45719"/>
              <a:gd name="T7" fmla="*/ 3120231 h 3121422"/>
              <a:gd name="T8" fmla="*/ 0 60000 65536"/>
              <a:gd name="T9" fmla="*/ 0 60000 65536"/>
              <a:gd name="T10" fmla="*/ 0 60000 65536"/>
              <a:gd name="T11" fmla="*/ 0 60000 65536"/>
              <a:gd name="T12" fmla="*/ 0 w 45719"/>
              <a:gd name="T13" fmla="*/ 0 h 3121422"/>
              <a:gd name="T14" fmla="*/ 45719 w 45719"/>
              <a:gd name="T15" fmla="*/ 3121422 h 3121422"/>
            </a:gdLst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5719" h="3121422">
                <a:moveTo>
                  <a:pt x="0" y="26396"/>
                </a:moveTo>
                <a:lnTo>
                  <a:pt x="45719" y="0"/>
                </a:lnTo>
                <a:lnTo>
                  <a:pt x="45719" y="3121422"/>
                </a:lnTo>
                <a:lnTo>
                  <a:pt x="0" y="3121422"/>
                </a:lnTo>
                <a:lnTo>
                  <a:pt x="0" y="26396"/>
                </a:lnTo>
                <a:close/>
              </a:path>
            </a:pathLst>
          </a:custGeom>
          <a:solidFill>
            <a:srgbClr val="FFFFFF">
              <a:alpha val="5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5366" name="任意多边形 31"/>
          <p:cNvSpPr>
            <a:spLocks noChangeArrowheads="1"/>
          </p:cNvSpPr>
          <p:nvPr/>
        </p:nvSpPr>
        <p:spPr bwMode="auto">
          <a:xfrm rot="1800000">
            <a:off x="2024063" y="4803775"/>
            <a:ext cx="46037" cy="2219325"/>
          </a:xfrm>
          <a:custGeom>
            <a:gdLst>
              <a:gd name="T0" fmla="*/ 0 w 45719"/>
              <a:gd name="T1" fmla="*/ 0 h 2219821"/>
              <a:gd name="T2" fmla="*/ 46679 w 45719"/>
              <a:gd name="T3" fmla="*/ 0 h 2219821"/>
              <a:gd name="T4" fmla="*/ 46679 w 45719"/>
              <a:gd name="T5" fmla="*/ 2191955 h 2219821"/>
              <a:gd name="T6" fmla="*/ 0 w 45719"/>
              <a:gd name="T7" fmla="*/ 2218333 h 2219821"/>
              <a:gd name="T8" fmla="*/ 0 60000 65536"/>
              <a:gd name="T9" fmla="*/ 0 60000 65536"/>
              <a:gd name="T10" fmla="*/ 0 60000 65536"/>
              <a:gd name="T11" fmla="*/ 0 60000 65536"/>
              <a:gd name="T12" fmla="*/ 0 w 45719"/>
              <a:gd name="T13" fmla="*/ 0 h 2219821"/>
              <a:gd name="T14" fmla="*/ 45719 w 45719"/>
              <a:gd name="T15" fmla="*/ 2219821 h 2219821"/>
            </a:gdLst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5719" h="2219821">
                <a:moveTo>
                  <a:pt x="0" y="0"/>
                </a:moveTo>
                <a:lnTo>
                  <a:pt x="45719" y="0"/>
                </a:lnTo>
                <a:lnTo>
                  <a:pt x="45719" y="2193425"/>
                </a:lnTo>
                <a:lnTo>
                  <a:pt x="0" y="2219821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5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5367" name="任意多边形 34"/>
          <p:cNvSpPr>
            <a:spLocks noChangeArrowheads="1"/>
          </p:cNvSpPr>
          <p:nvPr/>
        </p:nvSpPr>
        <p:spPr bwMode="auto">
          <a:xfrm rot="1800000">
            <a:off x="1930400" y="6380163"/>
            <a:ext cx="238125" cy="582612"/>
          </a:xfrm>
          <a:custGeom>
            <a:gdLst>
              <a:gd name="T0" fmla="*/ 0 w 239049"/>
              <a:gd name="T1" fmla="*/ 0 h 581981"/>
              <a:gd name="T2" fmla="*/ 236288 w 239049"/>
              <a:gd name="T3" fmla="*/ 0 h 581981"/>
              <a:gd name="T4" fmla="*/ 236288 w 239049"/>
              <a:gd name="T5" fmla="*/ 445410 h 581981"/>
              <a:gd name="T6" fmla="*/ 0 w 239049"/>
              <a:gd name="T7" fmla="*/ 583876 h 581981"/>
              <a:gd name="T8" fmla="*/ 0 60000 65536"/>
              <a:gd name="T9" fmla="*/ 0 60000 65536"/>
              <a:gd name="T10" fmla="*/ 0 60000 65536"/>
              <a:gd name="T11" fmla="*/ 0 60000 65536"/>
              <a:gd name="T12" fmla="*/ 0 w 239049"/>
              <a:gd name="T13" fmla="*/ 0 h 581981"/>
              <a:gd name="T14" fmla="*/ 239049 w 239049"/>
              <a:gd name="T15" fmla="*/ 581981 h 581981"/>
            </a:gdLst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39049" h="581981">
                <a:moveTo>
                  <a:pt x="0" y="0"/>
                </a:moveTo>
                <a:lnTo>
                  <a:pt x="239049" y="0"/>
                </a:lnTo>
                <a:lnTo>
                  <a:pt x="239049" y="443965"/>
                </a:lnTo>
                <a:lnTo>
                  <a:pt x="0" y="581981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5368" name="矩形 14"/>
          <p:cNvSpPr>
            <a:spLocks noChangeArrowheads="1"/>
          </p:cNvSpPr>
          <p:nvPr/>
        </p:nvSpPr>
        <p:spPr bwMode="auto">
          <a:xfrm rot="1800000">
            <a:off x="11090275" y="2316163"/>
            <a:ext cx="44450" cy="3463925"/>
          </a:xfrm>
          <a:prstGeom prst="rect">
            <a:avLst/>
          </a:prstGeom>
          <a:solidFill>
            <a:srgbClr val="FFFFFF">
              <a:alpha val="5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5369" name="任意多边形 36"/>
          <p:cNvSpPr>
            <a:spLocks noChangeArrowheads="1"/>
          </p:cNvSpPr>
          <p:nvPr/>
        </p:nvSpPr>
        <p:spPr bwMode="auto">
          <a:xfrm rot="1800000">
            <a:off x="11558588" y="2481263"/>
            <a:ext cx="239712" cy="2520950"/>
          </a:xfrm>
          <a:custGeom>
            <a:gdLst>
              <a:gd name="T0" fmla="*/ 0 w 239049"/>
              <a:gd name="T1" fmla="*/ 0 h 2521176"/>
              <a:gd name="T2" fmla="*/ 241044 w 239049"/>
              <a:gd name="T3" fmla="*/ 413935 h 2521176"/>
              <a:gd name="T4" fmla="*/ 241044 w 239049"/>
              <a:gd name="T5" fmla="*/ 2520498 h 2521176"/>
              <a:gd name="T6" fmla="*/ 0 w 239049"/>
              <a:gd name="T7" fmla="*/ 2520498 h 2521176"/>
              <a:gd name="T8" fmla="*/ 0 60000 65536"/>
              <a:gd name="T9" fmla="*/ 0 60000 65536"/>
              <a:gd name="T10" fmla="*/ 0 60000 65536"/>
              <a:gd name="T11" fmla="*/ 0 60000 65536"/>
              <a:gd name="T12" fmla="*/ 0 w 239049"/>
              <a:gd name="T13" fmla="*/ 0 h 2521176"/>
              <a:gd name="T14" fmla="*/ 239049 w 239049"/>
              <a:gd name="T15" fmla="*/ 2521176 h 2521176"/>
            </a:gdLst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39049" h="2521176">
                <a:moveTo>
                  <a:pt x="0" y="0"/>
                </a:moveTo>
                <a:lnTo>
                  <a:pt x="239049" y="414046"/>
                </a:lnTo>
                <a:lnTo>
                  <a:pt x="239049" y="2521176"/>
                </a:lnTo>
                <a:lnTo>
                  <a:pt x="0" y="2521176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5370" name="文本框 22"/>
          <p:cNvSpPr>
            <a:spLocks noChangeArrowheads="1"/>
          </p:cNvSpPr>
          <p:nvPr/>
        </p:nvSpPr>
        <p:spPr bwMode="auto">
          <a:xfrm>
            <a:off x="3886200" y="1308100"/>
            <a:ext cx="44831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4000" b="1">
                <a:solidFill>
                  <a:srgbClr val="093255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B</a:t>
            </a:r>
            <a:r>
              <a:rPr lang="en-US" altLang="zh-CN" sz="3600" b="1">
                <a:solidFill>
                  <a:srgbClr val="093255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USINESS      </a:t>
            </a:r>
            <a:r>
              <a:rPr lang="en-US" altLang="zh-CN" sz="4000" b="1">
                <a:solidFill>
                  <a:srgbClr val="093255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R</a:t>
            </a:r>
            <a:r>
              <a:rPr lang="en-US" altLang="zh-CN" sz="3600" b="1">
                <a:solidFill>
                  <a:srgbClr val="093255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EPORT</a:t>
            </a:r>
            <a:endParaRPr lang="zh-CN" altLang="en-US" sz="3600" b="1">
              <a:solidFill>
                <a:srgbClr val="093255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</p:txBody>
      </p:sp>
      <p:sp>
        <p:nvSpPr>
          <p:cNvPr id="15371" name="文本框 23"/>
          <p:cNvSpPr>
            <a:spLocks noChangeArrowheads="1"/>
          </p:cNvSpPr>
          <p:nvPr/>
        </p:nvSpPr>
        <p:spPr bwMode="auto">
          <a:xfrm>
            <a:off x="5103813" y="2540000"/>
            <a:ext cx="2101857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7200" b="1">
                <a:solidFill>
                  <a:srgbClr val="093255"/>
                </a:solidFill>
                <a:latin typeface="Impact" panose="020b0806030902050204" pitchFamily="34" charset="0"/>
                <a:sym typeface="Impact" panose="020b0806030902050204" pitchFamily="34" charset="0"/>
              </a:rPr>
              <a:t>2020</a:t>
            </a:r>
            <a:endParaRPr lang="zh-CN" altLang="en-US" sz="7200" b="1">
              <a:solidFill>
                <a:srgbClr val="093255"/>
              </a:solidFill>
              <a:latin typeface="Impact" panose="020b0806030902050204" pitchFamily="34" charset="0"/>
              <a:sym typeface="Impact" panose="020b0806030902050204" pitchFamily="34" charset="0"/>
            </a:endParaRPr>
          </a:p>
        </p:txBody>
      </p:sp>
      <p:sp>
        <p:nvSpPr>
          <p:cNvPr id="15372" name="直接连接符 11"/>
          <p:cNvSpPr>
            <a:spLocks noChangeShapeType="1"/>
          </p:cNvSpPr>
          <p:nvPr/>
        </p:nvSpPr>
        <p:spPr bwMode="auto">
          <a:xfrm>
            <a:off x="4689475" y="2333625"/>
            <a:ext cx="2824163" cy="0"/>
          </a:xfrm>
          <a:prstGeom prst="line">
            <a:avLst/>
          </a:prstGeom>
          <a:noFill/>
          <a:ln w="19050">
            <a:solidFill>
              <a:schemeClr val="accent1"/>
            </a:solidFill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73" name="直接连接符 37"/>
          <p:cNvSpPr>
            <a:spLocks noChangeShapeType="1"/>
          </p:cNvSpPr>
          <p:nvPr/>
        </p:nvSpPr>
        <p:spPr bwMode="auto">
          <a:xfrm>
            <a:off x="5341938" y="3932238"/>
            <a:ext cx="1476375" cy="1587"/>
          </a:xfrm>
          <a:prstGeom prst="line">
            <a:avLst/>
          </a:prstGeom>
          <a:noFill/>
          <a:ln w="19050">
            <a:solidFill>
              <a:schemeClr val="accent1"/>
            </a:solidFill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 bwMode="auto">
      <p:bgPr>
        <a:blipFill dpi="0"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4578" name="组合 1"/>
          <p:cNvGrpSpPr/>
          <p:nvPr/>
        </p:nvGrpSpPr>
        <p:grpSpPr>
          <a:xfrm>
            <a:off x="8674100" y="92075"/>
            <a:ext cx="3630613" cy="920750"/>
            <a:chExt cx="3965717" cy="921247"/>
          </a:xfrm>
        </p:grpSpPr>
        <p:sp>
          <p:nvSpPr>
            <p:cNvPr id="24627" name="等腰三角形 2"/>
            <p:cNvSpPr>
              <a:spLocks noChangeArrowheads="1"/>
            </p:cNvSpPr>
            <p:nvPr/>
          </p:nvSpPr>
          <p:spPr bwMode="auto">
            <a:xfrm rot="5400000" flipV="1">
              <a:off x="1522235" y="-1522235"/>
              <a:ext cx="921247" cy="3965717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4628" name="等腰三角形 3"/>
            <p:cNvSpPr>
              <a:spLocks noChangeArrowheads="1"/>
            </p:cNvSpPr>
            <p:nvPr/>
          </p:nvSpPr>
          <p:spPr bwMode="auto">
            <a:xfrm rot="5400000" flipV="1">
              <a:off x="2356721" y="-836346"/>
              <a:ext cx="602579" cy="2593940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24579" name="文本框 4"/>
          <p:cNvSpPr>
            <a:spLocks noChangeArrowheads="1"/>
          </p:cNvSpPr>
          <p:nvPr/>
        </p:nvSpPr>
        <p:spPr bwMode="auto">
          <a:xfrm>
            <a:off x="4070350" y="247650"/>
            <a:ext cx="40259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000000"/>
                </a:solidFill>
              </a:rPr>
              <a:t>  </a:t>
            </a:r>
            <a:r>
              <a:rPr lang="en-US" altLang="zh-CN" b="1">
                <a:solidFill>
                  <a:schemeClr val="bg1"/>
                </a:solidFill>
                <a:latin typeface="方正姚体简体" panose="03000509000000000000" pitchFamily="65" charset="-122"/>
                <a:sym typeface="方正姚体" panose="02010601030101010101" pitchFamily="2" charset="-122"/>
              </a:rPr>
              <a:t>MORE  THEN  TEMPLATE</a:t>
            </a:r>
            <a:endParaRPr lang="en-US" altLang="zh-CN" sz="2000" b="1">
              <a:solidFill>
                <a:schemeClr val="bg1"/>
              </a:solidFill>
              <a:latin typeface="方正姚体简体" panose="03000509000000000000" pitchFamily="65" charset="-122"/>
              <a:sym typeface="方正姚体" panose="02010601030101010101" pitchFamily="2" charset="-122"/>
            </a:endParaRPr>
          </a:p>
        </p:txBody>
      </p:sp>
      <p:grpSp>
        <p:nvGrpSpPr>
          <p:cNvPr id="24580" name="组合 5"/>
          <p:cNvGrpSpPr/>
          <p:nvPr/>
        </p:nvGrpSpPr>
        <p:grpSpPr>
          <a:xfrm flipH="1">
            <a:off x="-12700" y="92075"/>
            <a:ext cx="3630613" cy="920750"/>
            <a:chExt cx="3965717" cy="921247"/>
          </a:xfrm>
        </p:grpSpPr>
        <p:sp>
          <p:nvSpPr>
            <p:cNvPr id="24625" name="等腰三角形 6"/>
            <p:cNvSpPr>
              <a:spLocks noChangeArrowheads="1"/>
            </p:cNvSpPr>
            <p:nvPr/>
          </p:nvSpPr>
          <p:spPr bwMode="auto">
            <a:xfrm rot="5400000" flipV="1">
              <a:off x="1522235" y="-1522235"/>
              <a:ext cx="921247" cy="3965717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4626" name="等腰三角形 7"/>
            <p:cNvSpPr>
              <a:spLocks noChangeArrowheads="1"/>
            </p:cNvSpPr>
            <p:nvPr/>
          </p:nvSpPr>
          <p:spPr bwMode="auto">
            <a:xfrm rot="5400000" flipV="1">
              <a:off x="2356721" y="-836346"/>
              <a:ext cx="602579" cy="2593940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24581" name="任意多边形 16"/>
          <p:cNvSpPr>
            <a:spLocks noChangeArrowheads="1"/>
          </p:cNvSpPr>
          <p:nvPr/>
        </p:nvSpPr>
        <p:spPr bwMode="auto">
          <a:xfrm rot="2796417">
            <a:off x="5012532" y="2391569"/>
            <a:ext cx="1143000" cy="1443037"/>
          </a:xfrm>
          <a:custGeom>
            <a:gdLst>
              <a:gd name="T0" fmla="*/ 28142 w 1997680"/>
              <a:gd name="T1" fmla="*/ 153937 h 2524712"/>
              <a:gd name="T2" fmla="*/ 174136 w 1997680"/>
              <a:gd name="T3" fmla="*/ 0 h 2524712"/>
              <a:gd name="T4" fmla="*/ 239824 w 1997680"/>
              <a:gd name="T5" fmla="*/ 61907 h 2524712"/>
              <a:gd name="T6" fmla="*/ 310120 w 1997680"/>
              <a:gd name="T7" fmla="*/ 128159 h 2524712"/>
              <a:gd name="T8" fmla="*/ 374185 w 1997680"/>
              <a:gd name="T9" fmla="*/ 188538 h 2524712"/>
              <a:gd name="T10" fmla="*/ 316558 w 1997680"/>
              <a:gd name="T11" fmla="*/ 249301 h 2524712"/>
              <a:gd name="T12" fmla="*/ 316894 w 1997680"/>
              <a:gd name="T13" fmla="*/ 249618 h 2524712"/>
              <a:gd name="T14" fmla="*/ 312148 w 1997680"/>
              <a:gd name="T15" fmla="*/ 255752 h 2524712"/>
              <a:gd name="T16" fmla="*/ 305590 w 1997680"/>
              <a:gd name="T17" fmla="*/ 305397 h 2524712"/>
              <a:gd name="T18" fmla="*/ 305893 w 1997680"/>
              <a:gd name="T19" fmla="*/ 306161 h 2524712"/>
              <a:gd name="T20" fmla="*/ 305764 w 1997680"/>
              <a:gd name="T21" fmla="*/ 306200 h 2524712"/>
              <a:gd name="T22" fmla="*/ 331659 w 1997680"/>
              <a:gd name="T23" fmla="*/ 390969 h 2524712"/>
              <a:gd name="T24" fmla="*/ 66626 w 1997680"/>
              <a:gd name="T25" fmla="*/ 471421 h 2524712"/>
              <a:gd name="T26" fmla="*/ 5733 w 1997680"/>
              <a:gd name="T27" fmla="*/ 272076 h 2524712"/>
              <a:gd name="T28" fmla="*/ 5999 w 1997680"/>
              <a:gd name="T29" fmla="*/ 271995 h 2524712"/>
              <a:gd name="T30" fmla="*/ 5370 w 1997680"/>
              <a:gd name="T31" fmla="*/ 270410 h 2524712"/>
              <a:gd name="T32" fmla="*/ 18987 w 1997680"/>
              <a:gd name="T33" fmla="*/ 167332 h 2524712"/>
              <a:gd name="T34" fmla="*/ 28840 w 1997680"/>
              <a:gd name="T35" fmla="*/ 154595 h 2524712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1997680"/>
              <a:gd name="T55" fmla="*/ 0 h 2524712"/>
              <a:gd name="T56" fmla="*/ 1997680 w 1997680"/>
              <a:gd name="T57" fmla="*/ 2524712 h 2524712"/>
            </a:gdLst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1997680" h="2524712">
                <a:moveTo>
                  <a:pt x="150246" y="824418"/>
                </a:moveTo>
                <a:lnTo>
                  <a:pt x="929670" y="0"/>
                </a:lnTo>
                <a:lnTo>
                  <a:pt x="1280355" y="331546"/>
                </a:lnTo>
                <a:lnTo>
                  <a:pt x="1655649" y="686358"/>
                </a:lnTo>
                <a:lnTo>
                  <a:pt x="1997680" y="1009723"/>
                </a:lnTo>
                <a:lnTo>
                  <a:pt x="1690021" y="1335142"/>
                </a:lnTo>
                <a:lnTo>
                  <a:pt x="1691814" y="1336837"/>
                </a:lnTo>
                <a:lnTo>
                  <a:pt x="1666479" y="1369692"/>
                </a:lnTo>
                <a:cubicBezTo>
                  <a:pt x="1616466" y="1450265"/>
                  <a:pt x="1605036" y="1547518"/>
                  <a:pt x="1631465" y="1635569"/>
                </a:cubicBezTo>
                <a:lnTo>
                  <a:pt x="1633083" y="1639655"/>
                </a:lnTo>
                <a:lnTo>
                  <a:pt x="1632398" y="1639864"/>
                </a:lnTo>
                <a:lnTo>
                  <a:pt x="1770641" y="2093848"/>
                </a:lnTo>
                <a:lnTo>
                  <a:pt x="355698" y="2524712"/>
                </a:lnTo>
                <a:lnTo>
                  <a:pt x="30604" y="1457111"/>
                </a:lnTo>
                <a:lnTo>
                  <a:pt x="32026" y="1456678"/>
                </a:lnTo>
                <a:lnTo>
                  <a:pt x="28667" y="1448193"/>
                </a:lnTo>
                <a:cubicBezTo>
                  <a:pt x="-26207" y="1265374"/>
                  <a:pt x="-2477" y="1063448"/>
                  <a:pt x="101365" y="896153"/>
                </a:cubicBezTo>
                <a:lnTo>
                  <a:pt x="153968" y="827937"/>
                </a:lnTo>
                <a:lnTo>
                  <a:pt x="150246" y="824418"/>
                </a:lnTo>
                <a:close/>
              </a:path>
            </a:pathLst>
          </a:custGeom>
          <a:solidFill>
            <a:srgbClr val="FEFEFE">
              <a:alpha val="5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4582" name="任意多边形 17"/>
          <p:cNvSpPr>
            <a:spLocks noChangeArrowheads="1"/>
          </p:cNvSpPr>
          <p:nvPr/>
        </p:nvSpPr>
        <p:spPr bwMode="auto">
          <a:xfrm rot="18803584" flipH="1">
            <a:off x="6077744" y="2397919"/>
            <a:ext cx="1133475" cy="1443037"/>
          </a:xfrm>
          <a:custGeom>
            <a:gdLst>
              <a:gd name="T0" fmla="*/ 173663 w 1982833"/>
              <a:gd name="T1" fmla="*/ 0 h 2524712"/>
              <a:gd name="T2" fmla="*/ 28066 w 1982833"/>
              <a:gd name="T3" fmla="*/ 153937 h 2524712"/>
              <a:gd name="T4" fmla="*/ 28761 w 1982833"/>
              <a:gd name="T5" fmla="*/ 154595 h 2524712"/>
              <a:gd name="T6" fmla="*/ 18935 w 1982833"/>
              <a:gd name="T7" fmla="*/ 167332 h 2524712"/>
              <a:gd name="T8" fmla="*/ 5355 w 1982833"/>
              <a:gd name="T9" fmla="*/ 270410 h 2524712"/>
              <a:gd name="T10" fmla="*/ 5982 w 1982833"/>
              <a:gd name="T11" fmla="*/ 271995 h 2524712"/>
              <a:gd name="T12" fmla="*/ 5717 w 1982833"/>
              <a:gd name="T13" fmla="*/ 272076 h 2524712"/>
              <a:gd name="T14" fmla="*/ 66444 w 1982833"/>
              <a:gd name="T15" fmla="*/ 471421 h 2524712"/>
              <a:gd name="T16" fmla="*/ 317500 w 1982833"/>
              <a:gd name="T17" fmla="*/ 395003 h 2524712"/>
              <a:gd name="T18" fmla="*/ 292697 w 1982833"/>
              <a:gd name="T19" fmla="*/ 313583 h 2524712"/>
              <a:gd name="T20" fmla="*/ 292825 w 1982833"/>
              <a:gd name="T21" fmla="*/ 313543 h 2524712"/>
              <a:gd name="T22" fmla="*/ 292522 w 1982833"/>
              <a:gd name="T23" fmla="*/ 312780 h 2524712"/>
              <a:gd name="T24" fmla="*/ 299063 w 1982833"/>
              <a:gd name="T25" fmla="*/ 263135 h 2524712"/>
              <a:gd name="T26" fmla="*/ 303796 w 1982833"/>
              <a:gd name="T27" fmla="*/ 257001 h 2524712"/>
              <a:gd name="T28" fmla="*/ 303461 w 1982833"/>
              <a:gd name="T29" fmla="*/ 256684 h 2524712"/>
              <a:gd name="T30" fmla="*/ 370393 w 1982833"/>
              <a:gd name="T31" fmla="*/ 185917 h 2524712"/>
              <a:gd name="T32" fmla="*/ 309276 w 1982833"/>
              <a:gd name="T33" fmla="*/ 128159 h 2524712"/>
              <a:gd name="T34" fmla="*/ 239171 w 1982833"/>
              <a:gd name="T35" fmla="*/ 61907 h 2524712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1982833"/>
              <a:gd name="T55" fmla="*/ 0 h 2524712"/>
              <a:gd name="T56" fmla="*/ 1982833 w 1982833"/>
              <a:gd name="T57" fmla="*/ 2524712 h 2524712"/>
            </a:gdLst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1982833" h="2524712">
                <a:moveTo>
                  <a:pt x="929670" y="0"/>
                </a:moveTo>
                <a:lnTo>
                  <a:pt x="150246" y="824418"/>
                </a:lnTo>
                <a:lnTo>
                  <a:pt x="153968" y="827937"/>
                </a:lnTo>
                <a:lnTo>
                  <a:pt x="101365" y="896153"/>
                </a:lnTo>
                <a:cubicBezTo>
                  <a:pt x="-2477" y="1063448"/>
                  <a:pt x="-26207" y="1265374"/>
                  <a:pt x="28667" y="1448193"/>
                </a:cubicBezTo>
                <a:lnTo>
                  <a:pt x="32026" y="1456678"/>
                </a:lnTo>
                <a:lnTo>
                  <a:pt x="30604" y="1457111"/>
                </a:lnTo>
                <a:lnTo>
                  <a:pt x="355698" y="2524712"/>
                </a:lnTo>
                <a:lnTo>
                  <a:pt x="1699679" y="2115457"/>
                </a:lnTo>
                <a:lnTo>
                  <a:pt x="1566897" y="1679404"/>
                </a:lnTo>
                <a:lnTo>
                  <a:pt x="1567582" y="1679195"/>
                </a:lnTo>
                <a:lnTo>
                  <a:pt x="1565964" y="1675108"/>
                </a:lnTo>
                <a:cubicBezTo>
                  <a:pt x="1539535" y="1587058"/>
                  <a:pt x="1550964" y="1489806"/>
                  <a:pt x="1600977" y="1409232"/>
                </a:cubicBezTo>
                <a:lnTo>
                  <a:pt x="1626313" y="1376377"/>
                </a:lnTo>
                <a:lnTo>
                  <a:pt x="1624520" y="1374682"/>
                </a:lnTo>
                <a:lnTo>
                  <a:pt x="1982833" y="995685"/>
                </a:lnTo>
                <a:lnTo>
                  <a:pt x="1655649" y="686358"/>
                </a:lnTo>
                <a:lnTo>
                  <a:pt x="1280355" y="331546"/>
                </a:lnTo>
                <a:lnTo>
                  <a:pt x="929670" y="0"/>
                </a:lnTo>
                <a:close/>
              </a:path>
            </a:pathLst>
          </a:custGeom>
          <a:solidFill>
            <a:srgbClr val="FEFEFE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4583" name="任意多边形 18"/>
          <p:cNvSpPr>
            <a:spLocks noChangeArrowheads="1"/>
          </p:cNvSpPr>
          <p:nvPr/>
        </p:nvSpPr>
        <p:spPr bwMode="auto">
          <a:xfrm rot="-811666" flipH="1" flipV="1">
            <a:off x="6707188" y="3467100"/>
            <a:ext cx="1128712" cy="1443038"/>
          </a:xfrm>
          <a:custGeom>
            <a:gdLst>
              <a:gd name="T0" fmla="*/ 66443 w 1974521"/>
              <a:gd name="T1" fmla="*/ 471422 h 2524712"/>
              <a:gd name="T2" fmla="*/ 5716 w 1974521"/>
              <a:gd name="T3" fmla="*/ 272076 h 2524712"/>
              <a:gd name="T4" fmla="*/ 5982 w 1974521"/>
              <a:gd name="T5" fmla="*/ 271995 h 2524712"/>
              <a:gd name="T6" fmla="*/ 5355 w 1974521"/>
              <a:gd name="T7" fmla="*/ 270411 h 2524712"/>
              <a:gd name="T8" fmla="*/ 18934 w 1974521"/>
              <a:gd name="T9" fmla="*/ 167333 h 2524712"/>
              <a:gd name="T10" fmla="*/ 28760 w 1974521"/>
              <a:gd name="T11" fmla="*/ 154595 h 2524712"/>
              <a:gd name="T12" fmla="*/ 28065 w 1974521"/>
              <a:gd name="T13" fmla="*/ 153938 h 2524712"/>
              <a:gd name="T14" fmla="*/ 173657 w 1974521"/>
              <a:gd name="T15" fmla="*/ 0 h 2524712"/>
              <a:gd name="T16" fmla="*/ 239163 w 1974521"/>
              <a:gd name="T17" fmla="*/ 61907 h 2524712"/>
              <a:gd name="T18" fmla="*/ 309266 w 1974521"/>
              <a:gd name="T19" fmla="*/ 128159 h 2524712"/>
              <a:gd name="T20" fmla="*/ 368830 w 1974521"/>
              <a:gd name="T21" fmla="*/ 184450 h 2524712"/>
              <a:gd name="T22" fmla="*/ 304505 w 1974521"/>
              <a:gd name="T23" fmla="*/ 252462 h 2524712"/>
              <a:gd name="T24" fmla="*/ 304840 w 1974521"/>
              <a:gd name="T25" fmla="*/ 252778 h 2524712"/>
              <a:gd name="T26" fmla="*/ 300108 w 1974521"/>
              <a:gd name="T27" fmla="*/ 258913 h 2524712"/>
              <a:gd name="T28" fmla="*/ 293567 w 1974521"/>
              <a:gd name="T29" fmla="*/ 308558 h 2524712"/>
              <a:gd name="T30" fmla="*/ 293870 w 1974521"/>
              <a:gd name="T31" fmla="*/ 309321 h 2524712"/>
              <a:gd name="T32" fmla="*/ 293742 w 1974521"/>
              <a:gd name="T33" fmla="*/ 309360 h 2524712"/>
              <a:gd name="T34" fmla="*/ 319633 w 1974521"/>
              <a:gd name="T35" fmla="*/ 394352 h 2524712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1974521"/>
              <a:gd name="T55" fmla="*/ 0 h 2524712"/>
              <a:gd name="T56" fmla="*/ 1974521 w 1974521"/>
              <a:gd name="T57" fmla="*/ 2524712 h 2524712"/>
            </a:gdLst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1974521" h="2524712">
                <a:moveTo>
                  <a:pt x="355698" y="2524712"/>
                </a:moveTo>
                <a:lnTo>
                  <a:pt x="30604" y="1457111"/>
                </a:lnTo>
                <a:lnTo>
                  <a:pt x="32026" y="1456678"/>
                </a:lnTo>
                <a:lnTo>
                  <a:pt x="28667" y="1448193"/>
                </a:lnTo>
                <a:cubicBezTo>
                  <a:pt x="-26207" y="1265374"/>
                  <a:pt x="-2477" y="1063448"/>
                  <a:pt x="101365" y="896153"/>
                </a:cubicBezTo>
                <a:lnTo>
                  <a:pt x="153968" y="827937"/>
                </a:lnTo>
                <a:lnTo>
                  <a:pt x="150246" y="824418"/>
                </a:lnTo>
                <a:lnTo>
                  <a:pt x="929670" y="0"/>
                </a:lnTo>
                <a:lnTo>
                  <a:pt x="1280355" y="331546"/>
                </a:lnTo>
                <a:lnTo>
                  <a:pt x="1655649" y="686358"/>
                </a:lnTo>
                <a:lnTo>
                  <a:pt x="1974521" y="987827"/>
                </a:lnTo>
                <a:lnTo>
                  <a:pt x="1630161" y="1352065"/>
                </a:lnTo>
                <a:lnTo>
                  <a:pt x="1631954" y="1353760"/>
                </a:lnTo>
                <a:lnTo>
                  <a:pt x="1606619" y="1386615"/>
                </a:lnTo>
                <a:cubicBezTo>
                  <a:pt x="1556606" y="1467188"/>
                  <a:pt x="1545177" y="1564441"/>
                  <a:pt x="1571605" y="1652492"/>
                </a:cubicBezTo>
                <a:lnTo>
                  <a:pt x="1573223" y="1656578"/>
                </a:lnTo>
                <a:lnTo>
                  <a:pt x="1572538" y="1656786"/>
                </a:lnTo>
                <a:lnTo>
                  <a:pt x="1711144" y="2111965"/>
                </a:lnTo>
                <a:lnTo>
                  <a:pt x="355698" y="2524712"/>
                </a:lnTo>
                <a:close/>
              </a:path>
            </a:pathLst>
          </a:custGeom>
          <a:solidFill>
            <a:srgbClr val="FEFEFE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4584" name="任意多边形 19"/>
          <p:cNvSpPr>
            <a:spLocks noChangeArrowheads="1"/>
          </p:cNvSpPr>
          <p:nvPr/>
        </p:nvSpPr>
        <p:spPr bwMode="auto">
          <a:xfrm rot="811666" flipV="1">
            <a:off x="4406900" y="3468688"/>
            <a:ext cx="1144588" cy="1443037"/>
          </a:xfrm>
          <a:custGeom>
            <a:gdLst>
              <a:gd name="T0" fmla="*/ 66293 w 2003794"/>
              <a:gd name="T1" fmla="*/ 471421 h 2524712"/>
              <a:gd name="T2" fmla="*/ 326054 w 2003794"/>
              <a:gd name="T3" fmla="*/ 392174 h 2524712"/>
              <a:gd name="T4" fmla="*/ 301500 w 2003794"/>
              <a:gd name="T5" fmla="*/ 311389 h 2524712"/>
              <a:gd name="T6" fmla="*/ 301628 w 2003794"/>
              <a:gd name="T7" fmla="*/ 311350 h 2524712"/>
              <a:gd name="T8" fmla="*/ 301325 w 2003794"/>
              <a:gd name="T9" fmla="*/ 310587 h 2524712"/>
              <a:gd name="T10" fmla="*/ 307852 w 2003794"/>
              <a:gd name="T11" fmla="*/ 260942 h 2524712"/>
              <a:gd name="T12" fmla="*/ 312573 w 2003794"/>
              <a:gd name="T13" fmla="*/ 254807 h 2524712"/>
              <a:gd name="T14" fmla="*/ 312239 w 2003794"/>
              <a:gd name="T15" fmla="*/ 254490 h 2524712"/>
              <a:gd name="T16" fmla="*/ 373458 w 2003794"/>
              <a:gd name="T17" fmla="*/ 189617 h 2524712"/>
              <a:gd name="T18" fmla="*/ 308572 w 2003794"/>
              <a:gd name="T19" fmla="*/ 128159 h 2524712"/>
              <a:gd name="T20" fmla="*/ 238627 w 2003794"/>
              <a:gd name="T21" fmla="*/ 61907 h 2524712"/>
              <a:gd name="T22" fmla="*/ 173268 w 2003794"/>
              <a:gd name="T23" fmla="*/ 0 h 2524712"/>
              <a:gd name="T24" fmla="*/ 28002 w 2003794"/>
              <a:gd name="T25" fmla="*/ 153937 h 2524712"/>
              <a:gd name="T26" fmla="*/ 28696 w 2003794"/>
              <a:gd name="T27" fmla="*/ 154595 h 2524712"/>
              <a:gd name="T28" fmla="*/ 18892 w 2003794"/>
              <a:gd name="T29" fmla="*/ 167332 h 2524712"/>
              <a:gd name="T30" fmla="*/ 5343 w 2003794"/>
              <a:gd name="T31" fmla="*/ 270410 h 2524712"/>
              <a:gd name="T32" fmla="*/ 5969 w 2003794"/>
              <a:gd name="T33" fmla="*/ 271995 h 2524712"/>
              <a:gd name="T34" fmla="*/ 5704 w 2003794"/>
              <a:gd name="T35" fmla="*/ 272076 h 2524712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2003794"/>
              <a:gd name="T55" fmla="*/ 0 h 2524712"/>
              <a:gd name="T56" fmla="*/ 2003794 w 2003794"/>
              <a:gd name="T57" fmla="*/ 2524712 h 2524712"/>
            </a:gdLst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2003794" h="2524712">
                <a:moveTo>
                  <a:pt x="355698" y="2524712"/>
                </a:moveTo>
                <a:lnTo>
                  <a:pt x="1749448" y="2100302"/>
                </a:lnTo>
                <a:lnTo>
                  <a:pt x="1617702" y="1667654"/>
                </a:lnTo>
                <a:lnTo>
                  <a:pt x="1618387" y="1667445"/>
                </a:lnTo>
                <a:lnTo>
                  <a:pt x="1616769" y="1663359"/>
                </a:lnTo>
                <a:cubicBezTo>
                  <a:pt x="1590341" y="1575308"/>
                  <a:pt x="1601770" y="1478056"/>
                  <a:pt x="1651782" y="1397482"/>
                </a:cubicBezTo>
                <a:lnTo>
                  <a:pt x="1677117" y="1364628"/>
                </a:lnTo>
                <a:lnTo>
                  <a:pt x="1675325" y="1362932"/>
                </a:lnTo>
                <a:lnTo>
                  <a:pt x="2003794" y="1015502"/>
                </a:lnTo>
                <a:lnTo>
                  <a:pt x="1655649" y="686358"/>
                </a:lnTo>
                <a:lnTo>
                  <a:pt x="1280355" y="331546"/>
                </a:lnTo>
                <a:lnTo>
                  <a:pt x="929670" y="0"/>
                </a:lnTo>
                <a:lnTo>
                  <a:pt x="150246" y="824418"/>
                </a:lnTo>
                <a:lnTo>
                  <a:pt x="153968" y="827937"/>
                </a:lnTo>
                <a:lnTo>
                  <a:pt x="101365" y="896153"/>
                </a:lnTo>
                <a:cubicBezTo>
                  <a:pt x="-2477" y="1063448"/>
                  <a:pt x="-26207" y="1265374"/>
                  <a:pt x="28667" y="1448193"/>
                </a:cubicBezTo>
                <a:lnTo>
                  <a:pt x="32026" y="1456678"/>
                </a:lnTo>
                <a:lnTo>
                  <a:pt x="30604" y="1457111"/>
                </a:lnTo>
                <a:lnTo>
                  <a:pt x="355698" y="2524712"/>
                </a:lnTo>
                <a:close/>
              </a:path>
            </a:pathLst>
          </a:custGeom>
          <a:solidFill>
            <a:srgbClr val="FEFEFE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4585" name="任意多边形 20"/>
          <p:cNvSpPr>
            <a:spLocks noChangeArrowheads="1"/>
          </p:cNvSpPr>
          <p:nvPr/>
        </p:nvSpPr>
        <p:spPr bwMode="auto">
          <a:xfrm rot="18755030" flipV="1">
            <a:off x="5018882" y="4436268"/>
            <a:ext cx="1130300" cy="1439863"/>
          </a:xfrm>
          <a:custGeom>
            <a:gdLst>
              <a:gd name="T0" fmla="*/ 634634 w 1424028"/>
              <a:gd name="T1" fmla="*/ 752559 h 1814500"/>
              <a:gd name="T2" fmla="*/ 581891 w 1424028"/>
              <a:gd name="T3" fmla="*/ 579484 h 1814500"/>
              <a:gd name="T4" fmla="*/ 582137 w 1424028"/>
              <a:gd name="T5" fmla="*/ 579409 h 1814500"/>
              <a:gd name="T6" fmla="*/ 581554 w 1424028"/>
              <a:gd name="T7" fmla="*/ 577937 h 1814500"/>
              <a:gd name="T8" fmla="*/ 594168 w 1424028"/>
              <a:gd name="T9" fmla="*/ 482224 h 1814500"/>
              <a:gd name="T10" fmla="*/ 603296 w 1424028"/>
              <a:gd name="T11" fmla="*/ 470395 h 1814500"/>
              <a:gd name="T12" fmla="*/ 602650 w 1424028"/>
              <a:gd name="T13" fmla="*/ 469785 h 1814500"/>
              <a:gd name="T14" fmla="*/ 712105 w 1424028"/>
              <a:gd name="T15" fmla="*/ 354101 h 1814500"/>
              <a:gd name="T16" fmla="*/ 596483 w 1424028"/>
              <a:gd name="T17" fmla="*/ 244872 h 1814500"/>
              <a:gd name="T18" fmla="*/ 491688 w 1424028"/>
              <a:gd name="T19" fmla="*/ 145873 h 1814500"/>
              <a:gd name="T20" fmla="*/ 332841 w 1424028"/>
              <a:gd name="T21" fmla="*/ 0 h 1814500"/>
              <a:gd name="T22" fmla="*/ 54130 w 1424028"/>
              <a:gd name="T23" fmla="*/ 294574 h 1814500"/>
              <a:gd name="T24" fmla="*/ 55470 w 1424028"/>
              <a:gd name="T25" fmla="*/ 295840 h 1814500"/>
              <a:gd name="T26" fmla="*/ 36519 w 1424028"/>
              <a:gd name="T27" fmla="*/ 320398 h 1814500"/>
              <a:gd name="T28" fmla="*/ 10328 w 1424028"/>
              <a:gd name="T29" fmla="*/ 519129 h 1814500"/>
              <a:gd name="T30" fmla="*/ 11538 w 1424028"/>
              <a:gd name="T31" fmla="*/ 522183 h 1814500"/>
              <a:gd name="T32" fmla="*/ 11026 w 1424028"/>
              <a:gd name="T33" fmla="*/ 522340 h 1814500"/>
              <a:gd name="T34" fmla="*/ 128148 w 1424028"/>
              <a:gd name="T35" fmla="*/ 906671 h 1814500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1424028"/>
              <a:gd name="T55" fmla="*/ 0 h 1814500"/>
              <a:gd name="T56" fmla="*/ 1424028 w 1424028"/>
              <a:gd name="T57" fmla="*/ 1814500 h 1814500"/>
            </a:gdLst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1424028" h="1814500">
                <a:moveTo>
                  <a:pt x="1269105" y="1506080"/>
                </a:moveTo>
                <a:lnTo>
                  <a:pt x="1163632" y="1159707"/>
                </a:lnTo>
                <a:lnTo>
                  <a:pt x="1164125" y="1159558"/>
                </a:lnTo>
                <a:lnTo>
                  <a:pt x="1162960" y="1156613"/>
                </a:lnTo>
                <a:cubicBezTo>
                  <a:pt x="1143919" y="1093177"/>
                  <a:pt x="1152153" y="1023111"/>
                  <a:pt x="1188185" y="965063"/>
                </a:cubicBezTo>
                <a:lnTo>
                  <a:pt x="1206437" y="941392"/>
                </a:lnTo>
                <a:lnTo>
                  <a:pt x="1205146" y="940171"/>
                </a:lnTo>
                <a:lnTo>
                  <a:pt x="1424028" y="708654"/>
                </a:lnTo>
                <a:lnTo>
                  <a:pt x="1192812" y="490058"/>
                </a:lnTo>
                <a:lnTo>
                  <a:pt x="983249" y="291932"/>
                </a:lnTo>
                <a:lnTo>
                  <a:pt x="665595" y="0"/>
                </a:lnTo>
                <a:lnTo>
                  <a:pt x="108245" y="589524"/>
                </a:lnTo>
                <a:lnTo>
                  <a:pt x="110926" y="592059"/>
                </a:lnTo>
                <a:lnTo>
                  <a:pt x="73028" y="641205"/>
                </a:lnTo>
                <a:cubicBezTo>
                  <a:pt x="-1785" y="761733"/>
                  <a:pt x="-18881" y="907210"/>
                  <a:pt x="20653" y="1038922"/>
                </a:cubicBezTo>
                <a:lnTo>
                  <a:pt x="23073" y="1045035"/>
                </a:lnTo>
                <a:lnTo>
                  <a:pt x="22049" y="1045347"/>
                </a:lnTo>
                <a:lnTo>
                  <a:pt x="256263" y="1814500"/>
                </a:lnTo>
                <a:lnTo>
                  <a:pt x="1269105" y="1506080"/>
                </a:lnTo>
                <a:close/>
              </a:path>
            </a:pathLst>
          </a:custGeom>
          <a:solidFill>
            <a:srgbClr val="FEFEFE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4586" name="任意多边形 21"/>
          <p:cNvSpPr>
            <a:spLocks noChangeArrowheads="1"/>
          </p:cNvSpPr>
          <p:nvPr/>
        </p:nvSpPr>
        <p:spPr bwMode="auto">
          <a:xfrm rot="2844970" flipH="1" flipV="1">
            <a:off x="6092032" y="4434681"/>
            <a:ext cx="1130300" cy="1443037"/>
          </a:xfrm>
          <a:custGeom>
            <a:gdLst>
              <a:gd name="T0" fmla="*/ 620312 w 1424033"/>
              <a:gd name="T1" fmla="*/ 758592 h 1818928"/>
              <a:gd name="T2" fmla="*/ 128146 w 1424033"/>
              <a:gd name="T3" fmla="*/ 908242 h 1818928"/>
              <a:gd name="T4" fmla="*/ 11026 w 1424033"/>
              <a:gd name="T5" fmla="*/ 524182 h 1818928"/>
              <a:gd name="T6" fmla="*/ 11538 w 1424033"/>
              <a:gd name="T7" fmla="*/ 524027 h 1818928"/>
              <a:gd name="T8" fmla="*/ 10328 w 1424033"/>
              <a:gd name="T9" fmla="*/ 520974 h 1818928"/>
              <a:gd name="T10" fmla="*/ 36519 w 1424033"/>
              <a:gd name="T11" fmla="*/ 322383 h 1818928"/>
              <a:gd name="T12" fmla="*/ 55469 w 1424033"/>
              <a:gd name="T13" fmla="*/ 297843 h 1818928"/>
              <a:gd name="T14" fmla="*/ 54129 w 1424033"/>
              <a:gd name="T15" fmla="*/ 296577 h 1818928"/>
              <a:gd name="T16" fmla="*/ 334929 w 1424033"/>
              <a:gd name="T17" fmla="*/ 0 h 1818928"/>
              <a:gd name="T18" fmla="*/ 461270 w 1424033"/>
              <a:gd name="T19" fmla="*/ 119271 h 1818928"/>
              <a:gd name="T20" fmla="*/ 596477 w 1424033"/>
              <a:gd name="T21" fmla="*/ 246911 h 1818928"/>
              <a:gd name="T22" fmla="*/ 712100 w 1424033"/>
              <a:gd name="T23" fmla="*/ 356065 h 1818928"/>
              <a:gd name="T24" fmla="*/ 590813 w 1424033"/>
              <a:gd name="T25" fmla="*/ 484166 h 1818928"/>
              <a:gd name="T26" fmla="*/ 591459 w 1424033"/>
              <a:gd name="T27" fmla="*/ 484776 h 1818928"/>
              <a:gd name="T28" fmla="*/ 582332 w 1424033"/>
              <a:gd name="T29" fmla="*/ 496595 h 1818928"/>
              <a:gd name="T30" fmla="*/ 569718 w 1424033"/>
              <a:gd name="T31" fmla="*/ 592242 h 1818928"/>
              <a:gd name="T32" fmla="*/ 570300 w 1424033"/>
              <a:gd name="T33" fmla="*/ 593711 h 1818928"/>
              <a:gd name="T34" fmla="*/ 570054 w 1424033"/>
              <a:gd name="T35" fmla="*/ 593787 h 1818928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1424033"/>
              <a:gd name="T55" fmla="*/ 0 h 1818928"/>
              <a:gd name="T56" fmla="*/ 1424033 w 1424033"/>
              <a:gd name="T57" fmla="*/ 1818928 h 1818928"/>
            </a:gdLst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1424033" h="1818928">
                <a:moveTo>
                  <a:pt x="1240478" y="1519225"/>
                </a:moveTo>
                <a:lnTo>
                  <a:pt x="256263" y="1818928"/>
                </a:lnTo>
                <a:lnTo>
                  <a:pt x="22049" y="1049775"/>
                </a:lnTo>
                <a:lnTo>
                  <a:pt x="23073" y="1049464"/>
                </a:lnTo>
                <a:lnTo>
                  <a:pt x="20653" y="1043350"/>
                </a:lnTo>
                <a:cubicBezTo>
                  <a:pt x="-18881" y="911639"/>
                  <a:pt x="-1785" y="766161"/>
                  <a:pt x="73029" y="645633"/>
                </a:cubicBezTo>
                <a:lnTo>
                  <a:pt x="110926" y="596487"/>
                </a:lnTo>
                <a:lnTo>
                  <a:pt x="108245" y="593952"/>
                </a:lnTo>
                <a:lnTo>
                  <a:pt x="669780" y="0"/>
                </a:lnTo>
                <a:lnTo>
                  <a:pt x="922431" y="238862"/>
                </a:lnTo>
                <a:lnTo>
                  <a:pt x="1192812" y="494486"/>
                </a:lnTo>
                <a:lnTo>
                  <a:pt x="1424033" y="713088"/>
                </a:lnTo>
                <a:lnTo>
                  <a:pt x="1181487" y="969635"/>
                </a:lnTo>
                <a:lnTo>
                  <a:pt x="1182779" y="970857"/>
                </a:lnTo>
                <a:lnTo>
                  <a:pt x="1164527" y="994527"/>
                </a:lnTo>
                <a:cubicBezTo>
                  <a:pt x="1128494" y="1052576"/>
                  <a:pt x="1120260" y="1122642"/>
                  <a:pt x="1139301" y="1186078"/>
                </a:cubicBezTo>
                <a:lnTo>
                  <a:pt x="1140466" y="1189021"/>
                </a:lnTo>
                <a:lnTo>
                  <a:pt x="1139973" y="1189172"/>
                </a:lnTo>
                <a:lnTo>
                  <a:pt x="1240478" y="1519225"/>
                </a:lnTo>
                <a:close/>
              </a:path>
            </a:pathLst>
          </a:custGeom>
          <a:solidFill>
            <a:srgbClr val="FEFEFE">
              <a:alpha val="5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4587" name="文本框 22"/>
          <p:cNvSpPr>
            <a:spLocks noChangeArrowheads="1"/>
          </p:cNvSpPr>
          <p:nvPr/>
        </p:nvSpPr>
        <p:spPr bwMode="auto">
          <a:xfrm>
            <a:off x="1114425" y="2301875"/>
            <a:ext cx="23241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 b="1">
                <a:solidFill>
                  <a:srgbClr val="FEFEFE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MORE  THEN  TEMPLATE</a:t>
            </a:r>
            <a:endParaRPr lang="en-US" altLang="zh-CN" sz="1000" b="1">
              <a:solidFill>
                <a:srgbClr val="FEFEFE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>
                <a:solidFill>
                  <a:srgbClr val="FEFEFE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Click here to add  you to the  center</a:t>
            </a:r>
            <a:endParaRPr lang="zh-CN" altLang="en-US" sz="1200">
              <a:solidFill>
                <a:srgbClr val="FEFEFE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>
                <a:solidFill>
                  <a:srgbClr val="FEFEFE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 of the  narrative thought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24588" name="文本框 23"/>
          <p:cNvSpPr>
            <a:spLocks noChangeArrowheads="1"/>
          </p:cNvSpPr>
          <p:nvPr/>
        </p:nvSpPr>
        <p:spPr bwMode="auto">
          <a:xfrm>
            <a:off x="1155700" y="3808413"/>
            <a:ext cx="23241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 b="1">
                <a:solidFill>
                  <a:srgbClr val="FEFEFE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MORE  THEN  TEMPLATE</a:t>
            </a:r>
            <a:endParaRPr lang="en-US" altLang="zh-CN" sz="1000" b="1">
              <a:solidFill>
                <a:srgbClr val="FEFEFE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>
                <a:solidFill>
                  <a:srgbClr val="FEFEFE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Click here to add  you to the  center</a:t>
            </a:r>
            <a:endParaRPr lang="zh-CN" altLang="en-US" sz="1200">
              <a:solidFill>
                <a:srgbClr val="FEFEFE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>
                <a:solidFill>
                  <a:srgbClr val="FEFEFE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 of the  narrative thought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24589" name="文本框 24"/>
          <p:cNvSpPr>
            <a:spLocks noChangeArrowheads="1"/>
          </p:cNvSpPr>
          <p:nvPr/>
        </p:nvSpPr>
        <p:spPr bwMode="auto">
          <a:xfrm>
            <a:off x="1104900" y="5299075"/>
            <a:ext cx="23241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 b="1">
                <a:solidFill>
                  <a:srgbClr val="FEFEFE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MORE  THEN  TEMPLATE</a:t>
            </a:r>
            <a:endParaRPr lang="en-US" altLang="zh-CN" sz="1000" b="1">
              <a:solidFill>
                <a:srgbClr val="FEFEFE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>
                <a:solidFill>
                  <a:srgbClr val="FEFEFE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Click here to add  you to the  center</a:t>
            </a:r>
            <a:endParaRPr lang="zh-CN" altLang="en-US" sz="1200">
              <a:solidFill>
                <a:srgbClr val="FEFEFE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>
                <a:solidFill>
                  <a:srgbClr val="FEFEFE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 of the  narrative thought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24590" name="文本框 25"/>
          <p:cNvSpPr>
            <a:spLocks noChangeArrowheads="1"/>
          </p:cNvSpPr>
          <p:nvPr/>
        </p:nvSpPr>
        <p:spPr bwMode="auto">
          <a:xfrm>
            <a:off x="8423275" y="2259013"/>
            <a:ext cx="23241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 b="1">
                <a:solidFill>
                  <a:srgbClr val="FEFEFE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MORE  THEN  TEMPLATE</a:t>
            </a:r>
            <a:endParaRPr lang="en-US" altLang="zh-CN" sz="1000" b="1">
              <a:solidFill>
                <a:srgbClr val="FEFEFE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>
                <a:solidFill>
                  <a:srgbClr val="FEFEFE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Click here to add  you to the  center</a:t>
            </a:r>
            <a:endParaRPr lang="zh-CN" altLang="en-US" sz="1200">
              <a:solidFill>
                <a:srgbClr val="FEFEFE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>
                <a:solidFill>
                  <a:srgbClr val="FEFEFE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 of the  narrative thought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24591" name="文本框 26"/>
          <p:cNvSpPr>
            <a:spLocks noChangeArrowheads="1"/>
          </p:cNvSpPr>
          <p:nvPr/>
        </p:nvSpPr>
        <p:spPr bwMode="auto">
          <a:xfrm>
            <a:off x="8407400" y="3698875"/>
            <a:ext cx="23241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 b="1">
                <a:solidFill>
                  <a:srgbClr val="FEFEFE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MORE  THEN  TEMPLATE</a:t>
            </a:r>
            <a:endParaRPr lang="en-US" altLang="zh-CN" sz="1000" b="1">
              <a:solidFill>
                <a:srgbClr val="FEFEFE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>
                <a:solidFill>
                  <a:srgbClr val="FEFEFE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Click here to add  you to the  center</a:t>
            </a:r>
            <a:endParaRPr lang="zh-CN" altLang="en-US" sz="1200">
              <a:solidFill>
                <a:srgbClr val="FEFEFE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>
                <a:solidFill>
                  <a:srgbClr val="FEFEFE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 of the  narrative thought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24592" name="文本框 27"/>
          <p:cNvSpPr>
            <a:spLocks noChangeArrowheads="1"/>
          </p:cNvSpPr>
          <p:nvPr/>
        </p:nvSpPr>
        <p:spPr bwMode="auto">
          <a:xfrm>
            <a:off x="8423275" y="5191125"/>
            <a:ext cx="23241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 b="1">
                <a:solidFill>
                  <a:srgbClr val="FEFEFE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MORE  THEN  TEMPLATE</a:t>
            </a:r>
            <a:endParaRPr lang="en-US" altLang="zh-CN" sz="1000" b="1">
              <a:solidFill>
                <a:srgbClr val="FEFEFE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>
                <a:solidFill>
                  <a:srgbClr val="FEFEFE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Click here to add  you to the  center</a:t>
            </a:r>
            <a:endParaRPr lang="zh-CN" altLang="en-US" sz="1200">
              <a:solidFill>
                <a:srgbClr val="FEFEFE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>
                <a:solidFill>
                  <a:srgbClr val="FEFEFE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 of the  narrative thought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24593" name="直接连接符 28"/>
          <p:cNvSpPr>
            <a:spLocks noChangeShapeType="1"/>
          </p:cNvSpPr>
          <p:nvPr/>
        </p:nvSpPr>
        <p:spPr bwMode="auto">
          <a:xfrm>
            <a:off x="938213" y="3162300"/>
            <a:ext cx="1582737" cy="0"/>
          </a:xfrm>
          <a:prstGeom prst="line">
            <a:avLst/>
          </a:prstGeom>
          <a:noFill/>
          <a:ln w="38100">
            <a:solidFill>
              <a:srgbClr val="FFFFFF">
                <a:alpha val="39999"/>
              </a:srgbClr>
            </a:solidFill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594" name="椭圆 29"/>
          <p:cNvSpPr>
            <a:spLocks noChangeAspect="1" noChangeArrowheads="1"/>
          </p:cNvSpPr>
          <p:nvPr/>
        </p:nvSpPr>
        <p:spPr bwMode="auto">
          <a:xfrm>
            <a:off x="855663" y="3065463"/>
            <a:ext cx="179387" cy="179387"/>
          </a:xfrm>
          <a:prstGeom prst="ellipse">
            <a:avLst/>
          </a:prstGeom>
          <a:solidFill>
            <a:srgbClr val="FEFEFE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4595" name="直接连接符 30"/>
          <p:cNvSpPr>
            <a:spLocks noChangeShapeType="1"/>
          </p:cNvSpPr>
          <p:nvPr/>
        </p:nvSpPr>
        <p:spPr bwMode="auto">
          <a:xfrm>
            <a:off x="938213" y="4656138"/>
            <a:ext cx="1582737" cy="1587"/>
          </a:xfrm>
          <a:prstGeom prst="line">
            <a:avLst/>
          </a:prstGeom>
          <a:noFill/>
          <a:ln w="38100">
            <a:solidFill>
              <a:srgbClr val="FFFFFF">
                <a:alpha val="39999"/>
              </a:srgbClr>
            </a:solidFill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596" name="椭圆 31"/>
          <p:cNvSpPr>
            <a:spLocks noChangeAspect="1" noChangeArrowheads="1"/>
          </p:cNvSpPr>
          <p:nvPr/>
        </p:nvSpPr>
        <p:spPr bwMode="auto">
          <a:xfrm>
            <a:off x="855663" y="4559300"/>
            <a:ext cx="179387" cy="179388"/>
          </a:xfrm>
          <a:prstGeom prst="ellipse">
            <a:avLst/>
          </a:prstGeom>
          <a:solidFill>
            <a:srgbClr val="FEFEFE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4597" name="直接连接符 32"/>
          <p:cNvSpPr>
            <a:spLocks noChangeShapeType="1"/>
          </p:cNvSpPr>
          <p:nvPr/>
        </p:nvSpPr>
        <p:spPr bwMode="auto">
          <a:xfrm>
            <a:off x="938213" y="6148388"/>
            <a:ext cx="1582737" cy="0"/>
          </a:xfrm>
          <a:prstGeom prst="line">
            <a:avLst/>
          </a:prstGeom>
          <a:noFill/>
          <a:ln w="38100">
            <a:solidFill>
              <a:srgbClr val="FFFFFF">
                <a:alpha val="39999"/>
              </a:srgbClr>
            </a:solidFill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598" name="椭圆 33"/>
          <p:cNvSpPr>
            <a:spLocks noChangeAspect="1" noChangeArrowheads="1"/>
          </p:cNvSpPr>
          <p:nvPr/>
        </p:nvSpPr>
        <p:spPr bwMode="auto">
          <a:xfrm>
            <a:off x="855663" y="6051550"/>
            <a:ext cx="179387" cy="179388"/>
          </a:xfrm>
          <a:prstGeom prst="ellipse">
            <a:avLst/>
          </a:prstGeom>
          <a:solidFill>
            <a:srgbClr val="FEFEFE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4599" name="直接连接符 34"/>
          <p:cNvSpPr>
            <a:spLocks noChangeShapeType="1"/>
          </p:cNvSpPr>
          <p:nvPr/>
        </p:nvSpPr>
        <p:spPr bwMode="auto">
          <a:xfrm flipH="1" flipV="1">
            <a:off x="9845675" y="3154363"/>
            <a:ext cx="1584325" cy="0"/>
          </a:xfrm>
          <a:prstGeom prst="line">
            <a:avLst/>
          </a:prstGeom>
          <a:noFill/>
          <a:ln w="38100">
            <a:solidFill>
              <a:srgbClr val="FFFFFF">
                <a:alpha val="39999"/>
              </a:srgbClr>
            </a:solidFill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600" name="椭圆 35"/>
          <p:cNvSpPr>
            <a:spLocks noChangeAspect="1" noChangeArrowheads="1"/>
          </p:cNvSpPr>
          <p:nvPr/>
        </p:nvSpPr>
        <p:spPr bwMode="auto">
          <a:xfrm flipH="1" flipV="1">
            <a:off x="11331575" y="3070225"/>
            <a:ext cx="179388" cy="180975"/>
          </a:xfrm>
          <a:prstGeom prst="ellipse">
            <a:avLst/>
          </a:prstGeom>
          <a:solidFill>
            <a:srgbClr val="FEFEFE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4601" name="直接连接符 36"/>
          <p:cNvSpPr>
            <a:spLocks noChangeShapeType="1"/>
          </p:cNvSpPr>
          <p:nvPr/>
        </p:nvSpPr>
        <p:spPr bwMode="auto">
          <a:xfrm flipH="1" flipV="1">
            <a:off x="9879013" y="4583113"/>
            <a:ext cx="1582737" cy="0"/>
          </a:xfrm>
          <a:prstGeom prst="line">
            <a:avLst/>
          </a:prstGeom>
          <a:noFill/>
          <a:ln w="38100">
            <a:solidFill>
              <a:srgbClr val="FFFFFF">
                <a:alpha val="39999"/>
              </a:srgbClr>
            </a:solidFill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602" name="椭圆 37"/>
          <p:cNvSpPr>
            <a:spLocks noChangeAspect="1" noChangeArrowheads="1"/>
          </p:cNvSpPr>
          <p:nvPr/>
        </p:nvSpPr>
        <p:spPr bwMode="auto">
          <a:xfrm flipH="1" flipV="1">
            <a:off x="11364913" y="4498975"/>
            <a:ext cx="179387" cy="180975"/>
          </a:xfrm>
          <a:prstGeom prst="ellipse">
            <a:avLst/>
          </a:prstGeom>
          <a:solidFill>
            <a:srgbClr val="FEFEFE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4603" name="直接连接符 38"/>
          <p:cNvSpPr>
            <a:spLocks noChangeShapeType="1"/>
          </p:cNvSpPr>
          <p:nvPr/>
        </p:nvSpPr>
        <p:spPr bwMode="auto">
          <a:xfrm flipH="1" flipV="1">
            <a:off x="9879013" y="6076950"/>
            <a:ext cx="1582737" cy="0"/>
          </a:xfrm>
          <a:prstGeom prst="line">
            <a:avLst/>
          </a:prstGeom>
          <a:noFill/>
          <a:ln w="38100">
            <a:solidFill>
              <a:srgbClr val="FFFFFF">
                <a:alpha val="39999"/>
              </a:srgbClr>
            </a:solidFill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604" name="椭圆 39"/>
          <p:cNvSpPr>
            <a:spLocks noChangeAspect="1" noChangeArrowheads="1"/>
          </p:cNvSpPr>
          <p:nvPr/>
        </p:nvSpPr>
        <p:spPr bwMode="auto">
          <a:xfrm flipH="1" flipV="1">
            <a:off x="11364913" y="5994400"/>
            <a:ext cx="179387" cy="179388"/>
          </a:xfrm>
          <a:prstGeom prst="ellipse">
            <a:avLst/>
          </a:prstGeom>
          <a:solidFill>
            <a:srgbClr val="FEFEFE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24605" name="组合 69"/>
          <p:cNvGrpSpPr/>
          <p:nvPr/>
        </p:nvGrpSpPr>
        <p:grpSpPr>
          <a:xfrm>
            <a:off x="5330825" y="2860675"/>
            <a:ext cx="395288" cy="381000"/>
            <a:chExt cx="645684" cy="620945"/>
          </a:xfrm>
        </p:grpSpPr>
        <p:sp>
          <p:nvSpPr>
            <p:cNvPr id="24623" name="Oval 131"/>
            <p:cNvSpPr>
              <a:spLocks noChangeArrowheads="1"/>
            </p:cNvSpPr>
            <p:nvPr/>
          </p:nvSpPr>
          <p:spPr bwMode="auto">
            <a:xfrm>
              <a:off x="177563" y="0"/>
              <a:ext cx="290558" cy="294275"/>
            </a:xfrm>
            <a:prstGeom prst="ellipse">
              <a:avLst/>
            </a:pr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24624" name="Freeform 134"/>
            <p:cNvSpPr>
              <a:spLocks noChangeArrowheads="1"/>
            </p:cNvSpPr>
            <p:nvPr/>
          </p:nvSpPr>
          <p:spPr bwMode="auto">
            <a:xfrm>
              <a:off x="0" y="340170"/>
              <a:ext cx="645684" cy="280775"/>
            </a:xfrm>
            <a:custGeom>
              <a:gdLst>
                <a:gd name="T0" fmla="*/ 2147483646 w 200"/>
                <a:gd name="T1" fmla="*/ 2147483646 h 87"/>
                <a:gd name="T2" fmla="*/ 2147483646 w 200"/>
                <a:gd name="T3" fmla="*/ 2147483646 h 87"/>
                <a:gd name="T4" fmla="*/ 2147483646 w 200"/>
                <a:gd name="T5" fmla="*/ 2147483646 h 87"/>
                <a:gd name="T6" fmla="*/ 2147483646 w 200"/>
                <a:gd name="T7" fmla="*/ 2147483646 h 87"/>
                <a:gd name="T8" fmla="*/ 2147483646 w 200"/>
                <a:gd name="T9" fmla="*/ 2147483646 h 87"/>
                <a:gd name="T10" fmla="*/ 2147483646 w 200"/>
                <a:gd name="T11" fmla="*/ 2147483646 h 87"/>
                <a:gd name="T12" fmla="*/ 2147483646 w 200"/>
                <a:gd name="T13" fmla="*/ 2147483646 h 87"/>
                <a:gd name="T14" fmla="*/ 2147483646 w 200"/>
                <a:gd name="T15" fmla="*/ 2147483646 h 87"/>
                <a:gd name="T16" fmla="*/ 2147483646 w 200"/>
                <a:gd name="T17" fmla="*/ 2147483646 h 87"/>
                <a:gd name="T18" fmla="*/ 2147483646 w 200"/>
                <a:gd name="T19" fmla="*/ 2147483646 h 87"/>
                <a:gd name="T20" fmla="*/ 2147483646 w 200"/>
                <a:gd name="T21" fmla="*/ 0 h 87"/>
                <a:gd name="T22" fmla="*/ 2147483646 w 200"/>
                <a:gd name="T23" fmla="*/ 0 h 87"/>
                <a:gd name="T24" fmla="*/ 2147483646 w 200"/>
                <a:gd name="T25" fmla="*/ 0 h 87"/>
                <a:gd name="T26" fmla="*/ 2147483646 w 200"/>
                <a:gd name="T27" fmla="*/ 0 h 87"/>
                <a:gd name="T28" fmla="*/ 2147483646 w 200"/>
                <a:gd name="T29" fmla="*/ 2147483646 h 87"/>
                <a:gd name="T30" fmla="*/ 2147483646 w 200"/>
                <a:gd name="T31" fmla="*/ 0 h 87"/>
                <a:gd name="T32" fmla="*/ 2147483646 w 200"/>
                <a:gd name="T33" fmla="*/ 0 h 87"/>
                <a:gd name="T34" fmla="*/ 2147483646 w 200"/>
                <a:gd name="T35" fmla="*/ 0 h 87"/>
                <a:gd name="T36" fmla="*/ 2147483646 w 200"/>
                <a:gd name="T37" fmla="*/ 0 h 87"/>
                <a:gd name="T38" fmla="*/ 2147483646 w 200"/>
                <a:gd name="T39" fmla="*/ 2147483646 h 87"/>
                <a:gd name="T40" fmla="*/ 0 w 200"/>
                <a:gd name="T41" fmla="*/ 2147483646 h 87"/>
                <a:gd name="T42" fmla="*/ 2147483646 w 200"/>
                <a:gd name="T43" fmla="*/ 2147483646 h 87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200"/>
                <a:gd name="T67" fmla="*/ 0 h 87"/>
                <a:gd name="T68" fmla="*/ 200 w 200"/>
                <a:gd name="T69" fmla="*/ 87 h 87"/>
              </a:gdLst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200" h="87">
                  <a:moveTo>
                    <a:pt x="35" y="87"/>
                  </a:moveTo>
                  <a:cubicBezTo>
                    <a:pt x="35" y="72"/>
                    <a:pt x="35" y="72"/>
                    <a:pt x="35" y="72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155" y="87"/>
                    <a:pt x="155" y="87"/>
                    <a:pt x="155" y="87"/>
                  </a:cubicBezTo>
                  <a:cubicBezTo>
                    <a:pt x="155" y="72"/>
                    <a:pt x="155" y="72"/>
                    <a:pt x="155" y="72"/>
                  </a:cubicBezTo>
                  <a:cubicBezTo>
                    <a:pt x="166" y="72"/>
                    <a:pt x="166" y="72"/>
                    <a:pt x="166" y="72"/>
                  </a:cubicBezTo>
                  <a:cubicBezTo>
                    <a:pt x="166" y="87"/>
                    <a:pt x="166" y="87"/>
                    <a:pt x="166" y="87"/>
                  </a:cubicBezTo>
                  <a:cubicBezTo>
                    <a:pt x="199" y="87"/>
                    <a:pt x="199" y="87"/>
                    <a:pt x="199" y="87"/>
                  </a:cubicBezTo>
                  <a:cubicBezTo>
                    <a:pt x="199" y="47"/>
                    <a:pt x="200" y="43"/>
                    <a:pt x="200" y="43"/>
                  </a:cubicBezTo>
                  <a:cubicBezTo>
                    <a:pt x="200" y="19"/>
                    <a:pt x="180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00" y="80"/>
                    <a:pt x="100" y="80"/>
                    <a:pt x="100" y="8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4" y="0"/>
                    <a:pt x="44" y="0"/>
                  </a:cubicBezTo>
                  <a:cubicBezTo>
                    <a:pt x="20" y="0"/>
                    <a:pt x="1" y="19"/>
                    <a:pt x="1" y="43"/>
                  </a:cubicBezTo>
                  <a:cubicBezTo>
                    <a:pt x="1" y="43"/>
                    <a:pt x="0" y="47"/>
                    <a:pt x="0" y="87"/>
                  </a:cubicBezTo>
                  <a:lnTo>
                    <a:pt x="35" y="87"/>
                  </a:lnTo>
                  <a:close/>
                </a:path>
              </a:pathLst>
            </a:cu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4606" name="组合 72"/>
          <p:cNvGrpSpPr/>
          <p:nvPr/>
        </p:nvGrpSpPr>
        <p:grpSpPr>
          <a:xfrm>
            <a:off x="4657725" y="3971925"/>
            <a:ext cx="533400" cy="404813"/>
            <a:chExt cx="509646" cy="387231"/>
          </a:xfrm>
        </p:grpSpPr>
        <p:sp>
          <p:nvSpPr>
            <p:cNvPr id="24621" name="Freeform 20"/>
            <p:cNvSpPr>
              <a:spLocks noEditPoints="1" noChangeArrowheads="1"/>
            </p:cNvSpPr>
            <p:nvPr/>
          </p:nvSpPr>
          <p:spPr bwMode="auto">
            <a:xfrm>
              <a:off x="0" y="51839"/>
              <a:ext cx="337890" cy="335392"/>
            </a:xfrm>
            <a:custGeom>
              <a:gdLst>
                <a:gd name="T0" fmla="*/ 2147483646 w 229"/>
                <a:gd name="T1" fmla="*/ 2147483646 h 227"/>
                <a:gd name="T2" fmla="*/ 2147483646 w 229"/>
                <a:gd name="T3" fmla="*/ 2147483646 h 227"/>
                <a:gd name="T4" fmla="*/ 2147483646 w 229"/>
                <a:gd name="T5" fmla="*/ 2147483646 h 227"/>
                <a:gd name="T6" fmla="*/ 2147483646 w 229"/>
                <a:gd name="T7" fmla="*/ 2147483646 h 227"/>
                <a:gd name="T8" fmla="*/ 2147483646 w 229"/>
                <a:gd name="T9" fmla="*/ 2147483646 h 227"/>
                <a:gd name="T10" fmla="*/ 2147483646 w 229"/>
                <a:gd name="T11" fmla="*/ 2147483646 h 227"/>
                <a:gd name="T12" fmla="*/ 2147483646 w 229"/>
                <a:gd name="T13" fmla="*/ 2147483646 h 227"/>
                <a:gd name="T14" fmla="*/ 2147483646 w 229"/>
                <a:gd name="T15" fmla="*/ 2147483646 h 227"/>
                <a:gd name="T16" fmla="*/ 2147483646 w 229"/>
                <a:gd name="T17" fmla="*/ 2147483646 h 227"/>
                <a:gd name="T18" fmla="*/ 2147483646 w 229"/>
                <a:gd name="T19" fmla="*/ 0 h 227"/>
                <a:gd name="T20" fmla="*/ 2147483646 w 229"/>
                <a:gd name="T21" fmla="*/ 2147483646 h 227"/>
                <a:gd name="T22" fmla="*/ 2147483646 w 229"/>
                <a:gd name="T23" fmla="*/ 2147483646 h 227"/>
                <a:gd name="T24" fmla="*/ 2147483646 w 229"/>
                <a:gd name="T25" fmla="*/ 2147483646 h 227"/>
                <a:gd name="T26" fmla="*/ 2147483646 w 229"/>
                <a:gd name="T27" fmla="*/ 0 h 227"/>
                <a:gd name="T28" fmla="*/ 2147483646 w 229"/>
                <a:gd name="T29" fmla="*/ 2147483646 h 227"/>
                <a:gd name="T30" fmla="*/ 2147483646 w 229"/>
                <a:gd name="T31" fmla="*/ 2147483646 h 227"/>
                <a:gd name="T32" fmla="*/ 2147483646 w 229"/>
                <a:gd name="T33" fmla="*/ 2147483646 h 227"/>
                <a:gd name="T34" fmla="*/ 2147483646 w 229"/>
                <a:gd name="T35" fmla="*/ 2147483646 h 227"/>
                <a:gd name="T36" fmla="*/ 2147483646 w 229"/>
                <a:gd name="T37" fmla="*/ 2147483646 h 227"/>
                <a:gd name="T38" fmla="*/ 2147483646 w 229"/>
                <a:gd name="T39" fmla="*/ 2147483646 h 227"/>
                <a:gd name="T40" fmla="*/ 2147483646 w 229"/>
                <a:gd name="T41" fmla="*/ 2147483646 h 227"/>
                <a:gd name="T42" fmla="*/ 0 w 229"/>
                <a:gd name="T43" fmla="*/ 2147483646 h 227"/>
                <a:gd name="T44" fmla="*/ 0 w 229"/>
                <a:gd name="T45" fmla="*/ 2147483646 h 227"/>
                <a:gd name="T46" fmla="*/ 2147483646 w 229"/>
                <a:gd name="T47" fmla="*/ 2147483646 h 227"/>
                <a:gd name="T48" fmla="*/ 2147483646 w 229"/>
                <a:gd name="T49" fmla="*/ 2147483646 h 227"/>
                <a:gd name="T50" fmla="*/ 2147483646 w 229"/>
                <a:gd name="T51" fmla="*/ 2147483646 h 227"/>
                <a:gd name="T52" fmla="*/ 2147483646 w 229"/>
                <a:gd name="T53" fmla="*/ 2147483646 h 227"/>
                <a:gd name="T54" fmla="*/ 2147483646 w 229"/>
                <a:gd name="T55" fmla="*/ 2147483646 h 227"/>
                <a:gd name="T56" fmla="*/ 2147483646 w 229"/>
                <a:gd name="T57" fmla="*/ 2147483646 h 227"/>
                <a:gd name="T58" fmla="*/ 2147483646 w 229"/>
                <a:gd name="T59" fmla="*/ 2147483646 h 227"/>
                <a:gd name="T60" fmla="*/ 2147483646 w 229"/>
                <a:gd name="T61" fmla="*/ 2147483646 h 227"/>
                <a:gd name="T62" fmla="*/ 2147483646 w 229"/>
                <a:gd name="T63" fmla="*/ 2147483646 h 227"/>
                <a:gd name="T64" fmla="*/ 2147483646 w 229"/>
                <a:gd name="T65" fmla="*/ 2147483646 h 227"/>
                <a:gd name="T66" fmla="*/ 2147483646 w 229"/>
                <a:gd name="T67" fmla="*/ 2147483646 h 227"/>
                <a:gd name="T68" fmla="*/ 2147483646 w 229"/>
                <a:gd name="T69" fmla="*/ 2147483646 h 227"/>
                <a:gd name="T70" fmla="*/ 2147483646 w 229"/>
                <a:gd name="T71" fmla="*/ 2147483646 h 227"/>
                <a:gd name="T72" fmla="*/ 2147483646 w 229"/>
                <a:gd name="T73" fmla="*/ 2147483646 h 227"/>
                <a:gd name="T74" fmla="*/ 2147483646 w 229"/>
                <a:gd name="T75" fmla="*/ 2147483646 h 227"/>
                <a:gd name="T76" fmla="*/ 2147483646 w 229"/>
                <a:gd name="T77" fmla="*/ 2147483646 h 227"/>
                <a:gd name="T78" fmla="*/ 2147483646 w 229"/>
                <a:gd name="T79" fmla="*/ 2147483646 h 227"/>
                <a:gd name="T80" fmla="*/ 2147483646 w 229"/>
                <a:gd name="T81" fmla="*/ 2147483646 h 227"/>
                <a:gd name="T82" fmla="*/ 2147483646 w 229"/>
                <a:gd name="T83" fmla="*/ 2147483646 h 227"/>
                <a:gd name="T84" fmla="*/ 2147483646 w 229"/>
                <a:gd name="T85" fmla="*/ 2147483646 h 227"/>
                <a:gd name="T86" fmla="*/ 2147483646 w 229"/>
                <a:gd name="T87" fmla="*/ 2147483646 h 227"/>
                <a:gd name="T88" fmla="*/ 2147483646 w 229"/>
                <a:gd name="T89" fmla="*/ 2147483646 h 227"/>
                <a:gd name="T90" fmla="*/ 2147483646 w 229"/>
                <a:gd name="T91" fmla="*/ 2147483646 h 227"/>
                <a:gd name="T92" fmla="*/ 2147483646 w 229"/>
                <a:gd name="T93" fmla="*/ 2147483646 h 227"/>
                <a:gd name="T94" fmla="*/ 2147483646 w 229"/>
                <a:gd name="T95" fmla="*/ 2147483646 h 22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29"/>
                <a:gd name="T145" fmla="*/ 0 h 227"/>
                <a:gd name="T146" fmla="*/ 229 w 229"/>
                <a:gd name="T147" fmla="*/ 227 h 227"/>
              </a:gdLst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29" h="226">
                  <a:moveTo>
                    <a:pt x="229" y="128"/>
                  </a:moveTo>
                  <a:cubicBezTo>
                    <a:pt x="229" y="98"/>
                    <a:pt x="229" y="98"/>
                    <a:pt x="229" y="98"/>
                  </a:cubicBezTo>
                  <a:cubicBezTo>
                    <a:pt x="206" y="93"/>
                    <a:pt x="206" y="93"/>
                    <a:pt x="206" y="93"/>
                  </a:cubicBezTo>
                  <a:cubicBezTo>
                    <a:pt x="204" y="87"/>
                    <a:pt x="202" y="81"/>
                    <a:pt x="200" y="76"/>
                  </a:cubicBezTo>
                  <a:cubicBezTo>
                    <a:pt x="216" y="58"/>
                    <a:pt x="216" y="58"/>
                    <a:pt x="216" y="58"/>
                  </a:cubicBezTo>
                  <a:cubicBezTo>
                    <a:pt x="198" y="34"/>
                    <a:pt x="198" y="34"/>
                    <a:pt x="198" y="34"/>
                  </a:cubicBezTo>
                  <a:cubicBezTo>
                    <a:pt x="176" y="44"/>
                    <a:pt x="176" y="44"/>
                    <a:pt x="176" y="44"/>
                  </a:cubicBezTo>
                  <a:cubicBezTo>
                    <a:pt x="172" y="39"/>
                    <a:pt x="167" y="36"/>
                    <a:pt x="161" y="33"/>
                  </a:cubicBezTo>
                  <a:cubicBezTo>
                    <a:pt x="164" y="9"/>
                    <a:pt x="164" y="9"/>
                    <a:pt x="164" y="9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23" y="20"/>
                    <a:pt x="123" y="20"/>
                    <a:pt x="123" y="20"/>
                  </a:cubicBezTo>
                  <a:cubicBezTo>
                    <a:pt x="120" y="20"/>
                    <a:pt x="117" y="20"/>
                    <a:pt x="114" y="20"/>
                  </a:cubicBezTo>
                  <a:cubicBezTo>
                    <a:pt x="111" y="20"/>
                    <a:pt x="108" y="20"/>
                    <a:pt x="105" y="2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7" y="33"/>
                    <a:pt x="67" y="33"/>
                    <a:pt x="67" y="33"/>
                  </a:cubicBezTo>
                  <a:cubicBezTo>
                    <a:pt x="62" y="36"/>
                    <a:pt x="57" y="39"/>
                    <a:pt x="52" y="44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29" y="76"/>
                    <a:pt x="29" y="76"/>
                    <a:pt x="29" y="76"/>
                  </a:cubicBezTo>
                  <a:cubicBezTo>
                    <a:pt x="26" y="81"/>
                    <a:pt x="24" y="87"/>
                    <a:pt x="23" y="94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23" y="133"/>
                    <a:pt x="23" y="133"/>
                    <a:pt x="23" y="133"/>
                  </a:cubicBezTo>
                  <a:cubicBezTo>
                    <a:pt x="24" y="139"/>
                    <a:pt x="26" y="145"/>
                    <a:pt x="29" y="151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31" y="193"/>
                    <a:pt x="31" y="193"/>
                    <a:pt x="31" y="193"/>
                  </a:cubicBezTo>
                  <a:cubicBezTo>
                    <a:pt x="52" y="183"/>
                    <a:pt x="52" y="183"/>
                    <a:pt x="52" y="183"/>
                  </a:cubicBezTo>
                  <a:cubicBezTo>
                    <a:pt x="57" y="187"/>
                    <a:pt x="62" y="191"/>
                    <a:pt x="67" y="194"/>
                  </a:cubicBezTo>
                  <a:cubicBezTo>
                    <a:pt x="65" y="218"/>
                    <a:pt x="65" y="218"/>
                    <a:pt x="65" y="218"/>
                  </a:cubicBezTo>
                  <a:cubicBezTo>
                    <a:pt x="93" y="227"/>
                    <a:pt x="93" y="227"/>
                    <a:pt x="93" y="227"/>
                  </a:cubicBezTo>
                  <a:cubicBezTo>
                    <a:pt x="105" y="206"/>
                    <a:pt x="105" y="206"/>
                    <a:pt x="105" y="206"/>
                  </a:cubicBezTo>
                  <a:cubicBezTo>
                    <a:pt x="108" y="207"/>
                    <a:pt x="111" y="207"/>
                    <a:pt x="114" y="207"/>
                  </a:cubicBezTo>
                  <a:cubicBezTo>
                    <a:pt x="117" y="207"/>
                    <a:pt x="121" y="207"/>
                    <a:pt x="124" y="206"/>
                  </a:cubicBezTo>
                  <a:cubicBezTo>
                    <a:pt x="135" y="227"/>
                    <a:pt x="135" y="227"/>
                    <a:pt x="135" y="227"/>
                  </a:cubicBezTo>
                  <a:cubicBezTo>
                    <a:pt x="164" y="217"/>
                    <a:pt x="164" y="217"/>
                    <a:pt x="164" y="217"/>
                  </a:cubicBezTo>
                  <a:cubicBezTo>
                    <a:pt x="161" y="194"/>
                    <a:pt x="161" y="194"/>
                    <a:pt x="161" y="194"/>
                  </a:cubicBezTo>
                  <a:cubicBezTo>
                    <a:pt x="167" y="191"/>
                    <a:pt x="172" y="187"/>
                    <a:pt x="176" y="183"/>
                  </a:cubicBezTo>
                  <a:cubicBezTo>
                    <a:pt x="198" y="193"/>
                    <a:pt x="198" y="193"/>
                    <a:pt x="198" y="193"/>
                  </a:cubicBezTo>
                  <a:cubicBezTo>
                    <a:pt x="216" y="168"/>
                    <a:pt x="216" y="168"/>
                    <a:pt x="216" y="168"/>
                  </a:cubicBezTo>
                  <a:cubicBezTo>
                    <a:pt x="200" y="151"/>
                    <a:pt x="200" y="151"/>
                    <a:pt x="200" y="151"/>
                  </a:cubicBezTo>
                  <a:cubicBezTo>
                    <a:pt x="202" y="145"/>
                    <a:pt x="204" y="139"/>
                    <a:pt x="206" y="133"/>
                  </a:cubicBezTo>
                  <a:lnTo>
                    <a:pt x="229" y="128"/>
                  </a:lnTo>
                  <a:close/>
                  <a:moveTo>
                    <a:pt x="114" y="180"/>
                  </a:moveTo>
                  <a:cubicBezTo>
                    <a:pt x="77" y="180"/>
                    <a:pt x="47" y="150"/>
                    <a:pt x="47" y="113"/>
                  </a:cubicBezTo>
                  <a:cubicBezTo>
                    <a:pt x="47" y="76"/>
                    <a:pt x="77" y="46"/>
                    <a:pt x="114" y="46"/>
                  </a:cubicBezTo>
                  <a:cubicBezTo>
                    <a:pt x="151" y="46"/>
                    <a:pt x="181" y="76"/>
                    <a:pt x="181" y="113"/>
                  </a:cubicBezTo>
                  <a:cubicBezTo>
                    <a:pt x="181" y="150"/>
                    <a:pt x="151" y="180"/>
                    <a:pt x="114" y="180"/>
                  </a:cubicBezTo>
                  <a:close/>
                </a:path>
              </a:pathLst>
            </a:cu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22" name="Freeform 21"/>
            <p:cNvSpPr>
              <a:spLocks noEditPoints="1" noChangeArrowheads="1"/>
            </p:cNvSpPr>
            <p:nvPr/>
          </p:nvSpPr>
          <p:spPr bwMode="auto">
            <a:xfrm>
              <a:off x="309785" y="0"/>
              <a:ext cx="199861" cy="199861"/>
            </a:xfrm>
            <a:custGeom>
              <a:gdLst>
                <a:gd name="T0" fmla="*/ 2147483646 w 135"/>
                <a:gd name="T1" fmla="*/ 2147483646 h 135"/>
                <a:gd name="T2" fmla="*/ 2147483646 w 135"/>
                <a:gd name="T3" fmla="*/ 2147483646 h 135"/>
                <a:gd name="T4" fmla="*/ 2147483646 w 135"/>
                <a:gd name="T5" fmla="*/ 2147483646 h 135"/>
                <a:gd name="T6" fmla="*/ 2147483646 w 135"/>
                <a:gd name="T7" fmla="*/ 2147483646 h 135"/>
                <a:gd name="T8" fmla="*/ 2147483646 w 135"/>
                <a:gd name="T9" fmla="*/ 2147483646 h 135"/>
                <a:gd name="T10" fmla="*/ 2147483646 w 135"/>
                <a:gd name="T11" fmla="*/ 2147483646 h 135"/>
                <a:gd name="T12" fmla="*/ 2147483646 w 135"/>
                <a:gd name="T13" fmla="*/ 2147483646 h 135"/>
                <a:gd name="T14" fmla="*/ 2147483646 w 135"/>
                <a:gd name="T15" fmla="*/ 2147483646 h 135"/>
                <a:gd name="T16" fmla="*/ 2147483646 w 135"/>
                <a:gd name="T17" fmla="*/ 2147483646 h 135"/>
                <a:gd name="T18" fmla="*/ 2147483646 w 135"/>
                <a:gd name="T19" fmla="*/ 0 h 135"/>
                <a:gd name="T20" fmla="*/ 2147483646 w 135"/>
                <a:gd name="T21" fmla="*/ 2147483646 h 135"/>
                <a:gd name="T22" fmla="*/ 2147483646 w 135"/>
                <a:gd name="T23" fmla="*/ 2147483646 h 135"/>
                <a:gd name="T24" fmla="*/ 2147483646 w 135"/>
                <a:gd name="T25" fmla="*/ 2147483646 h 135"/>
                <a:gd name="T26" fmla="*/ 2147483646 w 135"/>
                <a:gd name="T27" fmla="*/ 0 h 135"/>
                <a:gd name="T28" fmla="*/ 2147483646 w 135"/>
                <a:gd name="T29" fmla="*/ 2147483646 h 135"/>
                <a:gd name="T30" fmla="*/ 2147483646 w 135"/>
                <a:gd name="T31" fmla="*/ 2147483646 h 135"/>
                <a:gd name="T32" fmla="*/ 2147483646 w 135"/>
                <a:gd name="T33" fmla="*/ 2147483646 h 135"/>
                <a:gd name="T34" fmla="*/ 2147483646 w 135"/>
                <a:gd name="T35" fmla="*/ 2147483646 h 135"/>
                <a:gd name="T36" fmla="*/ 2147483646 w 135"/>
                <a:gd name="T37" fmla="*/ 2147483646 h 135"/>
                <a:gd name="T38" fmla="*/ 2147483646 w 135"/>
                <a:gd name="T39" fmla="*/ 2147483646 h 135"/>
                <a:gd name="T40" fmla="*/ 2147483646 w 135"/>
                <a:gd name="T41" fmla="*/ 2147483646 h 135"/>
                <a:gd name="T42" fmla="*/ 0 w 135"/>
                <a:gd name="T43" fmla="*/ 2147483646 h 135"/>
                <a:gd name="T44" fmla="*/ 0 w 135"/>
                <a:gd name="T45" fmla="*/ 2147483646 h 135"/>
                <a:gd name="T46" fmla="*/ 2147483646 w 135"/>
                <a:gd name="T47" fmla="*/ 2147483646 h 135"/>
                <a:gd name="T48" fmla="*/ 2147483646 w 135"/>
                <a:gd name="T49" fmla="*/ 2147483646 h 135"/>
                <a:gd name="T50" fmla="*/ 2147483646 w 135"/>
                <a:gd name="T51" fmla="*/ 2147483646 h 135"/>
                <a:gd name="T52" fmla="*/ 2147483646 w 135"/>
                <a:gd name="T53" fmla="*/ 2147483646 h 135"/>
                <a:gd name="T54" fmla="*/ 2147483646 w 135"/>
                <a:gd name="T55" fmla="*/ 2147483646 h 135"/>
                <a:gd name="T56" fmla="*/ 2147483646 w 135"/>
                <a:gd name="T57" fmla="*/ 2147483646 h 135"/>
                <a:gd name="T58" fmla="*/ 2147483646 w 135"/>
                <a:gd name="T59" fmla="*/ 2147483646 h 135"/>
                <a:gd name="T60" fmla="*/ 2147483646 w 135"/>
                <a:gd name="T61" fmla="*/ 2147483646 h 135"/>
                <a:gd name="T62" fmla="*/ 2147483646 w 135"/>
                <a:gd name="T63" fmla="*/ 2147483646 h 135"/>
                <a:gd name="T64" fmla="*/ 2147483646 w 135"/>
                <a:gd name="T65" fmla="*/ 2147483646 h 135"/>
                <a:gd name="T66" fmla="*/ 2147483646 w 135"/>
                <a:gd name="T67" fmla="*/ 2147483646 h 135"/>
                <a:gd name="T68" fmla="*/ 2147483646 w 135"/>
                <a:gd name="T69" fmla="*/ 2147483646 h 135"/>
                <a:gd name="T70" fmla="*/ 2147483646 w 135"/>
                <a:gd name="T71" fmla="*/ 2147483646 h 135"/>
                <a:gd name="T72" fmla="*/ 2147483646 w 135"/>
                <a:gd name="T73" fmla="*/ 2147483646 h 135"/>
                <a:gd name="T74" fmla="*/ 2147483646 w 135"/>
                <a:gd name="T75" fmla="*/ 2147483646 h 135"/>
                <a:gd name="T76" fmla="*/ 2147483646 w 135"/>
                <a:gd name="T77" fmla="*/ 2147483646 h 135"/>
                <a:gd name="T78" fmla="*/ 2147483646 w 135"/>
                <a:gd name="T79" fmla="*/ 2147483646 h 135"/>
                <a:gd name="T80" fmla="*/ 2147483646 w 135"/>
                <a:gd name="T81" fmla="*/ 2147483646 h 135"/>
                <a:gd name="T82" fmla="*/ 2147483646 w 135"/>
                <a:gd name="T83" fmla="*/ 2147483646 h 135"/>
                <a:gd name="T84" fmla="*/ 2147483646 w 135"/>
                <a:gd name="T85" fmla="*/ 2147483646 h 135"/>
                <a:gd name="T86" fmla="*/ 2147483646 w 135"/>
                <a:gd name="T87" fmla="*/ 2147483646 h 135"/>
                <a:gd name="T88" fmla="*/ 2147483646 w 135"/>
                <a:gd name="T89" fmla="*/ 2147483646 h 135"/>
                <a:gd name="T90" fmla="*/ 2147483646 w 135"/>
                <a:gd name="T91" fmla="*/ 2147483646 h 135"/>
                <a:gd name="T92" fmla="*/ 2147483646 w 135"/>
                <a:gd name="T93" fmla="*/ 2147483646 h 135"/>
                <a:gd name="T94" fmla="*/ 2147483646 w 135"/>
                <a:gd name="T95" fmla="*/ 2147483646 h 135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135"/>
                <a:gd name="T145" fmla="*/ 0 h 135"/>
                <a:gd name="T146" fmla="*/ 135 w 135"/>
                <a:gd name="T147" fmla="*/ 135 h 135"/>
              </a:gdLst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135" h="135">
                  <a:moveTo>
                    <a:pt x="135" y="76"/>
                  </a:moveTo>
                  <a:cubicBezTo>
                    <a:pt x="135" y="58"/>
                    <a:pt x="135" y="58"/>
                    <a:pt x="135" y="58"/>
                  </a:cubicBezTo>
                  <a:cubicBezTo>
                    <a:pt x="122" y="55"/>
                    <a:pt x="122" y="55"/>
                    <a:pt x="122" y="55"/>
                  </a:cubicBezTo>
                  <a:cubicBezTo>
                    <a:pt x="121" y="52"/>
                    <a:pt x="120" y="48"/>
                    <a:pt x="118" y="45"/>
                  </a:cubicBezTo>
                  <a:cubicBezTo>
                    <a:pt x="128" y="34"/>
                    <a:pt x="128" y="34"/>
                    <a:pt x="128" y="34"/>
                  </a:cubicBezTo>
                  <a:cubicBezTo>
                    <a:pt x="117" y="20"/>
                    <a:pt x="117" y="20"/>
                    <a:pt x="117" y="20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2" y="23"/>
                    <a:pt x="99" y="21"/>
                    <a:pt x="96" y="19"/>
                  </a:cubicBezTo>
                  <a:cubicBezTo>
                    <a:pt x="97" y="5"/>
                    <a:pt x="97" y="5"/>
                    <a:pt x="97" y="5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71" y="12"/>
                    <a:pt x="69" y="12"/>
                    <a:pt x="67" y="12"/>
                  </a:cubicBezTo>
                  <a:cubicBezTo>
                    <a:pt x="66" y="12"/>
                    <a:pt x="64" y="12"/>
                    <a:pt x="62" y="12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6" y="21"/>
                    <a:pt x="33" y="23"/>
                    <a:pt x="30" y="26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17" y="45"/>
                    <a:pt x="17" y="45"/>
                    <a:pt x="17" y="45"/>
                  </a:cubicBezTo>
                  <a:cubicBezTo>
                    <a:pt x="15" y="48"/>
                    <a:pt x="14" y="52"/>
                    <a:pt x="13" y="55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14" y="83"/>
                    <a:pt x="15" y="86"/>
                    <a:pt x="17" y="90"/>
                  </a:cubicBezTo>
                  <a:cubicBezTo>
                    <a:pt x="7" y="100"/>
                    <a:pt x="7" y="100"/>
                    <a:pt x="7" y="100"/>
                  </a:cubicBezTo>
                  <a:cubicBezTo>
                    <a:pt x="18" y="114"/>
                    <a:pt x="18" y="114"/>
                    <a:pt x="18" y="114"/>
                  </a:cubicBezTo>
                  <a:cubicBezTo>
                    <a:pt x="31" y="109"/>
                    <a:pt x="31" y="109"/>
                    <a:pt x="31" y="109"/>
                  </a:cubicBezTo>
                  <a:cubicBezTo>
                    <a:pt x="33" y="111"/>
                    <a:pt x="36" y="113"/>
                    <a:pt x="39" y="115"/>
                  </a:cubicBezTo>
                  <a:cubicBezTo>
                    <a:pt x="38" y="129"/>
                    <a:pt x="38" y="129"/>
                    <a:pt x="38" y="129"/>
                  </a:cubicBezTo>
                  <a:cubicBezTo>
                    <a:pt x="55" y="135"/>
                    <a:pt x="55" y="135"/>
                    <a:pt x="55" y="135"/>
                  </a:cubicBezTo>
                  <a:cubicBezTo>
                    <a:pt x="62" y="122"/>
                    <a:pt x="62" y="122"/>
                    <a:pt x="62" y="122"/>
                  </a:cubicBezTo>
                  <a:cubicBezTo>
                    <a:pt x="64" y="123"/>
                    <a:pt x="66" y="123"/>
                    <a:pt x="68" y="123"/>
                  </a:cubicBezTo>
                  <a:cubicBezTo>
                    <a:pt x="69" y="123"/>
                    <a:pt x="71" y="123"/>
                    <a:pt x="73" y="122"/>
                  </a:cubicBezTo>
                  <a:cubicBezTo>
                    <a:pt x="80" y="135"/>
                    <a:pt x="80" y="135"/>
                    <a:pt x="80" y="135"/>
                  </a:cubicBezTo>
                  <a:cubicBezTo>
                    <a:pt x="97" y="129"/>
                    <a:pt x="97" y="129"/>
                    <a:pt x="97" y="129"/>
                  </a:cubicBezTo>
                  <a:cubicBezTo>
                    <a:pt x="96" y="115"/>
                    <a:pt x="96" y="115"/>
                    <a:pt x="96" y="115"/>
                  </a:cubicBezTo>
                  <a:cubicBezTo>
                    <a:pt x="99" y="113"/>
                    <a:pt x="102" y="111"/>
                    <a:pt x="104" y="109"/>
                  </a:cubicBezTo>
                  <a:cubicBezTo>
                    <a:pt x="117" y="114"/>
                    <a:pt x="117" y="114"/>
                    <a:pt x="117" y="114"/>
                  </a:cubicBezTo>
                  <a:cubicBezTo>
                    <a:pt x="128" y="100"/>
                    <a:pt x="128" y="100"/>
                    <a:pt x="128" y="100"/>
                  </a:cubicBezTo>
                  <a:cubicBezTo>
                    <a:pt x="118" y="89"/>
                    <a:pt x="118" y="89"/>
                    <a:pt x="118" y="89"/>
                  </a:cubicBezTo>
                  <a:cubicBezTo>
                    <a:pt x="120" y="86"/>
                    <a:pt x="121" y="83"/>
                    <a:pt x="122" y="79"/>
                  </a:cubicBezTo>
                  <a:lnTo>
                    <a:pt x="135" y="76"/>
                  </a:lnTo>
                  <a:close/>
                  <a:moveTo>
                    <a:pt x="67" y="107"/>
                  </a:moveTo>
                  <a:cubicBezTo>
                    <a:pt x="46" y="107"/>
                    <a:pt x="28" y="89"/>
                    <a:pt x="28" y="67"/>
                  </a:cubicBezTo>
                  <a:cubicBezTo>
                    <a:pt x="28" y="45"/>
                    <a:pt x="46" y="27"/>
                    <a:pt x="67" y="27"/>
                  </a:cubicBezTo>
                  <a:cubicBezTo>
                    <a:pt x="89" y="27"/>
                    <a:pt x="107" y="45"/>
                    <a:pt x="107" y="67"/>
                  </a:cubicBezTo>
                  <a:cubicBezTo>
                    <a:pt x="107" y="89"/>
                    <a:pt x="89" y="107"/>
                    <a:pt x="67" y="107"/>
                  </a:cubicBezTo>
                  <a:close/>
                </a:path>
              </a:pathLst>
            </a:cu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4607" name="组合 75"/>
          <p:cNvGrpSpPr/>
          <p:nvPr/>
        </p:nvGrpSpPr>
        <p:grpSpPr>
          <a:xfrm>
            <a:off x="5365750" y="4973638"/>
            <a:ext cx="301625" cy="387350"/>
            <a:chExt cx="563562" cy="720725"/>
          </a:xfrm>
        </p:grpSpPr>
        <p:sp>
          <p:nvSpPr>
            <p:cNvPr id="24618" name="Freeform 32"/>
            <p:cNvSpPr>
              <a:spLocks noChangeArrowheads="1"/>
            </p:cNvSpPr>
            <p:nvPr/>
          </p:nvSpPr>
          <p:spPr bwMode="auto">
            <a:xfrm>
              <a:off x="209550" y="0"/>
              <a:ext cx="142875" cy="720725"/>
            </a:xfrm>
            <a:custGeom>
              <a:gdLst>
                <a:gd name="T0" fmla="*/ 2147483646 w 64"/>
                <a:gd name="T1" fmla="*/ 2147483646 h 321"/>
                <a:gd name="T2" fmla="*/ 2147483646 w 64"/>
                <a:gd name="T3" fmla="*/ 2147483646 h 321"/>
                <a:gd name="T4" fmla="*/ 0 w 64"/>
                <a:gd name="T5" fmla="*/ 2147483646 h 321"/>
                <a:gd name="T6" fmla="*/ 0 w 64"/>
                <a:gd name="T7" fmla="*/ 2147483646 h 321"/>
                <a:gd name="T8" fmla="*/ 2147483646 w 64"/>
                <a:gd name="T9" fmla="*/ 0 h 321"/>
                <a:gd name="T10" fmla="*/ 2147483646 w 64"/>
                <a:gd name="T11" fmla="*/ 2147483646 h 321"/>
                <a:gd name="T12" fmla="*/ 2147483646 w 64"/>
                <a:gd name="T13" fmla="*/ 2147483646 h 3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"/>
                <a:gd name="T22" fmla="*/ 0 h 321"/>
                <a:gd name="T23" fmla="*/ 64 w 64"/>
                <a:gd name="T24" fmla="*/ 321 h 321"/>
              </a:gdLst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" h="321">
                  <a:moveTo>
                    <a:pt x="64" y="289"/>
                  </a:moveTo>
                  <a:cubicBezTo>
                    <a:pt x="64" y="307"/>
                    <a:pt x="49" y="321"/>
                    <a:pt x="32" y="321"/>
                  </a:cubicBezTo>
                  <a:cubicBezTo>
                    <a:pt x="14" y="321"/>
                    <a:pt x="0" y="307"/>
                    <a:pt x="0" y="289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289"/>
                  </a:lnTo>
                  <a:close/>
                </a:path>
              </a:pathLst>
            </a:cu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19" name="Freeform 33"/>
            <p:cNvSpPr>
              <a:spLocks noChangeArrowheads="1"/>
            </p:cNvSpPr>
            <p:nvPr/>
          </p:nvSpPr>
          <p:spPr bwMode="auto">
            <a:xfrm>
              <a:off x="0" y="439737"/>
              <a:ext cx="141288" cy="280988"/>
            </a:xfrm>
            <a:custGeom>
              <a:gdLst>
                <a:gd name="T0" fmla="*/ 2147483646 w 63"/>
                <a:gd name="T1" fmla="*/ 2147483646 h 125"/>
                <a:gd name="T2" fmla="*/ 2147483646 w 63"/>
                <a:gd name="T3" fmla="*/ 2147483646 h 125"/>
                <a:gd name="T4" fmla="*/ 0 w 63"/>
                <a:gd name="T5" fmla="*/ 2147483646 h 125"/>
                <a:gd name="T6" fmla="*/ 0 w 63"/>
                <a:gd name="T7" fmla="*/ 2147483646 h 125"/>
                <a:gd name="T8" fmla="*/ 2147483646 w 63"/>
                <a:gd name="T9" fmla="*/ 0 h 125"/>
                <a:gd name="T10" fmla="*/ 2147483646 w 63"/>
                <a:gd name="T11" fmla="*/ 2147483646 h 125"/>
                <a:gd name="T12" fmla="*/ 2147483646 w 63"/>
                <a:gd name="T13" fmla="*/ 2147483646 h 12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3"/>
                <a:gd name="T22" fmla="*/ 0 h 125"/>
                <a:gd name="T23" fmla="*/ 63 w 63"/>
                <a:gd name="T24" fmla="*/ 125 h 125"/>
              </a:gdLst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2" h="125">
                  <a:moveTo>
                    <a:pt x="63" y="93"/>
                  </a:moveTo>
                  <a:cubicBezTo>
                    <a:pt x="63" y="111"/>
                    <a:pt x="49" y="125"/>
                    <a:pt x="32" y="125"/>
                  </a:cubicBezTo>
                  <a:cubicBezTo>
                    <a:pt x="14" y="125"/>
                    <a:pt x="0" y="111"/>
                    <a:pt x="0" y="93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3" y="14"/>
                    <a:pt x="63" y="32"/>
                  </a:cubicBezTo>
                  <a:lnTo>
                    <a:pt x="63" y="93"/>
                  </a:lnTo>
                  <a:close/>
                </a:path>
              </a:pathLst>
            </a:cu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20" name="Freeform 34"/>
            <p:cNvSpPr>
              <a:spLocks noChangeArrowheads="1"/>
            </p:cNvSpPr>
            <p:nvPr/>
          </p:nvSpPr>
          <p:spPr bwMode="auto">
            <a:xfrm>
              <a:off x="420687" y="231775"/>
              <a:ext cx="142875" cy="488950"/>
            </a:xfrm>
            <a:custGeom>
              <a:gdLst>
                <a:gd name="T0" fmla="*/ 2147483646 w 64"/>
                <a:gd name="T1" fmla="*/ 2147483646 h 218"/>
                <a:gd name="T2" fmla="*/ 2147483646 w 64"/>
                <a:gd name="T3" fmla="*/ 2147483646 h 218"/>
                <a:gd name="T4" fmla="*/ 0 w 64"/>
                <a:gd name="T5" fmla="*/ 2147483646 h 218"/>
                <a:gd name="T6" fmla="*/ 0 w 64"/>
                <a:gd name="T7" fmla="*/ 2147483646 h 218"/>
                <a:gd name="T8" fmla="*/ 2147483646 w 64"/>
                <a:gd name="T9" fmla="*/ 0 h 218"/>
                <a:gd name="T10" fmla="*/ 2147483646 w 64"/>
                <a:gd name="T11" fmla="*/ 2147483646 h 218"/>
                <a:gd name="T12" fmla="*/ 2147483646 w 64"/>
                <a:gd name="T13" fmla="*/ 2147483646 h 21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"/>
                <a:gd name="T22" fmla="*/ 0 h 218"/>
                <a:gd name="T23" fmla="*/ 64 w 64"/>
                <a:gd name="T24" fmla="*/ 218 h 218"/>
              </a:gdLst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" h="218">
                  <a:moveTo>
                    <a:pt x="64" y="186"/>
                  </a:moveTo>
                  <a:cubicBezTo>
                    <a:pt x="64" y="204"/>
                    <a:pt x="49" y="218"/>
                    <a:pt x="32" y="218"/>
                  </a:cubicBezTo>
                  <a:cubicBezTo>
                    <a:pt x="14" y="218"/>
                    <a:pt x="0" y="204"/>
                    <a:pt x="0" y="186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186"/>
                  </a:lnTo>
                  <a:close/>
                </a:path>
              </a:pathLst>
            </a:cu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4608" name="组合 79"/>
          <p:cNvGrpSpPr/>
          <p:nvPr/>
        </p:nvGrpSpPr>
        <p:grpSpPr>
          <a:xfrm>
            <a:off x="6588125" y="2930525"/>
            <a:ext cx="346075" cy="342900"/>
            <a:chExt cx="453105" cy="448433"/>
          </a:xfrm>
        </p:grpSpPr>
        <p:sp>
          <p:nvSpPr>
            <p:cNvPr id="24616" name="Freeform 136"/>
            <p:cNvSpPr>
              <a:spLocks noChangeArrowheads="1"/>
            </p:cNvSpPr>
            <p:nvPr/>
          </p:nvSpPr>
          <p:spPr bwMode="auto">
            <a:xfrm>
              <a:off x="0" y="251309"/>
              <a:ext cx="453105" cy="197124"/>
            </a:xfrm>
            <a:custGeom>
              <a:gdLst>
                <a:gd name="T0" fmla="*/ 2147483646 w 205"/>
                <a:gd name="T1" fmla="*/ 2147483646 h 89"/>
                <a:gd name="T2" fmla="*/ 2147483646 w 205"/>
                <a:gd name="T3" fmla="*/ 0 h 89"/>
                <a:gd name="T4" fmla="*/ 0 w 205"/>
                <a:gd name="T5" fmla="*/ 0 h 89"/>
                <a:gd name="T6" fmla="*/ 0 w 205"/>
                <a:gd name="T7" fmla="*/ 2147483646 h 89"/>
                <a:gd name="T8" fmla="*/ 2147483646 w 205"/>
                <a:gd name="T9" fmla="*/ 2147483646 h 89"/>
                <a:gd name="T10" fmla="*/ 2147483646 w 205"/>
                <a:gd name="T11" fmla="*/ 2147483646 h 89"/>
                <a:gd name="T12" fmla="*/ 2147483646 w 205"/>
                <a:gd name="T13" fmla="*/ 2147483646 h 89"/>
                <a:gd name="T14" fmla="*/ 2147483646 w 205"/>
                <a:gd name="T15" fmla="*/ 0 h 89"/>
                <a:gd name="T16" fmla="*/ 2147483646 w 205"/>
                <a:gd name="T17" fmla="*/ 0 h 89"/>
                <a:gd name="T18" fmla="*/ 2147483646 w 205"/>
                <a:gd name="T19" fmla="*/ 2147483646 h 8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05"/>
                <a:gd name="T31" fmla="*/ 0 h 89"/>
                <a:gd name="T32" fmla="*/ 205 w 205"/>
                <a:gd name="T33" fmla="*/ 89 h 89"/>
              </a:gdLst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05" h="89">
                  <a:moveTo>
                    <a:pt x="103" y="19"/>
                  </a:moveTo>
                  <a:cubicBezTo>
                    <a:pt x="82" y="19"/>
                    <a:pt x="62" y="12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9"/>
                    <a:pt x="10" y="89"/>
                    <a:pt x="22" y="89"/>
                  </a:cubicBezTo>
                  <a:cubicBezTo>
                    <a:pt x="183" y="89"/>
                    <a:pt x="183" y="89"/>
                    <a:pt x="183" y="89"/>
                  </a:cubicBezTo>
                  <a:cubicBezTo>
                    <a:pt x="195" y="89"/>
                    <a:pt x="205" y="79"/>
                    <a:pt x="205" y="67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43" y="12"/>
                    <a:pt x="124" y="19"/>
                    <a:pt x="103" y="19"/>
                  </a:cubicBezTo>
                  <a:close/>
                </a:path>
              </a:pathLst>
            </a:cu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17" name="Freeform 137"/>
            <p:cNvSpPr>
              <a:spLocks noEditPoints="1" noChangeArrowheads="1"/>
            </p:cNvSpPr>
            <p:nvPr/>
          </p:nvSpPr>
          <p:spPr bwMode="auto">
            <a:xfrm>
              <a:off x="0" y="0"/>
              <a:ext cx="453105" cy="260652"/>
            </a:xfrm>
            <a:custGeom>
              <a:gdLst>
                <a:gd name="T0" fmla="*/ 2147483646 w 205"/>
                <a:gd name="T1" fmla="*/ 2147483646 h 118"/>
                <a:gd name="T2" fmla="*/ 2147483646 w 205"/>
                <a:gd name="T3" fmla="*/ 2147483646 h 118"/>
                <a:gd name="T4" fmla="*/ 2147483646 w 205"/>
                <a:gd name="T5" fmla="*/ 2147483646 h 118"/>
                <a:gd name="T6" fmla="*/ 2147483646 w 205"/>
                <a:gd name="T7" fmla="*/ 2147483646 h 118"/>
                <a:gd name="T8" fmla="*/ 2147483646 w 205"/>
                <a:gd name="T9" fmla="*/ 0 h 118"/>
                <a:gd name="T10" fmla="*/ 2147483646 w 205"/>
                <a:gd name="T11" fmla="*/ 0 h 118"/>
                <a:gd name="T12" fmla="*/ 2147483646 w 205"/>
                <a:gd name="T13" fmla="*/ 2147483646 h 118"/>
                <a:gd name="T14" fmla="*/ 2147483646 w 205"/>
                <a:gd name="T15" fmla="*/ 2147483646 h 118"/>
                <a:gd name="T16" fmla="*/ 2147483646 w 205"/>
                <a:gd name="T17" fmla="*/ 2147483646 h 118"/>
                <a:gd name="T18" fmla="*/ 2147483646 w 205"/>
                <a:gd name="T19" fmla="*/ 2147483646 h 118"/>
                <a:gd name="T20" fmla="*/ 0 w 205"/>
                <a:gd name="T21" fmla="*/ 2147483646 h 118"/>
                <a:gd name="T22" fmla="*/ 0 w 205"/>
                <a:gd name="T23" fmla="*/ 2147483646 h 118"/>
                <a:gd name="T24" fmla="*/ 2147483646 w 205"/>
                <a:gd name="T25" fmla="*/ 2147483646 h 118"/>
                <a:gd name="T26" fmla="*/ 2147483646 w 205"/>
                <a:gd name="T27" fmla="*/ 2147483646 h 118"/>
                <a:gd name="T28" fmla="*/ 2147483646 w 205"/>
                <a:gd name="T29" fmla="*/ 2147483646 h 118"/>
                <a:gd name="T30" fmla="*/ 2147483646 w 205"/>
                <a:gd name="T31" fmla="*/ 2147483646 h 118"/>
                <a:gd name="T32" fmla="*/ 2147483646 w 205"/>
                <a:gd name="T33" fmla="*/ 2147483646 h 118"/>
                <a:gd name="T34" fmla="*/ 2147483646 w 205"/>
                <a:gd name="T35" fmla="*/ 2147483646 h 118"/>
                <a:gd name="T36" fmla="*/ 2147483646 w 205"/>
                <a:gd name="T37" fmla="*/ 2147483646 h 118"/>
                <a:gd name="T38" fmla="*/ 2147483646 w 205"/>
                <a:gd name="T39" fmla="*/ 2147483646 h 118"/>
                <a:gd name="T40" fmla="*/ 2147483646 w 205"/>
                <a:gd name="T41" fmla="*/ 2147483646 h 118"/>
                <a:gd name="T42" fmla="*/ 2147483646 w 205"/>
                <a:gd name="T43" fmla="*/ 2147483646 h 118"/>
                <a:gd name="T44" fmla="*/ 2147483646 w 205"/>
                <a:gd name="T45" fmla="*/ 2147483646 h 118"/>
                <a:gd name="T46" fmla="*/ 2147483646 w 205"/>
                <a:gd name="T47" fmla="*/ 2147483646 h 118"/>
                <a:gd name="T48" fmla="*/ 2147483646 w 205"/>
                <a:gd name="T49" fmla="*/ 2147483646 h 118"/>
                <a:gd name="T50" fmla="*/ 2147483646 w 205"/>
                <a:gd name="T51" fmla="*/ 2147483646 h 118"/>
                <a:gd name="T52" fmla="*/ 2147483646 w 205"/>
                <a:gd name="T53" fmla="*/ 2147483646 h 118"/>
                <a:gd name="T54" fmla="*/ 2147483646 w 205"/>
                <a:gd name="T55" fmla="*/ 2147483646 h 118"/>
                <a:gd name="T56" fmla="*/ 2147483646 w 205"/>
                <a:gd name="T57" fmla="*/ 2147483646 h 118"/>
                <a:gd name="T58" fmla="*/ 2147483646 w 205"/>
                <a:gd name="T59" fmla="*/ 2147483646 h 118"/>
                <a:gd name="T60" fmla="*/ 2147483646 w 205"/>
                <a:gd name="T61" fmla="*/ 2147483646 h 118"/>
                <a:gd name="T62" fmla="*/ 2147483646 w 205"/>
                <a:gd name="T63" fmla="*/ 2147483646 h 118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205"/>
                <a:gd name="T97" fmla="*/ 0 h 118"/>
                <a:gd name="T98" fmla="*/ 205 w 205"/>
                <a:gd name="T99" fmla="*/ 118 h 118"/>
              </a:gdLst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205" h="118">
                  <a:moveTo>
                    <a:pt x="183" y="42"/>
                  </a:moveTo>
                  <a:cubicBezTo>
                    <a:pt x="180" y="42"/>
                    <a:pt x="180" y="42"/>
                    <a:pt x="180" y="42"/>
                  </a:cubicBezTo>
                  <a:cubicBezTo>
                    <a:pt x="154" y="42"/>
                    <a:pt x="154" y="42"/>
                    <a:pt x="154" y="42"/>
                  </a:cubicBezTo>
                  <a:cubicBezTo>
                    <a:pt x="154" y="22"/>
                    <a:pt x="154" y="22"/>
                    <a:pt x="154" y="22"/>
                  </a:cubicBezTo>
                  <a:cubicBezTo>
                    <a:pt x="154" y="10"/>
                    <a:pt x="144" y="0"/>
                    <a:pt x="132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61" y="0"/>
                    <a:pt x="51" y="10"/>
                    <a:pt x="51" y="22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10" y="42"/>
                    <a:pt x="0" y="52"/>
                    <a:pt x="0" y="64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54" y="101"/>
                    <a:pt x="54" y="101"/>
                    <a:pt x="54" y="101"/>
                  </a:cubicBezTo>
                  <a:cubicBezTo>
                    <a:pt x="67" y="112"/>
                    <a:pt x="84" y="118"/>
                    <a:pt x="103" y="118"/>
                  </a:cubicBezTo>
                  <a:cubicBezTo>
                    <a:pt x="121" y="118"/>
                    <a:pt x="138" y="112"/>
                    <a:pt x="151" y="101"/>
                  </a:cubicBezTo>
                  <a:cubicBezTo>
                    <a:pt x="205" y="101"/>
                    <a:pt x="205" y="101"/>
                    <a:pt x="205" y="101"/>
                  </a:cubicBezTo>
                  <a:cubicBezTo>
                    <a:pt x="205" y="64"/>
                    <a:pt x="205" y="64"/>
                    <a:pt x="205" y="64"/>
                  </a:cubicBezTo>
                  <a:cubicBezTo>
                    <a:pt x="205" y="52"/>
                    <a:pt x="195" y="42"/>
                    <a:pt x="183" y="42"/>
                  </a:cubicBezTo>
                  <a:close/>
                  <a:moveTo>
                    <a:pt x="67" y="26"/>
                  </a:moveTo>
                  <a:cubicBezTo>
                    <a:pt x="67" y="22"/>
                    <a:pt x="67" y="22"/>
                    <a:pt x="67" y="22"/>
                  </a:cubicBezTo>
                  <a:cubicBezTo>
                    <a:pt x="67" y="19"/>
                    <a:pt x="70" y="17"/>
                    <a:pt x="73" y="17"/>
                  </a:cubicBezTo>
                  <a:cubicBezTo>
                    <a:pt x="132" y="17"/>
                    <a:pt x="132" y="17"/>
                    <a:pt x="132" y="17"/>
                  </a:cubicBezTo>
                  <a:cubicBezTo>
                    <a:pt x="135" y="17"/>
                    <a:pt x="138" y="19"/>
                    <a:pt x="138" y="22"/>
                  </a:cubicBezTo>
                  <a:cubicBezTo>
                    <a:pt x="138" y="26"/>
                    <a:pt x="138" y="26"/>
                    <a:pt x="138" y="26"/>
                  </a:cubicBezTo>
                  <a:cubicBezTo>
                    <a:pt x="138" y="42"/>
                    <a:pt x="138" y="42"/>
                    <a:pt x="138" y="42"/>
                  </a:cubicBezTo>
                  <a:cubicBezTo>
                    <a:pt x="67" y="42"/>
                    <a:pt x="67" y="42"/>
                    <a:pt x="67" y="42"/>
                  </a:cubicBezTo>
                  <a:lnTo>
                    <a:pt x="67" y="26"/>
                  </a:lnTo>
                  <a:close/>
                  <a:moveTo>
                    <a:pt x="101" y="101"/>
                  </a:moveTo>
                  <a:cubicBezTo>
                    <a:pt x="92" y="101"/>
                    <a:pt x="85" y="94"/>
                    <a:pt x="85" y="86"/>
                  </a:cubicBezTo>
                  <a:cubicBezTo>
                    <a:pt x="85" y="77"/>
                    <a:pt x="92" y="70"/>
                    <a:pt x="101" y="70"/>
                  </a:cubicBezTo>
                  <a:cubicBezTo>
                    <a:pt x="110" y="70"/>
                    <a:pt x="117" y="77"/>
                    <a:pt x="117" y="86"/>
                  </a:cubicBezTo>
                  <a:cubicBezTo>
                    <a:pt x="117" y="94"/>
                    <a:pt x="110" y="101"/>
                    <a:pt x="101" y="101"/>
                  </a:cubicBezTo>
                  <a:close/>
                </a:path>
              </a:pathLst>
            </a:cu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4609" name="组合 82"/>
          <p:cNvGrpSpPr/>
          <p:nvPr/>
        </p:nvGrpSpPr>
        <p:grpSpPr>
          <a:xfrm>
            <a:off x="7189788" y="4035425"/>
            <a:ext cx="357187" cy="341313"/>
            <a:chExt cx="2438400" cy="2332038"/>
          </a:xfrm>
        </p:grpSpPr>
        <p:sp>
          <p:nvSpPr>
            <p:cNvPr id="24614" name="Freeform 25"/>
            <p:cNvSpPr>
              <a:spLocks noChangeArrowheads="1"/>
            </p:cNvSpPr>
            <p:nvPr/>
          </p:nvSpPr>
          <p:spPr bwMode="auto">
            <a:xfrm>
              <a:off x="893763" y="1676400"/>
              <a:ext cx="655638" cy="655638"/>
            </a:xfrm>
            <a:custGeom>
              <a:gdLst>
                <a:gd name="T0" fmla="*/ 2147483646 w 413"/>
                <a:gd name="T1" fmla="*/ 2147483646 h 413"/>
                <a:gd name="T2" fmla="*/ 0 w 413"/>
                <a:gd name="T3" fmla="*/ 0 h 413"/>
                <a:gd name="T4" fmla="*/ 2147483646 w 413"/>
                <a:gd name="T5" fmla="*/ 0 h 413"/>
                <a:gd name="T6" fmla="*/ 2147483646 w 413"/>
                <a:gd name="T7" fmla="*/ 2147483646 h 41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13"/>
                <a:gd name="T13" fmla="*/ 0 h 413"/>
                <a:gd name="T14" fmla="*/ 413 w 413"/>
                <a:gd name="T15" fmla="*/ 413 h 413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12" h="412">
                  <a:moveTo>
                    <a:pt x="206" y="413"/>
                  </a:moveTo>
                  <a:lnTo>
                    <a:pt x="0" y="0"/>
                  </a:lnTo>
                  <a:lnTo>
                    <a:pt x="413" y="0"/>
                  </a:lnTo>
                  <a:lnTo>
                    <a:pt x="206" y="413"/>
                  </a:lnTo>
                  <a:close/>
                </a:path>
              </a:pathLst>
            </a:cu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15" name="任意多边形 84"/>
            <p:cNvSpPr>
              <a:spLocks noChangeArrowheads="1"/>
            </p:cNvSpPr>
            <p:nvPr/>
          </p:nvSpPr>
          <p:spPr bwMode="auto">
            <a:xfrm>
              <a:off x="0" y="0"/>
              <a:ext cx="2438400" cy="1774825"/>
            </a:xfrm>
            <a:custGeom>
              <a:gdLst>
                <a:gd name="T0" fmla="*/ 290196 w 2438400"/>
                <a:gd name="T1" fmla="*/ 0 h 1774825"/>
                <a:gd name="T2" fmla="*/ 2151973 w 2438400"/>
                <a:gd name="T3" fmla="*/ 0 h 1774825"/>
                <a:gd name="T4" fmla="*/ 2438400 w 2438400"/>
                <a:gd name="T5" fmla="*/ 286384 h 1774825"/>
                <a:gd name="T6" fmla="*/ 2438400 w 2438400"/>
                <a:gd name="T7" fmla="*/ 1484673 h 1774825"/>
                <a:gd name="T8" fmla="*/ 2151973 w 2438400"/>
                <a:gd name="T9" fmla="*/ 1774825 h 1774825"/>
                <a:gd name="T10" fmla="*/ 290196 w 2438400"/>
                <a:gd name="T11" fmla="*/ 1774825 h 1774825"/>
                <a:gd name="T12" fmla="*/ 0 w 2438400"/>
                <a:gd name="T13" fmla="*/ 1484673 h 1774825"/>
                <a:gd name="T14" fmla="*/ 0 w 2438400"/>
                <a:gd name="T15" fmla="*/ 286384 h 1774825"/>
                <a:gd name="T16" fmla="*/ 290196 w 2438400"/>
                <a:gd name="T17" fmla="*/ 0 h 1774825"/>
                <a:gd name="T18" fmla="*/ 471488 w 2438400"/>
                <a:gd name="T19" fmla="*/ 425450 h 1774825"/>
                <a:gd name="T20" fmla="*/ 471488 w 2438400"/>
                <a:gd name="T21" fmla="*/ 598488 h 1774825"/>
                <a:gd name="T22" fmla="*/ 1971676 w 2438400"/>
                <a:gd name="T23" fmla="*/ 598488 h 1774825"/>
                <a:gd name="T24" fmla="*/ 1971676 w 2438400"/>
                <a:gd name="T25" fmla="*/ 425450 h 1774825"/>
                <a:gd name="T26" fmla="*/ 471488 w 2438400"/>
                <a:gd name="T27" fmla="*/ 425450 h 1774825"/>
                <a:gd name="T28" fmla="*/ 471488 w 2438400"/>
                <a:gd name="T29" fmla="*/ 801688 h 1774825"/>
                <a:gd name="T30" fmla="*/ 471488 w 2438400"/>
                <a:gd name="T31" fmla="*/ 971551 h 1774825"/>
                <a:gd name="T32" fmla="*/ 1971676 w 2438400"/>
                <a:gd name="T33" fmla="*/ 971551 h 1774825"/>
                <a:gd name="T34" fmla="*/ 1971676 w 2438400"/>
                <a:gd name="T35" fmla="*/ 801688 h 1774825"/>
                <a:gd name="T36" fmla="*/ 471488 w 2438400"/>
                <a:gd name="T37" fmla="*/ 801688 h 1774825"/>
                <a:gd name="T38" fmla="*/ 471488 w 2438400"/>
                <a:gd name="T39" fmla="*/ 1174750 h 1774825"/>
                <a:gd name="T40" fmla="*/ 471488 w 2438400"/>
                <a:gd name="T41" fmla="*/ 1347788 h 1774825"/>
                <a:gd name="T42" fmla="*/ 1971676 w 2438400"/>
                <a:gd name="T43" fmla="*/ 1347788 h 1774825"/>
                <a:gd name="T44" fmla="*/ 1971676 w 2438400"/>
                <a:gd name="T45" fmla="*/ 1174750 h 1774825"/>
                <a:gd name="T46" fmla="*/ 471488 w 2438400"/>
                <a:gd name="T47" fmla="*/ 1174750 h 1774825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2438400"/>
                <a:gd name="T73" fmla="*/ 0 h 1774825"/>
                <a:gd name="T74" fmla="*/ 2438400 w 2438400"/>
                <a:gd name="T75" fmla="*/ 1774825 h 1774825"/>
              </a:gdLst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2438400" h="1774825">
                  <a:moveTo>
                    <a:pt x="290196" y="0"/>
                  </a:moveTo>
                  <a:cubicBezTo>
                    <a:pt x="2151973" y="0"/>
                    <a:pt x="2151973" y="0"/>
                    <a:pt x="2151973" y="0"/>
                  </a:cubicBezTo>
                  <a:cubicBezTo>
                    <a:pt x="2310262" y="0"/>
                    <a:pt x="2438400" y="128119"/>
                    <a:pt x="2438400" y="286384"/>
                  </a:cubicBezTo>
                  <a:lnTo>
                    <a:pt x="2438400" y="1484673"/>
                  </a:lnTo>
                  <a:cubicBezTo>
                    <a:pt x="2438400" y="1646706"/>
                    <a:pt x="2310262" y="1774825"/>
                    <a:pt x="2151973" y="1774825"/>
                  </a:cubicBezTo>
                  <a:cubicBezTo>
                    <a:pt x="290196" y="1774825"/>
                    <a:pt x="290196" y="1774825"/>
                    <a:pt x="290196" y="1774825"/>
                  </a:cubicBezTo>
                  <a:cubicBezTo>
                    <a:pt x="131907" y="1774825"/>
                    <a:pt x="0" y="1646706"/>
                    <a:pt x="0" y="1484673"/>
                  </a:cubicBezTo>
                  <a:cubicBezTo>
                    <a:pt x="0" y="286384"/>
                    <a:pt x="0" y="286384"/>
                    <a:pt x="0" y="286384"/>
                  </a:cubicBezTo>
                  <a:cubicBezTo>
                    <a:pt x="0" y="128119"/>
                    <a:pt x="131907" y="0"/>
                    <a:pt x="290196" y="0"/>
                  </a:cubicBezTo>
                  <a:close/>
                  <a:moveTo>
                    <a:pt x="471488" y="425450"/>
                  </a:moveTo>
                  <a:lnTo>
                    <a:pt x="471488" y="598488"/>
                  </a:lnTo>
                  <a:lnTo>
                    <a:pt x="1971676" y="598488"/>
                  </a:lnTo>
                  <a:lnTo>
                    <a:pt x="1971676" y="425450"/>
                  </a:lnTo>
                  <a:lnTo>
                    <a:pt x="471488" y="425450"/>
                  </a:lnTo>
                  <a:close/>
                  <a:moveTo>
                    <a:pt x="471488" y="801688"/>
                  </a:moveTo>
                  <a:lnTo>
                    <a:pt x="471488" y="971551"/>
                  </a:lnTo>
                  <a:lnTo>
                    <a:pt x="1971676" y="971551"/>
                  </a:lnTo>
                  <a:lnTo>
                    <a:pt x="1971676" y="801688"/>
                  </a:lnTo>
                  <a:lnTo>
                    <a:pt x="471488" y="801688"/>
                  </a:lnTo>
                  <a:close/>
                  <a:moveTo>
                    <a:pt x="471488" y="1174750"/>
                  </a:moveTo>
                  <a:lnTo>
                    <a:pt x="471488" y="1347788"/>
                  </a:lnTo>
                  <a:lnTo>
                    <a:pt x="1971676" y="1347788"/>
                  </a:lnTo>
                  <a:lnTo>
                    <a:pt x="1971676" y="1174750"/>
                  </a:lnTo>
                  <a:lnTo>
                    <a:pt x="471488" y="1174750"/>
                  </a:lnTo>
                  <a:close/>
                </a:path>
              </a:pathLst>
            </a:cu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4610" name="组合 85"/>
          <p:cNvGrpSpPr/>
          <p:nvPr/>
        </p:nvGrpSpPr>
        <p:grpSpPr>
          <a:xfrm>
            <a:off x="6556375" y="4973638"/>
            <a:ext cx="387350" cy="438150"/>
            <a:chExt cx="406393" cy="459645"/>
          </a:xfrm>
        </p:grpSpPr>
        <p:sp>
          <p:nvSpPr>
            <p:cNvPr id="24611" name="Freeform 148"/>
            <p:cNvSpPr>
              <a:spLocks noEditPoints="1" noChangeArrowheads="1"/>
            </p:cNvSpPr>
            <p:nvPr/>
          </p:nvSpPr>
          <p:spPr bwMode="auto">
            <a:xfrm>
              <a:off x="55120" y="0"/>
              <a:ext cx="351273" cy="456842"/>
            </a:xfrm>
            <a:custGeom>
              <a:gdLst>
                <a:gd name="T0" fmla="*/ 2147483646 w 159"/>
                <a:gd name="T1" fmla="*/ 2147483646 h 207"/>
                <a:gd name="T2" fmla="*/ 2147483646 w 159"/>
                <a:gd name="T3" fmla="*/ 2147483646 h 207"/>
                <a:gd name="T4" fmla="*/ 2147483646 w 159"/>
                <a:gd name="T5" fmla="*/ 2147483646 h 207"/>
                <a:gd name="T6" fmla="*/ 2147483646 w 159"/>
                <a:gd name="T7" fmla="*/ 2147483646 h 207"/>
                <a:gd name="T8" fmla="*/ 2147483646 w 159"/>
                <a:gd name="T9" fmla="*/ 2147483646 h 207"/>
                <a:gd name="T10" fmla="*/ 2147483646 w 159"/>
                <a:gd name="T11" fmla="*/ 2147483646 h 207"/>
                <a:gd name="T12" fmla="*/ 2147483646 w 159"/>
                <a:gd name="T13" fmla="*/ 2147483646 h 207"/>
                <a:gd name="T14" fmla="*/ 2147483646 w 159"/>
                <a:gd name="T15" fmla="*/ 2147483646 h 207"/>
                <a:gd name="T16" fmla="*/ 2147483646 w 159"/>
                <a:gd name="T17" fmla="*/ 2147483646 h 207"/>
                <a:gd name="T18" fmla="*/ 2147483646 w 159"/>
                <a:gd name="T19" fmla="*/ 2147483646 h 207"/>
                <a:gd name="T20" fmla="*/ 2147483646 w 159"/>
                <a:gd name="T21" fmla="*/ 2147483646 h 207"/>
                <a:gd name="T22" fmla="*/ 2147483646 w 159"/>
                <a:gd name="T23" fmla="*/ 2147483646 h 207"/>
                <a:gd name="T24" fmla="*/ 2147483646 w 159"/>
                <a:gd name="T25" fmla="*/ 2147483646 h 207"/>
                <a:gd name="T26" fmla="*/ 2147483646 w 159"/>
                <a:gd name="T27" fmla="*/ 2147483646 h 207"/>
                <a:gd name="T28" fmla="*/ 2147483646 w 159"/>
                <a:gd name="T29" fmla="*/ 2147483646 h 207"/>
                <a:gd name="T30" fmla="*/ 2147483646 w 159"/>
                <a:gd name="T31" fmla="*/ 2147483646 h 207"/>
                <a:gd name="T32" fmla="*/ 2147483646 w 159"/>
                <a:gd name="T33" fmla="*/ 2147483646 h 207"/>
                <a:gd name="T34" fmla="*/ 2147483646 w 159"/>
                <a:gd name="T35" fmla="*/ 2147483646 h 20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59"/>
                <a:gd name="T55" fmla="*/ 0 h 207"/>
                <a:gd name="T56" fmla="*/ 159 w 159"/>
                <a:gd name="T57" fmla="*/ 207 h 207"/>
              </a:gdLst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59" h="206">
                  <a:moveTo>
                    <a:pt x="157" y="185"/>
                  </a:moveTo>
                  <a:cubicBezTo>
                    <a:pt x="89" y="79"/>
                    <a:pt x="89" y="79"/>
                    <a:pt x="89" y="79"/>
                  </a:cubicBezTo>
                  <a:cubicBezTo>
                    <a:pt x="101" y="63"/>
                    <a:pt x="103" y="42"/>
                    <a:pt x="92" y="24"/>
                  </a:cubicBezTo>
                  <a:cubicBezTo>
                    <a:pt x="81" y="8"/>
                    <a:pt x="61" y="0"/>
                    <a:pt x="42" y="4"/>
                  </a:cubicBezTo>
                  <a:cubicBezTo>
                    <a:pt x="70" y="48"/>
                    <a:pt x="70" y="48"/>
                    <a:pt x="70" y="48"/>
                  </a:cubicBezTo>
                  <a:cubicBezTo>
                    <a:pt x="37" y="69"/>
                    <a:pt x="37" y="69"/>
                    <a:pt x="37" y="69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" y="42"/>
                    <a:pt x="0" y="61"/>
                    <a:pt x="10" y="77"/>
                  </a:cubicBezTo>
                  <a:cubicBezTo>
                    <a:pt x="21" y="95"/>
                    <a:pt x="43" y="102"/>
                    <a:pt x="62" y="96"/>
                  </a:cubicBezTo>
                  <a:cubicBezTo>
                    <a:pt x="130" y="202"/>
                    <a:pt x="130" y="202"/>
                    <a:pt x="130" y="202"/>
                  </a:cubicBezTo>
                  <a:cubicBezTo>
                    <a:pt x="133" y="206"/>
                    <a:pt x="138" y="207"/>
                    <a:pt x="143" y="205"/>
                  </a:cubicBezTo>
                  <a:cubicBezTo>
                    <a:pt x="154" y="197"/>
                    <a:pt x="154" y="197"/>
                    <a:pt x="154" y="197"/>
                  </a:cubicBezTo>
                  <a:cubicBezTo>
                    <a:pt x="158" y="195"/>
                    <a:pt x="159" y="189"/>
                    <a:pt x="157" y="185"/>
                  </a:cubicBezTo>
                  <a:close/>
                  <a:moveTo>
                    <a:pt x="144" y="193"/>
                  </a:moveTo>
                  <a:cubicBezTo>
                    <a:pt x="141" y="195"/>
                    <a:pt x="136" y="195"/>
                    <a:pt x="134" y="191"/>
                  </a:cubicBezTo>
                  <a:cubicBezTo>
                    <a:pt x="132" y="188"/>
                    <a:pt x="133" y="184"/>
                    <a:pt x="137" y="182"/>
                  </a:cubicBezTo>
                  <a:cubicBezTo>
                    <a:pt x="140" y="180"/>
                    <a:pt x="144" y="181"/>
                    <a:pt x="146" y="184"/>
                  </a:cubicBezTo>
                  <a:cubicBezTo>
                    <a:pt x="148" y="187"/>
                    <a:pt x="147" y="191"/>
                    <a:pt x="144" y="193"/>
                  </a:cubicBezTo>
                  <a:close/>
                </a:path>
              </a:pathLst>
            </a:cu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12" name="Freeform 149"/>
            <p:cNvSpPr>
              <a:spLocks noEditPoints="1" noChangeArrowheads="1"/>
            </p:cNvSpPr>
            <p:nvPr/>
          </p:nvSpPr>
          <p:spPr bwMode="auto">
            <a:xfrm>
              <a:off x="0" y="231691"/>
              <a:ext cx="231691" cy="227954"/>
            </a:xfrm>
            <a:custGeom>
              <a:gdLst>
                <a:gd name="T0" fmla="*/ 2147483646 w 105"/>
                <a:gd name="T1" fmla="*/ 2147483646 h 103"/>
                <a:gd name="T2" fmla="*/ 2147483646 w 105"/>
                <a:gd name="T3" fmla="*/ 2147483646 h 103"/>
                <a:gd name="T4" fmla="*/ 2147483646 w 105"/>
                <a:gd name="T5" fmla="*/ 2147483646 h 103"/>
                <a:gd name="T6" fmla="*/ 2147483646 w 105"/>
                <a:gd name="T7" fmla="*/ 2147483646 h 103"/>
                <a:gd name="T8" fmla="*/ 2147483646 w 105"/>
                <a:gd name="T9" fmla="*/ 2147483646 h 103"/>
                <a:gd name="T10" fmla="*/ 2147483646 w 105"/>
                <a:gd name="T11" fmla="*/ 0 h 103"/>
                <a:gd name="T12" fmla="*/ 2147483646 w 105"/>
                <a:gd name="T13" fmla="*/ 0 h 103"/>
                <a:gd name="T14" fmla="*/ 2147483646 w 105"/>
                <a:gd name="T15" fmla="*/ 2147483646 h 103"/>
                <a:gd name="T16" fmla="*/ 2147483646 w 105"/>
                <a:gd name="T17" fmla="*/ 2147483646 h 103"/>
                <a:gd name="T18" fmla="*/ 2147483646 w 105"/>
                <a:gd name="T19" fmla="*/ 2147483646 h 103"/>
                <a:gd name="T20" fmla="*/ 2147483646 w 105"/>
                <a:gd name="T21" fmla="*/ 2147483646 h 103"/>
                <a:gd name="T22" fmla="*/ 2147483646 w 105"/>
                <a:gd name="T23" fmla="*/ 2147483646 h 103"/>
                <a:gd name="T24" fmla="*/ 2147483646 w 105"/>
                <a:gd name="T25" fmla="*/ 2147483646 h 103"/>
                <a:gd name="T26" fmla="*/ 0 w 105"/>
                <a:gd name="T27" fmla="*/ 2147483646 h 103"/>
                <a:gd name="T28" fmla="*/ 0 w 105"/>
                <a:gd name="T29" fmla="*/ 2147483646 h 103"/>
                <a:gd name="T30" fmla="*/ 2147483646 w 105"/>
                <a:gd name="T31" fmla="*/ 2147483646 h 103"/>
                <a:gd name="T32" fmla="*/ 2147483646 w 105"/>
                <a:gd name="T33" fmla="*/ 2147483646 h 103"/>
                <a:gd name="T34" fmla="*/ 2147483646 w 105"/>
                <a:gd name="T35" fmla="*/ 2147483646 h 103"/>
                <a:gd name="T36" fmla="*/ 2147483646 w 105"/>
                <a:gd name="T37" fmla="*/ 2147483646 h 103"/>
                <a:gd name="T38" fmla="*/ 2147483646 w 105"/>
                <a:gd name="T39" fmla="*/ 2147483646 h 103"/>
                <a:gd name="T40" fmla="*/ 2147483646 w 105"/>
                <a:gd name="T41" fmla="*/ 2147483646 h 103"/>
                <a:gd name="T42" fmla="*/ 2147483646 w 105"/>
                <a:gd name="T43" fmla="*/ 2147483646 h 103"/>
                <a:gd name="T44" fmla="*/ 2147483646 w 105"/>
                <a:gd name="T45" fmla="*/ 2147483646 h 103"/>
                <a:gd name="T46" fmla="*/ 2147483646 w 105"/>
                <a:gd name="T47" fmla="*/ 2147483646 h 103"/>
                <a:gd name="T48" fmla="*/ 2147483646 w 105"/>
                <a:gd name="T49" fmla="*/ 2147483646 h 103"/>
                <a:gd name="T50" fmla="*/ 2147483646 w 105"/>
                <a:gd name="T51" fmla="*/ 2147483646 h 103"/>
                <a:gd name="T52" fmla="*/ 2147483646 w 105"/>
                <a:gd name="T53" fmla="*/ 2147483646 h 103"/>
                <a:gd name="T54" fmla="*/ 2147483646 w 105"/>
                <a:gd name="T55" fmla="*/ 2147483646 h 103"/>
                <a:gd name="T56" fmla="*/ 2147483646 w 105"/>
                <a:gd name="T57" fmla="*/ 2147483646 h 103"/>
                <a:gd name="T58" fmla="*/ 2147483646 w 105"/>
                <a:gd name="T59" fmla="*/ 2147483646 h 103"/>
                <a:gd name="T60" fmla="*/ 2147483646 w 105"/>
                <a:gd name="T61" fmla="*/ 2147483646 h 103"/>
                <a:gd name="T62" fmla="*/ 2147483646 w 105"/>
                <a:gd name="T63" fmla="*/ 2147483646 h 103"/>
                <a:gd name="T64" fmla="*/ 2147483646 w 105"/>
                <a:gd name="T65" fmla="*/ 2147483646 h 103"/>
                <a:gd name="T66" fmla="*/ 2147483646 w 105"/>
                <a:gd name="T67" fmla="*/ 2147483646 h 103"/>
                <a:gd name="T68" fmla="*/ 2147483646 w 105"/>
                <a:gd name="T69" fmla="*/ 2147483646 h 103"/>
                <a:gd name="T70" fmla="*/ 2147483646 w 105"/>
                <a:gd name="T71" fmla="*/ 2147483646 h 103"/>
                <a:gd name="T72" fmla="*/ 2147483646 w 105"/>
                <a:gd name="T73" fmla="*/ 2147483646 h 103"/>
                <a:gd name="T74" fmla="*/ 2147483646 w 105"/>
                <a:gd name="T75" fmla="*/ 2147483646 h 10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05"/>
                <a:gd name="T115" fmla="*/ 0 h 103"/>
                <a:gd name="T116" fmla="*/ 105 w 105"/>
                <a:gd name="T117" fmla="*/ 103 h 103"/>
              </a:gdLst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05" h="103">
                  <a:moveTo>
                    <a:pt x="91" y="26"/>
                  </a:moveTo>
                  <a:cubicBezTo>
                    <a:pt x="97" y="20"/>
                    <a:pt x="97" y="20"/>
                    <a:pt x="97" y="20"/>
                  </a:cubicBezTo>
                  <a:cubicBezTo>
                    <a:pt x="84" y="7"/>
                    <a:pt x="84" y="7"/>
                    <a:pt x="84" y="7"/>
                  </a:cubicBezTo>
                  <a:cubicBezTo>
                    <a:pt x="78" y="13"/>
                    <a:pt x="78" y="13"/>
                    <a:pt x="78" y="13"/>
                  </a:cubicBezTo>
                  <a:cubicBezTo>
                    <a:pt x="73" y="10"/>
                    <a:pt x="67" y="8"/>
                    <a:pt x="62" y="7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38" y="8"/>
                    <a:pt x="33" y="10"/>
                    <a:pt x="28" y="13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2" y="31"/>
                    <a:pt x="10" y="36"/>
                    <a:pt x="8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9" y="61"/>
                    <a:pt x="9" y="61"/>
                    <a:pt x="9" y="61"/>
                  </a:cubicBezTo>
                  <a:cubicBezTo>
                    <a:pt x="10" y="66"/>
                    <a:pt x="12" y="71"/>
                    <a:pt x="15" y="76"/>
                  </a:cubicBezTo>
                  <a:cubicBezTo>
                    <a:pt x="9" y="82"/>
                    <a:pt x="9" y="82"/>
                    <a:pt x="9" y="82"/>
                  </a:cubicBezTo>
                  <a:cubicBezTo>
                    <a:pt x="22" y="95"/>
                    <a:pt x="22" y="95"/>
                    <a:pt x="22" y="95"/>
                  </a:cubicBezTo>
                  <a:cubicBezTo>
                    <a:pt x="28" y="89"/>
                    <a:pt x="28" y="89"/>
                    <a:pt x="28" y="89"/>
                  </a:cubicBezTo>
                  <a:cubicBezTo>
                    <a:pt x="33" y="92"/>
                    <a:pt x="38" y="94"/>
                    <a:pt x="43" y="95"/>
                  </a:cubicBezTo>
                  <a:cubicBezTo>
                    <a:pt x="43" y="103"/>
                    <a:pt x="43" y="103"/>
                    <a:pt x="4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95"/>
                    <a:pt x="62" y="95"/>
                    <a:pt x="62" y="95"/>
                  </a:cubicBezTo>
                  <a:cubicBezTo>
                    <a:pt x="67" y="94"/>
                    <a:pt x="73" y="92"/>
                    <a:pt x="77" y="89"/>
                  </a:cubicBezTo>
                  <a:cubicBezTo>
                    <a:pt x="83" y="95"/>
                    <a:pt x="83" y="95"/>
                    <a:pt x="83" y="95"/>
                  </a:cubicBezTo>
                  <a:cubicBezTo>
                    <a:pt x="96" y="82"/>
                    <a:pt x="96" y="82"/>
                    <a:pt x="96" y="82"/>
                  </a:cubicBezTo>
                  <a:cubicBezTo>
                    <a:pt x="91" y="76"/>
                    <a:pt x="91" y="76"/>
                    <a:pt x="91" y="76"/>
                  </a:cubicBezTo>
                  <a:cubicBezTo>
                    <a:pt x="94" y="71"/>
                    <a:pt x="96" y="66"/>
                    <a:pt x="97" y="61"/>
                  </a:cubicBezTo>
                  <a:cubicBezTo>
                    <a:pt x="105" y="61"/>
                    <a:pt x="105" y="61"/>
                    <a:pt x="105" y="61"/>
                  </a:cubicBezTo>
                  <a:cubicBezTo>
                    <a:pt x="105" y="42"/>
                    <a:pt x="105" y="42"/>
                    <a:pt x="105" y="42"/>
                  </a:cubicBezTo>
                  <a:cubicBezTo>
                    <a:pt x="97" y="42"/>
                    <a:pt x="97" y="42"/>
                    <a:pt x="97" y="42"/>
                  </a:cubicBezTo>
                  <a:cubicBezTo>
                    <a:pt x="96" y="36"/>
                    <a:pt x="94" y="31"/>
                    <a:pt x="91" y="26"/>
                  </a:cubicBezTo>
                  <a:close/>
                  <a:moveTo>
                    <a:pt x="53" y="83"/>
                  </a:moveTo>
                  <a:cubicBezTo>
                    <a:pt x="35" y="83"/>
                    <a:pt x="21" y="69"/>
                    <a:pt x="21" y="51"/>
                  </a:cubicBezTo>
                  <a:cubicBezTo>
                    <a:pt x="21" y="33"/>
                    <a:pt x="35" y="19"/>
                    <a:pt x="53" y="19"/>
                  </a:cubicBezTo>
                  <a:cubicBezTo>
                    <a:pt x="71" y="19"/>
                    <a:pt x="85" y="33"/>
                    <a:pt x="85" y="51"/>
                  </a:cubicBezTo>
                  <a:cubicBezTo>
                    <a:pt x="85" y="69"/>
                    <a:pt x="71" y="83"/>
                    <a:pt x="53" y="83"/>
                  </a:cubicBezTo>
                  <a:close/>
                </a:path>
              </a:pathLst>
            </a:cu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13" name="Oval 150"/>
            <p:cNvSpPr>
              <a:spLocks noChangeArrowheads="1"/>
            </p:cNvSpPr>
            <p:nvPr/>
          </p:nvSpPr>
          <p:spPr bwMode="auto">
            <a:xfrm>
              <a:off x="97160" y="326983"/>
              <a:ext cx="37370" cy="37370"/>
            </a:xfrm>
            <a:prstGeom prst="ellipse">
              <a:avLst/>
            </a:pr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 bwMode="auto">
      <p:bgPr>
        <a:blipFill dpi="0" rotWithShape="0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5602" name="组合 1"/>
          <p:cNvGrpSpPr/>
          <p:nvPr/>
        </p:nvGrpSpPr>
        <p:grpSpPr>
          <a:xfrm>
            <a:off x="8674100" y="92075"/>
            <a:ext cx="3630613" cy="920750"/>
            <a:chExt cx="3965717" cy="921247"/>
          </a:xfrm>
        </p:grpSpPr>
        <p:sp>
          <p:nvSpPr>
            <p:cNvPr id="25615" name="等腰三角形 2"/>
            <p:cNvSpPr>
              <a:spLocks noChangeArrowheads="1"/>
            </p:cNvSpPr>
            <p:nvPr/>
          </p:nvSpPr>
          <p:spPr bwMode="auto">
            <a:xfrm rot="5400000" flipV="1">
              <a:off x="1522235" y="-1522235"/>
              <a:ext cx="921247" cy="3965717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5616" name="等腰三角形 3"/>
            <p:cNvSpPr>
              <a:spLocks noChangeArrowheads="1"/>
            </p:cNvSpPr>
            <p:nvPr/>
          </p:nvSpPr>
          <p:spPr bwMode="auto">
            <a:xfrm rot="5400000" flipV="1">
              <a:off x="2356721" y="-836346"/>
              <a:ext cx="602579" cy="2593940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25603" name="文本框 4"/>
          <p:cNvSpPr>
            <a:spLocks noChangeArrowheads="1"/>
          </p:cNvSpPr>
          <p:nvPr/>
        </p:nvSpPr>
        <p:spPr bwMode="auto">
          <a:xfrm>
            <a:off x="4070350" y="247650"/>
            <a:ext cx="40259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000000"/>
                </a:solidFill>
              </a:rPr>
              <a:t>  </a:t>
            </a:r>
            <a:r>
              <a:rPr lang="en-US" altLang="zh-CN" b="1">
                <a:solidFill>
                  <a:schemeClr val="bg1"/>
                </a:solidFill>
                <a:latin typeface="方正姚体简体" panose="03000509000000000000" pitchFamily="65" charset="-122"/>
                <a:sym typeface="方正姚体" panose="02010601030101010101" pitchFamily="2" charset="-122"/>
              </a:rPr>
              <a:t>MORE  THEN  TEMPLATE</a:t>
            </a:r>
            <a:endParaRPr lang="en-US" altLang="zh-CN" sz="2000" b="1">
              <a:solidFill>
                <a:schemeClr val="bg1"/>
              </a:solidFill>
              <a:latin typeface="方正姚体简体" panose="03000509000000000000" pitchFamily="65" charset="-122"/>
              <a:sym typeface="方正姚体" panose="02010601030101010101" pitchFamily="2" charset="-122"/>
            </a:endParaRPr>
          </a:p>
        </p:txBody>
      </p:sp>
      <p:grpSp>
        <p:nvGrpSpPr>
          <p:cNvPr id="25604" name="组合 5"/>
          <p:cNvGrpSpPr/>
          <p:nvPr/>
        </p:nvGrpSpPr>
        <p:grpSpPr>
          <a:xfrm flipH="1">
            <a:off x="-12700" y="92075"/>
            <a:ext cx="3630613" cy="920750"/>
            <a:chExt cx="3965717" cy="921247"/>
          </a:xfrm>
        </p:grpSpPr>
        <p:sp>
          <p:nvSpPr>
            <p:cNvPr id="25613" name="等腰三角形 6"/>
            <p:cNvSpPr>
              <a:spLocks noChangeArrowheads="1"/>
            </p:cNvSpPr>
            <p:nvPr/>
          </p:nvSpPr>
          <p:spPr bwMode="auto">
            <a:xfrm rot="5400000" flipV="1">
              <a:off x="1522235" y="-1522235"/>
              <a:ext cx="921247" cy="3965717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5614" name="等腰三角形 7"/>
            <p:cNvSpPr>
              <a:spLocks noChangeArrowheads="1"/>
            </p:cNvSpPr>
            <p:nvPr/>
          </p:nvSpPr>
          <p:spPr bwMode="auto">
            <a:xfrm rot="5400000" flipV="1">
              <a:off x="2356721" y="-836346"/>
              <a:ext cx="602579" cy="2593940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25605" name="矩形 8"/>
          <p:cNvSpPr>
            <a:spLocks noChangeArrowheads="1"/>
          </p:cNvSpPr>
          <p:nvPr/>
        </p:nvSpPr>
        <p:spPr bwMode="auto">
          <a:xfrm>
            <a:off x="11195050" y="2000250"/>
            <a:ext cx="1008063" cy="2143125"/>
          </a:xfrm>
          <a:prstGeom prst="rect">
            <a:avLst/>
          </a:prstGeom>
          <a:solidFill>
            <a:srgbClr val="FEFEFE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5606" name="矩形 9"/>
          <p:cNvSpPr>
            <a:spLocks noChangeArrowheads="1"/>
          </p:cNvSpPr>
          <p:nvPr/>
        </p:nvSpPr>
        <p:spPr bwMode="auto">
          <a:xfrm>
            <a:off x="8310563" y="2000250"/>
            <a:ext cx="2841625" cy="2143125"/>
          </a:xfrm>
          <a:prstGeom prst="rect">
            <a:avLst/>
          </a:prstGeom>
          <a:blipFill dpi="0" rotWithShape="1">
            <a:blip r:embed="rId2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5607" name="矩形 10"/>
          <p:cNvSpPr>
            <a:spLocks noChangeArrowheads="1"/>
          </p:cNvSpPr>
          <p:nvPr/>
        </p:nvSpPr>
        <p:spPr bwMode="auto">
          <a:xfrm>
            <a:off x="936625" y="4175125"/>
            <a:ext cx="2952750" cy="2143125"/>
          </a:xfrm>
          <a:prstGeom prst="rect">
            <a:avLst/>
          </a:prstGeom>
          <a:blipFill dpi="0" rotWithShape="1">
            <a:blip r:embed="rId3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5608" name="矩形 11"/>
          <p:cNvSpPr>
            <a:spLocks noChangeArrowheads="1"/>
          </p:cNvSpPr>
          <p:nvPr/>
        </p:nvSpPr>
        <p:spPr bwMode="auto">
          <a:xfrm>
            <a:off x="6350" y="2000250"/>
            <a:ext cx="8255000" cy="2143125"/>
          </a:xfrm>
          <a:prstGeom prst="rect">
            <a:avLst/>
          </a:prstGeom>
          <a:solidFill>
            <a:srgbClr val="FEFEFE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5609" name="矩形 12"/>
          <p:cNvSpPr>
            <a:spLocks noChangeArrowheads="1"/>
          </p:cNvSpPr>
          <p:nvPr/>
        </p:nvSpPr>
        <p:spPr bwMode="auto">
          <a:xfrm>
            <a:off x="3940175" y="4175125"/>
            <a:ext cx="8256588" cy="2143125"/>
          </a:xfrm>
          <a:prstGeom prst="rect">
            <a:avLst/>
          </a:prstGeom>
          <a:solidFill>
            <a:srgbClr val="FEFEFE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5610" name="矩形 13"/>
          <p:cNvSpPr>
            <a:spLocks noChangeArrowheads="1"/>
          </p:cNvSpPr>
          <p:nvPr/>
        </p:nvSpPr>
        <p:spPr bwMode="auto">
          <a:xfrm>
            <a:off x="0" y="4175125"/>
            <a:ext cx="890588" cy="2143125"/>
          </a:xfrm>
          <a:prstGeom prst="rect">
            <a:avLst/>
          </a:prstGeom>
          <a:solidFill>
            <a:srgbClr val="FEFEFE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5611" name="文本框 14"/>
          <p:cNvSpPr>
            <a:spLocks noChangeArrowheads="1"/>
          </p:cNvSpPr>
          <p:nvPr/>
        </p:nvSpPr>
        <p:spPr bwMode="auto">
          <a:xfrm>
            <a:off x="393700" y="2454275"/>
            <a:ext cx="7575550" cy="163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600">
                <a:solidFill>
                  <a:schemeClr val="bg1"/>
                </a:solidFill>
                <a:latin typeface="Agency FB" panose="020b0503020202020204" pitchFamily="34" charset="0"/>
                <a:ea typeface="方正姚体简体" panose="03000509000000000000" pitchFamily="65" charset="-122"/>
                <a:sym typeface="Agency FB" panose="020b0503020202020204" pitchFamily="34" charset="0"/>
              </a:rPr>
              <a:t>                     </a:t>
            </a:r>
            <a:r>
              <a:rPr lang="en-US" altLang="zh-CN">
                <a:solidFill>
                  <a:srgbClr val="000000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MORE   THAN   TEMPLATE</a:t>
            </a:r>
            <a:endParaRPr lang="zh-CN" altLang="en-US">
              <a:solidFill>
                <a:srgbClr val="000000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rgbClr val="000000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Click here to add  you to the  center of the  narrative Thought  Click here to add  you to the  </a:t>
            </a:r>
            <a:endParaRPr lang="en-US" altLang="zh-CN" sz="1600">
              <a:solidFill>
                <a:srgbClr val="000000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rgbClr val="000000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center of the narrative thought  Click here to add  you to the center of the  narrative thought</a:t>
            </a:r>
            <a:endParaRPr lang="en-US" altLang="zh-CN" sz="1600">
              <a:solidFill>
                <a:srgbClr val="000000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600">
              <a:solidFill>
                <a:srgbClr val="000000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600">
              <a:solidFill>
                <a:srgbClr val="000000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</p:txBody>
      </p:sp>
      <p:sp>
        <p:nvSpPr>
          <p:cNvPr id="25612" name="文本框 15"/>
          <p:cNvSpPr>
            <a:spLocks noChangeArrowheads="1"/>
          </p:cNvSpPr>
          <p:nvPr/>
        </p:nvSpPr>
        <p:spPr bwMode="auto">
          <a:xfrm>
            <a:off x="4391025" y="4557713"/>
            <a:ext cx="7575550" cy="1662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600">
                <a:solidFill>
                  <a:schemeClr val="bg1"/>
                </a:solidFill>
                <a:latin typeface="Agency FB" panose="020b0503020202020204" pitchFamily="34" charset="0"/>
                <a:ea typeface="方正姚体简体" panose="03000509000000000000" pitchFamily="65" charset="-122"/>
                <a:sym typeface="Agency FB" panose="020b0503020202020204" pitchFamily="34" charset="0"/>
              </a:rPr>
              <a:t>                     </a:t>
            </a:r>
            <a:r>
              <a:rPr lang="en-US" altLang="zh-CN">
                <a:solidFill>
                  <a:srgbClr val="0C0C0C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MORE   THAN   TEMPLATE</a:t>
            </a:r>
            <a:endParaRPr lang="zh-CN" altLang="en-US">
              <a:solidFill>
                <a:srgbClr val="0C0C0C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rgbClr val="0C0C0C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Click here to add  you to the  center of the  narrative Thought  Click here to add  you to the  </a:t>
            </a:r>
            <a:endParaRPr lang="en-US" altLang="zh-CN" sz="1600">
              <a:solidFill>
                <a:srgbClr val="0C0C0C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rgbClr val="0C0C0C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center of the narrative thought  Click here to add  you to the center of the  narrative thought</a:t>
            </a:r>
            <a:endParaRPr lang="en-US" altLang="zh-CN" sz="1600">
              <a:solidFill>
                <a:srgbClr val="0C0C0C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600">
              <a:solidFill>
                <a:srgbClr val="0C0C0C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0C0C0C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 bwMode="auto">
      <p:bgPr>
        <a:blipFill dpi="0"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6626" name="椭圆 26"/>
          <p:cNvSpPr>
            <a:spLocks noChangeArrowheads="1"/>
          </p:cNvSpPr>
          <p:nvPr/>
        </p:nvSpPr>
        <p:spPr bwMode="auto">
          <a:xfrm>
            <a:off x="4256088" y="3937000"/>
            <a:ext cx="1073150" cy="1073150"/>
          </a:xfrm>
          <a:prstGeom prst="ellipse">
            <a:avLst/>
          </a:prstGeom>
          <a:solidFill>
            <a:srgbClr val="FEFEFE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6627" name="椭圆 28"/>
          <p:cNvSpPr>
            <a:spLocks noChangeArrowheads="1"/>
          </p:cNvSpPr>
          <p:nvPr/>
        </p:nvSpPr>
        <p:spPr bwMode="auto">
          <a:xfrm>
            <a:off x="4527550" y="5151438"/>
            <a:ext cx="1200150" cy="1198562"/>
          </a:xfrm>
          <a:prstGeom prst="ellipse">
            <a:avLst/>
          </a:prstGeom>
          <a:solidFill>
            <a:srgbClr val="FEFEFE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6628" name="椭圆 30"/>
          <p:cNvSpPr>
            <a:spLocks noChangeArrowheads="1"/>
          </p:cNvSpPr>
          <p:nvPr/>
        </p:nvSpPr>
        <p:spPr bwMode="auto">
          <a:xfrm>
            <a:off x="6826250" y="4000500"/>
            <a:ext cx="1436688" cy="1438275"/>
          </a:xfrm>
          <a:prstGeom prst="ellipse">
            <a:avLst/>
          </a:prstGeom>
          <a:solidFill>
            <a:srgbClr val="FEFEFE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6629" name="椭圆 32"/>
          <p:cNvSpPr>
            <a:spLocks noChangeArrowheads="1"/>
          </p:cNvSpPr>
          <p:nvPr/>
        </p:nvSpPr>
        <p:spPr bwMode="auto">
          <a:xfrm>
            <a:off x="6435725" y="5543550"/>
            <a:ext cx="1014413" cy="1014413"/>
          </a:xfrm>
          <a:prstGeom prst="ellipse">
            <a:avLst/>
          </a:prstGeom>
          <a:solidFill>
            <a:srgbClr val="FEFEFE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26630" name="组合 1"/>
          <p:cNvGrpSpPr/>
          <p:nvPr/>
        </p:nvGrpSpPr>
        <p:grpSpPr>
          <a:xfrm>
            <a:off x="8674100" y="92075"/>
            <a:ext cx="3630613" cy="920750"/>
            <a:chExt cx="3965717" cy="921247"/>
          </a:xfrm>
        </p:grpSpPr>
        <p:sp>
          <p:nvSpPr>
            <p:cNvPr id="26648" name="等腰三角形 2"/>
            <p:cNvSpPr>
              <a:spLocks noChangeArrowheads="1"/>
            </p:cNvSpPr>
            <p:nvPr/>
          </p:nvSpPr>
          <p:spPr bwMode="auto">
            <a:xfrm rot="5400000" flipV="1">
              <a:off x="1522235" y="-1522235"/>
              <a:ext cx="921247" cy="3965717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6649" name="等腰三角形 3"/>
            <p:cNvSpPr>
              <a:spLocks noChangeArrowheads="1"/>
            </p:cNvSpPr>
            <p:nvPr/>
          </p:nvSpPr>
          <p:spPr bwMode="auto">
            <a:xfrm rot="5400000" flipV="1">
              <a:off x="2356721" y="-836346"/>
              <a:ext cx="602579" cy="2593940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26631" name="文本框 4"/>
          <p:cNvSpPr>
            <a:spLocks noChangeArrowheads="1"/>
          </p:cNvSpPr>
          <p:nvPr/>
        </p:nvSpPr>
        <p:spPr bwMode="auto">
          <a:xfrm>
            <a:off x="4070350" y="247650"/>
            <a:ext cx="40259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000000"/>
                </a:solidFill>
              </a:rPr>
              <a:t>  </a:t>
            </a:r>
            <a:r>
              <a:rPr lang="en-US" altLang="zh-CN" b="1">
                <a:solidFill>
                  <a:schemeClr val="bg1"/>
                </a:solidFill>
                <a:latin typeface="方正姚体简体" panose="03000509000000000000" pitchFamily="65" charset="-122"/>
                <a:sym typeface="方正姚体" panose="02010601030101010101" pitchFamily="2" charset="-122"/>
              </a:rPr>
              <a:t>MORE  THEN  TEMPLATE</a:t>
            </a:r>
            <a:endParaRPr lang="en-US" altLang="zh-CN" sz="2000" b="1">
              <a:solidFill>
                <a:schemeClr val="bg1"/>
              </a:solidFill>
              <a:latin typeface="方正姚体简体" panose="03000509000000000000" pitchFamily="65" charset="-122"/>
              <a:sym typeface="方正姚体" panose="02010601030101010101" pitchFamily="2" charset="-122"/>
            </a:endParaRPr>
          </a:p>
        </p:txBody>
      </p:sp>
      <p:grpSp>
        <p:nvGrpSpPr>
          <p:cNvPr id="26632" name="组合 5"/>
          <p:cNvGrpSpPr/>
          <p:nvPr/>
        </p:nvGrpSpPr>
        <p:grpSpPr>
          <a:xfrm flipH="1">
            <a:off x="-12700" y="92075"/>
            <a:ext cx="3630613" cy="920750"/>
            <a:chExt cx="3965717" cy="921247"/>
          </a:xfrm>
        </p:grpSpPr>
        <p:sp>
          <p:nvSpPr>
            <p:cNvPr id="26646" name="等腰三角形 6"/>
            <p:cNvSpPr>
              <a:spLocks noChangeArrowheads="1"/>
            </p:cNvSpPr>
            <p:nvPr/>
          </p:nvSpPr>
          <p:spPr bwMode="auto">
            <a:xfrm rot="5400000" flipV="1">
              <a:off x="1522235" y="-1522235"/>
              <a:ext cx="921247" cy="3965717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6647" name="等腰三角形 7"/>
            <p:cNvSpPr>
              <a:spLocks noChangeArrowheads="1"/>
            </p:cNvSpPr>
            <p:nvPr/>
          </p:nvSpPr>
          <p:spPr bwMode="auto">
            <a:xfrm rot="5400000" flipV="1">
              <a:off x="2356721" y="-836346"/>
              <a:ext cx="602579" cy="2593940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26633" name="任意多边形 31"/>
          <p:cNvSpPr>
            <a:spLocks noChangeArrowheads="1"/>
          </p:cNvSpPr>
          <p:nvPr/>
        </p:nvSpPr>
        <p:spPr bwMode="auto">
          <a:xfrm rot="18300000" flipH="1">
            <a:off x="4900612" y="4522788"/>
            <a:ext cx="2028825" cy="2000250"/>
          </a:xfrm>
          <a:custGeom>
            <a:gdLst>
              <a:gd name="T0" fmla="*/ 0 w 2028813"/>
              <a:gd name="T1" fmla="*/ 618392 h 1999955"/>
              <a:gd name="T2" fmla="*/ 961775 w 2028813"/>
              <a:gd name="T3" fmla="*/ 1292121 h 1999955"/>
              <a:gd name="T4" fmla="*/ 88912 w 2028813"/>
              <a:gd name="T5" fmla="*/ 1609950 h 1999955"/>
              <a:gd name="T6" fmla="*/ 92599 w 2028813"/>
              <a:gd name="T7" fmla="*/ 1617346 h 1999955"/>
              <a:gd name="T8" fmla="*/ 119308 w 2028813"/>
              <a:gd name="T9" fmla="*/ 1713865 h 1999955"/>
              <a:gd name="T10" fmla="*/ 1069774 w 2028813"/>
              <a:gd name="T11" fmla="*/ 1367776 h 1999955"/>
              <a:gd name="T12" fmla="*/ 1649099 w 2028813"/>
              <a:gd name="T13" fmla="*/ 1773595 h 1999955"/>
              <a:gd name="T14" fmla="*/ 1299199 w 2028813"/>
              <a:gd name="T15" fmla="*/ 1901001 h 1999955"/>
              <a:gd name="T16" fmla="*/ 1330578 w 2028813"/>
              <a:gd name="T17" fmla="*/ 1963945 h 1999955"/>
              <a:gd name="T18" fmla="*/ 1340788 w 2028813"/>
              <a:gd name="T19" fmla="*/ 2000840 h 1999955"/>
              <a:gd name="T20" fmla="*/ 1757099 w 2028813"/>
              <a:gd name="T21" fmla="*/ 1849251 h 1999955"/>
              <a:gd name="T22" fmla="*/ 1953190 w 2028813"/>
              <a:gd name="T23" fmla="*/ 1986611 h 1999955"/>
              <a:gd name="T24" fmla="*/ 2028849 w 2028813"/>
              <a:gd name="T25" fmla="*/ 1878511 h 1999955"/>
              <a:gd name="T26" fmla="*/ 1800421 w 2028813"/>
              <a:gd name="T27" fmla="*/ 1718494 h 1999955"/>
              <a:gd name="T28" fmla="*/ 1800420 w 2028813"/>
              <a:gd name="T29" fmla="*/ 1718494 h 1999955"/>
              <a:gd name="T30" fmla="*/ 1532823 w 2028813"/>
              <a:gd name="T31" fmla="*/ 1531044 h 1999955"/>
              <a:gd name="T32" fmla="*/ 1532823 w 2028813"/>
              <a:gd name="T33" fmla="*/ 1074071 h 1999955"/>
              <a:gd name="T34" fmla="*/ 1527180 w 2028813"/>
              <a:gd name="T35" fmla="*/ 1073427 h 1999955"/>
              <a:gd name="T36" fmla="*/ 1424821 w 2028813"/>
              <a:gd name="T37" fmla="*/ 1040638 h 1999955"/>
              <a:gd name="T38" fmla="*/ 1424821 w 2028813"/>
              <a:gd name="T39" fmla="*/ 1455389 h 1999955"/>
              <a:gd name="T40" fmla="*/ 786180 w 2028813"/>
              <a:gd name="T41" fmla="*/ 1008016 h 1999955"/>
              <a:gd name="T42" fmla="*/ 786180 w 2028813"/>
              <a:gd name="T43" fmla="*/ 13937 h 1999955"/>
              <a:gd name="T44" fmla="*/ 685997 w 2028813"/>
              <a:gd name="T45" fmla="*/ 2503 h 1999955"/>
              <a:gd name="T46" fmla="*/ 678177 w 2028813"/>
              <a:gd name="T47" fmla="*/ 0 h 1999955"/>
              <a:gd name="T48" fmla="*/ 678177 w 2028813"/>
              <a:gd name="T49" fmla="*/ 932359 h 1999955"/>
              <a:gd name="T50" fmla="*/ 75659 w 2028813"/>
              <a:gd name="T51" fmla="*/ 510293 h 1999955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w 2028813"/>
              <a:gd name="T79" fmla="*/ 0 h 1999955"/>
              <a:gd name="T80" fmla="*/ 2028813 w 2028813"/>
              <a:gd name="T81" fmla="*/ 1999955 h 1999955"/>
            </a:gdLst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T78" t="T79" r="T80" b="T81"/>
            <a:pathLst>
              <a:path w="2028813" h="1999954">
                <a:moveTo>
                  <a:pt x="0" y="618119"/>
                </a:moveTo>
                <a:lnTo>
                  <a:pt x="961757" y="1291548"/>
                </a:lnTo>
                <a:lnTo>
                  <a:pt x="88909" y="1609239"/>
                </a:lnTo>
                <a:lnTo>
                  <a:pt x="92596" y="1616631"/>
                </a:lnTo>
                <a:lnTo>
                  <a:pt x="119305" y="1713106"/>
                </a:lnTo>
                <a:lnTo>
                  <a:pt x="1069756" y="1367170"/>
                </a:lnTo>
                <a:lnTo>
                  <a:pt x="1649069" y="1772810"/>
                </a:lnTo>
                <a:lnTo>
                  <a:pt x="1299175" y="1900161"/>
                </a:lnTo>
                <a:lnTo>
                  <a:pt x="1330554" y="1963075"/>
                </a:lnTo>
                <a:lnTo>
                  <a:pt x="1340764" y="1999955"/>
                </a:lnTo>
                <a:lnTo>
                  <a:pt x="1757069" y="1848432"/>
                </a:lnTo>
                <a:lnTo>
                  <a:pt x="1953154" y="1985732"/>
                </a:lnTo>
                <a:lnTo>
                  <a:pt x="2028813" y="1877680"/>
                </a:lnTo>
                <a:lnTo>
                  <a:pt x="1800388" y="1717735"/>
                </a:lnTo>
                <a:lnTo>
                  <a:pt x="1800387" y="1717735"/>
                </a:lnTo>
                <a:lnTo>
                  <a:pt x="1532796" y="1530366"/>
                </a:lnTo>
                <a:lnTo>
                  <a:pt x="1532796" y="1073597"/>
                </a:lnTo>
                <a:lnTo>
                  <a:pt x="1527153" y="1072953"/>
                </a:lnTo>
                <a:lnTo>
                  <a:pt x="1424797" y="1040179"/>
                </a:lnTo>
                <a:lnTo>
                  <a:pt x="1424797" y="1454744"/>
                </a:lnTo>
                <a:lnTo>
                  <a:pt x="786165" y="1007569"/>
                </a:lnTo>
                <a:lnTo>
                  <a:pt x="786165" y="13931"/>
                </a:lnTo>
                <a:lnTo>
                  <a:pt x="685985" y="2503"/>
                </a:lnTo>
                <a:lnTo>
                  <a:pt x="678165" y="0"/>
                </a:lnTo>
                <a:lnTo>
                  <a:pt x="678165" y="931947"/>
                </a:lnTo>
                <a:lnTo>
                  <a:pt x="75659" y="510068"/>
                </a:lnTo>
                <a:lnTo>
                  <a:pt x="0" y="61811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6634" name="椭圆 9"/>
          <p:cNvSpPr>
            <a:spLocks noChangeArrowheads="1"/>
          </p:cNvSpPr>
          <p:nvPr/>
        </p:nvSpPr>
        <p:spPr bwMode="auto">
          <a:xfrm>
            <a:off x="5210175" y="2670175"/>
            <a:ext cx="1819275" cy="1819275"/>
          </a:xfrm>
          <a:prstGeom prst="ellipse">
            <a:avLst/>
          </a:prstGeom>
          <a:solidFill>
            <a:srgbClr val="FEFEFE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26635" name="图片 14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775"/>
          <a:stretch>
            <a:fillRect/>
          </a:stretch>
        </p:blipFill>
        <p:spPr bwMode="auto">
          <a:xfrm>
            <a:off x="4498975" y="6850063"/>
            <a:ext cx="3238500" cy="179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36" name="文本框 15"/>
          <p:cNvSpPr>
            <a:spLocks noChangeArrowheads="1"/>
          </p:cNvSpPr>
          <p:nvPr/>
        </p:nvSpPr>
        <p:spPr bwMode="auto">
          <a:xfrm>
            <a:off x="4711700" y="5502275"/>
            <a:ext cx="817563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>
                <a:solidFill>
                  <a:srgbClr val="0B2334"/>
                </a:solidFill>
                <a:latin typeface="Impact" panose="020b0806030902050204" pitchFamily="34" charset="0"/>
                <a:sym typeface="Impact" panose="020b0806030902050204" pitchFamily="34" charset="0"/>
              </a:rPr>
              <a:t>50%</a:t>
            </a:r>
            <a:endParaRPr lang="zh-CN" altLang="en-US">
              <a:solidFill>
                <a:srgbClr val="0B2334"/>
              </a:solidFill>
              <a:latin typeface="Impact" panose="020b0806030902050204" pitchFamily="34" charset="0"/>
              <a:sym typeface="Impact" panose="020b0806030902050204" pitchFamily="34" charset="0"/>
            </a:endParaRPr>
          </a:p>
        </p:txBody>
      </p:sp>
      <p:sp>
        <p:nvSpPr>
          <p:cNvPr id="26637" name="文本框 16"/>
          <p:cNvSpPr>
            <a:spLocks noChangeArrowheads="1"/>
          </p:cNvSpPr>
          <p:nvPr/>
        </p:nvSpPr>
        <p:spPr bwMode="auto">
          <a:xfrm>
            <a:off x="6583363" y="5829300"/>
            <a:ext cx="7270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0B2334"/>
                </a:solidFill>
                <a:latin typeface="Impact" panose="020b0806030902050204" pitchFamily="34" charset="0"/>
                <a:sym typeface="Impact" panose="020b0806030902050204" pitchFamily="34" charset="0"/>
              </a:rPr>
              <a:t>30%</a:t>
            </a:r>
            <a:endParaRPr lang="zh-CN" altLang="en-US" sz="2400">
              <a:solidFill>
                <a:srgbClr val="0B2334"/>
              </a:solidFill>
              <a:latin typeface="Impact" panose="020b0806030902050204" pitchFamily="34" charset="0"/>
              <a:sym typeface="Impact" panose="020b0806030902050204" pitchFamily="34" charset="0"/>
            </a:endParaRPr>
          </a:p>
        </p:txBody>
      </p:sp>
      <p:sp>
        <p:nvSpPr>
          <p:cNvPr id="26638" name="文本框 17"/>
          <p:cNvSpPr>
            <a:spLocks noChangeArrowheads="1"/>
          </p:cNvSpPr>
          <p:nvPr/>
        </p:nvSpPr>
        <p:spPr bwMode="auto">
          <a:xfrm>
            <a:off x="4419600" y="4217988"/>
            <a:ext cx="804863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>
                <a:solidFill>
                  <a:srgbClr val="0B2334"/>
                </a:solidFill>
                <a:latin typeface="Impact" panose="020b0806030902050204" pitchFamily="34" charset="0"/>
                <a:sym typeface="Impact" panose="020b0806030902050204" pitchFamily="34" charset="0"/>
              </a:rPr>
              <a:t>40%</a:t>
            </a:r>
            <a:endParaRPr lang="zh-CN" altLang="en-US">
              <a:solidFill>
                <a:srgbClr val="0B2334"/>
              </a:solidFill>
              <a:latin typeface="Impact" panose="020b0806030902050204" pitchFamily="34" charset="0"/>
              <a:sym typeface="Impact" panose="020b0806030902050204" pitchFamily="34" charset="0"/>
            </a:endParaRPr>
          </a:p>
        </p:txBody>
      </p:sp>
      <p:sp>
        <p:nvSpPr>
          <p:cNvPr id="26639" name="文本框 18"/>
          <p:cNvSpPr>
            <a:spLocks noChangeArrowheads="1"/>
          </p:cNvSpPr>
          <p:nvPr/>
        </p:nvSpPr>
        <p:spPr bwMode="auto">
          <a:xfrm>
            <a:off x="7067550" y="4416425"/>
            <a:ext cx="10033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600">
                <a:solidFill>
                  <a:srgbClr val="0B2334"/>
                </a:solidFill>
                <a:latin typeface="Impact" panose="020b0806030902050204" pitchFamily="34" charset="0"/>
                <a:sym typeface="Impact" panose="020b0806030902050204" pitchFamily="34" charset="0"/>
              </a:rPr>
              <a:t>65%</a:t>
            </a:r>
            <a:endParaRPr lang="zh-CN" altLang="en-US" sz="3600">
              <a:solidFill>
                <a:srgbClr val="0B2334"/>
              </a:solidFill>
              <a:latin typeface="Impact" panose="020b0806030902050204" pitchFamily="34" charset="0"/>
              <a:sym typeface="Impact" panose="020b0806030902050204" pitchFamily="34" charset="0"/>
            </a:endParaRPr>
          </a:p>
        </p:txBody>
      </p:sp>
      <p:sp>
        <p:nvSpPr>
          <p:cNvPr id="26640" name="文本框 19"/>
          <p:cNvSpPr>
            <a:spLocks noChangeArrowheads="1"/>
          </p:cNvSpPr>
          <p:nvPr/>
        </p:nvSpPr>
        <p:spPr bwMode="auto">
          <a:xfrm>
            <a:off x="5543550" y="3146425"/>
            <a:ext cx="127000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4800">
                <a:solidFill>
                  <a:srgbClr val="0B2334"/>
                </a:solidFill>
                <a:latin typeface="Impact" panose="020b0806030902050204" pitchFamily="34" charset="0"/>
                <a:sym typeface="Impact" panose="020b0806030902050204" pitchFamily="34" charset="0"/>
              </a:rPr>
              <a:t>80%</a:t>
            </a:r>
            <a:endParaRPr lang="zh-CN" altLang="en-US" sz="4800">
              <a:solidFill>
                <a:srgbClr val="0B2334"/>
              </a:solidFill>
              <a:latin typeface="Impact" panose="020b0806030902050204" pitchFamily="34" charset="0"/>
              <a:sym typeface="Impact" panose="020b0806030902050204" pitchFamily="34" charset="0"/>
            </a:endParaRPr>
          </a:p>
        </p:txBody>
      </p:sp>
      <p:sp>
        <p:nvSpPr>
          <p:cNvPr id="26641" name="文本框 20"/>
          <p:cNvSpPr>
            <a:spLocks noChangeArrowheads="1"/>
          </p:cNvSpPr>
          <p:nvPr/>
        </p:nvSpPr>
        <p:spPr bwMode="auto">
          <a:xfrm>
            <a:off x="1501775" y="5595938"/>
            <a:ext cx="2765425" cy="1138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 b="1">
                <a:solidFill>
                  <a:srgbClr val="262626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   </a:t>
            </a:r>
            <a:r>
              <a:rPr lang="en-US" altLang="zh-CN" sz="1600" b="1">
                <a:solidFill>
                  <a:srgbClr val="FEFEFE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MORE  THAN  TEMPLATE</a:t>
            </a:r>
            <a:endParaRPr lang="zh-CN" altLang="en-US" sz="1600" b="1">
              <a:solidFill>
                <a:srgbClr val="FEFEFE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>
                <a:solidFill>
                  <a:srgbClr val="FEFEFE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Click here to add  you to the Center of the  </a:t>
            </a:r>
            <a:endParaRPr lang="en-US" altLang="zh-CN" sz="1200">
              <a:solidFill>
                <a:srgbClr val="FEFEFE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>
                <a:solidFill>
                  <a:srgbClr val="FEFEFE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narrative thought</a:t>
            </a:r>
            <a:endParaRPr lang="en-US" altLang="zh-CN" sz="1200">
              <a:solidFill>
                <a:srgbClr val="FEFEFE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200">
              <a:solidFill>
                <a:srgbClr val="FEFEFE"/>
              </a:solidFill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600">
              <a:solidFill>
                <a:srgbClr val="FEFEF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6642" name="文本框 21"/>
          <p:cNvSpPr>
            <a:spLocks noChangeArrowheads="1"/>
          </p:cNvSpPr>
          <p:nvPr/>
        </p:nvSpPr>
        <p:spPr bwMode="auto">
          <a:xfrm>
            <a:off x="1397000" y="4219575"/>
            <a:ext cx="2765425" cy="1138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 b="1">
                <a:solidFill>
                  <a:srgbClr val="262626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   </a:t>
            </a:r>
            <a:r>
              <a:rPr lang="en-US" altLang="zh-CN" sz="1600" b="1">
                <a:solidFill>
                  <a:srgbClr val="FEFEFE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MORE  THAN  TEMPLATE</a:t>
            </a:r>
            <a:endParaRPr lang="zh-CN" altLang="en-US" sz="1600" b="1">
              <a:solidFill>
                <a:srgbClr val="FEFEFE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>
                <a:solidFill>
                  <a:srgbClr val="FEFEFE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Click here to add  you to the Center of the  </a:t>
            </a:r>
            <a:endParaRPr lang="en-US" altLang="zh-CN" sz="1200">
              <a:solidFill>
                <a:srgbClr val="FEFEFE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>
                <a:solidFill>
                  <a:srgbClr val="FEFEFE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narrative thought</a:t>
            </a:r>
            <a:endParaRPr lang="en-US" altLang="zh-CN" sz="1200">
              <a:solidFill>
                <a:srgbClr val="FEFEFE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200">
              <a:solidFill>
                <a:srgbClr val="FEFEFE"/>
              </a:solidFill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600">
              <a:solidFill>
                <a:srgbClr val="FEFEF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6643" name="文本框 22"/>
          <p:cNvSpPr>
            <a:spLocks noChangeArrowheads="1"/>
          </p:cNvSpPr>
          <p:nvPr/>
        </p:nvSpPr>
        <p:spPr bwMode="auto">
          <a:xfrm>
            <a:off x="2247900" y="2828925"/>
            <a:ext cx="2765425" cy="1138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 b="1">
                <a:solidFill>
                  <a:srgbClr val="262626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   </a:t>
            </a:r>
            <a:r>
              <a:rPr lang="en-US" altLang="zh-CN" sz="1600" b="1">
                <a:solidFill>
                  <a:srgbClr val="FEFEFE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MORE  THAN  TEMPLATE</a:t>
            </a:r>
            <a:endParaRPr lang="zh-CN" altLang="en-US" sz="1600" b="1">
              <a:solidFill>
                <a:srgbClr val="FEFEFE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>
                <a:solidFill>
                  <a:srgbClr val="FEFEFE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Click here to add  you to the Center of the  </a:t>
            </a:r>
            <a:endParaRPr lang="en-US" altLang="zh-CN" sz="1200">
              <a:solidFill>
                <a:srgbClr val="FEFEFE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>
                <a:solidFill>
                  <a:srgbClr val="FEFEFE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narrative thought</a:t>
            </a:r>
            <a:endParaRPr lang="en-US" altLang="zh-CN" sz="1200">
              <a:solidFill>
                <a:srgbClr val="FEFEFE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200">
              <a:solidFill>
                <a:srgbClr val="FEFEFE"/>
              </a:solidFill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60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6644" name="文本框 23"/>
          <p:cNvSpPr>
            <a:spLocks noChangeArrowheads="1"/>
          </p:cNvSpPr>
          <p:nvPr/>
        </p:nvSpPr>
        <p:spPr bwMode="auto">
          <a:xfrm>
            <a:off x="7769225" y="5710238"/>
            <a:ext cx="2765425" cy="1138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 b="1">
                <a:solidFill>
                  <a:srgbClr val="262626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   </a:t>
            </a:r>
            <a:r>
              <a:rPr lang="en-US" altLang="zh-CN" sz="1600" b="1">
                <a:solidFill>
                  <a:srgbClr val="FEFEFE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MORE  THAN  TEMPLATE</a:t>
            </a:r>
            <a:endParaRPr lang="zh-CN" altLang="en-US" sz="1600" b="1">
              <a:solidFill>
                <a:srgbClr val="FEFEFE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>
                <a:solidFill>
                  <a:srgbClr val="FEFEFE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Click here to add  you to the Center of the  </a:t>
            </a:r>
            <a:endParaRPr lang="en-US" altLang="zh-CN" sz="1200">
              <a:solidFill>
                <a:srgbClr val="FEFEFE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>
                <a:solidFill>
                  <a:srgbClr val="FEFEFE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narrative thought</a:t>
            </a:r>
            <a:endParaRPr lang="en-US" altLang="zh-CN" sz="1200">
              <a:solidFill>
                <a:srgbClr val="FEFEFE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200">
              <a:solidFill>
                <a:srgbClr val="262626"/>
              </a:solidFill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60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6645" name="文本框 24"/>
          <p:cNvSpPr>
            <a:spLocks noChangeArrowheads="1"/>
          </p:cNvSpPr>
          <p:nvPr/>
        </p:nvSpPr>
        <p:spPr bwMode="auto">
          <a:xfrm>
            <a:off x="8615363" y="4362450"/>
            <a:ext cx="2765425" cy="1138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 b="1">
                <a:solidFill>
                  <a:srgbClr val="262626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   </a:t>
            </a:r>
            <a:r>
              <a:rPr lang="en-US" altLang="zh-CN" sz="1600" b="1">
                <a:solidFill>
                  <a:srgbClr val="FEFEFE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MORE  THAN  TEMPLATE</a:t>
            </a:r>
            <a:endParaRPr lang="zh-CN" altLang="en-US" sz="1600" b="1">
              <a:solidFill>
                <a:srgbClr val="FEFEFE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>
                <a:solidFill>
                  <a:srgbClr val="FEFEFE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Click here to add  you to the Center of the  </a:t>
            </a:r>
            <a:endParaRPr lang="en-US" altLang="zh-CN" sz="1200">
              <a:solidFill>
                <a:srgbClr val="FEFEFE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>
                <a:solidFill>
                  <a:srgbClr val="FEFEFE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narrative thought</a:t>
            </a:r>
            <a:endParaRPr lang="en-US" altLang="zh-CN" sz="1200">
              <a:solidFill>
                <a:srgbClr val="FEFEFE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200">
              <a:solidFill>
                <a:srgbClr val="FEFEFE"/>
              </a:solidFill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600">
              <a:solidFill>
                <a:srgbClr val="FEFEF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 bwMode="auto">
      <p:bgPr>
        <a:blipFill dpi="0"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7650" name="等腰三角形 16"/>
          <p:cNvSpPr>
            <a:spLocks noChangeArrowheads="1"/>
          </p:cNvSpPr>
          <p:nvPr/>
        </p:nvSpPr>
        <p:spPr bwMode="auto">
          <a:xfrm>
            <a:off x="1889125" y="4375150"/>
            <a:ext cx="2689225" cy="2482850"/>
          </a:xfrm>
          <a:prstGeom prst="triangle">
            <a:avLst>
              <a:gd name="adj" fmla="val 50000"/>
            </a:avLst>
          </a:prstGeom>
          <a:solidFill>
            <a:srgbClr val="FFFFFF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7651" name="文本框 19"/>
          <p:cNvSpPr>
            <a:spLocks noChangeArrowheads="1"/>
          </p:cNvSpPr>
          <p:nvPr/>
        </p:nvSpPr>
        <p:spPr bwMode="auto">
          <a:xfrm>
            <a:off x="5149850" y="3068638"/>
            <a:ext cx="6084888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000000"/>
                </a:solidFill>
              </a:rPr>
              <a:t>  </a:t>
            </a:r>
            <a:r>
              <a:rPr lang="en-US" altLang="zh-CN" sz="4400">
                <a:solidFill>
                  <a:schemeClr val="bg1"/>
                </a:solidFill>
                <a:latin typeface="方正姚体简体" panose="03000509000000000000" pitchFamily="65" charset="-122"/>
                <a:sym typeface="方正姚体" panose="02010601030101010101" pitchFamily="2" charset="-122"/>
              </a:rPr>
              <a:t>MORE  </a:t>
            </a:r>
            <a:r>
              <a:rPr lang="en-US" altLang="zh-CN" sz="4400" b="1">
                <a:solidFill>
                  <a:schemeClr val="bg1"/>
                </a:solidFill>
                <a:latin typeface="方正姚体简体" panose="03000509000000000000" pitchFamily="65" charset="-122"/>
                <a:sym typeface="方正姚体" panose="02010601030101010101" pitchFamily="2" charset="-122"/>
              </a:rPr>
              <a:t>THEN  </a:t>
            </a:r>
            <a:r>
              <a:rPr lang="en-US" altLang="zh-CN" sz="4400">
                <a:solidFill>
                  <a:schemeClr val="bg1"/>
                </a:solidFill>
                <a:latin typeface="方正姚体简体" panose="03000509000000000000" pitchFamily="65" charset="-122"/>
                <a:sym typeface="方正姚体" panose="02010601030101010101" pitchFamily="2" charset="-122"/>
              </a:rPr>
              <a:t>TEMPLATE</a:t>
            </a:r>
            <a:endParaRPr lang="en-US" altLang="zh-CN" sz="3600">
              <a:solidFill>
                <a:schemeClr val="bg1"/>
              </a:solidFill>
              <a:latin typeface="方正姚体简体" panose="03000509000000000000" pitchFamily="65" charset="-122"/>
              <a:sym typeface="方正姚体" panose="02010601030101010101" pitchFamily="2" charset="-122"/>
            </a:endParaRPr>
          </a:p>
        </p:txBody>
      </p:sp>
      <p:sp>
        <p:nvSpPr>
          <p:cNvPr id="27652" name="文本框 20"/>
          <p:cNvSpPr>
            <a:spLocks noChangeArrowheads="1"/>
          </p:cNvSpPr>
          <p:nvPr/>
        </p:nvSpPr>
        <p:spPr bwMode="auto">
          <a:xfrm>
            <a:off x="5913438" y="3822700"/>
            <a:ext cx="4975225" cy="1446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chemeClr val="bg1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          </a:t>
            </a:r>
            <a:endParaRPr lang="zh-CN" altLang="en-US" sz="3200" b="1">
              <a:solidFill>
                <a:schemeClr val="bg1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800">
                <a:solidFill>
                  <a:schemeClr val="bg1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Click here to add  you to the  center of the  narrative </a:t>
            </a:r>
            <a:endParaRPr lang="zh-CN" altLang="en-US" sz="1800">
              <a:solidFill>
                <a:schemeClr val="bg1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800">
                <a:solidFill>
                  <a:schemeClr val="bg1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Thought  Click here to add   you to the  center of the </a:t>
            </a:r>
            <a:endParaRPr lang="zh-CN" altLang="en-US" sz="1800">
              <a:solidFill>
                <a:schemeClr val="bg1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800">
                <a:solidFill>
                  <a:schemeClr val="bg1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                             narrative thought</a:t>
            </a:r>
            <a:endParaRPr lang="en-US" altLang="zh-CN" sz="2000">
              <a:solidFill>
                <a:schemeClr val="bg1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</p:txBody>
      </p:sp>
      <p:sp>
        <p:nvSpPr>
          <p:cNvPr id="27653" name="直接连接符 21"/>
          <p:cNvSpPr>
            <a:spLocks noChangeShapeType="1"/>
          </p:cNvSpPr>
          <p:nvPr/>
        </p:nvSpPr>
        <p:spPr bwMode="auto">
          <a:xfrm rot="5400000" flipH="1">
            <a:off x="8209757" y="1100931"/>
            <a:ext cx="0" cy="5903913"/>
          </a:xfrm>
          <a:prstGeom prst="line">
            <a:avLst/>
          </a:prstGeom>
          <a:noFill/>
          <a:ln w="12700">
            <a:solidFill>
              <a:srgbClr val="FFFFFF">
                <a:alpha val="50195"/>
              </a:srgbClr>
            </a:solidFill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54" name="等腰三角形 24"/>
          <p:cNvSpPr>
            <a:spLocks noChangeArrowheads="1"/>
          </p:cNvSpPr>
          <p:nvPr/>
        </p:nvSpPr>
        <p:spPr bwMode="auto">
          <a:xfrm>
            <a:off x="2155825" y="4867275"/>
            <a:ext cx="2155825" cy="1990725"/>
          </a:xfrm>
          <a:prstGeom prst="triangle">
            <a:avLst>
              <a:gd name="adj" fmla="val 50000"/>
            </a:avLst>
          </a:prstGeom>
          <a:solidFill>
            <a:srgbClr val="FFFFFF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7655" name="等腰三角形 26"/>
          <p:cNvSpPr>
            <a:spLocks noChangeArrowheads="1"/>
          </p:cNvSpPr>
          <p:nvPr/>
        </p:nvSpPr>
        <p:spPr bwMode="auto">
          <a:xfrm flipV="1">
            <a:off x="868363" y="0"/>
            <a:ext cx="4738687" cy="4375150"/>
          </a:xfrm>
          <a:prstGeom prst="triangle">
            <a:avLst>
              <a:gd name="adj" fmla="val 50000"/>
            </a:avLst>
          </a:prstGeom>
          <a:solidFill>
            <a:srgbClr val="FFFFFF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7656" name="等腰三角形 28"/>
          <p:cNvSpPr>
            <a:spLocks noChangeArrowheads="1"/>
          </p:cNvSpPr>
          <p:nvPr/>
        </p:nvSpPr>
        <p:spPr bwMode="auto">
          <a:xfrm flipV="1">
            <a:off x="1177925" y="-19050"/>
            <a:ext cx="4140200" cy="3822700"/>
          </a:xfrm>
          <a:prstGeom prst="triangle">
            <a:avLst>
              <a:gd name="adj" fmla="val 50000"/>
            </a:avLst>
          </a:prstGeom>
          <a:solidFill>
            <a:srgbClr val="FFFFFF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7657" name="文本框 29"/>
          <p:cNvSpPr>
            <a:spLocks noChangeArrowheads="1"/>
          </p:cNvSpPr>
          <p:nvPr/>
        </p:nvSpPr>
        <p:spPr bwMode="auto">
          <a:xfrm>
            <a:off x="2463800" y="428625"/>
            <a:ext cx="1758950" cy="1862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1500" b="1">
                <a:solidFill>
                  <a:srgbClr val="093255"/>
                </a:solidFill>
                <a:latin typeface="Impact" panose="020b0806030902050204" pitchFamily="34" charset="0"/>
                <a:sym typeface="Impact" panose="020b0806030902050204" pitchFamily="34" charset="0"/>
              </a:rPr>
              <a:t>03</a:t>
            </a:r>
            <a:endParaRPr lang="zh-CN" altLang="en-US" sz="11500" b="1">
              <a:solidFill>
                <a:srgbClr val="093255"/>
              </a:solidFill>
              <a:latin typeface="Impact" panose="020b0806030902050204" pitchFamily="34" charset="0"/>
              <a:sym typeface="Impact" panose="020b0806030902050204" pitchFamily="34" charset="0"/>
            </a:endParaRPr>
          </a:p>
        </p:txBody>
      </p:sp>
    </p:spTree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 bwMode="auto">
      <p:bgPr>
        <a:blipFill dpi="0" rotWithShape="0">
          <a:blip r:embed="rId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8674" name="组合 1"/>
          <p:cNvGrpSpPr/>
          <p:nvPr/>
        </p:nvGrpSpPr>
        <p:grpSpPr>
          <a:xfrm>
            <a:off x="8674100" y="92075"/>
            <a:ext cx="3630613" cy="920750"/>
            <a:chExt cx="3965717" cy="921247"/>
          </a:xfrm>
        </p:grpSpPr>
        <p:sp>
          <p:nvSpPr>
            <p:cNvPr id="28691" name="等腰三角形 2"/>
            <p:cNvSpPr>
              <a:spLocks noChangeArrowheads="1"/>
            </p:cNvSpPr>
            <p:nvPr/>
          </p:nvSpPr>
          <p:spPr bwMode="auto">
            <a:xfrm rot="5400000" flipV="1">
              <a:off x="1522235" y="-1522235"/>
              <a:ext cx="921247" cy="3965717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8692" name="等腰三角形 3"/>
            <p:cNvSpPr>
              <a:spLocks noChangeArrowheads="1"/>
            </p:cNvSpPr>
            <p:nvPr/>
          </p:nvSpPr>
          <p:spPr bwMode="auto">
            <a:xfrm rot="5400000" flipV="1">
              <a:off x="2356721" y="-836346"/>
              <a:ext cx="602579" cy="2593940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28675" name="文本框 4"/>
          <p:cNvSpPr>
            <a:spLocks noChangeArrowheads="1"/>
          </p:cNvSpPr>
          <p:nvPr/>
        </p:nvSpPr>
        <p:spPr bwMode="auto">
          <a:xfrm>
            <a:off x="4070350" y="247650"/>
            <a:ext cx="40259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000000"/>
                </a:solidFill>
              </a:rPr>
              <a:t>  </a:t>
            </a:r>
            <a:r>
              <a:rPr lang="en-US" altLang="zh-CN" b="1">
                <a:solidFill>
                  <a:schemeClr val="bg1"/>
                </a:solidFill>
                <a:latin typeface="方正姚体简体" panose="03000509000000000000" pitchFamily="65" charset="-122"/>
                <a:sym typeface="方正姚体" panose="02010601030101010101" pitchFamily="2" charset="-122"/>
              </a:rPr>
              <a:t>MORE  THEN  TEMPLATE</a:t>
            </a:r>
            <a:endParaRPr lang="en-US" altLang="zh-CN" sz="2000" b="1">
              <a:solidFill>
                <a:schemeClr val="bg1"/>
              </a:solidFill>
              <a:latin typeface="方正姚体简体" panose="03000509000000000000" pitchFamily="65" charset="-122"/>
              <a:sym typeface="方正姚体" panose="02010601030101010101" pitchFamily="2" charset="-122"/>
            </a:endParaRPr>
          </a:p>
        </p:txBody>
      </p:sp>
      <p:grpSp>
        <p:nvGrpSpPr>
          <p:cNvPr id="28676" name="组合 5"/>
          <p:cNvGrpSpPr/>
          <p:nvPr/>
        </p:nvGrpSpPr>
        <p:grpSpPr>
          <a:xfrm flipH="1">
            <a:off x="-12700" y="92075"/>
            <a:ext cx="3630613" cy="920750"/>
            <a:chExt cx="3965717" cy="921247"/>
          </a:xfrm>
        </p:grpSpPr>
        <p:sp>
          <p:nvSpPr>
            <p:cNvPr id="28689" name="等腰三角形 6"/>
            <p:cNvSpPr>
              <a:spLocks noChangeArrowheads="1"/>
            </p:cNvSpPr>
            <p:nvPr/>
          </p:nvSpPr>
          <p:spPr bwMode="auto">
            <a:xfrm rot="5400000" flipV="1">
              <a:off x="1522235" y="-1522235"/>
              <a:ext cx="921247" cy="3965717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8690" name="等腰三角形 7"/>
            <p:cNvSpPr>
              <a:spLocks noChangeArrowheads="1"/>
            </p:cNvSpPr>
            <p:nvPr/>
          </p:nvSpPr>
          <p:spPr bwMode="auto">
            <a:xfrm rot="5400000" flipV="1">
              <a:off x="2356721" y="-836346"/>
              <a:ext cx="602579" cy="2593940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28677" name="六边形 8"/>
          <p:cNvSpPr>
            <a:spLocks noChangeArrowheads="1"/>
          </p:cNvSpPr>
          <p:nvPr/>
        </p:nvSpPr>
        <p:spPr bwMode="auto">
          <a:xfrm rot="5400000">
            <a:off x="873125" y="2540000"/>
            <a:ext cx="3232150" cy="2203450"/>
          </a:xfrm>
          <a:prstGeom prst="hexagon">
            <a:avLst>
              <a:gd name="adj" fmla="val 25018"/>
              <a:gd name="vf" fmla="val 115470"/>
            </a:avLst>
          </a:prstGeom>
          <a:solidFill>
            <a:srgbClr val="FDFDFD">
              <a:alpha val="39999"/>
            </a:srgbClr>
          </a:solidFill>
          <a:ln w="6350">
            <a:solidFill>
              <a:srgbClr val="FFFFFF">
                <a:alpha val="50195"/>
              </a:srgbClr>
            </a:solidFill>
            <a:bevel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8678" name="椭圆 9"/>
          <p:cNvSpPr>
            <a:spLocks noChangeArrowheads="1"/>
          </p:cNvSpPr>
          <p:nvPr/>
        </p:nvSpPr>
        <p:spPr bwMode="auto">
          <a:xfrm>
            <a:off x="1701800" y="2416175"/>
            <a:ext cx="1568450" cy="1568450"/>
          </a:xfrm>
          <a:prstGeom prst="ellipse">
            <a:avLst/>
          </a:prstGeom>
          <a:blipFill dpi="0" rotWithShape="1">
            <a:blip r:embed="rId2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8679" name="六边形 10"/>
          <p:cNvSpPr>
            <a:spLocks noChangeArrowheads="1"/>
          </p:cNvSpPr>
          <p:nvPr/>
        </p:nvSpPr>
        <p:spPr bwMode="auto">
          <a:xfrm rot="5400000">
            <a:off x="4463257" y="2539206"/>
            <a:ext cx="3232150" cy="2205037"/>
          </a:xfrm>
          <a:prstGeom prst="hexagon">
            <a:avLst>
              <a:gd name="adj" fmla="val 25000"/>
              <a:gd name="vf" fmla="val 115470"/>
            </a:avLst>
          </a:prstGeom>
          <a:solidFill>
            <a:srgbClr val="FDFDFD">
              <a:alpha val="39999"/>
            </a:srgbClr>
          </a:solidFill>
          <a:ln w="6350">
            <a:solidFill>
              <a:srgbClr val="FFFFFF">
                <a:alpha val="50195"/>
              </a:srgbClr>
            </a:solidFill>
            <a:bevel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8680" name="椭圆 11"/>
          <p:cNvSpPr>
            <a:spLocks noChangeArrowheads="1"/>
          </p:cNvSpPr>
          <p:nvPr/>
        </p:nvSpPr>
        <p:spPr bwMode="auto">
          <a:xfrm>
            <a:off x="5292725" y="2416175"/>
            <a:ext cx="1566863" cy="1568450"/>
          </a:xfrm>
          <a:prstGeom prst="ellipse">
            <a:avLst/>
          </a:prstGeom>
          <a:blipFill dpi="0" rotWithShape="1">
            <a:blip r:embed="rId3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8681" name="六边形 12"/>
          <p:cNvSpPr>
            <a:spLocks noChangeArrowheads="1"/>
          </p:cNvSpPr>
          <p:nvPr/>
        </p:nvSpPr>
        <p:spPr bwMode="auto">
          <a:xfrm rot="5400000">
            <a:off x="8093075" y="2540000"/>
            <a:ext cx="3232150" cy="2203450"/>
          </a:xfrm>
          <a:prstGeom prst="hexagon">
            <a:avLst>
              <a:gd name="adj" fmla="val 25018"/>
              <a:gd name="vf" fmla="val 115470"/>
            </a:avLst>
          </a:prstGeom>
          <a:solidFill>
            <a:srgbClr val="FDFDFD">
              <a:alpha val="39999"/>
            </a:srgbClr>
          </a:solidFill>
          <a:ln w="6350">
            <a:solidFill>
              <a:srgbClr val="FFFFFF">
                <a:alpha val="50195"/>
              </a:srgbClr>
            </a:solidFill>
            <a:bevel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8682" name="椭圆 13"/>
          <p:cNvSpPr>
            <a:spLocks noChangeArrowheads="1"/>
          </p:cNvSpPr>
          <p:nvPr/>
        </p:nvSpPr>
        <p:spPr bwMode="auto">
          <a:xfrm>
            <a:off x="8921750" y="2416175"/>
            <a:ext cx="1568450" cy="1568450"/>
          </a:xfrm>
          <a:prstGeom prst="ellipse">
            <a:avLst/>
          </a:prstGeom>
          <a:blipFill dpi="0" rotWithShape="1">
            <a:blip r:embed="rId4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8683" name="文本框 14"/>
          <p:cNvSpPr>
            <a:spLocks noChangeArrowheads="1"/>
          </p:cNvSpPr>
          <p:nvPr/>
        </p:nvSpPr>
        <p:spPr bwMode="auto">
          <a:xfrm>
            <a:off x="1757363" y="4318000"/>
            <a:ext cx="159543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MORE  THEN </a:t>
            </a:r>
            <a:endParaRPr lang="zh-CN" altLang="en-US" sz="16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TEMPLATE</a:t>
            </a:r>
            <a:endParaRPr lang="en-US" altLang="zh-CN" sz="14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8684" name="文本框 15"/>
          <p:cNvSpPr>
            <a:spLocks noChangeArrowheads="1"/>
          </p:cNvSpPr>
          <p:nvPr/>
        </p:nvSpPr>
        <p:spPr bwMode="auto">
          <a:xfrm>
            <a:off x="5305425" y="4318000"/>
            <a:ext cx="15938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MORE  THEN </a:t>
            </a:r>
            <a:endParaRPr lang="zh-CN" altLang="en-US" sz="16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TEMPLATE</a:t>
            </a:r>
            <a:endParaRPr lang="en-US" altLang="zh-CN" sz="14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8685" name="文本框 16"/>
          <p:cNvSpPr>
            <a:spLocks noChangeArrowheads="1"/>
          </p:cNvSpPr>
          <p:nvPr/>
        </p:nvSpPr>
        <p:spPr bwMode="auto">
          <a:xfrm>
            <a:off x="8943975" y="4318000"/>
            <a:ext cx="159543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MORE  THEN </a:t>
            </a:r>
            <a:endParaRPr lang="zh-CN" altLang="en-US" sz="16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TEMPLATE</a:t>
            </a:r>
            <a:endParaRPr lang="en-US" altLang="zh-CN" sz="14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8686" name="文本框 17"/>
          <p:cNvSpPr>
            <a:spLocks noChangeArrowheads="1"/>
          </p:cNvSpPr>
          <p:nvPr/>
        </p:nvSpPr>
        <p:spPr bwMode="auto">
          <a:xfrm>
            <a:off x="1500188" y="5257800"/>
            <a:ext cx="2111375" cy="1277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000" b="1">
                <a:solidFill>
                  <a:schemeClr val="bg1"/>
                </a:solidFill>
              </a:rPr>
              <a:t>             </a:t>
            </a:r>
            <a:endParaRPr lang="en-US" altLang="zh-CN" b="1">
              <a:solidFill>
                <a:srgbClr val="000000"/>
              </a:solidFill>
              <a:latin typeface="Agency FB" panose="020b0503020202020204" pitchFamily="34" charset="0"/>
              <a:sym typeface="Agency FB" panose="020b0503020202020204" pitchFamily="34" charset="0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>
                <a:solidFill>
                  <a:srgbClr val="FEFEFE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Click  here to add you to the </a:t>
            </a:r>
            <a:endParaRPr lang="zh-CN" altLang="en-US" sz="1200">
              <a:solidFill>
                <a:srgbClr val="FEFEFE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>
                <a:solidFill>
                  <a:srgbClr val="FEFEFE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Center of the  narrative  thought</a:t>
            </a:r>
            <a:endParaRPr lang="zh-CN" altLang="en-US" sz="1200">
              <a:solidFill>
                <a:srgbClr val="FEFEFE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100">
                <a:solidFill>
                  <a:srgbClr val="FEFEFE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Click   here to  add   you to the </a:t>
            </a:r>
            <a:endParaRPr lang="zh-CN" altLang="en-US" sz="1100">
              <a:solidFill>
                <a:srgbClr val="FEFEFE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100">
                <a:solidFill>
                  <a:srgbClr val="FEFEFE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Center of the    narrative   thought</a:t>
            </a:r>
            <a:endParaRPr lang="en-US" altLang="zh-CN" sz="1000">
              <a:solidFill>
                <a:srgbClr val="FEFEFE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100">
                <a:solidFill>
                  <a:srgbClr val="FEFEFE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 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28687" name="文本框 18"/>
          <p:cNvSpPr>
            <a:spLocks noChangeArrowheads="1"/>
          </p:cNvSpPr>
          <p:nvPr/>
        </p:nvSpPr>
        <p:spPr bwMode="auto">
          <a:xfrm>
            <a:off x="5016500" y="5257800"/>
            <a:ext cx="2111375" cy="1277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000" b="1">
                <a:solidFill>
                  <a:schemeClr val="bg1"/>
                </a:solidFill>
              </a:rPr>
              <a:t>             </a:t>
            </a:r>
            <a:endParaRPr lang="en-US" altLang="zh-CN" b="1">
              <a:solidFill>
                <a:srgbClr val="000000"/>
              </a:solidFill>
              <a:latin typeface="Agency FB" panose="020b0503020202020204" pitchFamily="34" charset="0"/>
              <a:sym typeface="Agency FB" panose="020b0503020202020204" pitchFamily="34" charset="0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>
                <a:solidFill>
                  <a:srgbClr val="FEFEFE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Click  here to add you to the </a:t>
            </a:r>
            <a:endParaRPr lang="zh-CN" altLang="en-US" sz="1200">
              <a:solidFill>
                <a:srgbClr val="FEFEFE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>
                <a:solidFill>
                  <a:srgbClr val="FEFEFE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Center of the  narrative  thought</a:t>
            </a:r>
            <a:endParaRPr lang="zh-CN" altLang="en-US" sz="1200">
              <a:solidFill>
                <a:srgbClr val="FEFEFE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100">
                <a:solidFill>
                  <a:srgbClr val="FEFEFE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Click   here to  add   you to the </a:t>
            </a:r>
            <a:endParaRPr lang="zh-CN" altLang="en-US" sz="1100">
              <a:solidFill>
                <a:srgbClr val="FEFEFE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100">
                <a:solidFill>
                  <a:srgbClr val="FEFEFE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Center of the    narrative   thought</a:t>
            </a:r>
            <a:endParaRPr lang="en-US" altLang="zh-CN" sz="1000">
              <a:solidFill>
                <a:srgbClr val="FEFEFE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100">
                <a:solidFill>
                  <a:srgbClr val="FEFEFE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 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28688" name="文本框 19"/>
          <p:cNvSpPr>
            <a:spLocks noChangeArrowheads="1"/>
          </p:cNvSpPr>
          <p:nvPr/>
        </p:nvSpPr>
        <p:spPr bwMode="auto">
          <a:xfrm>
            <a:off x="8699500" y="5257800"/>
            <a:ext cx="2111375" cy="1277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000" b="1">
                <a:solidFill>
                  <a:schemeClr val="bg1"/>
                </a:solidFill>
              </a:rPr>
              <a:t>             </a:t>
            </a:r>
            <a:endParaRPr lang="en-US" altLang="zh-CN" b="1">
              <a:solidFill>
                <a:srgbClr val="000000"/>
              </a:solidFill>
              <a:latin typeface="Agency FB" panose="020b0503020202020204" pitchFamily="34" charset="0"/>
              <a:sym typeface="Agency FB" panose="020b0503020202020204" pitchFamily="34" charset="0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>
                <a:solidFill>
                  <a:srgbClr val="FEFEFE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Click  here to add you to the </a:t>
            </a:r>
            <a:endParaRPr lang="zh-CN" altLang="en-US" sz="1200">
              <a:solidFill>
                <a:srgbClr val="FEFEFE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>
                <a:solidFill>
                  <a:srgbClr val="FEFEFE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Center of the  narrative  thought</a:t>
            </a:r>
            <a:endParaRPr lang="zh-CN" altLang="en-US" sz="1200">
              <a:solidFill>
                <a:srgbClr val="FEFEFE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100">
                <a:solidFill>
                  <a:srgbClr val="FEFEFE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Click   here to  add   you to the </a:t>
            </a:r>
            <a:endParaRPr lang="zh-CN" altLang="en-US" sz="1100">
              <a:solidFill>
                <a:srgbClr val="FEFEFE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100">
                <a:solidFill>
                  <a:srgbClr val="FEFEFE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Center of the    narrative   thought</a:t>
            </a:r>
            <a:endParaRPr lang="en-US" altLang="zh-CN" sz="1000">
              <a:solidFill>
                <a:srgbClr val="FEFEFE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100">
                <a:solidFill>
                  <a:srgbClr val="FEFEFE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 </a:t>
            </a:r>
            <a:endParaRPr lang="zh-CN" altLang="en-US" sz="180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 bwMode="auto">
      <p:bgPr>
        <a:blipFill dpi="0"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9698" name="组合 1"/>
          <p:cNvGrpSpPr/>
          <p:nvPr/>
        </p:nvGrpSpPr>
        <p:grpSpPr>
          <a:xfrm>
            <a:off x="8674100" y="92075"/>
            <a:ext cx="3630613" cy="920750"/>
            <a:chExt cx="3965717" cy="921247"/>
          </a:xfrm>
        </p:grpSpPr>
        <p:sp>
          <p:nvSpPr>
            <p:cNvPr id="29724" name="等腰三角形 2"/>
            <p:cNvSpPr>
              <a:spLocks noChangeArrowheads="1"/>
            </p:cNvSpPr>
            <p:nvPr/>
          </p:nvSpPr>
          <p:spPr bwMode="auto">
            <a:xfrm rot="5400000" flipV="1">
              <a:off x="1522235" y="-1522235"/>
              <a:ext cx="921247" cy="3965717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9725" name="等腰三角形 3"/>
            <p:cNvSpPr>
              <a:spLocks noChangeArrowheads="1"/>
            </p:cNvSpPr>
            <p:nvPr/>
          </p:nvSpPr>
          <p:spPr bwMode="auto">
            <a:xfrm rot="5400000" flipV="1">
              <a:off x="2356721" y="-836346"/>
              <a:ext cx="602579" cy="2593940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29699" name="文本框 4"/>
          <p:cNvSpPr>
            <a:spLocks noChangeArrowheads="1"/>
          </p:cNvSpPr>
          <p:nvPr/>
        </p:nvSpPr>
        <p:spPr bwMode="auto">
          <a:xfrm>
            <a:off x="4070350" y="247650"/>
            <a:ext cx="40259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000000"/>
                </a:solidFill>
              </a:rPr>
              <a:t>  </a:t>
            </a:r>
            <a:r>
              <a:rPr lang="en-US" altLang="zh-CN" b="1">
                <a:solidFill>
                  <a:schemeClr val="bg1"/>
                </a:solidFill>
                <a:latin typeface="方正姚体简体" panose="03000509000000000000" pitchFamily="65" charset="-122"/>
                <a:sym typeface="方正姚体" panose="02010601030101010101" pitchFamily="2" charset="-122"/>
              </a:rPr>
              <a:t>MORE  THEN  TEMPLATE</a:t>
            </a:r>
            <a:endParaRPr lang="en-US" altLang="zh-CN" sz="2000" b="1">
              <a:solidFill>
                <a:schemeClr val="bg1"/>
              </a:solidFill>
              <a:latin typeface="方正姚体简体" panose="03000509000000000000" pitchFamily="65" charset="-122"/>
              <a:sym typeface="方正姚体" panose="02010601030101010101" pitchFamily="2" charset="-122"/>
            </a:endParaRPr>
          </a:p>
        </p:txBody>
      </p:sp>
      <p:grpSp>
        <p:nvGrpSpPr>
          <p:cNvPr id="29700" name="组合 5"/>
          <p:cNvGrpSpPr/>
          <p:nvPr/>
        </p:nvGrpSpPr>
        <p:grpSpPr>
          <a:xfrm flipH="1">
            <a:off x="-12700" y="92075"/>
            <a:ext cx="3630613" cy="920750"/>
            <a:chExt cx="3965717" cy="921247"/>
          </a:xfrm>
        </p:grpSpPr>
        <p:sp>
          <p:nvSpPr>
            <p:cNvPr id="29722" name="等腰三角形 6"/>
            <p:cNvSpPr>
              <a:spLocks noChangeArrowheads="1"/>
            </p:cNvSpPr>
            <p:nvPr/>
          </p:nvSpPr>
          <p:spPr bwMode="auto">
            <a:xfrm rot="5400000" flipV="1">
              <a:off x="1522235" y="-1522235"/>
              <a:ext cx="921247" cy="3965717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9723" name="等腰三角形 7"/>
            <p:cNvSpPr>
              <a:spLocks noChangeArrowheads="1"/>
            </p:cNvSpPr>
            <p:nvPr/>
          </p:nvSpPr>
          <p:spPr bwMode="auto">
            <a:xfrm rot="5400000" flipV="1">
              <a:off x="2356721" y="-836346"/>
              <a:ext cx="602579" cy="2593940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29701" name="六边形 8"/>
          <p:cNvSpPr>
            <a:spLocks noChangeArrowheads="1"/>
          </p:cNvSpPr>
          <p:nvPr/>
        </p:nvSpPr>
        <p:spPr bwMode="auto">
          <a:xfrm>
            <a:off x="3619500" y="2981325"/>
            <a:ext cx="1878013" cy="1619250"/>
          </a:xfrm>
          <a:prstGeom prst="hexagon">
            <a:avLst>
              <a:gd name="adj" fmla="val 24989"/>
              <a:gd name="vf" fmla="val 115470"/>
            </a:avLst>
          </a:prstGeom>
          <a:solidFill>
            <a:srgbClr val="FEFEFE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9702" name="六边形 9"/>
          <p:cNvSpPr>
            <a:spLocks noChangeArrowheads="1"/>
          </p:cNvSpPr>
          <p:nvPr/>
        </p:nvSpPr>
        <p:spPr bwMode="auto">
          <a:xfrm>
            <a:off x="6697663" y="2968625"/>
            <a:ext cx="1878012" cy="1617663"/>
          </a:xfrm>
          <a:prstGeom prst="hexagon">
            <a:avLst>
              <a:gd name="adj" fmla="val 25014"/>
              <a:gd name="vf" fmla="val 115470"/>
            </a:avLst>
          </a:prstGeom>
          <a:solidFill>
            <a:srgbClr val="FEFEFE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9703" name="六边形 10"/>
          <p:cNvSpPr>
            <a:spLocks noChangeArrowheads="1"/>
          </p:cNvSpPr>
          <p:nvPr/>
        </p:nvSpPr>
        <p:spPr bwMode="auto">
          <a:xfrm>
            <a:off x="5151438" y="2130425"/>
            <a:ext cx="1878012" cy="1617663"/>
          </a:xfrm>
          <a:prstGeom prst="hexagon">
            <a:avLst>
              <a:gd name="adj" fmla="val 25014"/>
              <a:gd name="vf" fmla="val 115470"/>
            </a:avLst>
          </a:prstGeom>
          <a:solidFill>
            <a:srgbClr val="FEFEFE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9704" name="六边形 11"/>
          <p:cNvSpPr>
            <a:spLocks noChangeArrowheads="1"/>
          </p:cNvSpPr>
          <p:nvPr/>
        </p:nvSpPr>
        <p:spPr bwMode="auto">
          <a:xfrm>
            <a:off x="5159375" y="3816350"/>
            <a:ext cx="1876425" cy="1619250"/>
          </a:xfrm>
          <a:prstGeom prst="hexagon">
            <a:avLst>
              <a:gd name="adj" fmla="val 24968"/>
              <a:gd name="vf" fmla="val 115470"/>
            </a:avLst>
          </a:prstGeom>
          <a:solidFill>
            <a:srgbClr val="FEFEFE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9705" name="文本框 22"/>
          <p:cNvSpPr>
            <a:spLocks noChangeArrowheads="1"/>
          </p:cNvSpPr>
          <p:nvPr/>
        </p:nvSpPr>
        <p:spPr bwMode="auto">
          <a:xfrm>
            <a:off x="1019175" y="2130425"/>
            <a:ext cx="2786063" cy="89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b="1">
                <a:solidFill>
                  <a:schemeClr val="bg1"/>
                </a:solidFill>
                <a:latin typeface="方正姚体简体" panose="03000509000000000000" pitchFamily="65" charset="-122"/>
                <a:sym typeface="方正姚体" panose="02010601030101010101" pitchFamily="2" charset="-122"/>
              </a:rPr>
              <a:t>    </a:t>
            </a:r>
            <a:r>
              <a:rPr lang="en-US" altLang="zh-CN" sz="1600" b="1">
                <a:solidFill>
                  <a:srgbClr val="FEFEFE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MORE  THEN  TEMPLATE</a:t>
            </a:r>
            <a:endParaRPr lang="en-US" altLang="zh-CN" sz="1000" b="1">
              <a:solidFill>
                <a:srgbClr val="FEFEFE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>
                <a:solidFill>
                  <a:srgbClr val="FEFEFE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Click here to add  you to the  center of the  </a:t>
            </a:r>
            <a:endParaRPr lang="en-US" altLang="zh-CN" sz="1200">
              <a:solidFill>
                <a:srgbClr val="FEFEFE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>
                <a:solidFill>
                  <a:srgbClr val="FEFEFE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narrative thought</a:t>
            </a:r>
            <a:endParaRPr lang="en-US" altLang="zh-CN" sz="1600">
              <a:solidFill>
                <a:srgbClr val="FEFEFE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</p:txBody>
      </p:sp>
      <p:sp>
        <p:nvSpPr>
          <p:cNvPr id="29706" name="文本框 23"/>
          <p:cNvSpPr>
            <a:spLocks noChangeArrowheads="1"/>
          </p:cNvSpPr>
          <p:nvPr/>
        </p:nvSpPr>
        <p:spPr bwMode="auto">
          <a:xfrm>
            <a:off x="957263" y="4583113"/>
            <a:ext cx="2786062" cy="89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b="1">
                <a:solidFill>
                  <a:schemeClr val="bg1"/>
                </a:solidFill>
                <a:latin typeface="方正姚体简体" panose="03000509000000000000" pitchFamily="65" charset="-122"/>
                <a:sym typeface="方正姚体" panose="02010601030101010101" pitchFamily="2" charset="-122"/>
              </a:rPr>
              <a:t>    </a:t>
            </a:r>
            <a:r>
              <a:rPr lang="en-US" altLang="zh-CN" sz="1600" b="1">
                <a:solidFill>
                  <a:srgbClr val="FEFEFE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MORE  THEN  TEMPLATE</a:t>
            </a:r>
            <a:endParaRPr lang="en-US" altLang="zh-CN" sz="1000" b="1">
              <a:solidFill>
                <a:srgbClr val="FEFEFE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>
                <a:solidFill>
                  <a:srgbClr val="FEFEFE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Click here to add  you to the  center of the  </a:t>
            </a:r>
            <a:endParaRPr lang="en-US" altLang="zh-CN" sz="1200">
              <a:solidFill>
                <a:srgbClr val="FEFEFE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>
                <a:solidFill>
                  <a:srgbClr val="FEFEFE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narrative thought</a:t>
            </a:r>
            <a:endParaRPr lang="en-US" altLang="zh-CN" sz="1600">
              <a:solidFill>
                <a:srgbClr val="FEFEFE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</p:txBody>
      </p:sp>
      <p:sp>
        <p:nvSpPr>
          <p:cNvPr id="29707" name="文本框 24"/>
          <p:cNvSpPr>
            <a:spLocks noChangeArrowheads="1"/>
          </p:cNvSpPr>
          <p:nvPr/>
        </p:nvSpPr>
        <p:spPr bwMode="auto">
          <a:xfrm>
            <a:off x="8550275" y="2165350"/>
            <a:ext cx="2786063" cy="89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b="1">
                <a:solidFill>
                  <a:schemeClr val="bg1"/>
                </a:solidFill>
                <a:latin typeface="方正姚体简体" panose="03000509000000000000" pitchFamily="65" charset="-122"/>
                <a:sym typeface="方正姚体" panose="02010601030101010101" pitchFamily="2" charset="-122"/>
              </a:rPr>
              <a:t>    </a:t>
            </a:r>
            <a:r>
              <a:rPr lang="en-US" altLang="zh-CN" sz="1600" b="1">
                <a:solidFill>
                  <a:srgbClr val="FEFEFE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MORE  THEN  TEMPLATE</a:t>
            </a:r>
            <a:endParaRPr lang="en-US" altLang="zh-CN" sz="1000" b="1">
              <a:solidFill>
                <a:srgbClr val="FEFEFE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>
                <a:solidFill>
                  <a:srgbClr val="FEFEFE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Click here to add  you to the  center of the  </a:t>
            </a:r>
            <a:endParaRPr lang="en-US" altLang="zh-CN" sz="1200">
              <a:solidFill>
                <a:srgbClr val="FEFEFE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>
                <a:solidFill>
                  <a:srgbClr val="FEFEFE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narrative thought</a:t>
            </a:r>
            <a:endParaRPr lang="en-US" altLang="zh-CN" sz="1600">
              <a:solidFill>
                <a:srgbClr val="FEFEFE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</p:txBody>
      </p:sp>
      <p:sp>
        <p:nvSpPr>
          <p:cNvPr id="29708" name="文本框 25"/>
          <p:cNvSpPr>
            <a:spLocks noChangeArrowheads="1"/>
          </p:cNvSpPr>
          <p:nvPr/>
        </p:nvSpPr>
        <p:spPr bwMode="auto">
          <a:xfrm>
            <a:off x="8550275" y="4600575"/>
            <a:ext cx="2786063" cy="89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b="1">
                <a:solidFill>
                  <a:schemeClr val="bg1"/>
                </a:solidFill>
                <a:latin typeface="方正姚体简体" panose="03000509000000000000" pitchFamily="65" charset="-122"/>
                <a:sym typeface="方正姚体" panose="02010601030101010101" pitchFamily="2" charset="-122"/>
              </a:rPr>
              <a:t>    </a:t>
            </a:r>
            <a:r>
              <a:rPr lang="en-US" altLang="zh-CN" sz="1600" b="1">
                <a:solidFill>
                  <a:srgbClr val="FEFEFE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MORE  THEN  TEMPLATE</a:t>
            </a:r>
            <a:endParaRPr lang="en-US" altLang="zh-CN" sz="1000" b="1">
              <a:solidFill>
                <a:srgbClr val="FEFEFE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>
                <a:solidFill>
                  <a:srgbClr val="FEFEFE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Click here to add  you to the  center of the  </a:t>
            </a:r>
            <a:endParaRPr lang="en-US" altLang="zh-CN" sz="1200">
              <a:solidFill>
                <a:srgbClr val="FEFEFE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>
                <a:solidFill>
                  <a:srgbClr val="FEFEFE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narrative thought</a:t>
            </a:r>
            <a:endParaRPr lang="en-US" altLang="zh-CN" sz="1600">
              <a:solidFill>
                <a:srgbClr val="FEFEFE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</p:txBody>
      </p:sp>
      <p:grpSp>
        <p:nvGrpSpPr>
          <p:cNvPr id="29709" name="组合 26"/>
          <p:cNvGrpSpPr/>
          <p:nvPr/>
        </p:nvGrpSpPr>
        <p:grpSpPr>
          <a:xfrm>
            <a:off x="5803900" y="2606675"/>
            <a:ext cx="587375" cy="563563"/>
            <a:chExt cx="645684" cy="620945"/>
          </a:xfrm>
        </p:grpSpPr>
        <p:sp>
          <p:nvSpPr>
            <p:cNvPr id="29720" name="Oval 131"/>
            <p:cNvSpPr>
              <a:spLocks noChangeArrowheads="1"/>
            </p:cNvSpPr>
            <p:nvPr/>
          </p:nvSpPr>
          <p:spPr bwMode="auto">
            <a:xfrm>
              <a:off x="177563" y="0"/>
              <a:ext cx="290558" cy="294275"/>
            </a:xfrm>
            <a:prstGeom prst="ellipse">
              <a:avLst/>
            </a:pr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29721" name="Freeform 134"/>
            <p:cNvSpPr>
              <a:spLocks noChangeArrowheads="1"/>
            </p:cNvSpPr>
            <p:nvPr/>
          </p:nvSpPr>
          <p:spPr bwMode="auto">
            <a:xfrm>
              <a:off x="0" y="340170"/>
              <a:ext cx="645684" cy="280775"/>
            </a:xfrm>
            <a:custGeom>
              <a:gdLst>
                <a:gd name="T0" fmla="*/ 2147483646 w 200"/>
                <a:gd name="T1" fmla="*/ 2147483646 h 87"/>
                <a:gd name="T2" fmla="*/ 2147483646 w 200"/>
                <a:gd name="T3" fmla="*/ 2147483646 h 87"/>
                <a:gd name="T4" fmla="*/ 2147483646 w 200"/>
                <a:gd name="T5" fmla="*/ 2147483646 h 87"/>
                <a:gd name="T6" fmla="*/ 2147483646 w 200"/>
                <a:gd name="T7" fmla="*/ 2147483646 h 87"/>
                <a:gd name="T8" fmla="*/ 2147483646 w 200"/>
                <a:gd name="T9" fmla="*/ 2147483646 h 87"/>
                <a:gd name="T10" fmla="*/ 2147483646 w 200"/>
                <a:gd name="T11" fmla="*/ 2147483646 h 87"/>
                <a:gd name="T12" fmla="*/ 2147483646 w 200"/>
                <a:gd name="T13" fmla="*/ 2147483646 h 87"/>
                <a:gd name="T14" fmla="*/ 2147483646 w 200"/>
                <a:gd name="T15" fmla="*/ 2147483646 h 87"/>
                <a:gd name="T16" fmla="*/ 2147483646 w 200"/>
                <a:gd name="T17" fmla="*/ 2147483646 h 87"/>
                <a:gd name="T18" fmla="*/ 2147483646 w 200"/>
                <a:gd name="T19" fmla="*/ 2147483646 h 87"/>
                <a:gd name="T20" fmla="*/ 2147483646 w 200"/>
                <a:gd name="T21" fmla="*/ 0 h 87"/>
                <a:gd name="T22" fmla="*/ 2147483646 w 200"/>
                <a:gd name="T23" fmla="*/ 0 h 87"/>
                <a:gd name="T24" fmla="*/ 2147483646 w 200"/>
                <a:gd name="T25" fmla="*/ 0 h 87"/>
                <a:gd name="T26" fmla="*/ 2147483646 w 200"/>
                <a:gd name="T27" fmla="*/ 0 h 87"/>
                <a:gd name="T28" fmla="*/ 2147483646 w 200"/>
                <a:gd name="T29" fmla="*/ 2147483646 h 87"/>
                <a:gd name="T30" fmla="*/ 2147483646 w 200"/>
                <a:gd name="T31" fmla="*/ 0 h 87"/>
                <a:gd name="T32" fmla="*/ 2147483646 w 200"/>
                <a:gd name="T33" fmla="*/ 0 h 87"/>
                <a:gd name="T34" fmla="*/ 2147483646 w 200"/>
                <a:gd name="T35" fmla="*/ 0 h 87"/>
                <a:gd name="T36" fmla="*/ 2147483646 w 200"/>
                <a:gd name="T37" fmla="*/ 0 h 87"/>
                <a:gd name="T38" fmla="*/ 2147483646 w 200"/>
                <a:gd name="T39" fmla="*/ 2147483646 h 87"/>
                <a:gd name="T40" fmla="*/ 0 w 200"/>
                <a:gd name="T41" fmla="*/ 2147483646 h 87"/>
                <a:gd name="T42" fmla="*/ 2147483646 w 200"/>
                <a:gd name="T43" fmla="*/ 2147483646 h 87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200"/>
                <a:gd name="T67" fmla="*/ 0 h 87"/>
                <a:gd name="T68" fmla="*/ 200 w 200"/>
                <a:gd name="T69" fmla="*/ 87 h 87"/>
              </a:gdLst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200" h="87">
                  <a:moveTo>
                    <a:pt x="35" y="87"/>
                  </a:moveTo>
                  <a:cubicBezTo>
                    <a:pt x="35" y="72"/>
                    <a:pt x="35" y="72"/>
                    <a:pt x="35" y="72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155" y="87"/>
                    <a:pt x="155" y="87"/>
                    <a:pt x="155" y="87"/>
                  </a:cubicBezTo>
                  <a:cubicBezTo>
                    <a:pt x="155" y="72"/>
                    <a:pt x="155" y="72"/>
                    <a:pt x="155" y="72"/>
                  </a:cubicBezTo>
                  <a:cubicBezTo>
                    <a:pt x="166" y="72"/>
                    <a:pt x="166" y="72"/>
                    <a:pt x="166" y="72"/>
                  </a:cubicBezTo>
                  <a:cubicBezTo>
                    <a:pt x="166" y="87"/>
                    <a:pt x="166" y="87"/>
                    <a:pt x="166" y="87"/>
                  </a:cubicBezTo>
                  <a:cubicBezTo>
                    <a:pt x="199" y="87"/>
                    <a:pt x="199" y="87"/>
                    <a:pt x="199" y="87"/>
                  </a:cubicBezTo>
                  <a:cubicBezTo>
                    <a:pt x="199" y="47"/>
                    <a:pt x="200" y="43"/>
                    <a:pt x="200" y="43"/>
                  </a:cubicBezTo>
                  <a:cubicBezTo>
                    <a:pt x="200" y="19"/>
                    <a:pt x="180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00" y="80"/>
                    <a:pt x="100" y="80"/>
                    <a:pt x="100" y="8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4" y="0"/>
                    <a:pt x="44" y="0"/>
                  </a:cubicBezTo>
                  <a:cubicBezTo>
                    <a:pt x="20" y="0"/>
                    <a:pt x="1" y="19"/>
                    <a:pt x="1" y="43"/>
                  </a:cubicBezTo>
                  <a:cubicBezTo>
                    <a:pt x="1" y="43"/>
                    <a:pt x="0" y="47"/>
                    <a:pt x="0" y="87"/>
                  </a:cubicBezTo>
                  <a:lnTo>
                    <a:pt x="35" y="87"/>
                  </a:lnTo>
                  <a:close/>
                </a:path>
              </a:pathLst>
            </a:cu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9710" name="组合 29"/>
          <p:cNvGrpSpPr/>
          <p:nvPr/>
        </p:nvGrpSpPr>
        <p:grpSpPr>
          <a:xfrm>
            <a:off x="4189413" y="3517900"/>
            <a:ext cx="788987" cy="600075"/>
            <a:chExt cx="509646" cy="387231"/>
          </a:xfrm>
        </p:grpSpPr>
        <p:sp>
          <p:nvSpPr>
            <p:cNvPr id="29718" name="Freeform 20"/>
            <p:cNvSpPr>
              <a:spLocks noEditPoints="1" noChangeArrowheads="1"/>
            </p:cNvSpPr>
            <p:nvPr/>
          </p:nvSpPr>
          <p:spPr bwMode="auto">
            <a:xfrm>
              <a:off x="0" y="51839"/>
              <a:ext cx="337890" cy="335392"/>
            </a:xfrm>
            <a:custGeom>
              <a:gdLst>
                <a:gd name="T0" fmla="*/ 2147483646 w 229"/>
                <a:gd name="T1" fmla="*/ 2147483646 h 227"/>
                <a:gd name="T2" fmla="*/ 2147483646 w 229"/>
                <a:gd name="T3" fmla="*/ 2147483646 h 227"/>
                <a:gd name="T4" fmla="*/ 2147483646 w 229"/>
                <a:gd name="T5" fmla="*/ 2147483646 h 227"/>
                <a:gd name="T6" fmla="*/ 2147483646 w 229"/>
                <a:gd name="T7" fmla="*/ 2147483646 h 227"/>
                <a:gd name="T8" fmla="*/ 2147483646 w 229"/>
                <a:gd name="T9" fmla="*/ 2147483646 h 227"/>
                <a:gd name="T10" fmla="*/ 2147483646 w 229"/>
                <a:gd name="T11" fmla="*/ 2147483646 h 227"/>
                <a:gd name="T12" fmla="*/ 2147483646 w 229"/>
                <a:gd name="T13" fmla="*/ 2147483646 h 227"/>
                <a:gd name="T14" fmla="*/ 2147483646 w 229"/>
                <a:gd name="T15" fmla="*/ 2147483646 h 227"/>
                <a:gd name="T16" fmla="*/ 2147483646 w 229"/>
                <a:gd name="T17" fmla="*/ 2147483646 h 227"/>
                <a:gd name="T18" fmla="*/ 2147483646 w 229"/>
                <a:gd name="T19" fmla="*/ 0 h 227"/>
                <a:gd name="T20" fmla="*/ 2147483646 w 229"/>
                <a:gd name="T21" fmla="*/ 2147483646 h 227"/>
                <a:gd name="T22" fmla="*/ 2147483646 w 229"/>
                <a:gd name="T23" fmla="*/ 2147483646 h 227"/>
                <a:gd name="T24" fmla="*/ 2147483646 w 229"/>
                <a:gd name="T25" fmla="*/ 2147483646 h 227"/>
                <a:gd name="T26" fmla="*/ 2147483646 w 229"/>
                <a:gd name="T27" fmla="*/ 0 h 227"/>
                <a:gd name="T28" fmla="*/ 2147483646 w 229"/>
                <a:gd name="T29" fmla="*/ 2147483646 h 227"/>
                <a:gd name="T30" fmla="*/ 2147483646 w 229"/>
                <a:gd name="T31" fmla="*/ 2147483646 h 227"/>
                <a:gd name="T32" fmla="*/ 2147483646 w 229"/>
                <a:gd name="T33" fmla="*/ 2147483646 h 227"/>
                <a:gd name="T34" fmla="*/ 2147483646 w 229"/>
                <a:gd name="T35" fmla="*/ 2147483646 h 227"/>
                <a:gd name="T36" fmla="*/ 2147483646 w 229"/>
                <a:gd name="T37" fmla="*/ 2147483646 h 227"/>
                <a:gd name="T38" fmla="*/ 2147483646 w 229"/>
                <a:gd name="T39" fmla="*/ 2147483646 h 227"/>
                <a:gd name="T40" fmla="*/ 2147483646 w 229"/>
                <a:gd name="T41" fmla="*/ 2147483646 h 227"/>
                <a:gd name="T42" fmla="*/ 0 w 229"/>
                <a:gd name="T43" fmla="*/ 2147483646 h 227"/>
                <a:gd name="T44" fmla="*/ 0 w 229"/>
                <a:gd name="T45" fmla="*/ 2147483646 h 227"/>
                <a:gd name="T46" fmla="*/ 2147483646 w 229"/>
                <a:gd name="T47" fmla="*/ 2147483646 h 227"/>
                <a:gd name="T48" fmla="*/ 2147483646 w 229"/>
                <a:gd name="T49" fmla="*/ 2147483646 h 227"/>
                <a:gd name="T50" fmla="*/ 2147483646 w 229"/>
                <a:gd name="T51" fmla="*/ 2147483646 h 227"/>
                <a:gd name="T52" fmla="*/ 2147483646 w 229"/>
                <a:gd name="T53" fmla="*/ 2147483646 h 227"/>
                <a:gd name="T54" fmla="*/ 2147483646 w 229"/>
                <a:gd name="T55" fmla="*/ 2147483646 h 227"/>
                <a:gd name="T56" fmla="*/ 2147483646 w 229"/>
                <a:gd name="T57" fmla="*/ 2147483646 h 227"/>
                <a:gd name="T58" fmla="*/ 2147483646 w 229"/>
                <a:gd name="T59" fmla="*/ 2147483646 h 227"/>
                <a:gd name="T60" fmla="*/ 2147483646 w 229"/>
                <a:gd name="T61" fmla="*/ 2147483646 h 227"/>
                <a:gd name="T62" fmla="*/ 2147483646 w 229"/>
                <a:gd name="T63" fmla="*/ 2147483646 h 227"/>
                <a:gd name="T64" fmla="*/ 2147483646 w 229"/>
                <a:gd name="T65" fmla="*/ 2147483646 h 227"/>
                <a:gd name="T66" fmla="*/ 2147483646 w 229"/>
                <a:gd name="T67" fmla="*/ 2147483646 h 227"/>
                <a:gd name="T68" fmla="*/ 2147483646 w 229"/>
                <a:gd name="T69" fmla="*/ 2147483646 h 227"/>
                <a:gd name="T70" fmla="*/ 2147483646 w 229"/>
                <a:gd name="T71" fmla="*/ 2147483646 h 227"/>
                <a:gd name="T72" fmla="*/ 2147483646 w 229"/>
                <a:gd name="T73" fmla="*/ 2147483646 h 227"/>
                <a:gd name="T74" fmla="*/ 2147483646 w 229"/>
                <a:gd name="T75" fmla="*/ 2147483646 h 227"/>
                <a:gd name="T76" fmla="*/ 2147483646 w 229"/>
                <a:gd name="T77" fmla="*/ 2147483646 h 227"/>
                <a:gd name="T78" fmla="*/ 2147483646 w 229"/>
                <a:gd name="T79" fmla="*/ 2147483646 h 227"/>
                <a:gd name="T80" fmla="*/ 2147483646 w 229"/>
                <a:gd name="T81" fmla="*/ 2147483646 h 227"/>
                <a:gd name="T82" fmla="*/ 2147483646 w 229"/>
                <a:gd name="T83" fmla="*/ 2147483646 h 227"/>
                <a:gd name="T84" fmla="*/ 2147483646 w 229"/>
                <a:gd name="T85" fmla="*/ 2147483646 h 227"/>
                <a:gd name="T86" fmla="*/ 2147483646 w 229"/>
                <a:gd name="T87" fmla="*/ 2147483646 h 227"/>
                <a:gd name="T88" fmla="*/ 2147483646 w 229"/>
                <a:gd name="T89" fmla="*/ 2147483646 h 227"/>
                <a:gd name="T90" fmla="*/ 2147483646 w 229"/>
                <a:gd name="T91" fmla="*/ 2147483646 h 227"/>
                <a:gd name="T92" fmla="*/ 2147483646 w 229"/>
                <a:gd name="T93" fmla="*/ 2147483646 h 227"/>
                <a:gd name="T94" fmla="*/ 2147483646 w 229"/>
                <a:gd name="T95" fmla="*/ 2147483646 h 22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29"/>
                <a:gd name="T145" fmla="*/ 0 h 227"/>
                <a:gd name="T146" fmla="*/ 229 w 229"/>
                <a:gd name="T147" fmla="*/ 227 h 227"/>
              </a:gdLst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29" h="226">
                  <a:moveTo>
                    <a:pt x="229" y="128"/>
                  </a:moveTo>
                  <a:cubicBezTo>
                    <a:pt x="229" y="98"/>
                    <a:pt x="229" y="98"/>
                    <a:pt x="229" y="98"/>
                  </a:cubicBezTo>
                  <a:cubicBezTo>
                    <a:pt x="206" y="93"/>
                    <a:pt x="206" y="93"/>
                    <a:pt x="206" y="93"/>
                  </a:cubicBezTo>
                  <a:cubicBezTo>
                    <a:pt x="204" y="87"/>
                    <a:pt x="202" y="81"/>
                    <a:pt x="200" y="76"/>
                  </a:cubicBezTo>
                  <a:cubicBezTo>
                    <a:pt x="216" y="58"/>
                    <a:pt x="216" y="58"/>
                    <a:pt x="216" y="58"/>
                  </a:cubicBezTo>
                  <a:cubicBezTo>
                    <a:pt x="198" y="34"/>
                    <a:pt x="198" y="34"/>
                    <a:pt x="198" y="34"/>
                  </a:cubicBezTo>
                  <a:cubicBezTo>
                    <a:pt x="176" y="44"/>
                    <a:pt x="176" y="44"/>
                    <a:pt x="176" y="44"/>
                  </a:cubicBezTo>
                  <a:cubicBezTo>
                    <a:pt x="172" y="39"/>
                    <a:pt x="167" y="36"/>
                    <a:pt x="161" y="33"/>
                  </a:cubicBezTo>
                  <a:cubicBezTo>
                    <a:pt x="164" y="9"/>
                    <a:pt x="164" y="9"/>
                    <a:pt x="164" y="9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23" y="20"/>
                    <a:pt x="123" y="20"/>
                    <a:pt x="123" y="20"/>
                  </a:cubicBezTo>
                  <a:cubicBezTo>
                    <a:pt x="120" y="20"/>
                    <a:pt x="117" y="20"/>
                    <a:pt x="114" y="20"/>
                  </a:cubicBezTo>
                  <a:cubicBezTo>
                    <a:pt x="111" y="20"/>
                    <a:pt x="108" y="20"/>
                    <a:pt x="105" y="2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7" y="33"/>
                    <a:pt x="67" y="33"/>
                    <a:pt x="67" y="33"/>
                  </a:cubicBezTo>
                  <a:cubicBezTo>
                    <a:pt x="62" y="36"/>
                    <a:pt x="57" y="39"/>
                    <a:pt x="52" y="44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29" y="76"/>
                    <a:pt x="29" y="76"/>
                    <a:pt x="29" y="76"/>
                  </a:cubicBezTo>
                  <a:cubicBezTo>
                    <a:pt x="26" y="81"/>
                    <a:pt x="24" y="87"/>
                    <a:pt x="23" y="94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23" y="133"/>
                    <a:pt x="23" y="133"/>
                    <a:pt x="23" y="133"/>
                  </a:cubicBezTo>
                  <a:cubicBezTo>
                    <a:pt x="24" y="139"/>
                    <a:pt x="26" y="145"/>
                    <a:pt x="29" y="151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31" y="193"/>
                    <a:pt x="31" y="193"/>
                    <a:pt x="31" y="193"/>
                  </a:cubicBezTo>
                  <a:cubicBezTo>
                    <a:pt x="52" y="183"/>
                    <a:pt x="52" y="183"/>
                    <a:pt x="52" y="183"/>
                  </a:cubicBezTo>
                  <a:cubicBezTo>
                    <a:pt x="57" y="187"/>
                    <a:pt x="62" y="191"/>
                    <a:pt x="67" y="194"/>
                  </a:cubicBezTo>
                  <a:cubicBezTo>
                    <a:pt x="65" y="218"/>
                    <a:pt x="65" y="218"/>
                    <a:pt x="65" y="218"/>
                  </a:cubicBezTo>
                  <a:cubicBezTo>
                    <a:pt x="93" y="227"/>
                    <a:pt x="93" y="227"/>
                    <a:pt x="93" y="227"/>
                  </a:cubicBezTo>
                  <a:cubicBezTo>
                    <a:pt x="105" y="206"/>
                    <a:pt x="105" y="206"/>
                    <a:pt x="105" y="206"/>
                  </a:cubicBezTo>
                  <a:cubicBezTo>
                    <a:pt x="108" y="207"/>
                    <a:pt x="111" y="207"/>
                    <a:pt x="114" y="207"/>
                  </a:cubicBezTo>
                  <a:cubicBezTo>
                    <a:pt x="117" y="207"/>
                    <a:pt x="121" y="207"/>
                    <a:pt x="124" y="206"/>
                  </a:cubicBezTo>
                  <a:cubicBezTo>
                    <a:pt x="135" y="227"/>
                    <a:pt x="135" y="227"/>
                    <a:pt x="135" y="227"/>
                  </a:cubicBezTo>
                  <a:cubicBezTo>
                    <a:pt x="164" y="217"/>
                    <a:pt x="164" y="217"/>
                    <a:pt x="164" y="217"/>
                  </a:cubicBezTo>
                  <a:cubicBezTo>
                    <a:pt x="161" y="194"/>
                    <a:pt x="161" y="194"/>
                    <a:pt x="161" y="194"/>
                  </a:cubicBezTo>
                  <a:cubicBezTo>
                    <a:pt x="167" y="191"/>
                    <a:pt x="172" y="187"/>
                    <a:pt x="176" y="183"/>
                  </a:cubicBezTo>
                  <a:cubicBezTo>
                    <a:pt x="198" y="193"/>
                    <a:pt x="198" y="193"/>
                    <a:pt x="198" y="193"/>
                  </a:cubicBezTo>
                  <a:cubicBezTo>
                    <a:pt x="216" y="168"/>
                    <a:pt x="216" y="168"/>
                    <a:pt x="216" y="168"/>
                  </a:cubicBezTo>
                  <a:cubicBezTo>
                    <a:pt x="200" y="151"/>
                    <a:pt x="200" y="151"/>
                    <a:pt x="200" y="151"/>
                  </a:cubicBezTo>
                  <a:cubicBezTo>
                    <a:pt x="202" y="145"/>
                    <a:pt x="204" y="139"/>
                    <a:pt x="206" y="133"/>
                  </a:cubicBezTo>
                  <a:lnTo>
                    <a:pt x="229" y="128"/>
                  </a:lnTo>
                  <a:close/>
                  <a:moveTo>
                    <a:pt x="114" y="180"/>
                  </a:moveTo>
                  <a:cubicBezTo>
                    <a:pt x="77" y="180"/>
                    <a:pt x="47" y="150"/>
                    <a:pt x="47" y="113"/>
                  </a:cubicBezTo>
                  <a:cubicBezTo>
                    <a:pt x="47" y="76"/>
                    <a:pt x="77" y="46"/>
                    <a:pt x="114" y="46"/>
                  </a:cubicBezTo>
                  <a:cubicBezTo>
                    <a:pt x="151" y="46"/>
                    <a:pt x="181" y="76"/>
                    <a:pt x="181" y="113"/>
                  </a:cubicBezTo>
                  <a:cubicBezTo>
                    <a:pt x="181" y="150"/>
                    <a:pt x="151" y="180"/>
                    <a:pt x="114" y="18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19" name="Freeform 21"/>
            <p:cNvSpPr>
              <a:spLocks noEditPoints="1" noChangeArrowheads="1"/>
            </p:cNvSpPr>
            <p:nvPr/>
          </p:nvSpPr>
          <p:spPr bwMode="auto">
            <a:xfrm>
              <a:off x="309785" y="0"/>
              <a:ext cx="199861" cy="199861"/>
            </a:xfrm>
            <a:custGeom>
              <a:gdLst>
                <a:gd name="T0" fmla="*/ 2147483646 w 135"/>
                <a:gd name="T1" fmla="*/ 2147483646 h 135"/>
                <a:gd name="T2" fmla="*/ 2147483646 w 135"/>
                <a:gd name="T3" fmla="*/ 2147483646 h 135"/>
                <a:gd name="T4" fmla="*/ 2147483646 w 135"/>
                <a:gd name="T5" fmla="*/ 2147483646 h 135"/>
                <a:gd name="T6" fmla="*/ 2147483646 w 135"/>
                <a:gd name="T7" fmla="*/ 2147483646 h 135"/>
                <a:gd name="T8" fmla="*/ 2147483646 w 135"/>
                <a:gd name="T9" fmla="*/ 2147483646 h 135"/>
                <a:gd name="T10" fmla="*/ 2147483646 w 135"/>
                <a:gd name="T11" fmla="*/ 2147483646 h 135"/>
                <a:gd name="T12" fmla="*/ 2147483646 w 135"/>
                <a:gd name="T13" fmla="*/ 2147483646 h 135"/>
                <a:gd name="T14" fmla="*/ 2147483646 w 135"/>
                <a:gd name="T15" fmla="*/ 2147483646 h 135"/>
                <a:gd name="T16" fmla="*/ 2147483646 w 135"/>
                <a:gd name="T17" fmla="*/ 2147483646 h 135"/>
                <a:gd name="T18" fmla="*/ 2147483646 w 135"/>
                <a:gd name="T19" fmla="*/ 0 h 135"/>
                <a:gd name="T20" fmla="*/ 2147483646 w 135"/>
                <a:gd name="T21" fmla="*/ 2147483646 h 135"/>
                <a:gd name="T22" fmla="*/ 2147483646 w 135"/>
                <a:gd name="T23" fmla="*/ 2147483646 h 135"/>
                <a:gd name="T24" fmla="*/ 2147483646 w 135"/>
                <a:gd name="T25" fmla="*/ 2147483646 h 135"/>
                <a:gd name="T26" fmla="*/ 2147483646 w 135"/>
                <a:gd name="T27" fmla="*/ 0 h 135"/>
                <a:gd name="T28" fmla="*/ 2147483646 w 135"/>
                <a:gd name="T29" fmla="*/ 2147483646 h 135"/>
                <a:gd name="T30" fmla="*/ 2147483646 w 135"/>
                <a:gd name="T31" fmla="*/ 2147483646 h 135"/>
                <a:gd name="T32" fmla="*/ 2147483646 w 135"/>
                <a:gd name="T33" fmla="*/ 2147483646 h 135"/>
                <a:gd name="T34" fmla="*/ 2147483646 w 135"/>
                <a:gd name="T35" fmla="*/ 2147483646 h 135"/>
                <a:gd name="T36" fmla="*/ 2147483646 w 135"/>
                <a:gd name="T37" fmla="*/ 2147483646 h 135"/>
                <a:gd name="T38" fmla="*/ 2147483646 w 135"/>
                <a:gd name="T39" fmla="*/ 2147483646 h 135"/>
                <a:gd name="T40" fmla="*/ 2147483646 w 135"/>
                <a:gd name="T41" fmla="*/ 2147483646 h 135"/>
                <a:gd name="T42" fmla="*/ 0 w 135"/>
                <a:gd name="T43" fmla="*/ 2147483646 h 135"/>
                <a:gd name="T44" fmla="*/ 0 w 135"/>
                <a:gd name="T45" fmla="*/ 2147483646 h 135"/>
                <a:gd name="T46" fmla="*/ 2147483646 w 135"/>
                <a:gd name="T47" fmla="*/ 2147483646 h 135"/>
                <a:gd name="T48" fmla="*/ 2147483646 w 135"/>
                <a:gd name="T49" fmla="*/ 2147483646 h 135"/>
                <a:gd name="T50" fmla="*/ 2147483646 w 135"/>
                <a:gd name="T51" fmla="*/ 2147483646 h 135"/>
                <a:gd name="T52" fmla="*/ 2147483646 w 135"/>
                <a:gd name="T53" fmla="*/ 2147483646 h 135"/>
                <a:gd name="T54" fmla="*/ 2147483646 w 135"/>
                <a:gd name="T55" fmla="*/ 2147483646 h 135"/>
                <a:gd name="T56" fmla="*/ 2147483646 w 135"/>
                <a:gd name="T57" fmla="*/ 2147483646 h 135"/>
                <a:gd name="T58" fmla="*/ 2147483646 w 135"/>
                <a:gd name="T59" fmla="*/ 2147483646 h 135"/>
                <a:gd name="T60" fmla="*/ 2147483646 w 135"/>
                <a:gd name="T61" fmla="*/ 2147483646 h 135"/>
                <a:gd name="T62" fmla="*/ 2147483646 w 135"/>
                <a:gd name="T63" fmla="*/ 2147483646 h 135"/>
                <a:gd name="T64" fmla="*/ 2147483646 w 135"/>
                <a:gd name="T65" fmla="*/ 2147483646 h 135"/>
                <a:gd name="T66" fmla="*/ 2147483646 w 135"/>
                <a:gd name="T67" fmla="*/ 2147483646 h 135"/>
                <a:gd name="T68" fmla="*/ 2147483646 w 135"/>
                <a:gd name="T69" fmla="*/ 2147483646 h 135"/>
                <a:gd name="T70" fmla="*/ 2147483646 w 135"/>
                <a:gd name="T71" fmla="*/ 2147483646 h 135"/>
                <a:gd name="T72" fmla="*/ 2147483646 w 135"/>
                <a:gd name="T73" fmla="*/ 2147483646 h 135"/>
                <a:gd name="T74" fmla="*/ 2147483646 w 135"/>
                <a:gd name="T75" fmla="*/ 2147483646 h 135"/>
                <a:gd name="T76" fmla="*/ 2147483646 w 135"/>
                <a:gd name="T77" fmla="*/ 2147483646 h 135"/>
                <a:gd name="T78" fmla="*/ 2147483646 w 135"/>
                <a:gd name="T79" fmla="*/ 2147483646 h 135"/>
                <a:gd name="T80" fmla="*/ 2147483646 w 135"/>
                <a:gd name="T81" fmla="*/ 2147483646 h 135"/>
                <a:gd name="T82" fmla="*/ 2147483646 w 135"/>
                <a:gd name="T83" fmla="*/ 2147483646 h 135"/>
                <a:gd name="T84" fmla="*/ 2147483646 w 135"/>
                <a:gd name="T85" fmla="*/ 2147483646 h 135"/>
                <a:gd name="T86" fmla="*/ 2147483646 w 135"/>
                <a:gd name="T87" fmla="*/ 2147483646 h 135"/>
                <a:gd name="T88" fmla="*/ 2147483646 w 135"/>
                <a:gd name="T89" fmla="*/ 2147483646 h 135"/>
                <a:gd name="T90" fmla="*/ 2147483646 w 135"/>
                <a:gd name="T91" fmla="*/ 2147483646 h 135"/>
                <a:gd name="T92" fmla="*/ 2147483646 w 135"/>
                <a:gd name="T93" fmla="*/ 2147483646 h 135"/>
                <a:gd name="T94" fmla="*/ 2147483646 w 135"/>
                <a:gd name="T95" fmla="*/ 2147483646 h 135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135"/>
                <a:gd name="T145" fmla="*/ 0 h 135"/>
                <a:gd name="T146" fmla="*/ 135 w 135"/>
                <a:gd name="T147" fmla="*/ 135 h 135"/>
              </a:gdLst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135" h="135">
                  <a:moveTo>
                    <a:pt x="135" y="76"/>
                  </a:moveTo>
                  <a:cubicBezTo>
                    <a:pt x="135" y="58"/>
                    <a:pt x="135" y="58"/>
                    <a:pt x="135" y="58"/>
                  </a:cubicBezTo>
                  <a:cubicBezTo>
                    <a:pt x="122" y="55"/>
                    <a:pt x="122" y="55"/>
                    <a:pt x="122" y="55"/>
                  </a:cubicBezTo>
                  <a:cubicBezTo>
                    <a:pt x="121" y="52"/>
                    <a:pt x="120" y="48"/>
                    <a:pt x="118" y="45"/>
                  </a:cubicBezTo>
                  <a:cubicBezTo>
                    <a:pt x="128" y="34"/>
                    <a:pt x="128" y="34"/>
                    <a:pt x="128" y="34"/>
                  </a:cubicBezTo>
                  <a:cubicBezTo>
                    <a:pt x="117" y="20"/>
                    <a:pt x="117" y="20"/>
                    <a:pt x="117" y="20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2" y="23"/>
                    <a:pt x="99" y="21"/>
                    <a:pt x="96" y="19"/>
                  </a:cubicBezTo>
                  <a:cubicBezTo>
                    <a:pt x="97" y="5"/>
                    <a:pt x="97" y="5"/>
                    <a:pt x="97" y="5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71" y="12"/>
                    <a:pt x="69" y="12"/>
                    <a:pt x="67" y="12"/>
                  </a:cubicBezTo>
                  <a:cubicBezTo>
                    <a:pt x="66" y="12"/>
                    <a:pt x="64" y="12"/>
                    <a:pt x="62" y="12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6" y="21"/>
                    <a:pt x="33" y="23"/>
                    <a:pt x="30" y="26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17" y="45"/>
                    <a:pt x="17" y="45"/>
                    <a:pt x="17" y="45"/>
                  </a:cubicBezTo>
                  <a:cubicBezTo>
                    <a:pt x="15" y="48"/>
                    <a:pt x="14" y="52"/>
                    <a:pt x="13" y="55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14" y="83"/>
                    <a:pt x="15" y="86"/>
                    <a:pt x="17" y="90"/>
                  </a:cubicBezTo>
                  <a:cubicBezTo>
                    <a:pt x="7" y="100"/>
                    <a:pt x="7" y="100"/>
                    <a:pt x="7" y="100"/>
                  </a:cubicBezTo>
                  <a:cubicBezTo>
                    <a:pt x="18" y="114"/>
                    <a:pt x="18" y="114"/>
                    <a:pt x="18" y="114"/>
                  </a:cubicBezTo>
                  <a:cubicBezTo>
                    <a:pt x="31" y="109"/>
                    <a:pt x="31" y="109"/>
                    <a:pt x="31" y="109"/>
                  </a:cubicBezTo>
                  <a:cubicBezTo>
                    <a:pt x="33" y="111"/>
                    <a:pt x="36" y="113"/>
                    <a:pt x="39" y="115"/>
                  </a:cubicBezTo>
                  <a:cubicBezTo>
                    <a:pt x="38" y="129"/>
                    <a:pt x="38" y="129"/>
                    <a:pt x="38" y="129"/>
                  </a:cubicBezTo>
                  <a:cubicBezTo>
                    <a:pt x="55" y="135"/>
                    <a:pt x="55" y="135"/>
                    <a:pt x="55" y="135"/>
                  </a:cubicBezTo>
                  <a:cubicBezTo>
                    <a:pt x="62" y="122"/>
                    <a:pt x="62" y="122"/>
                    <a:pt x="62" y="122"/>
                  </a:cubicBezTo>
                  <a:cubicBezTo>
                    <a:pt x="64" y="123"/>
                    <a:pt x="66" y="123"/>
                    <a:pt x="68" y="123"/>
                  </a:cubicBezTo>
                  <a:cubicBezTo>
                    <a:pt x="69" y="123"/>
                    <a:pt x="71" y="123"/>
                    <a:pt x="73" y="122"/>
                  </a:cubicBezTo>
                  <a:cubicBezTo>
                    <a:pt x="80" y="135"/>
                    <a:pt x="80" y="135"/>
                    <a:pt x="80" y="135"/>
                  </a:cubicBezTo>
                  <a:cubicBezTo>
                    <a:pt x="97" y="129"/>
                    <a:pt x="97" y="129"/>
                    <a:pt x="97" y="129"/>
                  </a:cubicBezTo>
                  <a:cubicBezTo>
                    <a:pt x="96" y="115"/>
                    <a:pt x="96" y="115"/>
                    <a:pt x="96" y="115"/>
                  </a:cubicBezTo>
                  <a:cubicBezTo>
                    <a:pt x="99" y="113"/>
                    <a:pt x="102" y="111"/>
                    <a:pt x="104" y="109"/>
                  </a:cubicBezTo>
                  <a:cubicBezTo>
                    <a:pt x="117" y="114"/>
                    <a:pt x="117" y="114"/>
                    <a:pt x="117" y="114"/>
                  </a:cubicBezTo>
                  <a:cubicBezTo>
                    <a:pt x="128" y="100"/>
                    <a:pt x="128" y="100"/>
                    <a:pt x="128" y="100"/>
                  </a:cubicBezTo>
                  <a:cubicBezTo>
                    <a:pt x="118" y="89"/>
                    <a:pt x="118" y="89"/>
                    <a:pt x="118" y="89"/>
                  </a:cubicBezTo>
                  <a:cubicBezTo>
                    <a:pt x="120" y="86"/>
                    <a:pt x="121" y="83"/>
                    <a:pt x="122" y="79"/>
                  </a:cubicBezTo>
                  <a:lnTo>
                    <a:pt x="135" y="76"/>
                  </a:lnTo>
                  <a:close/>
                  <a:moveTo>
                    <a:pt x="67" y="107"/>
                  </a:moveTo>
                  <a:cubicBezTo>
                    <a:pt x="46" y="107"/>
                    <a:pt x="28" y="89"/>
                    <a:pt x="28" y="67"/>
                  </a:cubicBezTo>
                  <a:cubicBezTo>
                    <a:pt x="28" y="45"/>
                    <a:pt x="46" y="27"/>
                    <a:pt x="67" y="27"/>
                  </a:cubicBezTo>
                  <a:cubicBezTo>
                    <a:pt x="89" y="27"/>
                    <a:pt x="107" y="45"/>
                    <a:pt x="107" y="67"/>
                  </a:cubicBezTo>
                  <a:cubicBezTo>
                    <a:pt x="107" y="89"/>
                    <a:pt x="89" y="107"/>
                    <a:pt x="67" y="10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9711" name="组合 32"/>
          <p:cNvGrpSpPr/>
          <p:nvPr/>
        </p:nvGrpSpPr>
        <p:grpSpPr>
          <a:xfrm>
            <a:off x="5856288" y="4340225"/>
            <a:ext cx="447675" cy="573088"/>
            <a:chExt cx="563562" cy="720725"/>
          </a:xfrm>
        </p:grpSpPr>
        <p:sp>
          <p:nvSpPr>
            <p:cNvPr id="29715" name="Freeform 32"/>
            <p:cNvSpPr>
              <a:spLocks noChangeArrowheads="1"/>
            </p:cNvSpPr>
            <p:nvPr/>
          </p:nvSpPr>
          <p:spPr bwMode="auto">
            <a:xfrm>
              <a:off x="209550" y="0"/>
              <a:ext cx="142875" cy="720725"/>
            </a:xfrm>
            <a:custGeom>
              <a:gdLst>
                <a:gd name="T0" fmla="*/ 2147483646 w 64"/>
                <a:gd name="T1" fmla="*/ 2147483646 h 321"/>
                <a:gd name="T2" fmla="*/ 2147483646 w 64"/>
                <a:gd name="T3" fmla="*/ 2147483646 h 321"/>
                <a:gd name="T4" fmla="*/ 0 w 64"/>
                <a:gd name="T5" fmla="*/ 2147483646 h 321"/>
                <a:gd name="T6" fmla="*/ 0 w 64"/>
                <a:gd name="T7" fmla="*/ 2147483646 h 321"/>
                <a:gd name="T8" fmla="*/ 2147483646 w 64"/>
                <a:gd name="T9" fmla="*/ 0 h 321"/>
                <a:gd name="T10" fmla="*/ 2147483646 w 64"/>
                <a:gd name="T11" fmla="*/ 2147483646 h 321"/>
                <a:gd name="T12" fmla="*/ 2147483646 w 64"/>
                <a:gd name="T13" fmla="*/ 2147483646 h 3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"/>
                <a:gd name="T22" fmla="*/ 0 h 321"/>
                <a:gd name="T23" fmla="*/ 64 w 64"/>
                <a:gd name="T24" fmla="*/ 321 h 321"/>
              </a:gdLst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" h="321">
                  <a:moveTo>
                    <a:pt x="64" y="289"/>
                  </a:moveTo>
                  <a:cubicBezTo>
                    <a:pt x="64" y="307"/>
                    <a:pt x="49" y="321"/>
                    <a:pt x="32" y="321"/>
                  </a:cubicBezTo>
                  <a:cubicBezTo>
                    <a:pt x="14" y="321"/>
                    <a:pt x="0" y="307"/>
                    <a:pt x="0" y="289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289"/>
                  </a:lnTo>
                  <a:close/>
                </a:path>
              </a:pathLst>
            </a:cu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16" name="Freeform 33"/>
            <p:cNvSpPr>
              <a:spLocks noChangeArrowheads="1"/>
            </p:cNvSpPr>
            <p:nvPr/>
          </p:nvSpPr>
          <p:spPr bwMode="auto">
            <a:xfrm>
              <a:off x="0" y="439737"/>
              <a:ext cx="141288" cy="280988"/>
            </a:xfrm>
            <a:custGeom>
              <a:gdLst>
                <a:gd name="T0" fmla="*/ 2147483646 w 63"/>
                <a:gd name="T1" fmla="*/ 2147483646 h 125"/>
                <a:gd name="T2" fmla="*/ 2147483646 w 63"/>
                <a:gd name="T3" fmla="*/ 2147483646 h 125"/>
                <a:gd name="T4" fmla="*/ 0 w 63"/>
                <a:gd name="T5" fmla="*/ 2147483646 h 125"/>
                <a:gd name="T6" fmla="*/ 0 w 63"/>
                <a:gd name="T7" fmla="*/ 2147483646 h 125"/>
                <a:gd name="T8" fmla="*/ 2147483646 w 63"/>
                <a:gd name="T9" fmla="*/ 0 h 125"/>
                <a:gd name="T10" fmla="*/ 2147483646 w 63"/>
                <a:gd name="T11" fmla="*/ 2147483646 h 125"/>
                <a:gd name="T12" fmla="*/ 2147483646 w 63"/>
                <a:gd name="T13" fmla="*/ 2147483646 h 12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3"/>
                <a:gd name="T22" fmla="*/ 0 h 125"/>
                <a:gd name="T23" fmla="*/ 63 w 63"/>
                <a:gd name="T24" fmla="*/ 125 h 125"/>
              </a:gdLst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2" h="125">
                  <a:moveTo>
                    <a:pt x="63" y="93"/>
                  </a:moveTo>
                  <a:cubicBezTo>
                    <a:pt x="63" y="111"/>
                    <a:pt x="49" y="125"/>
                    <a:pt x="32" y="125"/>
                  </a:cubicBezTo>
                  <a:cubicBezTo>
                    <a:pt x="14" y="125"/>
                    <a:pt x="0" y="111"/>
                    <a:pt x="0" y="93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3" y="14"/>
                    <a:pt x="63" y="32"/>
                  </a:cubicBezTo>
                  <a:lnTo>
                    <a:pt x="63" y="93"/>
                  </a:lnTo>
                  <a:close/>
                </a:path>
              </a:pathLst>
            </a:cu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17" name="Freeform 34"/>
            <p:cNvSpPr>
              <a:spLocks noChangeArrowheads="1"/>
            </p:cNvSpPr>
            <p:nvPr/>
          </p:nvSpPr>
          <p:spPr bwMode="auto">
            <a:xfrm>
              <a:off x="420687" y="231775"/>
              <a:ext cx="142875" cy="488950"/>
            </a:xfrm>
            <a:custGeom>
              <a:gdLst>
                <a:gd name="T0" fmla="*/ 2147483646 w 64"/>
                <a:gd name="T1" fmla="*/ 2147483646 h 218"/>
                <a:gd name="T2" fmla="*/ 2147483646 w 64"/>
                <a:gd name="T3" fmla="*/ 2147483646 h 218"/>
                <a:gd name="T4" fmla="*/ 0 w 64"/>
                <a:gd name="T5" fmla="*/ 2147483646 h 218"/>
                <a:gd name="T6" fmla="*/ 0 w 64"/>
                <a:gd name="T7" fmla="*/ 2147483646 h 218"/>
                <a:gd name="T8" fmla="*/ 2147483646 w 64"/>
                <a:gd name="T9" fmla="*/ 0 h 218"/>
                <a:gd name="T10" fmla="*/ 2147483646 w 64"/>
                <a:gd name="T11" fmla="*/ 2147483646 h 218"/>
                <a:gd name="T12" fmla="*/ 2147483646 w 64"/>
                <a:gd name="T13" fmla="*/ 2147483646 h 21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"/>
                <a:gd name="T22" fmla="*/ 0 h 218"/>
                <a:gd name="T23" fmla="*/ 64 w 64"/>
                <a:gd name="T24" fmla="*/ 218 h 218"/>
              </a:gdLst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" h="218">
                  <a:moveTo>
                    <a:pt x="64" y="186"/>
                  </a:moveTo>
                  <a:cubicBezTo>
                    <a:pt x="64" y="204"/>
                    <a:pt x="49" y="218"/>
                    <a:pt x="32" y="218"/>
                  </a:cubicBezTo>
                  <a:cubicBezTo>
                    <a:pt x="14" y="218"/>
                    <a:pt x="0" y="204"/>
                    <a:pt x="0" y="186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186"/>
                  </a:lnTo>
                  <a:close/>
                </a:path>
              </a:pathLst>
            </a:cu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9712" name="组合 36"/>
          <p:cNvGrpSpPr/>
          <p:nvPr/>
        </p:nvGrpSpPr>
        <p:grpSpPr>
          <a:xfrm>
            <a:off x="7372350" y="3603625"/>
            <a:ext cx="528638" cy="506413"/>
            <a:chExt cx="2438400" cy="2332038"/>
          </a:xfrm>
        </p:grpSpPr>
        <p:sp>
          <p:nvSpPr>
            <p:cNvPr id="29713" name="Freeform 25"/>
            <p:cNvSpPr>
              <a:spLocks noChangeArrowheads="1"/>
            </p:cNvSpPr>
            <p:nvPr/>
          </p:nvSpPr>
          <p:spPr bwMode="auto">
            <a:xfrm>
              <a:off x="893763" y="1676400"/>
              <a:ext cx="655638" cy="655638"/>
            </a:xfrm>
            <a:custGeom>
              <a:gdLst>
                <a:gd name="T0" fmla="*/ 2147483646 w 413"/>
                <a:gd name="T1" fmla="*/ 2147483646 h 413"/>
                <a:gd name="T2" fmla="*/ 0 w 413"/>
                <a:gd name="T3" fmla="*/ 0 h 413"/>
                <a:gd name="T4" fmla="*/ 2147483646 w 413"/>
                <a:gd name="T5" fmla="*/ 0 h 413"/>
                <a:gd name="T6" fmla="*/ 2147483646 w 413"/>
                <a:gd name="T7" fmla="*/ 2147483646 h 41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13"/>
                <a:gd name="T13" fmla="*/ 0 h 413"/>
                <a:gd name="T14" fmla="*/ 413 w 413"/>
                <a:gd name="T15" fmla="*/ 413 h 413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12" h="412">
                  <a:moveTo>
                    <a:pt x="206" y="413"/>
                  </a:moveTo>
                  <a:lnTo>
                    <a:pt x="0" y="0"/>
                  </a:lnTo>
                  <a:lnTo>
                    <a:pt x="413" y="0"/>
                  </a:lnTo>
                  <a:lnTo>
                    <a:pt x="206" y="41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14" name="任意多边形 38"/>
            <p:cNvSpPr>
              <a:spLocks noChangeArrowheads="1"/>
            </p:cNvSpPr>
            <p:nvPr/>
          </p:nvSpPr>
          <p:spPr bwMode="auto">
            <a:xfrm>
              <a:off x="0" y="0"/>
              <a:ext cx="2438400" cy="1774825"/>
            </a:xfrm>
            <a:custGeom>
              <a:gdLst>
                <a:gd name="T0" fmla="*/ 290196 w 2438400"/>
                <a:gd name="T1" fmla="*/ 0 h 1774825"/>
                <a:gd name="T2" fmla="*/ 2151973 w 2438400"/>
                <a:gd name="T3" fmla="*/ 0 h 1774825"/>
                <a:gd name="T4" fmla="*/ 2438400 w 2438400"/>
                <a:gd name="T5" fmla="*/ 286384 h 1774825"/>
                <a:gd name="T6" fmla="*/ 2438400 w 2438400"/>
                <a:gd name="T7" fmla="*/ 1484673 h 1774825"/>
                <a:gd name="T8" fmla="*/ 2151973 w 2438400"/>
                <a:gd name="T9" fmla="*/ 1774825 h 1774825"/>
                <a:gd name="T10" fmla="*/ 290196 w 2438400"/>
                <a:gd name="T11" fmla="*/ 1774825 h 1774825"/>
                <a:gd name="T12" fmla="*/ 0 w 2438400"/>
                <a:gd name="T13" fmla="*/ 1484673 h 1774825"/>
                <a:gd name="T14" fmla="*/ 0 w 2438400"/>
                <a:gd name="T15" fmla="*/ 286384 h 1774825"/>
                <a:gd name="T16" fmla="*/ 290196 w 2438400"/>
                <a:gd name="T17" fmla="*/ 0 h 1774825"/>
                <a:gd name="T18" fmla="*/ 471488 w 2438400"/>
                <a:gd name="T19" fmla="*/ 425450 h 1774825"/>
                <a:gd name="T20" fmla="*/ 471488 w 2438400"/>
                <a:gd name="T21" fmla="*/ 598488 h 1774825"/>
                <a:gd name="T22" fmla="*/ 1971676 w 2438400"/>
                <a:gd name="T23" fmla="*/ 598488 h 1774825"/>
                <a:gd name="T24" fmla="*/ 1971676 w 2438400"/>
                <a:gd name="T25" fmla="*/ 425450 h 1774825"/>
                <a:gd name="T26" fmla="*/ 471488 w 2438400"/>
                <a:gd name="T27" fmla="*/ 425450 h 1774825"/>
                <a:gd name="T28" fmla="*/ 471488 w 2438400"/>
                <a:gd name="T29" fmla="*/ 801688 h 1774825"/>
                <a:gd name="T30" fmla="*/ 471488 w 2438400"/>
                <a:gd name="T31" fmla="*/ 971551 h 1774825"/>
                <a:gd name="T32" fmla="*/ 1971676 w 2438400"/>
                <a:gd name="T33" fmla="*/ 971551 h 1774825"/>
                <a:gd name="T34" fmla="*/ 1971676 w 2438400"/>
                <a:gd name="T35" fmla="*/ 801688 h 1774825"/>
                <a:gd name="T36" fmla="*/ 471488 w 2438400"/>
                <a:gd name="T37" fmla="*/ 801688 h 1774825"/>
                <a:gd name="T38" fmla="*/ 471488 w 2438400"/>
                <a:gd name="T39" fmla="*/ 1174750 h 1774825"/>
                <a:gd name="T40" fmla="*/ 471488 w 2438400"/>
                <a:gd name="T41" fmla="*/ 1347788 h 1774825"/>
                <a:gd name="T42" fmla="*/ 1971676 w 2438400"/>
                <a:gd name="T43" fmla="*/ 1347788 h 1774825"/>
                <a:gd name="T44" fmla="*/ 1971676 w 2438400"/>
                <a:gd name="T45" fmla="*/ 1174750 h 1774825"/>
                <a:gd name="T46" fmla="*/ 471488 w 2438400"/>
                <a:gd name="T47" fmla="*/ 1174750 h 1774825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2438400"/>
                <a:gd name="T73" fmla="*/ 0 h 1774825"/>
                <a:gd name="T74" fmla="*/ 2438400 w 2438400"/>
                <a:gd name="T75" fmla="*/ 1774825 h 1774825"/>
              </a:gdLst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2438400" h="1774825">
                  <a:moveTo>
                    <a:pt x="290196" y="0"/>
                  </a:moveTo>
                  <a:cubicBezTo>
                    <a:pt x="2151973" y="0"/>
                    <a:pt x="2151973" y="0"/>
                    <a:pt x="2151973" y="0"/>
                  </a:cubicBezTo>
                  <a:cubicBezTo>
                    <a:pt x="2310262" y="0"/>
                    <a:pt x="2438400" y="128119"/>
                    <a:pt x="2438400" y="286384"/>
                  </a:cubicBezTo>
                  <a:lnTo>
                    <a:pt x="2438400" y="1484673"/>
                  </a:lnTo>
                  <a:cubicBezTo>
                    <a:pt x="2438400" y="1646706"/>
                    <a:pt x="2310262" y="1774825"/>
                    <a:pt x="2151973" y="1774825"/>
                  </a:cubicBezTo>
                  <a:cubicBezTo>
                    <a:pt x="290196" y="1774825"/>
                    <a:pt x="290196" y="1774825"/>
                    <a:pt x="290196" y="1774825"/>
                  </a:cubicBezTo>
                  <a:cubicBezTo>
                    <a:pt x="131907" y="1774825"/>
                    <a:pt x="0" y="1646706"/>
                    <a:pt x="0" y="1484673"/>
                  </a:cubicBezTo>
                  <a:cubicBezTo>
                    <a:pt x="0" y="286384"/>
                    <a:pt x="0" y="286384"/>
                    <a:pt x="0" y="286384"/>
                  </a:cubicBezTo>
                  <a:cubicBezTo>
                    <a:pt x="0" y="128119"/>
                    <a:pt x="131907" y="0"/>
                    <a:pt x="290196" y="0"/>
                  </a:cubicBezTo>
                  <a:close/>
                  <a:moveTo>
                    <a:pt x="471488" y="425450"/>
                  </a:moveTo>
                  <a:lnTo>
                    <a:pt x="471488" y="598488"/>
                  </a:lnTo>
                  <a:lnTo>
                    <a:pt x="1971676" y="598488"/>
                  </a:lnTo>
                  <a:lnTo>
                    <a:pt x="1971676" y="425450"/>
                  </a:lnTo>
                  <a:lnTo>
                    <a:pt x="471488" y="425450"/>
                  </a:lnTo>
                  <a:close/>
                  <a:moveTo>
                    <a:pt x="471488" y="801688"/>
                  </a:moveTo>
                  <a:lnTo>
                    <a:pt x="471488" y="971551"/>
                  </a:lnTo>
                  <a:lnTo>
                    <a:pt x="1971676" y="971551"/>
                  </a:lnTo>
                  <a:lnTo>
                    <a:pt x="1971676" y="801688"/>
                  </a:lnTo>
                  <a:lnTo>
                    <a:pt x="471488" y="801688"/>
                  </a:lnTo>
                  <a:close/>
                  <a:moveTo>
                    <a:pt x="471488" y="1174750"/>
                  </a:moveTo>
                  <a:lnTo>
                    <a:pt x="471488" y="1347788"/>
                  </a:lnTo>
                  <a:lnTo>
                    <a:pt x="1971676" y="1347788"/>
                  </a:lnTo>
                  <a:lnTo>
                    <a:pt x="1971676" y="1174750"/>
                  </a:lnTo>
                  <a:lnTo>
                    <a:pt x="471488" y="11747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 bwMode="auto">
      <p:bgPr>
        <a:blipFill dpi="0"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0722" name="组合 1"/>
          <p:cNvGrpSpPr/>
          <p:nvPr/>
        </p:nvGrpSpPr>
        <p:grpSpPr>
          <a:xfrm>
            <a:off x="8674100" y="92075"/>
            <a:ext cx="3630613" cy="920750"/>
            <a:chExt cx="3965717" cy="921247"/>
          </a:xfrm>
        </p:grpSpPr>
        <p:sp>
          <p:nvSpPr>
            <p:cNvPr id="30762" name="等腰三角形 2"/>
            <p:cNvSpPr>
              <a:spLocks noChangeArrowheads="1"/>
            </p:cNvSpPr>
            <p:nvPr/>
          </p:nvSpPr>
          <p:spPr bwMode="auto">
            <a:xfrm rot="5400000" flipV="1">
              <a:off x="1522235" y="-1522235"/>
              <a:ext cx="921247" cy="3965717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30763" name="等腰三角形 3"/>
            <p:cNvSpPr>
              <a:spLocks noChangeArrowheads="1"/>
            </p:cNvSpPr>
            <p:nvPr/>
          </p:nvSpPr>
          <p:spPr bwMode="auto">
            <a:xfrm rot="5400000" flipV="1">
              <a:off x="2356721" y="-836346"/>
              <a:ext cx="602579" cy="2593940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30723" name="文本框 4"/>
          <p:cNvSpPr>
            <a:spLocks noChangeArrowheads="1"/>
          </p:cNvSpPr>
          <p:nvPr/>
        </p:nvSpPr>
        <p:spPr bwMode="auto">
          <a:xfrm>
            <a:off x="4070350" y="247650"/>
            <a:ext cx="40259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000000"/>
                </a:solidFill>
              </a:rPr>
              <a:t>  </a:t>
            </a:r>
            <a:r>
              <a:rPr lang="en-US" altLang="zh-CN" b="1">
                <a:solidFill>
                  <a:schemeClr val="bg1"/>
                </a:solidFill>
                <a:latin typeface="方正姚体简体" panose="03000509000000000000" pitchFamily="65" charset="-122"/>
                <a:sym typeface="方正姚体" panose="02010601030101010101" pitchFamily="2" charset="-122"/>
              </a:rPr>
              <a:t>MORE  THEN  TEMPLATE</a:t>
            </a:r>
            <a:endParaRPr lang="en-US" altLang="zh-CN" sz="2000" b="1">
              <a:solidFill>
                <a:schemeClr val="bg1"/>
              </a:solidFill>
              <a:latin typeface="方正姚体简体" panose="03000509000000000000" pitchFamily="65" charset="-122"/>
              <a:sym typeface="方正姚体" panose="02010601030101010101" pitchFamily="2" charset="-122"/>
            </a:endParaRPr>
          </a:p>
        </p:txBody>
      </p:sp>
      <p:grpSp>
        <p:nvGrpSpPr>
          <p:cNvPr id="30724" name="组合 5"/>
          <p:cNvGrpSpPr/>
          <p:nvPr/>
        </p:nvGrpSpPr>
        <p:grpSpPr>
          <a:xfrm flipH="1">
            <a:off x="-12700" y="92075"/>
            <a:ext cx="3630613" cy="920750"/>
            <a:chExt cx="3965717" cy="921247"/>
          </a:xfrm>
        </p:grpSpPr>
        <p:sp>
          <p:nvSpPr>
            <p:cNvPr id="30760" name="等腰三角形 6"/>
            <p:cNvSpPr>
              <a:spLocks noChangeArrowheads="1"/>
            </p:cNvSpPr>
            <p:nvPr/>
          </p:nvSpPr>
          <p:spPr bwMode="auto">
            <a:xfrm rot="5400000" flipV="1">
              <a:off x="1522235" y="-1522235"/>
              <a:ext cx="921247" cy="3965717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30761" name="等腰三角形 7"/>
            <p:cNvSpPr>
              <a:spLocks noChangeArrowheads="1"/>
            </p:cNvSpPr>
            <p:nvPr/>
          </p:nvSpPr>
          <p:spPr bwMode="auto">
            <a:xfrm rot="5400000" flipV="1">
              <a:off x="2356721" y="-836346"/>
              <a:ext cx="602579" cy="2593940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30725" name="Freeform 5"/>
          <p:cNvSpPr>
            <a:spLocks noChangeArrowheads="1"/>
          </p:cNvSpPr>
          <p:nvPr/>
        </p:nvSpPr>
        <p:spPr bwMode="auto">
          <a:xfrm>
            <a:off x="3451225" y="3367088"/>
            <a:ext cx="2457450" cy="2486025"/>
          </a:xfrm>
          <a:custGeom>
            <a:gdLst>
              <a:gd name="T0" fmla="*/ 2147483646 w 1578"/>
              <a:gd name="T1" fmla="*/ 0 h 1598"/>
              <a:gd name="T2" fmla="*/ 2147483646 w 1578"/>
              <a:gd name="T3" fmla="*/ 0 h 1598"/>
              <a:gd name="T4" fmla="*/ 2147483646 w 1578"/>
              <a:gd name="T5" fmla="*/ 0 h 1598"/>
              <a:gd name="T6" fmla="*/ 2147483646 w 1578"/>
              <a:gd name="T7" fmla="*/ 2147483646 h 1598"/>
              <a:gd name="T8" fmla="*/ 2147483646 w 1578"/>
              <a:gd name="T9" fmla="*/ 2147483646 h 1598"/>
              <a:gd name="T10" fmla="*/ 2147483646 w 1578"/>
              <a:gd name="T11" fmla="*/ 2147483646 h 1598"/>
              <a:gd name="T12" fmla="*/ 2147483646 w 1578"/>
              <a:gd name="T13" fmla="*/ 2147483646 h 1598"/>
              <a:gd name="T14" fmla="*/ 2147483646 w 1578"/>
              <a:gd name="T15" fmla="*/ 2147483646 h 1598"/>
              <a:gd name="T16" fmla="*/ 2147483646 w 1578"/>
              <a:gd name="T17" fmla="*/ 2147483646 h 1598"/>
              <a:gd name="T18" fmla="*/ 2147483646 w 1578"/>
              <a:gd name="T19" fmla="*/ 2147483646 h 1598"/>
              <a:gd name="T20" fmla="*/ 2147483646 w 1578"/>
              <a:gd name="T21" fmla="*/ 2147483646 h 1598"/>
              <a:gd name="T22" fmla="*/ 2147483646 w 1578"/>
              <a:gd name="T23" fmla="*/ 2147483646 h 1598"/>
              <a:gd name="T24" fmla="*/ 2147483646 w 1578"/>
              <a:gd name="T25" fmla="*/ 2147483646 h 1598"/>
              <a:gd name="T26" fmla="*/ 0 w 1578"/>
              <a:gd name="T27" fmla="*/ 2147483646 h 1598"/>
              <a:gd name="T28" fmla="*/ 0 w 1578"/>
              <a:gd name="T29" fmla="*/ 2147483646 h 1598"/>
              <a:gd name="T30" fmla="*/ 0 w 1578"/>
              <a:gd name="T31" fmla="*/ 2147483646 h 1598"/>
              <a:gd name="T32" fmla="*/ 2147483646 w 1578"/>
              <a:gd name="T33" fmla="*/ 2147483646 h 1598"/>
              <a:gd name="T34" fmla="*/ 2147483646 w 1578"/>
              <a:gd name="T35" fmla="*/ 2147483646 h 1598"/>
              <a:gd name="T36" fmla="*/ 2147483646 w 1578"/>
              <a:gd name="T37" fmla="*/ 2147483646 h 1598"/>
              <a:gd name="T38" fmla="*/ 2147483646 w 1578"/>
              <a:gd name="T39" fmla="*/ 2147483646 h 1598"/>
              <a:gd name="T40" fmla="*/ 2147483646 w 1578"/>
              <a:gd name="T41" fmla="*/ 2147483646 h 1598"/>
              <a:gd name="T42" fmla="*/ 2147483646 w 1578"/>
              <a:gd name="T43" fmla="*/ 2147483646 h 1598"/>
              <a:gd name="T44" fmla="*/ 2147483646 w 1578"/>
              <a:gd name="T45" fmla="*/ 2147483646 h 1598"/>
              <a:gd name="T46" fmla="*/ 2147483646 w 1578"/>
              <a:gd name="T47" fmla="*/ 2147483646 h 1598"/>
              <a:gd name="T48" fmla="*/ 2147483646 w 1578"/>
              <a:gd name="T49" fmla="*/ 2147483646 h 1598"/>
              <a:gd name="T50" fmla="*/ 2147483646 w 1578"/>
              <a:gd name="T51" fmla="*/ 2147483646 h 1598"/>
              <a:gd name="T52" fmla="*/ 2147483646 w 1578"/>
              <a:gd name="T53" fmla="*/ 2147483646 h 1598"/>
              <a:gd name="T54" fmla="*/ 2147483646 w 1578"/>
              <a:gd name="T55" fmla="*/ 2147483646 h 1598"/>
              <a:gd name="T56" fmla="*/ 2147483646 w 1578"/>
              <a:gd name="T57" fmla="*/ 2147483646 h 1598"/>
              <a:gd name="T58" fmla="*/ 2147483646 w 1578"/>
              <a:gd name="T59" fmla="*/ 2147483646 h 1598"/>
              <a:gd name="T60" fmla="*/ 2147483646 w 1578"/>
              <a:gd name="T61" fmla="*/ 2147483646 h 1598"/>
              <a:gd name="T62" fmla="*/ 2147483646 w 1578"/>
              <a:gd name="T63" fmla="*/ 2147483646 h 1598"/>
              <a:gd name="T64" fmla="*/ 2147483646 w 1578"/>
              <a:gd name="T65" fmla="*/ 2147483646 h 1598"/>
              <a:gd name="T66" fmla="*/ 2147483646 w 1578"/>
              <a:gd name="T67" fmla="*/ 2147483646 h 1598"/>
              <a:gd name="T68" fmla="*/ 2147483646 w 1578"/>
              <a:gd name="T69" fmla="*/ 2147483646 h 1598"/>
              <a:gd name="T70" fmla="*/ 2147483646 w 1578"/>
              <a:gd name="T71" fmla="*/ 2147483646 h 1598"/>
              <a:gd name="T72" fmla="*/ 2147483646 w 1578"/>
              <a:gd name="T73" fmla="*/ 2147483646 h 1598"/>
              <a:gd name="T74" fmla="*/ 2147483646 w 1578"/>
              <a:gd name="T75" fmla="*/ 2147483646 h 1598"/>
              <a:gd name="T76" fmla="*/ 2147483646 w 1578"/>
              <a:gd name="T77" fmla="*/ 2147483646 h 1598"/>
              <a:gd name="T78" fmla="*/ 2147483646 w 1578"/>
              <a:gd name="T79" fmla="*/ 2147483646 h 1598"/>
              <a:gd name="T80" fmla="*/ 2147483646 w 1578"/>
              <a:gd name="T81" fmla="*/ 2147483646 h 1598"/>
              <a:gd name="T82" fmla="*/ 2147483646 w 1578"/>
              <a:gd name="T83" fmla="*/ 2147483646 h 1598"/>
              <a:gd name="T84" fmla="*/ 2147483646 w 1578"/>
              <a:gd name="T85" fmla="*/ 2147483646 h 1598"/>
              <a:gd name="T86" fmla="*/ 2147483646 w 1578"/>
              <a:gd name="T87" fmla="*/ 2147483646 h 1598"/>
              <a:gd name="T88" fmla="*/ 2147483646 w 1578"/>
              <a:gd name="T89" fmla="*/ 2147483646 h 1598"/>
              <a:gd name="T90" fmla="*/ 2147483646 w 1578"/>
              <a:gd name="T91" fmla="*/ 2147483646 h 1598"/>
              <a:gd name="T92" fmla="*/ 2147483646 w 1578"/>
              <a:gd name="T93" fmla="*/ 2147483646 h 1598"/>
              <a:gd name="T94" fmla="*/ 2147483646 w 1578"/>
              <a:gd name="T95" fmla="*/ 2147483646 h 1598"/>
              <a:gd name="T96" fmla="*/ 2147483646 w 1578"/>
              <a:gd name="T97" fmla="*/ 2147483646 h 1598"/>
              <a:gd name="T98" fmla="*/ 2147483646 w 1578"/>
              <a:gd name="T99" fmla="*/ 2147483646 h 1598"/>
              <a:gd name="T100" fmla="*/ 2147483646 w 1578"/>
              <a:gd name="T101" fmla="*/ 2147483646 h 1598"/>
              <a:gd name="T102" fmla="*/ 2147483646 w 1578"/>
              <a:gd name="T103" fmla="*/ 2147483646 h 1598"/>
              <a:gd name="T104" fmla="*/ 2147483646 w 1578"/>
              <a:gd name="T105" fmla="*/ 2147483646 h 1598"/>
              <a:gd name="T106" fmla="*/ 2147483646 w 1578"/>
              <a:gd name="T107" fmla="*/ 0 h 1598"/>
              <a:gd name="T108" fmla="*/ 2147483646 w 1578"/>
              <a:gd name="T109" fmla="*/ 0 h 1598"/>
              <a:gd name="T110" fmla="*/ 2147483646 w 1578"/>
              <a:gd name="T111" fmla="*/ 0 h 1598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1578"/>
              <a:gd name="T169" fmla="*/ 0 h 1598"/>
              <a:gd name="T170" fmla="*/ 1578 w 1578"/>
              <a:gd name="T171" fmla="*/ 1598 h 1598"/>
            </a:gdLst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1578" h="1598">
                <a:moveTo>
                  <a:pt x="1472" y="0"/>
                </a:moveTo>
                <a:lnTo>
                  <a:pt x="104" y="0"/>
                </a:lnTo>
                <a:lnTo>
                  <a:pt x="88" y="2"/>
                </a:lnTo>
                <a:lnTo>
                  <a:pt x="74" y="4"/>
                </a:lnTo>
                <a:lnTo>
                  <a:pt x="60" y="8"/>
                </a:lnTo>
                <a:lnTo>
                  <a:pt x="48" y="12"/>
                </a:lnTo>
                <a:lnTo>
                  <a:pt x="36" y="18"/>
                </a:lnTo>
                <a:lnTo>
                  <a:pt x="26" y="26"/>
                </a:lnTo>
                <a:lnTo>
                  <a:pt x="18" y="36"/>
                </a:lnTo>
                <a:lnTo>
                  <a:pt x="12" y="46"/>
                </a:lnTo>
                <a:lnTo>
                  <a:pt x="6" y="56"/>
                </a:lnTo>
                <a:lnTo>
                  <a:pt x="2" y="68"/>
                </a:lnTo>
                <a:lnTo>
                  <a:pt x="0" y="80"/>
                </a:lnTo>
                <a:lnTo>
                  <a:pt x="0" y="94"/>
                </a:lnTo>
                <a:lnTo>
                  <a:pt x="0" y="106"/>
                </a:lnTo>
                <a:lnTo>
                  <a:pt x="4" y="120"/>
                </a:lnTo>
                <a:lnTo>
                  <a:pt x="8" y="136"/>
                </a:lnTo>
                <a:lnTo>
                  <a:pt x="14" y="150"/>
                </a:lnTo>
                <a:lnTo>
                  <a:pt x="714" y="1538"/>
                </a:lnTo>
                <a:lnTo>
                  <a:pt x="722" y="1552"/>
                </a:lnTo>
                <a:lnTo>
                  <a:pt x="730" y="1564"/>
                </a:lnTo>
                <a:lnTo>
                  <a:pt x="738" y="1574"/>
                </a:lnTo>
                <a:lnTo>
                  <a:pt x="748" y="1582"/>
                </a:lnTo>
                <a:lnTo>
                  <a:pt x="758" y="1588"/>
                </a:lnTo>
                <a:lnTo>
                  <a:pt x="768" y="1594"/>
                </a:lnTo>
                <a:lnTo>
                  <a:pt x="778" y="1596"/>
                </a:lnTo>
                <a:lnTo>
                  <a:pt x="788" y="1598"/>
                </a:lnTo>
                <a:lnTo>
                  <a:pt x="800" y="1596"/>
                </a:lnTo>
                <a:lnTo>
                  <a:pt x="810" y="1594"/>
                </a:lnTo>
                <a:lnTo>
                  <a:pt x="820" y="1588"/>
                </a:lnTo>
                <a:lnTo>
                  <a:pt x="830" y="1582"/>
                </a:lnTo>
                <a:lnTo>
                  <a:pt x="838" y="1574"/>
                </a:lnTo>
                <a:lnTo>
                  <a:pt x="848" y="1564"/>
                </a:lnTo>
                <a:lnTo>
                  <a:pt x="856" y="1552"/>
                </a:lnTo>
                <a:lnTo>
                  <a:pt x="864" y="1538"/>
                </a:lnTo>
                <a:lnTo>
                  <a:pt x="1564" y="140"/>
                </a:lnTo>
                <a:lnTo>
                  <a:pt x="1570" y="126"/>
                </a:lnTo>
                <a:lnTo>
                  <a:pt x="1574" y="112"/>
                </a:lnTo>
                <a:lnTo>
                  <a:pt x="1578" y="98"/>
                </a:lnTo>
                <a:lnTo>
                  <a:pt x="1578" y="84"/>
                </a:lnTo>
                <a:lnTo>
                  <a:pt x="1578" y="72"/>
                </a:lnTo>
                <a:lnTo>
                  <a:pt x="1576" y="60"/>
                </a:lnTo>
                <a:lnTo>
                  <a:pt x="1572" y="50"/>
                </a:lnTo>
                <a:lnTo>
                  <a:pt x="1566" y="40"/>
                </a:lnTo>
                <a:lnTo>
                  <a:pt x="1560" y="32"/>
                </a:lnTo>
                <a:lnTo>
                  <a:pt x="1552" y="24"/>
                </a:lnTo>
                <a:lnTo>
                  <a:pt x="1542" y="16"/>
                </a:lnTo>
                <a:lnTo>
                  <a:pt x="1530" y="10"/>
                </a:lnTo>
                <a:lnTo>
                  <a:pt x="1518" y="6"/>
                </a:lnTo>
                <a:lnTo>
                  <a:pt x="1504" y="4"/>
                </a:lnTo>
                <a:lnTo>
                  <a:pt x="1490" y="0"/>
                </a:lnTo>
                <a:lnTo>
                  <a:pt x="1472" y="0"/>
                </a:lnTo>
                <a:close/>
              </a:path>
            </a:pathLst>
          </a:custGeom>
          <a:solidFill>
            <a:srgbClr val="FEFEFE">
              <a:alpha val="25098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0726" name="Freeform 6"/>
          <p:cNvSpPr>
            <a:spLocks noChangeArrowheads="1"/>
          </p:cNvSpPr>
          <p:nvPr/>
        </p:nvSpPr>
        <p:spPr bwMode="auto">
          <a:xfrm>
            <a:off x="1092200" y="2638425"/>
            <a:ext cx="2473325" cy="2484438"/>
          </a:xfrm>
          <a:custGeom>
            <a:gdLst>
              <a:gd name="T0" fmla="*/ 2147483646 w 1588"/>
              <a:gd name="T1" fmla="*/ 2147483646 h 1596"/>
              <a:gd name="T2" fmla="*/ 2147483646 w 1588"/>
              <a:gd name="T3" fmla="*/ 2147483646 h 1596"/>
              <a:gd name="T4" fmla="*/ 2147483646 w 1588"/>
              <a:gd name="T5" fmla="*/ 2147483646 h 1596"/>
              <a:gd name="T6" fmla="*/ 2147483646 w 1588"/>
              <a:gd name="T7" fmla="*/ 2147483646 h 1596"/>
              <a:gd name="T8" fmla="*/ 2147483646 w 1588"/>
              <a:gd name="T9" fmla="*/ 2147483646 h 1596"/>
              <a:gd name="T10" fmla="*/ 2147483646 w 1588"/>
              <a:gd name="T11" fmla="*/ 2147483646 h 1596"/>
              <a:gd name="T12" fmla="*/ 2147483646 w 1588"/>
              <a:gd name="T13" fmla="*/ 2147483646 h 1596"/>
              <a:gd name="T14" fmla="*/ 2147483646 w 1588"/>
              <a:gd name="T15" fmla="*/ 2147483646 h 1596"/>
              <a:gd name="T16" fmla="*/ 2147483646 w 1588"/>
              <a:gd name="T17" fmla="*/ 2147483646 h 1596"/>
              <a:gd name="T18" fmla="*/ 2147483646 w 1588"/>
              <a:gd name="T19" fmla="*/ 2147483646 h 1596"/>
              <a:gd name="T20" fmla="*/ 2147483646 w 1588"/>
              <a:gd name="T21" fmla="*/ 2147483646 h 1596"/>
              <a:gd name="T22" fmla="*/ 2147483646 w 1588"/>
              <a:gd name="T23" fmla="*/ 2147483646 h 1596"/>
              <a:gd name="T24" fmla="*/ 2147483646 w 1588"/>
              <a:gd name="T25" fmla="*/ 2147483646 h 1596"/>
              <a:gd name="T26" fmla="*/ 2147483646 w 1588"/>
              <a:gd name="T27" fmla="*/ 2147483646 h 1596"/>
              <a:gd name="T28" fmla="*/ 2147483646 w 1588"/>
              <a:gd name="T29" fmla="*/ 2147483646 h 1596"/>
              <a:gd name="T30" fmla="*/ 2147483646 w 1588"/>
              <a:gd name="T31" fmla="*/ 2147483646 h 1596"/>
              <a:gd name="T32" fmla="*/ 2147483646 w 1588"/>
              <a:gd name="T33" fmla="*/ 2147483646 h 1596"/>
              <a:gd name="T34" fmla="*/ 2147483646 w 1588"/>
              <a:gd name="T35" fmla="*/ 2147483646 h 1596"/>
              <a:gd name="T36" fmla="*/ 2147483646 w 1588"/>
              <a:gd name="T37" fmla="*/ 2147483646 h 1596"/>
              <a:gd name="T38" fmla="*/ 2147483646 w 1588"/>
              <a:gd name="T39" fmla="*/ 2147483646 h 1596"/>
              <a:gd name="T40" fmla="*/ 2147483646 w 1588"/>
              <a:gd name="T41" fmla="*/ 2147483646 h 1596"/>
              <a:gd name="T42" fmla="*/ 2147483646 w 1588"/>
              <a:gd name="T43" fmla="*/ 2147483646 h 1596"/>
              <a:gd name="T44" fmla="*/ 2147483646 w 1588"/>
              <a:gd name="T45" fmla="*/ 2147483646 h 1596"/>
              <a:gd name="T46" fmla="*/ 2147483646 w 1588"/>
              <a:gd name="T47" fmla="*/ 2147483646 h 1596"/>
              <a:gd name="T48" fmla="*/ 2147483646 w 1588"/>
              <a:gd name="T49" fmla="*/ 2147483646 h 1596"/>
              <a:gd name="T50" fmla="*/ 2147483646 w 1588"/>
              <a:gd name="T51" fmla="*/ 2147483646 h 1596"/>
              <a:gd name="T52" fmla="*/ 2147483646 w 1588"/>
              <a:gd name="T53" fmla="*/ 2147483646 h 1596"/>
              <a:gd name="T54" fmla="*/ 2147483646 w 1588"/>
              <a:gd name="T55" fmla="*/ 0 h 1596"/>
              <a:gd name="T56" fmla="*/ 2147483646 w 1588"/>
              <a:gd name="T57" fmla="*/ 0 h 1596"/>
              <a:gd name="T58" fmla="*/ 2147483646 w 1588"/>
              <a:gd name="T59" fmla="*/ 0 h 1596"/>
              <a:gd name="T60" fmla="*/ 2147483646 w 1588"/>
              <a:gd name="T61" fmla="*/ 2147483646 h 1596"/>
              <a:gd name="T62" fmla="*/ 2147483646 w 1588"/>
              <a:gd name="T63" fmla="*/ 2147483646 h 1596"/>
              <a:gd name="T64" fmla="*/ 2147483646 w 1588"/>
              <a:gd name="T65" fmla="*/ 2147483646 h 1596"/>
              <a:gd name="T66" fmla="*/ 2147483646 w 1588"/>
              <a:gd name="T67" fmla="*/ 2147483646 h 1596"/>
              <a:gd name="T68" fmla="*/ 2147483646 w 1588"/>
              <a:gd name="T69" fmla="*/ 2147483646 h 1596"/>
              <a:gd name="T70" fmla="*/ 2147483646 w 1588"/>
              <a:gd name="T71" fmla="*/ 2147483646 h 1596"/>
              <a:gd name="T72" fmla="*/ 2147483646 w 1588"/>
              <a:gd name="T73" fmla="*/ 2147483646 h 1596"/>
              <a:gd name="T74" fmla="*/ 2147483646 w 1588"/>
              <a:gd name="T75" fmla="*/ 2147483646 h 1596"/>
              <a:gd name="T76" fmla="*/ 2147483646 w 1588"/>
              <a:gd name="T77" fmla="*/ 2147483646 h 1596"/>
              <a:gd name="T78" fmla="*/ 2147483646 w 1588"/>
              <a:gd name="T79" fmla="*/ 2147483646 h 1596"/>
              <a:gd name="T80" fmla="*/ 2147483646 w 1588"/>
              <a:gd name="T81" fmla="*/ 2147483646 h 1596"/>
              <a:gd name="T82" fmla="*/ 0 w 1588"/>
              <a:gd name="T83" fmla="*/ 2147483646 h 1596"/>
              <a:gd name="T84" fmla="*/ 0 w 1588"/>
              <a:gd name="T85" fmla="*/ 2147483646 h 1596"/>
              <a:gd name="T86" fmla="*/ 0 w 1588"/>
              <a:gd name="T87" fmla="*/ 2147483646 h 1596"/>
              <a:gd name="T88" fmla="*/ 2147483646 w 1588"/>
              <a:gd name="T89" fmla="*/ 2147483646 h 1596"/>
              <a:gd name="T90" fmla="*/ 2147483646 w 1588"/>
              <a:gd name="T91" fmla="*/ 2147483646 h 1596"/>
              <a:gd name="T92" fmla="*/ 2147483646 w 1588"/>
              <a:gd name="T93" fmla="*/ 2147483646 h 1596"/>
              <a:gd name="T94" fmla="*/ 2147483646 w 1588"/>
              <a:gd name="T95" fmla="*/ 2147483646 h 1596"/>
              <a:gd name="T96" fmla="*/ 2147483646 w 1588"/>
              <a:gd name="T97" fmla="*/ 2147483646 h 1596"/>
              <a:gd name="T98" fmla="*/ 2147483646 w 1588"/>
              <a:gd name="T99" fmla="*/ 2147483646 h 1596"/>
              <a:gd name="T100" fmla="*/ 2147483646 w 1588"/>
              <a:gd name="T101" fmla="*/ 2147483646 h 1596"/>
              <a:gd name="T102" fmla="*/ 2147483646 w 1588"/>
              <a:gd name="T103" fmla="*/ 2147483646 h 1596"/>
              <a:gd name="T104" fmla="*/ 2147483646 w 1588"/>
              <a:gd name="T105" fmla="*/ 2147483646 h 1596"/>
              <a:gd name="T106" fmla="*/ 2147483646 w 1588"/>
              <a:gd name="T107" fmla="*/ 2147483646 h 1596"/>
              <a:gd name="T108" fmla="*/ 2147483646 w 1588"/>
              <a:gd name="T109" fmla="*/ 2147483646 h 1596"/>
              <a:gd name="T110" fmla="*/ 2147483646 w 1588"/>
              <a:gd name="T111" fmla="*/ 2147483646 h 159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1588"/>
              <a:gd name="T169" fmla="*/ 0 h 1596"/>
              <a:gd name="T170" fmla="*/ 1588 w 1588"/>
              <a:gd name="T171" fmla="*/ 1596 h 1596"/>
            </a:gdLst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1588" h="1596">
                <a:moveTo>
                  <a:pt x="104" y="1596"/>
                </a:moveTo>
                <a:lnTo>
                  <a:pt x="1470" y="1596"/>
                </a:lnTo>
                <a:lnTo>
                  <a:pt x="1488" y="1596"/>
                </a:lnTo>
                <a:lnTo>
                  <a:pt x="1506" y="1594"/>
                </a:lnTo>
                <a:lnTo>
                  <a:pt x="1520" y="1590"/>
                </a:lnTo>
                <a:lnTo>
                  <a:pt x="1534" y="1584"/>
                </a:lnTo>
                <a:lnTo>
                  <a:pt x="1548" y="1578"/>
                </a:lnTo>
                <a:lnTo>
                  <a:pt x="1558" y="1570"/>
                </a:lnTo>
                <a:lnTo>
                  <a:pt x="1566" y="1562"/>
                </a:lnTo>
                <a:lnTo>
                  <a:pt x="1574" y="1552"/>
                </a:lnTo>
                <a:lnTo>
                  <a:pt x="1580" y="1540"/>
                </a:lnTo>
                <a:lnTo>
                  <a:pt x="1584" y="1528"/>
                </a:lnTo>
                <a:lnTo>
                  <a:pt x="1586" y="1516"/>
                </a:lnTo>
                <a:lnTo>
                  <a:pt x="1588" y="1504"/>
                </a:lnTo>
                <a:lnTo>
                  <a:pt x="1586" y="1490"/>
                </a:lnTo>
                <a:lnTo>
                  <a:pt x="1584" y="1476"/>
                </a:lnTo>
                <a:lnTo>
                  <a:pt x="1578" y="1462"/>
                </a:lnTo>
                <a:lnTo>
                  <a:pt x="1572" y="1446"/>
                </a:lnTo>
                <a:lnTo>
                  <a:pt x="862" y="58"/>
                </a:lnTo>
                <a:lnTo>
                  <a:pt x="854" y="44"/>
                </a:lnTo>
                <a:lnTo>
                  <a:pt x="846" y="32"/>
                </a:lnTo>
                <a:lnTo>
                  <a:pt x="836" y="22"/>
                </a:lnTo>
                <a:lnTo>
                  <a:pt x="828" y="14"/>
                </a:lnTo>
                <a:lnTo>
                  <a:pt x="818" y="8"/>
                </a:lnTo>
                <a:lnTo>
                  <a:pt x="808" y="4"/>
                </a:lnTo>
                <a:lnTo>
                  <a:pt x="798" y="0"/>
                </a:lnTo>
                <a:lnTo>
                  <a:pt x="788" y="0"/>
                </a:lnTo>
                <a:lnTo>
                  <a:pt x="778" y="0"/>
                </a:lnTo>
                <a:lnTo>
                  <a:pt x="768" y="4"/>
                </a:lnTo>
                <a:lnTo>
                  <a:pt x="758" y="8"/>
                </a:lnTo>
                <a:lnTo>
                  <a:pt x="748" y="14"/>
                </a:lnTo>
                <a:lnTo>
                  <a:pt x="738" y="22"/>
                </a:lnTo>
                <a:lnTo>
                  <a:pt x="730" y="32"/>
                </a:lnTo>
                <a:lnTo>
                  <a:pt x="722" y="44"/>
                </a:lnTo>
                <a:lnTo>
                  <a:pt x="714" y="58"/>
                </a:lnTo>
                <a:lnTo>
                  <a:pt x="14" y="1456"/>
                </a:lnTo>
                <a:lnTo>
                  <a:pt x="8" y="1472"/>
                </a:lnTo>
                <a:lnTo>
                  <a:pt x="4" y="1486"/>
                </a:lnTo>
                <a:lnTo>
                  <a:pt x="0" y="1500"/>
                </a:lnTo>
                <a:lnTo>
                  <a:pt x="0" y="1512"/>
                </a:lnTo>
                <a:lnTo>
                  <a:pt x="0" y="1524"/>
                </a:lnTo>
                <a:lnTo>
                  <a:pt x="2" y="1536"/>
                </a:lnTo>
                <a:lnTo>
                  <a:pt x="6" y="1546"/>
                </a:lnTo>
                <a:lnTo>
                  <a:pt x="12" y="1556"/>
                </a:lnTo>
                <a:lnTo>
                  <a:pt x="18" y="1566"/>
                </a:lnTo>
                <a:lnTo>
                  <a:pt x="26" y="1574"/>
                </a:lnTo>
                <a:lnTo>
                  <a:pt x="36" y="1580"/>
                </a:lnTo>
                <a:lnTo>
                  <a:pt x="48" y="1586"/>
                </a:lnTo>
                <a:lnTo>
                  <a:pt x="60" y="1590"/>
                </a:lnTo>
                <a:lnTo>
                  <a:pt x="74" y="1594"/>
                </a:lnTo>
                <a:lnTo>
                  <a:pt x="88" y="1596"/>
                </a:lnTo>
                <a:lnTo>
                  <a:pt x="104" y="1596"/>
                </a:lnTo>
                <a:close/>
              </a:path>
            </a:pathLst>
          </a:custGeom>
          <a:solidFill>
            <a:srgbClr val="FEFEFE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0727" name="Freeform 7"/>
          <p:cNvSpPr>
            <a:spLocks noChangeArrowheads="1"/>
          </p:cNvSpPr>
          <p:nvPr/>
        </p:nvSpPr>
        <p:spPr bwMode="auto">
          <a:xfrm>
            <a:off x="5830888" y="2638425"/>
            <a:ext cx="2471737" cy="2484438"/>
          </a:xfrm>
          <a:custGeom>
            <a:gdLst>
              <a:gd name="T0" fmla="*/ 2147483646 w 1588"/>
              <a:gd name="T1" fmla="*/ 2147483646 h 1596"/>
              <a:gd name="T2" fmla="*/ 2147483646 w 1588"/>
              <a:gd name="T3" fmla="*/ 2147483646 h 1596"/>
              <a:gd name="T4" fmla="*/ 2147483646 w 1588"/>
              <a:gd name="T5" fmla="*/ 2147483646 h 1596"/>
              <a:gd name="T6" fmla="*/ 2147483646 w 1588"/>
              <a:gd name="T7" fmla="*/ 2147483646 h 1596"/>
              <a:gd name="T8" fmla="*/ 2147483646 w 1588"/>
              <a:gd name="T9" fmla="*/ 2147483646 h 1596"/>
              <a:gd name="T10" fmla="*/ 2147483646 w 1588"/>
              <a:gd name="T11" fmla="*/ 2147483646 h 1596"/>
              <a:gd name="T12" fmla="*/ 2147483646 w 1588"/>
              <a:gd name="T13" fmla="*/ 2147483646 h 1596"/>
              <a:gd name="T14" fmla="*/ 2147483646 w 1588"/>
              <a:gd name="T15" fmla="*/ 2147483646 h 1596"/>
              <a:gd name="T16" fmla="*/ 2147483646 w 1588"/>
              <a:gd name="T17" fmla="*/ 2147483646 h 1596"/>
              <a:gd name="T18" fmla="*/ 2147483646 w 1588"/>
              <a:gd name="T19" fmla="*/ 2147483646 h 1596"/>
              <a:gd name="T20" fmla="*/ 2147483646 w 1588"/>
              <a:gd name="T21" fmla="*/ 2147483646 h 1596"/>
              <a:gd name="T22" fmla="*/ 2147483646 w 1588"/>
              <a:gd name="T23" fmla="*/ 2147483646 h 1596"/>
              <a:gd name="T24" fmla="*/ 2147483646 w 1588"/>
              <a:gd name="T25" fmla="*/ 2147483646 h 1596"/>
              <a:gd name="T26" fmla="*/ 2147483646 w 1588"/>
              <a:gd name="T27" fmla="*/ 2147483646 h 1596"/>
              <a:gd name="T28" fmla="*/ 2147483646 w 1588"/>
              <a:gd name="T29" fmla="*/ 2147483646 h 1596"/>
              <a:gd name="T30" fmla="*/ 2147483646 w 1588"/>
              <a:gd name="T31" fmla="*/ 2147483646 h 1596"/>
              <a:gd name="T32" fmla="*/ 2147483646 w 1588"/>
              <a:gd name="T33" fmla="*/ 2147483646 h 1596"/>
              <a:gd name="T34" fmla="*/ 2147483646 w 1588"/>
              <a:gd name="T35" fmla="*/ 2147483646 h 1596"/>
              <a:gd name="T36" fmla="*/ 2147483646 w 1588"/>
              <a:gd name="T37" fmla="*/ 2147483646 h 1596"/>
              <a:gd name="T38" fmla="*/ 2147483646 w 1588"/>
              <a:gd name="T39" fmla="*/ 2147483646 h 1596"/>
              <a:gd name="T40" fmla="*/ 2147483646 w 1588"/>
              <a:gd name="T41" fmla="*/ 2147483646 h 1596"/>
              <a:gd name="T42" fmla="*/ 2147483646 w 1588"/>
              <a:gd name="T43" fmla="*/ 2147483646 h 1596"/>
              <a:gd name="T44" fmla="*/ 2147483646 w 1588"/>
              <a:gd name="T45" fmla="*/ 2147483646 h 1596"/>
              <a:gd name="T46" fmla="*/ 2147483646 w 1588"/>
              <a:gd name="T47" fmla="*/ 2147483646 h 1596"/>
              <a:gd name="T48" fmla="*/ 2147483646 w 1588"/>
              <a:gd name="T49" fmla="*/ 2147483646 h 1596"/>
              <a:gd name="T50" fmla="*/ 2147483646 w 1588"/>
              <a:gd name="T51" fmla="*/ 2147483646 h 1596"/>
              <a:gd name="T52" fmla="*/ 2147483646 w 1588"/>
              <a:gd name="T53" fmla="*/ 2147483646 h 1596"/>
              <a:gd name="T54" fmla="*/ 2147483646 w 1588"/>
              <a:gd name="T55" fmla="*/ 0 h 1596"/>
              <a:gd name="T56" fmla="*/ 2147483646 w 1588"/>
              <a:gd name="T57" fmla="*/ 0 h 1596"/>
              <a:gd name="T58" fmla="*/ 2147483646 w 1588"/>
              <a:gd name="T59" fmla="*/ 0 h 1596"/>
              <a:gd name="T60" fmla="*/ 2147483646 w 1588"/>
              <a:gd name="T61" fmla="*/ 2147483646 h 1596"/>
              <a:gd name="T62" fmla="*/ 2147483646 w 1588"/>
              <a:gd name="T63" fmla="*/ 2147483646 h 1596"/>
              <a:gd name="T64" fmla="*/ 2147483646 w 1588"/>
              <a:gd name="T65" fmla="*/ 2147483646 h 1596"/>
              <a:gd name="T66" fmla="*/ 2147483646 w 1588"/>
              <a:gd name="T67" fmla="*/ 2147483646 h 1596"/>
              <a:gd name="T68" fmla="*/ 2147483646 w 1588"/>
              <a:gd name="T69" fmla="*/ 2147483646 h 1596"/>
              <a:gd name="T70" fmla="*/ 2147483646 w 1588"/>
              <a:gd name="T71" fmla="*/ 2147483646 h 1596"/>
              <a:gd name="T72" fmla="*/ 2147483646 w 1588"/>
              <a:gd name="T73" fmla="*/ 2147483646 h 1596"/>
              <a:gd name="T74" fmla="*/ 2147483646 w 1588"/>
              <a:gd name="T75" fmla="*/ 2147483646 h 1596"/>
              <a:gd name="T76" fmla="*/ 2147483646 w 1588"/>
              <a:gd name="T77" fmla="*/ 2147483646 h 1596"/>
              <a:gd name="T78" fmla="*/ 2147483646 w 1588"/>
              <a:gd name="T79" fmla="*/ 2147483646 h 1596"/>
              <a:gd name="T80" fmla="*/ 2147483646 w 1588"/>
              <a:gd name="T81" fmla="*/ 2147483646 h 1596"/>
              <a:gd name="T82" fmla="*/ 0 w 1588"/>
              <a:gd name="T83" fmla="*/ 2147483646 h 1596"/>
              <a:gd name="T84" fmla="*/ 0 w 1588"/>
              <a:gd name="T85" fmla="*/ 2147483646 h 1596"/>
              <a:gd name="T86" fmla="*/ 0 w 1588"/>
              <a:gd name="T87" fmla="*/ 2147483646 h 1596"/>
              <a:gd name="T88" fmla="*/ 2147483646 w 1588"/>
              <a:gd name="T89" fmla="*/ 2147483646 h 1596"/>
              <a:gd name="T90" fmla="*/ 2147483646 w 1588"/>
              <a:gd name="T91" fmla="*/ 2147483646 h 1596"/>
              <a:gd name="T92" fmla="*/ 2147483646 w 1588"/>
              <a:gd name="T93" fmla="*/ 2147483646 h 1596"/>
              <a:gd name="T94" fmla="*/ 2147483646 w 1588"/>
              <a:gd name="T95" fmla="*/ 2147483646 h 1596"/>
              <a:gd name="T96" fmla="*/ 2147483646 w 1588"/>
              <a:gd name="T97" fmla="*/ 2147483646 h 1596"/>
              <a:gd name="T98" fmla="*/ 2147483646 w 1588"/>
              <a:gd name="T99" fmla="*/ 2147483646 h 1596"/>
              <a:gd name="T100" fmla="*/ 2147483646 w 1588"/>
              <a:gd name="T101" fmla="*/ 2147483646 h 1596"/>
              <a:gd name="T102" fmla="*/ 2147483646 w 1588"/>
              <a:gd name="T103" fmla="*/ 2147483646 h 1596"/>
              <a:gd name="T104" fmla="*/ 2147483646 w 1588"/>
              <a:gd name="T105" fmla="*/ 2147483646 h 1596"/>
              <a:gd name="T106" fmla="*/ 2147483646 w 1588"/>
              <a:gd name="T107" fmla="*/ 2147483646 h 1596"/>
              <a:gd name="T108" fmla="*/ 2147483646 w 1588"/>
              <a:gd name="T109" fmla="*/ 2147483646 h 1596"/>
              <a:gd name="T110" fmla="*/ 2147483646 w 1588"/>
              <a:gd name="T111" fmla="*/ 2147483646 h 159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1588"/>
              <a:gd name="T169" fmla="*/ 0 h 1596"/>
              <a:gd name="T170" fmla="*/ 1588 w 1588"/>
              <a:gd name="T171" fmla="*/ 1596 h 1596"/>
            </a:gdLst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1588" h="1596">
                <a:moveTo>
                  <a:pt x="104" y="1596"/>
                </a:moveTo>
                <a:lnTo>
                  <a:pt x="1482" y="1596"/>
                </a:lnTo>
                <a:lnTo>
                  <a:pt x="1498" y="1596"/>
                </a:lnTo>
                <a:lnTo>
                  <a:pt x="1514" y="1594"/>
                </a:lnTo>
                <a:lnTo>
                  <a:pt x="1526" y="1590"/>
                </a:lnTo>
                <a:lnTo>
                  <a:pt x="1540" y="1584"/>
                </a:lnTo>
                <a:lnTo>
                  <a:pt x="1550" y="1578"/>
                </a:lnTo>
                <a:lnTo>
                  <a:pt x="1560" y="1570"/>
                </a:lnTo>
                <a:lnTo>
                  <a:pt x="1568" y="1562"/>
                </a:lnTo>
                <a:lnTo>
                  <a:pt x="1576" y="1552"/>
                </a:lnTo>
                <a:lnTo>
                  <a:pt x="1580" y="1540"/>
                </a:lnTo>
                <a:lnTo>
                  <a:pt x="1584" y="1528"/>
                </a:lnTo>
                <a:lnTo>
                  <a:pt x="1586" y="1516"/>
                </a:lnTo>
                <a:lnTo>
                  <a:pt x="1588" y="1504"/>
                </a:lnTo>
                <a:lnTo>
                  <a:pt x="1586" y="1490"/>
                </a:lnTo>
                <a:lnTo>
                  <a:pt x="1584" y="1476"/>
                </a:lnTo>
                <a:lnTo>
                  <a:pt x="1578" y="1462"/>
                </a:lnTo>
                <a:lnTo>
                  <a:pt x="1572" y="1446"/>
                </a:lnTo>
                <a:lnTo>
                  <a:pt x="872" y="58"/>
                </a:lnTo>
                <a:lnTo>
                  <a:pt x="866" y="44"/>
                </a:lnTo>
                <a:lnTo>
                  <a:pt x="856" y="32"/>
                </a:lnTo>
                <a:lnTo>
                  <a:pt x="848" y="22"/>
                </a:lnTo>
                <a:lnTo>
                  <a:pt x="838" y="14"/>
                </a:lnTo>
                <a:lnTo>
                  <a:pt x="830" y="8"/>
                </a:lnTo>
                <a:lnTo>
                  <a:pt x="820" y="4"/>
                </a:lnTo>
                <a:lnTo>
                  <a:pt x="808" y="0"/>
                </a:lnTo>
                <a:lnTo>
                  <a:pt x="798" y="0"/>
                </a:lnTo>
                <a:lnTo>
                  <a:pt x="788" y="0"/>
                </a:lnTo>
                <a:lnTo>
                  <a:pt x="778" y="4"/>
                </a:lnTo>
                <a:lnTo>
                  <a:pt x="768" y="8"/>
                </a:lnTo>
                <a:lnTo>
                  <a:pt x="758" y="14"/>
                </a:lnTo>
                <a:lnTo>
                  <a:pt x="748" y="22"/>
                </a:lnTo>
                <a:lnTo>
                  <a:pt x="740" y="32"/>
                </a:lnTo>
                <a:lnTo>
                  <a:pt x="730" y="44"/>
                </a:lnTo>
                <a:lnTo>
                  <a:pt x="722" y="58"/>
                </a:lnTo>
                <a:lnTo>
                  <a:pt x="14" y="1456"/>
                </a:lnTo>
                <a:lnTo>
                  <a:pt x="8" y="1472"/>
                </a:lnTo>
                <a:lnTo>
                  <a:pt x="4" y="1486"/>
                </a:lnTo>
                <a:lnTo>
                  <a:pt x="0" y="1500"/>
                </a:lnTo>
                <a:lnTo>
                  <a:pt x="0" y="1512"/>
                </a:lnTo>
                <a:lnTo>
                  <a:pt x="0" y="1524"/>
                </a:lnTo>
                <a:lnTo>
                  <a:pt x="2" y="1536"/>
                </a:lnTo>
                <a:lnTo>
                  <a:pt x="6" y="1546"/>
                </a:lnTo>
                <a:lnTo>
                  <a:pt x="10" y="1556"/>
                </a:lnTo>
                <a:lnTo>
                  <a:pt x="18" y="1566"/>
                </a:lnTo>
                <a:lnTo>
                  <a:pt x="26" y="1574"/>
                </a:lnTo>
                <a:lnTo>
                  <a:pt x="36" y="1580"/>
                </a:lnTo>
                <a:lnTo>
                  <a:pt x="46" y="1586"/>
                </a:lnTo>
                <a:lnTo>
                  <a:pt x="60" y="1590"/>
                </a:lnTo>
                <a:lnTo>
                  <a:pt x="74" y="1594"/>
                </a:lnTo>
                <a:lnTo>
                  <a:pt x="88" y="1596"/>
                </a:lnTo>
                <a:lnTo>
                  <a:pt x="104" y="1596"/>
                </a:lnTo>
                <a:close/>
              </a:path>
            </a:pathLst>
          </a:custGeom>
          <a:solidFill>
            <a:srgbClr val="FEFEFE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0728" name="Freeform 8"/>
          <p:cNvSpPr>
            <a:spLocks noChangeArrowheads="1"/>
          </p:cNvSpPr>
          <p:nvPr/>
        </p:nvSpPr>
        <p:spPr bwMode="auto">
          <a:xfrm>
            <a:off x="8356600" y="3367088"/>
            <a:ext cx="2463800" cy="2486025"/>
          </a:xfrm>
          <a:custGeom>
            <a:gdLst>
              <a:gd name="T0" fmla="*/ 2147483646 w 1582"/>
              <a:gd name="T1" fmla="*/ 0 h 1598"/>
              <a:gd name="T2" fmla="*/ 2147483646 w 1582"/>
              <a:gd name="T3" fmla="*/ 0 h 1598"/>
              <a:gd name="T4" fmla="*/ 2147483646 w 1582"/>
              <a:gd name="T5" fmla="*/ 0 h 1598"/>
              <a:gd name="T6" fmla="*/ 2147483646 w 1582"/>
              <a:gd name="T7" fmla="*/ 2147483646 h 1598"/>
              <a:gd name="T8" fmla="*/ 2147483646 w 1582"/>
              <a:gd name="T9" fmla="*/ 2147483646 h 1598"/>
              <a:gd name="T10" fmla="*/ 2147483646 w 1582"/>
              <a:gd name="T11" fmla="*/ 2147483646 h 1598"/>
              <a:gd name="T12" fmla="*/ 2147483646 w 1582"/>
              <a:gd name="T13" fmla="*/ 2147483646 h 1598"/>
              <a:gd name="T14" fmla="*/ 2147483646 w 1582"/>
              <a:gd name="T15" fmla="*/ 2147483646 h 1598"/>
              <a:gd name="T16" fmla="*/ 2147483646 w 1582"/>
              <a:gd name="T17" fmla="*/ 2147483646 h 1598"/>
              <a:gd name="T18" fmla="*/ 2147483646 w 1582"/>
              <a:gd name="T19" fmla="*/ 2147483646 h 1598"/>
              <a:gd name="T20" fmla="*/ 2147483646 w 1582"/>
              <a:gd name="T21" fmla="*/ 2147483646 h 1598"/>
              <a:gd name="T22" fmla="*/ 2147483646 w 1582"/>
              <a:gd name="T23" fmla="*/ 2147483646 h 1598"/>
              <a:gd name="T24" fmla="*/ 2147483646 w 1582"/>
              <a:gd name="T25" fmla="*/ 2147483646 h 1598"/>
              <a:gd name="T26" fmla="*/ 0 w 1582"/>
              <a:gd name="T27" fmla="*/ 2147483646 h 1598"/>
              <a:gd name="T28" fmla="*/ 0 w 1582"/>
              <a:gd name="T29" fmla="*/ 2147483646 h 1598"/>
              <a:gd name="T30" fmla="*/ 2147483646 w 1582"/>
              <a:gd name="T31" fmla="*/ 2147483646 h 1598"/>
              <a:gd name="T32" fmla="*/ 2147483646 w 1582"/>
              <a:gd name="T33" fmla="*/ 2147483646 h 1598"/>
              <a:gd name="T34" fmla="*/ 2147483646 w 1582"/>
              <a:gd name="T35" fmla="*/ 2147483646 h 1598"/>
              <a:gd name="T36" fmla="*/ 2147483646 w 1582"/>
              <a:gd name="T37" fmla="*/ 2147483646 h 1598"/>
              <a:gd name="T38" fmla="*/ 2147483646 w 1582"/>
              <a:gd name="T39" fmla="*/ 2147483646 h 1598"/>
              <a:gd name="T40" fmla="*/ 2147483646 w 1582"/>
              <a:gd name="T41" fmla="*/ 2147483646 h 1598"/>
              <a:gd name="T42" fmla="*/ 2147483646 w 1582"/>
              <a:gd name="T43" fmla="*/ 2147483646 h 1598"/>
              <a:gd name="T44" fmla="*/ 2147483646 w 1582"/>
              <a:gd name="T45" fmla="*/ 2147483646 h 1598"/>
              <a:gd name="T46" fmla="*/ 2147483646 w 1582"/>
              <a:gd name="T47" fmla="*/ 2147483646 h 1598"/>
              <a:gd name="T48" fmla="*/ 2147483646 w 1582"/>
              <a:gd name="T49" fmla="*/ 2147483646 h 1598"/>
              <a:gd name="T50" fmla="*/ 2147483646 w 1582"/>
              <a:gd name="T51" fmla="*/ 2147483646 h 1598"/>
              <a:gd name="T52" fmla="*/ 2147483646 w 1582"/>
              <a:gd name="T53" fmla="*/ 2147483646 h 1598"/>
              <a:gd name="T54" fmla="*/ 2147483646 w 1582"/>
              <a:gd name="T55" fmla="*/ 2147483646 h 1598"/>
              <a:gd name="T56" fmla="*/ 2147483646 w 1582"/>
              <a:gd name="T57" fmla="*/ 2147483646 h 1598"/>
              <a:gd name="T58" fmla="*/ 2147483646 w 1582"/>
              <a:gd name="T59" fmla="*/ 2147483646 h 1598"/>
              <a:gd name="T60" fmla="*/ 2147483646 w 1582"/>
              <a:gd name="T61" fmla="*/ 2147483646 h 1598"/>
              <a:gd name="T62" fmla="*/ 2147483646 w 1582"/>
              <a:gd name="T63" fmla="*/ 2147483646 h 1598"/>
              <a:gd name="T64" fmla="*/ 2147483646 w 1582"/>
              <a:gd name="T65" fmla="*/ 2147483646 h 1598"/>
              <a:gd name="T66" fmla="*/ 2147483646 w 1582"/>
              <a:gd name="T67" fmla="*/ 2147483646 h 1598"/>
              <a:gd name="T68" fmla="*/ 2147483646 w 1582"/>
              <a:gd name="T69" fmla="*/ 2147483646 h 1598"/>
              <a:gd name="T70" fmla="*/ 2147483646 w 1582"/>
              <a:gd name="T71" fmla="*/ 2147483646 h 1598"/>
              <a:gd name="T72" fmla="*/ 2147483646 w 1582"/>
              <a:gd name="T73" fmla="*/ 2147483646 h 1598"/>
              <a:gd name="T74" fmla="*/ 2147483646 w 1582"/>
              <a:gd name="T75" fmla="*/ 2147483646 h 1598"/>
              <a:gd name="T76" fmla="*/ 2147483646 w 1582"/>
              <a:gd name="T77" fmla="*/ 2147483646 h 1598"/>
              <a:gd name="T78" fmla="*/ 2147483646 w 1582"/>
              <a:gd name="T79" fmla="*/ 2147483646 h 1598"/>
              <a:gd name="T80" fmla="*/ 2147483646 w 1582"/>
              <a:gd name="T81" fmla="*/ 2147483646 h 1598"/>
              <a:gd name="T82" fmla="*/ 2147483646 w 1582"/>
              <a:gd name="T83" fmla="*/ 2147483646 h 1598"/>
              <a:gd name="T84" fmla="*/ 2147483646 w 1582"/>
              <a:gd name="T85" fmla="*/ 2147483646 h 1598"/>
              <a:gd name="T86" fmla="*/ 2147483646 w 1582"/>
              <a:gd name="T87" fmla="*/ 2147483646 h 1598"/>
              <a:gd name="T88" fmla="*/ 2147483646 w 1582"/>
              <a:gd name="T89" fmla="*/ 2147483646 h 1598"/>
              <a:gd name="T90" fmla="*/ 2147483646 w 1582"/>
              <a:gd name="T91" fmla="*/ 2147483646 h 1598"/>
              <a:gd name="T92" fmla="*/ 2147483646 w 1582"/>
              <a:gd name="T93" fmla="*/ 2147483646 h 1598"/>
              <a:gd name="T94" fmla="*/ 2147483646 w 1582"/>
              <a:gd name="T95" fmla="*/ 2147483646 h 1598"/>
              <a:gd name="T96" fmla="*/ 2147483646 w 1582"/>
              <a:gd name="T97" fmla="*/ 2147483646 h 1598"/>
              <a:gd name="T98" fmla="*/ 2147483646 w 1582"/>
              <a:gd name="T99" fmla="*/ 2147483646 h 1598"/>
              <a:gd name="T100" fmla="*/ 2147483646 w 1582"/>
              <a:gd name="T101" fmla="*/ 2147483646 h 1598"/>
              <a:gd name="T102" fmla="*/ 2147483646 w 1582"/>
              <a:gd name="T103" fmla="*/ 2147483646 h 1598"/>
              <a:gd name="T104" fmla="*/ 2147483646 w 1582"/>
              <a:gd name="T105" fmla="*/ 2147483646 h 1598"/>
              <a:gd name="T106" fmla="*/ 2147483646 w 1582"/>
              <a:gd name="T107" fmla="*/ 0 h 1598"/>
              <a:gd name="T108" fmla="*/ 2147483646 w 1582"/>
              <a:gd name="T109" fmla="*/ 0 h 1598"/>
              <a:gd name="T110" fmla="*/ 2147483646 w 1582"/>
              <a:gd name="T111" fmla="*/ 0 h 1598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1582"/>
              <a:gd name="T169" fmla="*/ 0 h 1598"/>
              <a:gd name="T170" fmla="*/ 1582 w 1582"/>
              <a:gd name="T171" fmla="*/ 1598 h 1598"/>
            </a:gdLst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1582" h="1598">
                <a:moveTo>
                  <a:pt x="1476" y="0"/>
                </a:moveTo>
                <a:lnTo>
                  <a:pt x="98" y="0"/>
                </a:lnTo>
                <a:lnTo>
                  <a:pt x="84" y="2"/>
                </a:lnTo>
                <a:lnTo>
                  <a:pt x="70" y="4"/>
                </a:lnTo>
                <a:lnTo>
                  <a:pt x="58" y="8"/>
                </a:lnTo>
                <a:lnTo>
                  <a:pt x="46" y="12"/>
                </a:lnTo>
                <a:lnTo>
                  <a:pt x="36" y="18"/>
                </a:lnTo>
                <a:lnTo>
                  <a:pt x="26" y="26"/>
                </a:lnTo>
                <a:lnTo>
                  <a:pt x="18" y="36"/>
                </a:lnTo>
                <a:lnTo>
                  <a:pt x="10" y="46"/>
                </a:lnTo>
                <a:lnTo>
                  <a:pt x="6" y="56"/>
                </a:lnTo>
                <a:lnTo>
                  <a:pt x="2" y="68"/>
                </a:lnTo>
                <a:lnTo>
                  <a:pt x="0" y="80"/>
                </a:lnTo>
                <a:lnTo>
                  <a:pt x="0" y="94"/>
                </a:lnTo>
                <a:lnTo>
                  <a:pt x="2" y="106"/>
                </a:lnTo>
                <a:lnTo>
                  <a:pt x="6" y="120"/>
                </a:lnTo>
                <a:lnTo>
                  <a:pt x="12" y="136"/>
                </a:lnTo>
                <a:lnTo>
                  <a:pt x="20" y="150"/>
                </a:lnTo>
                <a:lnTo>
                  <a:pt x="720" y="1538"/>
                </a:lnTo>
                <a:lnTo>
                  <a:pt x="726" y="1552"/>
                </a:lnTo>
                <a:lnTo>
                  <a:pt x="734" y="1564"/>
                </a:lnTo>
                <a:lnTo>
                  <a:pt x="744" y="1574"/>
                </a:lnTo>
                <a:lnTo>
                  <a:pt x="752" y="1582"/>
                </a:lnTo>
                <a:lnTo>
                  <a:pt x="760" y="1588"/>
                </a:lnTo>
                <a:lnTo>
                  <a:pt x="770" y="1594"/>
                </a:lnTo>
                <a:lnTo>
                  <a:pt x="780" y="1596"/>
                </a:lnTo>
                <a:lnTo>
                  <a:pt x="788" y="1598"/>
                </a:lnTo>
                <a:lnTo>
                  <a:pt x="798" y="1596"/>
                </a:lnTo>
                <a:lnTo>
                  <a:pt x="808" y="1594"/>
                </a:lnTo>
                <a:lnTo>
                  <a:pt x="816" y="1588"/>
                </a:lnTo>
                <a:lnTo>
                  <a:pt x="826" y="1582"/>
                </a:lnTo>
                <a:lnTo>
                  <a:pt x="834" y="1574"/>
                </a:lnTo>
                <a:lnTo>
                  <a:pt x="842" y="1564"/>
                </a:lnTo>
                <a:lnTo>
                  <a:pt x="850" y="1552"/>
                </a:lnTo>
                <a:lnTo>
                  <a:pt x="858" y="1538"/>
                </a:lnTo>
                <a:lnTo>
                  <a:pt x="1566" y="140"/>
                </a:lnTo>
                <a:lnTo>
                  <a:pt x="1572" y="126"/>
                </a:lnTo>
                <a:lnTo>
                  <a:pt x="1578" y="112"/>
                </a:lnTo>
                <a:lnTo>
                  <a:pt x="1580" y="98"/>
                </a:lnTo>
                <a:lnTo>
                  <a:pt x="1582" y="84"/>
                </a:lnTo>
                <a:lnTo>
                  <a:pt x="1582" y="72"/>
                </a:lnTo>
                <a:lnTo>
                  <a:pt x="1578" y="60"/>
                </a:lnTo>
                <a:lnTo>
                  <a:pt x="1576" y="50"/>
                </a:lnTo>
                <a:lnTo>
                  <a:pt x="1570" y="40"/>
                </a:lnTo>
                <a:lnTo>
                  <a:pt x="1564" y="32"/>
                </a:lnTo>
                <a:lnTo>
                  <a:pt x="1554" y="24"/>
                </a:lnTo>
                <a:lnTo>
                  <a:pt x="1546" y="16"/>
                </a:lnTo>
                <a:lnTo>
                  <a:pt x="1534" y="10"/>
                </a:lnTo>
                <a:lnTo>
                  <a:pt x="1522" y="6"/>
                </a:lnTo>
                <a:lnTo>
                  <a:pt x="1508" y="4"/>
                </a:lnTo>
                <a:lnTo>
                  <a:pt x="1492" y="0"/>
                </a:lnTo>
                <a:lnTo>
                  <a:pt x="1476" y="0"/>
                </a:lnTo>
                <a:close/>
              </a:path>
            </a:pathLst>
          </a:custGeom>
          <a:solidFill>
            <a:srgbClr val="FEFEFE">
              <a:alpha val="25098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0729" name="直接连接符 36"/>
          <p:cNvSpPr>
            <a:spLocks noChangeShapeType="1"/>
          </p:cNvSpPr>
          <p:nvPr/>
        </p:nvSpPr>
        <p:spPr bwMode="auto">
          <a:xfrm>
            <a:off x="1568450" y="4405313"/>
            <a:ext cx="1517650" cy="0"/>
          </a:xfrm>
          <a:prstGeom prst="line">
            <a:avLst/>
          </a:prstGeom>
          <a:noFill/>
          <a:ln w="6350">
            <a:solidFill>
              <a:srgbClr val="07375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730" name="直接连接符 40"/>
          <p:cNvSpPr>
            <a:spLocks noChangeShapeType="1"/>
          </p:cNvSpPr>
          <p:nvPr/>
        </p:nvSpPr>
        <p:spPr bwMode="auto">
          <a:xfrm>
            <a:off x="6346825" y="4405313"/>
            <a:ext cx="1517650" cy="0"/>
          </a:xfrm>
          <a:prstGeom prst="line">
            <a:avLst/>
          </a:prstGeom>
          <a:noFill/>
          <a:ln w="6350">
            <a:solidFill>
              <a:srgbClr val="07375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731" name="直接连接符 44"/>
          <p:cNvSpPr>
            <a:spLocks noChangeShapeType="1"/>
          </p:cNvSpPr>
          <p:nvPr/>
        </p:nvSpPr>
        <p:spPr bwMode="auto">
          <a:xfrm>
            <a:off x="3898900" y="4191000"/>
            <a:ext cx="1517650" cy="0"/>
          </a:xfrm>
          <a:prstGeom prst="line">
            <a:avLst/>
          </a:prstGeom>
          <a:noFill/>
          <a:ln w="6350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732" name="直接连接符 48"/>
          <p:cNvSpPr>
            <a:spLocks noChangeShapeType="1"/>
          </p:cNvSpPr>
          <p:nvPr/>
        </p:nvSpPr>
        <p:spPr bwMode="auto">
          <a:xfrm>
            <a:off x="8813800" y="4191000"/>
            <a:ext cx="1517650" cy="0"/>
          </a:xfrm>
          <a:prstGeom prst="line">
            <a:avLst/>
          </a:prstGeom>
          <a:noFill/>
          <a:ln w="6350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733" name="矩形 16"/>
          <p:cNvSpPr>
            <a:spLocks noChangeArrowheads="1"/>
          </p:cNvSpPr>
          <p:nvPr/>
        </p:nvSpPr>
        <p:spPr bwMode="auto">
          <a:xfrm>
            <a:off x="1663700" y="4533900"/>
            <a:ext cx="13398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800">
                <a:solidFill>
                  <a:srgbClr val="07375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TEMPLATE</a:t>
            </a:r>
            <a:endParaRPr lang="zh-CN" altLang="en-US" sz="1800">
              <a:solidFill>
                <a:srgbClr val="07375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0734" name="矩形 17"/>
          <p:cNvSpPr>
            <a:spLocks noChangeArrowheads="1"/>
          </p:cNvSpPr>
          <p:nvPr/>
        </p:nvSpPr>
        <p:spPr bwMode="auto">
          <a:xfrm>
            <a:off x="3979863" y="4332288"/>
            <a:ext cx="134143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TEMPLATE</a:t>
            </a:r>
            <a:endParaRPr lang="zh-CN" altLang="en-US" sz="18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0735" name="矩形 18"/>
          <p:cNvSpPr>
            <a:spLocks noChangeArrowheads="1"/>
          </p:cNvSpPr>
          <p:nvPr/>
        </p:nvSpPr>
        <p:spPr bwMode="auto">
          <a:xfrm>
            <a:off x="6396038" y="4533900"/>
            <a:ext cx="134143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800">
                <a:solidFill>
                  <a:srgbClr val="07375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TEMPLATE</a:t>
            </a:r>
            <a:endParaRPr lang="zh-CN" altLang="en-US" sz="1800">
              <a:solidFill>
                <a:srgbClr val="07375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0736" name="矩形 19"/>
          <p:cNvSpPr>
            <a:spLocks noChangeArrowheads="1"/>
          </p:cNvSpPr>
          <p:nvPr/>
        </p:nvSpPr>
        <p:spPr bwMode="auto">
          <a:xfrm>
            <a:off x="8897938" y="4332288"/>
            <a:ext cx="134143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TEMPLATE</a:t>
            </a:r>
            <a:endParaRPr lang="zh-CN" altLang="en-US" sz="18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30737" name="组合 20"/>
          <p:cNvGrpSpPr/>
          <p:nvPr/>
        </p:nvGrpSpPr>
        <p:grpSpPr>
          <a:xfrm>
            <a:off x="4406900" y="3543300"/>
            <a:ext cx="463550" cy="519113"/>
            <a:chExt cx="402656" cy="450303"/>
          </a:xfrm>
        </p:grpSpPr>
        <p:sp>
          <p:nvSpPr>
            <p:cNvPr id="30755" name="Freeform 108"/>
            <p:cNvSpPr>
              <a:spLocks noEditPoints="1" noChangeArrowheads="1"/>
            </p:cNvSpPr>
            <p:nvPr/>
          </p:nvSpPr>
          <p:spPr bwMode="auto">
            <a:xfrm>
              <a:off x="69134" y="167228"/>
              <a:ext cx="56988" cy="57923"/>
            </a:xfrm>
            <a:custGeom>
              <a:gdLst>
                <a:gd name="T0" fmla="*/ 2147483646 w 26"/>
                <a:gd name="T1" fmla="*/ 0 h 26"/>
                <a:gd name="T2" fmla="*/ 0 w 26"/>
                <a:gd name="T3" fmla="*/ 2147483646 h 26"/>
                <a:gd name="T4" fmla="*/ 2147483646 w 26"/>
                <a:gd name="T5" fmla="*/ 2147483646 h 26"/>
                <a:gd name="T6" fmla="*/ 2147483646 w 26"/>
                <a:gd name="T7" fmla="*/ 2147483646 h 26"/>
                <a:gd name="T8" fmla="*/ 2147483646 w 26"/>
                <a:gd name="T9" fmla="*/ 0 h 26"/>
                <a:gd name="T10" fmla="*/ 2147483646 w 26"/>
                <a:gd name="T11" fmla="*/ 2147483646 h 26"/>
                <a:gd name="T12" fmla="*/ 2147483646 w 26"/>
                <a:gd name="T13" fmla="*/ 2147483646 h 26"/>
                <a:gd name="T14" fmla="*/ 2147483646 w 26"/>
                <a:gd name="T15" fmla="*/ 2147483646 h 26"/>
                <a:gd name="T16" fmla="*/ 2147483646 w 26"/>
                <a:gd name="T17" fmla="*/ 2147483646 h 26"/>
                <a:gd name="T18" fmla="*/ 2147483646 w 26"/>
                <a:gd name="T19" fmla="*/ 2147483646 h 2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6"/>
                <a:gd name="T31" fmla="*/ 0 h 26"/>
                <a:gd name="T32" fmla="*/ 26 w 26"/>
                <a:gd name="T33" fmla="*/ 26 h 26"/>
              </a:gdLst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6" h="26">
                  <a:moveTo>
                    <a:pt x="13" y="0"/>
                  </a:moveTo>
                  <a:cubicBezTo>
                    <a:pt x="6" y="0"/>
                    <a:pt x="0" y="6"/>
                    <a:pt x="0" y="13"/>
                  </a:cubicBezTo>
                  <a:cubicBezTo>
                    <a:pt x="0" y="20"/>
                    <a:pt x="6" y="26"/>
                    <a:pt x="13" y="26"/>
                  </a:cubicBezTo>
                  <a:cubicBezTo>
                    <a:pt x="20" y="26"/>
                    <a:pt x="26" y="20"/>
                    <a:pt x="26" y="13"/>
                  </a:cubicBezTo>
                  <a:cubicBezTo>
                    <a:pt x="26" y="6"/>
                    <a:pt x="20" y="0"/>
                    <a:pt x="13" y="0"/>
                  </a:cubicBezTo>
                  <a:close/>
                  <a:moveTo>
                    <a:pt x="13" y="23"/>
                  </a:moveTo>
                  <a:cubicBezTo>
                    <a:pt x="8" y="23"/>
                    <a:pt x="3" y="18"/>
                    <a:pt x="3" y="13"/>
                  </a:cubicBezTo>
                  <a:cubicBezTo>
                    <a:pt x="3" y="7"/>
                    <a:pt x="8" y="3"/>
                    <a:pt x="13" y="3"/>
                  </a:cubicBezTo>
                  <a:cubicBezTo>
                    <a:pt x="19" y="3"/>
                    <a:pt x="23" y="7"/>
                    <a:pt x="23" y="13"/>
                  </a:cubicBezTo>
                  <a:cubicBezTo>
                    <a:pt x="23" y="18"/>
                    <a:pt x="19" y="23"/>
                    <a:pt x="13" y="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56" name="Freeform 109"/>
            <p:cNvSpPr>
              <a:spLocks noEditPoints="1" noChangeArrowheads="1"/>
            </p:cNvSpPr>
            <p:nvPr/>
          </p:nvSpPr>
          <p:spPr bwMode="auto">
            <a:xfrm>
              <a:off x="197125" y="129859"/>
              <a:ext cx="48580" cy="48580"/>
            </a:xfrm>
            <a:custGeom>
              <a:gdLst>
                <a:gd name="T0" fmla="*/ 2147483646 w 22"/>
                <a:gd name="T1" fmla="*/ 0 h 22"/>
                <a:gd name="T2" fmla="*/ 0 w 22"/>
                <a:gd name="T3" fmla="*/ 2147483646 h 22"/>
                <a:gd name="T4" fmla="*/ 2147483646 w 22"/>
                <a:gd name="T5" fmla="*/ 2147483646 h 22"/>
                <a:gd name="T6" fmla="*/ 2147483646 w 22"/>
                <a:gd name="T7" fmla="*/ 2147483646 h 22"/>
                <a:gd name="T8" fmla="*/ 2147483646 w 22"/>
                <a:gd name="T9" fmla="*/ 0 h 22"/>
                <a:gd name="T10" fmla="*/ 2147483646 w 22"/>
                <a:gd name="T11" fmla="*/ 2147483646 h 22"/>
                <a:gd name="T12" fmla="*/ 2147483646 w 22"/>
                <a:gd name="T13" fmla="*/ 2147483646 h 22"/>
                <a:gd name="T14" fmla="*/ 2147483646 w 22"/>
                <a:gd name="T15" fmla="*/ 2147483646 h 22"/>
                <a:gd name="T16" fmla="*/ 2147483646 w 22"/>
                <a:gd name="T17" fmla="*/ 2147483646 h 22"/>
                <a:gd name="T18" fmla="*/ 2147483646 w 22"/>
                <a:gd name="T19" fmla="*/ 2147483646 h 2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2"/>
                <a:gd name="T31" fmla="*/ 0 h 22"/>
                <a:gd name="T32" fmla="*/ 22 w 22"/>
                <a:gd name="T33" fmla="*/ 22 h 22"/>
              </a:gdLst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2" h="22">
                  <a:moveTo>
                    <a:pt x="11" y="0"/>
                  </a:moveTo>
                  <a:cubicBezTo>
                    <a:pt x="5" y="0"/>
                    <a:pt x="0" y="5"/>
                    <a:pt x="0" y="11"/>
                  </a:cubicBez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lose/>
                  <a:moveTo>
                    <a:pt x="11" y="17"/>
                  </a:moveTo>
                  <a:cubicBezTo>
                    <a:pt x="8" y="17"/>
                    <a:pt x="5" y="14"/>
                    <a:pt x="5" y="11"/>
                  </a:cubicBezTo>
                  <a:cubicBezTo>
                    <a:pt x="5" y="8"/>
                    <a:pt x="8" y="5"/>
                    <a:pt x="11" y="5"/>
                  </a:cubicBezTo>
                  <a:cubicBezTo>
                    <a:pt x="14" y="5"/>
                    <a:pt x="17" y="8"/>
                    <a:pt x="17" y="11"/>
                  </a:cubicBezTo>
                  <a:cubicBezTo>
                    <a:pt x="17" y="14"/>
                    <a:pt x="14" y="17"/>
                    <a:pt x="11" y="1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57" name="Freeform 110"/>
            <p:cNvSpPr>
              <a:spLocks noEditPoints="1" noChangeArrowheads="1"/>
            </p:cNvSpPr>
            <p:nvPr/>
          </p:nvSpPr>
          <p:spPr bwMode="auto">
            <a:xfrm>
              <a:off x="82213" y="181242"/>
              <a:ext cx="30830" cy="30830"/>
            </a:xfrm>
            <a:custGeom>
              <a:gdLst>
                <a:gd name="T0" fmla="*/ 2147483646 w 14"/>
                <a:gd name="T1" fmla="*/ 0 h 14"/>
                <a:gd name="T2" fmla="*/ 0 w 14"/>
                <a:gd name="T3" fmla="*/ 2147483646 h 14"/>
                <a:gd name="T4" fmla="*/ 2147483646 w 14"/>
                <a:gd name="T5" fmla="*/ 2147483646 h 14"/>
                <a:gd name="T6" fmla="*/ 2147483646 w 14"/>
                <a:gd name="T7" fmla="*/ 2147483646 h 14"/>
                <a:gd name="T8" fmla="*/ 2147483646 w 14"/>
                <a:gd name="T9" fmla="*/ 0 h 14"/>
                <a:gd name="T10" fmla="*/ 2147483646 w 14"/>
                <a:gd name="T11" fmla="*/ 2147483646 h 14"/>
                <a:gd name="T12" fmla="*/ 2147483646 w 14"/>
                <a:gd name="T13" fmla="*/ 2147483646 h 14"/>
                <a:gd name="T14" fmla="*/ 2147483646 w 14"/>
                <a:gd name="T15" fmla="*/ 2147483646 h 14"/>
                <a:gd name="T16" fmla="*/ 2147483646 w 14"/>
                <a:gd name="T17" fmla="*/ 2147483646 h 14"/>
                <a:gd name="T18" fmla="*/ 2147483646 w 14"/>
                <a:gd name="T19" fmla="*/ 2147483646 h 1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4"/>
                <a:gd name="T31" fmla="*/ 0 h 14"/>
                <a:gd name="T32" fmla="*/ 14 w 14"/>
                <a:gd name="T33" fmla="*/ 14 h 14"/>
              </a:gdLst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4" h="14">
                  <a:moveTo>
                    <a:pt x="7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11" y="14"/>
                    <a:pt x="14" y="11"/>
                    <a:pt x="14" y="7"/>
                  </a:cubicBezTo>
                  <a:cubicBezTo>
                    <a:pt x="14" y="3"/>
                    <a:pt x="11" y="0"/>
                    <a:pt x="7" y="0"/>
                  </a:cubicBezTo>
                  <a:close/>
                  <a:moveTo>
                    <a:pt x="7" y="10"/>
                  </a:moveTo>
                  <a:cubicBezTo>
                    <a:pt x="5" y="10"/>
                    <a:pt x="4" y="9"/>
                    <a:pt x="4" y="7"/>
                  </a:cubicBezTo>
                  <a:cubicBezTo>
                    <a:pt x="4" y="5"/>
                    <a:pt x="5" y="3"/>
                    <a:pt x="7" y="3"/>
                  </a:cubicBezTo>
                  <a:cubicBezTo>
                    <a:pt x="9" y="3"/>
                    <a:pt x="11" y="5"/>
                    <a:pt x="11" y="7"/>
                  </a:cubicBezTo>
                  <a:cubicBezTo>
                    <a:pt x="11" y="9"/>
                    <a:pt x="9" y="10"/>
                    <a:pt x="7" y="1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58" name="Freeform 111"/>
            <p:cNvSpPr>
              <a:spLocks noEditPoints="1" noChangeArrowheads="1"/>
            </p:cNvSpPr>
            <p:nvPr/>
          </p:nvSpPr>
          <p:spPr bwMode="auto">
            <a:xfrm>
              <a:off x="172834" y="105568"/>
              <a:ext cx="97161" cy="97161"/>
            </a:xfrm>
            <a:custGeom>
              <a:gdLst>
                <a:gd name="T0" fmla="*/ 2147483646 w 44"/>
                <a:gd name="T1" fmla="*/ 0 h 44"/>
                <a:gd name="T2" fmla="*/ 0 w 44"/>
                <a:gd name="T3" fmla="*/ 2147483646 h 44"/>
                <a:gd name="T4" fmla="*/ 2147483646 w 44"/>
                <a:gd name="T5" fmla="*/ 2147483646 h 44"/>
                <a:gd name="T6" fmla="*/ 2147483646 w 44"/>
                <a:gd name="T7" fmla="*/ 2147483646 h 44"/>
                <a:gd name="T8" fmla="*/ 2147483646 w 44"/>
                <a:gd name="T9" fmla="*/ 0 h 44"/>
                <a:gd name="T10" fmla="*/ 2147483646 w 44"/>
                <a:gd name="T11" fmla="*/ 2147483646 h 44"/>
                <a:gd name="T12" fmla="*/ 2147483646 w 44"/>
                <a:gd name="T13" fmla="*/ 2147483646 h 44"/>
                <a:gd name="T14" fmla="*/ 2147483646 w 44"/>
                <a:gd name="T15" fmla="*/ 2147483646 h 44"/>
                <a:gd name="T16" fmla="*/ 2147483646 w 44"/>
                <a:gd name="T17" fmla="*/ 2147483646 h 44"/>
                <a:gd name="T18" fmla="*/ 2147483646 w 44"/>
                <a:gd name="T19" fmla="*/ 2147483646 h 4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4"/>
                <a:gd name="T31" fmla="*/ 0 h 44"/>
                <a:gd name="T32" fmla="*/ 44 w 44"/>
                <a:gd name="T33" fmla="*/ 44 h 44"/>
              </a:gdLst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4" h="44">
                  <a:moveTo>
                    <a:pt x="22" y="0"/>
                  </a:moveTo>
                  <a:cubicBezTo>
                    <a:pt x="10" y="0"/>
                    <a:pt x="0" y="10"/>
                    <a:pt x="0" y="22"/>
                  </a:cubicBezTo>
                  <a:cubicBezTo>
                    <a:pt x="0" y="34"/>
                    <a:pt x="10" y="44"/>
                    <a:pt x="22" y="44"/>
                  </a:cubicBezTo>
                  <a:cubicBezTo>
                    <a:pt x="34" y="44"/>
                    <a:pt x="44" y="34"/>
                    <a:pt x="44" y="22"/>
                  </a:cubicBezTo>
                  <a:cubicBezTo>
                    <a:pt x="44" y="10"/>
                    <a:pt x="34" y="0"/>
                    <a:pt x="22" y="0"/>
                  </a:cubicBezTo>
                  <a:close/>
                  <a:moveTo>
                    <a:pt x="22" y="39"/>
                  </a:moveTo>
                  <a:cubicBezTo>
                    <a:pt x="13" y="39"/>
                    <a:pt x="5" y="31"/>
                    <a:pt x="5" y="22"/>
                  </a:cubicBezTo>
                  <a:cubicBezTo>
                    <a:pt x="5" y="13"/>
                    <a:pt x="13" y="6"/>
                    <a:pt x="22" y="6"/>
                  </a:cubicBezTo>
                  <a:cubicBezTo>
                    <a:pt x="31" y="6"/>
                    <a:pt x="39" y="13"/>
                    <a:pt x="39" y="22"/>
                  </a:cubicBezTo>
                  <a:cubicBezTo>
                    <a:pt x="39" y="31"/>
                    <a:pt x="31" y="39"/>
                    <a:pt x="22" y="3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59" name="Freeform 112"/>
            <p:cNvSpPr>
              <a:spLocks noEditPoints="1" noChangeArrowheads="1"/>
            </p:cNvSpPr>
            <p:nvPr/>
          </p:nvSpPr>
          <p:spPr bwMode="auto">
            <a:xfrm>
              <a:off x="0" y="0"/>
              <a:ext cx="402656" cy="450303"/>
            </a:xfrm>
            <a:custGeom>
              <a:gdLst>
                <a:gd name="T0" fmla="*/ 2147483646 w 182"/>
                <a:gd name="T1" fmla="*/ 2147483646 h 204"/>
                <a:gd name="T2" fmla="*/ 2147483646 w 182"/>
                <a:gd name="T3" fmla="*/ 2147483646 h 204"/>
                <a:gd name="T4" fmla="*/ 2147483646 w 182"/>
                <a:gd name="T5" fmla="*/ 0 h 204"/>
                <a:gd name="T6" fmla="*/ 2147483646 w 182"/>
                <a:gd name="T7" fmla="*/ 2147483646 h 204"/>
                <a:gd name="T8" fmla="*/ 0 w 182"/>
                <a:gd name="T9" fmla="*/ 2147483646 h 204"/>
                <a:gd name="T10" fmla="*/ 2147483646 w 182"/>
                <a:gd name="T11" fmla="*/ 2147483646 h 204"/>
                <a:gd name="T12" fmla="*/ 2147483646 w 182"/>
                <a:gd name="T13" fmla="*/ 2147483646 h 204"/>
                <a:gd name="T14" fmla="*/ 2147483646 w 182"/>
                <a:gd name="T15" fmla="*/ 2147483646 h 204"/>
                <a:gd name="T16" fmla="*/ 2147483646 w 182"/>
                <a:gd name="T17" fmla="*/ 2147483646 h 204"/>
                <a:gd name="T18" fmla="*/ 2147483646 w 182"/>
                <a:gd name="T19" fmla="*/ 2147483646 h 204"/>
                <a:gd name="T20" fmla="*/ 2147483646 w 182"/>
                <a:gd name="T21" fmla="*/ 2147483646 h 204"/>
                <a:gd name="T22" fmla="*/ 2147483646 w 182"/>
                <a:gd name="T23" fmla="*/ 2147483646 h 204"/>
                <a:gd name="T24" fmla="*/ 2147483646 w 182"/>
                <a:gd name="T25" fmla="*/ 2147483646 h 204"/>
                <a:gd name="T26" fmla="*/ 2147483646 w 182"/>
                <a:gd name="T27" fmla="*/ 2147483646 h 204"/>
                <a:gd name="T28" fmla="*/ 2147483646 w 182"/>
                <a:gd name="T29" fmla="*/ 2147483646 h 204"/>
                <a:gd name="T30" fmla="*/ 2147483646 w 182"/>
                <a:gd name="T31" fmla="*/ 2147483646 h 204"/>
                <a:gd name="T32" fmla="*/ 2147483646 w 182"/>
                <a:gd name="T33" fmla="*/ 2147483646 h 204"/>
                <a:gd name="T34" fmla="*/ 2147483646 w 182"/>
                <a:gd name="T35" fmla="*/ 2147483646 h 204"/>
                <a:gd name="T36" fmla="*/ 2147483646 w 182"/>
                <a:gd name="T37" fmla="*/ 2147483646 h 204"/>
                <a:gd name="T38" fmla="*/ 2147483646 w 182"/>
                <a:gd name="T39" fmla="*/ 2147483646 h 204"/>
                <a:gd name="T40" fmla="*/ 2147483646 w 182"/>
                <a:gd name="T41" fmla="*/ 2147483646 h 204"/>
                <a:gd name="T42" fmla="*/ 2147483646 w 182"/>
                <a:gd name="T43" fmla="*/ 2147483646 h 204"/>
                <a:gd name="T44" fmla="*/ 2147483646 w 182"/>
                <a:gd name="T45" fmla="*/ 2147483646 h 204"/>
                <a:gd name="T46" fmla="*/ 2147483646 w 182"/>
                <a:gd name="T47" fmla="*/ 2147483646 h 204"/>
                <a:gd name="T48" fmla="*/ 2147483646 w 182"/>
                <a:gd name="T49" fmla="*/ 2147483646 h 204"/>
                <a:gd name="T50" fmla="*/ 2147483646 w 182"/>
                <a:gd name="T51" fmla="*/ 2147483646 h 204"/>
                <a:gd name="T52" fmla="*/ 2147483646 w 182"/>
                <a:gd name="T53" fmla="*/ 2147483646 h 204"/>
                <a:gd name="T54" fmla="*/ 2147483646 w 182"/>
                <a:gd name="T55" fmla="*/ 2147483646 h 204"/>
                <a:gd name="T56" fmla="*/ 2147483646 w 182"/>
                <a:gd name="T57" fmla="*/ 2147483646 h 204"/>
                <a:gd name="T58" fmla="*/ 2147483646 w 182"/>
                <a:gd name="T59" fmla="*/ 2147483646 h 204"/>
                <a:gd name="T60" fmla="*/ 2147483646 w 182"/>
                <a:gd name="T61" fmla="*/ 2147483646 h 204"/>
                <a:gd name="T62" fmla="*/ 2147483646 w 182"/>
                <a:gd name="T63" fmla="*/ 2147483646 h 204"/>
                <a:gd name="T64" fmla="*/ 2147483646 w 182"/>
                <a:gd name="T65" fmla="*/ 2147483646 h 204"/>
                <a:gd name="T66" fmla="*/ 2147483646 w 182"/>
                <a:gd name="T67" fmla="*/ 2147483646 h 204"/>
                <a:gd name="T68" fmla="*/ 2147483646 w 182"/>
                <a:gd name="T69" fmla="*/ 2147483646 h 204"/>
                <a:gd name="T70" fmla="*/ 2147483646 w 182"/>
                <a:gd name="T71" fmla="*/ 2147483646 h 204"/>
                <a:gd name="T72" fmla="*/ 2147483646 w 182"/>
                <a:gd name="T73" fmla="*/ 2147483646 h 204"/>
                <a:gd name="T74" fmla="*/ 2147483646 w 182"/>
                <a:gd name="T75" fmla="*/ 2147483646 h 204"/>
                <a:gd name="T76" fmla="*/ 2147483646 w 182"/>
                <a:gd name="T77" fmla="*/ 2147483646 h 204"/>
                <a:gd name="T78" fmla="*/ 2147483646 w 182"/>
                <a:gd name="T79" fmla="*/ 2147483646 h 204"/>
                <a:gd name="T80" fmla="*/ 2147483646 w 182"/>
                <a:gd name="T81" fmla="*/ 2147483646 h 204"/>
                <a:gd name="T82" fmla="*/ 2147483646 w 182"/>
                <a:gd name="T83" fmla="*/ 2147483646 h 204"/>
                <a:gd name="T84" fmla="*/ 2147483646 w 182"/>
                <a:gd name="T85" fmla="*/ 2147483646 h 204"/>
                <a:gd name="T86" fmla="*/ 2147483646 w 182"/>
                <a:gd name="T87" fmla="*/ 2147483646 h 204"/>
                <a:gd name="T88" fmla="*/ 2147483646 w 182"/>
                <a:gd name="T89" fmla="*/ 2147483646 h 204"/>
                <a:gd name="T90" fmla="*/ 2147483646 w 182"/>
                <a:gd name="T91" fmla="*/ 2147483646 h 204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82"/>
                <a:gd name="T139" fmla="*/ 0 h 204"/>
                <a:gd name="T140" fmla="*/ 182 w 182"/>
                <a:gd name="T141" fmla="*/ 204 h 204"/>
              </a:gdLst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82" h="204">
                  <a:moveTo>
                    <a:pt x="170" y="111"/>
                  </a:moveTo>
                  <a:cubicBezTo>
                    <a:pt x="166" y="107"/>
                    <a:pt x="160" y="102"/>
                    <a:pt x="157" y="96"/>
                  </a:cubicBezTo>
                  <a:cubicBezTo>
                    <a:pt x="153" y="87"/>
                    <a:pt x="158" y="79"/>
                    <a:pt x="157" y="70"/>
                  </a:cubicBezTo>
                  <a:cubicBezTo>
                    <a:pt x="157" y="63"/>
                    <a:pt x="155" y="54"/>
                    <a:pt x="153" y="48"/>
                  </a:cubicBezTo>
                  <a:cubicBezTo>
                    <a:pt x="149" y="37"/>
                    <a:pt x="142" y="28"/>
                    <a:pt x="133" y="21"/>
                  </a:cubicBezTo>
                  <a:cubicBezTo>
                    <a:pt x="119" y="8"/>
                    <a:pt x="100" y="0"/>
                    <a:pt x="78" y="0"/>
                  </a:cubicBezTo>
                  <a:cubicBezTo>
                    <a:pt x="35" y="0"/>
                    <a:pt x="0" y="32"/>
                    <a:pt x="0" y="71"/>
                  </a:cubicBezTo>
                  <a:cubicBezTo>
                    <a:pt x="0" y="74"/>
                    <a:pt x="0" y="77"/>
                    <a:pt x="1" y="79"/>
                  </a:cubicBezTo>
                  <a:cubicBezTo>
                    <a:pt x="1" y="96"/>
                    <a:pt x="6" y="117"/>
                    <a:pt x="22" y="139"/>
                  </a:cubicBezTo>
                  <a:cubicBezTo>
                    <a:pt x="22" y="139"/>
                    <a:pt x="43" y="182"/>
                    <a:pt x="0" y="204"/>
                  </a:cubicBezTo>
                  <a:cubicBezTo>
                    <a:pt x="95" y="204"/>
                    <a:pt x="95" y="204"/>
                    <a:pt x="95" y="204"/>
                  </a:cubicBezTo>
                  <a:cubicBezTo>
                    <a:pt x="95" y="204"/>
                    <a:pt x="102" y="176"/>
                    <a:pt x="113" y="176"/>
                  </a:cubicBezTo>
                  <a:cubicBezTo>
                    <a:pt x="123" y="176"/>
                    <a:pt x="133" y="177"/>
                    <a:pt x="142" y="176"/>
                  </a:cubicBezTo>
                  <a:cubicBezTo>
                    <a:pt x="144" y="177"/>
                    <a:pt x="146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54" y="173"/>
                    <a:pt x="149" y="157"/>
                    <a:pt x="149" y="157"/>
                  </a:cubicBezTo>
                  <a:cubicBezTo>
                    <a:pt x="153" y="155"/>
                    <a:pt x="156" y="153"/>
                    <a:pt x="156" y="151"/>
                  </a:cubicBezTo>
                  <a:cubicBezTo>
                    <a:pt x="156" y="150"/>
                    <a:pt x="156" y="150"/>
                    <a:pt x="156" y="150"/>
                  </a:cubicBezTo>
                  <a:cubicBezTo>
                    <a:pt x="156" y="148"/>
                    <a:pt x="152" y="146"/>
                    <a:pt x="146" y="145"/>
                  </a:cubicBezTo>
                  <a:cubicBezTo>
                    <a:pt x="149" y="145"/>
                    <a:pt x="149" y="145"/>
                    <a:pt x="149" y="145"/>
                  </a:cubicBezTo>
                  <a:cubicBezTo>
                    <a:pt x="153" y="145"/>
                    <a:pt x="156" y="143"/>
                    <a:pt x="156" y="140"/>
                  </a:cubicBezTo>
                  <a:cubicBezTo>
                    <a:pt x="156" y="140"/>
                    <a:pt x="156" y="140"/>
                    <a:pt x="156" y="140"/>
                  </a:cubicBezTo>
                  <a:cubicBezTo>
                    <a:pt x="156" y="139"/>
                    <a:pt x="156" y="138"/>
                    <a:pt x="155" y="138"/>
                  </a:cubicBezTo>
                  <a:cubicBezTo>
                    <a:pt x="156" y="135"/>
                    <a:pt x="159" y="121"/>
                    <a:pt x="160" y="121"/>
                  </a:cubicBezTo>
                  <a:cubicBezTo>
                    <a:pt x="182" y="119"/>
                    <a:pt x="170" y="111"/>
                    <a:pt x="170" y="111"/>
                  </a:cubicBezTo>
                  <a:close/>
                  <a:moveTo>
                    <a:pt x="66" y="93"/>
                  </a:moveTo>
                  <a:cubicBezTo>
                    <a:pt x="62" y="93"/>
                    <a:pt x="62" y="93"/>
                    <a:pt x="62" y="93"/>
                  </a:cubicBezTo>
                  <a:cubicBezTo>
                    <a:pt x="62" y="95"/>
                    <a:pt x="61" y="97"/>
                    <a:pt x="60" y="99"/>
                  </a:cubicBezTo>
                  <a:cubicBezTo>
                    <a:pt x="62" y="102"/>
                    <a:pt x="62" y="102"/>
                    <a:pt x="62" y="102"/>
                  </a:cubicBezTo>
                  <a:cubicBezTo>
                    <a:pt x="57" y="107"/>
                    <a:pt x="57" y="107"/>
                    <a:pt x="57" y="107"/>
                  </a:cubicBezTo>
                  <a:cubicBezTo>
                    <a:pt x="54" y="105"/>
                    <a:pt x="54" y="105"/>
                    <a:pt x="54" y="105"/>
                  </a:cubicBezTo>
                  <a:cubicBezTo>
                    <a:pt x="52" y="106"/>
                    <a:pt x="50" y="107"/>
                    <a:pt x="48" y="107"/>
                  </a:cubicBezTo>
                  <a:cubicBezTo>
                    <a:pt x="48" y="110"/>
                    <a:pt x="48" y="110"/>
                    <a:pt x="48" y="110"/>
                  </a:cubicBezTo>
                  <a:cubicBezTo>
                    <a:pt x="40" y="110"/>
                    <a:pt x="40" y="110"/>
                    <a:pt x="40" y="110"/>
                  </a:cubicBezTo>
                  <a:cubicBezTo>
                    <a:pt x="40" y="107"/>
                    <a:pt x="40" y="107"/>
                    <a:pt x="40" y="107"/>
                  </a:cubicBezTo>
                  <a:cubicBezTo>
                    <a:pt x="38" y="107"/>
                    <a:pt x="36" y="106"/>
                    <a:pt x="34" y="105"/>
                  </a:cubicBezTo>
                  <a:cubicBezTo>
                    <a:pt x="32" y="107"/>
                    <a:pt x="32" y="107"/>
                    <a:pt x="32" y="107"/>
                  </a:cubicBezTo>
                  <a:cubicBezTo>
                    <a:pt x="26" y="102"/>
                    <a:pt x="26" y="102"/>
                    <a:pt x="26" y="102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7" y="97"/>
                    <a:pt x="26" y="95"/>
                    <a:pt x="26" y="93"/>
                  </a:cubicBezTo>
                  <a:cubicBezTo>
                    <a:pt x="22" y="93"/>
                    <a:pt x="22" y="93"/>
                    <a:pt x="22" y="93"/>
                  </a:cubicBezTo>
                  <a:cubicBezTo>
                    <a:pt x="22" y="85"/>
                    <a:pt x="22" y="85"/>
                    <a:pt x="22" y="85"/>
                  </a:cubicBezTo>
                  <a:cubicBezTo>
                    <a:pt x="26" y="85"/>
                    <a:pt x="26" y="85"/>
                    <a:pt x="26" y="85"/>
                  </a:cubicBezTo>
                  <a:cubicBezTo>
                    <a:pt x="26" y="83"/>
                    <a:pt x="27" y="81"/>
                    <a:pt x="28" y="79"/>
                  </a:cubicBezTo>
                  <a:cubicBezTo>
                    <a:pt x="26" y="76"/>
                    <a:pt x="26" y="76"/>
                    <a:pt x="26" y="76"/>
                  </a:cubicBezTo>
                  <a:cubicBezTo>
                    <a:pt x="31" y="71"/>
                    <a:pt x="31" y="71"/>
                    <a:pt x="31" y="71"/>
                  </a:cubicBezTo>
                  <a:cubicBezTo>
                    <a:pt x="34" y="73"/>
                    <a:pt x="34" y="73"/>
                    <a:pt x="34" y="73"/>
                  </a:cubicBezTo>
                  <a:cubicBezTo>
                    <a:pt x="36" y="72"/>
                    <a:pt x="38" y="71"/>
                    <a:pt x="40" y="71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8" y="68"/>
                    <a:pt x="48" y="68"/>
                    <a:pt x="48" y="68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50" y="71"/>
                    <a:pt x="52" y="72"/>
                    <a:pt x="54" y="73"/>
                  </a:cubicBezTo>
                  <a:cubicBezTo>
                    <a:pt x="57" y="71"/>
                    <a:pt x="57" y="71"/>
                    <a:pt x="57" y="71"/>
                  </a:cubicBezTo>
                  <a:cubicBezTo>
                    <a:pt x="63" y="76"/>
                    <a:pt x="63" y="76"/>
                    <a:pt x="63" y="76"/>
                  </a:cubicBezTo>
                  <a:cubicBezTo>
                    <a:pt x="60" y="79"/>
                    <a:pt x="60" y="79"/>
                    <a:pt x="60" y="79"/>
                  </a:cubicBezTo>
                  <a:cubicBezTo>
                    <a:pt x="61" y="81"/>
                    <a:pt x="62" y="83"/>
                    <a:pt x="63" y="85"/>
                  </a:cubicBezTo>
                  <a:cubicBezTo>
                    <a:pt x="66" y="85"/>
                    <a:pt x="66" y="85"/>
                    <a:pt x="66" y="85"/>
                  </a:cubicBezTo>
                  <a:lnTo>
                    <a:pt x="66" y="93"/>
                  </a:lnTo>
                  <a:close/>
                  <a:moveTo>
                    <a:pt x="136" y="77"/>
                  </a:moveTo>
                  <a:cubicBezTo>
                    <a:pt x="130" y="77"/>
                    <a:pt x="130" y="77"/>
                    <a:pt x="130" y="77"/>
                  </a:cubicBezTo>
                  <a:cubicBezTo>
                    <a:pt x="129" y="80"/>
                    <a:pt x="128" y="84"/>
                    <a:pt x="126" y="87"/>
                  </a:cubicBezTo>
                  <a:cubicBezTo>
                    <a:pt x="130" y="91"/>
                    <a:pt x="130" y="91"/>
                    <a:pt x="130" y="91"/>
                  </a:cubicBezTo>
                  <a:cubicBezTo>
                    <a:pt x="121" y="100"/>
                    <a:pt x="121" y="100"/>
                    <a:pt x="121" y="100"/>
                  </a:cubicBezTo>
                  <a:cubicBezTo>
                    <a:pt x="117" y="96"/>
                    <a:pt x="117" y="96"/>
                    <a:pt x="117" y="96"/>
                  </a:cubicBezTo>
                  <a:cubicBezTo>
                    <a:pt x="114" y="98"/>
                    <a:pt x="110" y="99"/>
                    <a:pt x="107" y="100"/>
                  </a:cubicBezTo>
                  <a:cubicBezTo>
                    <a:pt x="107" y="105"/>
                    <a:pt x="107" y="105"/>
                    <a:pt x="107" y="105"/>
                  </a:cubicBezTo>
                  <a:cubicBezTo>
                    <a:pt x="94" y="105"/>
                    <a:pt x="94" y="105"/>
                    <a:pt x="94" y="105"/>
                  </a:cubicBezTo>
                  <a:cubicBezTo>
                    <a:pt x="94" y="100"/>
                    <a:pt x="94" y="100"/>
                    <a:pt x="94" y="100"/>
                  </a:cubicBezTo>
                  <a:cubicBezTo>
                    <a:pt x="90" y="100"/>
                    <a:pt x="86" y="98"/>
                    <a:pt x="83" y="96"/>
                  </a:cubicBezTo>
                  <a:cubicBezTo>
                    <a:pt x="79" y="100"/>
                    <a:pt x="79" y="100"/>
                    <a:pt x="79" y="100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4" y="87"/>
                    <a:pt x="74" y="87"/>
                    <a:pt x="74" y="87"/>
                  </a:cubicBezTo>
                  <a:cubicBezTo>
                    <a:pt x="72" y="84"/>
                    <a:pt x="71" y="81"/>
                    <a:pt x="70" y="77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64" y="64"/>
                    <a:pt x="64" y="64"/>
                    <a:pt x="64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70" y="60"/>
                    <a:pt x="72" y="56"/>
                    <a:pt x="74" y="53"/>
                  </a:cubicBezTo>
                  <a:cubicBezTo>
                    <a:pt x="70" y="49"/>
                    <a:pt x="70" y="49"/>
                    <a:pt x="70" y="49"/>
                  </a:cubicBezTo>
                  <a:cubicBezTo>
                    <a:pt x="79" y="40"/>
                    <a:pt x="79" y="40"/>
                    <a:pt x="79" y="40"/>
                  </a:cubicBezTo>
                  <a:cubicBezTo>
                    <a:pt x="83" y="44"/>
                    <a:pt x="83" y="44"/>
                    <a:pt x="83" y="44"/>
                  </a:cubicBezTo>
                  <a:cubicBezTo>
                    <a:pt x="86" y="42"/>
                    <a:pt x="90" y="41"/>
                    <a:pt x="94" y="40"/>
                  </a:cubicBezTo>
                  <a:cubicBezTo>
                    <a:pt x="94" y="35"/>
                    <a:pt x="94" y="35"/>
                    <a:pt x="94" y="35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7" y="40"/>
                    <a:pt x="107" y="40"/>
                    <a:pt x="107" y="40"/>
                  </a:cubicBezTo>
                  <a:cubicBezTo>
                    <a:pt x="110" y="41"/>
                    <a:pt x="114" y="42"/>
                    <a:pt x="117" y="44"/>
                  </a:cubicBezTo>
                  <a:cubicBezTo>
                    <a:pt x="121" y="40"/>
                    <a:pt x="121" y="40"/>
                    <a:pt x="121" y="40"/>
                  </a:cubicBezTo>
                  <a:cubicBezTo>
                    <a:pt x="130" y="49"/>
                    <a:pt x="130" y="49"/>
                    <a:pt x="130" y="49"/>
                  </a:cubicBezTo>
                  <a:cubicBezTo>
                    <a:pt x="126" y="53"/>
                    <a:pt x="126" y="53"/>
                    <a:pt x="126" y="53"/>
                  </a:cubicBezTo>
                  <a:cubicBezTo>
                    <a:pt x="128" y="57"/>
                    <a:pt x="130" y="60"/>
                    <a:pt x="130" y="64"/>
                  </a:cubicBezTo>
                  <a:cubicBezTo>
                    <a:pt x="136" y="64"/>
                    <a:pt x="136" y="64"/>
                    <a:pt x="136" y="64"/>
                  </a:cubicBezTo>
                  <a:lnTo>
                    <a:pt x="136" y="7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0738" name="组合 26"/>
          <p:cNvGrpSpPr/>
          <p:nvPr/>
        </p:nvGrpSpPr>
        <p:grpSpPr>
          <a:xfrm>
            <a:off x="9348788" y="3527425"/>
            <a:ext cx="442912" cy="498475"/>
            <a:chExt cx="406393" cy="459645"/>
          </a:xfrm>
        </p:grpSpPr>
        <p:sp>
          <p:nvSpPr>
            <p:cNvPr id="30752" name="Freeform 148"/>
            <p:cNvSpPr>
              <a:spLocks noEditPoints="1" noChangeArrowheads="1"/>
            </p:cNvSpPr>
            <p:nvPr/>
          </p:nvSpPr>
          <p:spPr bwMode="auto">
            <a:xfrm>
              <a:off x="55120" y="0"/>
              <a:ext cx="351273" cy="456842"/>
            </a:xfrm>
            <a:custGeom>
              <a:gdLst>
                <a:gd name="T0" fmla="*/ 2147483646 w 159"/>
                <a:gd name="T1" fmla="*/ 2147483646 h 207"/>
                <a:gd name="T2" fmla="*/ 2147483646 w 159"/>
                <a:gd name="T3" fmla="*/ 2147483646 h 207"/>
                <a:gd name="T4" fmla="*/ 2147483646 w 159"/>
                <a:gd name="T5" fmla="*/ 2147483646 h 207"/>
                <a:gd name="T6" fmla="*/ 2147483646 w 159"/>
                <a:gd name="T7" fmla="*/ 2147483646 h 207"/>
                <a:gd name="T8" fmla="*/ 2147483646 w 159"/>
                <a:gd name="T9" fmla="*/ 2147483646 h 207"/>
                <a:gd name="T10" fmla="*/ 2147483646 w 159"/>
                <a:gd name="T11" fmla="*/ 2147483646 h 207"/>
                <a:gd name="T12" fmla="*/ 2147483646 w 159"/>
                <a:gd name="T13" fmla="*/ 2147483646 h 207"/>
                <a:gd name="T14" fmla="*/ 2147483646 w 159"/>
                <a:gd name="T15" fmla="*/ 2147483646 h 207"/>
                <a:gd name="T16" fmla="*/ 2147483646 w 159"/>
                <a:gd name="T17" fmla="*/ 2147483646 h 207"/>
                <a:gd name="T18" fmla="*/ 2147483646 w 159"/>
                <a:gd name="T19" fmla="*/ 2147483646 h 207"/>
                <a:gd name="T20" fmla="*/ 2147483646 w 159"/>
                <a:gd name="T21" fmla="*/ 2147483646 h 207"/>
                <a:gd name="T22" fmla="*/ 2147483646 w 159"/>
                <a:gd name="T23" fmla="*/ 2147483646 h 207"/>
                <a:gd name="T24" fmla="*/ 2147483646 w 159"/>
                <a:gd name="T25" fmla="*/ 2147483646 h 207"/>
                <a:gd name="T26" fmla="*/ 2147483646 w 159"/>
                <a:gd name="T27" fmla="*/ 2147483646 h 207"/>
                <a:gd name="T28" fmla="*/ 2147483646 w 159"/>
                <a:gd name="T29" fmla="*/ 2147483646 h 207"/>
                <a:gd name="T30" fmla="*/ 2147483646 w 159"/>
                <a:gd name="T31" fmla="*/ 2147483646 h 207"/>
                <a:gd name="T32" fmla="*/ 2147483646 w 159"/>
                <a:gd name="T33" fmla="*/ 2147483646 h 207"/>
                <a:gd name="T34" fmla="*/ 2147483646 w 159"/>
                <a:gd name="T35" fmla="*/ 2147483646 h 20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59"/>
                <a:gd name="T55" fmla="*/ 0 h 207"/>
                <a:gd name="T56" fmla="*/ 159 w 159"/>
                <a:gd name="T57" fmla="*/ 207 h 207"/>
              </a:gdLst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59" h="206">
                  <a:moveTo>
                    <a:pt x="157" y="185"/>
                  </a:moveTo>
                  <a:cubicBezTo>
                    <a:pt x="89" y="79"/>
                    <a:pt x="89" y="79"/>
                    <a:pt x="89" y="79"/>
                  </a:cubicBezTo>
                  <a:cubicBezTo>
                    <a:pt x="101" y="63"/>
                    <a:pt x="103" y="42"/>
                    <a:pt x="92" y="24"/>
                  </a:cubicBezTo>
                  <a:cubicBezTo>
                    <a:pt x="81" y="8"/>
                    <a:pt x="61" y="0"/>
                    <a:pt x="42" y="4"/>
                  </a:cubicBezTo>
                  <a:cubicBezTo>
                    <a:pt x="70" y="48"/>
                    <a:pt x="70" y="48"/>
                    <a:pt x="70" y="48"/>
                  </a:cubicBezTo>
                  <a:cubicBezTo>
                    <a:pt x="37" y="69"/>
                    <a:pt x="37" y="69"/>
                    <a:pt x="37" y="69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" y="42"/>
                    <a:pt x="0" y="61"/>
                    <a:pt x="10" y="77"/>
                  </a:cubicBezTo>
                  <a:cubicBezTo>
                    <a:pt x="21" y="95"/>
                    <a:pt x="43" y="102"/>
                    <a:pt x="62" y="96"/>
                  </a:cubicBezTo>
                  <a:cubicBezTo>
                    <a:pt x="130" y="202"/>
                    <a:pt x="130" y="202"/>
                    <a:pt x="130" y="202"/>
                  </a:cubicBezTo>
                  <a:cubicBezTo>
                    <a:pt x="133" y="206"/>
                    <a:pt x="138" y="207"/>
                    <a:pt x="143" y="205"/>
                  </a:cubicBezTo>
                  <a:cubicBezTo>
                    <a:pt x="154" y="197"/>
                    <a:pt x="154" y="197"/>
                    <a:pt x="154" y="197"/>
                  </a:cubicBezTo>
                  <a:cubicBezTo>
                    <a:pt x="158" y="195"/>
                    <a:pt x="159" y="189"/>
                    <a:pt x="157" y="185"/>
                  </a:cubicBezTo>
                  <a:close/>
                  <a:moveTo>
                    <a:pt x="144" y="193"/>
                  </a:moveTo>
                  <a:cubicBezTo>
                    <a:pt x="141" y="195"/>
                    <a:pt x="136" y="195"/>
                    <a:pt x="134" y="191"/>
                  </a:cubicBezTo>
                  <a:cubicBezTo>
                    <a:pt x="132" y="188"/>
                    <a:pt x="133" y="184"/>
                    <a:pt x="137" y="182"/>
                  </a:cubicBezTo>
                  <a:cubicBezTo>
                    <a:pt x="140" y="180"/>
                    <a:pt x="144" y="181"/>
                    <a:pt x="146" y="184"/>
                  </a:cubicBezTo>
                  <a:cubicBezTo>
                    <a:pt x="148" y="187"/>
                    <a:pt x="147" y="191"/>
                    <a:pt x="144" y="19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53" name="Freeform 149"/>
            <p:cNvSpPr>
              <a:spLocks noEditPoints="1" noChangeArrowheads="1"/>
            </p:cNvSpPr>
            <p:nvPr/>
          </p:nvSpPr>
          <p:spPr bwMode="auto">
            <a:xfrm>
              <a:off x="0" y="231691"/>
              <a:ext cx="231691" cy="227954"/>
            </a:xfrm>
            <a:custGeom>
              <a:gdLst>
                <a:gd name="T0" fmla="*/ 2147483646 w 105"/>
                <a:gd name="T1" fmla="*/ 2147483646 h 103"/>
                <a:gd name="T2" fmla="*/ 2147483646 w 105"/>
                <a:gd name="T3" fmla="*/ 2147483646 h 103"/>
                <a:gd name="T4" fmla="*/ 2147483646 w 105"/>
                <a:gd name="T5" fmla="*/ 2147483646 h 103"/>
                <a:gd name="T6" fmla="*/ 2147483646 w 105"/>
                <a:gd name="T7" fmla="*/ 2147483646 h 103"/>
                <a:gd name="T8" fmla="*/ 2147483646 w 105"/>
                <a:gd name="T9" fmla="*/ 2147483646 h 103"/>
                <a:gd name="T10" fmla="*/ 2147483646 w 105"/>
                <a:gd name="T11" fmla="*/ 0 h 103"/>
                <a:gd name="T12" fmla="*/ 2147483646 w 105"/>
                <a:gd name="T13" fmla="*/ 0 h 103"/>
                <a:gd name="T14" fmla="*/ 2147483646 w 105"/>
                <a:gd name="T15" fmla="*/ 2147483646 h 103"/>
                <a:gd name="T16" fmla="*/ 2147483646 w 105"/>
                <a:gd name="T17" fmla="*/ 2147483646 h 103"/>
                <a:gd name="T18" fmla="*/ 2147483646 w 105"/>
                <a:gd name="T19" fmla="*/ 2147483646 h 103"/>
                <a:gd name="T20" fmla="*/ 2147483646 w 105"/>
                <a:gd name="T21" fmla="*/ 2147483646 h 103"/>
                <a:gd name="T22" fmla="*/ 2147483646 w 105"/>
                <a:gd name="T23" fmla="*/ 2147483646 h 103"/>
                <a:gd name="T24" fmla="*/ 2147483646 w 105"/>
                <a:gd name="T25" fmla="*/ 2147483646 h 103"/>
                <a:gd name="T26" fmla="*/ 0 w 105"/>
                <a:gd name="T27" fmla="*/ 2147483646 h 103"/>
                <a:gd name="T28" fmla="*/ 0 w 105"/>
                <a:gd name="T29" fmla="*/ 2147483646 h 103"/>
                <a:gd name="T30" fmla="*/ 2147483646 w 105"/>
                <a:gd name="T31" fmla="*/ 2147483646 h 103"/>
                <a:gd name="T32" fmla="*/ 2147483646 w 105"/>
                <a:gd name="T33" fmla="*/ 2147483646 h 103"/>
                <a:gd name="T34" fmla="*/ 2147483646 w 105"/>
                <a:gd name="T35" fmla="*/ 2147483646 h 103"/>
                <a:gd name="T36" fmla="*/ 2147483646 w 105"/>
                <a:gd name="T37" fmla="*/ 2147483646 h 103"/>
                <a:gd name="T38" fmla="*/ 2147483646 w 105"/>
                <a:gd name="T39" fmla="*/ 2147483646 h 103"/>
                <a:gd name="T40" fmla="*/ 2147483646 w 105"/>
                <a:gd name="T41" fmla="*/ 2147483646 h 103"/>
                <a:gd name="T42" fmla="*/ 2147483646 w 105"/>
                <a:gd name="T43" fmla="*/ 2147483646 h 103"/>
                <a:gd name="T44" fmla="*/ 2147483646 w 105"/>
                <a:gd name="T45" fmla="*/ 2147483646 h 103"/>
                <a:gd name="T46" fmla="*/ 2147483646 w 105"/>
                <a:gd name="T47" fmla="*/ 2147483646 h 103"/>
                <a:gd name="T48" fmla="*/ 2147483646 w 105"/>
                <a:gd name="T49" fmla="*/ 2147483646 h 103"/>
                <a:gd name="T50" fmla="*/ 2147483646 w 105"/>
                <a:gd name="T51" fmla="*/ 2147483646 h 103"/>
                <a:gd name="T52" fmla="*/ 2147483646 w 105"/>
                <a:gd name="T53" fmla="*/ 2147483646 h 103"/>
                <a:gd name="T54" fmla="*/ 2147483646 w 105"/>
                <a:gd name="T55" fmla="*/ 2147483646 h 103"/>
                <a:gd name="T56" fmla="*/ 2147483646 w 105"/>
                <a:gd name="T57" fmla="*/ 2147483646 h 103"/>
                <a:gd name="T58" fmla="*/ 2147483646 w 105"/>
                <a:gd name="T59" fmla="*/ 2147483646 h 103"/>
                <a:gd name="T60" fmla="*/ 2147483646 w 105"/>
                <a:gd name="T61" fmla="*/ 2147483646 h 103"/>
                <a:gd name="T62" fmla="*/ 2147483646 w 105"/>
                <a:gd name="T63" fmla="*/ 2147483646 h 103"/>
                <a:gd name="T64" fmla="*/ 2147483646 w 105"/>
                <a:gd name="T65" fmla="*/ 2147483646 h 103"/>
                <a:gd name="T66" fmla="*/ 2147483646 w 105"/>
                <a:gd name="T67" fmla="*/ 2147483646 h 103"/>
                <a:gd name="T68" fmla="*/ 2147483646 w 105"/>
                <a:gd name="T69" fmla="*/ 2147483646 h 103"/>
                <a:gd name="T70" fmla="*/ 2147483646 w 105"/>
                <a:gd name="T71" fmla="*/ 2147483646 h 103"/>
                <a:gd name="T72" fmla="*/ 2147483646 w 105"/>
                <a:gd name="T73" fmla="*/ 2147483646 h 103"/>
                <a:gd name="T74" fmla="*/ 2147483646 w 105"/>
                <a:gd name="T75" fmla="*/ 2147483646 h 10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05"/>
                <a:gd name="T115" fmla="*/ 0 h 103"/>
                <a:gd name="T116" fmla="*/ 105 w 105"/>
                <a:gd name="T117" fmla="*/ 103 h 103"/>
              </a:gdLst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05" h="103">
                  <a:moveTo>
                    <a:pt x="91" y="26"/>
                  </a:moveTo>
                  <a:cubicBezTo>
                    <a:pt x="97" y="20"/>
                    <a:pt x="97" y="20"/>
                    <a:pt x="97" y="20"/>
                  </a:cubicBezTo>
                  <a:cubicBezTo>
                    <a:pt x="84" y="7"/>
                    <a:pt x="84" y="7"/>
                    <a:pt x="84" y="7"/>
                  </a:cubicBezTo>
                  <a:cubicBezTo>
                    <a:pt x="78" y="13"/>
                    <a:pt x="78" y="13"/>
                    <a:pt x="78" y="13"/>
                  </a:cubicBezTo>
                  <a:cubicBezTo>
                    <a:pt x="73" y="10"/>
                    <a:pt x="67" y="8"/>
                    <a:pt x="62" y="7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38" y="8"/>
                    <a:pt x="33" y="10"/>
                    <a:pt x="28" y="13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2" y="31"/>
                    <a:pt x="10" y="36"/>
                    <a:pt x="8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9" y="61"/>
                    <a:pt x="9" y="61"/>
                    <a:pt x="9" y="61"/>
                  </a:cubicBezTo>
                  <a:cubicBezTo>
                    <a:pt x="10" y="66"/>
                    <a:pt x="12" y="71"/>
                    <a:pt x="15" y="76"/>
                  </a:cubicBezTo>
                  <a:cubicBezTo>
                    <a:pt x="9" y="82"/>
                    <a:pt x="9" y="82"/>
                    <a:pt x="9" y="82"/>
                  </a:cubicBezTo>
                  <a:cubicBezTo>
                    <a:pt x="22" y="95"/>
                    <a:pt x="22" y="95"/>
                    <a:pt x="22" y="95"/>
                  </a:cubicBezTo>
                  <a:cubicBezTo>
                    <a:pt x="28" y="89"/>
                    <a:pt x="28" y="89"/>
                    <a:pt x="28" y="89"/>
                  </a:cubicBezTo>
                  <a:cubicBezTo>
                    <a:pt x="33" y="92"/>
                    <a:pt x="38" y="94"/>
                    <a:pt x="43" y="95"/>
                  </a:cubicBezTo>
                  <a:cubicBezTo>
                    <a:pt x="43" y="103"/>
                    <a:pt x="43" y="103"/>
                    <a:pt x="4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95"/>
                    <a:pt x="62" y="95"/>
                    <a:pt x="62" y="95"/>
                  </a:cubicBezTo>
                  <a:cubicBezTo>
                    <a:pt x="67" y="94"/>
                    <a:pt x="73" y="92"/>
                    <a:pt x="77" y="89"/>
                  </a:cubicBezTo>
                  <a:cubicBezTo>
                    <a:pt x="83" y="95"/>
                    <a:pt x="83" y="95"/>
                    <a:pt x="83" y="95"/>
                  </a:cubicBezTo>
                  <a:cubicBezTo>
                    <a:pt x="96" y="82"/>
                    <a:pt x="96" y="82"/>
                    <a:pt x="96" y="82"/>
                  </a:cubicBezTo>
                  <a:cubicBezTo>
                    <a:pt x="91" y="76"/>
                    <a:pt x="91" y="76"/>
                    <a:pt x="91" y="76"/>
                  </a:cubicBezTo>
                  <a:cubicBezTo>
                    <a:pt x="94" y="71"/>
                    <a:pt x="96" y="66"/>
                    <a:pt x="97" y="61"/>
                  </a:cubicBezTo>
                  <a:cubicBezTo>
                    <a:pt x="105" y="61"/>
                    <a:pt x="105" y="61"/>
                    <a:pt x="105" y="61"/>
                  </a:cubicBezTo>
                  <a:cubicBezTo>
                    <a:pt x="105" y="42"/>
                    <a:pt x="105" y="42"/>
                    <a:pt x="105" y="42"/>
                  </a:cubicBezTo>
                  <a:cubicBezTo>
                    <a:pt x="97" y="42"/>
                    <a:pt x="97" y="42"/>
                    <a:pt x="97" y="42"/>
                  </a:cubicBezTo>
                  <a:cubicBezTo>
                    <a:pt x="96" y="36"/>
                    <a:pt x="94" y="31"/>
                    <a:pt x="91" y="26"/>
                  </a:cubicBezTo>
                  <a:close/>
                  <a:moveTo>
                    <a:pt x="53" y="83"/>
                  </a:moveTo>
                  <a:cubicBezTo>
                    <a:pt x="35" y="83"/>
                    <a:pt x="21" y="69"/>
                    <a:pt x="21" y="51"/>
                  </a:cubicBezTo>
                  <a:cubicBezTo>
                    <a:pt x="21" y="33"/>
                    <a:pt x="35" y="19"/>
                    <a:pt x="53" y="19"/>
                  </a:cubicBezTo>
                  <a:cubicBezTo>
                    <a:pt x="71" y="19"/>
                    <a:pt x="85" y="33"/>
                    <a:pt x="85" y="51"/>
                  </a:cubicBezTo>
                  <a:cubicBezTo>
                    <a:pt x="85" y="69"/>
                    <a:pt x="71" y="83"/>
                    <a:pt x="53" y="8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54" name="Oval 150"/>
            <p:cNvSpPr>
              <a:spLocks noChangeArrowheads="1"/>
            </p:cNvSpPr>
            <p:nvPr/>
          </p:nvSpPr>
          <p:spPr bwMode="auto">
            <a:xfrm>
              <a:off x="97160" y="326983"/>
              <a:ext cx="37370" cy="3737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</p:grpSp>
      <p:grpSp>
        <p:nvGrpSpPr>
          <p:cNvPr id="30739" name="组合 30"/>
          <p:cNvGrpSpPr/>
          <p:nvPr/>
        </p:nvGrpSpPr>
        <p:grpSpPr>
          <a:xfrm>
            <a:off x="6864350" y="3776663"/>
            <a:ext cx="423863" cy="420687"/>
            <a:chExt cx="453105" cy="448433"/>
          </a:xfrm>
        </p:grpSpPr>
        <p:sp>
          <p:nvSpPr>
            <p:cNvPr id="30750" name="Freeform 136"/>
            <p:cNvSpPr>
              <a:spLocks noChangeArrowheads="1"/>
            </p:cNvSpPr>
            <p:nvPr/>
          </p:nvSpPr>
          <p:spPr bwMode="auto">
            <a:xfrm>
              <a:off x="0" y="251309"/>
              <a:ext cx="453105" cy="197124"/>
            </a:xfrm>
            <a:custGeom>
              <a:gdLst>
                <a:gd name="T0" fmla="*/ 2147483646 w 205"/>
                <a:gd name="T1" fmla="*/ 2147483646 h 89"/>
                <a:gd name="T2" fmla="*/ 2147483646 w 205"/>
                <a:gd name="T3" fmla="*/ 0 h 89"/>
                <a:gd name="T4" fmla="*/ 0 w 205"/>
                <a:gd name="T5" fmla="*/ 0 h 89"/>
                <a:gd name="T6" fmla="*/ 0 w 205"/>
                <a:gd name="T7" fmla="*/ 2147483646 h 89"/>
                <a:gd name="T8" fmla="*/ 2147483646 w 205"/>
                <a:gd name="T9" fmla="*/ 2147483646 h 89"/>
                <a:gd name="T10" fmla="*/ 2147483646 w 205"/>
                <a:gd name="T11" fmla="*/ 2147483646 h 89"/>
                <a:gd name="T12" fmla="*/ 2147483646 w 205"/>
                <a:gd name="T13" fmla="*/ 2147483646 h 89"/>
                <a:gd name="T14" fmla="*/ 2147483646 w 205"/>
                <a:gd name="T15" fmla="*/ 0 h 89"/>
                <a:gd name="T16" fmla="*/ 2147483646 w 205"/>
                <a:gd name="T17" fmla="*/ 0 h 89"/>
                <a:gd name="T18" fmla="*/ 2147483646 w 205"/>
                <a:gd name="T19" fmla="*/ 2147483646 h 8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05"/>
                <a:gd name="T31" fmla="*/ 0 h 89"/>
                <a:gd name="T32" fmla="*/ 205 w 205"/>
                <a:gd name="T33" fmla="*/ 89 h 89"/>
              </a:gdLst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05" h="89">
                  <a:moveTo>
                    <a:pt x="103" y="19"/>
                  </a:moveTo>
                  <a:cubicBezTo>
                    <a:pt x="82" y="19"/>
                    <a:pt x="62" y="12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9"/>
                    <a:pt x="10" y="89"/>
                    <a:pt x="22" y="89"/>
                  </a:cubicBezTo>
                  <a:cubicBezTo>
                    <a:pt x="183" y="89"/>
                    <a:pt x="183" y="89"/>
                    <a:pt x="183" y="89"/>
                  </a:cubicBezTo>
                  <a:cubicBezTo>
                    <a:pt x="195" y="89"/>
                    <a:pt x="205" y="79"/>
                    <a:pt x="205" y="67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43" y="12"/>
                    <a:pt x="124" y="19"/>
                    <a:pt x="103" y="19"/>
                  </a:cubicBezTo>
                  <a:close/>
                </a:path>
              </a:pathLst>
            </a:cu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51" name="Freeform 137"/>
            <p:cNvSpPr>
              <a:spLocks noEditPoints="1" noChangeArrowheads="1"/>
            </p:cNvSpPr>
            <p:nvPr/>
          </p:nvSpPr>
          <p:spPr bwMode="auto">
            <a:xfrm>
              <a:off x="0" y="0"/>
              <a:ext cx="453105" cy="260652"/>
            </a:xfrm>
            <a:custGeom>
              <a:gdLst>
                <a:gd name="T0" fmla="*/ 2147483646 w 205"/>
                <a:gd name="T1" fmla="*/ 2147483646 h 118"/>
                <a:gd name="T2" fmla="*/ 2147483646 w 205"/>
                <a:gd name="T3" fmla="*/ 2147483646 h 118"/>
                <a:gd name="T4" fmla="*/ 2147483646 w 205"/>
                <a:gd name="T5" fmla="*/ 2147483646 h 118"/>
                <a:gd name="T6" fmla="*/ 2147483646 w 205"/>
                <a:gd name="T7" fmla="*/ 2147483646 h 118"/>
                <a:gd name="T8" fmla="*/ 2147483646 w 205"/>
                <a:gd name="T9" fmla="*/ 0 h 118"/>
                <a:gd name="T10" fmla="*/ 2147483646 w 205"/>
                <a:gd name="T11" fmla="*/ 0 h 118"/>
                <a:gd name="T12" fmla="*/ 2147483646 w 205"/>
                <a:gd name="T13" fmla="*/ 2147483646 h 118"/>
                <a:gd name="T14" fmla="*/ 2147483646 w 205"/>
                <a:gd name="T15" fmla="*/ 2147483646 h 118"/>
                <a:gd name="T16" fmla="*/ 2147483646 w 205"/>
                <a:gd name="T17" fmla="*/ 2147483646 h 118"/>
                <a:gd name="T18" fmla="*/ 2147483646 w 205"/>
                <a:gd name="T19" fmla="*/ 2147483646 h 118"/>
                <a:gd name="T20" fmla="*/ 0 w 205"/>
                <a:gd name="T21" fmla="*/ 2147483646 h 118"/>
                <a:gd name="T22" fmla="*/ 0 w 205"/>
                <a:gd name="T23" fmla="*/ 2147483646 h 118"/>
                <a:gd name="T24" fmla="*/ 2147483646 w 205"/>
                <a:gd name="T25" fmla="*/ 2147483646 h 118"/>
                <a:gd name="T26" fmla="*/ 2147483646 w 205"/>
                <a:gd name="T27" fmla="*/ 2147483646 h 118"/>
                <a:gd name="T28" fmla="*/ 2147483646 w 205"/>
                <a:gd name="T29" fmla="*/ 2147483646 h 118"/>
                <a:gd name="T30" fmla="*/ 2147483646 w 205"/>
                <a:gd name="T31" fmla="*/ 2147483646 h 118"/>
                <a:gd name="T32" fmla="*/ 2147483646 w 205"/>
                <a:gd name="T33" fmla="*/ 2147483646 h 118"/>
                <a:gd name="T34" fmla="*/ 2147483646 w 205"/>
                <a:gd name="T35" fmla="*/ 2147483646 h 118"/>
                <a:gd name="T36" fmla="*/ 2147483646 w 205"/>
                <a:gd name="T37" fmla="*/ 2147483646 h 118"/>
                <a:gd name="T38" fmla="*/ 2147483646 w 205"/>
                <a:gd name="T39" fmla="*/ 2147483646 h 118"/>
                <a:gd name="T40" fmla="*/ 2147483646 w 205"/>
                <a:gd name="T41" fmla="*/ 2147483646 h 118"/>
                <a:gd name="T42" fmla="*/ 2147483646 w 205"/>
                <a:gd name="T43" fmla="*/ 2147483646 h 118"/>
                <a:gd name="T44" fmla="*/ 2147483646 w 205"/>
                <a:gd name="T45" fmla="*/ 2147483646 h 118"/>
                <a:gd name="T46" fmla="*/ 2147483646 w 205"/>
                <a:gd name="T47" fmla="*/ 2147483646 h 118"/>
                <a:gd name="T48" fmla="*/ 2147483646 w 205"/>
                <a:gd name="T49" fmla="*/ 2147483646 h 118"/>
                <a:gd name="T50" fmla="*/ 2147483646 w 205"/>
                <a:gd name="T51" fmla="*/ 2147483646 h 118"/>
                <a:gd name="T52" fmla="*/ 2147483646 w 205"/>
                <a:gd name="T53" fmla="*/ 2147483646 h 118"/>
                <a:gd name="T54" fmla="*/ 2147483646 w 205"/>
                <a:gd name="T55" fmla="*/ 2147483646 h 118"/>
                <a:gd name="T56" fmla="*/ 2147483646 w 205"/>
                <a:gd name="T57" fmla="*/ 2147483646 h 118"/>
                <a:gd name="T58" fmla="*/ 2147483646 w 205"/>
                <a:gd name="T59" fmla="*/ 2147483646 h 118"/>
                <a:gd name="T60" fmla="*/ 2147483646 w 205"/>
                <a:gd name="T61" fmla="*/ 2147483646 h 118"/>
                <a:gd name="T62" fmla="*/ 2147483646 w 205"/>
                <a:gd name="T63" fmla="*/ 2147483646 h 118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205"/>
                <a:gd name="T97" fmla="*/ 0 h 118"/>
                <a:gd name="T98" fmla="*/ 205 w 205"/>
                <a:gd name="T99" fmla="*/ 118 h 118"/>
              </a:gdLst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205" h="118">
                  <a:moveTo>
                    <a:pt x="183" y="42"/>
                  </a:moveTo>
                  <a:cubicBezTo>
                    <a:pt x="180" y="42"/>
                    <a:pt x="180" y="42"/>
                    <a:pt x="180" y="42"/>
                  </a:cubicBezTo>
                  <a:cubicBezTo>
                    <a:pt x="154" y="42"/>
                    <a:pt x="154" y="42"/>
                    <a:pt x="154" y="42"/>
                  </a:cubicBezTo>
                  <a:cubicBezTo>
                    <a:pt x="154" y="22"/>
                    <a:pt x="154" y="22"/>
                    <a:pt x="154" y="22"/>
                  </a:cubicBezTo>
                  <a:cubicBezTo>
                    <a:pt x="154" y="10"/>
                    <a:pt x="144" y="0"/>
                    <a:pt x="132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61" y="0"/>
                    <a:pt x="51" y="10"/>
                    <a:pt x="51" y="22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10" y="42"/>
                    <a:pt x="0" y="52"/>
                    <a:pt x="0" y="64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54" y="101"/>
                    <a:pt x="54" y="101"/>
                    <a:pt x="54" y="101"/>
                  </a:cubicBezTo>
                  <a:cubicBezTo>
                    <a:pt x="67" y="112"/>
                    <a:pt x="84" y="118"/>
                    <a:pt x="103" y="118"/>
                  </a:cubicBezTo>
                  <a:cubicBezTo>
                    <a:pt x="121" y="118"/>
                    <a:pt x="138" y="112"/>
                    <a:pt x="151" y="101"/>
                  </a:cubicBezTo>
                  <a:cubicBezTo>
                    <a:pt x="205" y="101"/>
                    <a:pt x="205" y="101"/>
                    <a:pt x="205" y="101"/>
                  </a:cubicBezTo>
                  <a:cubicBezTo>
                    <a:pt x="205" y="64"/>
                    <a:pt x="205" y="64"/>
                    <a:pt x="205" y="64"/>
                  </a:cubicBezTo>
                  <a:cubicBezTo>
                    <a:pt x="205" y="52"/>
                    <a:pt x="195" y="42"/>
                    <a:pt x="183" y="42"/>
                  </a:cubicBezTo>
                  <a:close/>
                  <a:moveTo>
                    <a:pt x="67" y="26"/>
                  </a:moveTo>
                  <a:cubicBezTo>
                    <a:pt x="67" y="22"/>
                    <a:pt x="67" y="22"/>
                    <a:pt x="67" y="22"/>
                  </a:cubicBezTo>
                  <a:cubicBezTo>
                    <a:pt x="67" y="19"/>
                    <a:pt x="70" y="17"/>
                    <a:pt x="73" y="17"/>
                  </a:cubicBezTo>
                  <a:cubicBezTo>
                    <a:pt x="132" y="17"/>
                    <a:pt x="132" y="17"/>
                    <a:pt x="132" y="17"/>
                  </a:cubicBezTo>
                  <a:cubicBezTo>
                    <a:pt x="135" y="17"/>
                    <a:pt x="138" y="19"/>
                    <a:pt x="138" y="22"/>
                  </a:cubicBezTo>
                  <a:cubicBezTo>
                    <a:pt x="138" y="26"/>
                    <a:pt x="138" y="26"/>
                    <a:pt x="138" y="26"/>
                  </a:cubicBezTo>
                  <a:cubicBezTo>
                    <a:pt x="138" y="42"/>
                    <a:pt x="138" y="42"/>
                    <a:pt x="138" y="42"/>
                  </a:cubicBezTo>
                  <a:cubicBezTo>
                    <a:pt x="67" y="42"/>
                    <a:pt x="67" y="42"/>
                    <a:pt x="67" y="42"/>
                  </a:cubicBezTo>
                  <a:lnTo>
                    <a:pt x="67" y="26"/>
                  </a:lnTo>
                  <a:close/>
                  <a:moveTo>
                    <a:pt x="101" y="101"/>
                  </a:moveTo>
                  <a:cubicBezTo>
                    <a:pt x="92" y="101"/>
                    <a:pt x="85" y="94"/>
                    <a:pt x="85" y="86"/>
                  </a:cubicBezTo>
                  <a:cubicBezTo>
                    <a:pt x="85" y="77"/>
                    <a:pt x="92" y="70"/>
                    <a:pt x="101" y="70"/>
                  </a:cubicBezTo>
                  <a:cubicBezTo>
                    <a:pt x="110" y="70"/>
                    <a:pt x="117" y="77"/>
                    <a:pt x="117" y="86"/>
                  </a:cubicBezTo>
                  <a:cubicBezTo>
                    <a:pt x="117" y="94"/>
                    <a:pt x="110" y="101"/>
                    <a:pt x="101" y="101"/>
                  </a:cubicBezTo>
                  <a:close/>
                </a:path>
              </a:pathLst>
            </a:cu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0740" name="组合 33"/>
          <p:cNvGrpSpPr/>
          <p:nvPr/>
        </p:nvGrpSpPr>
        <p:grpSpPr>
          <a:xfrm>
            <a:off x="2125663" y="3703638"/>
            <a:ext cx="442912" cy="476250"/>
            <a:chExt cx="466184" cy="501686"/>
          </a:xfrm>
        </p:grpSpPr>
        <p:sp>
          <p:nvSpPr>
            <p:cNvPr id="30745" name="Freeform 154"/>
            <p:cNvSpPr>
              <a:spLocks noChangeArrowheads="1"/>
            </p:cNvSpPr>
            <p:nvPr/>
          </p:nvSpPr>
          <p:spPr bwMode="auto">
            <a:xfrm>
              <a:off x="141070" y="426012"/>
              <a:ext cx="50449" cy="46712"/>
            </a:xfrm>
            <a:custGeom>
              <a:gdLst>
                <a:gd name="T0" fmla="*/ 2147483646 w 23"/>
                <a:gd name="T1" fmla="*/ 0 h 21"/>
                <a:gd name="T2" fmla="*/ 2147483646 w 23"/>
                <a:gd name="T3" fmla="*/ 2147483646 h 21"/>
                <a:gd name="T4" fmla="*/ 2147483646 w 23"/>
                <a:gd name="T5" fmla="*/ 2147483646 h 21"/>
                <a:gd name="T6" fmla="*/ 2147483646 w 23"/>
                <a:gd name="T7" fmla="*/ 2147483646 h 21"/>
                <a:gd name="T8" fmla="*/ 2147483646 w 23"/>
                <a:gd name="T9" fmla="*/ 2147483646 h 21"/>
                <a:gd name="T10" fmla="*/ 2147483646 w 23"/>
                <a:gd name="T11" fmla="*/ 2147483646 h 21"/>
                <a:gd name="T12" fmla="*/ 2147483646 w 23"/>
                <a:gd name="T13" fmla="*/ 0 h 21"/>
                <a:gd name="T14" fmla="*/ 0 w 23"/>
                <a:gd name="T15" fmla="*/ 2147483646 h 21"/>
                <a:gd name="T16" fmla="*/ 2147483646 w 23"/>
                <a:gd name="T17" fmla="*/ 2147483646 h 21"/>
                <a:gd name="T18" fmla="*/ 2147483646 w 23"/>
                <a:gd name="T19" fmla="*/ 2147483646 h 21"/>
                <a:gd name="T20" fmla="*/ 2147483646 w 23"/>
                <a:gd name="T21" fmla="*/ 0 h 21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3"/>
                <a:gd name="T34" fmla="*/ 0 h 21"/>
                <a:gd name="T35" fmla="*/ 23 w 23"/>
                <a:gd name="T36" fmla="*/ 21 h 21"/>
              </a:gdLst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3" h="21">
                  <a:moveTo>
                    <a:pt x="16" y="0"/>
                  </a:moveTo>
                  <a:cubicBezTo>
                    <a:pt x="16" y="4"/>
                    <a:pt x="16" y="4"/>
                    <a:pt x="16" y="4"/>
                  </a:cubicBezTo>
                  <a:cubicBezTo>
                    <a:pt x="18" y="5"/>
                    <a:pt x="19" y="8"/>
                    <a:pt x="19" y="11"/>
                  </a:cubicBezTo>
                  <a:cubicBezTo>
                    <a:pt x="18" y="15"/>
                    <a:pt x="15" y="18"/>
                    <a:pt x="10" y="17"/>
                  </a:cubicBezTo>
                  <a:cubicBezTo>
                    <a:pt x="6" y="17"/>
                    <a:pt x="3" y="13"/>
                    <a:pt x="4" y="9"/>
                  </a:cubicBezTo>
                  <a:cubicBezTo>
                    <a:pt x="4" y="7"/>
                    <a:pt x="5" y="6"/>
                    <a:pt x="6" y="5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2"/>
                    <a:pt x="0" y="6"/>
                    <a:pt x="0" y="10"/>
                  </a:cubicBezTo>
                  <a:cubicBezTo>
                    <a:pt x="0" y="16"/>
                    <a:pt x="5" y="21"/>
                    <a:pt x="11" y="21"/>
                  </a:cubicBezTo>
                  <a:cubicBezTo>
                    <a:pt x="18" y="21"/>
                    <a:pt x="23" y="16"/>
                    <a:pt x="23" y="10"/>
                  </a:cubicBezTo>
                  <a:cubicBezTo>
                    <a:pt x="23" y="5"/>
                    <a:pt x="20" y="1"/>
                    <a:pt x="16" y="0"/>
                  </a:cubicBezTo>
                  <a:close/>
                </a:path>
              </a:pathLst>
            </a:cu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46" name="Rectangle 155"/>
            <p:cNvSpPr>
              <a:spLocks noChangeArrowheads="1"/>
            </p:cNvSpPr>
            <p:nvPr/>
          </p:nvSpPr>
          <p:spPr bwMode="auto">
            <a:xfrm>
              <a:off x="160689" y="419472"/>
              <a:ext cx="9342" cy="32698"/>
            </a:xfrm>
            <a:prstGeom prst="rect">
              <a:avLst/>
            </a:pr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30747" name="Freeform 156"/>
            <p:cNvSpPr>
              <a:spLocks noEditPoints="1" noChangeArrowheads="1"/>
            </p:cNvSpPr>
            <p:nvPr/>
          </p:nvSpPr>
          <p:spPr bwMode="auto">
            <a:xfrm>
              <a:off x="39238" y="81278"/>
              <a:ext cx="260652" cy="260652"/>
            </a:xfrm>
            <a:custGeom>
              <a:gdLst>
                <a:gd name="T0" fmla="*/ 2147483646 w 118"/>
                <a:gd name="T1" fmla="*/ 2147483646 h 118"/>
                <a:gd name="T2" fmla="*/ 2147483646 w 118"/>
                <a:gd name="T3" fmla="*/ 2147483646 h 118"/>
                <a:gd name="T4" fmla="*/ 2147483646 w 118"/>
                <a:gd name="T5" fmla="*/ 2147483646 h 118"/>
                <a:gd name="T6" fmla="*/ 2147483646 w 118"/>
                <a:gd name="T7" fmla="*/ 2147483646 h 118"/>
                <a:gd name="T8" fmla="*/ 2147483646 w 118"/>
                <a:gd name="T9" fmla="*/ 2147483646 h 118"/>
                <a:gd name="T10" fmla="*/ 2147483646 w 118"/>
                <a:gd name="T11" fmla="*/ 2147483646 h 118"/>
                <a:gd name="T12" fmla="*/ 2147483646 w 118"/>
                <a:gd name="T13" fmla="*/ 2147483646 h 118"/>
                <a:gd name="T14" fmla="*/ 2147483646 w 118"/>
                <a:gd name="T15" fmla="*/ 2147483646 h 118"/>
                <a:gd name="T16" fmla="*/ 2147483646 w 118"/>
                <a:gd name="T17" fmla="*/ 2147483646 h 118"/>
                <a:gd name="T18" fmla="*/ 2147483646 w 118"/>
                <a:gd name="T19" fmla="*/ 2147483646 h 118"/>
                <a:gd name="T20" fmla="*/ 2147483646 w 118"/>
                <a:gd name="T21" fmla="*/ 2147483646 h 118"/>
                <a:gd name="T22" fmla="*/ 2147483646 w 118"/>
                <a:gd name="T23" fmla="*/ 2147483646 h 118"/>
                <a:gd name="T24" fmla="*/ 2147483646 w 118"/>
                <a:gd name="T25" fmla="*/ 2147483646 h 118"/>
                <a:gd name="T26" fmla="*/ 2147483646 w 118"/>
                <a:gd name="T27" fmla="*/ 2147483646 h 118"/>
                <a:gd name="T28" fmla="*/ 2147483646 w 118"/>
                <a:gd name="T29" fmla="*/ 2147483646 h 118"/>
                <a:gd name="T30" fmla="*/ 2147483646 w 118"/>
                <a:gd name="T31" fmla="*/ 2147483646 h 118"/>
                <a:gd name="T32" fmla="*/ 2147483646 w 118"/>
                <a:gd name="T33" fmla="*/ 2147483646 h 118"/>
                <a:gd name="T34" fmla="*/ 2147483646 w 118"/>
                <a:gd name="T35" fmla="*/ 2147483646 h 118"/>
                <a:gd name="T36" fmla="*/ 2147483646 w 118"/>
                <a:gd name="T37" fmla="*/ 2147483646 h 118"/>
                <a:gd name="T38" fmla="*/ 2147483646 w 118"/>
                <a:gd name="T39" fmla="*/ 2147483646 h 118"/>
                <a:gd name="T40" fmla="*/ 2147483646 w 118"/>
                <a:gd name="T41" fmla="*/ 2147483646 h 118"/>
                <a:gd name="T42" fmla="*/ 2147483646 w 118"/>
                <a:gd name="T43" fmla="*/ 2147483646 h 118"/>
                <a:gd name="T44" fmla="*/ 2147483646 w 118"/>
                <a:gd name="T45" fmla="*/ 2147483646 h 118"/>
                <a:gd name="T46" fmla="*/ 2147483646 w 118"/>
                <a:gd name="T47" fmla="*/ 2147483646 h 118"/>
                <a:gd name="T48" fmla="*/ 2147483646 w 118"/>
                <a:gd name="T49" fmla="*/ 2147483646 h 118"/>
                <a:gd name="T50" fmla="*/ 2147483646 w 118"/>
                <a:gd name="T51" fmla="*/ 2147483646 h 118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18"/>
                <a:gd name="T79" fmla="*/ 0 h 118"/>
                <a:gd name="T80" fmla="*/ 118 w 118"/>
                <a:gd name="T81" fmla="*/ 118 h 118"/>
              </a:gdLst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18" h="118">
                  <a:moveTo>
                    <a:pt x="24" y="19"/>
                  </a:moveTo>
                  <a:cubicBezTo>
                    <a:pt x="2" y="39"/>
                    <a:pt x="0" y="72"/>
                    <a:pt x="19" y="94"/>
                  </a:cubicBezTo>
                  <a:cubicBezTo>
                    <a:pt x="38" y="116"/>
                    <a:pt x="72" y="118"/>
                    <a:pt x="94" y="99"/>
                  </a:cubicBezTo>
                  <a:cubicBezTo>
                    <a:pt x="115" y="79"/>
                    <a:pt x="118" y="46"/>
                    <a:pt x="99" y="24"/>
                  </a:cubicBezTo>
                  <a:cubicBezTo>
                    <a:pt x="79" y="2"/>
                    <a:pt x="46" y="0"/>
                    <a:pt x="24" y="19"/>
                  </a:cubicBezTo>
                  <a:close/>
                  <a:moveTo>
                    <a:pt x="64" y="84"/>
                  </a:moveTo>
                  <a:cubicBezTo>
                    <a:pt x="64" y="93"/>
                    <a:pt x="64" y="93"/>
                    <a:pt x="64" y="93"/>
                  </a:cubicBezTo>
                  <a:cubicBezTo>
                    <a:pt x="56" y="93"/>
                    <a:pt x="56" y="93"/>
                    <a:pt x="56" y="93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0" y="85"/>
                    <a:pt x="44" y="83"/>
                    <a:pt x="41" y="8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7" y="73"/>
                    <a:pt x="52" y="75"/>
                    <a:pt x="58" y="75"/>
                  </a:cubicBezTo>
                  <a:cubicBezTo>
                    <a:pt x="63" y="75"/>
                    <a:pt x="66" y="73"/>
                    <a:pt x="66" y="70"/>
                  </a:cubicBezTo>
                  <a:cubicBezTo>
                    <a:pt x="66" y="66"/>
                    <a:pt x="63" y="64"/>
                    <a:pt x="57" y="62"/>
                  </a:cubicBezTo>
                  <a:cubicBezTo>
                    <a:pt x="48" y="59"/>
                    <a:pt x="41" y="55"/>
                    <a:pt x="41" y="46"/>
                  </a:cubicBezTo>
                  <a:cubicBezTo>
                    <a:pt x="41" y="39"/>
                    <a:pt x="47" y="33"/>
                    <a:pt x="56" y="31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70" y="30"/>
                    <a:pt x="74" y="32"/>
                    <a:pt x="77" y="3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2" y="42"/>
                    <a:pt x="68" y="40"/>
                    <a:pt x="62" y="40"/>
                  </a:cubicBezTo>
                  <a:cubicBezTo>
                    <a:pt x="56" y="40"/>
                    <a:pt x="55" y="42"/>
                    <a:pt x="55" y="45"/>
                  </a:cubicBezTo>
                  <a:cubicBezTo>
                    <a:pt x="55" y="48"/>
                    <a:pt x="58" y="50"/>
                    <a:pt x="65" y="52"/>
                  </a:cubicBezTo>
                  <a:cubicBezTo>
                    <a:pt x="75" y="56"/>
                    <a:pt x="79" y="61"/>
                    <a:pt x="79" y="69"/>
                  </a:cubicBezTo>
                  <a:cubicBezTo>
                    <a:pt x="79" y="76"/>
                    <a:pt x="74" y="83"/>
                    <a:pt x="64" y="84"/>
                  </a:cubicBezTo>
                  <a:close/>
                </a:path>
              </a:pathLst>
            </a:cu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48" name="Freeform 157"/>
            <p:cNvSpPr>
              <a:spLocks noEditPoints="1" noChangeArrowheads="1"/>
            </p:cNvSpPr>
            <p:nvPr/>
          </p:nvSpPr>
          <p:spPr bwMode="auto">
            <a:xfrm>
              <a:off x="0" y="0"/>
              <a:ext cx="338194" cy="501686"/>
            </a:xfrm>
            <a:custGeom>
              <a:gdLst>
                <a:gd name="T0" fmla="*/ 2147483646 w 153"/>
                <a:gd name="T1" fmla="*/ 2147483646 h 227"/>
                <a:gd name="T2" fmla="*/ 2147483646 w 153"/>
                <a:gd name="T3" fmla="*/ 2147483646 h 227"/>
                <a:gd name="T4" fmla="*/ 2147483646 w 153"/>
                <a:gd name="T5" fmla="*/ 2147483646 h 227"/>
                <a:gd name="T6" fmla="*/ 2147483646 w 153"/>
                <a:gd name="T7" fmla="*/ 2147483646 h 227"/>
                <a:gd name="T8" fmla="*/ 2147483646 w 153"/>
                <a:gd name="T9" fmla="*/ 2147483646 h 227"/>
                <a:gd name="T10" fmla="*/ 2147483646 w 153"/>
                <a:gd name="T11" fmla="*/ 2147483646 h 227"/>
                <a:gd name="T12" fmla="*/ 2147483646 w 153"/>
                <a:gd name="T13" fmla="*/ 2147483646 h 227"/>
                <a:gd name="T14" fmla="*/ 2147483646 w 153"/>
                <a:gd name="T15" fmla="*/ 2147483646 h 227"/>
                <a:gd name="T16" fmla="*/ 2147483646 w 153"/>
                <a:gd name="T17" fmla="*/ 0 h 227"/>
                <a:gd name="T18" fmla="*/ 2147483646 w 153"/>
                <a:gd name="T19" fmla="*/ 0 h 227"/>
                <a:gd name="T20" fmla="*/ 0 w 153"/>
                <a:gd name="T21" fmla="*/ 2147483646 h 227"/>
                <a:gd name="T22" fmla="*/ 0 w 153"/>
                <a:gd name="T23" fmla="*/ 2147483646 h 227"/>
                <a:gd name="T24" fmla="*/ 2147483646 w 153"/>
                <a:gd name="T25" fmla="*/ 2147483646 h 227"/>
                <a:gd name="T26" fmla="*/ 2147483646 w 153"/>
                <a:gd name="T27" fmla="*/ 2147483646 h 227"/>
                <a:gd name="T28" fmla="*/ 2147483646 w 153"/>
                <a:gd name="T29" fmla="*/ 2147483646 h 227"/>
                <a:gd name="T30" fmla="*/ 2147483646 w 153"/>
                <a:gd name="T31" fmla="*/ 2147483646 h 227"/>
                <a:gd name="T32" fmla="*/ 2147483646 w 153"/>
                <a:gd name="T33" fmla="*/ 2147483646 h 227"/>
                <a:gd name="T34" fmla="*/ 2147483646 w 153"/>
                <a:gd name="T35" fmla="*/ 2147483646 h 227"/>
                <a:gd name="T36" fmla="*/ 2147483646 w 153"/>
                <a:gd name="T37" fmla="*/ 2147483646 h 227"/>
                <a:gd name="T38" fmla="*/ 2147483646 w 153"/>
                <a:gd name="T39" fmla="*/ 2147483646 h 227"/>
                <a:gd name="T40" fmla="*/ 2147483646 w 153"/>
                <a:gd name="T41" fmla="*/ 2147483646 h 227"/>
                <a:gd name="T42" fmla="*/ 2147483646 w 153"/>
                <a:gd name="T43" fmla="*/ 2147483646 h 227"/>
                <a:gd name="T44" fmla="*/ 2147483646 w 153"/>
                <a:gd name="T45" fmla="*/ 2147483646 h 227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53"/>
                <a:gd name="T70" fmla="*/ 0 h 227"/>
                <a:gd name="T71" fmla="*/ 153 w 153"/>
                <a:gd name="T72" fmla="*/ 227 h 227"/>
              </a:gdLst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53" h="226">
                  <a:moveTo>
                    <a:pt x="138" y="177"/>
                  </a:moveTo>
                  <a:cubicBezTo>
                    <a:pt x="16" y="177"/>
                    <a:pt x="16" y="177"/>
                    <a:pt x="16" y="177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38" y="16"/>
                    <a:pt x="138" y="16"/>
                    <a:pt x="138" y="16"/>
                  </a:cubicBezTo>
                  <a:cubicBezTo>
                    <a:pt x="138" y="103"/>
                    <a:pt x="138" y="103"/>
                    <a:pt x="138" y="103"/>
                  </a:cubicBezTo>
                  <a:cubicBezTo>
                    <a:pt x="138" y="103"/>
                    <a:pt x="139" y="102"/>
                    <a:pt x="139" y="102"/>
                  </a:cubicBezTo>
                  <a:cubicBezTo>
                    <a:pt x="144" y="98"/>
                    <a:pt x="148" y="95"/>
                    <a:pt x="153" y="94"/>
                  </a:cubicBezTo>
                  <a:cubicBezTo>
                    <a:pt x="153" y="13"/>
                    <a:pt x="153" y="13"/>
                    <a:pt x="153" y="13"/>
                  </a:cubicBezTo>
                  <a:cubicBezTo>
                    <a:pt x="153" y="6"/>
                    <a:pt x="148" y="0"/>
                    <a:pt x="141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215"/>
                    <a:pt x="0" y="215"/>
                    <a:pt x="0" y="215"/>
                  </a:cubicBezTo>
                  <a:cubicBezTo>
                    <a:pt x="0" y="222"/>
                    <a:pt x="6" y="227"/>
                    <a:pt x="12" y="227"/>
                  </a:cubicBezTo>
                  <a:cubicBezTo>
                    <a:pt x="141" y="227"/>
                    <a:pt x="141" y="227"/>
                    <a:pt x="141" y="227"/>
                  </a:cubicBezTo>
                  <a:cubicBezTo>
                    <a:pt x="148" y="227"/>
                    <a:pt x="153" y="222"/>
                    <a:pt x="153" y="215"/>
                  </a:cubicBezTo>
                  <a:cubicBezTo>
                    <a:pt x="153" y="176"/>
                    <a:pt x="153" y="176"/>
                    <a:pt x="153" y="176"/>
                  </a:cubicBezTo>
                  <a:cubicBezTo>
                    <a:pt x="148" y="174"/>
                    <a:pt x="142" y="170"/>
                    <a:pt x="138" y="166"/>
                  </a:cubicBezTo>
                  <a:lnTo>
                    <a:pt x="138" y="177"/>
                  </a:lnTo>
                  <a:close/>
                  <a:moveTo>
                    <a:pt x="75" y="221"/>
                  </a:moveTo>
                  <a:cubicBezTo>
                    <a:pt x="65" y="221"/>
                    <a:pt x="56" y="212"/>
                    <a:pt x="56" y="201"/>
                  </a:cubicBezTo>
                  <a:cubicBezTo>
                    <a:pt x="56" y="191"/>
                    <a:pt x="65" y="182"/>
                    <a:pt x="75" y="182"/>
                  </a:cubicBezTo>
                  <a:cubicBezTo>
                    <a:pt x="86" y="182"/>
                    <a:pt x="95" y="191"/>
                    <a:pt x="95" y="201"/>
                  </a:cubicBezTo>
                  <a:cubicBezTo>
                    <a:pt x="95" y="212"/>
                    <a:pt x="86" y="221"/>
                    <a:pt x="75" y="221"/>
                  </a:cubicBezTo>
                  <a:close/>
                </a:path>
              </a:pathLst>
            </a:cu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49" name="Freeform 158"/>
            <p:cNvSpPr>
              <a:spLocks noEditPoints="1" noChangeArrowheads="1"/>
            </p:cNvSpPr>
            <p:nvPr/>
          </p:nvSpPr>
          <p:spPr bwMode="auto">
            <a:xfrm>
              <a:off x="275600" y="202729"/>
              <a:ext cx="190584" cy="190584"/>
            </a:xfrm>
            <a:custGeom>
              <a:gdLst>
                <a:gd name="T0" fmla="*/ 2147483646 w 86"/>
                <a:gd name="T1" fmla="*/ 2147483646 h 86"/>
                <a:gd name="T2" fmla="*/ 2147483646 w 86"/>
                <a:gd name="T3" fmla="*/ 2147483646 h 86"/>
                <a:gd name="T4" fmla="*/ 2147483646 w 86"/>
                <a:gd name="T5" fmla="*/ 2147483646 h 86"/>
                <a:gd name="T6" fmla="*/ 2147483646 w 86"/>
                <a:gd name="T7" fmla="*/ 2147483646 h 86"/>
                <a:gd name="T8" fmla="*/ 2147483646 w 86"/>
                <a:gd name="T9" fmla="*/ 2147483646 h 86"/>
                <a:gd name="T10" fmla="*/ 2147483646 w 86"/>
                <a:gd name="T11" fmla="*/ 2147483646 h 86"/>
                <a:gd name="T12" fmla="*/ 2147483646 w 86"/>
                <a:gd name="T13" fmla="*/ 2147483646 h 86"/>
                <a:gd name="T14" fmla="*/ 2147483646 w 86"/>
                <a:gd name="T15" fmla="*/ 2147483646 h 86"/>
                <a:gd name="T16" fmla="*/ 2147483646 w 86"/>
                <a:gd name="T17" fmla="*/ 2147483646 h 86"/>
                <a:gd name="T18" fmla="*/ 2147483646 w 86"/>
                <a:gd name="T19" fmla="*/ 2147483646 h 86"/>
                <a:gd name="T20" fmla="*/ 2147483646 w 86"/>
                <a:gd name="T21" fmla="*/ 2147483646 h 86"/>
                <a:gd name="T22" fmla="*/ 2147483646 w 86"/>
                <a:gd name="T23" fmla="*/ 2147483646 h 86"/>
                <a:gd name="T24" fmla="*/ 2147483646 w 86"/>
                <a:gd name="T25" fmla="*/ 2147483646 h 86"/>
                <a:gd name="T26" fmla="*/ 2147483646 w 86"/>
                <a:gd name="T27" fmla="*/ 2147483646 h 86"/>
                <a:gd name="T28" fmla="*/ 2147483646 w 86"/>
                <a:gd name="T29" fmla="*/ 2147483646 h 86"/>
                <a:gd name="T30" fmla="*/ 2147483646 w 86"/>
                <a:gd name="T31" fmla="*/ 2147483646 h 86"/>
                <a:gd name="T32" fmla="*/ 2147483646 w 86"/>
                <a:gd name="T33" fmla="*/ 2147483646 h 86"/>
                <a:gd name="T34" fmla="*/ 2147483646 w 86"/>
                <a:gd name="T35" fmla="*/ 2147483646 h 86"/>
                <a:gd name="T36" fmla="*/ 2147483646 w 86"/>
                <a:gd name="T37" fmla="*/ 2147483646 h 86"/>
                <a:gd name="T38" fmla="*/ 2147483646 w 86"/>
                <a:gd name="T39" fmla="*/ 2147483646 h 86"/>
                <a:gd name="T40" fmla="*/ 2147483646 w 86"/>
                <a:gd name="T41" fmla="*/ 2147483646 h 86"/>
                <a:gd name="T42" fmla="*/ 2147483646 w 86"/>
                <a:gd name="T43" fmla="*/ 2147483646 h 86"/>
                <a:gd name="T44" fmla="*/ 2147483646 w 86"/>
                <a:gd name="T45" fmla="*/ 2147483646 h 86"/>
                <a:gd name="T46" fmla="*/ 2147483646 w 86"/>
                <a:gd name="T47" fmla="*/ 2147483646 h 86"/>
                <a:gd name="T48" fmla="*/ 2147483646 w 86"/>
                <a:gd name="T49" fmla="*/ 2147483646 h 86"/>
                <a:gd name="T50" fmla="*/ 2147483646 w 86"/>
                <a:gd name="T51" fmla="*/ 2147483646 h 8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86"/>
                <a:gd name="T79" fmla="*/ 0 h 86"/>
                <a:gd name="T80" fmla="*/ 86 w 86"/>
                <a:gd name="T81" fmla="*/ 86 h 86"/>
              </a:gdLst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86" h="86">
                  <a:moveTo>
                    <a:pt x="72" y="17"/>
                  </a:moveTo>
                  <a:cubicBezTo>
                    <a:pt x="58" y="1"/>
                    <a:pt x="34" y="0"/>
                    <a:pt x="18" y="14"/>
                  </a:cubicBezTo>
                  <a:cubicBezTo>
                    <a:pt x="2" y="28"/>
                    <a:pt x="0" y="52"/>
                    <a:pt x="14" y="68"/>
                  </a:cubicBezTo>
                  <a:cubicBezTo>
                    <a:pt x="28" y="84"/>
                    <a:pt x="53" y="86"/>
                    <a:pt x="69" y="72"/>
                  </a:cubicBezTo>
                  <a:cubicBezTo>
                    <a:pt x="85" y="58"/>
                    <a:pt x="86" y="33"/>
                    <a:pt x="72" y="17"/>
                  </a:cubicBezTo>
                  <a:close/>
                  <a:moveTo>
                    <a:pt x="46" y="63"/>
                  </a:moveTo>
                  <a:cubicBezTo>
                    <a:pt x="46" y="70"/>
                    <a:pt x="46" y="70"/>
                    <a:pt x="46" y="70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35" y="64"/>
                    <a:pt x="31" y="62"/>
                    <a:pt x="28" y="61"/>
                  </a:cubicBezTo>
                  <a:cubicBezTo>
                    <a:pt x="30" y="53"/>
                    <a:pt x="30" y="53"/>
                    <a:pt x="30" y="53"/>
                  </a:cubicBezTo>
                  <a:cubicBezTo>
                    <a:pt x="33" y="55"/>
                    <a:pt x="37" y="56"/>
                    <a:pt x="41" y="56"/>
                  </a:cubicBezTo>
                  <a:cubicBezTo>
                    <a:pt x="45" y="56"/>
                    <a:pt x="48" y="54"/>
                    <a:pt x="48" y="52"/>
                  </a:cubicBezTo>
                  <a:cubicBezTo>
                    <a:pt x="48" y="49"/>
                    <a:pt x="46" y="48"/>
                    <a:pt x="41" y="46"/>
                  </a:cubicBezTo>
                  <a:cubicBezTo>
                    <a:pt x="34" y="44"/>
                    <a:pt x="29" y="40"/>
                    <a:pt x="29" y="34"/>
                  </a:cubicBezTo>
                  <a:cubicBezTo>
                    <a:pt x="29" y="28"/>
                    <a:pt x="33" y="23"/>
                    <a:pt x="40" y="22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47" y="15"/>
                    <a:pt x="47" y="15"/>
                    <a:pt x="47" y="15"/>
                  </a:cubicBezTo>
                  <a:cubicBezTo>
                    <a:pt x="47" y="21"/>
                    <a:pt x="47" y="21"/>
                    <a:pt x="47" y="21"/>
                  </a:cubicBezTo>
                  <a:cubicBezTo>
                    <a:pt x="51" y="21"/>
                    <a:pt x="54" y="22"/>
                    <a:pt x="56" y="23"/>
                  </a:cubicBezTo>
                  <a:cubicBezTo>
                    <a:pt x="54" y="31"/>
                    <a:pt x="54" y="31"/>
                    <a:pt x="54" y="31"/>
                  </a:cubicBezTo>
                  <a:cubicBezTo>
                    <a:pt x="53" y="30"/>
                    <a:pt x="50" y="29"/>
                    <a:pt x="45" y="29"/>
                  </a:cubicBezTo>
                  <a:cubicBezTo>
                    <a:pt x="40" y="29"/>
                    <a:pt x="39" y="31"/>
                    <a:pt x="39" y="32"/>
                  </a:cubicBezTo>
                  <a:cubicBezTo>
                    <a:pt x="39" y="35"/>
                    <a:pt x="41" y="36"/>
                    <a:pt x="47" y="38"/>
                  </a:cubicBezTo>
                  <a:cubicBezTo>
                    <a:pt x="55" y="41"/>
                    <a:pt x="58" y="45"/>
                    <a:pt x="58" y="51"/>
                  </a:cubicBezTo>
                  <a:cubicBezTo>
                    <a:pt x="58" y="57"/>
                    <a:pt x="54" y="62"/>
                    <a:pt x="46" y="63"/>
                  </a:cubicBezTo>
                  <a:close/>
                </a:path>
              </a:pathLst>
            </a:cu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0741" name="文本框 39"/>
          <p:cNvSpPr>
            <a:spLocks noChangeArrowheads="1"/>
          </p:cNvSpPr>
          <p:nvPr/>
        </p:nvSpPr>
        <p:spPr bwMode="auto">
          <a:xfrm>
            <a:off x="989013" y="5399088"/>
            <a:ext cx="2765425" cy="1138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 b="1">
                <a:solidFill>
                  <a:srgbClr val="262626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   </a:t>
            </a:r>
            <a:r>
              <a:rPr lang="en-US" altLang="zh-CN" sz="1600" b="1">
                <a:solidFill>
                  <a:srgbClr val="FEFEFE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MORE  THAN  TEMPLATE</a:t>
            </a:r>
            <a:endParaRPr lang="zh-CN" altLang="en-US" sz="1600" b="1">
              <a:solidFill>
                <a:srgbClr val="FEFEFE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>
                <a:solidFill>
                  <a:srgbClr val="FEFEFE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Click here to add  you to the Center of the  </a:t>
            </a:r>
            <a:endParaRPr lang="en-US" altLang="zh-CN" sz="1200">
              <a:solidFill>
                <a:srgbClr val="FEFEFE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>
                <a:solidFill>
                  <a:srgbClr val="FEFEFE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narrative thought</a:t>
            </a:r>
            <a:endParaRPr lang="en-US" altLang="zh-CN" sz="1200">
              <a:solidFill>
                <a:srgbClr val="FEFEFE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200">
              <a:solidFill>
                <a:srgbClr val="FEFEFE"/>
              </a:solidFill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60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0742" name="文本框 40"/>
          <p:cNvSpPr>
            <a:spLocks noChangeArrowheads="1"/>
          </p:cNvSpPr>
          <p:nvPr/>
        </p:nvSpPr>
        <p:spPr bwMode="auto">
          <a:xfrm>
            <a:off x="5830888" y="5437188"/>
            <a:ext cx="2765425" cy="1138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 b="1">
                <a:solidFill>
                  <a:srgbClr val="262626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   </a:t>
            </a:r>
            <a:r>
              <a:rPr lang="en-US" altLang="zh-CN" sz="1600" b="1">
                <a:solidFill>
                  <a:srgbClr val="FEFEFE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MORE  THAN  TEMPLATE</a:t>
            </a:r>
            <a:endParaRPr lang="zh-CN" altLang="en-US" sz="1600" b="1">
              <a:solidFill>
                <a:srgbClr val="FEFEFE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>
                <a:solidFill>
                  <a:srgbClr val="FEFEFE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Click here to add  you to the Center of the  </a:t>
            </a:r>
            <a:endParaRPr lang="en-US" altLang="zh-CN" sz="1200">
              <a:solidFill>
                <a:srgbClr val="FEFEFE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>
                <a:solidFill>
                  <a:srgbClr val="FEFEFE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narrative thought</a:t>
            </a:r>
            <a:endParaRPr lang="en-US" altLang="zh-CN" sz="1200">
              <a:solidFill>
                <a:srgbClr val="FEFEFE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200">
              <a:solidFill>
                <a:srgbClr val="FEFEFE"/>
              </a:solidFill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60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0743" name="文本框 41"/>
          <p:cNvSpPr>
            <a:spLocks noChangeArrowheads="1"/>
          </p:cNvSpPr>
          <p:nvPr/>
        </p:nvSpPr>
        <p:spPr bwMode="auto">
          <a:xfrm>
            <a:off x="3508375" y="2284413"/>
            <a:ext cx="2765425" cy="1138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 b="1">
                <a:solidFill>
                  <a:srgbClr val="262626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   </a:t>
            </a:r>
            <a:r>
              <a:rPr lang="en-US" altLang="zh-CN" sz="1600" b="1">
                <a:solidFill>
                  <a:srgbClr val="FEFEFE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MORE  THAN  TEMPLATE</a:t>
            </a:r>
            <a:endParaRPr lang="zh-CN" altLang="en-US" sz="1600" b="1">
              <a:solidFill>
                <a:srgbClr val="FEFEFE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>
                <a:solidFill>
                  <a:srgbClr val="FEFEFE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Click here to add  you to the Center of the  </a:t>
            </a:r>
            <a:endParaRPr lang="en-US" altLang="zh-CN" sz="1200">
              <a:solidFill>
                <a:srgbClr val="FEFEFE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>
                <a:solidFill>
                  <a:srgbClr val="FEFEFE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narrative thought</a:t>
            </a:r>
            <a:endParaRPr lang="en-US" altLang="zh-CN" sz="1200">
              <a:solidFill>
                <a:srgbClr val="FEFEFE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200">
              <a:solidFill>
                <a:srgbClr val="FEFEFE"/>
              </a:solidFill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60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0744" name="文本框 42"/>
          <p:cNvSpPr>
            <a:spLocks noChangeArrowheads="1"/>
          </p:cNvSpPr>
          <p:nvPr/>
        </p:nvSpPr>
        <p:spPr bwMode="auto">
          <a:xfrm>
            <a:off x="8350250" y="2322513"/>
            <a:ext cx="2765425" cy="1138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 b="1">
                <a:solidFill>
                  <a:srgbClr val="262626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   </a:t>
            </a:r>
            <a:r>
              <a:rPr lang="en-US" altLang="zh-CN" sz="1600" b="1">
                <a:solidFill>
                  <a:srgbClr val="FEFEFE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MORE  THAN  TEMPLATE</a:t>
            </a:r>
            <a:endParaRPr lang="zh-CN" altLang="en-US" sz="1600" b="1">
              <a:solidFill>
                <a:srgbClr val="FEFEFE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>
                <a:solidFill>
                  <a:srgbClr val="FEFEFE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Click here to add  you to the Center of the  </a:t>
            </a:r>
            <a:endParaRPr lang="en-US" altLang="zh-CN" sz="1200">
              <a:solidFill>
                <a:srgbClr val="FEFEFE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>
                <a:solidFill>
                  <a:srgbClr val="FEFEFE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narrative thought</a:t>
            </a:r>
            <a:endParaRPr lang="en-US" altLang="zh-CN" sz="1200">
              <a:solidFill>
                <a:srgbClr val="FEFEFE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200">
              <a:solidFill>
                <a:srgbClr val="FEFEFE"/>
              </a:solidFill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60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 bwMode="auto">
      <p:bgPr>
        <a:blipFill dpi="0" rotWithShape="0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1746" name="组合 1"/>
          <p:cNvGrpSpPr/>
          <p:nvPr/>
        </p:nvGrpSpPr>
        <p:grpSpPr>
          <a:xfrm>
            <a:off x="8674100" y="92075"/>
            <a:ext cx="3630613" cy="920750"/>
            <a:chExt cx="3965717" cy="921247"/>
          </a:xfrm>
        </p:grpSpPr>
        <p:sp>
          <p:nvSpPr>
            <p:cNvPr id="31791" name="等腰三角形 2"/>
            <p:cNvSpPr>
              <a:spLocks noChangeArrowheads="1"/>
            </p:cNvSpPr>
            <p:nvPr/>
          </p:nvSpPr>
          <p:spPr bwMode="auto">
            <a:xfrm rot="5400000" flipV="1">
              <a:off x="1522235" y="-1522235"/>
              <a:ext cx="921247" cy="3965717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31792" name="等腰三角形 3"/>
            <p:cNvSpPr>
              <a:spLocks noChangeArrowheads="1"/>
            </p:cNvSpPr>
            <p:nvPr/>
          </p:nvSpPr>
          <p:spPr bwMode="auto">
            <a:xfrm rot="5400000" flipV="1">
              <a:off x="2356721" y="-836346"/>
              <a:ext cx="602579" cy="2593940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31747" name="文本框 4"/>
          <p:cNvSpPr>
            <a:spLocks noChangeArrowheads="1"/>
          </p:cNvSpPr>
          <p:nvPr/>
        </p:nvSpPr>
        <p:spPr bwMode="auto">
          <a:xfrm>
            <a:off x="4070350" y="247650"/>
            <a:ext cx="40259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000000"/>
                </a:solidFill>
              </a:rPr>
              <a:t>  </a:t>
            </a:r>
            <a:r>
              <a:rPr lang="en-US" altLang="zh-CN" b="1">
                <a:solidFill>
                  <a:schemeClr val="bg1"/>
                </a:solidFill>
                <a:latin typeface="方正姚体简体" panose="03000509000000000000" pitchFamily="65" charset="-122"/>
                <a:sym typeface="方正姚体" panose="02010601030101010101" pitchFamily="2" charset="-122"/>
              </a:rPr>
              <a:t>MORE  THEN  TEMPLATE</a:t>
            </a:r>
            <a:endParaRPr lang="en-US" altLang="zh-CN" sz="2000" b="1">
              <a:solidFill>
                <a:schemeClr val="bg1"/>
              </a:solidFill>
              <a:latin typeface="方正姚体简体" panose="03000509000000000000" pitchFamily="65" charset="-122"/>
              <a:sym typeface="方正姚体" panose="02010601030101010101" pitchFamily="2" charset="-122"/>
            </a:endParaRPr>
          </a:p>
        </p:txBody>
      </p:sp>
      <p:grpSp>
        <p:nvGrpSpPr>
          <p:cNvPr id="31748" name="组合 5"/>
          <p:cNvGrpSpPr/>
          <p:nvPr/>
        </p:nvGrpSpPr>
        <p:grpSpPr>
          <a:xfrm flipH="1">
            <a:off x="-12700" y="92075"/>
            <a:ext cx="3630613" cy="920750"/>
            <a:chExt cx="3965717" cy="921247"/>
          </a:xfrm>
        </p:grpSpPr>
        <p:sp>
          <p:nvSpPr>
            <p:cNvPr id="31789" name="等腰三角形 6"/>
            <p:cNvSpPr>
              <a:spLocks noChangeArrowheads="1"/>
            </p:cNvSpPr>
            <p:nvPr/>
          </p:nvSpPr>
          <p:spPr bwMode="auto">
            <a:xfrm rot="5400000" flipV="1">
              <a:off x="1522235" y="-1522235"/>
              <a:ext cx="921247" cy="3965717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31790" name="等腰三角形 7"/>
            <p:cNvSpPr>
              <a:spLocks noChangeArrowheads="1"/>
            </p:cNvSpPr>
            <p:nvPr/>
          </p:nvSpPr>
          <p:spPr bwMode="auto">
            <a:xfrm rot="5400000" flipV="1">
              <a:off x="2356721" y="-836346"/>
              <a:ext cx="602579" cy="2593940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pic>
        <p:nvPicPr>
          <p:cNvPr id="31749" name="图片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62" t="3331" r="11319" b="15083"/>
          <a:stretch>
            <a:fillRect/>
          </a:stretch>
        </p:blipFill>
        <p:spPr bwMode="auto">
          <a:xfrm>
            <a:off x="5010150" y="1903413"/>
            <a:ext cx="2205038" cy="441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50" name="矩形 9"/>
          <p:cNvSpPr>
            <a:spLocks noChangeArrowheads="1"/>
          </p:cNvSpPr>
          <p:nvPr/>
        </p:nvSpPr>
        <p:spPr bwMode="auto">
          <a:xfrm>
            <a:off x="5202238" y="2566988"/>
            <a:ext cx="1820862" cy="3163887"/>
          </a:xfrm>
          <a:prstGeom prst="rect">
            <a:avLst/>
          </a:prstGeom>
          <a:blipFill dpi="0" rotWithShape="1">
            <a:blip r:embed="rId3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1751" name="矩形 10"/>
          <p:cNvSpPr>
            <a:spLocks noChangeArrowheads="1"/>
          </p:cNvSpPr>
          <p:nvPr/>
        </p:nvSpPr>
        <p:spPr bwMode="auto">
          <a:xfrm>
            <a:off x="3609975" y="2232025"/>
            <a:ext cx="795338" cy="793750"/>
          </a:xfrm>
          <a:prstGeom prst="rect">
            <a:avLst/>
          </a:prstGeom>
          <a:solidFill>
            <a:srgbClr val="FFFFFF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1752" name="矩形 11"/>
          <p:cNvSpPr>
            <a:spLocks noChangeArrowheads="1"/>
          </p:cNvSpPr>
          <p:nvPr/>
        </p:nvSpPr>
        <p:spPr bwMode="auto">
          <a:xfrm>
            <a:off x="3705225" y="2127250"/>
            <a:ext cx="795338" cy="795338"/>
          </a:xfrm>
          <a:prstGeom prst="rect">
            <a:avLst/>
          </a:prstGeom>
          <a:solidFill>
            <a:srgbClr val="FFFFFF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1753" name="文本框 12"/>
          <p:cNvSpPr>
            <a:spLocks noChangeArrowheads="1"/>
          </p:cNvSpPr>
          <p:nvPr/>
        </p:nvSpPr>
        <p:spPr bwMode="auto">
          <a:xfrm>
            <a:off x="735013" y="2108200"/>
            <a:ext cx="2786062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chemeClr val="bg1"/>
                </a:solidFill>
                <a:latin typeface="方正姚体简体" panose="03000509000000000000" pitchFamily="65" charset="-122"/>
                <a:sym typeface="方正姚体" panose="02010601030101010101" pitchFamily="2" charset="-122"/>
              </a:rPr>
              <a:t>    </a:t>
            </a:r>
            <a:r>
              <a:rPr lang="en-US" altLang="zh-CN" sz="1600" b="1">
                <a:solidFill>
                  <a:schemeClr val="bg1"/>
                </a:solidFill>
                <a:latin typeface="方正姚体简体" panose="03000509000000000000" pitchFamily="65" charset="-122"/>
                <a:sym typeface="方正姚体" panose="02010601030101010101" pitchFamily="2" charset="-122"/>
              </a:rPr>
              <a:t>MORE  THEN  TEMPLATE</a:t>
            </a:r>
            <a:endParaRPr lang="en-US" altLang="zh-CN" sz="1000" b="1">
              <a:solidFill>
                <a:schemeClr val="bg1"/>
              </a:solidFill>
              <a:latin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>
                <a:solidFill>
                  <a:schemeClr val="bg1"/>
                </a:solidFill>
                <a:latin typeface="方正姚体简体" panose="03000509000000000000" pitchFamily="65" charset="-122"/>
                <a:sym typeface="方正姚体" panose="02010601030101010101" pitchFamily="2" charset="-122"/>
              </a:rPr>
              <a:t>Click here to add  you to the  center of the  </a:t>
            </a:r>
            <a:endParaRPr lang="en-US" altLang="zh-CN" sz="1200">
              <a:solidFill>
                <a:schemeClr val="bg1"/>
              </a:solidFill>
              <a:latin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>
                <a:solidFill>
                  <a:schemeClr val="bg1"/>
                </a:solidFill>
                <a:latin typeface="方正姚体简体" panose="03000509000000000000" pitchFamily="65" charset="-122"/>
                <a:sym typeface="方正姚体" panose="02010601030101010101" pitchFamily="2" charset="-122"/>
              </a:rPr>
              <a:t>narrative thought</a:t>
            </a:r>
            <a:endParaRPr lang="en-US" altLang="zh-CN" sz="1600">
              <a:solidFill>
                <a:schemeClr val="bg1"/>
              </a:solidFill>
              <a:latin typeface="方正姚体简体" panose="03000509000000000000" pitchFamily="65" charset="-122"/>
              <a:ea typeface="微软雅黑" panose="020b0503020204020204" pitchFamily="34" charset="-122"/>
              <a:sym typeface="方正姚体" panose="02010601030101010101" pitchFamily="2" charset="-122"/>
            </a:endParaRPr>
          </a:p>
        </p:txBody>
      </p:sp>
      <p:sp>
        <p:nvSpPr>
          <p:cNvPr id="31754" name="矩形 13"/>
          <p:cNvSpPr>
            <a:spLocks noChangeArrowheads="1"/>
          </p:cNvSpPr>
          <p:nvPr/>
        </p:nvSpPr>
        <p:spPr bwMode="auto">
          <a:xfrm>
            <a:off x="3609975" y="3797300"/>
            <a:ext cx="795338" cy="795338"/>
          </a:xfrm>
          <a:prstGeom prst="rect">
            <a:avLst/>
          </a:prstGeom>
          <a:solidFill>
            <a:srgbClr val="FFFFFF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1755" name="矩形 14"/>
          <p:cNvSpPr>
            <a:spLocks noChangeArrowheads="1"/>
          </p:cNvSpPr>
          <p:nvPr/>
        </p:nvSpPr>
        <p:spPr bwMode="auto">
          <a:xfrm>
            <a:off x="3705225" y="3692525"/>
            <a:ext cx="795338" cy="795338"/>
          </a:xfrm>
          <a:prstGeom prst="rect">
            <a:avLst/>
          </a:prstGeom>
          <a:solidFill>
            <a:srgbClr val="FFFFFF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1756" name="文本框 15"/>
          <p:cNvSpPr>
            <a:spLocks noChangeArrowheads="1"/>
          </p:cNvSpPr>
          <p:nvPr/>
        </p:nvSpPr>
        <p:spPr bwMode="auto">
          <a:xfrm>
            <a:off x="735013" y="3657600"/>
            <a:ext cx="2786062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chemeClr val="bg1"/>
                </a:solidFill>
                <a:latin typeface="方正姚体简体" panose="03000509000000000000" pitchFamily="65" charset="-122"/>
                <a:sym typeface="方正姚体" panose="02010601030101010101" pitchFamily="2" charset="-122"/>
              </a:rPr>
              <a:t>    </a:t>
            </a:r>
            <a:r>
              <a:rPr lang="en-US" altLang="zh-CN" sz="1600" b="1">
                <a:solidFill>
                  <a:schemeClr val="bg1"/>
                </a:solidFill>
                <a:latin typeface="方正姚体简体" panose="03000509000000000000" pitchFamily="65" charset="-122"/>
                <a:sym typeface="方正姚体" panose="02010601030101010101" pitchFamily="2" charset="-122"/>
              </a:rPr>
              <a:t>MORE  THEN  TEMPLATE</a:t>
            </a:r>
            <a:endParaRPr lang="en-US" altLang="zh-CN" sz="1000" b="1">
              <a:solidFill>
                <a:schemeClr val="bg1"/>
              </a:solidFill>
              <a:latin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>
                <a:solidFill>
                  <a:schemeClr val="bg1"/>
                </a:solidFill>
                <a:latin typeface="方正姚体简体" panose="03000509000000000000" pitchFamily="65" charset="-122"/>
                <a:sym typeface="方正姚体" panose="02010601030101010101" pitchFamily="2" charset="-122"/>
              </a:rPr>
              <a:t>Click here to add  you to the  center of the  </a:t>
            </a:r>
            <a:endParaRPr lang="en-US" altLang="zh-CN" sz="1200">
              <a:solidFill>
                <a:schemeClr val="bg1"/>
              </a:solidFill>
              <a:latin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>
                <a:solidFill>
                  <a:schemeClr val="bg1"/>
                </a:solidFill>
                <a:latin typeface="方正姚体简体" panose="03000509000000000000" pitchFamily="65" charset="-122"/>
                <a:sym typeface="方正姚体" panose="02010601030101010101" pitchFamily="2" charset="-122"/>
              </a:rPr>
              <a:t>narrative thought</a:t>
            </a:r>
            <a:endParaRPr lang="en-US" altLang="zh-CN" sz="1600">
              <a:solidFill>
                <a:schemeClr val="bg1"/>
              </a:solidFill>
              <a:latin typeface="方正姚体简体" panose="03000509000000000000" pitchFamily="65" charset="-122"/>
              <a:ea typeface="微软雅黑" panose="020b0503020204020204" pitchFamily="34" charset="-122"/>
              <a:sym typeface="方正姚体" panose="02010601030101010101" pitchFamily="2" charset="-122"/>
            </a:endParaRPr>
          </a:p>
        </p:txBody>
      </p:sp>
      <p:sp>
        <p:nvSpPr>
          <p:cNvPr id="31757" name="矩形 16"/>
          <p:cNvSpPr>
            <a:spLocks noChangeArrowheads="1"/>
          </p:cNvSpPr>
          <p:nvPr/>
        </p:nvSpPr>
        <p:spPr bwMode="auto">
          <a:xfrm>
            <a:off x="3609975" y="5362575"/>
            <a:ext cx="795338" cy="795338"/>
          </a:xfrm>
          <a:prstGeom prst="rect">
            <a:avLst/>
          </a:prstGeom>
          <a:solidFill>
            <a:srgbClr val="FFFFFF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1758" name="矩形 17"/>
          <p:cNvSpPr>
            <a:spLocks noChangeArrowheads="1"/>
          </p:cNvSpPr>
          <p:nvPr/>
        </p:nvSpPr>
        <p:spPr bwMode="auto">
          <a:xfrm>
            <a:off x="3705225" y="5257800"/>
            <a:ext cx="795338" cy="795338"/>
          </a:xfrm>
          <a:prstGeom prst="rect">
            <a:avLst/>
          </a:prstGeom>
          <a:solidFill>
            <a:srgbClr val="FFFFFF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1759" name="文本框 18"/>
          <p:cNvSpPr>
            <a:spLocks noChangeArrowheads="1"/>
          </p:cNvSpPr>
          <p:nvPr/>
        </p:nvSpPr>
        <p:spPr bwMode="auto">
          <a:xfrm>
            <a:off x="727075" y="5240338"/>
            <a:ext cx="27860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chemeClr val="bg1"/>
                </a:solidFill>
                <a:latin typeface="方正姚体简体" panose="03000509000000000000" pitchFamily="65" charset="-122"/>
                <a:sym typeface="方正姚体" panose="02010601030101010101" pitchFamily="2" charset="-122"/>
              </a:rPr>
              <a:t>    </a:t>
            </a:r>
            <a:r>
              <a:rPr lang="en-US" altLang="zh-CN" sz="1600" b="1">
                <a:solidFill>
                  <a:schemeClr val="bg1"/>
                </a:solidFill>
                <a:latin typeface="方正姚体简体" panose="03000509000000000000" pitchFamily="65" charset="-122"/>
                <a:sym typeface="方正姚体" panose="02010601030101010101" pitchFamily="2" charset="-122"/>
              </a:rPr>
              <a:t>MORE  THEN  TEMPLATE</a:t>
            </a:r>
            <a:endParaRPr lang="en-US" altLang="zh-CN" sz="1000" b="1">
              <a:solidFill>
                <a:schemeClr val="bg1"/>
              </a:solidFill>
              <a:latin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>
                <a:solidFill>
                  <a:schemeClr val="bg1"/>
                </a:solidFill>
                <a:latin typeface="方正姚体简体" panose="03000509000000000000" pitchFamily="65" charset="-122"/>
                <a:sym typeface="方正姚体" panose="02010601030101010101" pitchFamily="2" charset="-122"/>
              </a:rPr>
              <a:t>Click here to add  you to the  center of the  </a:t>
            </a:r>
            <a:endParaRPr lang="en-US" altLang="zh-CN" sz="1200">
              <a:solidFill>
                <a:schemeClr val="bg1"/>
              </a:solidFill>
              <a:latin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>
                <a:solidFill>
                  <a:schemeClr val="bg1"/>
                </a:solidFill>
                <a:latin typeface="方正姚体简体" panose="03000509000000000000" pitchFamily="65" charset="-122"/>
                <a:sym typeface="方正姚体" panose="02010601030101010101" pitchFamily="2" charset="-122"/>
              </a:rPr>
              <a:t>narrative thought</a:t>
            </a:r>
            <a:endParaRPr lang="en-US" altLang="zh-CN" sz="1600">
              <a:solidFill>
                <a:schemeClr val="bg1"/>
              </a:solidFill>
              <a:latin typeface="方正姚体简体" panose="03000509000000000000" pitchFamily="65" charset="-122"/>
              <a:ea typeface="微软雅黑" panose="020b0503020204020204" pitchFamily="34" charset="-122"/>
              <a:sym typeface="方正姚体" panose="02010601030101010101" pitchFamily="2" charset="-122"/>
            </a:endParaRPr>
          </a:p>
        </p:txBody>
      </p:sp>
      <p:grpSp>
        <p:nvGrpSpPr>
          <p:cNvPr id="31760" name="组合 19"/>
          <p:cNvGrpSpPr/>
          <p:nvPr/>
        </p:nvGrpSpPr>
        <p:grpSpPr>
          <a:xfrm>
            <a:off x="3890963" y="2320925"/>
            <a:ext cx="423862" cy="406400"/>
            <a:chExt cx="645684" cy="620945"/>
          </a:xfrm>
        </p:grpSpPr>
        <p:sp>
          <p:nvSpPr>
            <p:cNvPr id="31787" name="Oval 131"/>
            <p:cNvSpPr>
              <a:spLocks noChangeArrowheads="1"/>
            </p:cNvSpPr>
            <p:nvPr/>
          </p:nvSpPr>
          <p:spPr bwMode="auto">
            <a:xfrm>
              <a:off x="177563" y="0"/>
              <a:ext cx="290558" cy="294275"/>
            </a:xfrm>
            <a:prstGeom prst="ellipse">
              <a:avLst/>
            </a:pr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31788" name="Freeform 134"/>
            <p:cNvSpPr>
              <a:spLocks noChangeArrowheads="1"/>
            </p:cNvSpPr>
            <p:nvPr/>
          </p:nvSpPr>
          <p:spPr bwMode="auto">
            <a:xfrm>
              <a:off x="0" y="340170"/>
              <a:ext cx="645684" cy="280775"/>
            </a:xfrm>
            <a:custGeom>
              <a:gdLst>
                <a:gd name="T0" fmla="*/ 2147483646 w 200"/>
                <a:gd name="T1" fmla="*/ 2147483646 h 87"/>
                <a:gd name="T2" fmla="*/ 2147483646 w 200"/>
                <a:gd name="T3" fmla="*/ 2147483646 h 87"/>
                <a:gd name="T4" fmla="*/ 2147483646 w 200"/>
                <a:gd name="T5" fmla="*/ 2147483646 h 87"/>
                <a:gd name="T6" fmla="*/ 2147483646 w 200"/>
                <a:gd name="T7" fmla="*/ 2147483646 h 87"/>
                <a:gd name="T8" fmla="*/ 2147483646 w 200"/>
                <a:gd name="T9" fmla="*/ 2147483646 h 87"/>
                <a:gd name="T10" fmla="*/ 2147483646 w 200"/>
                <a:gd name="T11" fmla="*/ 2147483646 h 87"/>
                <a:gd name="T12" fmla="*/ 2147483646 w 200"/>
                <a:gd name="T13" fmla="*/ 2147483646 h 87"/>
                <a:gd name="T14" fmla="*/ 2147483646 w 200"/>
                <a:gd name="T15" fmla="*/ 2147483646 h 87"/>
                <a:gd name="T16" fmla="*/ 2147483646 w 200"/>
                <a:gd name="T17" fmla="*/ 2147483646 h 87"/>
                <a:gd name="T18" fmla="*/ 2147483646 w 200"/>
                <a:gd name="T19" fmla="*/ 2147483646 h 87"/>
                <a:gd name="T20" fmla="*/ 2147483646 w 200"/>
                <a:gd name="T21" fmla="*/ 0 h 87"/>
                <a:gd name="T22" fmla="*/ 2147483646 w 200"/>
                <a:gd name="T23" fmla="*/ 0 h 87"/>
                <a:gd name="T24" fmla="*/ 2147483646 w 200"/>
                <a:gd name="T25" fmla="*/ 0 h 87"/>
                <a:gd name="T26" fmla="*/ 2147483646 w 200"/>
                <a:gd name="T27" fmla="*/ 0 h 87"/>
                <a:gd name="T28" fmla="*/ 2147483646 w 200"/>
                <a:gd name="T29" fmla="*/ 2147483646 h 87"/>
                <a:gd name="T30" fmla="*/ 2147483646 w 200"/>
                <a:gd name="T31" fmla="*/ 0 h 87"/>
                <a:gd name="T32" fmla="*/ 2147483646 w 200"/>
                <a:gd name="T33" fmla="*/ 0 h 87"/>
                <a:gd name="T34" fmla="*/ 2147483646 w 200"/>
                <a:gd name="T35" fmla="*/ 0 h 87"/>
                <a:gd name="T36" fmla="*/ 2147483646 w 200"/>
                <a:gd name="T37" fmla="*/ 0 h 87"/>
                <a:gd name="T38" fmla="*/ 2147483646 w 200"/>
                <a:gd name="T39" fmla="*/ 2147483646 h 87"/>
                <a:gd name="T40" fmla="*/ 0 w 200"/>
                <a:gd name="T41" fmla="*/ 2147483646 h 87"/>
                <a:gd name="T42" fmla="*/ 2147483646 w 200"/>
                <a:gd name="T43" fmla="*/ 2147483646 h 87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200"/>
                <a:gd name="T67" fmla="*/ 0 h 87"/>
                <a:gd name="T68" fmla="*/ 200 w 200"/>
                <a:gd name="T69" fmla="*/ 87 h 87"/>
              </a:gdLst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200" h="87">
                  <a:moveTo>
                    <a:pt x="35" y="87"/>
                  </a:moveTo>
                  <a:cubicBezTo>
                    <a:pt x="35" y="72"/>
                    <a:pt x="35" y="72"/>
                    <a:pt x="35" y="72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155" y="87"/>
                    <a:pt x="155" y="87"/>
                    <a:pt x="155" y="87"/>
                  </a:cubicBezTo>
                  <a:cubicBezTo>
                    <a:pt x="155" y="72"/>
                    <a:pt x="155" y="72"/>
                    <a:pt x="155" y="72"/>
                  </a:cubicBezTo>
                  <a:cubicBezTo>
                    <a:pt x="166" y="72"/>
                    <a:pt x="166" y="72"/>
                    <a:pt x="166" y="72"/>
                  </a:cubicBezTo>
                  <a:cubicBezTo>
                    <a:pt x="166" y="87"/>
                    <a:pt x="166" y="87"/>
                    <a:pt x="166" y="87"/>
                  </a:cubicBezTo>
                  <a:cubicBezTo>
                    <a:pt x="199" y="87"/>
                    <a:pt x="199" y="87"/>
                    <a:pt x="199" y="87"/>
                  </a:cubicBezTo>
                  <a:cubicBezTo>
                    <a:pt x="199" y="47"/>
                    <a:pt x="200" y="43"/>
                    <a:pt x="200" y="43"/>
                  </a:cubicBezTo>
                  <a:cubicBezTo>
                    <a:pt x="200" y="19"/>
                    <a:pt x="180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00" y="80"/>
                    <a:pt x="100" y="80"/>
                    <a:pt x="100" y="8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4" y="0"/>
                    <a:pt x="44" y="0"/>
                  </a:cubicBezTo>
                  <a:cubicBezTo>
                    <a:pt x="20" y="0"/>
                    <a:pt x="1" y="19"/>
                    <a:pt x="1" y="43"/>
                  </a:cubicBezTo>
                  <a:cubicBezTo>
                    <a:pt x="1" y="43"/>
                    <a:pt x="0" y="47"/>
                    <a:pt x="0" y="87"/>
                  </a:cubicBezTo>
                  <a:lnTo>
                    <a:pt x="35" y="87"/>
                  </a:lnTo>
                  <a:close/>
                </a:path>
              </a:pathLst>
            </a:cu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1761" name="组合 22"/>
          <p:cNvGrpSpPr/>
          <p:nvPr/>
        </p:nvGrpSpPr>
        <p:grpSpPr>
          <a:xfrm>
            <a:off x="3797300" y="3932238"/>
            <a:ext cx="533400" cy="404812"/>
            <a:chExt cx="509646" cy="387231"/>
          </a:xfrm>
        </p:grpSpPr>
        <p:sp>
          <p:nvSpPr>
            <p:cNvPr id="31785" name="Freeform 20"/>
            <p:cNvSpPr>
              <a:spLocks noEditPoints="1" noChangeArrowheads="1"/>
            </p:cNvSpPr>
            <p:nvPr/>
          </p:nvSpPr>
          <p:spPr bwMode="auto">
            <a:xfrm>
              <a:off x="0" y="51839"/>
              <a:ext cx="337890" cy="335392"/>
            </a:xfrm>
            <a:custGeom>
              <a:gdLst>
                <a:gd name="T0" fmla="*/ 2147483646 w 229"/>
                <a:gd name="T1" fmla="*/ 2147483646 h 227"/>
                <a:gd name="T2" fmla="*/ 2147483646 w 229"/>
                <a:gd name="T3" fmla="*/ 2147483646 h 227"/>
                <a:gd name="T4" fmla="*/ 2147483646 w 229"/>
                <a:gd name="T5" fmla="*/ 2147483646 h 227"/>
                <a:gd name="T6" fmla="*/ 2147483646 w 229"/>
                <a:gd name="T7" fmla="*/ 2147483646 h 227"/>
                <a:gd name="T8" fmla="*/ 2147483646 w 229"/>
                <a:gd name="T9" fmla="*/ 2147483646 h 227"/>
                <a:gd name="T10" fmla="*/ 2147483646 w 229"/>
                <a:gd name="T11" fmla="*/ 2147483646 h 227"/>
                <a:gd name="T12" fmla="*/ 2147483646 w 229"/>
                <a:gd name="T13" fmla="*/ 2147483646 h 227"/>
                <a:gd name="T14" fmla="*/ 2147483646 w 229"/>
                <a:gd name="T15" fmla="*/ 2147483646 h 227"/>
                <a:gd name="T16" fmla="*/ 2147483646 w 229"/>
                <a:gd name="T17" fmla="*/ 2147483646 h 227"/>
                <a:gd name="T18" fmla="*/ 2147483646 w 229"/>
                <a:gd name="T19" fmla="*/ 0 h 227"/>
                <a:gd name="T20" fmla="*/ 2147483646 w 229"/>
                <a:gd name="T21" fmla="*/ 2147483646 h 227"/>
                <a:gd name="T22" fmla="*/ 2147483646 w 229"/>
                <a:gd name="T23" fmla="*/ 2147483646 h 227"/>
                <a:gd name="T24" fmla="*/ 2147483646 w 229"/>
                <a:gd name="T25" fmla="*/ 2147483646 h 227"/>
                <a:gd name="T26" fmla="*/ 2147483646 w 229"/>
                <a:gd name="T27" fmla="*/ 0 h 227"/>
                <a:gd name="T28" fmla="*/ 2147483646 w 229"/>
                <a:gd name="T29" fmla="*/ 2147483646 h 227"/>
                <a:gd name="T30" fmla="*/ 2147483646 w 229"/>
                <a:gd name="T31" fmla="*/ 2147483646 h 227"/>
                <a:gd name="T32" fmla="*/ 2147483646 w 229"/>
                <a:gd name="T33" fmla="*/ 2147483646 h 227"/>
                <a:gd name="T34" fmla="*/ 2147483646 w 229"/>
                <a:gd name="T35" fmla="*/ 2147483646 h 227"/>
                <a:gd name="T36" fmla="*/ 2147483646 w 229"/>
                <a:gd name="T37" fmla="*/ 2147483646 h 227"/>
                <a:gd name="T38" fmla="*/ 2147483646 w 229"/>
                <a:gd name="T39" fmla="*/ 2147483646 h 227"/>
                <a:gd name="T40" fmla="*/ 2147483646 w 229"/>
                <a:gd name="T41" fmla="*/ 2147483646 h 227"/>
                <a:gd name="T42" fmla="*/ 0 w 229"/>
                <a:gd name="T43" fmla="*/ 2147483646 h 227"/>
                <a:gd name="T44" fmla="*/ 0 w 229"/>
                <a:gd name="T45" fmla="*/ 2147483646 h 227"/>
                <a:gd name="T46" fmla="*/ 2147483646 w 229"/>
                <a:gd name="T47" fmla="*/ 2147483646 h 227"/>
                <a:gd name="T48" fmla="*/ 2147483646 w 229"/>
                <a:gd name="T49" fmla="*/ 2147483646 h 227"/>
                <a:gd name="T50" fmla="*/ 2147483646 w 229"/>
                <a:gd name="T51" fmla="*/ 2147483646 h 227"/>
                <a:gd name="T52" fmla="*/ 2147483646 w 229"/>
                <a:gd name="T53" fmla="*/ 2147483646 h 227"/>
                <a:gd name="T54" fmla="*/ 2147483646 w 229"/>
                <a:gd name="T55" fmla="*/ 2147483646 h 227"/>
                <a:gd name="T56" fmla="*/ 2147483646 w 229"/>
                <a:gd name="T57" fmla="*/ 2147483646 h 227"/>
                <a:gd name="T58" fmla="*/ 2147483646 w 229"/>
                <a:gd name="T59" fmla="*/ 2147483646 h 227"/>
                <a:gd name="T60" fmla="*/ 2147483646 w 229"/>
                <a:gd name="T61" fmla="*/ 2147483646 h 227"/>
                <a:gd name="T62" fmla="*/ 2147483646 w 229"/>
                <a:gd name="T63" fmla="*/ 2147483646 h 227"/>
                <a:gd name="T64" fmla="*/ 2147483646 w 229"/>
                <a:gd name="T65" fmla="*/ 2147483646 h 227"/>
                <a:gd name="T66" fmla="*/ 2147483646 w 229"/>
                <a:gd name="T67" fmla="*/ 2147483646 h 227"/>
                <a:gd name="T68" fmla="*/ 2147483646 w 229"/>
                <a:gd name="T69" fmla="*/ 2147483646 h 227"/>
                <a:gd name="T70" fmla="*/ 2147483646 w 229"/>
                <a:gd name="T71" fmla="*/ 2147483646 h 227"/>
                <a:gd name="T72" fmla="*/ 2147483646 w 229"/>
                <a:gd name="T73" fmla="*/ 2147483646 h 227"/>
                <a:gd name="T74" fmla="*/ 2147483646 w 229"/>
                <a:gd name="T75" fmla="*/ 2147483646 h 227"/>
                <a:gd name="T76" fmla="*/ 2147483646 w 229"/>
                <a:gd name="T77" fmla="*/ 2147483646 h 227"/>
                <a:gd name="T78" fmla="*/ 2147483646 w 229"/>
                <a:gd name="T79" fmla="*/ 2147483646 h 227"/>
                <a:gd name="T80" fmla="*/ 2147483646 w 229"/>
                <a:gd name="T81" fmla="*/ 2147483646 h 227"/>
                <a:gd name="T82" fmla="*/ 2147483646 w 229"/>
                <a:gd name="T83" fmla="*/ 2147483646 h 227"/>
                <a:gd name="T84" fmla="*/ 2147483646 w 229"/>
                <a:gd name="T85" fmla="*/ 2147483646 h 227"/>
                <a:gd name="T86" fmla="*/ 2147483646 w 229"/>
                <a:gd name="T87" fmla="*/ 2147483646 h 227"/>
                <a:gd name="T88" fmla="*/ 2147483646 w 229"/>
                <a:gd name="T89" fmla="*/ 2147483646 h 227"/>
                <a:gd name="T90" fmla="*/ 2147483646 w 229"/>
                <a:gd name="T91" fmla="*/ 2147483646 h 227"/>
                <a:gd name="T92" fmla="*/ 2147483646 w 229"/>
                <a:gd name="T93" fmla="*/ 2147483646 h 227"/>
                <a:gd name="T94" fmla="*/ 2147483646 w 229"/>
                <a:gd name="T95" fmla="*/ 2147483646 h 22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29"/>
                <a:gd name="T145" fmla="*/ 0 h 227"/>
                <a:gd name="T146" fmla="*/ 229 w 229"/>
                <a:gd name="T147" fmla="*/ 227 h 227"/>
              </a:gdLst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29" h="226">
                  <a:moveTo>
                    <a:pt x="229" y="128"/>
                  </a:moveTo>
                  <a:cubicBezTo>
                    <a:pt x="229" y="98"/>
                    <a:pt x="229" y="98"/>
                    <a:pt x="229" y="98"/>
                  </a:cubicBezTo>
                  <a:cubicBezTo>
                    <a:pt x="206" y="93"/>
                    <a:pt x="206" y="93"/>
                    <a:pt x="206" y="93"/>
                  </a:cubicBezTo>
                  <a:cubicBezTo>
                    <a:pt x="204" y="87"/>
                    <a:pt x="202" y="81"/>
                    <a:pt x="200" y="76"/>
                  </a:cubicBezTo>
                  <a:cubicBezTo>
                    <a:pt x="216" y="58"/>
                    <a:pt x="216" y="58"/>
                    <a:pt x="216" y="58"/>
                  </a:cubicBezTo>
                  <a:cubicBezTo>
                    <a:pt x="198" y="34"/>
                    <a:pt x="198" y="34"/>
                    <a:pt x="198" y="34"/>
                  </a:cubicBezTo>
                  <a:cubicBezTo>
                    <a:pt x="176" y="44"/>
                    <a:pt x="176" y="44"/>
                    <a:pt x="176" y="44"/>
                  </a:cubicBezTo>
                  <a:cubicBezTo>
                    <a:pt x="172" y="39"/>
                    <a:pt x="167" y="36"/>
                    <a:pt x="161" y="33"/>
                  </a:cubicBezTo>
                  <a:cubicBezTo>
                    <a:pt x="164" y="9"/>
                    <a:pt x="164" y="9"/>
                    <a:pt x="164" y="9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23" y="20"/>
                    <a:pt x="123" y="20"/>
                    <a:pt x="123" y="20"/>
                  </a:cubicBezTo>
                  <a:cubicBezTo>
                    <a:pt x="120" y="20"/>
                    <a:pt x="117" y="20"/>
                    <a:pt x="114" y="20"/>
                  </a:cubicBezTo>
                  <a:cubicBezTo>
                    <a:pt x="111" y="20"/>
                    <a:pt x="108" y="20"/>
                    <a:pt x="105" y="2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7" y="33"/>
                    <a:pt x="67" y="33"/>
                    <a:pt x="67" y="33"/>
                  </a:cubicBezTo>
                  <a:cubicBezTo>
                    <a:pt x="62" y="36"/>
                    <a:pt x="57" y="39"/>
                    <a:pt x="52" y="44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29" y="76"/>
                    <a:pt x="29" y="76"/>
                    <a:pt x="29" y="76"/>
                  </a:cubicBezTo>
                  <a:cubicBezTo>
                    <a:pt x="26" y="81"/>
                    <a:pt x="24" y="87"/>
                    <a:pt x="23" y="94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23" y="133"/>
                    <a:pt x="23" y="133"/>
                    <a:pt x="23" y="133"/>
                  </a:cubicBezTo>
                  <a:cubicBezTo>
                    <a:pt x="24" y="139"/>
                    <a:pt x="26" y="145"/>
                    <a:pt x="29" y="151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31" y="193"/>
                    <a:pt x="31" y="193"/>
                    <a:pt x="31" y="193"/>
                  </a:cubicBezTo>
                  <a:cubicBezTo>
                    <a:pt x="52" y="183"/>
                    <a:pt x="52" y="183"/>
                    <a:pt x="52" y="183"/>
                  </a:cubicBezTo>
                  <a:cubicBezTo>
                    <a:pt x="57" y="187"/>
                    <a:pt x="62" y="191"/>
                    <a:pt x="67" y="194"/>
                  </a:cubicBezTo>
                  <a:cubicBezTo>
                    <a:pt x="65" y="218"/>
                    <a:pt x="65" y="218"/>
                    <a:pt x="65" y="218"/>
                  </a:cubicBezTo>
                  <a:cubicBezTo>
                    <a:pt x="93" y="227"/>
                    <a:pt x="93" y="227"/>
                    <a:pt x="93" y="227"/>
                  </a:cubicBezTo>
                  <a:cubicBezTo>
                    <a:pt x="105" y="206"/>
                    <a:pt x="105" y="206"/>
                    <a:pt x="105" y="206"/>
                  </a:cubicBezTo>
                  <a:cubicBezTo>
                    <a:pt x="108" y="207"/>
                    <a:pt x="111" y="207"/>
                    <a:pt x="114" y="207"/>
                  </a:cubicBezTo>
                  <a:cubicBezTo>
                    <a:pt x="117" y="207"/>
                    <a:pt x="121" y="207"/>
                    <a:pt x="124" y="206"/>
                  </a:cubicBezTo>
                  <a:cubicBezTo>
                    <a:pt x="135" y="227"/>
                    <a:pt x="135" y="227"/>
                    <a:pt x="135" y="227"/>
                  </a:cubicBezTo>
                  <a:cubicBezTo>
                    <a:pt x="164" y="217"/>
                    <a:pt x="164" y="217"/>
                    <a:pt x="164" y="217"/>
                  </a:cubicBezTo>
                  <a:cubicBezTo>
                    <a:pt x="161" y="194"/>
                    <a:pt x="161" y="194"/>
                    <a:pt x="161" y="194"/>
                  </a:cubicBezTo>
                  <a:cubicBezTo>
                    <a:pt x="167" y="191"/>
                    <a:pt x="172" y="187"/>
                    <a:pt x="176" y="183"/>
                  </a:cubicBezTo>
                  <a:cubicBezTo>
                    <a:pt x="198" y="193"/>
                    <a:pt x="198" y="193"/>
                    <a:pt x="198" y="193"/>
                  </a:cubicBezTo>
                  <a:cubicBezTo>
                    <a:pt x="216" y="168"/>
                    <a:pt x="216" y="168"/>
                    <a:pt x="216" y="168"/>
                  </a:cubicBezTo>
                  <a:cubicBezTo>
                    <a:pt x="200" y="151"/>
                    <a:pt x="200" y="151"/>
                    <a:pt x="200" y="151"/>
                  </a:cubicBezTo>
                  <a:cubicBezTo>
                    <a:pt x="202" y="145"/>
                    <a:pt x="204" y="139"/>
                    <a:pt x="206" y="133"/>
                  </a:cubicBezTo>
                  <a:lnTo>
                    <a:pt x="229" y="128"/>
                  </a:lnTo>
                  <a:close/>
                  <a:moveTo>
                    <a:pt x="114" y="180"/>
                  </a:moveTo>
                  <a:cubicBezTo>
                    <a:pt x="77" y="180"/>
                    <a:pt x="47" y="150"/>
                    <a:pt x="47" y="113"/>
                  </a:cubicBezTo>
                  <a:cubicBezTo>
                    <a:pt x="47" y="76"/>
                    <a:pt x="77" y="46"/>
                    <a:pt x="114" y="46"/>
                  </a:cubicBezTo>
                  <a:cubicBezTo>
                    <a:pt x="151" y="46"/>
                    <a:pt x="181" y="76"/>
                    <a:pt x="181" y="113"/>
                  </a:cubicBezTo>
                  <a:cubicBezTo>
                    <a:pt x="181" y="150"/>
                    <a:pt x="151" y="180"/>
                    <a:pt x="114" y="180"/>
                  </a:cubicBezTo>
                  <a:close/>
                </a:path>
              </a:pathLst>
            </a:cu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86" name="Freeform 21"/>
            <p:cNvSpPr>
              <a:spLocks noEditPoints="1" noChangeArrowheads="1"/>
            </p:cNvSpPr>
            <p:nvPr/>
          </p:nvSpPr>
          <p:spPr bwMode="auto">
            <a:xfrm>
              <a:off x="309785" y="0"/>
              <a:ext cx="199861" cy="199861"/>
            </a:xfrm>
            <a:custGeom>
              <a:gdLst>
                <a:gd name="T0" fmla="*/ 2147483646 w 135"/>
                <a:gd name="T1" fmla="*/ 2147483646 h 135"/>
                <a:gd name="T2" fmla="*/ 2147483646 w 135"/>
                <a:gd name="T3" fmla="*/ 2147483646 h 135"/>
                <a:gd name="T4" fmla="*/ 2147483646 w 135"/>
                <a:gd name="T5" fmla="*/ 2147483646 h 135"/>
                <a:gd name="T6" fmla="*/ 2147483646 w 135"/>
                <a:gd name="T7" fmla="*/ 2147483646 h 135"/>
                <a:gd name="T8" fmla="*/ 2147483646 w 135"/>
                <a:gd name="T9" fmla="*/ 2147483646 h 135"/>
                <a:gd name="T10" fmla="*/ 2147483646 w 135"/>
                <a:gd name="T11" fmla="*/ 2147483646 h 135"/>
                <a:gd name="T12" fmla="*/ 2147483646 w 135"/>
                <a:gd name="T13" fmla="*/ 2147483646 h 135"/>
                <a:gd name="T14" fmla="*/ 2147483646 w 135"/>
                <a:gd name="T15" fmla="*/ 2147483646 h 135"/>
                <a:gd name="T16" fmla="*/ 2147483646 w 135"/>
                <a:gd name="T17" fmla="*/ 2147483646 h 135"/>
                <a:gd name="T18" fmla="*/ 2147483646 w 135"/>
                <a:gd name="T19" fmla="*/ 0 h 135"/>
                <a:gd name="T20" fmla="*/ 2147483646 w 135"/>
                <a:gd name="T21" fmla="*/ 2147483646 h 135"/>
                <a:gd name="T22" fmla="*/ 2147483646 w 135"/>
                <a:gd name="T23" fmla="*/ 2147483646 h 135"/>
                <a:gd name="T24" fmla="*/ 2147483646 w 135"/>
                <a:gd name="T25" fmla="*/ 2147483646 h 135"/>
                <a:gd name="T26" fmla="*/ 2147483646 w 135"/>
                <a:gd name="T27" fmla="*/ 0 h 135"/>
                <a:gd name="T28" fmla="*/ 2147483646 w 135"/>
                <a:gd name="T29" fmla="*/ 2147483646 h 135"/>
                <a:gd name="T30" fmla="*/ 2147483646 w 135"/>
                <a:gd name="T31" fmla="*/ 2147483646 h 135"/>
                <a:gd name="T32" fmla="*/ 2147483646 w 135"/>
                <a:gd name="T33" fmla="*/ 2147483646 h 135"/>
                <a:gd name="T34" fmla="*/ 2147483646 w 135"/>
                <a:gd name="T35" fmla="*/ 2147483646 h 135"/>
                <a:gd name="T36" fmla="*/ 2147483646 w 135"/>
                <a:gd name="T37" fmla="*/ 2147483646 h 135"/>
                <a:gd name="T38" fmla="*/ 2147483646 w 135"/>
                <a:gd name="T39" fmla="*/ 2147483646 h 135"/>
                <a:gd name="T40" fmla="*/ 2147483646 w 135"/>
                <a:gd name="T41" fmla="*/ 2147483646 h 135"/>
                <a:gd name="T42" fmla="*/ 0 w 135"/>
                <a:gd name="T43" fmla="*/ 2147483646 h 135"/>
                <a:gd name="T44" fmla="*/ 0 w 135"/>
                <a:gd name="T45" fmla="*/ 2147483646 h 135"/>
                <a:gd name="T46" fmla="*/ 2147483646 w 135"/>
                <a:gd name="T47" fmla="*/ 2147483646 h 135"/>
                <a:gd name="T48" fmla="*/ 2147483646 w 135"/>
                <a:gd name="T49" fmla="*/ 2147483646 h 135"/>
                <a:gd name="T50" fmla="*/ 2147483646 w 135"/>
                <a:gd name="T51" fmla="*/ 2147483646 h 135"/>
                <a:gd name="T52" fmla="*/ 2147483646 w 135"/>
                <a:gd name="T53" fmla="*/ 2147483646 h 135"/>
                <a:gd name="T54" fmla="*/ 2147483646 w 135"/>
                <a:gd name="T55" fmla="*/ 2147483646 h 135"/>
                <a:gd name="T56" fmla="*/ 2147483646 w 135"/>
                <a:gd name="T57" fmla="*/ 2147483646 h 135"/>
                <a:gd name="T58" fmla="*/ 2147483646 w 135"/>
                <a:gd name="T59" fmla="*/ 2147483646 h 135"/>
                <a:gd name="T60" fmla="*/ 2147483646 w 135"/>
                <a:gd name="T61" fmla="*/ 2147483646 h 135"/>
                <a:gd name="T62" fmla="*/ 2147483646 w 135"/>
                <a:gd name="T63" fmla="*/ 2147483646 h 135"/>
                <a:gd name="T64" fmla="*/ 2147483646 w 135"/>
                <a:gd name="T65" fmla="*/ 2147483646 h 135"/>
                <a:gd name="T66" fmla="*/ 2147483646 w 135"/>
                <a:gd name="T67" fmla="*/ 2147483646 h 135"/>
                <a:gd name="T68" fmla="*/ 2147483646 w 135"/>
                <a:gd name="T69" fmla="*/ 2147483646 h 135"/>
                <a:gd name="T70" fmla="*/ 2147483646 w 135"/>
                <a:gd name="T71" fmla="*/ 2147483646 h 135"/>
                <a:gd name="T72" fmla="*/ 2147483646 w 135"/>
                <a:gd name="T73" fmla="*/ 2147483646 h 135"/>
                <a:gd name="T74" fmla="*/ 2147483646 w 135"/>
                <a:gd name="T75" fmla="*/ 2147483646 h 135"/>
                <a:gd name="T76" fmla="*/ 2147483646 w 135"/>
                <a:gd name="T77" fmla="*/ 2147483646 h 135"/>
                <a:gd name="T78" fmla="*/ 2147483646 w 135"/>
                <a:gd name="T79" fmla="*/ 2147483646 h 135"/>
                <a:gd name="T80" fmla="*/ 2147483646 w 135"/>
                <a:gd name="T81" fmla="*/ 2147483646 h 135"/>
                <a:gd name="T82" fmla="*/ 2147483646 w 135"/>
                <a:gd name="T83" fmla="*/ 2147483646 h 135"/>
                <a:gd name="T84" fmla="*/ 2147483646 w 135"/>
                <a:gd name="T85" fmla="*/ 2147483646 h 135"/>
                <a:gd name="T86" fmla="*/ 2147483646 w 135"/>
                <a:gd name="T87" fmla="*/ 2147483646 h 135"/>
                <a:gd name="T88" fmla="*/ 2147483646 w 135"/>
                <a:gd name="T89" fmla="*/ 2147483646 h 135"/>
                <a:gd name="T90" fmla="*/ 2147483646 w 135"/>
                <a:gd name="T91" fmla="*/ 2147483646 h 135"/>
                <a:gd name="T92" fmla="*/ 2147483646 w 135"/>
                <a:gd name="T93" fmla="*/ 2147483646 h 135"/>
                <a:gd name="T94" fmla="*/ 2147483646 w 135"/>
                <a:gd name="T95" fmla="*/ 2147483646 h 135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135"/>
                <a:gd name="T145" fmla="*/ 0 h 135"/>
                <a:gd name="T146" fmla="*/ 135 w 135"/>
                <a:gd name="T147" fmla="*/ 135 h 135"/>
              </a:gdLst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135" h="135">
                  <a:moveTo>
                    <a:pt x="135" y="76"/>
                  </a:moveTo>
                  <a:cubicBezTo>
                    <a:pt x="135" y="58"/>
                    <a:pt x="135" y="58"/>
                    <a:pt x="135" y="58"/>
                  </a:cubicBezTo>
                  <a:cubicBezTo>
                    <a:pt x="122" y="55"/>
                    <a:pt x="122" y="55"/>
                    <a:pt x="122" y="55"/>
                  </a:cubicBezTo>
                  <a:cubicBezTo>
                    <a:pt x="121" y="52"/>
                    <a:pt x="120" y="48"/>
                    <a:pt x="118" y="45"/>
                  </a:cubicBezTo>
                  <a:cubicBezTo>
                    <a:pt x="128" y="34"/>
                    <a:pt x="128" y="34"/>
                    <a:pt x="128" y="34"/>
                  </a:cubicBezTo>
                  <a:cubicBezTo>
                    <a:pt x="117" y="20"/>
                    <a:pt x="117" y="20"/>
                    <a:pt x="117" y="20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2" y="23"/>
                    <a:pt x="99" y="21"/>
                    <a:pt x="96" y="19"/>
                  </a:cubicBezTo>
                  <a:cubicBezTo>
                    <a:pt x="97" y="5"/>
                    <a:pt x="97" y="5"/>
                    <a:pt x="97" y="5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71" y="12"/>
                    <a:pt x="69" y="12"/>
                    <a:pt x="67" y="12"/>
                  </a:cubicBezTo>
                  <a:cubicBezTo>
                    <a:pt x="66" y="12"/>
                    <a:pt x="64" y="12"/>
                    <a:pt x="62" y="12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6" y="21"/>
                    <a:pt x="33" y="23"/>
                    <a:pt x="30" y="26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17" y="45"/>
                    <a:pt x="17" y="45"/>
                    <a:pt x="17" y="45"/>
                  </a:cubicBezTo>
                  <a:cubicBezTo>
                    <a:pt x="15" y="48"/>
                    <a:pt x="14" y="52"/>
                    <a:pt x="13" y="55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14" y="83"/>
                    <a:pt x="15" y="86"/>
                    <a:pt x="17" y="90"/>
                  </a:cubicBezTo>
                  <a:cubicBezTo>
                    <a:pt x="7" y="100"/>
                    <a:pt x="7" y="100"/>
                    <a:pt x="7" y="100"/>
                  </a:cubicBezTo>
                  <a:cubicBezTo>
                    <a:pt x="18" y="114"/>
                    <a:pt x="18" y="114"/>
                    <a:pt x="18" y="114"/>
                  </a:cubicBezTo>
                  <a:cubicBezTo>
                    <a:pt x="31" y="109"/>
                    <a:pt x="31" y="109"/>
                    <a:pt x="31" y="109"/>
                  </a:cubicBezTo>
                  <a:cubicBezTo>
                    <a:pt x="33" y="111"/>
                    <a:pt x="36" y="113"/>
                    <a:pt x="39" y="115"/>
                  </a:cubicBezTo>
                  <a:cubicBezTo>
                    <a:pt x="38" y="129"/>
                    <a:pt x="38" y="129"/>
                    <a:pt x="38" y="129"/>
                  </a:cubicBezTo>
                  <a:cubicBezTo>
                    <a:pt x="55" y="135"/>
                    <a:pt x="55" y="135"/>
                    <a:pt x="55" y="135"/>
                  </a:cubicBezTo>
                  <a:cubicBezTo>
                    <a:pt x="62" y="122"/>
                    <a:pt x="62" y="122"/>
                    <a:pt x="62" y="122"/>
                  </a:cubicBezTo>
                  <a:cubicBezTo>
                    <a:pt x="64" y="123"/>
                    <a:pt x="66" y="123"/>
                    <a:pt x="68" y="123"/>
                  </a:cubicBezTo>
                  <a:cubicBezTo>
                    <a:pt x="69" y="123"/>
                    <a:pt x="71" y="123"/>
                    <a:pt x="73" y="122"/>
                  </a:cubicBezTo>
                  <a:cubicBezTo>
                    <a:pt x="80" y="135"/>
                    <a:pt x="80" y="135"/>
                    <a:pt x="80" y="135"/>
                  </a:cubicBezTo>
                  <a:cubicBezTo>
                    <a:pt x="97" y="129"/>
                    <a:pt x="97" y="129"/>
                    <a:pt x="97" y="129"/>
                  </a:cubicBezTo>
                  <a:cubicBezTo>
                    <a:pt x="96" y="115"/>
                    <a:pt x="96" y="115"/>
                    <a:pt x="96" y="115"/>
                  </a:cubicBezTo>
                  <a:cubicBezTo>
                    <a:pt x="99" y="113"/>
                    <a:pt x="102" y="111"/>
                    <a:pt x="104" y="109"/>
                  </a:cubicBezTo>
                  <a:cubicBezTo>
                    <a:pt x="117" y="114"/>
                    <a:pt x="117" y="114"/>
                    <a:pt x="117" y="114"/>
                  </a:cubicBezTo>
                  <a:cubicBezTo>
                    <a:pt x="128" y="100"/>
                    <a:pt x="128" y="100"/>
                    <a:pt x="128" y="100"/>
                  </a:cubicBezTo>
                  <a:cubicBezTo>
                    <a:pt x="118" y="89"/>
                    <a:pt x="118" y="89"/>
                    <a:pt x="118" y="89"/>
                  </a:cubicBezTo>
                  <a:cubicBezTo>
                    <a:pt x="120" y="86"/>
                    <a:pt x="121" y="83"/>
                    <a:pt x="122" y="79"/>
                  </a:cubicBezTo>
                  <a:lnTo>
                    <a:pt x="135" y="76"/>
                  </a:lnTo>
                  <a:close/>
                  <a:moveTo>
                    <a:pt x="67" y="107"/>
                  </a:moveTo>
                  <a:cubicBezTo>
                    <a:pt x="46" y="107"/>
                    <a:pt x="28" y="89"/>
                    <a:pt x="28" y="67"/>
                  </a:cubicBezTo>
                  <a:cubicBezTo>
                    <a:pt x="28" y="45"/>
                    <a:pt x="46" y="27"/>
                    <a:pt x="67" y="27"/>
                  </a:cubicBezTo>
                  <a:cubicBezTo>
                    <a:pt x="89" y="27"/>
                    <a:pt x="107" y="45"/>
                    <a:pt x="107" y="67"/>
                  </a:cubicBezTo>
                  <a:cubicBezTo>
                    <a:pt x="107" y="89"/>
                    <a:pt x="89" y="107"/>
                    <a:pt x="67" y="107"/>
                  </a:cubicBezTo>
                  <a:close/>
                </a:path>
              </a:pathLst>
            </a:cu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1762" name="组合 25"/>
          <p:cNvGrpSpPr/>
          <p:nvPr/>
        </p:nvGrpSpPr>
        <p:grpSpPr>
          <a:xfrm>
            <a:off x="3924300" y="5486400"/>
            <a:ext cx="301625" cy="387350"/>
            <a:chExt cx="563562" cy="720725"/>
          </a:xfrm>
        </p:grpSpPr>
        <p:sp>
          <p:nvSpPr>
            <p:cNvPr id="31782" name="Freeform 32"/>
            <p:cNvSpPr>
              <a:spLocks noChangeArrowheads="1"/>
            </p:cNvSpPr>
            <p:nvPr/>
          </p:nvSpPr>
          <p:spPr bwMode="auto">
            <a:xfrm>
              <a:off x="209550" y="0"/>
              <a:ext cx="142875" cy="720725"/>
            </a:xfrm>
            <a:custGeom>
              <a:gdLst>
                <a:gd name="T0" fmla="*/ 2147483646 w 64"/>
                <a:gd name="T1" fmla="*/ 2147483646 h 321"/>
                <a:gd name="T2" fmla="*/ 2147483646 w 64"/>
                <a:gd name="T3" fmla="*/ 2147483646 h 321"/>
                <a:gd name="T4" fmla="*/ 0 w 64"/>
                <a:gd name="T5" fmla="*/ 2147483646 h 321"/>
                <a:gd name="T6" fmla="*/ 0 w 64"/>
                <a:gd name="T7" fmla="*/ 2147483646 h 321"/>
                <a:gd name="T8" fmla="*/ 2147483646 w 64"/>
                <a:gd name="T9" fmla="*/ 0 h 321"/>
                <a:gd name="T10" fmla="*/ 2147483646 w 64"/>
                <a:gd name="T11" fmla="*/ 2147483646 h 321"/>
                <a:gd name="T12" fmla="*/ 2147483646 w 64"/>
                <a:gd name="T13" fmla="*/ 2147483646 h 3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"/>
                <a:gd name="T22" fmla="*/ 0 h 321"/>
                <a:gd name="T23" fmla="*/ 64 w 64"/>
                <a:gd name="T24" fmla="*/ 321 h 321"/>
              </a:gdLst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" h="321">
                  <a:moveTo>
                    <a:pt x="64" y="289"/>
                  </a:moveTo>
                  <a:cubicBezTo>
                    <a:pt x="64" y="307"/>
                    <a:pt x="49" y="321"/>
                    <a:pt x="32" y="321"/>
                  </a:cubicBezTo>
                  <a:cubicBezTo>
                    <a:pt x="14" y="321"/>
                    <a:pt x="0" y="307"/>
                    <a:pt x="0" y="289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289"/>
                  </a:lnTo>
                  <a:close/>
                </a:path>
              </a:pathLst>
            </a:cu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83" name="Freeform 33"/>
            <p:cNvSpPr>
              <a:spLocks noChangeArrowheads="1"/>
            </p:cNvSpPr>
            <p:nvPr/>
          </p:nvSpPr>
          <p:spPr bwMode="auto">
            <a:xfrm>
              <a:off x="0" y="439737"/>
              <a:ext cx="141288" cy="280988"/>
            </a:xfrm>
            <a:custGeom>
              <a:gdLst>
                <a:gd name="T0" fmla="*/ 2147483646 w 63"/>
                <a:gd name="T1" fmla="*/ 2147483646 h 125"/>
                <a:gd name="T2" fmla="*/ 2147483646 w 63"/>
                <a:gd name="T3" fmla="*/ 2147483646 h 125"/>
                <a:gd name="T4" fmla="*/ 0 w 63"/>
                <a:gd name="T5" fmla="*/ 2147483646 h 125"/>
                <a:gd name="T6" fmla="*/ 0 w 63"/>
                <a:gd name="T7" fmla="*/ 2147483646 h 125"/>
                <a:gd name="T8" fmla="*/ 2147483646 w 63"/>
                <a:gd name="T9" fmla="*/ 0 h 125"/>
                <a:gd name="T10" fmla="*/ 2147483646 w 63"/>
                <a:gd name="T11" fmla="*/ 2147483646 h 125"/>
                <a:gd name="T12" fmla="*/ 2147483646 w 63"/>
                <a:gd name="T13" fmla="*/ 2147483646 h 12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3"/>
                <a:gd name="T22" fmla="*/ 0 h 125"/>
                <a:gd name="T23" fmla="*/ 63 w 63"/>
                <a:gd name="T24" fmla="*/ 125 h 125"/>
              </a:gdLst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2" h="125">
                  <a:moveTo>
                    <a:pt x="63" y="93"/>
                  </a:moveTo>
                  <a:cubicBezTo>
                    <a:pt x="63" y="111"/>
                    <a:pt x="49" y="125"/>
                    <a:pt x="32" y="125"/>
                  </a:cubicBezTo>
                  <a:cubicBezTo>
                    <a:pt x="14" y="125"/>
                    <a:pt x="0" y="111"/>
                    <a:pt x="0" y="93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3" y="14"/>
                    <a:pt x="63" y="32"/>
                  </a:cubicBezTo>
                  <a:lnTo>
                    <a:pt x="63" y="93"/>
                  </a:lnTo>
                  <a:close/>
                </a:path>
              </a:pathLst>
            </a:cu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84" name="Freeform 34"/>
            <p:cNvSpPr>
              <a:spLocks noChangeArrowheads="1"/>
            </p:cNvSpPr>
            <p:nvPr/>
          </p:nvSpPr>
          <p:spPr bwMode="auto">
            <a:xfrm>
              <a:off x="420687" y="231775"/>
              <a:ext cx="142875" cy="488950"/>
            </a:xfrm>
            <a:custGeom>
              <a:gdLst>
                <a:gd name="T0" fmla="*/ 2147483646 w 64"/>
                <a:gd name="T1" fmla="*/ 2147483646 h 218"/>
                <a:gd name="T2" fmla="*/ 2147483646 w 64"/>
                <a:gd name="T3" fmla="*/ 2147483646 h 218"/>
                <a:gd name="T4" fmla="*/ 0 w 64"/>
                <a:gd name="T5" fmla="*/ 2147483646 h 218"/>
                <a:gd name="T6" fmla="*/ 0 w 64"/>
                <a:gd name="T7" fmla="*/ 2147483646 h 218"/>
                <a:gd name="T8" fmla="*/ 2147483646 w 64"/>
                <a:gd name="T9" fmla="*/ 0 h 218"/>
                <a:gd name="T10" fmla="*/ 2147483646 w 64"/>
                <a:gd name="T11" fmla="*/ 2147483646 h 218"/>
                <a:gd name="T12" fmla="*/ 2147483646 w 64"/>
                <a:gd name="T13" fmla="*/ 2147483646 h 21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"/>
                <a:gd name="T22" fmla="*/ 0 h 218"/>
                <a:gd name="T23" fmla="*/ 64 w 64"/>
                <a:gd name="T24" fmla="*/ 218 h 218"/>
              </a:gdLst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" h="218">
                  <a:moveTo>
                    <a:pt x="64" y="186"/>
                  </a:moveTo>
                  <a:cubicBezTo>
                    <a:pt x="64" y="204"/>
                    <a:pt x="49" y="218"/>
                    <a:pt x="32" y="218"/>
                  </a:cubicBezTo>
                  <a:cubicBezTo>
                    <a:pt x="14" y="218"/>
                    <a:pt x="0" y="204"/>
                    <a:pt x="0" y="186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186"/>
                  </a:lnTo>
                  <a:close/>
                </a:path>
              </a:pathLst>
            </a:cu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1763" name="矩形 29"/>
          <p:cNvSpPr>
            <a:spLocks noChangeArrowheads="1"/>
          </p:cNvSpPr>
          <p:nvPr/>
        </p:nvSpPr>
        <p:spPr bwMode="auto">
          <a:xfrm>
            <a:off x="7718425" y="2212975"/>
            <a:ext cx="795338" cy="795338"/>
          </a:xfrm>
          <a:prstGeom prst="rect">
            <a:avLst/>
          </a:prstGeom>
          <a:solidFill>
            <a:srgbClr val="FFFFFF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1764" name="矩形 30"/>
          <p:cNvSpPr>
            <a:spLocks noChangeArrowheads="1"/>
          </p:cNvSpPr>
          <p:nvPr/>
        </p:nvSpPr>
        <p:spPr bwMode="auto">
          <a:xfrm>
            <a:off x="7813675" y="2108200"/>
            <a:ext cx="793750" cy="795338"/>
          </a:xfrm>
          <a:prstGeom prst="rect">
            <a:avLst/>
          </a:prstGeom>
          <a:solidFill>
            <a:srgbClr val="FFFFFF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1765" name="矩形 31"/>
          <p:cNvSpPr>
            <a:spLocks noChangeArrowheads="1"/>
          </p:cNvSpPr>
          <p:nvPr/>
        </p:nvSpPr>
        <p:spPr bwMode="auto">
          <a:xfrm>
            <a:off x="7718425" y="3779838"/>
            <a:ext cx="795338" cy="795337"/>
          </a:xfrm>
          <a:prstGeom prst="rect">
            <a:avLst/>
          </a:prstGeom>
          <a:solidFill>
            <a:srgbClr val="FFFFFF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1766" name="矩形 32"/>
          <p:cNvSpPr>
            <a:spLocks noChangeArrowheads="1"/>
          </p:cNvSpPr>
          <p:nvPr/>
        </p:nvSpPr>
        <p:spPr bwMode="auto">
          <a:xfrm>
            <a:off x="7813675" y="3675063"/>
            <a:ext cx="793750" cy="795337"/>
          </a:xfrm>
          <a:prstGeom prst="rect">
            <a:avLst/>
          </a:prstGeom>
          <a:solidFill>
            <a:srgbClr val="FFFFFF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1767" name="矩形 33"/>
          <p:cNvSpPr>
            <a:spLocks noChangeArrowheads="1"/>
          </p:cNvSpPr>
          <p:nvPr/>
        </p:nvSpPr>
        <p:spPr bwMode="auto">
          <a:xfrm>
            <a:off x="7718425" y="5345113"/>
            <a:ext cx="795338" cy="795337"/>
          </a:xfrm>
          <a:prstGeom prst="rect">
            <a:avLst/>
          </a:prstGeom>
          <a:solidFill>
            <a:srgbClr val="FFFFFF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1768" name="矩形 34"/>
          <p:cNvSpPr>
            <a:spLocks noChangeArrowheads="1"/>
          </p:cNvSpPr>
          <p:nvPr/>
        </p:nvSpPr>
        <p:spPr bwMode="auto">
          <a:xfrm>
            <a:off x="7813675" y="5240338"/>
            <a:ext cx="793750" cy="795337"/>
          </a:xfrm>
          <a:prstGeom prst="rect">
            <a:avLst/>
          </a:prstGeom>
          <a:solidFill>
            <a:srgbClr val="FFFFFF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31769" name="组合 35"/>
          <p:cNvGrpSpPr/>
          <p:nvPr/>
        </p:nvGrpSpPr>
        <p:grpSpPr>
          <a:xfrm>
            <a:off x="8007350" y="2384425"/>
            <a:ext cx="346075" cy="342900"/>
            <a:chExt cx="453105" cy="448433"/>
          </a:xfrm>
        </p:grpSpPr>
        <p:sp>
          <p:nvSpPr>
            <p:cNvPr id="31780" name="Freeform 136"/>
            <p:cNvSpPr>
              <a:spLocks noChangeArrowheads="1"/>
            </p:cNvSpPr>
            <p:nvPr/>
          </p:nvSpPr>
          <p:spPr bwMode="auto">
            <a:xfrm>
              <a:off x="0" y="251309"/>
              <a:ext cx="453105" cy="197124"/>
            </a:xfrm>
            <a:custGeom>
              <a:gdLst>
                <a:gd name="T0" fmla="*/ 2147483646 w 205"/>
                <a:gd name="T1" fmla="*/ 2147483646 h 89"/>
                <a:gd name="T2" fmla="*/ 2147483646 w 205"/>
                <a:gd name="T3" fmla="*/ 0 h 89"/>
                <a:gd name="T4" fmla="*/ 0 w 205"/>
                <a:gd name="T5" fmla="*/ 0 h 89"/>
                <a:gd name="T6" fmla="*/ 0 w 205"/>
                <a:gd name="T7" fmla="*/ 2147483646 h 89"/>
                <a:gd name="T8" fmla="*/ 2147483646 w 205"/>
                <a:gd name="T9" fmla="*/ 2147483646 h 89"/>
                <a:gd name="T10" fmla="*/ 2147483646 w 205"/>
                <a:gd name="T11" fmla="*/ 2147483646 h 89"/>
                <a:gd name="T12" fmla="*/ 2147483646 w 205"/>
                <a:gd name="T13" fmla="*/ 2147483646 h 89"/>
                <a:gd name="T14" fmla="*/ 2147483646 w 205"/>
                <a:gd name="T15" fmla="*/ 0 h 89"/>
                <a:gd name="T16" fmla="*/ 2147483646 w 205"/>
                <a:gd name="T17" fmla="*/ 0 h 89"/>
                <a:gd name="T18" fmla="*/ 2147483646 w 205"/>
                <a:gd name="T19" fmla="*/ 2147483646 h 8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05"/>
                <a:gd name="T31" fmla="*/ 0 h 89"/>
                <a:gd name="T32" fmla="*/ 205 w 205"/>
                <a:gd name="T33" fmla="*/ 89 h 89"/>
              </a:gdLst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05" h="89">
                  <a:moveTo>
                    <a:pt x="103" y="19"/>
                  </a:moveTo>
                  <a:cubicBezTo>
                    <a:pt x="82" y="19"/>
                    <a:pt x="62" y="12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9"/>
                    <a:pt x="10" y="89"/>
                    <a:pt x="22" y="89"/>
                  </a:cubicBezTo>
                  <a:cubicBezTo>
                    <a:pt x="183" y="89"/>
                    <a:pt x="183" y="89"/>
                    <a:pt x="183" y="89"/>
                  </a:cubicBezTo>
                  <a:cubicBezTo>
                    <a:pt x="195" y="89"/>
                    <a:pt x="205" y="79"/>
                    <a:pt x="205" y="67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43" y="12"/>
                    <a:pt x="124" y="19"/>
                    <a:pt x="103" y="19"/>
                  </a:cubicBezTo>
                  <a:close/>
                </a:path>
              </a:pathLst>
            </a:cu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81" name="Freeform 137"/>
            <p:cNvSpPr>
              <a:spLocks noEditPoints="1" noChangeArrowheads="1"/>
            </p:cNvSpPr>
            <p:nvPr/>
          </p:nvSpPr>
          <p:spPr bwMode="auto">
            <a:xfrm>
              <a:off x="0" y="0"/>
              <a:ext cx="453105" cy="260652"/>
            </a:xfrm>
            <a:custGeom>
              <a:gdLst>
                <a:gd name="T0" fmla="*/ 2147483646 w 205"/>
                <a:gd name="T1" fmla="*/ 2147483646 h 118"/>
                <a:gd name="T2" fmla="*/ 2147483646 w 205"/>
                <a:gd name="T3" fmla="*/ 2147483646 h 118"/>
                <a:gd name="T4" fmla="*/ 2147483646 w 205"/>
                <a:gd name="T5" fmla="*/ 2147483646 h 118"/>
                <a:gd name="T6" fmla="*/ 2147483646 w 205"/>
                <a:gd name="T7" fmla="*/ 2147483646 h 118"/>
                <a:gd name="T8" fmla="*/ 2147483646 w 205"/>
                <a:gd name="T9" fmla="*/ 0 h 118"/>
                <a:gd name="T10" fmla="*/ 2147483646 w 205"/>
                <a:gd name="T11" fmla="*/ 0 h 118"/>
                <a:gd name="T12" fmla="*/ 2147483646 w 205"/>
                <a:gd name="T13" fmla="*/ 2147483646 h 118"/>
                <a:gd name="T14" fmla="*/ 2147483646 w 205"/>
                <a:gd name="T15" fmla="*/ 2147483646 h 118"/>
                <a:gd name="T16" fmla="*/ 2147483646 w 205"/>
                <a:gd name="T17" fmla="*/ 2147483646 h 118"/>
                <a:gd name="T18" fmla="*/ 2147483646 w 205"/>
                <a:gd name="T19" fmla="*/ 2147483646 h 118"/>
                <a:gd name="T20" fmla="*/ 0 w 205"/>
                <a:gd name="T21" fmla="*/ 2147483646 h 118"/>
                <a:gd name="T22" fmla="*/ 0 w 205"/>
                <a:gd name="T23" fmla="*/ 2147483646 h 118"/>
                <a:gd name="T24" fmla="*/ 2147483646 w 205"/>
                <a:gd name="T25" fmla="*/ 2147483646 h 118"/>
                <a:gd name="T26" fmla="*/ 2147483646 w 205"/>
                <a:gd name="T27" fmla="*/ 2147483646 h 118"/>
                <a:gd name="T28" fmla="*/ 2147483646 w 205"/>
                <a:gd name="T29" fmla="*/ 2147483646 h 118"/>
                <a:gd name="T30" fmla="*/ 2147483646 w 205"/>
                <a:gd name="T31" fmla="*/ 2147483646 h 118"/>
                <a:gd name="T32" fmla="*/ 2147483646 w 205"/>
                <a:gd name="T33" fmla="*/ 2147483646 h 118"/>
                <a:gd name="T34" fmla="*/ 2147483646 w 205"/>
                <a:gd name="T35" fmla="*/ 2147483646 h 118"/>
                <a:gd name="T36" fmla="*/ 2147483646 w 205"/>
                <a:gd name="T37" fmla="*/ 2147483646 h 118"/>
                <a:gd name="T38" fmla="*/ 2147483646 w 205"/>
                <a:gd name="T39" fmla="*/ 2147483646 h 118"/>
                <a:gd name="T40" fmla="*/ 2147483646 w 205"/>
                <a:gd name="T41" fmla="*/ 2147483646 h 118"/>
                <a:gd name="T42" fmla="*/ 2147483646 w 205"/>
                <a:gd name="T43" fmla="*/ 2147483646 h 118"/>
                <a:gd name="T44" fmla="*/ 2147483646 w 205"/>
                <a:gd name="T45" fmla="*/ 2147483646 h 118"/>
                <a:gd name="T46" fmla="*/ 2147483646 w 205"/>
                <a:gd name="T47" fmla="*/ 2147483646 h 118"/>
                <a:gd name="T48" fmla="*/ 2147483646 w 205"/>
                <a:gd name="T49" fmla="*/ 2147483646 h 118"/>
                <a:gd name="T50" fmla="*/ 2147483646 w 205"/>
                <a:gd name="T51" fmla="*/ 2147483646 h 118"/>
                <a:gd name="T52" fmla="*/ 2147483646 w 205"/>
                <a:gd name="T53" fmla="*/ 2147483646 h 118"/>
                <a:gd name="T54" fmla="*/ 2147483646 w 205"/>
                <a:gd name="T55" fmla="*/ 2147483646 h 118"/>
                <a:gd name="T56" fmla="*/ 2147483646 w 205"/>
                <a:gd name="T57" fmla="*/ 2147483646 h 118"/>
                <a:gd name="T58" fmla="*/ 2147483646 w 205"/>
                <a:gd name="T59" fmla="*/ 2147483646 h 118"/>
                <a:gd name="T60" fmla="*/ 2147483646 w 205"/>
                <a:gd name="T61" fmla="*/ 2147483646 h 118"/>
                <a:gd name="T62" fmla="*/ 2147483646 w 205"/>
                <a:gd name="T63" fmla="*/ 2147483646 h 118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205"/>
                <a:gd name="T97" fmla="*/ 0 h 118"/>
                <a:gd name="T98" fmla="*/ 205 w 205"/>
                <a:gd name="T99" fmla="*/ 118 h 118"/>
              </a:gdLst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205" h="118">
                  <a:moveTo>
                    <a:pt x="183" y="42"/>
                  </a:moveTo>
                  <a:cubicBezTo>
                    <a:pt x="180" y="42"/>
                    <a:pt x="180" y="42"/>
                    <a:pt x="180" y="42"/>
                  </a:cubicBezTo>
                  <a:cubicBezTo>
                    <a:pt x="154" y="42"/>
                    <a:pt x="154" y="42"/>
                    <a:pt x="154" y="42"/>
                  </a:cubicBezTo>
                  <a:cubicBezTo>
                    <a:pt x="154" y="22"/>
                    <a:pt x="154" y="22"/>
                    <a:pt x="154" y="22"/>
                  </a:cubicBezTo>
                  <a:cubicBezTo>
                    <a:pt x="154" y="10"/>
                    <a:pt x="144" y="0"/>
                    <a:pt x="132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61" y="0"/>
                    <a:pt x="51" y="10"/>
                    <a:pt x="51" y="22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10" y="42"/>
                    <a:pt x="0" y="52"/>
                    <a:pt x="0" y="64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54" y="101"/>
                    <a:pt x="54" y="101"/>
                    <a:pt x="54" y="101"/>
                  </a:cubicBezTo>
                  <a:cubicBezTo>
                    <a:pt x="67" y="112"/>
                    <a:pt x="84" y="118"/>
                    <a:pt x="103" y="118"/>
                  </a:cubicBezTo>
                  <a:cubicBezTo>
                    <a:pt x="121" y="118"/>
                    <a:pt x="138" y="112"/>
                    <a:pt x="151" y="101"/>
                  </a:cubicBezTo>
                  <a:cubicBezTo>
                    <a:pt x="205" y="101"/>
                    <a:pt x="205" y="101"/>
                    <a:pt x="205" y="101"/>
                  </a:cubicBezTo>
                  <a:cubicBezTo>
                    <a:pt x="205" y="64"/>
                    <a:pt x="205" y="64"/>
                    <a:pt x="205" y="64"/>
                  </a:cubicBezTo>
                  <a:cubicBezTo>
                    <a:pt x="205" y="52"/>
                    <a:pt x="195" y="42"/>
                    <a:pt x="183" y="42"/>
                  </a:cubicBezTo>
                  <a:close/>
                  <a:moveTo>
                    <a:pt x="67" y="26"/>
                  </a:moveTo>
                  <a:cubicBezTo>
                    <a:pt x="67" y="22"/>
                    <a:pt x="67" y="22"/>
                    <a:pt x="67" y="22"/>
                  </a:cubicBezTo>
                  <a:cubicBezTo>
                    <a:pt x="67" y="19"/>
                    <a:pt x="70" y="17"/>
                    <a:pt x="73" y="17"/>
                  </a:cubicBezTo>
                  <a:cubicBezTo>
                    <a:pt x="132" y="17"/>
                    <a:pt x="132" y="17"/>
                    <a:pt x="132" y="17"/>
                  </a:cubicBezTo>
                  <a:cubicBezTo>
                    <a:pt x="135" y="17"/>
                    <a:pt x="138" y="19"/>
                    <a:pt x="138" y="22"/>
                  </a:cubicBezTo>
                  <a:cubicBezTo>
                    <a:pt x="138" y="26"/>
                    <a:pt x="138" y="26"/>
                    <a:pt x="138" y="26"/>
                  </a:cubicBezTo>
                  <a:cubicBezTo>
                    <a:pt x="138" y="42"/>
                    <a:pt x="138" y="42"/>
                    <a:pt x="138" y="42"/>
                  </a:cubicBezTo>
                  <a:cubicBezTo>
                    <a:pt x="67" y="42"/>
                    <a:pt x="67" y="42"/>
                    <a:pt x="67" y="42"/>
                  </a:cubicBezTo>
                  <a:lnTo>
                    <a:pt x="67" y="26"/>
                  </a:lnTo>
                  <a:close/>
                  <a:moveTo>
                    <a:pt x="101" y="101"/>
                  </a:moveTo>
                  <a:cubicBezTo>
                    <a:pt x="92" y="101"/>
                    <a:pt x="85" y="94"/>
                    <a:pt x="85" y="86"/>
                  </a:cubicBezTo>
                  <a:cubicBezTo>
                    <a:pt x="85" y="77"/>
                    <a:pt x="92" y="70"/>
                    <a:pt x="101" y="70"/>
                  </a:cubicBezTo>
                  <a:cubicBezTo>
                    <a:pt x="110" y="70"/>
                    <a:pt x="117" y="77"/>
                    <a:pt x="117" y="86"/>
                  </a:cubicBezTo>
                  <a:cubicBezTo>
                    <a:pt x="117" y="94"/>
                    <a:pt x="110" y="101"/>
                    <a:pt x="101" y="101"/>
                  </a:cubicBezTo>
                  <a:close/>
                </a:path>
              </a:pathLst>
            </a:cu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1770" name="组合 38"/>
          <p:cNvGrpSpPr/>
          <p:nvPr/>
        </p:nvGrpSpPr>
        <p:grpSpPr>
          <a:xfrm>
            <a:off x="7997825" y="3963988"/>
            <a:ext cx="355600" cy="341312"/>
            <a:chExt cx="2438400" cy="2332038"/>
          </a:xfrm>
        </p:grpSpPr>
        <p:sp>
          <p:nvSpPr>
            <p:cNvPr id="31778" name="Freeform 25"/>
            <p:cNvSpPr>
              <a:spLocks noChangeArrowheads="1"/>
            </p:cNvSpPr>
            <p:nvPr/>
          </p:nvSpPr>
          <p:spPr bwMode="auto">
            <a:xfrm>
              <a:off x="893763" y="1676400"/>
              <a:ext cx="655638" cy="655638"/>
            </a:xfrm>
            <a:custGeom>
              <a:gdLst>
                <a:gd name="T0" fmla="*/ 2147483646 w 413"/>
                <a:gd name="T1" fmla="*/ 2147483646 h 413"/>
                <a:gd name="T2" fmla="*/ 0 w 413"/>
                <a:gd name="T3" fmla="*/ 0 h 413"/>
                <a:gd name="T4" fmla="*/ 2147483646 w 413"/>
                <a:gd name="T5" fmla="*/ 0 h 413"/>
                <a:gd name="T6" fmla="*/ 2147483646 w 413"/>
                <a:gd name="T7" fmla="*/ 2147483646 h 41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13"/>
                <a:gd name="T13" fmla="*/ 0 h 413"/>
                <a:gd name="T14" fmla="*/ 413 w 413"/>
                <a:gd name="T15" fmla="*/ 413 h 413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12" h="412">
                  <a:moveTo>
                    <a:pt x="206" y="413"/>
                  </a:moveTo>
                  <a:lnTo>
                    <a:pt x="0" y="0"/>
                  </a:lnTo>
                  <a:lnTo>
                    <a:pt x="413" y="0"/>
                  </a:lnTo>
                  <a:lnTo>
                    <a:pt x="206" y="413"/>
                  </a:lnTo>
                  <a:close/>
                </a:path>
              </a:pathLst>
            </a:cu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79" name="任意多边形 40"/>
            <p:cNvSpPr>
              <a:spLocks noChangeArrowheads="1"/>
            </p:cNvSpPr>
            <p:nvPr/>
          </p:nvSpPr>
          <p:spPr bwMode="auto">
            <a:xfrm>
              <a:off x="0" y="0"/>
              <a:ext cx="2438400" cy="1774825"/>
            </a:xfrm>
            <a:custGeom>
              <a:gdLst>
                <a:gd name="T0" fmla="*/ 290196 w 2438400"/>
                <a:gd name="T1" fmla="*/ 0 h 1774825"/>
                <a:gd name="T2" fmla="*/ 2151973 w 2438400"/>
                <a:gd name="T3" fmla="*/ 0 h 1774825"/>
                <a:gd name="T4" fmla="*/ 2438400 w 2438400"/>
                <a:gd name="T5" fmla="*/ 286384 h 1774825"/>
                <a:gd name="T6" fmla="*/ 2438400 w 2438400"/>
                <a:gd name="T7" fmla="*/ 1484673 h 1774825"/>
                <a:gd name="T8" fmla="*/ 2151973 w 2438400"/>
                <a:gd name="T9" fmla="*/ 1774825 h 1774825"/>
                <a:gd name="T10" fmla="*/ 290196 w 2438400"/>
                <a:gd name="T11" fmla="*/ 1774825 h 1774825"/>
                <a:gd name="T12" fmla="*/ 0 w 2438400"/>
                <a:gd name="T13" fmla="*/ 1484673 h 1774825"/>
                <a:gd name="T14" fmla="*/ 0 w 2438400"/>
                <a:gd name="T15" fmla="*/ 286384 h 1774825"/>
                <a:gd name="T16" fmla="*/ 290196 w 2438400"/>
                <a:gd name="T17" fmla="*/ 0 h 1774825"/>
                <a:gd name="T18" fmla="*/ 471488 w 2438400"/>
                <a:gd name="T19" fmla="*/ 425450 h 1774825"/>
                <a:gd name="T20" fmla="*/ 471488 w 2438400"/>
                <a:gd name="T21" fmla="*/ 598488 h 1774825"/>
                <a:gd name="T22" fmla="*/ 1971676 w 2438400"/>
                <a:gd name="T23" fmla="*/ 598488 h 1774825"/>
                <a:gd name="T24" fmla="*/ 1971676 w 2438400"/>
                <a:gd name="T25" fmla="*/ 425450 h 1774825"/>
                <a:gd name="T26" fmla="*/ 471488 w 2438400"/>
                <a:gd name="T27" fmla="*/ 425450 h 1774825"/>
                <a:gd name="T28" fmla="*/ 471488 w 2438400"/>
                <a:gd name="T29" fmla="*/ 801688 h 1774825"/>
                <a:gd name="T30" fmla="*/ 471488 w 2438400"/>
                <a:gd name="T31" fmla="*/ 971551 h 1774825"/>
                <a:gd name="T32" fmla="*/ 1971676 w 2438400"/>
                <a:gd name="T33" fmla="*/ 971551 h 1774825"/>
                <a:gd name="T34" fmla="*/ 1971676 w 2438400"/>
                <a:gd name="T35" fmla="*/ 801688 h 1774825"/>
                <a:gd name="T36" fmla="*/ 471488 w 2438400"/>
                <a:gd name="T37" fmla="*/ 801688 h 1774825"/>
                <a:gd name="T38" fmla="*/ 471488 w 2438400"/>
                <a:gd name="T39" fmla="*/ 1174750 h 1774825"/>
                <a:gd name="T40" fmla="*/ 471488 w 2438400"/>
                <a:gd name="T41" fmla="*/ 1347788 h 1774825"/>
                <a:gd name="T42" fmla="*/ 1971676 w 2438400"/>
                <a:gd name="T43" fmla="*/ 1347788 h 1774825"/>
                <a:gd name="T44" fmla="*/ 1971676 w 2438400"/>
                <a:gd name="T45" fmla="*/ 1174750 h 1774825"/>
                <a:gd name="T46" fmla="*/ 471488 w 2438400"/>
                <a:gd name="T47" fmla="*/ 1174750 h 1774825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2438400"/>
                <a:gd name="T73" fmla="*/ 0 h 1774825"/>
                <a:gd name="T74" fmla="*/ 2438400 w 2438400"/>
                <a:gd name="T75" fmla="*/ 1774825 h 1774825"/>
              </a:gdLst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2438400" h="1774825">
                  <a:moveTo>
                    <a:pt x="290196" y="0"/>
                  </a:moveTo>
                  <a:cubicBezTo>
                    <a:pt x="2151973" y="0"/>
                    <a:pt x="2151973" y="0"/>
                    <a:pt x="2151973" y="0"/>
                  </a:cubicBezTo>
                  <a:cubicBezTo>
                    <a:pt x="2310262" y="0"/>
                    <a:pt x="2438400" y="128119"/>
                    <a:pt x="2438400" y="286384"/>
                  </a:cubicBezTo>
                  <a:lnTo>
                    <a:pt x="2438400" y="1484673"/>
                  </a:lnTo>
                  <a:cubicBezTo>
                    <a:pt x="2438400" y="1646706"/>
                    <a:pt x="2310262" y="1774825"/>
                    <a:pt x="2151973" y="1774825"/>
                  </a:cubicBezTo>
                  <a:cubicBezTo>
                    <a:pt x="290196" y="1774825"/>
                    <a:pt x="290196" y="1774825"/>
                    <a:pt x="290196" y="1774825"/>
                  </a:cubicBezTo>
                  <a:cubicBezTo>
                    <a:pt x="131907" y="1774825"/>
                    <a:pt x="0" y="1646706"/>
                    <a:pt x="0" y="1484673"/>
                  </a:cubicBezTo>
                  <a:cubicBezTo>
                    <a:pt x="0" y="286384"/>
                    <a:pt x="0" y="286384"/>
                    <a:pt x="0" y="286384"/>
                  </a:cubicBezTo>
                  <a:cubicBezTo>
                    <a:pt x="0" y="128119"/>
                    <a:pt x="131907" y="0"/>
                    <a:pt x="290196" y="0"/>
                  </a:cubicBezTo>
                  <a:close/>
                  <a:moveTo>
                    <a:pt x="471488" y="425450"/>
                  </a:moveTo>
                  <a:lnTo>
                    <a:pt x="471488" y="598488"/>
                  </a:lnTo>
                  <a:lnTo>
                    <a:pt x="1971676" y="598488"/>
                  </a:lnTo>
                  <a:lnTo>
                    <a:pt x="1971676" y="425450"/>
                  </a:lnTo>
                  <a:lnTo>
                    <a:pt x="471488" y="425450"/>
                  </a:lnTo>
                  <a:close/>
                  <a:moveTo>
                    <a:pt x="471488" y="801688"/>
                  </a:moveTo>
                  <a:lnTo>
                    <a:pt x="471488" y="971551"/>
                  </a:lnTo>
                  <a:lnTo>
                    <a:pt x="1971676" y="971551"/>
                  </a:lnTo>
                  <a:lnTo>
                    <a:pt x="1971676" y="801688"/>
                  </a:lnTo>
                  <a:lnTo>
                    <a:pt x="471488" y="801688"/>
                  </a:lnTo>
                  <a:close/>
                  <a:moveTo>
                    <a:pt x="471488" y="1174750"/>
                  </a:moveTo>
                  <a:lnTo>
                    <a:pt x="471488" y="1347788"/>
                  </a:lnTo>
                  <a:lnTo>
                    <a:pt x="1971676" y="1347788"/>
                  </a:lnTo>
                  <a:lnTo>
                    <a:pt x="1971676" y="1174750"/>
                  </a:lnTo>
                  <a:lnTo>
                    <a:pt x="471488" y="1174750"/>
                  </a:lnTo>
                  <a:close/>
                </a:path>
              </a:pathLst>
            </a:cu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1771" name="组合 41"/>
          <p:cNvGrpSpPr/>
          <p:nvPr/>
        </p:nvGrpSpPr>
        <p:grpSpPr>
          <a:xfrm>
            <a:off x="7994650" y="5453063"/>
            <a:ext cx="387350" cy="438150"/>
            <a:chExt cx="406393" cy="459645"/>
          </a:xfrm>
        </p:grpSpPr>
        <p:sp>
          <p:nvSpPr>
            <p:cNvPr id="31775" name="Freeform 148"/>
            <p:cNvSpPr>
              <a:spLocks noEditPoints="1" noChangeArrowheads="1"/>
            </p:cNvSpPr>
            <p:nvPr/>
          </p:nvSpPr>
          <p:spPr bwMode="auto">
            <a:xfrm>
              <a:off x="55120" y="0"/>
              <a:ext cx="351273" cy="456842"/>
            </a:xfrm>
            <a:custGeom>
              <a:gdLst>
                <a:gd name="T0" fmla="*/ 2147483646 w 159"/>
                <a:gd name="T1" fmla="*/ 2147483646 h 207"/>
                <a:gd name="T2" fmla="*/ 2147483646 w 159"/>
                <a:gd name="T3" fmla="*/ 2147483646 h 207"/>
                <a:gd name="T4" fmla="*/ 2147483646 w 159"/>
                <a:gd name="T5" fmla="*/ 2147483646 h 207"/>
                <a:gd name="T6" fmla="*/ 2147483646 w 159"/>
                <a:gd name="T7" fmla="*/ 2147483646 h 207"/>
                <a:gd name="T8" fmla="*/ 2147483646 w 159"/>
                <a:gd name="T9" fmla="*/ 2147483646 h 207"/>
                <a:gd name="T10" fmla="*/ 2147483646 w 159"/>
                <a:gd name="T11" fmla="*/ 2147483646 h 207"/>
                <a:gd name="T12" fmla="*/ 2147483646 w 159"/>
                <a:gd name="T13" fmla="*/ 2147483646 h 207"/>
                <a:gd name="T14" fmla="*/ 2147483646 w 159"/>
                <a:gd name="T15" fmla="*/ 2147483646 h 207"/>
                <a:gd name="T16" fmla="*/ 2147483646 w 159"/>
                <a:gd name="T17" fmla="*/ 2147483646 h 207"/>
                <a:gd name="T18" fmla="*/ 2147483646 w 159"/>
                <a:gd name="T19" fmla="*/ 2147483646 h 207"/>
                <a:gd name="T20" fmla="*/ 2147483646 w 159"/>
                <a:gd name="T21" fmla="*/ 2147483646 h 207"/>
                <a:gd name="T22" fmla="*/ 2147483646 w 159"/>
                <a:gd name="T23" fmla="*/ 2147483646 h 207"/>
                <a:gd name="T24" fmla="*/ 2147483646 w 159"/>
                <a:gd name="T25" fmla="*/ 2147483646 h 207"/>
                <a:gd name="T26" fmla="*/ 2147483646 w 159"/>
                <a:gd name="T27" fmla="*/ 2147483646 h 207"/>
                <a:gd name="T28" fmla="*/ 2147483646 w 159"/>
                <a:gd name="T29" fmla="*/ 2147483646 h 207"/>
                <a:gd name="T30" fmla="*/ 2147483646 w 159"/>
                <a:gd name="T31" fmla="*/ 2147483646 h 207"/>
                <a:gd name="T32" fmla="*/ 2147483646 w 159"/>
                <a:gd name="T33" fmla="*/ 2147483646 h 207"/>
                <a:gd name="T34" fmla="*/ 2147483646 w 159"/>
                <a:gd name="T35" fmla="*/ 2147483646 h 20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59"/>
                <a:gd name="T55" fmla="*/ 0 h 207"/>
                <a:gd name="T56" fmla="*/ 159 w 159"/>
                <a:gd name="T57" fmla="*/ 207 h 207"/>
              </a:gdLst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59" h="206">
                  <a:moveTo>
                    <a:pt x="157" y="185"/>
                  </a:moveTo>
                  <a:cubicBezTo>
                    <a:pt x="89" y="79"/>
                    <a:pt x="89" y="79"/>
                    <a:pt x="89" y="79"/>
                  </a:cubicBezTo>
                  <a:cubicBezTo>
                    <a:pt x="101" y="63"/>
                    <a:pt x="103" y="42"/>
                    <a:pt x="92" y="24"/>
                  </a:cubicBezTo>
                  <a:cubicBezTo>
                    <a:pt x="81" y="8"/>
                    <a:pt x="61" y="0"/>
                    <a:pt x="42" y="4"/>
                  </a:cubicBezTo>
                  <a:cubicBezTo>
                    <a:pt x="70" y="48"/>
                    <a:pt x="70" y="48"/>
                    <a:pt x="70" y="48"/>
                  </a:cubicBezTo>
                  <a:cubicBezTo>
                    <a:pt x="37" y="69"/>
                    <a:pt x="37" y="69"/>
                    <a:pt x="37" y="69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" y="42"/>
                    <a:pt x="0" y="61"/>
                    <a:pt x="10" y="77"/>
                  </a:cubicBezTo>
                  <a:cubicBezTo>
                    <a:pt x="21" y="95"/>
                    <a:pt x="43" y="102"/>
                    <a:pt x="62" y="96"/>
                  </a:cubicBezTo>
                  <a:cubicBezTo>
                    <a:pt x="130" y="202"/>
                    <a:pt x="130" y="202"/>
                    <a:pt x="130" y="202"/>
                  </a:cubicBezTo>
                  <a:cubicBezTo>
                    <a:pt x="133" y="206"/>
                    <a:pt x="138" y="207"/>
                    <a:pt x="143" y="205"/>
                  </a:cubicBezTo>
                  <a:cubicBezTo>
                    <a:pt x="154" y="197"/>
                    <a:pt x="154" y="197"/>
                    <a:pt x="154" y="197"/>
                  </a:cubicBezTo>
                  <a:cubicBezTo>
                    <a:pt x="158" y="195"/>
                    <a:pt x="159" y="189"/>
                    <a:pt x="157" y="185"/>
                  </a:cubicBezTo>
                  <a:close/>
                  <a:moveTo>
                    <a:pt x="144" y="193"/>
                  </a:moveTo>
                  <a:cubicBezTo>
                    <a:pt x="141" y="195"/>
                    <a:pt x="136" y="195"/>
                    <a:pt x="134" y="191"/>
                  </a:cubicBezTo>
                  <a:cubicBezTo>
                    <a:pt x="132" y="188"/>
                    <a:pt x="133" y="184"/>
                    <a:pt x="137" y="182"/>
                  </a:cubicBezTo>
                  <a:cubicBezTo>
                    <a:pt x="140" y="180"/>
                    <a:pt x="144" y="181"/>
                    <a:pt x="146" y="184"/>
                  </a:cubicBezTo>
                  <a:cubicBezTo>
                    <a:pt x="148" y="187"/>
                    <a:pt x="147" y="191"/>
                    <a:pt x="144" y="193"/>
                  </a:cubicBezTo>
                  <a:close/>
                </a:path>
              </a:pathLst>
            </a:cu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76" name="Freeform 149"/>
            <p:cNvSpPr>
              <a:spLocks noEditPoints="1" noChangeArrowheads="1"/>
            </p:cNvSpPr>
            <p:nvPr/>
          </p:nvSpPr>
          <p:spPr bwMode="auto">
            <a:xfrm>
              <a:off x="0" y="231691"/>
              <a:ext cx="231691" cy="227954"/>
            </a:xfrm>
            <a:custGeom>
              <a:gdLst>
                <a:gd name="T0" fmla="*/ 2147483646 w 105"/>
                <a:gd name="T1" fmla="*/ 2147483646 h 103"/>
                <a:gd name="T2" fmla="*/ 2147483646 w 105"/>
                <a:gd name="T3" fmla="*/ 2147483646 h 103"/>
                <a:gd name="T4" fmla="*/ 2147483646 w 105"/>
                <a:gd name="T5" fmla="*/ 2147483646 h 103"/>
                <a:gd name="T6" fmla="*/ 2147483646 w 105"/>
                <a:gd name="T7" fmla="*/ 2147483646 h 103"/>
                <a:gd name="T8" fmla="*/ 2147483646 w 105"/>
                <a:gd name="T9" fmla="*/ 2147483646 h 103"/>
                <a:gd name="T10" fmla="*/ 2147483646 w 105"/>
                <a:gd name="T11" fmla="*/ 0 h 103"/>
                <a:gd name="T12" fmla="*/ 2147483646 w 105"/>
                <a:gd name="T13" fmla="*/ 0 h 103"/>
                <a:gd name="T14" fmla="*/ 2147483646 w 105"/>
                <a:gd name="T15" fmla="*/ 2147483646 h 103"/>
                <a:gd name="T16" fmla="*/ 2147483646 w 105"/>
                <a:gd name="T17" fmla="*/ 2147483646 h 103"/>
                <a:gd name="T18" fmla="*/ 2147483646 w 105"/>
                <a:gd name="T19" fmla="*/ 2147483646 h 103"/>
                <a:gd name="T20" fmla="*/ 2147483646 w 105"/>
                <a:gd name="T21" fmla="*/ 2147483646 h 103"/>
                <a:gd name="T22" fmla="*/ 2147483646 w 105"/>
                <a:gd name="T23" fmla="*/ 2147483646 h 103"/>
                <a:gd name="T24" fmla="*/ 2147483646 w 105"/>
                <a:gd name="T25" fmla="*/ 2147483646 h 103"/>
                <a:gd name="T26" fmla="*/ 0 w 105"/>
                <a:gd name="T27" fmla="*/ 2147483646 h 103"/>
                <a:gd name="T28" fmla="*/ 0 w 105"/>
                <a:gd name="T29" fmla="*/ 2147483646 h 103"/>
                <a:gd name="T30" fmla="*/ 2147483646 w 105"/>
                <a:gd name="T31" fmla="*/ 2147483646 h 103"/>
                <a:gd name="T32" fmla="*/ 2147483646 w 105"/>
                <a:gd name="T33" fmla="*/ 2147483646 h 103"/>
                <a:gd name="T34" fmla="*/ 2147483646 w 105"/>
                <a:gd name="T35" fmla="*/ 2147483646 h 103"/>
                <a:gd name="T36" fmla="*/ 2147483646 w 105"/>
                <a:gd name="T37" fmla="*/ 2147483646 h 103"/>
                <a:gd name="T38" fmla="*/ 2147483646 w 105"/>
                <a:gd name="T39" fmla="*/ 2147483646 h 103"/>
                <a:gd name="T40" fmla="*/ 2147483646 w 105"/>
                <a:gd name="T41" fmla="*/ 2147483646 h 103"/>
                <a:gd name="T42" fmla="*/ 2147483646 w 105"/>
                <a:gd name="T43" fmla="*/ 2147483646 h 103"/>
                <a:gd name="T44" fmla="*/ 2147483646 w 105"/>
                <a:gd name="T45" fmla="*/ 2147483646 h 103"/>
                <a:gd name="T46" fmla="*/ 2147483646 w 105"/>
                <a:gd name="T47" fmla="*/ 2147483646 h 103"/>
                <a:gd name="T48" fmla="*/ 2147483646 w 105"/>
                <a:gd name="T49" fmla="*/ 2147483646 h 103"/>
                <a:gd name="T50" fmla="*/ 2147483646 w 105"/>
                <a:gd name="T51" fmla="*/ 2147483646 h 103"/>
                <a:gd name="T52" fmla="*/ 2147483646 w 105"/>
                <a:gd name="T53" fmla="*/ 2147483646 h 103"/>
                <a:gd name="T54" fmla="*/ 2147483646 w 105"/>
                <a:gd name="T55" fmla="*/ 2147483646 h 103"/>
                <a:gd name="T56" fmla="*/ 2147483646 w 105"/>
                <a:gd name="T57" fmla="*/ 2147483646 h 103"/>
                <a:gd name="T58" fmla="*/ 2147483646 w 105"/>
                <a:gd name="T59" fmla="*/ 2147483646 h 103"/>
                <a:gd name="T60" fmla="*/ 2147483646 w 105"/>
                <a:gd name="T61" fmla="*/ 2147483646 h 103"/>
                <a:gd name="T62" fmla="*/ 2147483646 w 105"/>
                <a:gd name="T63" fmla="*/ 2147483646 h 103"/>
                <a:gd name="T64" fmla="*/ 2147483646 w 105"/>
                <a:gd name="T65" fmla="*/ 2147483646 h 103"/>
                <a:gd name="T66" fmla="*/ 2147483646 w 105"/>
                <a:gd name="T67" fmla="*/ 2147483646 h 103"/>
                <a:gd name="T68" fmla="*/ 2147483646 w 105"/>
                <a:gd name="T69" fmla="*/ 2147483646 h 103"/>
                <a:gd name="T70" fmla="*/ 2147483646 w 105"/>
                <a:gd name="T71" fmla="*/ 2147483646 h 103"/>
                <a:gd name="T72" fmla="*/ 2147483646 w 105"/>
                <a:gd name="T73" fmla="*/ 2147483646 h 103"/>
                <a:gd name="T74" fmla="*/ 2147483646 w 105"/>
                <a:gd name="T75" fmla="*/ 2147483646 h 10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05"/>
                <a:gd name="T115" fmla="*/ 0 h 103"/>
                <a:gd name="T116" fmla="*/ 105 w 105"/>
                <a:gd name="T117" fmla="*/ 103 h 103"/>
              </a:gdLst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05" h="103">
                  <a:moveTo>
                    <a:pt x="91" y="26"/>
                  </a:moveTo>
                  <a:cubicBezTo>
                    <a:pt x="97" y="20"/>
                    <a:pt x="97" y="20"/>
                    <a:pt x="97" y="20"/>
                  </a:cubicBezTo>
                  <a:cubicBezTo>
                    <a:pt x="84" y="7"/>
                    <a:pt x="84" y="7"/>
                    <a:pt x="84" y="7"/>
                  </a:cubicBezTo>
                  <a:cubicBezTo>
                    <a:pt x="78" y="13"/>
                    <a:pt x="78" y="13"/>
                    <a:pt x="78" y="13"/>
                  </a:cubicBezTo>
                  <a:cubicBezTo>
                    <a:pt x="73" y="10"/>
                    <a:pt x="67" y="8"/>
                    <a:pt x="62" y="7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38" y="8"/>
                    <a:pt x="33" y="10"/>
                    <a:pt x="28" y="13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2" y="31"/>
                    <a:pt x="10" y="36"/>
                    <a:pt x="8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9" y="61"/>
                    <a:pt x="9" y="61"/>
                    <a:pt x="9" y="61"/>
                  </a:cubicBezTo>
                  <a:cubicBezTo>
                    <a:pt x="10" y="66"/>
                    <a:pt x="12" y="71"/>
                    <a:pt x="15" y="76"/>
                  </a:cubicBezTo>
                  <a:cubicBezTo>
                    <a:pt x="9" y="82"/>
                    <a:pt x="9" y="82"/>
                    <a:pt x="9" y="82"/>
                  </a:cubicBezTo>
                  <a:cubicBezTo>
                    <a:pt x="22" y="95"/>
                    <a:pt x="22" y="95"/>
                    <a:pt x="22" y="95"/>
                  </a:cubicBezTo>
                  <a:cubicBezTo>
                    <a:pt x="28" y="89"/>
                    <a:pt x="28" y="89"/>
                    <a:pt x="28" y="89"/>
                  </a:cubicBezTo>
                  <a:cubicBezTo>
                    <a:pt x="33" y="92"/>
                    <a:pt x="38" y="94"/>
                    <a:pt x="43" y="95"/>
                  </a:cubicBezTo>
                  <a:cubicBezTo>
                    <a:pt x="43" y="103"/>
                    <a:pt x="43" y="103"/>
                    <a:pt x="4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95"/>
                    <a:pt x="62" y="95"/>
                    <a:pt x="62" y="95"/>
                  </a:cubicBezTo>
                  <a:cubicBezTo>
                    <a:pt x="67" y="94"/>
                    <a:pt x="73" y="92"/>
                    <a:pt x="77" y="89"/>
                  </a:cubicBezTo>
                  <a:cubicBezTo>
                    <a:pt x="83" y="95"/>
                    <a:pt x="83" y="95"/>
                    <a:pt x="83" y="95"/>
                  </a:cubicBezTo>
                  <a:cubicBezTo>
                    <a:pt x="96" y="82"/>
                    <a:pt x="96" y="82"/>
                    <a:pt x="96" y="82"/>
                  </a:cubicBezTo>
                  <a:cubicBezTo>
                    <a:pt x="91" y="76"/>
                    <a:pt x="91" y="76"/>
                    <a:pt x="91" y="76"/>
                  </a:cubicBezTo>
                  <a:cubicBezTo>
                    <a:pt x="94" y="71"/>
                    <a:pt x="96" y="66"/>
                    <a:pt x="97" y="61"/>
                  </a:cubicBezTo>
                  <a:cubicBezTo>
                    <a:pt x="105" y="61"/>
                    <a:pt x="105" y="61"/>
                    <a:pt x="105" y="61"/>
                  </a:cubicBezTo>
                  <a:cubicBezTo>
                    <a:pt x="105" y="42"/>
                    <a:pt x="105" y="42"/>
                    <a:pt x="105" y="42"/>
                  </a:cubicBezTo>
                  <a:cubicBezTo>
                    <a:pt x="97" y="42"/>
                    <a:pt x="97" y="42"/>
                    <a:pt x="97" y="42"/>
                  </a:cubicBezTo>
                  <a:cubicBezTo>
                    <a:pt x="96" y="36"/>
                    <a:pt x="94" y="31"/>
                    <a:pt x="91" y="26"/>
                  </a:cubicBezTo>
                  <a:close/>
                  <a:moveTo>
                    <a:pt x="53" y="83"/>
                  </a:moveTo>
                  <a:cubicBezTo>
                    <a:pt x="35" y="83"/>
                    <a:pt x="21" y="69"/>
                    <a:pt x="21" y="51"/>
                  </a:cubicBezTo>
                  <a:cubicBezTo>
                    <a:pt x="21" y="33"/>
                    <a:pt x="35" y="19"/>
                    <a:pt x="53" y="19"/>
                  </a:cubicBezTo>
                  <a:cubicBezTo>
                    <a:pt x="71" y="19"/>
                    <a:pt x="85" y="33"/>
                    <a:pt x="85" y="51"/>
                  </a:cubicBezTo>
                  <a:cubicBezTo>
                    <a:pt x="85" y="69"/>
                    <a:pt x="71" y="83"/>
                    <a:pt x="53" y="83"/>
                  </a:cubicBezTo>
                  <a:close/>
                </a:path>
              </a:pathLst>
            </a:cu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77" name="Oval 150"/>
            <p:cNvSpPr>
              <a:spLocks noChangeArrowheads="1"/>
            </p:cNvSpPr>
            <p:nvPr/>
          </p:nvSpPr>
          <p:spPr bwMode="auto">
            <a:xfrm>
              <a:off x="97160" y="326983"/>
              <a:ext cx="37370" cy="37370"/>
            </a:xfrm>
            <a:prstGeom prst="ellipse">
              <a:avLst/>
            </a:pr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</p:grpSp>
      <p:sp>
        <p:nvSpPr>
          <p:cNvPr id="31772" name="文本框 45"/>
          <p:cNvSpPr>
            <a:spLocks noChangeArrowheads="1"/>
          </p:cNvSpPr>
          <p:nvPr/>
        </p:nvSpPr>
        <p:spPr bwMode="auto">
          <a:xfrm>
            <a:off x="8864600" y="2076450"/>
            <a:ext cx="2786063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chemeClr val="bg1"/>
                </a:solidFill>
                <a:latin typeface="方正姚体简体" panose="03000509000000000000" pitchFamily="65" charset="-122"/>
                <a:sym typeface="方正姚体" panose="02010601030101010101" pitchFamily="2" charset="-122"/>
              </a:rPr>
              <a:t>    </a:t>
            </a:r>
            <a:r>
              <a:rPr lang="en-US" altLang="zh-CN" sz="1600" b="1">
                <a:solidFill>
                  <a:schemeClr val="bg1"/>
                </a:solidFill>
                <a:latin typeface="方正姚体简体" panose="03000509000000000000" pitchFamily="65" charset="-122"/>
                <a:sym typeface="方正姚体" panose="02010601030101010101" pitchFamily="2" charset="-122"/>
              </a:rPr>
              <a:t>MORE  THEN  TEMPLATE</a:t>
            </a:r>
            <a:endParaRPr lang="en-US" altLang="zh-CN" sz="1000" b="1">
              <a:solidFill>
                <a:schemeClr val="bg1"/>
              </a:solidFill>
              <a:latin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>
                <a:solidFill>
                  <a:schemeClr val="bg1"/>
                </a:solidFill>
                <a:latin typeface="方正姚体简体" panose="03000509000000000000" pitchFamily="65" charset="-122"/>
                <a:sym typeface="方正姚体" panose="02010601030101010101" pitchFamily="2" charset="-122"/>
              </a:rPr>
              <a:t>Click here to add  you to the  center of the  </a:t>
            </a:r>
            <a:endParaRPr lang="en-US" altLang="zh-CN" sz="1200">
              <a:solidFill>
                <a:schemeClr val="bg1"/>
              </a:solidFill>
              <a:latin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>
                <a:solidFill>
                  <a:schemeClr val="bg1"/>
                </a:solidFill>
                <a:latin typeface="方正姚体简体" panose="03000509000000000000" pitchFamily="65" charset="-122"/>
                <a:sym typeface="方正姚体" panose="02010601030101010101" pitchFamily="2" charset="-122"/>
              </a:rPr>
              <a:t>narrative thought</a:t>
            </a:r>
            <a:endParaRPr lang="en-US" altLang="zh-CN" sz="1600">
              <a:solidFill>
                <a:schemeClr val="bg1"/>
              </a:solidFill>
              <a:latin typeface="方正姚体简体" panose="03000509000000000000" pitchFamily="65" charset="-122"/>
              <a:ea typeface="微软雅黑" panose="020b0503020204020204" pitchFamily="34" charset="-122"/>
              <a:sym typeface="方正姚体" panose="02010601030101010101" pitchFamily="2" charset="-122"/>
            </a:endParaRPr>
          </a:p>
        </p:txBody>
      </p:sp>
      <p:sp>
        <p:nvSpPr>
          <p:cNvPr id="31773" name="文本框 46"/>
          <p:cNvSpPr>
            <a:spLocks noChangeArrowheads="1"/>
          </p:cNvSpPr>
          <p:nvPr/>
        </p:nvSpPr>
        <p:spPr bwMode="auto">
          <a:xfrm>
            <a:off x="8864600" y="3622675"/>
            <a:ext cx="2786063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chemeClr val="bg1"/>
                </a:solidFill>
                <a:latin typeface="方正姚体简体" panose="03000509000000000000" pitchFamily="65" charset="-122"/>
                <a:sym typeface="方正姚体" panose="02010601030101010101" pitchFamily="2" charset="-122"/>
              </a:rPr>
              <a:t>    </a:t>
            </a:r>
            <a:r>
              <a:rPr lang="en-US" altLang="zh-CN" sz="1600" b="1">
                <a:solidFill>
                  <a:schemeClr val="bg1"/>
                </a:solidFill>
                <a:latin typeface="方正姚体简体" panose="03000509000000000000" pitchFamily="65" charset="-122"/>
                <a:sym typeface="方正姚体" panose="02010601030101010101" pitchFamily="2" charset="-122"/>
              </a:rPr>
              <a:t>MORE  THEN  TEMPLATE</a:t>
            </a:r>
            <a:endParaRPr lang="en-US" altLang="zh-CN" sz="1000" b="1">
              <a:solidFill>
                <a:schemeClr val="bg1"/>
              </a:solidFill>
              <a:latin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>
                <a:solidFill>
                  <a:schemeClr val="bg1"/>
                </a:solidFill>
                <a:latin typeface="方正姚体简体" panose="03000509000000000000" pitchFamily="65" charset="-122"/>
                <a:sym typeface="方正姚体" panose="02010601030101010101" pitchFamily="2" charset="-122"/>
              </a:rPr>
              <a:t>Click here to add  you to the  center of the  </a:t>
            </a:r>
            <a:endParaRPr lang="en-US" altLang="zh-CN" sz="1200">
              <a:solidFill>
                <a:schemeClr val="bg1"/>
              </a:solidFill>
              <a:latin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>
                <a:solidFill>
                  <a:schemeClr val="bg1"/>
                </a:solidFill>
                <a:latin typeface="方正姚体简体" panose="03000509000000000000" pitchFamily="65" charset="-122"/>
                <a:sym typeface="方正姚体" panose="02010601030101010101" pitchFamily="2" charset="-122"/>
              </a:rPr>
              <a:t>narrative thought</a:t>
            </a:r>
            <a:endParaRPr lang="en-US" altLang="zh-CN" sz="1600">
              <a:solidFill>
                <a:schemeClr val="bg1"/>
              </a:solidFill>
              <a:latin typeface="方正姚体简体" panose="03000509000000000000" pitchFamily="65" charset="-122"/>
              <a:ea typeface="微软雅黑" panose="020b0503020204020204" pitchFamily="34" charset="-122"/>
              <a:sym typeface="方正姚体" panose="02010601030101010101" pitchFamily="2" charset="-122"/>
            </a:endParaRPr>
          </a:p>
        </p:txBody>
      </p:sp>
      <p:sp>
        <p:nvSpPr>
          <p:cNvPr id="31774" name="文本框 47"/>
          <p:cNvSpPr>
            <a:spLocks noChangeArrowheads="1"/>
          </p:cNvSpPr>
          <p:nvPr/>
        </p:nvSpPr>
        <p:spPr bwMode="auto">
          <a:xfrm>
            <a:off x="8858250" y="5207000"/>
            <a:ext cx="2786063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chemeClr val="bg1"/>
                </a:solidFill>
                <a:latin typeface="方正姚体简体" panose="03000509000000000000" pitchFamily="65" charset="-122"/>
                <a:sym typeface="方正姚体" panose="02010601030101010101" pitchFamily="2" charset="-122"/>
              </a:rPr>
              <a:t>    </a:t>
            </a:r>
            <a:r>
              <a:rPr lang="en-US" altLang="zh-CN" sz="1600" b="1">
                <a:solidFill>
                  <a:schemeClr val="bg1"/>
                </a:solidFill>
                <a:latin typeface="方正姚体简体" panose="03000509000000000000" pitchFamily="65" charset="-122"/>
                <a:sym typeface="方正姚体" panose="02010601030101010101" pitchFamily="2" charset="-122"/>
              </a:rPr>
              <a:t>MORE  THEN  TEMPLATE</a:t>
            </a:r>
            <a:endParaRPr lang="en-US" altLang="zh-CN" sz="1000" b="1">
              <a:solidFill>
                <a:schemeClr val="bg1"/>
              </a:solidFill>
              <a:latin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>
                <a:solidFill>
                  <a:schemeClr val="bg1"/>
                </a:solidFill>
                <a:latin typeface="方正姚体简体" panose="03000509000000000000" pitchFamily="65" charset="-122"/>
                <a:sym typeface="方正姚体" panose="02010601030101010101" pitchFamily="2" charset="-122"/>
              </a:rPr>
              <a:t>Click here to add  you to the  center of the  </a:t>
            </a:r>
            <a:endParaRPr lang="en-US" altLang="zh-CN" sz="1200">
              <a:solidFill>
                <a:schemeClr val="bg1"/>
              </a:solidFill>
              <a:latin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>
                <a:solidFill>
                  <a:schemeClr val="bg1"/>
                </a:solidFill>
                <a:latin typeface="方正姚体简体" panose="03000509000000000000" pitchFamily="65" charset="-122"/>
                <a:sym typeface="方正姚体" panose="02010601030101010101" pitchFamily="2" charset="-122"/>
              </a:rPr>
              <a:t>narrative thought</a:t>
            </a:r>
            <a:endParaRPr lang="en-US" altLang="zh-CN" sz="1600">
              <a:solidFill>
                <a:schemeClr val="bg1"/>
              </a:solidFill>
              <a:latin typeface="方正姚体简体" panose="03000509000000000000" pitchFamily="65" charset="-122"/>
              <a:ea typeface="微软雅黑" panose="020b0503020204020204" pitchFamily="34" charset="-122"/>
              <a:sym typeface="方正姚体" panose="02010601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 bwMode="auto">
      <p:bgPr>
        <a:blipFill dpi="0"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2770" name="等腰三角形 16"/>
          <p:cNvSpPr>
            <a:spLocks noChangeArrowheads="1"/>
          </p:cNvSpPr>
          <p:nvPr/>
        </p:nvSpPr>
        <p:spPr bwMode="auto">
          <a:xfrm>
            <a:off x="1889125" y="4375150"/>
            <a:ext cx="2689225" cy="2482850"/>
          </a:xfrm>
          <a:prstGeom prst="triangle">
            <a:avLst>
              <a:gd name="adj" fmla="val 50000"/>
            </a:avLst>
          </a:prstGeom>
          <a:solidFill>
            <a:srgbClr val="FFFFFF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2771" name="文本框 19"/>
          <p:cNvSpPr>
            <a:spLocks noChangeArrowheads="1"/>
          </p:cNvSpPr>
          <p:nvPr/>
        </p:nvSpPr>
        <p:spPr bwMode="auto">
          <a:xfrm>
            <a:off x="5149850" y="3068638"/>
            <a:ext cx="6084888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000000"/>
                </a:solidFill>
              </a:rPr>
              <a:t>  </a:t>
            </a:r>
            <a:r>
              <a:rPr lang="en-US" altLang="zh-CN" sz="4400">
                <a:solidFill>
                  <a:schemeClr val="bg1"/>
                </a:solidFill>
                <a:latin typeface="方正姚体简体" panose="03000509000000000000" pitchFamily="65" charset="-122"/>
                <a:sym typeface="方正姚体" panose="02010601030101010101" pitchFamily="2" charset="-122"/>
              </a:rPr>
              <a:t>MORE  </a:t>
            </a:r>
            <a:r>
              <a:rPr lang="en-US" altLang="zh-CN" sz="4400" b="1">
                <a:solidFill>
                  <a:schemeClr val="bg1"/>
                </a:solidFill>
                <a:latin typeface="方正姚体简体" panose="03000509000000000000" pitchFamily="65" charset="-122"/>
                <a:sym typeface="方正姚体" panose="02010601030101010101" pitchFamily="2" charset="-122"/>
              </a:rPr>
              <a:t>THEN  </a:t>
            </a:r>
            <a:r>
              <a:rPr lang="en-US" altLang="zh-CN" sz="4400">
                <a:solidFill>
                  <a:schemeClr val="bg1"/>
                </a:solidFill>
                <a:latin typeface="方正姚体简体" panose="03000509000000000000" pitchFamily="65" charset="-122"/>
                <a:sym typeface="方正姚体" panose="02010601030101010101" pitchFamily="2" charset="-122"/>
              </a:rPr>
              <a:t>TEMPLATE</a:t>
            </a:r>
            <a:endParaRPr lang="en-US" altLang="zh-CN" sz="3600">
              <a:solidFill>
                <a:schemeClr val="bg1"/>
              </a:solidFill>
              <a:latin typeface="方正姚体简体" panose="03000509000000000000" pitchFamily="65" charset="-122"/>
              <a:sym typeface="方正姚体" panose="02010601030101010101" pitchFamily="2" charset="-122"/>
            </a:endParaRPr>
          </a:p>
        </p:txBody>
      </p:sp>
      <p:sp>
        <p:nvSpPr>
          <p:cNvPr id="32772" name="文本框 20"/>
          <p:cNvSpPr>
            <a:spLocks noChangeArrowheads="1"/>
          </p:cNvSpPr>
          <p:nvPr/>
        </p:nvSpPr>
        <p:spPr bwMode="auto">
          <a:xfrm>
            <a:off x="5913438" y="3822700"/>
            <a:ext cx="4975225" cy="1446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chemeClr val="bg1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          </a:t>
            </a:r>
            <a:endParaRPr lang="zh-CN" altLang="en-US" sz="3200" b="1">
              <a:solidFill>
                <a:schemeClr val="bg1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800">
                <a:solidFill>
                  <a:schemeClr val="bg1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Click here to add  you to the  center of the  narrative </a:t>
            </a:r>
            <a:endParaRPr lang="zh-CN" altLang="en-US" sz="1800">
              <a:solidFill>
                <a:schemeClr val="bg1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800">
                <a:solidFill>
                  <a:schemeClr val="bg1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Thought  Click here to add   you to the  center of the </a:t>
            </a:r>
            <a:endParaRPr lang="zh-CN" altLang="en-US" sz="1800">
              <a:solidFill>
                <a:schemeClr val="bg1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800">
                <a:solidFill>
                  <a:schemeClr val="bg1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                             narrative thought</a:t>
            </a:r>
            <a:endParaRPr lang="en-US" altLang="zh-CN" sz="2000">
              <a:solidFill>
                <a:schemeClr val="bg1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</p:txBody>
      </p:sp>
      <p:sp>
        <p:nvSpPr>
          <p:cNvPr id="32773" name="直接连接符 21"/>
          <p:cNvSpPr>
            <a:spLocks noChangeShapeType="1"/>
          </p:cNvSpPr>
          <p:nvPr/>
        </p:nvSpPr>
        <p:spPr bwMode="auto">
          <a:xfrm rot="5400000" flipH="1">
            <a:off x="8209757" y="1100931"/>
            <a:ext cx="0" cy="5903913"/>
          </a:xfrm>
          <a:prstGeom prst="line">
            <a:avLst/>
          </a:prstGeom>
          <a:noFill/>
          <a:ln w="12700">
            <a:solidFill>
              <a:srgbClr val="FFFFFF">
                <a:alpha val="50195"/>
              </a:srgbClr>
            </a:solidFill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2774" name="等腰三角形 24"/>
          <p:cNvSpPr>
            <a:spLocks noChangeArrowheads="1"/>
          </p:cNvSpPr>
          <p:nvPr/>
        </p:nvSpPr>
        <p:spPr bwMode="auto">
          <a:xfrm>
            <a:off x="2155825" y="4867275"/>
            <a:ext cx="2155825" cy="1990725"/>
          </a:xfrm>
          <a:prstGeom prst="triangle">
            <a:avLst>
              <a:gd name="adj" fmla="val 50000"/>
            </a:avLst>
          </a:prstGeom>
          <a:solidFill>
            <a:srgbClr val="FFFFFF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2775" name="等腰三角形 26"/>
          <p:cNvSpPr>
            <a:spLocks noChangeArrowheads="1"/>
          </p:cNvSpPr>
          <p:nvPr/>
        </p:nvSpPr>
        <p:spPr bwMode="auto">
          <a:xfrm flipV="1">
            <a:off x="868363" y="0"/>
            <a:ext cx="4738687" cy="4375150"/>
          </a:xfrm>
          <a:prstGeom prst="triangle">
            <a:avLst>
              <a:gd name="adj" fmla="val 50000"/>
            </a:avLst>
          </a:prstGeom>
          <a:solidFill>
            <a:srgbClr val="FFFFFF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2776" name="等腰三角形 28"/>
          <p:cNvSpPr>
            <a:spLocks noChangeArrowheads="1"/>
          </p:cNvSpPr>
          <p:nvPr/>
        </p:nvSpPr>
        <p:spPr bwMode="auto">
          <a:xfrm flipV="1">
            <a:off x="1177925" y="-19050"/>
            <a:ext cx="4140200" cy="3822700"/>
          </a:xfrm>
          <a:prstGeom prst="triangle">
            <a:avLst>
              <a:gd name="adj" fmla="val 50000"/>
            </a:avLst>
          </a:prstGeom>
          <a:solidFill>
            <a:srgbClr val="FFFFFF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2777" name="文本框 29"/>
          <p:cNvSpPr>
            <a:spLocks noChangeArrowheads="1"/>
          </p:cNvSpPr>
          <p:nvPr/>
        </p:nvSpPr>
        <p:spPr bwMode="auto">
          <a:xfrm>
            <a:off x="2463800" y="428625"/>
            <a:ext cx="1714500" cy="1862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1500" b="1">
                <a:solidFill>
                  <a:srgbClr val="093255"/>
                </a:solidFill>
                <a:latin typeface="Impact" panose="020b0806030902050204" pitchFamily="34" charset="0"/>
                <a:sym typeface="Impact" panose="020b0806030902050204" pitchFamily="34" charset="0"/>
              </a:rPr>
              <a:t>04</a:t>
            </a:r>
            <a:endParaRPr lang="zh-CN" altLang="en-US" sz="11500" b="1">
              <a:solidFill>
                <a:srgbClr val="093255"/>
              </a:solidFill>
              <a:latin typeface="Impact" panose="020b0806030902050204" pitchFamily="34" charset="0"/>
              <a:sym typeface="Impact" panose="020b0806030902050204" pitchFamily="34" charset="0"/>
            </a:endParaRPr>
          </a:p>
        </p:txBody>
      </p:sp>
    </p:spTree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 bwMode="auto">
      <p:bgPr>
        <a:blipFill dpi="0"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3794" name="组合 1"/>
          <p:cNvGrpSpPr/>
          <p:nvPr/>
        </p:nvGrpSpPr>
        <p:grpSpPr>
          <a:xfrm>
            <a:off x="8674100" y="92075"/>
            <a:ext cx="3630613" cy="920750"/>
            <a:chExt cx="3965717" cy="921247"/>
          </a:xfrm>
        </p:grpSpPr>
        <p:sp>
          <p:nvSpPr>
            <p:cNvPr id="33849" name="等腰三角形 2"/>
            <p:cNvSpPr>
              <a:spLocks noChangeArrowheads="1"/>
            </p:cNvSpPr>
            <p:nvPr/>
          </p:nvSpPr>
          <p:spPr bwMode="auto">
            <a:xfrm rot="5400000" flipV="1">
              <a:off x="1522235" y="-1522235"/>
              <a:ext cx="921247" cy="3965717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33850" name="等腰三角形 3"/>
            <p:cNvSpPr>
              <a:spLocks noChangeArrowheads="1"/>
            </p:cNvSpPr>
            <p:nvPr/>
          </p:nvSpPr>
          <p:spPr bwMode="auto">
            <a:xfrm rot="5400000" flipV="1">
              <a:off x="2356721" y="-836346"/>
              <a:ext cx="602579" cy="2593940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33795" name="文本框 4"/>
          <p:cNvSpPr>
            <a:spLocks noChangeArrowheads="1"/>
          </p:cNvSpPr>
          <p:nvPr/>
        </p:nvSpPr>
        <p:spPr bwMode="auto">
          <a:xfrm>
            <a:off x="4070350" y="247650"/>
            <a:ext cx="40259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000000"/>
                </a:solidFill>
              </a:rPr>
              <a:t>  </a:t>
            </a:r>
            <a:r>
              <a:rPr lang="en-US" altLang="zh-CN" b="1">
                <a:solidFill>
                  <a:schemeClr val="bg1"/>
                </a:solidFill>
                <a:latin typeface="方正姚体简体" panose="03000509000000000000" pitchFamily="65" charset="-122"/>
                <a:sym typeface="方正姚体" panose="02010601030101010101" pitchFamily="2" charset="-122"/>
              </a:rPr>
              <a:t>MORE  THEN  TEMPLATE</a:t>
            </a:r>
            <a:endParaRPr lang="en-US" altLang="zh-CN" sz="2000" b="1">
              <a:solidFill>
                <a:schemeClr val="bg1"/>
              </a:solidFill>
              <a:latin typeface="方正姚体简体" panose="03000509000000000000" pitchFamily="65" charset="-122"/>
              <a:sym typeface="方正姚体" panose="02010601030101010101" pitchFamily="2" charset="-122"/>
            </a:endParaRPr>
          </a:p>
        </p:txBody>
      </p:sp>
      <p:grpSp>
        <p:nvGrpSpPr>
          <p:cNvPr id="33796" name="组合 5"/>
          <p:cNvGrpSpPr/>
          <p:nvPr/>
        </p:nvGrpSpPr>
        <p:grpSpPr>
          <a:xfrm flipH="1">
            <a:off x="-12700" y="92075"/>
            <a:ext cx="3630613" cy="920750"/>
            <a:chExt cx="3965717" cy="921247"/>
          </a:xfrm>
        </p:grpSpPr>
        <p:sp>
          <p:nvSpPr>
            <p:cNvPr id="33847" name="等腰三角形 6"/>
            <p:cNvSpPr>
              <a:spLocks noChangeArrowheads="1"/>
            </p:cNvSpPr>
            <p:nvPr/>
          </p:nvSpPr>
          <p:spPr bwMode="auto">
            <a:xfrm rot="5400000" flipV="1">
              <a:off x="1522235" y="-1522235"/>
              <a:ext cx="921247" cy="3965717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33848" name="等腰三角形 7"/>
            <p:cNvSpPr>
              <a:spLocks noChangeArrowheads="1"/>
            </p:cNvSpPr>
            <p:nvPr/>
          </p:nvSpPr>
          <p:spPr bwMode="auto">
            <a:xfrm rot="5400000" flipV="1">
              <a:off x="2356721" y="-836346"/>
              <a:ext cx="602579" cy="2593940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33797" name="任意多边形 8"/>
          <p:cNvSpPr>
            <a:spLocks noChangeArrowheads="1"/>
          </p:cNvSpPr>
          <p:nvPr/>
        </p:nvSpPr>
        <p:spPr bwMode="auto">
          <a:xfrm>
            <a:off x="3778250" y="3276600"/>
            <a:ext cx="1446213" cy="1449388"/>
          </a:xfrm>
          <a:custGeom>
            <a:gdLst>
              <a:gd name="T0" fmla="*/ 1209350 w 1581512"/>
              <a:gd name="T1" fmla="*/ 0 h 1583344"/>
              <a:gd name="T2" fmla="*/ 1209350 w 1581512"/>
              <a:gd name="T3" fmla="*/ 1214516 h 1583344"/>
              <a:gd name="T4" fmla="*/ 154456 w 1581512"/>
              <a:gd name="T5" fmla="*/ 1214516 h 1583344"/>
              <a:gd name="T6" fmla="*/ 156406 w 1581512"/>
              <a:gd name="T7" fmla="*/ 1175802 h 1583344"/>
              <a:gd name="T8" fmla="*/ 0 w 1581512"/>
              <a:gd name="T9" fmla="*/ 1049411 h 1583344"/>
              <a:gd name="T10" fmla="*/ 10546 w 1581512"/>
              <a:gd name="T11" fmla="*/ 980092 h 1583344"/>
              <a:gd name="T12" fmla="*/ 81847 w 1581512"/>
              <a:gd name="T13" fmla="*/ 749684 h 1583344"/>
              <a:gd name="T14" fmla="*/ 108455 w 1581512"/>
              <a:gd name="T15" fmla="*/ 694279 h 1583344"/>
              <a:gd name="T16" fmla="*/ 307016 w 1581512"/>
              <a:gd name="T17" fmla="*/ 680148 h 1583344"/>
              <a:gd name="T18" fmla="*/ 334075 w 1581512"/>
              <a:gd name="T19" fmla="*/ 635468 h 1583344"/>
              <a:gd name="T20" fmla="*/ 382873 w 1581512"/>
              <a:gd name="T21" fmla="*/ 570010 h 1583344"/>
              <a:gd name="T22" fmla="*/ 332285 w 1581512"/>
              <a:gd name="T23" fmla="*/ 372546 h 1583344"/>
              <a:gd name="T24" fmla="*/ 344089 w 1581512"/>
              <a:gd name="T25" fmla="*/ 359518 h 1583344"/>
              <a:gd name="T26" fmla="*/ 525188 w 1581512"/>
              <a:gd name="T27" fmla="*/ 209633 h 1583344"/>
              <a:gd name="T28" fmla="*/ 610938 w 1581512"/>
              <a:gd name="T29" fmla="*/ 157376 h 1583344"/>
              <a:gd name="T30" fmla="*/ 783411 w 1581512"/>
              <a:gd name="T31" fmla="*/ 259133 h 1583344"/>
              <a:gd name="T32" fmla="*/ 798485 w 1581512"/>
              <a:gd name="T33" fmla="*/ 251849 h 1583344"/>
              <a:gd name="T34" fmla="*/ 895464 w 1581512"/>
              <a:gd name="T35" fmla="*/ 216243 h 1583344"/>
              <a:gd name="T36" fmla="*/ 959714 w 1581512"/>
              <a:gd name="T37" fmla="*/ 199672 h 1583344"/>
              <a:gd name="T38" fmla="*/ 1039767 w 1581512"/>
              <a:gd name="T39" fmla="*/ 13146 h 1583344"/>
              <a:gd name="T40" fmla="*/ 1084238 w 1581512"/>
              <a:gd name="T41" fmla="*/ 6337 h 1583344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1581512"/>
              <a:gd name="T64" fmla="*/ 0 h 1583344"/>
              <a:gd name="T65" fmla="*/ 1581512 w 1581512"/>
              <a:gd name="T66" fmla="*/ 1583344 h 1583344"/>
            </a:gdLst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1581512" h="1583344">
                <a:moveTo>
                  <a:pt x="1581512" y="0"/>
                </a:moveTo>
                <a:lnTo>
                  <a:pt x="1581512" y="1583344"/>
                </a:lnTo>
                <a:lnTo>
                  <a:pt x="201988" y="1583344"/>
                </a:lnTo>
                <a:lnTo>
                  <a:pt x="204537" y="1532872"/>
                </a:lnTo>
                <a:lnTo>
                  <a:pt x="0" y="1368099"/>
                </a:lnTo>
                <a:lnTo>
                  <a:pt x="13792" y="1277729"/>
                </a:lnTo>
                <a:cubicBezTo>
                  <a:pt x="35109" y="1173558"/>
                  <a:pt x="66547" y="1073074"/>
                  <a:pt x="107035" y="977350"/>
                </a:cubicBezTo>
                <a:lnTo>
                  <a:pt x="141831" y="905119"/>
                </a:lnTo>
                <a:lnTo>
                  <a:pt x="401497" y="886697"/>
                </a:lnTo>
                <a:lnTo>
                  <a:pt x="436882" y="828450"/>
                </a:lnTo>
                <a:lnTo>
                  <a:pt x="500697" y="743113"/>
                </a:lnTo>
                <a:lnTo>
                  <a:pt x="434542" y="485682"/>
                </a:lnTo>
                <a:lnTo>
                  <a:pt x="449978" y="468697"/>
                </a:lnTo>
                <a:cubicBezTo>
                  <a:pt x="522375" y="396301"/>
                  <a:pt x="601675" y="330809"/>
                  <a:pt x="686808" y="273295"/>
                </a:cubicBezTo>
                <a:lnTo>
                  <a:pt x="798947" y="205168"/>
                </a:lnTo>
                <a:lnTo>
                  <a:pt x="1024496" y="337827"/>
                </a:lnTo>
                <a:lnTo>
                  <a:pt x="1044209" y="328331"/>
                </a:lnTo>
                <a:cubicBezTo>
                  <a:pt x="1085495" y="310868"/>
                  <a:pt x="1127808" y="295357"/>
                  <a:pt x="1171032" y="281913"/>
                </a:cubicBezTo>
                <a:lnTo>
                  <a:pt x="1255054" y="260309"/>
                </a:lnTo>
                <a:lnTo>
                  <a:pt x="1359743" y="17138"/>
                </a:lnTo>
                <a:lnTo>
                  <a:pt x="1417899" y="8262"/>
                </a:lnTo>
                <a:lnTo>
                  <a:pt x="1581512" y="0"/>
                </a:lnTo>
                <a:close/>
              </a:path>
            </a:pathLst>
          </a:custGeom>
          <a:solidFill>
            <a:srgbClr val="FEFEFE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3798" name="任意多边形 9"/>
          <p:cNvSpPr>
            <a:spLocks noChangeArrowheads="1"/>
          </p:cNvSpPr>
          <p:nvPr/>
        </p:nvSpPr>
        <p:spPr bwMode="auto">
          <a:xfrm flipH="1">
            <a:off x="5224463" y="3276600"/>
            <a:ext cx="1447800" cy="1449388"/>
          </a:xfrm>
          <a:custGeom>
            <a:gdLst>
              <a:gd name="T0" fmla="*/ 1213335 w 1581512"/>
              <a:gd name="T1" fmla="*/ 0 h 1583344"/>
              <a:gd name="T2" fmla="*/ 1213335 w 1581512"/>
              <a:gd name="T3" fmla="*/ 1214516 h 1583344"/>
              <a:gd name="T4" fmla="*/ 154965 w 1581512"/>
              <a:gd name="T5" fmla="*/ 1214516 h 1583344"/>
              <a:gd name="T6" fmla="*/ 156921 w 1581512"/>
              <a:gd name="T7" fmla="*/ 1175802 h 1583344"/>
              <a:gd name="T8" fmla="*/ 0 w 1581512"/>
              <a:gd name="T9" fmla="*/ 1049411 h 1583344"/>
              <a:gd name="T10" fmla="*/ 10582 w 1581512"/>
              <a:gd name="T11" fmla="*/ 980092 h 1583344"/>
              <a:gd name="T12" fmla="*/ 82118 w 1581512"/>
              <a:gd name="T13" fmla="*/ 749684 h 1583344"/>
              <a:gd name="T14" fmla="*/ 108813 w 1581512"/>
              <a:gd name="T15" fmla="*/ 694279 h 1583344"/>
              <a:gd name="T16" fmla="*/ 308029 w 1581512"/>
              <a:gd name="T17" fmla="*/ 680148 h 1583344"/>
              <a:gd name="T18" fmla="*/ 335176 w 1581512"/>
              <a:gd name="T19" fmla="*/ 635468 h 1583344"/>
              <a:gd name="T20" fmla="*/ 384135 w 1581512"/>
              <a:gd name="T21" fmla="*/ 570010 h 1583344"/>
              <a:gd name="T22" fmla="*/ 333381 w 1581512"/>
              <a:gd name="T23" fmla="*/ 372546 h 1583344"/>
              <a:gd name="T24" fmla="*/ 345223 w 1581512"/>
              <a:gd name="T25" fmla="*/ 359518 h 1583344"/>
              <a:gd name="T26" fmla="*/ 526918 w 1581512"/>
              <a:gd name="T27" fmla="*/ 209633 h 1583344"/>
              <a:gd name="T28" fmla="*/ 612952 w 1581512"/>
              <a:gd name="T29" fmla="*/ 157376 h 1583344"/>
              <a:gd name="T30" fmla="*/ 785992 w 1581512"/>
              <a:gd name="T31" fmla="*/ 259133 h 1583344"/>
              <a:gd name="T32" fmla="*/ 801117 w 1581512"/>
              <a:gd name="T33" fmla="*/ 251849 h 1583344"/>
              <a:gd name="T34" fmla="*/ 898416 w 1581512"/>
              <a:gd name="T35" fmla="*/ 216243 h 1583344"/>
              <a:gd name="T36" fmla="*/ 962876 w 1581512"/>
              <a:gd name="T37" fmla="*/ 199672 h 1583344"/>
              <a:gd name="T38" fmla="*/ 1043194 w 1581512"/>
              <a:gd name="T39" fmla="*/ 13146 h 1583344"/>
              <a:gd name="T40" fmla="*/ 1087811 w 1581512"/>
              <a:gd name="T41" fmla="*/ 6337 h 1583344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1581512"/>
              <a:gd name="T64" fmla="*/ 0 h 1583344"/>
              <a:gd name="T65" fmla="*/ 1581512 w 1581512"/>
              <a:gd name="T66" fmla="*/ 1583344 h 1583344"/>
            </a:gdLst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1581512" h="1583344">
                <a:moveTo>
                  <a:pt x="1581512" y="0"/>
                </a:moveTo>
                <a:lnTo>
                  <a:pt x="1581512" y="1583344"/>
                </a:lnTo>
                <a:lnTo>
                  <a:pt x="201988" y="1583344"/>
                </a:lnTo>
                <a:lnTo>
                  <a:pt x="204537" y="1532872"/>
                </a:lnTo>
                <a:lnTo>
                  <a:pt x="0" y="1368099"/>
                </a:lnTo>
                <a:lnTo>
                  <a:pt x="13792" y="1277729"/>
                </a:lnTo>
                <a:cubicBezTo>
                  <a:pt x="35109" y="1173558"/>
                  <a:pt x="66547" y="1073074"/>
                  <a:pt x="107035" y="977350"/>
                </a:cubicBezTo>
                <a:lnTo>
                  <a:pt x="141831" y="905119"/>
                </a:lnTo>
                <a:lnTo>
                  <a:pt x="401497" y="886697"/>
                </a:lnTo>
                <a:lnTo>
                  <a:pt x="436882" y="828450"/>
                </a:lnTo>
                <a:lnTo>
                  <a:pt x="500697" y="743113"/>
                </a:lnTo>
                <a:lnTo>
                  <a:pt x="434542" y="485682"/>
                </a:lnTo>
                <a:lnTo>
                  <a:pt x="449978" y="468697"/>
                </a:lnTo>
                <a:cubicBezTo>
                  <a:pt x="522375" y="396301"/>
                  <a:pt x="601675" y="330809"/>
                  <a:pt x="686808" y="273295"/>
                </a:cubicBezTo>
                <a:lnTo>
                  <a:pt x="798947" y="205168"/>
                </a:lnTo>
                <a:lnTo>
                  <a:pt x="1024496" y="337827"/>
                </a:lnTo>
                <a:lnTo>
                  <a:pt x="1044209" y="328331"/>
                </a:lnTo>
                <a:cubicBezTo>
                  <a:pt x="1085495" y="310868"/>
                  <a:pt x="1127808" y="295357"/>
                  <a:pt x="1171032" y="281913"/>
                </a:cubicBezTo>
                <a:lnTo>
                  <a:pt x="1255054" y="260309"/>
                </a:lnTo>
                <a:lnTo>
                  <a:pt x="1359743" y="17138"/>
                </a:lnTo>
                <a:lnTo>
                  <a:pt x="1417899" y="8262"/>
                </a:lnTo>
                <a:lnTo>
                  <a:pt x="1581512" y="0"/>
                </a:lnTo>
                <a:close/>
              </a:path>
            </a:pathLst>
          </a:custGeom>
          <a:solidFill>
            <a:srgbClr val="FEFEFE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3799" name="任意多边形 10"/>
          <p:cNvSpPr>
            <a:spLocks noChangeArrowheads="1"/>
          </p:cNvSpPr>
          <p:nvPr/>
        </p:nvSpPr>
        <p:spPr bwMode="auto">
          <a:xfrm flipV="1">
            <a:off x="3778250" y="4725988"/>
            <a:ext cx="1446213" cy="1449387"/>
          </a:xfrm>
          <a:custGeom>
            <a:gdLst>
              <a:gd name="T0" fmla="*/ 1209350 w 1581512"/>
              <a:gd name="T1" fmla="*/ 0 h 1583344"/>
              <a:gd name="T2" fmla="*/ 1209350 w 1581512"/>
              <a:gd name="T3" fmla="*/ 1214514 h 1583344"/>
              <a:gd name="T4" fmla="*/ 154456 w 1581512"/>
              <a:gd name="T5" fmla="*/ 1214514 h 1583344"/>
              <a:gd name="T6" fmla="*/ 156406 w 1581512"/>
              <a:gd name="T7" fmla="*/ 1175799 h 1583344"/>
              <a:gd name="T8" fmla="*/ 0 w 1581512"/>
              <a:gd name="T9" fmla="*/ 1049409 h 1583344"/>
              <a:gd name="T10" fmla="*/ 10546 w 1581512"/>
              <a:gd name="T11" fmla="*/ 980090 h 1583344"/>
              <a:gd name="T12" fmla="*/ 81847 w 1581512"/>
              <a:gd name="T13" fmla="*/ 749682 h 1583344"/>
              <a:gd name="T14" fmla="*/ 108455 w 1581512"/>
              <a:gd name="T15" fmla="*/ 694277 h 1583344"/>
              <a:gd name="T16" fmla="*/ 307016 w 1581512"/>
              <a:gd name="T17" fmla="*/ 680147 h 1583344"/>
              <a:gd name="T18" fmla="*/ 334075 w 1581512"/>
              <a:gd name="T19" fmla="*/ 635468 h 1583344"/>
              <a:gd name="T20" fmla="*/ 382873 w 1581512"/>
              <a:gd name="T21" fmla="*/ 570010 h 1583344"/>
              <a:gd name="T22" fmla="*/ 332285 w 1581512"/>
              <a:gd name="T23" fmla="*/ 372545 h 1583344"/>
              <a:gd name="T24" fmla="*/ 344089 w 1581512"/>
              <a:gd name="T25" fmla="*/ 359516 h 1583344"/>
              <a:gd name="T26" fmla="*/ 525188 w 1581512"/>
              <a:gd name="T27" fmla="*/ 209632 h 1583344"/>
              <a:gd name="T28" fmla="*/ 610938 w 1581512"/>
              <a:gd name="T29" fmla="*/ 157376 h 1583344"/>
              <a:gd name="T30" fmla="*/ 783411 w 1581512"/>
              <a:gd name="T31" fmla="*/ 259133 h 1583344"/>
              <a:gd name="T32" fmla="*/ 798485 w 1581512"/>
              <a:gd name="T33" fmla="*/ 251848 h 1583344"/>
              <a:gd name="T34" fmla="*/ 895464 w 1581512"/>
              <a:gd name="T35" fmla="*/ 216243 h 1583344"/>
              <a:gd name="T36" fmla="*/ 959714 w 1581512"/>
              <a:gd name="T37" fmla="*/ 199672 h 1583344"/>
              <a:gd name="T38" fmla="*/ 1039767 w 1581512"/>
              <a:gd name="T39" fmla="*/ 13146 h 1583344"/>
              <a:gd name="T40" fmla="*/ 1084238 w 1581512"/>
              <a:gd name="T41" fmla="*/ 6337 h 1583344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1581512"/>
              <a:gd name="T64" fmla="*/ 0 h 1583344"/>
              <a:gd name="T65" fmla="*/ 1581512 w 1581512"/>
              <a:gd name="T66" fmla="*/ 1583344 h 1583344"/>
            </a:gdLst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1581512" h="1583344">
                <a:moveTo>
                  <a:pt x="1581512" y="0"/>
                </a:moveTo>
                <a:lnTo>
                  <a:pt x="1581512" y="1583344"/>
                </a:lnTo>
                <a:lnTo>
                  <a:pt x="201988" y="1583344"/>
                </a:lnTo>
                <a:lnTo>
                  <a:pt x="204537" y="1532872"/>
                </a:lnTo>
                <a:lnTo>
                  <a:pt x="0" y="1368099"/>
                </a:lnTo>
                <a:lnTo>
                  <a:pt x="13792" y="1277729"/>
                </a:lnTo>
                <a:cubicBezTo>
                  <a:pt x="35109" y="1173558"/>
                  <a:pt x="66547" y="1073074"/>
                  <a:pt x="107035" y="977350"/>
                </a:cubicBezTo>
                <a:lnTo>
                  <a:pt x="141831" y="905119"/>
                </a:lnTo>
                <a:lnTo>
                  <a:pt x="401497" y="886697"/>
                </a:lnTo>
                <a:lnTo>
                  <a:pt x="436882" y="828450"/>
                </a:lnTo>
                <a:lnTo>
                  <a:pt x="500697" y="743113"/>
                </a:lnTo>
                <a:lnTo>
                  <a:pt x="434542" y="485682"/>
                </a:lnTo>
                <a:lnTo>
                  <a:pt x="449978" y="468697"/>
                </a:lnTo>
                <a:cubicBezTo>
                  <a:pt x="522375" y="396301"/>
                  <a:pt x="601675" y="330809"/>
                  <a:pt x="686808" y="273295"/>
                </a:cubicBezTo>
                <a:lnTo>
                  <a:pt x="798947" y="205168"/>
                </a:lnTo>
                <a:lnTo>
                  <a:pt x="1024496" y="337827"/>
                </a:lnTo>
                <a:lnTo>
                  <a:pt x="1044209" y="328331"/>
                </a:lnTo>
                <a:cubicBezTo>
                  <a:pt x="1085495" y="310868"/>
                  <a:pt x="1127808" y="295357"/>
                  <a:pt x="1171032" y="281913"/>
                </a:cubicBezTo>
                <a:lnTo>
                  <a:pt x="1255054" y="260309"/>
                </a:lnTo>
                <a:lnTo>
                  <a:pt x="1359743" y="17138"/>
                </a:lnTo>
                <a:lnTo>
                  <a:pt x="1417899" y="8262"/>
                </a:lnTo>
                <a:lnTo>
                  <a:pt x="1581512" y="0"/>
                </a:lnTo>
                <a:close/>
              </a:path>
            </a:pathLst>
          </a:custGeom>
          <a:solidFill>
            <a:srgbClr val="FEFEFE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3800" name="任意多边形 11"/>
          <p:cNvSpPr>
            <a:spLocks noChangeArrowheads="1"/>
          </p:cNvSpPr>
          <p:nvPr/>
        </p:nvSpPr>
        <p:spPr bwMode="auto">
          <a:xfrm flipH="1" flipV="1">
            <a:off x="5224463" y="4725988"/>
            <a:ext cx="1447800" cy="1449387"/>
          </a:xfrm>
          <a:custGeom>
            <a:gdLst>
              <a:gd name="T0" fmla="*/ 1213335 w 1581512"/>
              <a:gd name="T1" fmla="*/ 0 h 1583344"/>
              <a:gd name="T2" fmla="*/ 1213335 w 1581512"/>
              <a:gd name="T3" fmla="*/ 1214514 h 1583344"/>
              <a:gd name="T4" fmla="*/ 154965 w 1581512"/>
              <a:gd name="T5" fmla="*/ 1214514 h 1583344"/>
              <a:gd name="T6" fmla="*/ 156921 w 1581512"/>
              <a:gd name="T7" fmla="*/ 1175799 h 1583344"/>
              <a:gd name="T8" fmla="*/ 0 w 1581512"/>
              <a:gd name="T9" fmla="*/ 1049409 h 1583344"/>
              <a:gd name="T10" fmla="*/ 10582 w 1581512"/>
              <a:gd name="T11" fmla="*/ 980090 h 1583344"/>
              <a:gd name="T12" fmla="*/ 82118 w 1581512"/>
              <a:gd name="T13" fmla="*/ 749682 h 1583344"/>
              <a:gd name="T14" fmla="*/ 108813 w 1581512"/>
              <a:gd name="T15" fmla="*/ 694277 h 1583344"/>
              <a:gd name="T16" fmla="*/ 308029 w 1581512"/>
              <a:gd name="T17" fmla="*/ 680147 h 1583344"/>
              <a:gd name="T18" fmla="*/ 335176 w 1581512"/>
              <a:gd name="T19" fmla="*/ 635468 h 1583344"/>
              <a:gd name="T20" fmla="*/ 384135 w 1581512"/>
              <a:gd name="T21" fmla="*/ 570010 h 1583344"/>
              <a:gd name="T22" fmla="*/ 333381 w 1581512"/>
              <a:gd name="T23" fmla="*/ 372545 h 1583344"/>
              <a:gd name="T24" fmla="*/ 345223 w 1581512"/>
              <a:gd name="T25" fmla="*/ 359516 h 1583344"/>
              <a:gd name="T26" fmla="*/ 526918 w 1581512"/>
              <a:gd name="T27" fmla="*/ 209632 h 1583344"/>
              <a:gd name="T28" fmla="*/ 612952 w 1581512"/>
              <a:gd name="T29" fmla="*/ 157376 h 1583344"/>
              <a:gd name="T30" fmla="*/ 785992 w 1581512"/>
              <a:gd name="T31" fmla="*/ 259133 h 1583344"/>
              <a:gd name="T32" fmla="*/ 801117 w 1581512"/>
              <a:gd name="T33" fmla="*/ 251848 h 1583344"/>
              <a:gd name="T34" fmla="*/ 898416 w 1581512"/>
              <a:gd name="T35" fmla="*/ 216243 h 1583344"/>
              <a:gd name="T36" fmla="*/ 962876 w 1581512"/>
              <a:gd name="T37" fmla="*/ 199672 h 1583344"/>
              <a:gd name="T38" fmla="*/ 1043194 w 1581512"/>
              <a:gd name="T39" fmla="*/ 13146 h 1583344"/>
              <a:gd name="T40" fmla="*/ 1087811 w 1581512"/>
              <a:gd name="T41" fmla="*/ 6337 h 1583344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1581512"/>
              <a:gd name="T64" fmla="*/ 0 h 1583344"/>
              <a:gd name="T65" fmla="*/ 1581512 w 1581512"/>
              <a:gd name="T66" fmla="*/ 1583344 h 1583344"/>
            </a:gdLst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1581512" h="1583344">
                <a:moveTo>
                  <a:pt x="1581512" y="0"/>
                </a:moveTo>
                <a:lnTo>
                  <a:pt x="1581512" y="1583344"/>
                </a:lnTo>
                <a:lnTo>
                  <a:pt x="201988" y="1583344"/>
                </a:lnTo>
                <a:lnTo>
                  <a:pt x="204537" y="1532872"/>
                </a:lnTo>
                <a:lnTo>
                  <a:pt x="0" y="1368099"/>
                </a:lnTo>
                <a:lnTo>
                  <a:pt x="13792" y="1277729"/>
                </a:lnTo>
                <a:cubicBezTo>
                  <a:pt x="35109" y="1173558"/>
                  <a:pt x="66547" y="1073074"/>
                  <a:pt x="107035" y="977350"/>
                </a:cubicBezTo>
                <a:lnTo>
                  <a:pt x="141831" y="905119"/>
                </a:lnTo>
                <a:lnTo>
                  <a:pt x="401497" y="886697"/>
                </a:lnTo>
                <a:lnTo>
                  <a:pt x="436882" y="828450"/>
                </a:lnTo>
                <a:lnTo>
                  <a:pt x="500697" y="743113"/>
                </a:lnTo>
                <a:lnTo>
                  <a:pt x="434542" y="485682"/>
                </a:lnTo>
                <a:lnTo>
                  <a:pt x="449978" y="468697"/>
                </a:lnTo>
                <a:cubicBezTo>
                  <a:pt x="522375" y="396301"/>
                  <a:pt x="601675" y="330809"/>
                  <a:pt x="686808" y="273295"/>
                </a:cubicBezTo>
                <a:lnTo>
                  <a:pt x="798947" y="205168"/>
                </a:lnTo>
                <a:lnTo>
                  <a:pt x="1024496" y="337827"/>
                </a:lnTo>
                <a:lnTo>
                  <a:pt x="1044209" y="328331"/>
                </a:lnTo>
                <a:cubicBezTo>
                  <a:pt x="1085495" y="310868"/>
                  <a:pt x="1127808" y="295357"/>
                  <a:pt x="1171032" y="281913"/>
                </a:cubicBezTo>
                <a:lnTo>
                  <a:pt x="1255054" y="260309"/>
                </a:lnTo>
                <a:lnTo>
                  <a:pt x="1359743" y="17138"/>
                </a:lnTo>
                <a:lnTo>
                  <a:pt x="1417899" y="8262"/>
                </a:lnTo>
                <a:lnTo>
                  <a:pt x="1581512" y="0"/>
                </a:lnTo>
                <a:close/>
              </a:path>
            </a:pathLst>
          </a:custGeom>
          <a:solidFill>
            <a:srgbClr val="FEFEFE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3801" name="任意多边形 22"/>
          <p:cNvSpPr>
            <a:spLocks noChangeArrowheads="1"/>
          </p:cNvSpPr>
          <p:nvPr/>
        </p:nvSpPr>
        <p:spPr bwMode="auto">
          <a:xfrm rot="687363" flipH="1">
            <a:off x="7294563" y="2317750"/>
            <a:ext cx="1039812" cy="1041400"/>
          </a:xfrm>
          <a:custGeom>
            <a:gdLst>
              <a:gd name="T0" fmla="*/ 449489 w 1581512"/>
              <a:gd name="T1" fmla="*/ 0 h 1583344"/>
              <a:gd name="T2" fmla="*/ 449489 w 1581512"/>
              <a:gd name="T3" fmla="*/ 450508 h 1583344"/>
              <a:gd name="T4" fmla="*/ 57408 w 1581512"/>
              <a:gd name="T5" fmla="*/ 450508 h 1583344"/>
              <a:gd name="T6" fmla="*/ 58132 w 1581512"/>
              <a:gd name="T7" fmla="*/ 436147 h 1583344"/>
              <a:gd name="T8" fmla="*/ 0 w 1581512"/>
              <a:gd name="T9" fmla="*/ 389264 h 1583344"/>
              <a:gd name="T10" fmla="*/ 3920 w 1581512"/>
              <a:gd name="T11" fmla="*/ 363551 h 1583344"/>
              <a:gd name="T12" fmla="*/ 30421 w 1581512"/>
              <a:gd name="T13" fmla="*/ 278084 h 1583344"/>
              <a:gd name="T14" fmla="*/ 40311 w 1581512"/>
              <a:gd name="T15" fmla="*/ 257533 h 1583344"/>
              <a:gd name="T16" fmla="*/ 114112 w 1581512"/>
              <a:gd name="T17" fmla="*/ 252291 h 1583344"/>
              <a:gd name="T18" fmla="*/ 124168 w 1581512"/>
              <a:gd name="T19" fmla="*/ 235718 h 1583344"/>
              <a:gd name="T20" fmla="*/ 142306 w 1581512"/>
              <a:gd name="T21" fmla="*/ 211437 h 1583344"/>
              <a:gd name="T22" fmla="*/ 123504 w 1581512"/>
              <a:gd name="T23" fmla="*/ 138191 h 1583344"/>
              <a:gd name="T24" fmla="*/ 127890 w 1581512"/>
              <a:gd name="T25" fmla="*/ 133358 h 1583344"/>
              <a:gd name="T26" fmla="*/ 195201 w 1581512"/>
              <a:gd name="T27" fmla="*/ 77760 h 1583344"/>
              <a:gd name="T28" fmla="*/ 227072 w 1581512"/>
              <a:gd name="T29" fmla="*/ 58376 h 1583344"/>
              <a:gd name="T30" fmla="*/ 291177 w 1581512"/>
              <a:gd name="T31" fmla="*/ 96121 h 1583344"/>
              <a:gd name="T32" fmla="*/ 296780 w 1581512"/>
              <a:gd name="T33" fmla="*/ 93420 h 1583344"/>
              <a:gd name="T34" fmla="*/ 332825 w 1581512"/>
              <a:gd name="T35" fmla="*/ 80212 h 1583344"/>
              <a:gd name="T36" fmla="*/ 356705 w 1581512"/>
              <a:gd name="T37" fmla="*/ 74065 h 1583344"/>
              <a:gd name="T38" fmla="*/ 386459 w 1581512"/>
              <a:gd name="T39" fmla="*/ 4876 h 1583344"/>
              <a:gd name="T40" fmla="*/ 402988 w 1581512"/>
              <a:gd name="T41" fmla="*/ 2351 h 1583344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1581512"/>
              <a:gd name="T64" fmla="*/ 0 h 1583344"/>
              <a:gd name="T65" fmla="*/ 1581512 w 1581512"/>
              <a:gd name="T66" fmla="*/ 1583344 h 1583344"/>
            </a:gdLst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1581512" h="1583344">
                <a:moveTo>
                  <a:pt x="1581512" y="0"/>
                </a:moveTo>
                <a:lnTo>
                  <a:pt x="1581512" y="1583344"/>
                </a:lnTo>
                <a:lnTo>
                  <a:pt x="201988" y="1583344"/>
                </a:lnTo>
                <a:lnTo>
                  <a:pt x="204537" y="1532872"/>
                </a:lnTo>
                <a:lnTo>
                  <a:pt x="0" y="1368099"/>
                </a:lnTo>
                <a:lnTo>
                  <a:pt x="13792" y="1277729"/>
                </a:lnTo>
                <a:cubicBezTo>
                  <a:pt x="35109" y="1173558"/>
                  <a:pt x="66547" y="1073074"/>
                  <a:pt x="107035" y="977350"/>
                </a:cubicBezTo>
                <a:lnTo>
                  <a:pt x="141831" y="905119"/>
                </a:lnTo>
                <a:lnTo>
                  <a:pt x="401497" y="886697"/>
                </a:lnTo>
                <a:lnTo>
                  <a:pt x="436882" y="828450"/>
                </a:lnTo>
                <a:lnTo>
                  <a:pt x="500697" y="743113"/>
                </a:lnTo>
                <a:lnTo>
                  <a:pt x="434542" y="485682"/>
                </a:lnTo>
                <a:lnTo>
                  <a:pt x="449978" y="468697"/>
                </a:lnTo>
                <a:cubicBezTo>
                  <a:pt x="522375" y="396301"/>
                  <a:pt x="601675" y="330809"/>
                  <a:pt x="686808" y="273295"/>
                </a:cubicBezTo>
                <a:lnTo>
                  <a:pt x="798947" y="205168"/>
                </a:lnTo>
                <a:lnTo>
                  <a:pt x="1024496" y="337827"/>
                </a:lnTo>
                <a:lnTo>
                  <a:pt x="1044209" y="328331"/>
                </a:lnTo>
                <a:cubicBezTo>
                  <a:pt x="1085495" y="310868"/>
                  <a:pt x="1127808" y="295357"/>
                  <a:pt x="1171032" y="281913"/>
                </a:cubicBezTo>
                <a:lnTo>
                  <a:pt x="1255054" y="260309"/>
                </a:lnTo>
                <a:lnTo>
                  <a:pt x="1359743" y="17138"/>
                </a:lnTo>
                <a:lnTo>
                  <a:pt x="1417899" y="8262"/>
                </a:lnTo>
                <a:lnTo>
                  <a:pt x="1581512" y="0"/>
                </a:lnTo>
                <a:close/>
              </a:path>
            </a:pathLst>
          </a:custGeom>
          <a:solidFill>
            <a:srgbClr val="FEFEFE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3802" name="任意多边形 23"/>
          <p:cNvSpPr>
            <a:spLocks noChangeArrowheads="1"/>
          </p:cNvSpPr>
          <p:nvPr/>
        </p:nvSpPr>
        <p:spPr bwMode="auto">
          <a:xfrm rot="687363">
            <a:off x="6275388" y="2111375"/>
            <a:ext cx="1039812" cy="1041400"/>
          </a:xfrm>
          <a:custGeom>
            <a:gdLst>
              <a:gd name="T0" fmla="*/ 449489 w 1581512"/>
              <a:gd name="T1" fmla="*/ 0 h 1583344"/>
              <a:gd name="T2" fmla="*/ 449489 w 1581512"/>
              <a:gd name="T3" fmla="*/ 450508 h 1583344"/>
              <a:gd name="T4" fmla="*/ 57408 w 1581512"/>
              <a:gd name="T5" fmla="*/ 450508 h 1583344"/>
              <a:gd name="T6" fmla="*/ 58132 w 1581512"/>
              <a:gd name="T7" fmla="*/ 436147 h 1583344"/>
              <a:gd name="T8" fmla="*/ 0 w 1581512"/>
              <a:gd name="T9" fmla="*/ 389264 h 1583344"/>
              <a:gd name="T10" fmla="*/ 3920 w 1581512"/>
              <a:gd name="T11" fmla="*/ 363551 h 1583344"/>
              <a:gd name="T12" fmla="*/ 30421 w 1581512"/>
              <a:gd name="T13" fmla="*/ 278084 h 1583344"/>
              <a:gd name="T14" fmla="*/ 40311 w 1581512"/>
              <a:gd name="T15" fmla="*/ 257533 h 1583344"/>
              <a:gd name="T16" fmla="*/ 114112 w 1581512"/>
              <a:gd name="T17" fmla="*/ 252291 h 1583344"/>
              <a:gd name="T18" fmla="*/ 124168 w 1581512"/>
              <a:gd name="T19" fmla="*/ 235718 h 1583344"/>
              <a:gd name="T20" fmla="*/ 142306 w 1581512"/>
              <a:gd name="T21" fmla="*/ 211437 h 1583344"/>
              <a:gd name="T22" fmla="*/ 123504 w 1581512"/>
              <a:gd name="T23" fmla="*/ 138191 h 1583344"/>
              <a:gd name="T24" fmla="*/ 127890 w 1581512"/>
              <a:gd name="T25" fmla="*/ 133358 h 1583344"/>
              <a:gd name="T26" fmla="*/ 195201 w 1581512"/>
              <a:gd name="T27" fmla="*/ 77760 h 1583344"/>
              <a:gd name="T28" fmla="*/ 227072 w 1581512"/>
              <a:gd name="T29" fmla="*/ 58376 h 1583344"/>
              <a:gd name="T30" fmla="*/ 291177 w 1581512"/>
              <a:gd name="T31" fmla="*/ 96121 h 1583344"/>
              <a:gd name="T32" fmla="*/ 296780 w 1581512"/>
              <a:gd name="T33" fmla="*/ 93420 h 1583344"/>
              <a:gd name="T34" fmla="*/ 332825 w 1581512"/>
              <a:gd name="T35" fmla="*/ 80212 h 1583344"/>
              <a:gd name="T36" fmla="*/ 356705 w 1581512"/>
              <a:gd name="T37" fmla="*/ 74065 h 1583344"/>
              <a:gd name="T38" fmla="*/ 386459 w 1581512"/>
              <a:gd name="T39" fmla="*/ 4876 h 1583344"/>
              <a:gd name="T40" fmla="*/ 402988 w 1581512"/>
              <a:gd name="T41" fmla="*/ 2351 h 1583344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1581512"/>
              <a:gd name="T64" fmla="*/ 0 h 1583344"/>
              <a:gd name="T65" fmla="*/ 1581512 w 1581512"/>
              <a:gd name="T66" fmla="*/ 1583344 h 1583344"/>
            </a:gdLst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1581512" h="1583344">
                <a:moveTo>
                  <a:pt x="1581512" y="0"/>
                </a:moveTo>
                <a:lnTo>
                  <a:pt x="1581512" y="1583344"/>
                </a:lnTo>
                <a:lnTo>
                  <a:pt x="201988" y="1583344"/>
                </a:lnTo>
                <a:lnTo>
                  <a:pt x="204537" y="1532872"/>
                </a:lnTo>
                <a:lnTo>
                  <a:pt x="0" y="1368099"/>
                </a:lnTo>
                <a:lnTo>
                  <a:pt x="13792" y="1277729"/>
                </a:lnTo>
                <a:cubicBezTo>
                  <a:pt x="35109" y="1173558"/>
                  <a:pt x="66547" y="1073074"/>
                  <a:pt x="107035" y="977350"/>
                </a:cubicBezTo>
                <a:lnTo>
                  <a:pt x="141831" y="905119"/>
                </a:lnTo>
                <a:lnTo>
                  <a:pt x="401497" y="886697"/>
                </a:lnTo>
                <a:lnTo>
                  <a:pt x="436882" y="828450"/>
                </a:lnTo>
                <a:lnTo>
                  <a:pt x="500697" y="743113"/>
                </a:lnTo>
                <a:lnTo>
                  <a:pt x="434542" y="485682"/>
                </a:lnTo>
                <a:lnTo>
                  <a:pt x="449978" y="468697"/>
                </a:lnTo>
                <a:cubicBezTo>
                  <a:pt x="522375" y="396301"/>
                  <a:pt x="601675" y="330809"/>
                  <a:pt x="686808" y="273295"/>
                </a:cubicBezTo>
                <a:lnTo>
                  <a:pt x="798947" y="205168"/>
                </a:lnTo>
                <a:lnTo>
                  <a:pt x="1024496" y="337827"/>
                </a:lnTo>
                <a:lnTo>
                  <a:pt x="1044209" y="328331"/>
                </a:lnTo>
                <a:cubicBezTo>
                  <a:pt x="1085495" y="310868"/>
                  <a:pt x="1127808" y="295357"/>
                  <a:pt x="1171032" y="281913"/>
                </a:cubicBezTo>
                <a:lnTo>
                  <a:pt x="1255054" y="260309"/>
                </a:lnTo>
                <a:lnTo>
                  <a:pt x="1359743" y="17138"/>
                </a:lnTo>
                <a:lnTo>
                  <a:pt x="1417899" y="8262"/>
                </a:lnTo>
                <a:lnTo>
                  <a:pt x="1581512" y="0"/>
                </a:lnTo>
                <a:close/>
              </a:path>
            </a:pathLst>
          </a:custGeom>
          <a:solidFill>
            <a:srgbClr val="FEFEFE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3803" name="任意多边形 24"/>
          <p:cNvSpPr>
            <a:spLocks noChangeArrowheads="1"/>
          </p:cNvSpPr>
          <p:nvPr/>
        </p:nvSpPr>
        <p:spPr bwMode="auto">
          <a:xfrm rot="687363" flipH="1" flipV="1">
            <a:off x="7088188" y="3336925"/>
            <a:ext cx="1039812" cy="1041400"/>
          </a:xfrm>
          <a:custGeom>
            <a:gdLst>
              <a:gd name="T0" fmla="*/ 449489 w 1581512"/>
              <a:gd name="T1" fmla="*/ 0 h 1583344"/>
              <a:gd name="T2" fmla="*/ 449489 w 1581512"/>
              <a:gd name="T3" fmla="*/ 450508 h 1583344"/>
              <a:gd name="T4" fmla="*/ 57408 w 1581512"/>
              <a:gd name="T5" fmla="*/ 450508 h 1583344"/>
              <a:gd name="T6" fmla="*/ 58132 w 1581512"/>
              <a:gd name="T7" fmla="*/ 436147 h 1583344"/>
              <a:gd name="T8" fmla="*/ 0 w 1581512"/>
              <a:gd name="T9" fmla="*/ 389264 h 1583344"/>
              <a:gd name="T10" fmla="*/ 3920 w 1581512"/>
              <a:gd name="T11" fmla="*/ 363551 h 1583344"/>
              <a:gd name="T12" fmla="*/ 30421 w 1581512"/>
              <a:gd name="T13" fmla="*/ 278084 h 1583344"/>
              <a:gd name="T14" fmla="*/ 40311 w 1581512"/>
              <a:gd name="T15" fmla="*/ 257533 h 1583344"/>
              <a:gd name="T16" fmla="*/ 114112 w 1581512"/>
              <a:gd name="T17" fmla="*/ 252291 h 1583344"/>
              <a:gd name="T18" fmla="*/ 124168 w 1581512"/>
              <a:gd name="T19" fmla="*/ 235718 h 1583344"/>
              <a:gd name="T20" fmla="*/ 142306 w 1581512"/>
              <a:gd name="T21" fmla="*/ 211437 h 1583344"/>
              <a:gd name="T22" fmla="*/ 123504 w 1581512"/>
              <a:gd name="T23" fmla="*/ 138191 h 1583344"/>
              <a:gd name="T24" fmla="*/ 127890 w 1581512"/>
              <a:gd name="T25" fmla="*/ 133358 h 1583344"/>
              <a:gd name="T26" fmla="*/ 195201 w 1581512"/>
              <a:gd name="T27" fmla="*/ 77760 h 1583344"/>
              <a:gd name="T28" fmla="*/ 227072 w 1581512"/>
              <a:gd name="T29" fmla="*/ 58376 h 1583344"/>
              <a:gd name="T30" fmla="*/ 291177 w 1581512"/>
              <a:gd name="T31" fmla="*/ 96121 h 1583344"/>
              <a:gd name="T32" fmla="*/ 296780 w 1581512"/>
              <a:gd name="T33" fmla="*/ 93420 h 1583344"/>
              <a:gd name="T34" fmla="*/ 332825 w 1581512"/>
              <a:gd name="T35" fmla="*/ 80212 h 1583344"/>
              <a:gd name="T36" fmla="*/ 356705 w 1581512"/>
              <a:gd name="T37" fmla="*/ 74065 h 1583344"/>
              <a:gd name="T38" fmla="*/ 386459 w 1581512"/>
              <a:gd name="T39" fmla="*/ 4876 h 1583344"/>
              <a:gd name="T40" fmla="*/ 402988 w 1581512"/>
              <a:gd name="T41" fmla="*/ 2351 h 1583344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1581512"/>
              <a:gd name="T64" fmla="*/ 0 h 1583344"/>
              <a:gd name="T65" fmla="*/ 1581512 w 1581512"/>
              <a:gd name="T66" fmla="*/ 1583344 h 1583344"/>
            </a:gdLst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1581512" h="1583344">
                <a:moveTo>
                  <a:pt x="1581512" y="0"/>
                </a:moveTo>
                <a:lnTo>
                  <a:pt x="1581512" y="1583344"/>
                </a:lnTo>
                <a:lnTo>
                  <a:pt x="201988" y="1583344"/>
                </a:lnTo>
                <a:lnTo>
                  <a:pt x="204537" y="1532872"/>
                </a:lnTo>
                <a:lnTo>
                  <a:pt x="0" y="1368099"/>
                </a:lnTo>
                <a:lnTo>
                  <a:pt x="13792" y="1277729"/>
                </a:lnTo>
                <a:cubicBezTo>
                  <a:pt x="35109" y="1173558"/>
                  <a:pt x="66547" y="1073074"/>
                  <a:pt x="107035" y="977350"/>
                </a:cubicBezTo>
                <a:lnTo>
                  <a:pt x="141831" y="905119"/>
                </a:lnTo>
                <a:lnTo>
                  <a:pt x="401497" y="886697"/>
                </a:lnTo>
                <a:lnTo>
                  <a:pt x="436882" y="828450"/>
                </a:lnTo>
                <a:lnTo>
                  <a:pt x="500697" y="743113"/>
                </a:lnTo>
                <a:lnTo>
                  <a:pt x="434542" y="485682"/>
                </a:lnTo>
                <a:lnTo>
                  <a:pt x="449978" y="468697"/>
                </a:lnTo>
                <a:cubicBezTo>
                  <a:pt x="522375" y="396301"/>
                  <a:pt x="601675" y="330809"/>
                  <a:pt x="686808" y="273295"/>
                </a:cubicBezTo>
                <a:lnTo>
                  <a:pt x="798947" y="205168"/>
                </a:lnTo>
                <a:lnTo>
                  <a:pt x="1024496" y="337827"/>
                </a:lnTo>
                <a:lnTo>
                  <a:pt x="1044209" y="328331"/>
                </a:lnTo>
                <a:cubicBezTo>
                  <a:pt x="1085495" y="310868"/>
                  <a:pt x="1127808" y="295357"/>
                  <a:pt x="1171032" y="281913"/>
                </a:cubicBezTo>
                <a:lnTo>
                  <a:pt x="1255054" y="260309"/>
                </a:lnTo>
                <a:lnTo>
                  <a:pt x="1359743" y="17138"/>
                </a:lnTo>
                <a:lnTo>
                  <a:pt x="1417899" y="8262"/>
                </a:lnTo>
                <a:lnTo>
                  <a:pt x="1581512" y="0"/>
                </a:lnTo>
                <a:close/>
              </a:path>
            </a:pathLst>
          </a:custGeom>
          <a:solidFill>
            <a:srgbClr val="FEFEFE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3804" name="任意多边形 25"/>
          <p:cNvSpPr>
            <a:spLocks noChangeArrowheads="1"/>
          </p:cNvSpPr>
          <p:nvPr/>
        </p:nvSpPr>
        <p:spPr bwMode="auto">
          <a:xfrm rot="687363" flipV="1">
            <a:off x="6069013" y="3130550"/>
            <a:ext cx="1039812" cy="1041400"/>
          </a:xfrm>
          <a:custGeom>
            <a:gdLst>
              <a:gd name="T0" fmla="*/ 449489 w 1581512"/>
              <a:gd name="T1" fmla="*/ 0 h 1583344"/>
              <a:gd name="T2" fmla="*/ 449489 w 1581512"/>
              <a:gd name="T3" fmla="*/ 450508 h 1583344"/>
              <a:gd name="T4" fmla="*/ 57408 w 1581512"/>
              <a:gd name="T5" fmla="*/ 450508 h 1583344"/>
              <a:gd name="T6" fmla="*/ 58132 w 1581512"/>
              <a:gd name="T7" fmla="*/ 436147 h 1583344"/>
              <a:gd name="T8" fmla="*/ 0 w 1581512"/>
              <a:gd name="T9" fmla="*/ 389264 h 1583344"/>
              <a:gd name="T10" fmla="*/ 3920 w 1581512"/>
              <a:gd name="T11" fmla="*/ 363551 h 1583344"/>
              <a:gd name="T12" fmla="*/ 30421 w 1581512"/>
              <a:gd name="T13" fmla="*/ 278084 h 1583344"/>
              <a:gd name="T14" fmla="*/ 40311 w 1581512"/>
              <a:gd name="T15" fmla="*/ 257533 h 1583344"/>
              <a:gd name="T16" fmla="*/ 114112 w 1581512"/>
              <a:gd name="T17" fmla="*/ 252291 h 1583344"/>
              <a:gd name="T18" fmla="*/ 124168 w 1581512"/>
              <a:gd name="T19" fmla="*/ 235718 h 1583344"/>
              <a:gd name="T20" fmla="*/ 142306 w 1581512"/>
              <a:gd name="T21" fmla="*/ 211437 h 1583344"/>
              <a:gd name="T22" fmla="*/ 123504 w 1581512"/>
              <a:gd name="T23" fmla="*/ 138191 h 1583344"/>
              <a:gd name="T24" fmla="*/ 127890 w 1581512"/>
              <a:gd name="T25" fmla="*/ 133358 h 1583344"/>
              <a:gd name="T26" fmla="*/ 195201 w 1581512"/>
              <a:gd name="T27" fmla="*/ 77760 h 1583344"/>
              <a:gd name="T28" fmla="*/ 227072 w 1581512"/>
              <a:gd name="T29" fmla="*/ 58376 h 1583344"/>
              <a:gd name="T30" fmla="*/ 291177 w 1581512"/>
              <a:gd name="T31" fmla="*/ 96121 h 1583344"/>
              <a:gd name="T32" fmla="*/ 296780 w 1581512"/>
              <a:gd name="T33" fmla="*/ 93420 h 1583344"/>
              <a:gd name="T34" fmla="*/ 332825 w 1581512"/>
              <a:gd name="T35" fmla="*/ 80212 h 1583344"/>
              <a:gd name="T36" fmla="*/ 356705 w 1581512"/>
              <a:gd name="T37" fmla="*/ 74065 h 1583344"/>
              <a:gd name="T38" fmla="*/ 386459 w 1581512"/>
              <a:gd name="T39" fmla="*/ 4876 h 1583344"/>
              <a:gd name="T40" fmla="*/ 402988 w 1581512"/>
              <a:gd name="T41" fmla="*/ 2351 h 1583344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1581512"/>
              <a:gd name="T64" fmla="*/ 0 h 1583344"/>
              <a:gd name="T65" fmla="*/ 1581512 w 1581512"/>
              <a:gd name="T66" fmla="*/ 1583344 h 1583344"/>
            </a:gdLst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1581512" h="1583344">
                <a:moveTo>
                  <a:pt x="1581512" y="0"/>
                </a:moveTo>
                <a:lnTo>
                  <a:pt x="1581512" y="1583344"/>
                </a:lnTo>
                <a:lnTo>
                  <a:pt x="201988" y="1583344"/>
                </a:lnTo>
                <a:lnTo>
                  <a:pt x="204537" y="1532872"/>
                </a:lnTo>
                <a:lnTo>
                  <a:pt x="0" y="1368099"/>
                </a:lnTo>
                <a:lnTo>
                  <a:pt x="13792" y="1277729"/>
                </a:lnTo>
                <a:cubicBezTo>
                  <a:pt x="35109" y="1173558"/>
                  <a:pt x="66547" y="1073074"/>
                  <a:pt x="107035" y="977350"/>
                </a:cubicBezTo>
                <a:lnTo>
                  <a:pt x="141831" y="905119"/>
                </a:lnTo>
                <a:lnTo>
                  <a:pt x="401497" y="886697"/>
                </a:lnTo>
                <a:lnTo>
                  <a:pt x="436882" y="828450"/>
                </a:lnTo>
                <a:lnTo>
                  <a:pt x="500697" y="743113"/>
                </a:lnTo>
                <a:lnTo>
                  <a:pt x="434542" y="485682"/>
                </a:lnTo>
                <a:lnTo>
                  <a:pt x="449978" y="468697"/>
                </a:lnTo>
                <a:cubicBezTo>
                  <a:pt x="522375" y="396301"/>
                  <a:pt x="601675" y="330809"/>
                  <a:pt x="686808" y="273295"/>
                </a:cubicBezTo>
                <a:lnTo>
                  <a:pt x="798947" y="205168"/>
                </a:lnTo>
                <a:lnTo>
                  <a:pt x="1024496" y="337827"/>
                </a:lnTo>
                <a:lnTo>
                  <a:pt x="1044209" y="328331"/>
                </a:lnTo>
                <a:cubicBezTo>
                  <a:pt x="1085495" y="310868"/>
                  <a:pt x="1127808" y="295357"/>
                  <a:pt x="1171032" y="281913"/>
                </a:cubicBezTo>
                <a:lnTo>
                  <a:pt x="1255054" y="260309"/>
                </a:lnTo>
                <a:lnTo>
                  <a:pt x="1359743" y="17138"/>
                </a:lnTo>
                <a:lnTo>
                  <a:pt x="1417899" y="8262"/>
                </a:lnTo>
                <a:lnTo>
                  <a:pt x="1581512" y="0"/>
                </a:lnTo>
                <a:close/>
              </a:path>
            </a:pathLst>
          </a:custGeom>
          <a:solidFill>
            <a:srgbClr val="FEFEFE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3805" name="文本框 36"/>
          <p:cNvSpPr>
            <a:spLocks noChangeArrowheads="1"/>
          </p:cNvSpPr>
          <p:nvPr/>
        </p:nvSpPr>
        <p:spPr bwMode="auto">
          <a:xfrm>
            <a:off x="560388" y="4948238"/>
            <a:ext cx="2786062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chemeClr val="bg1"/>
                </a:solidFill>
                <a:latin typeface="方正姚体简体" panose="03000509000000000000" pitchFamily="65" charset="-122"/>
                <a:sym typeface="方正姚体" panose="02010601030101010101" pitchFamily="2" charset="-122"/>
              </a:rPr>
              <a:t>    </a:t>
            </a:r>
            <a:r>
              <a:rPr lang="en-US" altLang="zh-CN" sz="1600" b="1">
                <a:solidFill>
                  <a:srgbClr val="FEFEFE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MORE  THEN  TEMPLATE</a:t>
            </a:r>
            <a:endParaRPr lang="en-US" altLang="zh-CN" sz="1000" b="1">
              <a:solidFill>
                <a:srgbClr val="FEFEFE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>
                <a:solidFill>
                  <a:srgbClr val="FEFEFE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Click here to add  you to the  center of the  </a:t>
            </a:r>
            <a:endParaRPr lang="en-US" altLang="zh-CN" sz="1200">
              <a:solidFill>
                <a:srgbClr val="FEFEFE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>
                <a:solidFill>
                  <a:srgbClr val="FEFEFE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narrative thought</a:t>
            </a:r>
            <a:endParaRPr lang="en-US" altLang="zh-CN" sz="1600">
              <a:solidFill>
                <a:srgbClr val="FEFEFE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</p:txBody>
      </p:sp>
      <p:sp>
        <p:nvSpPr>
          <p:cNvPr id="33806" name="文本框 37"/>
          <p:cNvSpPr>
            <a:spLocks noChangeArrowheads="1"/>
          </p:cNvSpPr>
          <p:nvPr/>
        </p:nvSpPr>
        <p:spPr bwMode="auto">
          <a:xfrm>
            <a:off x="2917825" y="2079625"/>
            <a:ext cx="2786063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000" b="1">
                <a:solidFill>
                  <a:srgbClr val="FEFEFE"/>
                </a:solidFill>
                <a:latin typeface="方正姚体简体" panose="03000509000000000000" pitchFamily="65" charset="-122"/>
                <a:sym typeface="方正姚体" panose="02010601030101010101" pitchFamily="2" charset="-122"/>
              </a:rPr>
              <a:t>    </a:t>
            </a:r>
            <a:r>
              <a:rPr lang="en-US" altLang="zh-CN" sz="1600" b="1">
                <a:solidFill>
                  <a:srgbClr val="FEFEFE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MORE  THEN  TEMPLATE</a:t>
            </a:r>
            <a:endParaRPr lang="en-US" altLang="zh-CN" sz="1000" b="1">
              <a:solidFill>
                <a:srgbClr val="FEFEFE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>
                <a:solidFill>
                  <a:srgbClr val="FEFEFE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Click here to add  you to the  center of the  </a:t>
            </a:r>
            <a:endParaRPr lang="en-US" altLang="zh-CN" sz="1200">
              <a:solidFill>
                <a:srgbClr val="FEFEFE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>
                <a:solidFill>
                  <a:srgbClr val="FEFEFE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narrative thought</a:t>
            </a:r>
            <a:endParaRPr lang="en-US" altLang="zh-CN" sz="1600">
              <a:solidFill>
                <a:srgbClr val="FEFEFE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</p:txBody>
      </p:sp>
      <p:sp>
        <p:nvSpPr>
          <p:cNvPr id="33807" name="文本框 38"/>
          <p:cNvSpPr>
            <a:spLocks noChangeArrowheads="1"/>
          </p:cNvSpPr>
          <p:nvPr/>
        </p:nvSpPr>
        <p:spPr bwMode="auto">
          <a:xfrm>
            <a:off x="8428038" y="2506663"/>
            <a:ext cx="2786062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chemeClr val="bg1"/>
                </a:solidFill>
                <a:latin typeface="方正姚体简体" panose="03000509000000000000" pitchFamily="65" charset="-122"/>
                <a:sym typeface="方正姚体" panose="02010601030101010101" pitchFamily="2" charset="-122"/>
              </a:rPr>
              <a:t>    </a:t>
            </a:r>
            <a:r>
              <a:rPr lang="en-US" altLang="zh-CN" sz="1600" b="1">
                <a:solidFill>
                  <a:srgbClr val="FEFEFE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MORE  THEN  TEMPLATE</a:t>
            </a:r>
            <a:endParaRPr lang="en-US" altLang="zh-CN" sz="1000" b="1">
              <a:solidFill>
                <a:srgbClr val="FEFEFE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>
                <a:solidFill>
                  <a:srgbClr val="FEFEFE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Click here to add  you to the  center of the  </a:t>
            </a:r>
            <a:endParaRPr lang="en-US" altLang="zh-CN" sz="1200">
              <a:solidFill>
                <a:srgbClr val="FEFEFE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>
                <a:solidFill>
                  <a:srgbClr val="FEFEFE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narrative thought</a:t>
            </a:r>
            <a:endParaRPr lang="en-US" altLang="zh-CN" sz="1600">
              <a:solidFill>
                <a:srgbClr val="FEFEFE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</p:txBody>
      </p:sp>
      <p:sp>
        <p:nvSpPr>
          <p:cNvPr id="33808" name="文本框 39"/>
          <p:cNvSpPr>
            <a:spLocks noChangeArrowheads="1"/>
          </p:cNvSpPr>
          <p:nvPr/>
        </p:nvSpPr>
        <p:spPr bwMode="auto">
          <a:xfrm>
            <a:off x="6770688" y="4973638"/>
            <a:ext cx="2786062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chemeClr val="bg1"/>
                </a:solidFill>
                <a:latin typeface="方正姚体简体" panose="03000509000000000000" pitchFamily="65" charset="-122"/>
                <a:sym typeface="方正姚体" panose="02010601030101010101" pitchFamily="2" charset="-122"/>
              </a:rPr>
              <a:t>    </a:t>
            </a:r>
            <a:r>
              <a:rPr lang="en-US" altLang="zh-CN" sz="1600" b="1">
                <a:solidFill>
                  <a:srgbClr val="FEFEFE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MORE  THEN  TEMPLATE</a:t>
            </a:r>
            <a:endParaRPr lang="en-US" altLang="zh-CN" sz="1000" b="1">
              <a:solidFill>
                <a:srgbClr val="FEFEFE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>
                <a:solidFill>
                  <a:srgbClr val="FEFEFE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Click here to add  you to the  center of the  </a:t>
            </a:r>
            <a:endParaRPr lang="en-US" altLang="zh-CN" sz="1200">
              <a:solidFill>
                <a:srgbClr val="FEFEFE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>
                <a:solidFill>
                  <a:srgbClr val="FEFEFE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narrative thought</a:t>
            </a:r>
            <a:endParaRPr lang="en-US" altLang="zh-CN" sz="1600">
              <a:solidFill>
                <a:srgbClr val="FEFEFE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</p:txBody>
      </p:sp>
      <p:grpSp>
        <p:nvGrpSpPr>
          <p:cNvPr id="33809" name="组合 40"/>
          <p:cNvGrpSpPr/>
          <p:nvPr/>
        </p:nvGrpSpPr>
        <p:grpSpPr>
          <a:xfrm>
            <a:off x="4464050" y="3865563"/>
            <a:ext cx="463550" cy="517525"/>
            <a:chExt cx="402656" cy="450303"/>
          </a:xfrm>
        </p:grpSpPr>
        <p:sp>
          <p:nvSpPr>
            <p:cNvPr id="33842" name="Freeform 108"/>
            <p:cNvSpPr>
              <a:spLocks noEditPoints="1" noChangeArrowheads="1"/>
            </p:cNvSpPr>
            <p:nvPr/>
          </p:nvSpPr>
          <p:spPr bwMode="auto">
            <a:xfrm>
              <a:off x="69134" y="167228"/>
              <a:ext cx="56988" cy="57923"/>
            </a:xfrm>
            <a:custGeom>
              <a:gdLst>
                <a:gd name="T0" fmla="*/ 2147483646 w 26"/>
                <a:gd name="T1" fmla="*/ 0 h 26"/>
                <a:gd name="T2" fmla="*/ 0 w 26"/>
                <a:gd name="T3" fmla="*/ 2147483646 h 26"/>
                <a:gd name="T4" fmla="*/ 2147483646 w 26"/>
                <a:gd name="T5" fmla="*/ 2147483646 h 26"/>
                <a:gd name="T6" fmla="*/ 2147483646 w 26"/>
                <a:gd name="T7" fmla="*/ 2147483646 h 26"/>
                <a:gd name="T8" fmla="*/ 2147483646 w 26"/>
                <a:gd name="T9" fmla="*/ 0 h 26"/>
                <a:gd name="T10" fmla="*/ 2147483646 w 26"/>
                <a:gd name="T11" fmla="*/ 2147483646 h 26"/>
                <a:gd name="T12" fmla="*/ 2147483646 w 26"/>
                <a:gd name="T13" fmla="*/ 2147483646 h 26"/>
                <a:gd name="T14" fmla="*/ 2147483646 w 26"/>
                <a:gd name="T15" fmla="*/ 2147483646 h 26"/>
                <a:gd name="T16" fmla="*/ 2147483646 w 26"/>
                <a:gd name="T17" fmla="*/ 2147483646 h 26"/>
                <a:gd name="T18" fmla="*/ 2147483646 w 26"/>
                <a:gd name="T19" fmla="*/ 2147483646 h 2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6"/>
                <a:gd name="T31" fmla="*/ 0 h 26"/>
                <a:gd name="T32" fmla="*/ 26 w 26"/>
                <a:gd name="T33" fmla="*/ 26 h 26"/>
              </a:gdLst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6" h="26">
                  <a:moveTo>
                    <a:pt x="13" y="0"/>
                  </a:moveTo>
                  <a:cubicBezTo>
                    <a:pt x="6" y="0"/>
                    <a:pt x="0" y="6"/>
                    <a:pt x="0" y="13"/>
                  </a:cubicBezTo>
                  <a:cubicBezTo>
                    <a:pt x="0" y="20"/>
                    <a:pt x="6" y="26"/>
                    <a:pt x="13" y="26"/>
                  </a:cubicBezTo>
                  <a:cubicBezTo>
                    <a:pt x="20" y="26"/>
                    <a:pt x="26" y="20"/>
                    <a:pt x="26" y="13"/>
                  </a:cubicBezTo>
                  <a:cubicBezTo>
                    <a:pt x="26" y="6"/>
                    <a:pt x="20" y="0"/>
                    <a:pt x="13" y="0"/>
                  </a:cubicBezTo>
                  <a:close/>
                  <a:moveTo>
                    <a:pt x="13" y="23"/>
                  </a:moveTo>
                  <a:cubicBezTo>
                    <a:pt x="8" y="23"/>
                    <a:pt x="3" y="18"/>
                    <a:pt x="3" y="13"/>
                  </a:cubicBezTo>
                  <a:cubicBezTo>
                    <a:pt x="3" y="7"/>
                    <a:pt x="8" y="3"/>
                    <a:pt x="13" y="3"/>
                  </a:cubicBezTo>
                  <a:cubicBezTo>
                    <a:pt x="19" y="3"/>
                    <a:pt x="23" y="7"/>
                    <a:pt x="23" y="13"/>
                  </a:cubicBezTo>
                  <a:cubicBezTo>
                    <a:pt x="23" y="18"/>
                    <a:pt x="19" y="23"/>
                    <a:pt x="13" y="23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43" name="Freeform 109"/>
            <p:cNvSpPr>
              <a:spLocks noEditPoints="1" noChangeArrowheads="1"/>
            </p:cNvSpPr>
            <p:nvPr/>
          </p:nvSpPr>
          <p:spPr bwMode="auto">
            <a:xfrm>
              <a:off x="197125" y="129859"/>
              <a:ext cx="48580" cy="48580"/>
            </a:xfrm>
            <a:custGeom>
              <a:gdLst>
                <a:gd name="T0" fmla="*/ 2147483646 w 22"/>
                <a:gd name="T1" fmla="*/ 0 h 22"/>
                <a:gd name="T2" fmla="*/ 0 w 22"/>
                <a:gd name="T3" fmla="*/ 2147483646 h 22"/>
                <a:gd name="T4" fmla="*/ 2147483646 w 22"/>
                <a:gd name="T5" fmla="*/ 2147483646 h 22"/>
                <a:gd name="T6" fmla="*/ 2147483646 w 22"/>
                <a:gd name="T7" fmla="*/ 2147483646 h 22"/>
                <a:gd name="T8" fmla="*/ 2147483646 w 22"/>
                <a:gd name="T9" fmla="*/ 0 h 22"/>
                <a:gd name="T10" fmla="*/ 2147483646 w 22"/>
                <a:gd name="T11" fmla="*/ 2147483646 h 22"/>
                <a:gd name="T12" fmla="*/ 2147483646 w 22"/>
                <a:gd name="T13" fmla="*/ 2147483646 h 22"/>
                <a:gd name="T14" fmla="*/ 2147483646 w 22"/>
                <a:gd name="T15" fmla="*/ 2147483646 h 22"/>
                <a:gd name="T16" fmla="*/ 2147483646 w 22"/>
                <a:gd name="T17" fmla="*/ 2147483646 h 22"/>
                <a:gd name="T18" fmla="*/ 2147483646 w 22"/>
                <a:gd name="T19" fmla="*/ 2147483646 h 2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2"/>
                <a:gd name="T31" fmla="*/ 0 h 22"/>
                <a:gd name="T32" fmla="*/ 22 w 22"/>
                <a:gd name="T33" fmla="*/ 22 h 22"/>
              </a:gdLst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2" h="22">
                  <a:moveTo>
                    <a:pt x="11" y="0"/>
                  </a:moveTo>
                  <a:cubicBezTo>
                    <a:pt x="5" y="0"/>
                    <a:pt x="0" y="5"/>
                    <a:pt x="0" y="11"/>
                  </a:cubicBez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lose/>
                  <a:moveTo>
                    <a:pt x="11" y="17"/>
                  </a:moveTo>
                  <a:cubicBezTo>
                    <a:pt x="8" y="17"/>
                    <a:pt x="5" y="14"/>
                    <a:pt x="5" y="11"/>
                  </a:cubicBezTo>
                  <a:cubicBezTo>
                    <a:pt x="5" y="8"/>
                    <a:pt x="8" y="5"/>
                    <a:pt x="11" y="5"/>
                  </a:cubicBezTo>
                  <a:cubicBezTo>
                    <a:pt x="14" y="5"/>
                    <a:pt x="17" y="8"/>
                    <a:pt x="17" y="11"/>
                  </a:cubicBezTo>
                  <a:cubicBezTo>
                    <a:pt x="17" y="14"/>
                    <a:pt x="14" y="17"/>
                    <a:pt x="11" y="17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44" name="Freeform 110"/>
            <p:cNvSpPr>
              <a:spLocks noEditPoints="1" noChangeArrowheads="1"/>
            </p:cNvSpPr>
            <p:nvPr/>
          </p:nvSpPr>
          <p:spPr bwMode="auto">
            <a:xfrm>
              <a:off x="82213" y="181242"/>
              <a:ext cx="30830" cy="30830"/>
            </a:xfrm>
            <a:custGeom>
              <a:gdLst>
                <a:gd name="T0" fmla="*/ 2147483646 w 14"/>
                <a:gd name="T1" fmla="*/ 0 h 14"/>
                <a:gd name="T2" fmla="*/ 0 w 14"/>
                <a:gd name="T3" fmla="*/ 2147483646 h 14"/>
                <a:gd name="T4" fmla="*/ 2147483646 w 14"/>
                <a:gd name="T5" fmla="*/ 2147483646 h 14"/>
                <a:gd name="T6" fmla="*/ 2147483646 w 14"/>
                <a:gd name="T7" fmla="*/ 2147483646 h 14"/>
                <a:gd name="T8" fmla="*/ 2147483646 w 14"/>
                <a:gd name="T9" fmla="*/ 0 h 14"/>
                <a:gd name="T10" fmla="*/ 2147483646 w 14"/>
                <a:gd name="T11" fmla="*/ 2147483646 h 14"/>
                <a:gd name="T12" fmla="*/ 2147483646 w 14"/>
                <a:gd name="T13" fmla="*/ 2147483646 h 14"/>
                <a:gd name="T14" fmla="*/ 2147483646 w 14"/>
                <a:gd name="T15" fmla="*/ 2147483646 h 14"/>
                <a:gd name="T16" fmla="*/ 2147483646 w 14"/>
                <a:gd name="T17" fmla="*/ 2147483646 h 14"/>
                <a:gd name="T18" fmla="*/ 2147483646 w 14"/>
                <a:gd name="T19" fmla="*/ 2147483646 h 1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4"/>
                <a:gd name="T31" fmla="*/ 0 h 14"/>
                <a:gd name="T32" fmla="*/ 14 w 14"/>
                <a:gd name="T33" fmla="*/ 14 h 14"/>
              </a:gdLst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4" h="14">
                  <a:moveTo>
                    <a:pt x="7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11" y="14"/>
                    <a:pt x="14" y="11"/>
                    <a:pt x="14" y="7"/>
                  </a:cubicBezTo>
                  <a:cubicBezTo>
                    <a:pt x="14" y="3"/>
                    <a:pt x="11" y="0"/>
                    <a:pt x="7" y="0"/>
                  </a:cubicBezTo>
                  <a:close/>
                  <a:moveTo>
                    <a:pt x="7" y="10"/>
                  </a:moveTo>
                  <a:cubicBezTo>
                    <a:pt x="5" y="10"/>
                    <a:pt x="4" y="9"/>
                    <a:pt x="4" y="7"/>
                  </a:cubicBezTo>
                  <a:cubicBezTo>
                    <a:pt x="4" y="5"/>
                    <a:pt x="5" y="3"/>
                    <a:pt x="7" y="3"/>
                  </a:cubicBezTo>
                  <a:cubicBezTo>
                    <a:pt x="9" y="3"/>
                    <a:pt x="11" y="5"/>
                    <a:pt x="11" y="7"/>
                  </a:cubicBezTo>
                  <a:cubicBezTo>
                    <a:pt x="11" y="9"/>
                    <a:pt x="9" y="10"/>
                    <a:pt x="7" y="1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45" name="Freeform 111"/>
            <p:cNvSpPr>
              <a:spLocks noEditPoints="1" noChangeArrowheads="1"/>
            </p:cNvSpPr>
            <p:nvPr/>
          </p:nvSpPr>
          <p:spPr bwMode="auto">
            <a:xfrm>
              <a:off x="172834" y="105568"/>
              <a:ext cx="97161" cy="97161"/>
            </a:xfrm>
            <a:custGeom>
              <a:gdLst>
                <a:gd name="T0" fmla="*/ 2147483646 w 44"/>
                <a:gd name="T1" fmla="*/ 0 h 44"/>
                <a:gd name="T2" fmla="*/ 0 w 44"/>
                <a:gd name="T3" fmla="*/ 2147483646 h 44"/>
                <a:gd name="T4" fmla="*/ 2147483646 w 44"/>
                <a:gd name="T5" fmla="*/ 2147483646 h 44"/>
                <a:gd name="T6" fmla="*/ 2147483646 w 44"/>
                <a:gd name="T7" fmla="*/ 2147483646 h 44"/>
                <a:gd name="T8" fmla="*/ 2147483646 w 44"/>
                <a:gd name="T9" fmla="*/ 0 h 44"/>
                <a:gd name="T10" fmla="*/ 2147483646 w 44"/>
                <a:gd name="T11" fmla="*/ 2147483646 h 44"/>
                <a:gd name="T12" fmla="*/ 2147483646 w 44"/>
                <a:gd name="T13" fmla="*/ 2147483646 h 44"/>
                <a:gd name="T14" fmla="*/ 2147483646 w 44"/>
                <a:gd name="T15" fmla="*/ 2147483646 h 44"/>
                <a:gd name="T16" fmla="*/ 2147483646 w 44"/>
                <a:gd name="T17" fmla="*/ 2147483646 h 44"/>
                <a:gd name="T18" fmla="*/ 2147483646 w 44"/>
                <a:gd name="T19" fmla="*/ 2147483646 h 4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4"/>
                <a:gd name="T31" fmla="*/ 0 h 44"/>
                <a:gd name="T32" fmla="*/ 44 w 44"/>
                <a:gd name="T33" fmla="*/ 44 h 44"/>
              </a:gdLst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4" h="44">
                  <a:moveTo>
                    <a:pt x="22" y="0"/>
                  </a:moveTo>
                  <a:cubicBezTo>
                    <a:pt x="10" y="0"/>
                    <a:pt x="0" y="10"/>
                    <a:pt x="0" y="22"/>
                  </a:cubicBezTo>
                  <a:cubicBezTo>
                    <a:pt x="0" y="34"/>
                    <a:pt x="10" y="44"/>
                    <a:pt x="22" y="44"/>
                  </a:cubicBezTo>
                  <a:cubicBezTo>
                    <a:pt x="34" y="44"/>
                    <a:pt x="44" y="34"/>
                    <a:pt x="44" y="22"/>
                  </a:cubicBezTo>
                  <a:cubicBezTo>
                    <a:pt x="44" y="10"/>
                    <a:pt x="34" y="0"/>
                    <a:pt x="22" y="0"/>
                  </a:cubicBezTo>
                  <a:close/>
                  <a:moveTo>
                    <a:pt x="22" y="39"/>
                  </a:moveTo>
                  <a:cubicBezTo>
                    <a:pt x="13" y="39"/>
                    <a:pt x="5" y="31"/>
                    <a:pt x="5" y="22"/>
                  </a:cubicBezTo>
                  <a:cubicBezTo>
                    <a:pt x="5" y="13"/>
                    <a:pt x="13" y="6"/>
                    <a:pt x="22" y="6"/>
                  </a:cubicBezTo>
                  <a:cubicBezTo>
                    <a:pt x="31" y="6"/>
                    <a:pt x="39" y="13"/>
                    <a:pt x="39" y="22"/>
                  </a:cubicBezTo>
                  <a:cubicBezTo>
                    <a:pt x="39" y="31"/>
                    <a:pt x="31" y="39"/>
                    <a:pt x="22" y="39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46" name="Freeform 112"/>
            <p:cNvSpPr>
              <a:spLocks noEditPoints="1" noChangeArrowheads="1"/>
            </p:cNvSpPr>
            <p:nvPr/>
          </p:nvSpPr>
          <p:spPr bwMode="auto">
            <a:xfrm>
              <a:off x="0" y="0"/>
              <a:ext cx="402656" cy="450303"/>
            </a:xfrm>
            <a:custGeom>
              <a:gdLst>
                <a:gd name="T0" fmla="*/ 2147483646 w 182"/>
                <a:gd name="T1" fmla="*/ 2147483646 h 204"/>
                <a:gd name="T2" fmla="*/ 2147483646 w 182"/>
                <a:gd name="T3" fmla="*/ 2147483646 h 204"/>
                <a:gd name="T4" fmla="*/ 2147483646 w 182"/>
                <a:gd name="T5" fmla="*/ 0 h 204"/>
                <a:gd name="T6" fmla="*/ 2147483646 w 182"/>
                <a:gd name="T7" fmla="*/ 2147483646 h 204"/>
                <a:gd name="T8" fmla="*/ 0 w 182"/>
                <a:gd name="T9" fmla="*/ 2147483646 h 204"/>
                <a:gd name="T10" fmla="*/ 2147483646 w 182"/>
                <a:gd name="T11" fmla="*/ 2147483646 h 204"/>
                <a:gd name="T12" fmla="*/ 2147483646 w 182"/>
                <a:gd name="T13" fmla="*/ 2147483646 h 204"/>
                <a:gd name="T14" fmla="*/ 2147483646 w 182"/>
                <a:gd name="T15" fmla="*/ 2147483646 h 204"/>
                <a:gd name="T16" fmla="*/ 2147483646 w 182"/>
                <a:gd name="T17" fmla="*/ 2147483646 h 204"/>
                <a:gd name="T18" fmla="*/ 2147483646 w 182"/>
                <a:gd name="T19" fmla="*/ 2147483646 h 204"/>
                <a:gd name="T20" fmla="*/ 2147483646 w 182"/>
                <a:gd name="T21" fmla="*/ 2147483646 h 204"/>
                <a:gd name="T22" fmla="*/ 2147483646 w 182"/>
                <a:gd name="T23" fmla="*/ 2147483646 h 204"/>
                <a:gd name="T24" fmla="*/ 2147483646 w 182"/>
                <a:gd name="T25" fmla="*/ 2147483646 h 204"/>
                <a:gd name="T26" fmla="*/ 2147483646 w 182"/>
                <a:gd name="T27" fmla="*/ 2147483646 h 204"/>
                <a:gd name="T28" fmla="*/ 2147483646 w 182"/>
                <a:gd name="T29" fmla="*/ 2147483646 h 204"/>
                <a:gd name="T30" fmla="*/ 2147483646 w 182"/>
                <a:gd name="T31" fmla="*/ 2147483646 h 204"/>
                <a:gd name="T32" fmla="*/ 2147483646 w 182"/>
                <a:gd name="T33" fmla="*/ 2147483646 h 204"/>
                <a:gd name="T34" fmla="*/ 2147483646 w 182"/>
                <a:gd name="T35" fmla="*/ 2147483646 h 204"/>
                <a:gd name="T36" fmla="*/ 2147483646 w 182"/>
                <a:gd name="T37" fmla="*/ 2147483646 h 204"/>
                <a:gd name="T38" fmla="*/ 2147483646 w 182"/>
                <a:gd name="T39" fmla="*/ 2147483646 h 204"/>
                <a:gd name="T40" fmla="*/ 2147483646 w 182"/>
                <a:gd name="T41" fmla="*/ 2147483646 h 204"/>
                <a:gd name="T42" fmla="*/ 2147483646 w 182"/>
                <a:gd name="T43" fmla="*/ 2147483646 h 204"/>
                <a:gd name="T44" fmla="*/ 2147483646 w 182"/>
                <a:gd name="T45" fmla="*/ 2147483646 h 204"/>
                <a:gd name="T46" fmla="*/ 2147483646 w 182"/>
                <a:gd name="T47" fmla="*/ 2147483646 h 204"/>
                <a:gd name="T48" fmla="*/ 2147483646 w 182"/>
                <a:gd name="T49" fmla="*/ 2147483646 h 204"/>
                <a:gd name="T50" fmla="*/ 2147483646 w 182"/>
                <a:gd name="T51" fmla="*/ 2147483646 h 204"/>
                <a:gd name="T52" fmla="*/ 2147483646 w 182"/>
                <a:gd name="T53" fmla="*/ 2147483646 h 204"/>
                <a:gd name="T54" fmla="*/ 2147483646 w 182"/>
                <a:gd name="T55" fmla="*/ 2147483646 h 204"/>
                <a:gd name="T56" fmla="*/ 2147483646 w 182"/>
                <a:gd name="T57" fmla="*/ 2147483646 h 204"/>
                <a:gd name="T58" fmla="*/ 2147483646 w 182"/>
                <a:gd name="T59" fmla="*/ 2147483646 h 204"/>
                <a:gd name="T60" fmla="*/ 2147483646 w 182"/>
                <a:gd name="T61" fmla="*/ 2147483646 h 204"/>
                <a:gd name="T62" fmla="*/ 2147483646 w 182"/>
                <a:gd name="T63" fmla="*/ 2147483646 h 204"/>
                <a:gd name="T64" fmla="*/ 2147483646 w 182"/>
                <a:gd name="T65" fmla="*/ 2147483646 h 204"/>
                <a:gd name="T66" fmla="*/ 2147483646 w 182"/>
                <a:gd name="T67" fmla="*/ 2147483646 h 204"/>
                <a:gd name="T68" fmla="*/ 2147483646 w 182"/>
                <a:gd name="T69" fmla="*/ 2147483646 h 204"/>
                <a:gd name="T70" fmla="*/ 2147483646 w 182"/>
                <a:gd name="T71" fmla="*/ 2147483646 h 204"/>
                <a:gd name="T72" fmla="*/ 2147483646 w 182"/>
                <a:gd name="T73" fmla="*/ 2147483646 h 204"/>
                <a:gd name="T74" fmla="*/ 2147483646 w 182"/>
                <a:gd name="T75" fmla="*/ 2147483646 h 204"/>
                <a:gd name="T76" fmla="*/ 2147483646 w 182"/>
                <a:gd name="T77" fmla="*/ 2147483646 h 204"/>
                <a:gd name="T78" fmla="*/ 2147483646 w 182"/>
                <a:gd name="T79" fmla="*/ 2147483646 h 204"/>
                <a:gd name="T80" fmla="*/ 2147483646 w 182"/>
                <a:gd name="T81" fmla="*/ 2147483646 h 204"/>
                <a:gd name="T82" fmla="*/ 2147483646 w 182"/>
                <a:gd name="T83" fmla="*/ 2147483646 h 204"/>
                <a:gd name="T84" fmla="*/ 2147483646 w 182"/>
                <a:gd name="T85" fmla="*/ 2147483646 h 204"/>
                <a:gd name="T86" fmla="*/ 2147483646 w 182"/>
                <a:gd name="T87" fmla="*/ 2147483646 h 204"/>
                <a:gd name="T88" fmla="*/ 2147483646 w 182"/>
                <a:gd name="T89" fmla="*/ 2147483646 h 204"/>
                <a:gd name="T90" fmla="*/ 2147483646 w 182"/>
                <a:gd name="T91" fmla="*/ 2147483646 h 204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82"/>
                <a:gd name="T139" fmla="*/ 0 h 204"/>
                <a:gd name="T140" fmla="*/ 182 w 182"/>
                <a:gd name="T141" fmla="*/ 204 h 204"/>
              </a:gdLst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82" h="204">
                  <a:moveTo>
                    <a:pt x="170" y="111"/>
                  </a:moveTo>
                  <a:cubicBezTo>
                    <a:pt x="166" y="107"/>
                    <a:pt x="160" y="102"/>
                    <a:pt x="157" y="96"/>
                  </a:cubicBezTo>
                  <a:cubicBezTo>
                    <a:pt x="153" y="87"/>
                    <a:pt x="158" y="79"/>
                    <a:pt x="157" y="70"/>
                  </a:cubicBezTo>
                  <a:cubicBezTo>
                    <a:pt x="157" y="63"/>
                    <a:pt x="155" y="54"/>
                    <a:pt x="153" y="48"/>
                  </a:cubicBezTo>
                  <a:cubicBezTo>
                    <a:pt x="149" y="37"/>
                    <a:pt x="142" y="28"/>
                    <a:pt x="133" y="21"/>
                  </a:cubicBezTo>
                  <a:cubicBezTo>
                    <a:pt x="119" y="8"/>
                    <a:pt x="100" y="0"/>
                    <a:pt x="78" y="0"/>
                  </a:cubicBezTo>
                  <a:cubicBezTo>
                    <a:pt x="35" y="0"/>
                    <a:pt x="0" y="32"/>
                    <a:pt x="0" y="71"/>
                  </a:cubicBezTo>
                  <a:cubicBezTo>
                    <a:pt x="0" y="74"/>
                    <a:pt x="0" y="77"/>
                    <a:pt x="1" y="79"/>
                  </a:cubicBezTo>
                  <a:cubicBezTo>
                    <a:pt x="1" y="96"/>
                    <a:pt x="6" y="117"/>
                    <a:pt x="22" y="139"/>
                  </a:cubicBezTo>
                  <a:cubicBezTo>
                    <a:pt x="22" y="139"/>
                    <a:pt x="43" y="182"/>
                    <a:pt x="0" y="204"/>
                  </a:cubicBezTo>
                  <a:cubicBezTo>
                    <a:pt x="95" y="204"/>
                    <a:pt x="95" y="204"/>
                    <a:pt x="95" y="204"/>
                  </a:cubicBezTo>
                  <a:cubicBezTo>
                    <a:pt x="95" y="204"/>
                    <a:pt x="102" y="176"/>
                    <a:pt x="113" y="176"/>
                  </a:cubicBezTo>
                  <a:cubicBezTo>
                    <a:pt x="123" y="176"/>
                    <a:pt x="133" y="177"/>
                    <a:pt x="142" y="176"/>
                  </a:cubicBezTo>
                  <a:cubicBezTo>
                    <a:pt x="144" y="177"/>
                    <a:pt x="146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54" y="173"/>
                    <a:pt x="149" y="157"/>
                    <a:pt x="149" y="157"/>
                  </a:cubicBezTo>
                  <a:cubicBezTo>
                    <a:pt x="153" y="155"/>
                    <a:pt x="156" y="153"/>
                    <a:pt x="156" y="151"/>
                  </a:cubicBezTo>
                  <a:cubicBezTo>
                    <a:pt x="156" y="150"/>
                    <a:pt x="156" y="150"/>
                    <a:pt x="156" y="150"/>
                  </a:cubicBezTo>
                  <a:cubicBezTo>
                    <a:pt x="156" y="148"/>
                    <a:pt x="152" y="146"/>
                    <a:pt x="146" y="145"/>
                  </a:cubicBezTo>
                  <a:cubicBezTo>
                    <a:pt x="149" y="145"/>
                    <a:pt x="149" y="145"/>
                    <a:pt x="149" y="145"/>
                  </a:cubicBezTo>
                  <a:cubicBezTo>
                    <a:pt x="153" y="145"/>
                    <a:pt x="156" y="143"/>
                    <a:pt x="156" y="140"/>
                  </a:cubicBezTo>
                  <a:cubicBezTo>
                    <a:pt x="156" y="140"/>
                    <a:pt x="156" y="140"/>
                    <a:pt x="156" y="140"/>
                  </a:cubicBezTo>
                  <a:cubicBezTo>
                    <a:pt x="156" y="139"/>
                    <a:pt x="156" y="138"/>
                    <a:pt x="155" y="138"/>
                  </a:cubicBezTo>
                  <a:cubicBezTo>
                    <a:pt x="156" y="135"/>
                    <a:pt x="159" y="121"/>
                    <a:pt x="160" y="121"/>
                  </a:cubicBezTo>
                  <a:cubicBezTo>
                    <a:pt x="182" y="119"/>
                    <a:pt x="170" y="111"/>
                    <a:pt x="170" y="111"/>
                  </a:cubicBezTo>
                  <a:close/>
                  <a:moveTo>
                    <a:pt x="66" y="93"/>
                  </a:moveTo>
                  <a:cubicBezTo>
                    <a:pt x="62" y="93"/>
                    <a:pt x="62" y="93"/>
                    <a:pt x="62" y="93"/>
                  </a:cubicBezTo>
                  <a:cubicBezTo>
                    <a:pt x="62" y="95"/>
                    <a:pt x="61" y="97"/>
                    <a:pt x="60" y="99"/>
                  </a:cubicBezTo>
                  <a:cubicBezTo>
                    <a:pt x="62" y="102"/>
                    <a:pt x="62" y="102"/>
                    <a:pt x="62" y="102"/>
                  </a:cubicBezTo>
                  <a:cubicBezTo>
                    <a:pt x="57" y="107"/>
                    <a:pt x="57" y="107"/>
                    <a:pt x="57" y="107"/>
                  </a:cubicBezTo>
                  <a:cubicBezTo>
                    <a:pt x="54" y="105"/>
                    <a:pt x="54" y="105"/>
                    <a:pt x="54" y="105"/>
                  </a:cubicBezTo>
                  <a:cubicBezTo>
                    <a:pt x="52" y="106"/>
                    <a:pt x="50" y="107"/>
                    <a:pt x="48" y="107"/>
                  </a:cubicBezTo>
                  <a:cubicBezTo>
                    <a:pt x="48" y="110"/>
                    <a:pt x="48" y="110"/>
                    <a:pt x="48" y="110"/>
                  </a:cubicBezTo>
                  <a:cubicBezTo>
                    <a:pt x="40" y="110"/>
                    <a:pt x="40" y="110"/>
                    <a:pt x="40" y="110"/>
                  </a:cubicBezTo>
                  <a:cubicBezTo>
                    <a:pt x="40" y="107"/>
                    <a:pt x="40" y="107"/>
                    <a:pt x="40" y="107"/>
                  </a:cubicBezTo>
                  <a:cubicBezTo>
                    <a:pt x="38" y="107"/>
                    <a:pt x="36" y="106"/>
                    <a:pt x="34" y="105"/>
                  </a:cubicBezTo>
                  <a:cubicBezTo>
                    <a:pt x="32" y="107"/>
                    <a:pt x="32" y="107"/>
                    <a:pt x="32" y="107"/>
                  </a:cubicBezTo>
                  <a:cubicBezTo>
                    <a:pt x="26" y="102"/>
                    <a:pt x="26" y="102"/>
                    <a:pt x="26" y="102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7" y="97"/>
                    <a:pt x="26" y="95"/>
                    <a:pt x="26" y="93"/>
                  </a:cubicBezTo>
                  <a:cubicBezTo>
                    <a:pt x="22" y="93"/>
                    <a:pt x="22" y="93"/>
                    <a:pt x="22" y="93"/>
                  </a:cubicBezTo>
                  <a:cubicBezTo>
                    <a:pt x="22" y="85"/>
                    <a:pt x="22" y="85"/>
                    <a:pt x="22" y="85"/>
                  </a:cubicBezTo>
                  <a:cubicBezTo>
                    <a:pt x="26" y="85"/>
                    <a:pt x="26" y="85"/>
                    <a:pt x="26" y="85"/>
                  </a:cubicBezTo>
                  <a:cubicBezTo>
                    <a:pt x="26" y="83"/>
                    <a:pt x="27" y="81"/>
                    <a:pt x="28" y="79"/>
                  </a:cubicBezTo>
                  <a:cubicBezTo>
                    <a:pt x="26" y="76"/>
                    <a:pt x="26" y="76"/>
                    <a:pt x="26" y="76"/>
                  </a:cubicBezTo>
                  <a:cubicBezTo>
                    <a:pt x="31" y="71"/>
                    <a:pt x="31" y="71"/>
                    <a:pt x="31" y="71"/>
                  </a:cubicBezTo>
                  <a:cubicBezTo>
                    <a:pt x="34" y="73"/>
                    <a:pt x="34" y="73"/>
                    <a:pt x="34" y="73"/>
                  </a:cubicBezTo>
                  <a:cubicBezTo>
                    <a:pt x="36" y="72"/>
                    <a:pt x="38" y="71"/>
                    <a:pt x="40" y="71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8" y="68"/>
                    <a:pt x="48" y="68"/>
                    <a:pt x="48" y="68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50" y="71"/>
                    <a:pt x="52" y="72"/>
                    <a:pt x="54" y="73"/>
                  </a:cubicBezTo>
                  <a:cubicBezTo>
                    <a:pt x="57" y="71"/>
                    <a:pt x="57" y="71"/>
                    <a:pt x="57" y="71"/>
                  </a:cubicBezTo>
                  <a:cubicBezTo>
                    <a:pt x="63" y="76"/>
                    <a:pt x="63" y="76"/>
                    <a:pt x="63" y="76"/>
                  </a:cubicBezTo>
                  <a:cubicBezTo>
                    <a:pt x="60" y="79"/>
                    <a:pt x="60" y="79"/>
                    <a:pt x="60" y="79"/>
                  </a:cubicBezTo>
                  <a:cubicBezTo>
                    <a:pt x="61" y="81"/>
                    <a:pt x="62" y="83"/>
                    <a:pt x="63" y="85"/>
                  </a:cubicBezTo>
                  <a:cubicBezTo>
                    <a:pt x="66" y="85"/>
                    <a:pt x="66" y="85"/>
                    <a:pt x="66" y="85"/>
                  </a:cubicBezTo>
                  <a:lnTo>
                    <a:pt x="66" y="93"/>
                  </a:lnTo>
                  <a:close/>
                  <a:moveTo>
                    <a:pt x="136" y="77"/>
                  </a:moveTo>
                  <a:cubicBezTo>
                    <a:pt x="130" y="77"/>
                    <a:pt x="130" y="77"/>
                    <a:pt x="130" y="77"/>
                  </a:cubicBezTo>
                  <a:cubicBezTo>
                    <a:pt x="129" y="80"/>
                    <a:pt x="128" y="84"/>
                    <a:pt x="126" y="87"/>
                  </a:cubicBezTo>
                  <a:cubicBezTo>
                    <a:pt x="130" y="91"/>
                    <a:pt x="130" y="91"/>
                    <a:pt x="130" y="91"/>
                  </a:cubicBezTo>
                  <a:cubicBezTo>
                    <a:pt x="121" y="100"/>
                    <a:pt x="121" y="100"/>
                    <a:pt x="121" y="100"/>
                  </a:cubicBezTo>
                  <a:cubicBezTo>
                    <a:pt x="117" y="96"/>
                    <a:pt x="117" y="96"/>
                    <a:pt x="117" y="96"/>
                  </a:cubicBezTo>
                  <a:cubicBezTo>
                    <a:pt x="114" y="98"/>
                    <a:pt x="110" y="99"/>
                    <a:pt x="107" y="100"/>
                  </a:cubicBezTo>
                  <a:cubicBezTo>
                    <a:pt x="107" y="105"/>
                    <a:pt x="107" y="105"/>
                    <a:pt x="107" y="105"/>
                  </a:cubicBezTo>
                  <a:cubicBezTo>
                    <a:pt x="94" y="105"/>
                    <a:pt x="94" y="105"/>
                    <a:pt x="94" y="105"/>
                  </a:cubicBezTo>
                  <a:cubicBezTo>
                    <a:pt x="94" y="100"/>
                    <a:pt x="94" y="100"/>
                    <a:pt x="94" y="100"/>
                  </a:cubicBezTo>
                  <a:cubicBezTo>
                    <a:pt x="90" y="100"/>
                    <a:pt x="86" y="98"/>
                    <a:pt x="83" y="96"/>
                  </a:cubicBezTo>
                  <a:cubicBezTo>
                    <a:pt x="79" y="100"/>
                    <a:pt x="79" y="100"/>
                    <a:pt x="79" y="100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4" y="87"/>
                    <a:pt x="74" y="87"/>
                    <a:pt x="74" y="87"/>
                  </a:cubicBezTo>
                  <a:cubicBezTo>
                    <a:pt x="72" y="84"/>
                    <a:pt x="71" y="81"/>
                    <a:pt x="70" y="77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64" y="64"/>
                    <a:pt x="64" y="64"/>
                    <a:pt x="64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70" y="60"/>
                    <a:pt x="72" y="56"/>
                    <a:pt x="74" y="53"/>
                  </a:cubicBezTo>
                  <a:cubicBezTo>
                    <a:pt x="70" y="49"/>
                    <a:pt x="70" y="49"/>
                    <a:pt x="70" y="49"/>
                  </a:cubicBezTo>
                  <a:cubicBezTo>
                    <a:pt x="79" y="40"/>
                    <a:pt x="79" y="40"/>
                    <a:pt x="79" y="40"/>
                  </a:cubicBezTo>
                  <a:cubicBezTo>
                    <a:pt x="83" y="44"/>
                    <a:pt x="83" y="44"/>
                    <a:pt x="83" y="44"/>
                  </a:cubicBezTo>
                  <a:cubicBezTo>
                    <a:pt x="86" y="42"/>
                    <a:pt x="90" y="41"/>
                    <a:pt x="94" y="40"/>
                  </a:cubicBezTo>
                  <a:cubicBezTo>
                    <a:pt x="94" y="35"/>
                    <a:pt x="94" y="35"/>
                    <a:pt x="94" y="35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7" y="40"/>
                    <a:pt x="107" y="40"/>
                    <a:pt x="107" y="40"/>
                  </a:cubicBezTo>
                  <a:cubicBezTo>
                    <a:pt x="110" y="41"/>
                    <a:pt x="114" y="42"/>
                    <a:pt x="117" y="44"/>
                  </a:cubicBezTo>
                  <a:cubicBezTo>
                    <a:pt x="121" y="40"/>
                    <a:pt x="121" y="40"/>
                    <a:pt x="121" y="40"/>
                  </a:cubicBezTo>
                  <a:cubicBezTo>
                    <a:pt x="130" y="49"/>
                    <a:pt x="130" y="49"/>
                    <a:pt x="130" y="49"/>
                  </a:cubicBezTo>
                  <a:cubicBezTo>
                    <a:pt x="126" y="53"/>
                    <a:pt x="126" y="53"/>
                    <a:pt x="126" y="53"/>
                  </a:cubicBezTo>
                  <a:cubicBezTo>
                    <a:pt x="128" y="57"/>
                    <a:pt x="130" y="60"/>
                    <a:pt x="130" y="64"/>
                  </a:cubicBezTo>
                  <a:cubicBezTo>
                    <a:pt x="136" y="64"/>
                    <a:pt x="136" y="64"/>
                    <a:pt x="136" y="64"/>
                  </a:cubicBezTo>
                  <a:lnTo>
                    <a:pt x="136" y="77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3810" name="组合 46"/>
          <p:cNvGrpSpPr/>
          <p:nvPr/>
        </p:nvGrpSpPr>
        <p:grpSpPr>
          <a:xfrm>
            <a:off x="4470400" y="5000625"/>
            <a:ext cx="441325" cy="500063"/>
            <a:chExt cx="406393" cy="459645"/>
          </a:xfrm>
        </p:grpSpPr>
        <p:sp>
          <p:nvSpPr>
            <p:cNvPr id="33839" name="Freeform 148"/>
            <p:cNvSpPr>
              <a:spLocks noEditPoints="1" noChangeArrowheads="1"/>
            </p:cNvSpPr>
            <p:nvPr/>
          </p:nvSpPr>
          <p:spPr bwMode="auto">
            <a:xfrm>
              <a:off x="55120" y="0"/>
              <a:ext cx="351273" cy="456842"/>
            </a:xfrm>
            <a:custGeom>
              <a:gdLst>
                <a:gd name="T0" fmla="*/ 2147483646 w 159"/>
                <a:gd name="T1" fmla="*/ 2147483646 h 207"/>
                <a:gd name="T2" fmla="*/ 2147483646 w 159"/>
                <a:gd name="T3" fmla="*/ 2147483646 h 207"/>
                <a:gd name="T4" fmla="*/ 2147483646 w 159"/>
                <a:gd name="T5" fmla="*/ 2147483646 h 207"/>
                <a:gd name="T6" fmla="*/ 2147483646 w 159"/>
                <a:gd name="T7" fmla="*/ 2147483646 h 207"/>
                <a:gd name="T8" fmla="*/ 2147483646 w 159"/>
                <a:gd name="T9" fmla="*/ 2147483646 h 207"/>
                <a:gd name="T10" fmla="*/ 2147483646 w 159"/>
                <a:gd name="T11" fmla="*/ 2147483646 h 207"/>
                <a:gd name="T12" fmla="*/ 2147483646 w 159"/>
                <a:gd name="T13" fmla="*/ 2147483646 h 207"/>
                <a:gd name="T14" fmla="*/ 2147483646 w 159"/>
                <a:gd name="T15" fmla="*/ 2147483646 h 207"/>
                <a:gd name="T16" fmla="*/ 2147483646 w 159"/>
                <a:gd name="T17" fmla="*/ 2147483646 h 207"/>
                <a:gd name="T18" fmla="*/ 2147483646 w 159"/>
                <a:gd name="T19" fmla="*/ 2147483646 h 207"/>
                <a:gd name="T20" fmla="*/ 2147483646 w 159"/>
                <a:gd name="T21" fmla="*/ 2147483646 h 207"/>
                <a:gd name="T22" fmla="*/ 2147483646 w 159"/>
                <a:gd name="T23" fmla="*/ 2147483646 h 207"/>
                <a:gd name="T24" fmla="*/ 2147483646 w 159"/>
                <a:gd name="T25" fmla="*/ 2147483646 h 207"/>
                <a:gd name="T26" fmla="*/ 2147483646 w 159"/>
                <a:gd name="T27" fmla="*/ 2147483646 h 207"/>
                <a:gd name="T28" fmla="*/ 2147483646 w 159"/>
                <a:gd name="T29" fmla="*/ 2147483646 h 207"/>
                <a:gd name="T30" fmla="*/ 2147483646 w 159"/>
                <a:gd name="T31" fmla="*/ 2147483646 h 207"/>
                <a:gd name="T32" fmla="*/ 2147483646 w 159"/>
                <a:gd name="T33" fmla="*/ 2147483646 h 207"/>
                <a:gd name="T34" fmla="*/ 2147483646 w 159"/>
                <a:gd name="T35" fmla="*/ 2147483646 h 20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59"/>
                <a:gd name="T55" fmla="*/ 0 h 207"/>
                <a:gd name="T56" fmla="*/ 159 w 159"/>
                <a:gd name="T57" fmla="*/ 207 h 207"/>
              </a:gdLst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59" h="206">
                  <a:moveTo>
                    <a:pt x="157" y="185"/>
                  </a:moveTo>
                  <a:cubicBezTo>
                    <a:pt x="89" y="79"/>
                    <a:pt x="89" y="79"/>
                    <a:pt x="89" y="79"/>
                  </a:cubicBezTo>
                  <a:cubicBezTo>
                    <a:pt x="101" y="63"/>
                    <a:pt x="103" y="42"/>
                    <a:pt x="92" y="24"/>
                  </a:cubicBezTo>
                  <a:cubicBezTo>
                    <a:pt x="81" y="8"/>
                    <a:pt x="61" y="0"/>
                    <a:pt x="42" y="4"/>
                  </a:cubicBezTo>
                  <a:cubicBezTo>
                    <a:pt x="70" y="48"/>
                    <a:pt x="70" y="48"/>
                    <a:pt x="70" y="48"/>
                  </a:cubicBezTo>
                  <a:cubicBezTo>
                    <a:pt x="37" y="69"/>
                    <a:pt x="37" y="69"/>
                    <a:pt x="37" y="69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" y="42"/>
                    <a:pt x="0" y="61"/>
                    <a:pt x="10" y="77"/>
                  </a:cubicBezTo>
                  <a:cubicBezTo>
                    <a:pt x="21" y="95"/>
                    <a:pt x="43" y="102"/>
                    <a:pt x="62" y="96"/>
                  </a:cubicBezTo>
                  <a:cubicBezTo>
                    <a:pt x="130" y="202"/>
                    <a:pt x="130" y="202"/>
                    <a:pt x="130" y="202"/>
                  </a:cubicBezTo>
                  <a:cubicBezTo>
                    <a:pt x="133" y="206"/>
                    <a:pt x="138" y="207"/>
                    <a:pt x="143" y="205"/>
                  </a:cubicBezTo>
                  <a:cubicBezTo>
                    <a:pt x="154" y="197"/>
                    <a:pt x="154" y="197"/>
                    <a:pt x="154" y="197"/>
                  </a:cubicBezTo>
                  <a:cubicBezTo>
                    <a:pt x="158" y="195"/>
                    <a:pt x="159" y="189"/>
                    <a:pt x="157" y="185"/>
                  </a:cubicBezTo>
                  <a:close/>
                  <a:moveTo>
                    <a:pt x="144" y="193"/>
                  </a:moveTo>
                  <a:cubicBezTo>
                    <a:pt x="141" y="195"/>
                    <a:pt x="136" y="195"/>
                    <a:pt x="134" y="191"/>
                  </a:cubicBezTo>
                  <a:cubicBezTo>
                    <a:pt x="132" y="188"/>
                    <a:pt x="133" y="184"/>
                    <a:pt x="137" y="182"/>
                  </a:cubicBezTo>
                  <a:cubicBezTo>
                    <a:pt x="140" y="180"/>
                    <a:pt x="144" y="181"/>
                    <a:pt x="146" y="184"/>
                  </a:cubicBezTo>
                  <a:cubicBezTo>
                    <a:pt x="148" y="187"/>
                    <a:pt x="147" y="191"/>
                    <a:pt x="144" y="193"/>
                  </a:cubicBezTo>
                  <a:close/>
                </a:path>
              </a:pathLst>
            </a:cu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40" name="Freeform 149"/>
            <p:cNvSpPr>
              <a:spLocks noEditPoints="1" noChangeArrowheads="1"/>
            </p:cNvSpPr>
            <p:nvPr/>
          </p:nvSpPr>
          <p:spPr bwMode="auto">
            <a:xfrm>
              <a:off x="0" y="231691"/>
              <a:ext cx="231691" cy="227954"/>
            </a:xfrm>
            <a:custGeom>
              <a:gdLst>
                <a:gd name="T0" fmla="*/ 2147483646 w 105"/>
                <a:gd name="T1" fmla="*/ 2147483646 h 103"/>
                <a:gd name="T2" fmla="*/ 2147483646 w 105"/>
                <a:gd name="T3" fmla="*/ 2147483646 h 103"/>
                <a:gd name="T4" fmla="*/ 2147483646 w 105"/>
                <a:gd name="T5" fmla="*/ 2147483646 h 103"/>
                <a:gd name="T6" fmla="*/ 2147483646 w 105"/>
                <a:gd name="T7" fmla="*/ 2147483646 h 103"/>
                <a:gd name="T8" fmla="*/ 2147483646 w 105"/>
                <a:gd name="T9" fmla="*/ 2147483646 h 103"/>
                <a:gd name="T10" fmla="*/ 2147483646 w 105"/>
                <a:gd name="T11" fmla="*/ 0 h 103"/>
                <a:gd name="T12" fmla="*/ 2147483646 w 105"/>
                <a:gd name="T13" fmla="*/ 0 h 103"/>
                <a:gd name="T14" fmla="*/ 2147483646 w 105"/>
                <a:gd name="T15" fmla="*/ 2147483646 h 103"/>
                <a:gd name="T16" fmla="*/ 2147483646 w 105"/>
                <a:gd name="T17" fmla="*/ 2147483646 h 103"/>
                <a:gd name="T18" fmla="*/ 2147483646 w 105"/>
                <a:gd name="T19" fmla="*/ 2147483646 h 103"/>
                <a:gd name="T20" fmla="*/ 2147483646 w 105"/>
                <a:gd name="T21" fmla="*/ 2147483646 h 103"/>
                <a:gd name="T22" fmla="*/ 2147483646 w 105"/>
                <a:gd name="T23" fmla="*/ 2147483646 h 103"/>
                <a:gd name="T24" fmla="*/ 2147483646 w 105"/>
                <a:gd name="T25" fmla="*/ 2147483646 h 103"/>
                <a:gd name="T26" fmla="*/ 0 w 105"/>
                <a:gd name="T27" fmla="*/ 2147483646 h 103"/>
                <a:gd name="T28" fmla="*/ 0 w 105"/>
                <a:gd name="T29" fmla="*/ 2147483646 h 103"/>
                <a:gd name="T30" fmla="*/ 2147483646 w 105"/>
                <a:gd name="T31" fmla="*/ 2147483646 h 103"/>
                <a:gd name="T32" fmla="*/ 2147483646 w 105"/>
                <a:gd name="T33" fmla="*/ 2147483646 h 103"/>
                <a:gd name="T34" fmla="*/ 2147483646 w 105"/>
                <a:gd name="T35" fmla="*/ 2147483646 h 103"/>
                <a:gd name="T36" fmla="*/ 2147483646 w 105"/>
                <a:gd name="T37" fmla="*/ 2147483646 h 103"/>
                <a:gd name="T38" fmla="*/ 2147483646 w 105"/>
                <a:gd name="T39" fmla="*/ 2147483646 h 103"/>
                <a:gd name="T40" fmla="*/ 2147483646 w 105"/>
                <a:gd name="T41" fmla="*/ 2147483646 h 103"/>
                <a:gd name="T42" fmla="*/ 2147483646 w 105"/>
                <a:gd name="T43" fmla="*/ 2147483646 h 103"/>
                <a:gd name="T44" fmla="*/ 2147483646 w 105"/>
                <a:gd name="T45" fmla="*/ 2147483646 h 103"/>
                <a:gd name="T46" fmla="*/ 2147483646 w 105"/>
                <a:gd name="T47" fmla="*/ 2147483646 h 103"/>
                <a:gd name="T48" fmla="*/ 2147483646 w 105"/>
                <a:gd name="T49" fmla="*/ 2147483646 h 103"/>
                <a:gd name="T50" fmla="*/ 2147483646 w 105"/>
                <a:gd name="T51" fmla="*/ 2147483646 h 103"/>
                <a:gd name="T52" fmla="*/ 2147483646 w 105"/>
                <a:gd name="T53" fmla="*/ 2147483646 h 103"/>
                <a:gd name="T54" fmla="*/ 2147483646 w 105"/>
                <a:gd name="T55" fmla="*/ 2147483646 h 103"/>
                <a:gd name="T56" fmla="*/ 2147483646 w 105"/>
                <a:gd name="T57" fmla="*/ 2147483646 h 103"/>
                <a:gd name="T58" fmla="*/ 2147483646 w 105"/>
                <a:gd name="T59" fmla="*/ 2147483646 h 103"/>
                <a:gd name="T60" fmla="*/ 2147483646 w 105"/>
                <a:gd name="T61" fmla="*/ 2147483646 h 103"/>
                <a:gd name="T62" fmla="*/ 2147483646 w 105"/>
                <a:gd name="T63" fmla="*/ 2147483646 h 103"/>
                <a:gd name="T64" fmla="*/ 2147483646 w 105"/>
                <a:gd name="T65" fmla="*/ 2147483646 h 103"/>
                <a:gd name="T66" fmla="*/ 2147483646 w 105"/>
                <a:gd name="T67" fmla="*/ 2147483646 h 103"/>
                <a:gd name="T68" fmla="*/ 2147483646 w 105"/>
                <a:gd name="T69" fmla="*/ 2147483646 h 103"/>
                <a:gd name="T70" fmla="*/ 2147483646 w 105"/>
                <a:gd name="T71" fmla="*/ 2147483646 h 103"/>
                <a:gd name="T72" fmla="*/ 2147483646 w 105"/>
                <a:gd name="T73" fmla="*/ 2147483646 h 103"/>
                <a:gd name="T74" fmla="*/ 2147483646 w 105"/>
                <a:gd name="T75" fmla="*/ 2147483646 h 10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05"/>
                <a:gd name="T115" fmla="*/ 0 h 103"/>
                <a:gd name="T116" fmla="*/ 105 w 105"/>
                <a:gd name="T117" fmla="*/ 103 h 103"/>
              </a:gdLst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05" h="103">
                  <a:moveTo>
                    <a:pt x="91" y="26"/>
                  </a:moveTo>
                  <a:cubicBezTo>
                    <a:pt x="97" y="20"/>
                    <a:pt x="97" y="20"/>
                    <a:pt x="97" y="20"/>
                  </a:cubicBezTo>
                  <a:cubicBezTo>
                    <a:pt x="84" y="7"/>
                    <a:pt x="84" y="7"/>
                    <a:pt x="84" y="7"/>
                  </a:cubicBezTo>
                  <a:cubicBezTo>
                    <a:pt x="78" y="13"/>
                    <a:pt x="78" y="13"/>
                    <a:pt x="78" y="13"/>
                  </a:cubicBezTo>
                  <a:cubicBezTo>
                    <a:pt x="73" y="10"/>
                    <a:pt x="67" y="8"/>
                    <a:pt x="62" y="7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38" y="8"/>
                    <a:pt x="33" y="10"/>
                    <a:pt x="28" y="13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2" y="31"/>
                    <a:pt x="10" y="36"/>
                    <a:pt x="8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9" y="61"/>
                    <a:pt x="9" y="61"/>
                    <a:pt x="9" y="61"/>
                  </a:cubicBezTo>
                  <a:cubicBezTo>
                    <a:pt x="10" y="66"/>
                    <a:pt x="12" y="71"/>
                    <a:pt x="15" y="76"/>
                  </a:cubicBezTo>
                  <a:cubicBezTo>
                    <a:pt x="9" y="82"/>
                    <a:pt x="9" y="82"/>
                    <a:pt x="9" y="82"/>
                  </a:cubicBezTo>
                  <a:cubicBezTo>
                    <a:pt x="22" y="95"/>
                    <a:pt x="22" y="95"/>
                    <a:pt x="22" y="95"/>
                  </a:cubicBezTo>
                  <a:cubicBezTo>
                    <a:pt x="28" y="89"/>
                    <a:pt x="28" y="89"/>
                    <a:pt x="28" y="89"/>
                  </a:cubicBezTo>
                  <a:cubicBezTo>
                    <a:pt x="33" y="92"/>
                    <a:pt x="38" y="94"/>
                    <a:pt x="43" y="95"/>
                  </a:cubicBezTo>
                  <a:cubicBezTo>
                    <a:pt x="43" y="103"/>
                    <a:pt x="43" y="103"/>
                    <a:pt x="4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95"/>
                    <a:pt x="62" y="95"/>
                    <a:pt x="62" y="95"/>
                  </a:cubicBezTo>
                  <a:cubicBezTo>
                    <a:pt x="67" y="94"/>
                    <a:pt x="73" y="92"/>
                    <a:pt x="77" y="89"/>
                  </a:cubicBezTo>
                  <a:cubicBezTo>
                    <a:pt x="83" y="95"/>
                    <a:pt x="83" y="95"/>
                    <a:pt x="83" y="95"/>
                  </a:cubicBezTo>
                  <a:cubicBezTo>
                    <a:pt x="96" y="82"/>
                    <a:pt x="96" y="82"/>
                    <a:pt x="96" y="82"/>
                  </a:cubicBezTo>
                  <a:cubicBezTo>
                    <a:pt x="91" y="76"/>
                    <a:pt x="91" y="76"/>
                    <a:pt x="91" y="76"/>
                  </a:cubicBezTo>
                  <a:cubicBezTo>
                    <a:pt x="94" y="71"/>
                    <a:pt x="96" y="66"/>
                    <a:pt x="97" y="61"/>
                  </a:cubicBezTo>
                  <a:cubicBezTo>
                    <a:pt x="105" y="61"/>
                    <a:pt x="105" y="61"/>
                    <a:pt x="105" y="61"/>
                  </a:cubicBezTo>
                  <a:cubicBezTo>
                    <a:pt x="105" y="42"/>
                    <a:pt x="105" y="42"/>
                    <a:pt x="105" y="42"/>
                  </a:cubicBezTo>
                  <a:cubicBezTo>
                    <a:pt x="97" y="42"/>
                    <a:pt x="97" y="42"/>
                    <a:pt x="97" y="42"/>
                  </a:cubicBezTo>
                  <a:cubicBezTo>
                    <a:pt x="96" y="36"/>
                    <a:pt x="94" y="31"/>
                    <a:pt x="91" y="26"/>
                  </a:cubicBezTo>
                  <a:close/>
                  <a:moveTo>
                    <a:pt x="53" y="83"/>
                  </a:moveTo>
                  <a:cubicBezTo>
                    <a:pt x="35" y="83"/>
                    <a:pt x="21" y="69"/>
                    <a:pt x="21" y="51"/>
                  </a:cubicBezTo>
                  <a:cubicBezTo>
                    <a:pt x="21" y="33"/>
                    <a:pt x="35" y="19"/>
                    <a:pt x="53" y="19"/>
                  </a:cubicBezTo>
                  <a:cubicBezTo>
                    <a:pt x="71" y="19"/>
                    <a:pt x="85" y="33"/>
                    <a:pt x="85" y="51"/>
                  </a:cubicBezTo>
                  <a:cubicBezTo>
                    <a:pt x="85" y="69"/>
                    <a:pt x="71" y="83"/>
                    <a:pt x="53" y="83"/>
                  </a:cubicBezTo>
                  <a:close/>
                </a:path>
              </a:pathLst>
            </a:cu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41" name="Oval 150"/>
            <p:cNvSpPr>
              <a:spLocks noChangeArrowheads="1"/>
            </p:cNvSpPr>
            <p:nvPr/>
          </p:nvSpPr>
          <p:spPr bwMode="auto">
            <a:xfrm>
              <a:off x="97160" y="326983"/>
              <a:ext cx="37370" cy="37370"/>
            </a:xfrm>
            <a:prstGeom prst="ellipse">
              <a:avLst/>
            </a:pr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</p:grpSp>
      <p:grpSp>
        <p:nvGrpSpPr>
          <p:cNvPr id="33811" name="组合 50"/>
          <p:cNvGrpSpPr/>
          <p:nvPr/>
        </p:nvGrpSpPr>
        <p:grpSpPr>
          <a:xfrm>
            <a:off x="5588000" y="3914775"/>
            <a:ext cx="423863" cy="419100"/>
            <a:chExt cx="453105" cy="448433"/>
          </a:xfrm>
        </p:grpSpPr>
        <p:sp>
          <p:nvSpPr>
            <p:cNvPr id="33837" name="Freeform 136"/>
            <p:cNvSpPr>
              <a:spLocks noChangeArrowheads="1"/>
            </p:cNvSpPr>
            <p:nvPr/>
          </p:nvSpPr>
          <p:spPr bwMode="auto">
            <a:xfrm>
              <a:off x="0" y="251309"/>
              <a:ext cx="453105" cy="197124"/>
            </a:xfrm>
            <a:custGeom>
              <a:gdLst>
                <a:gd name="T0" fmla="*/ 2147483646 w 205"/>
                <a:gd name="T1" fmla="*/ 2147483646 h 89"/>
                <a:gd name="T2" fmla="*/ 2147483646 w 205"/>
                <a:gd name="T3" fmla="*/ 0 h 89"/>
                <a:gd name="T4" fmla="*/ 0 w 205"/>
                <a:gd name="T5" fmla="*/ 0 h 89"/>
                <a:gd name="T6" fmla="*/ 0 w 205"/>
                <a:gd name="T7" fmla="*/ 2147483646 h 89"/>
                <a:gd name="T8" fmla="*/ 2147483646 w 205"/>
                <a:gd name="T9" fmla="*/ 2147483646 h 89"/>
                <a:gd name="T10" fmla="*/ 2147483646 w 205"/>
                <a:gd name="T11" fmla="*/ 2147483646 h 89"/>
                <a:gd name="T12" fmla="*/ 2147483646 w 205"/>
                <a:gd name="T13" fmla="*/ 2147483646 h 89"/>
                <a:gd name="T14" fmla="*/ 2147483646 w 205"/>
                <a:gd name="T15" fmla="*/ 0 h 89"/>
                <a:gd name="T16" fmla="*/ 2147483646 w 205"/>
                <a:gd name="T17" fmla="*/ 0 h 89"/>
                <a:gd name="T18" fmla="*/ 2147483646 w 205"/>
                <a:gd name="T19" fmla="*/ 2147483646 h 8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05"/>
                <a:gd name="T31" fmla="*/ 0 h 89"/>
                <a:gd name="T32" fmla="*/ 205 w 205"/>
                <a:gd name="T33" fmla="*/ 89 h 89"/>
              </a:gdLst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05" h="89">
                  <a:moveTo>
                    <a:pt x="103" y="19"/>
                  </a:moveTo>
                  <a:cubicBezTo>
                    <a:pt x="82" y="19"/>
                    <a:pt x="62" y="12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9"/>
                    <a:pt x="10" y="89"/>
                    <a:pt x="22" y="89"/>
                  </a:cubicBezTo>
                  <a:cubicBezTo>
                    <a:pt x="183" y="89"/>
                    <a:pt x="183" y="89"/>
                    <a:pt x="183" y="89"/>
                  </a:cubicBezTo>
                  <a:cubicBezTo>
                    <a:pt x="195" y="89"/>
                    <a:pt x="205" y="79"/>
                    <a:pt x="205" y="67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43" y="12"/>
                    <a:pt x="124" y="19"/>
                    <a:pt x="103" y="19"/>
                  </a:cubicBezTo>
                  <a:close/>
                </a:path>
              </a:pathLst>
            </a:cu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38" name="Freeform 137"/>
            <p:cNvSpPr>
              <a:spLocks noEditPoints="1" noChangeArrowheads="1"/>
            </p:cNvSpPr>
            <p:nvPr/>
          </p:nvSpPr>
          <p:spPr bwMode="auto">
            <a:xfrm>
              <a:off x="0" y="0"/>
              <a:ext cx="453105" cy="260652"/>
            </a:xfrm>
            <a:custGeom>
              <a:gdLst>
                <a:gd name="T0" fmla="*/ 2147483646 w 205"/>
                <a:gd name="T1" fmla="*/ 2147483646 h 118"/>
                <a:gd name="T2" fmla="*/ 2147483646 w 205"/>
                <a:gd name="T3" fmla="*/ 2147483646 h 118"/>
                <a:gd name="T4" fmla="*/ 2147483646 w 205"/>
                <a:gd name="T5" fmla="*/ 2147483646 h 118"/>
                <a:gd name="T6" fmla="*/ 2147483646 w 205"/>
                <a:gd name="T7" fmla="*/ 2147483646 h 118"/>
                <a:gd name="T8" fmla="*/ 2147483646 w 205"/>
                <a:gd name="T9" fmla="*/ 0 h 118"/>
                <a:gd name="T10" fmla="*/ 2147483646 w 205"/>
                <a:gd name="T11" fmla="*/ 0 h 118"/>
                <a:gd name="T12" fmla="*/ 2147483646 w 205"/>
                <a:gd name="T13" fmla="*/ 2147483646 h 118"/>
                <a:gd name="T14" fmla="*/ 2147483646 w 205"/>
                <a:gd name="T15" fmla="*/ 2147483646 h 118"/>
                <a:gd name="T16" fmla="*/ 2147483646 w 205"/>
                <a:gd name="T17" fmla="*/ 2147483646 h 118"/>
                <a:gd name="T18" fmla="*/ 2147483646 w 205"/>
                <a:gd name="T19" fmla="*/ 2147483646 h 118"/>
                <a:gd name="T20" fmla="*/ 0 w 205"/>
                <a:gd name="T21" fmla="*/ 2147483646 h 118"/>
                <a:gd name="T22" fmla="*/ 0 w 205"/>
                <a:gd name="T23" fmla="*/ 2147483646 h 118"/>
                <a:gd name="T24" fmla="*/ 2147483646 w 205"/>
                <a:gd name="T25" fmla="*/ 2147483646 h 118"/>
                <a:gd name="T26" fmla="*/ 2147483646 w 205"/>
                <a:gd name="T27" fmla="*/ 2147483646 h 118"/>
                <a:gd name="T28" fmla="*/ 2147483646 w 205"/>
                <a:gd name="T29" fmla="*/ 2147483646 h 118"/>
                <a:gd name="T30" fmla="*/ 2147483646 w 205"/>
                <a:gd name="T31" fmla="*/ 2147483646 h 118"/>
                <a:gd name="T32" fmla="*/ 2147483646 w 205"/>
                <a:gd name="T33" fmla="*/ 2147483646 h 118"/>
                <a:gd name="T34" fmla="*/ 2147483646 w 205"/>
                <a:gd name="T35" fmla="*/ 2147483646 h 118"/>
                <a:gd name="T36" fmla="*/ 2147483646 w 205"/>
                <a:gd name="T37" fmla="*/ 2147483646 h 118"/>
                <a:gd name="T38" fmla="*/ 2147483646 w 205"/>
                <a:gd name="T39" fmla="*/ 2147483646 h 118"/>
                <a:gd name="T40" fmla="*/ 2147483646 w 205"/>
                <a:gd name="T41" fmla="*/ 2147483646 h 118"/>
                <a:gd name="T42" fmla="*/ 2147483646 w 205"/>
                <a:gd name="T43" fmla="*/ 2147483646 h 118"/>
                <a:gd name="T44" fmla="*/ 2147483646 w 205"/>
                <a:gd name="T45" fmla="*/ 2147483646 h 118"/>
                <a:gd name="T46" fmla="*/ 2147483646 w 205"/>
                <a:gd name="T47" fmla="*/ 2147483646 h 118"/>
                <a:gd name="T48" fmla="*/ 2147483646 w 205"/>
                <a:gd name="T49" fmla="*/ 2147483646 h 118"/>
                <a:gd name="T50" fmla="*/ 2147483646 w 205"/>
                <a:gd name="T51" fmla="*/ 2147483646 h 118"/>
                <a:gd name="T52" fmla="*/ 2147483646 w 205"/>
                <a:gd name="T53" fmla="*/ 2147483646 h 118"/>
                <a:gd name="T54" fmla="*/ 2147483646 w 205"/>
                <a:gd name="T55" fmla="*/ 2147483646 h 118"/>
                <a:gd name="T56" fmla="*/ 2147483646 w 205"/>
                <a:gd name="T57" fmla="*/ 2147483646 h 118"/>
                <a:gd name="T58" fmla="*/ 2147483646 w 205"/>
                <a:gd name="T59" fmla="*/ 2147483646 h 118"/>
                <a:gd name="T60" fmla="*/ 2147483646 w 205"/>
                <a:gd name="T61" fmla="*/ 2147483646 h 118"/>
                <a:gd name="T62" fmla="*/ 2147483646 w 205"/>
                <a:gd name="T63" fmla="*/ 2147483646 h 118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205"/>
                <a:gd name="T97" fmla="*/ 0 h 118"/>
                <a:gd name="T98" fmla="*/ 205 w 205"/>
                <a:gd name="T99" fmla="*/ 118 h 118"/>
              </a:gdLst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205" h="118">
                  <a:moveTo>
                    <a:pt x="183" y="42"/>
                  </a:moveTo>
                  <a:cubicBezTo>
                    <a:pt x="180" y="42"/>
                    <a:pt x="180" y="42"/>
                    <a:pt x="180" y="42"/>
                  </a:cubicBezTo>
                  <a:cubicBezTo>
                    <a:pt x="154" y="42"/>
                    <a:pt x="154" y="42"/>
                    <a:pt x="154" y="42"/>
                  </a:cubicBezTo>
                  <a:cubicBezTo>
                    <a:pt x="154" y="22"/>
                    <a:pt x="154" y="22"/>
                    <a:pt x="154" y="22"/>
                  </a:cubicBezTo>
                  <a:cubicBezTo>
                    <a:pt x="154" y="10"/>
                    <a:pt x="144" y="0"/>
                    <a:pt x="132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61" y="0"/>
                    <a:pt x="51" y="10"/>
                    <a:pt x="51" y="22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10" y="42"/>
                    <a:pt x="0" y="52"/>
                    <a:pt x="0" y="64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54" y="101"/>
                    <a:pt x="54" y="101"/>
                    <a:pt x="54" y="101"/>
                  </a:cubicBezTo>
                  <a:cubicBezTo>
                    <a:pt x="67" y="112"/>
                    <a:pt x="84" y="118"/>
                    <a:pt x="103" y="118"/>
                  </a:cubicBezTo>
                  <a:cubicBezTo>
                    <a:pt x="121" y="118"/>
                    <a:pt x="138" y="112"/>
                    <a:pt x="151" y="101"/>
                  </a:cubicBezTo>
                  <a:cubicBezTo>
                    <a:pt x="205" y="101"/>
                    <a:pt x="205" y="101"/>
                    <a:pt x="205" y="101"/>
                  </a:cubicBezTo>
                  <a:cubicBezTo>
                    <a:pt x="205" y="64"/>
                    <a:pt x="205" y="64"/>
                    <a:pt x="205" y="64"/>
                  </a:cubicBezTo>
                  <a:cubicBezTo>
                    <a:pt x="205" y="52"/>
                    <a:pt x="195" y="42"/>
                    <a:pt x="183" y="42"/>
                  </a:cubicBezTo>
                  <a:close/>
                  <a:moveTo>
                    <a:pt x="67" y="26"/>
                  </a:moveTo>
                  <a:cubicBezTo>
                    <a:pt x="67" y="22"/>
                    <a:pt x="67" y="22"/>
                    <a:pt x="67" y="22"/>
                  </a:cubicBezTo>
                  <a:cubicBezTo>
                    <a:pt x="67" y="19"/>
                    <a:pt x="70" y="17"/>
                    <a:pt x="73" y="17"/>
                  </a:cubicBezTo>
                  <a:cubicBezTo>
                    <a:pt x="132" y="17"/>
                    <a:pt x="132" y="17"/>
                    <a:pt x="132" y="17"/>
                  </a:cubicBezTo>
                  <a:cubicBezTo>
                    <a:pt x="135" y="17"/>
                    <a:pt x="138" y="19"/>
                    <a:pt x="138" y="22"/>
                  </a:cubicBezTo>
                  <a:cubicBezTo>
                    <a:pt x="138" y="26"/>
                    <a:pt x="138" y="26"/>
                    <a:pt x="138" y="26"/>
                  </a:cubicBezTo>
                  <a:cubicBezTo>
                    <a:pt x="138" y="42"/>
                    <a:pt x="138" y="42"/>
                    <a:pt x="138" y="42"/>
                  </a:cubicBezTo>
                  <a:cubicBezTo>
                    <a:pt x="67" y="42"/>
                    <a:pt x="67" y="42"/>
                    <a:pt x="67" y="42"/>
                  </a:cubicBezTo>
                  <a:lnTo>
                    <a:pt x="67" y="26"/>
                  </a:lnTo>
                  <a:close/>
                  <a:moveTo>
                    <a:pt x="101" y="101"/>
                  </a:moveTo>
                  <a:cubicBezTo>
                    <a:pt x="92" y="101"/>
                    <a:pt x="85" y="94"/>
                    <a:pt x="85" y="86"/>
                  </a:cubicBezTo>
                  <a:cubicBezTo>
                    <a:pt x="85" y="77"/>
                    <a:pt x="92" y="70"/>
                    <a:pt x="101" y="70"/>
                  </a:cubicBezTo>
                  <a:cubicBezTo>
                    <a:pt x="110" y="70"/>
                    <a:pt x="117" y="77"/>
                    <a:pt x="117" y="86"/>
                  </a:cubicBezTo>
                  <a:cubicBezTo>
                    <a:pt x="117" y="94"/>
                    <a:pt x="110" y="101"/>
                    <a:pt x="101" y="101"/>
                  </a:cubicBezTo>
                  <a:close/>
                </a:path>
              </a:pathLst>
            </a:cu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3812" name="组合 53"/>
          <p:cNvGrpSpPr/>
          <p:nvPr/>
        </p:nvGrpSpPr>
        <p:grpSpPr>
          <a:xfrm>
            <a:off x="5651500" y="4968875"/>
            <a:ext cx="442913" cy="476250"/>
            <a:chExt cx="466184" cy="501686"/>
          </a:xfrm>
        </p:grpSpPr>
        <p:sp>
          <p:nvSpPr>
            <p:cNvPr id="33832" name="Freeform 154"/>
            <p:cNvSpPr>
              <a:spLocks noChangeArrowheads="1"/>
            </p:cNvSpPr>
            <p:nvPr/>
          </p:nvSpPr>
          <p:spPr bwMode="auto">
            <a:xfrm>
              <a:off x="141070" y="426012"/>
              <a:ext cx="50449" cy="46712"/>
            </a:xfrm>
            <a:custGeom>
              <a:gdLst>
                <a:gd name="T0" fmla="*/ 2147483646 w 23"/>
                <a:gd name="T1" fmla="*/ 0 h 21"/>
                <a:gd name="T2" fmla="*/ 2147483646 w 23"/>
                <a:gd name="T3" fmla="*/ 2147483646 h 21"/>
                <a:gd name="T4" fmla="*/ 2147483646 w 23"/>
                <a:gd name="T5" fmla="*/ 2147483646 h 21"/>
                <a:gd name="T6" fmla="*/ 2147483646 w 23"/>
                <a:gd name="T7" fmla="*/ 2147483646 h 21"/>
                <a:gd name="T8" fmla="*/ 2147483646 w 23"/>
                <a:gd name="T9" fmla="*/ 2147483646 h 21"/>
                <a:gd name="T10" fmla="*/ 2147483646 w 23"/>
                <a:gd name="T11" fmla="*/ 2147483646 h 21"/>
                <a:gd name="T12" fmla="*/ 2147483646 w 23"/>
                <a:gd name="T13" fmla="*/ 0 h 21"/>
                <a:gd name="T14" fmla="*/ 0 w 23"/>
                <a:gd name="T15" fmla="*/ 2147483646 h 21"/>
                <a:gd name="T16" fmla="*/ 2147483646 w 23"/>
                <a:gd name="T17" fmla="*/ 2147483646 h 21"/>
                <a:gd name="T18" fmla="*/ 2147483646 w 23"/>
                <a:gd name="T19" fmla="*/ 2147483646 h 21"/>
                <a:gd name="T20" fmla="*/ 2147483646 w 23"/>
                <a:gd name="T21" fmla="*/ 0 h 21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3"/>
                <a:gd name="T34" fmla="*/ 0 h 21"/>
                <a:gd name="T35" fmla="*/ 23 w 23"/>
                <a:gd name="T36" fmla="*/ 21 h 21"/>
              </a:gdLst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3" h="21">
                  <a:moveTo>
                    <a:pt x="16" y="0"/>
                  </a:moveTo>
                  <a:cubicBezTo>
                    <a:pt x="16" y="4"/>
                    <a:pt x="16" y="4"/>
                    <a:pt x="16" y="4"/>
                  </a:cubicBezTo>
                  <a:cubicBezTo>
                    <a:pt x="18" y="5"/>
                    <a:pt x="19" y="8"/>
                    <a:pt x="19" y="11"/>
                  </a:cubicBezTo>
                  <a:cubicBezTo>
                    <a:pt x="18" y="15"/>
                    <a:pt x="15" y="18"/>
                    <a:pt x="10" y="17"/>
                  </a:cubicBezTo>
                  <a:cubicBezTo>
                    <a:pt x="6" y="17"/>
                    <a:pt x="3" y="13"/>
                    <a:pt x="4" y="9"/>
                  </a:cubicBezTo>
                  <a:cubicBezTo>
                    <a:pt x="4" y="7"/>
                    <a:pt x="5" y="6"/>
                    <a:pt x="6" y="5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2"/>
                    <a:pt x="0" y="6"/>
                    <a:pt x="0" y="10"/>
                  </a:cubicBezTo>
                  <a:cubicBezTo>
                    <a:pt x="0" y="16"/>
                    <a:pt x="5" y="21"/>
                    <a:pt x="11" y="21"/>
                  </a:cubicBezTo>
                  <a:cubicBezTo>
                    <a:pt x="18" y="21"/>
                    <a:pt x="23" y="16"/>
                    <a:pt x="23" y="10"/>
                  </a:cubicBezTo>
                  <a:cubicBezTo>
                    <a:pt x="23" y="5"/>
                    <a:pt x="20" y="1"/>
                    <a:pt x="16" y="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33" name="Rectangle 155"/>
            <p:cNvSpPr>
              <a:spLocks noChangeArrowheads="1"/>
            </p:cNvSpPr>
            <p:nvPr/>
          </p:nvSpPr>
          <p:spPr bwMode="auto">
            <a:xfrm>
              <a:off x="160689" y="419472"/>
              <a:ext cx="9342" cy="32698"/>
            </a:xfrm>
            <a:prstGeom prst="rect">
              <a:avLst/>
            </a:pr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33834" name="Freeform 156"/>
            <p:cNvSpPr>
              <a:spLocks noEditPoints="1" noChangeArrowheads="1"/>
            </p:cNvSpPr>
            <p:nvPr/>
          </p:nvSpPr>
          <p:spPr bwMode="auto">
            <a:xfrm>
              <a:off x="39238" y="81278"/>
              <a:ext cx="260652" cy="260652"/>
            </a:xfrm>
            <a:custGeom>
              <a:gdLst>
                <a:gd name="T0" fmla="*/ 2147483646 w 118"/>
                <a:gd name="T1" fmla="*/ 2147483646 h 118"/>
                <a:gd name="T2" fmla="*/ 2147483646 w 118"/>
                <a:gd name="T3" fmla="*/ 2147483646 h 118"/>
                <a:gd name="T4" fmla="*/ 2147483646 w 118"/>
                <a:gd name="T5" fmla="*/ 2147483646 h 118"/>
                <a:gd name="T6" fmla="*/ 2147483646 w 118"/>
                <a:gd name="T7" fmla="*/ 2147483646 h 118"/>
                <a:gd name="T8" fmla="*/ 2147483646 w 118"/>
                <a:gd name="T9" fmla="*/ 2147483646 h 118"/>
                <a:gd name="T10" fmla="*/ 2147483646 w 118"/>
                <a:gd name="T11" fmla="*/ 2147483646 h 118"/>
                <a:gd name="T12" fmla="*/ 2147483646 w 118"/>
                <a:gd name="T13" fmla="*/ 2147483646 h 118"/>
                <a:gd name="T14" fmla="*/ 2147483646 w 118"/>
                <a:gd name="T15" fmla="*/ 2147483646 h 118"/>
                <a:gd name="T16" fmla="*/ 2147483646 w 118"/>
                <a:gd name="T17" fmla="*/ 2147483646 h 118"/>
                <a:gd name="T18" fmla="*/ 2147483646 w 118"/>
                <a:gd name="T19" fmla="*/ 2147483646 h 118"/>
                <a:gd name="T20" fmla="*/ 2147483646 w 118"/>
                <a:gd name="T21" fmla="*/ 2147483646 h 118"/>
                <a:gd name="T22" fmla="*/ 2147483646 w 118"/>
                <a:gd name="T23" fmla="*/ 2147483646 h 118"/>
                <a:gd name="T24" fmla="*/ 2147483646 w 118"/>
                <a:gd name="T25" fmla="*/ 2147483646 h 118"/>
                <a:gd name="T26" fmla="*/ 2147483646 w 118"/>
                <a:gd name="T27" fmla="*/ 2147483646 h 118"/>
                <a:gd name="T28" fmla="*/ 2147483646 w 118"/>
                <a:gd name="T29" fmla="*/ 2147483646 h 118"/>
                <a:gd name="T30" fmla="*/ 2147483646 w 118"/>
                <a:gd name="T31" fmla="*/ 2147483646 h 118"/>
                <a:gd name="T32" fmla="*/ 2147483646 w 118"/>
                <a:gd name="T33" fmla="*/ 2147483646 h 118"/>
                <a:gd name="T34" fmla="*/ 2147483646 w 118"/>
                <a:gd name="T35" fmla="*/ 2147483646 h 118"/>
                <a:gd name="T36" fmla="*/ 2147483646 w 118"/>
                <a:gd name="T37" fmla="*/ 2147483646 h 118"/>
                <a:gd name="T38" fmla="*/ 2147483646 w 118"/>
                <a:gd name="T39" fmla="*/ 2147483646 h 118"/>
                <a:gd name="T40" fmla="*/ 2147483646 w 118"/>
                <a:gd name="T41" fmla="*/ 2147483646 h 118"/>
                <a:gd name="T42" fmla="*/ 2147483646 w 118"/>
                <a:gd name="T43" fmla="*/ 2147483646 h 118"/>
                <a:gd name="T44" fmla="*/ 2147483646 w 118"/>
                <a:gd name="T45" fmla="*/ 2147483646 h 118"/>
                <a:gd name="T46" fmla="*/ 2147483646 w 118"/>
                <a:gd name="T47" fmla="*/ 2147483646 h 118"/>
                <a:gd name="T48" fmla="*/ 2147483646 w 118"/>
                <a:gd name="T49" fmla="*/ 2147483646 h 118"/>
                <a:gd name="T50" fmla="*/ 2147483646 w 118"/>
                <a:gd name="T51" fmla="*/ 2147483646 h 118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18"/>
                <a:gd name="T79" fmla="*/ 0 h 118"/>
                <a:gd name="T80" fmla="*/ 118 w 118"/>
                <a:gd name="T81" fmla="*/ 118 h 118"/>
              </a:gdLst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18" h="118">
                  <a:moveTo>
                    <a:pt x="24" y="19"/>
                  </a:moveTo>
                  <a:cubicBezTo>
                    <a:pt x="2" y="39"/>
                    <a:pt x="0" y="72"/>
                    <a:pt x="19" y="94"/>
                  </a:cubicBezTo>
                  <a:cubicBezTo>
                    <a:pt x="38" y="116"/>
                    <a:pt x="72" y="118"/>
                    <a:pt x="94" y="99"/>
                  </a:cubicBezTo>
                  <a:cubicBezTo>
                    <a:pt x="115" y="79"/>
                    <a:pt x="118" y="46"/>
                    <a:pt x="99" y="24"/>
                  </a:cubicBezTo>
                  <a:cubicBezTo>
                    <a:pt x="79" y="2"/>
                    <a:pt x="46" y="0"/>
                    <a:pt x="24" y="19"/>
                  </a:cubicBezTo>
                  <a:close/>
                  <a:moveTo>
                    <a:pt x="64" y="84"/>
                  </a:moveTo>
                  <a:cubicBezTo>
                    <a:pt x="64" y="93"/>
                    <a:pt x="64" y="93"/>
                    <a:pt x="64" y="93"/>
                  </a:cubicBezTo>
                  <a:cubicBezTo>
                    <a:pt x="56" y="93"/>
                    <a:pt x="56" y="93"/>
                    <a:pt x="56" y="93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0" y="85"/>
                    <a:pt x="44" y="83"/>
                    <a:pt x="41" y="8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7" y="73"/>
                    <a:pt x="52" y="75"/>
                    <a:pt x="58" y="75"/>
                  </a:cubicBezTo>
                  <a:cubicBezTo>
                    <a:pt x="63" y="75"/>
                    <a:pt x="66" y="73"/>
                    <a:pt x="66" y="70"/>
                  </a:cubicBezTo>
                  <a:cubicBezTo>
                    <a:pt x="66" y="66"/>
                    <a:pt x="63" y="64"/>
                    <a:pt x="57" y="62"/>
                  </a:cubicBezTo>
                  <a:cubicBezTo>
                    <a:pt x="48" y="59"/>
                    <a:pt x="41" y="55"/>
                    <a:pt x="41" y="46"/>
                  </a:cubicBezTo>
                  <a:cubicBezTo>
                    <a:pt x="41" y="39"/>
                    <a:pt x="47" y="33"/>
                    <a:pt x="56" y="31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70" y="30"/>
                    <a:pt x="74" y="32"/>
                    <a:pt x="77" y="3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2" y="42"/>
                    <a:pt x="68" y="40"/>
                    <a:pt x="62" y="40"/>
                  </a:cubicBezTo>
                  <a:cubicBezTo>
                    <a:pt x="56" y="40"/>
                    <a:pt x="55" y="42"/>
                    <a:pt x="55" y="45"/>
                  </a:cubicBezTo>
                  <a:cubicBezTo>
                    <a:pt x="55" y="48"/>
                    <a:pt x="58" y="50"/>
                    <a:pt x="65" y="52"/>
                  </a:cubicBezTo>
                  <a:cubicBezTo>
                    <a:pt x="75" y="56"/>
                    <a:pt x="79" y="61"/>
                    <a:pt x="79" y="69"/>
                  </a:cubicBezTo>
                  <a:cubicBezTo>
                    <a:pt x="79" y="76"/>
                    <a:pt x="74" y="83"/>
                    <a:pt x="64" y="84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35" name="Freeform 157"/>
            <p:cNvSpPr>
              <a:spLocks noEditPoints="1" noChangeArrowheads="1"/>
            </p:cNvSpPr>
            <p:nvPr/>
          </p:nvSpPr>
          <p:spPr bwMode="auto">
            <a:xfrm>
              <a:off x="0" y="0"/>
              <a:ext cx="338194" cy="501686"/>
            </a:xfrm>
            <a:custGeom>
              <a:gdLst>
                <a:gd name="T0" fmla="*/ 2147483646 w 153"/>
                <a:gd name="T1" fmla="*/ 2147483646 h 227"/>
                <a:gd name="T2" fmla="*/ 2147483646 w 153"/>
                <a:gd name="T3" fmla="*/ 2147483646 h 227"/>
                <a:gd name="T4" fmla="*/ 2147483646 w 153"/>
                <a:gd name="T5" fmla="*/ 2147483646 h 227"/>
                <a:gd name="T6" fmla="*/ 2147483646 w 153"/>
                <a:gd name="T7" fmla="*/ 2147483646 h 227"/>
                <a:gd name="T8" fmla="*/ 2147483646 w 153"/>
                <a:gd name="T9" fmla="*/ 2147483646 h 227"/>
                <a:gd name="T10" fmla="*/ 2147483646 w 153"/>
                <a:gd name="T11" fmla="*/ 2147483646 h 227"/>
                <a:gd name="T12" fmla="*/ 2147483646 w 153"/>
                <a:gd name="T13" fmla="*/ 2147483646 h 227"/>
                <a:gd name="T14" fmla="*/ 2147483646 w 153"/>
                <a:gd name="T15" fmla="*/ 2147483646 h 227"/>
                <a:gd name="T16" fmla="*/ 2147483646 w 153"/>
                <a:gd name="T17" fmla="*/ 0 h 227"/>
                <a:gd name="T18" fmla="*/ 2147483646 w 153"/>
                <a:gd name="T19" fmla="*/ 0 h 227"/>
                <a:gd name="T20" fmla="*/ 0 w 153"/>
                <a:gd name="T21" fmla="*/ 2147483646 h 227"/>
                <a:gd name="T22" fmla="*/ 0 w 153"/>
                <a:gd name="T23" fmla="*/ 2147483646 h 227"/>
                <a:gd name="T24" fmla="*/ 2147483646 w 153"/>
                <a:gd name="T25" fmla="*/ 2147483646 h 227"/>
                <a:gd name="T26" fmla="*/ 2147483646 w 153"/>
                <a:gd name="T27" fmla="*/ 2147483646 h 227"/>
                <a:gd name="T28" fmla="*/ 2147483646 w 153"/>
                <a:gd name="T29" fmla="*/ 2147483646 h 227"/>
                <a:gd name="T30" fmla="*/ 2147483646 w 153"/>
                <a:gd name="T31" fmla="*/ 2147483646 h 227"/>
                <a:gd name="T32" fmla="*/ 2147483646 w 153"/>
                <a:gd name="T33" fmla="*/ 2147483646 h 227"/>
                <a:gd name="T34" fmla="*/ 2147483646 w 153"/>
                <a:gd name="T35" fmla="*/ 2147483646 h 227"/>
                <a:gd name="T36" fmla="*/ 2147483646 w 153"/>
                <a:gd name="T37" fmla="*/ 2147483646 h 227"/>
                <a:gd name="T38" fmla="*/ 2147483646 w 153"/>
                <a:gd name="T39" fmla="*/ 2147483646 h 227"/>
                <a:gd name="T40" fmla="*/ 2147483646 w 153"/>
                <a:gd name="T41" fmla="*/ 2147483646 h 227"/>
                <a:gd name="T42" fmla="*/ 2147483646 w 153"/>
                <a:gd name="T43" fmla="*/ 2147483646 h 227"/>
                <a:gd name="T44" fmla="*/ 2147483646 w 153"/>
                <a:gd name="T45" fmla="*/ 2147483646 h 227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53"/>
                <a:gd name="T70" fmla="*/ 0 h 227"/>
                <a:gd name="T71" fmla="*/ 153 w 153"/>
                <a:gd name="T72" fmla="*/ 227 h 227"/>
              </a:gdLst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53" h="226">
                  <a:moveTo>
                    <a:pt x="138" y="177"/>
                  </a:moveTo>
                  <a:cubicBezTo>
                    <a:pt x="16" y="177"/>
                    <a:pt x="16" y="177"/>
                    <a:pt x="16" y="177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38" y="16"/>
                    <a:pt x="138" y="16"/>
                    <a:pt x="138" y="16"/>
                  </a:cubicBezTo>
                  <a:cubicBezTo>
                    <a:pt x="138" y="103"/>
                    <a:pt x="138" y="103"/>
                    <a:pt x="138" y="103"/>
                  </a:cubicBezTo>
                  <a:cubicBezTo>
                    <a:pt x="138" y="103"/>
                    <a:pt x="139" y="102"/>
                    <a:pt x="139" y="102"/>
                  </a:cubicBezTo>
                  <a:cubicBezTo>
                    <a:pt x="144" y="98"/>
                    <a:pt x="148" y="95"/>
                    <a:pt x="153" y="94"/>
                  </a:cubicBezTo>
                  <a:cubicBezTo>
                    <a:pt x="153" y="13"/>
                    <a:pt x="153" y="13"/>
                    <a:pt x="153" y="13"/>
                  </a:cubicBezTo>
                  <a:cubicBezTo>
                    <a:pt x="153" y="6"/>
                    <a:pt x="148" y="0"/>
                    <a:pt x="141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215"/>
                    <a:pt x="0" y="215"/>
                    <a:pt x="0" y="215"/>
                  </a:cubicBezTo>
                  <a:cubicBezTo>
                    <a:pt x="0" y="222"/>
                    <a:pt x="6" y="227"/>
                    <a:pt x="12" y="227"/>
                  </a:cubicBezTo>
                  <a:cubicBezTo>
                    <a:pt x="141" y="227"/>
                    <a:pt x="141" y="227"/>
                    <a:pt x="141" y="227"/>
                  </a:cubicBezTo>
                  <a:cubicBezTo>
                    <a:pt x="148" y="227"/>
                    <a:pt x="153" y="222"/>
                    <a:pt x="153" y="215"/>
                  </a:cubicBezTo>
                  <a:cubicBezTo>
                    <a:pt x="153" y="176"/>
                    <a:pt x="153" y="176"/>
                    <a:pt x="153" y="176"/>
                  </a:cubicBezTo>
                  <a:cubicBezTo>
                    <a:pt x="148" y="174"/>
                    <a:pt x="142" y="170"/>
                    <a:pt x="138" y="166"/>
                  </a:cubicBezTo>
                  <a:lnTo>
                    <a:pt x="138" y="177"/>
                  </a:lnTo>
                  <a:close/>
                  <a:moveTo>
                    <a:pt x="75" y="221"/>
                  </a:moveTo>
                  <a:cubicBezTo>
                    <a:pt x="65" y="221"/>
                    <a:pt x="56" y="212"/>
                    <a:pt x="56" y="201"/>
                  </a:cubicBezTo>
                  <a:cubicBezTo>
                    <a:pt x="56" y="191"/>
                    <a:pt x="65" y="182"/>
                    <a:pt x="75" y="182"/>
                  </a:cubicBezTo>
                  <a:cubicBezTo>
                    <a:pt x="86" y="182"/>
                    <a:pt x="95" y="191"/>
                    <a:pt x="95" y="201"/>
                  </a:cubicBezTo>
                  <a:cubicBezTo>
                    <a:pt x="95" y="212"/>
                    <a:pt x="86" y="221"/>
                    <a:pt x="75" y="221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36" name="Freeform 158"/>
            <p:cNvSpPr>
              <a:spLocks noEditPoints="1" noChangeArrowheads="1"/>
            </p:cNvSpPr>
            <p:nvPr/>
          </p:nvSpPr>
          <p:spPr bwMode="auto">
            <a:xfrm>
              <a:off x="275600" y="202729"/>
              <a:ext cx="190584" cy="190584"/>
            </a:xfrm>
            <a:custGeom>
              <a:gdLst>
                <a:gd name="T0" fmla="*/ 2147483646 w 86"/>
                <a:gd name="T1" fmla="*/ 2147483646 h 86"/>
                <a:gd name="T2" fmla="*/ 2147483646 w 86"/>
                <a:gd name="T3" fmla="*/ 2147483646 h 86"/>
                <a:gd name="T4" fmla="*/ 2147483646 w 86"/>
                <a:gd name="T5" fmla="*/ 2147483646 h 86"/>
                <a:gd name="T6" fmla="*/ 2147483646 w 86"/>
                <a:gd name="T7" fmla="*/ 2147483646 h 86"/>
                <a:gd name="T8" fmla="*/ 2147483646 w 86"/>
                <a:gd name="T9" fmla="*/ 2147483646 h 86"/>
                <a:gd name="T10" fmla="*/ 2147483646 w 86"/>
                <a:gd name="T11" fmla="*/ 2147483646 h 86"/>
                <a:gd name="T12" fmla="*/ 2147483646 w 86"/>
                <a:gd name="T13" fmla="*/ 2147483646 h 86"/>
                <a:gd name="T14" fmla="*/ 2147483646 w 86"/>
                <a:gd name="T15" fmla="*/ 2147483646 h 86"/>
                <a:gd name="T16" fmla="*/ 2147483646 w 86"/>
                <a:gd name="T17" fmla="*/ 2147483646 h 86"/>
                <a:gd name="T18" fmla="*/ 2147483646 w 86"/>
                <a:gd name="T19" fmla="*/ 2147483646 h 86"/>
                <a:gd name="T20" fmla="*/ 2147483646 w 86"/>
                <a:gd name="T21" fmla="*/ 2147483646 h 86"/>
                <a:gd name="T22" fmla="*/ 2147483646 w 86"/>
                <a:gd name="T23" fmla="*/ 2147483646 h 86"/>
                <a:gd name="T24" fmla="*/ 2147483646 w 86"/>
                <a:gd name="T25" fmla="*/ 2147483646 h 86"/>
                <a:gd name="T26" fmla="*/ 2147483646 w 86"/>
                <a:gd name="T27" fmla="*/ 2147483646 h 86"/>
                <a:gd name="T28" fmla="*/ 2147483646 w 86"/>
                <a:gd name="T29" fmla="*/ 2147483646 h 86"/>
                <a:gd name="T30" fmla="*/ 2147483646 w 86"/>
                <a:gd name="T31" fmla="*/ 2147483646 h 86"/>
                <a:gd name="T32" fmla="*/ 2147483646 w 86"/>
                <a:gd name="T33" fmla="*/ 2147483646 h 86"/>
                <a:gd name="T34" fmla="*/ 2147483646 w 86"/>
                <a:gd name="T35" fmla="*/ 2147483646 h 86"/>
                <a:gd name="T36" fmla="*/ 2147483646 w 86"/>
                <a:gd name="T37" fmla="*/ 2147483646 h 86"/>
                <a:gd name="T38" fmla="*/ 2147483646 w 86"/>
                <a:gd name="T39" fmla="*/ 2147483646 h 86"/>
                <a:gd name="T40" fmla="*/ 2147483646 w 86"/>
                <a:gd name="T41" fmla="*/ 2147483646 h 86"/>
                <a:gd name="T42" fmla="*/ 2147483646 w 86"/>
                <a:gd name="T43" fmla="*/ 2147483646 h 86"/>
                <a:gd name="T44" fmla="*/ 2147483646 w 86"/>
                <a:gd name="T45" fmla="*/ 2147483646 h 86"/>
                <a:gd name="T46" fmla="*/ 2147483646 w 86"/>
                <a:gd name="T47" fmla="*/ 2147483646 h 86"/>
                <a:gd name="T48" fmla="*/ 2147483646 w 86"/>
                <a:gd name="T49" fmla="*/ 2147483646 h 86"/>
                <a:gd name="T50" fmla="*/ 2147483646 w 86"/>
                <a:gd name="T51" fmla="*/ 2147483646 h 8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86"/>
                <a:gd name="T79" fmla="*/ 0 h 86"/>
                <a:gd name="T80" fmla="*/ 86 w 86"/>
                <a:gd name="T81" fmla="*/ 86 h 86"/>
              </a:gdLst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86" h="86">
                  <a:moveTo>
                    <a:pt x="72" y="17"/>
                  </a:moveTo>
                  <a:cubicBezTo>
                    <a:pt x="58" y="1"/>
                    <a:pt x="34" y="0"/>
                    <a:pt x="18" y="14"/>
                  </a:cubicBezTo>
                  <a:cubicBezTo>
                    <a:pt x="2" y="28"/>
                    <a:pt x="0" y="52"/>
                    <a:pt x="14" y="68"/>
                  </a:cubicBezTo>
                  <a:cubicBezTo>
                    <a:pt x="28" y="84"/>
                    <a:pt x="53" y="86"/>
                    <a:pt x="69" y="72"/>
                  </a:cubicBezTo>
                  <a:cubicBezTo>
                    <a:pt x="85" y="58"/>
                    <a:pt x="86" y="33"/>
                    <a:pt x="72" y="17"/>
                  </a:cubicBezTo>
                  <a:close/>
                  <a:moveTo>
                    <a:pt x="46" y="63"/>
                  </a:moveTo>
                  <a:cubicBezTo>
                    <a:pt x="46" y="70"/>
                    <a:pt x="46" y="70"/>
                    <a:pt x="46" y="70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35" y="64"/>
                    <a:pt x="31" y="62"/>
                    <a:pt x="28" y="61"/>
                  </a:cubicBezTo>
                  <a:cubicBezTo>
                    <a:pt x="30" y="53"/>
                    <a:pt x="30" y="53"/>
                    <a:pt x="30" y="53"/>
                  </a:cubicBezTo>
                  <a:cubicBezTo>
                    <a:pt x="33" y="55"/>
                    <a:pt x="37" y="56"/>
                    <a:pt x="41" y="56"/>
                  </a:cubicBezTo>
                  <a:cubicBezTo>
                    <a:pt x="45" y="56"/>
                    <a:pt x="48" y="54"/>
                    <a:pt x="48" y="52"/>
                  </a:cubicBezTo>
                  <a:cubicBezTo>
                    <a:pt x="48" y="49"/>
                    <a:pt x="46" y="48"/>
                    <a:pt x="41" y="46"/>
                  </a:cubicBezTo>
                  <a:cubicBezTo>
                    <a:pt x="34" y="44"/>
                    <a:pt x="29" y="40"/>
                    <a:pt x="29" y="34"/>
                  </a:cubicBezTo>
                  <a:cubicBezTo>
                    <a:pt x="29" y="28"/>
                    <a:pt x="33" y="23"/>
                    <a:pt x="40" y="22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47" y="15"/>
                    <a:pt x="47" y="15"/>
                    <a:pt x="47" y="15"/>
                  </a:cubicBezTo>
                  <a:cubicBezTo>
                    <a:pt x="47" y="21"/>
                    <a:pt x="47" y="21"/>
                    <a:pt x="47" y="21"/>
                  </a:cubicBezTo>
                  <a:cubicBezTo>
                    <a:pt x="51" y="21"/>
                    <a:pt x="54" y="22"/>
                    <a:pt x="56" y="23"/>
                  </a:cubicBezTo>
                  <a:cubicBezTo>
                    <a:pt x="54" y="31"/>
                    <a:pt x="54" y="31"/>
                    <a:pt x="54" y="31"/>
                  </a:cubicBezTo>
                  <a:cubicBezTo>
                    <a:pt x="53" y="30"/>
                    <a:pt x="50" y="29"/>
                    <a:pt x="45" y="29"/>
                  </a:cubicBezTo>
                  <a:cubicBezTo>
                    <a:pt x="40" y="29"/>
                    <a:pt x="39" y="31"/>
                    <a:pt x="39" y="32"/>
                  </a:cubicBezTo>
                  <a:cubicBezTo>
                    <a:pt x="39" y="35"/>
                    <a:pt x="41" y="36"/>
                    <a:pt x="47" y="38"/>
                  </a:cubicBezTo>
                  <a:cubicBezTo>
                    <a:pt x="55" y="41"/>
                    <a:pt x="58" y="45"/>
                    <a:pt x="58" y="51"/>
                  </a:cubicBezTo>
                  <a:cubicBezTo>
                    <a:pt x="58" y="57"/>
                    <a:pt x="54" y="62"/>
                    <a:pt x="46" y="63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3813" name="组合 59"/>
          <p:cNvGrpSpPr/>
          <p:nvPr/>
        </p:nvGrpSpPr>
        <p:grpSpPr>
          <a:xfrm rot="1030086">
            <a:off x="6729413" y="2624138"/>
            <a:ext cx="382587" cy="427037"/>
            <a:chExt cx="402656" cy="450303"/>
          </a:xfrm>
        </p:grpSpPr>
        <p:sp>
          <p:nvSpPr>
            <p:cNvPr id="33827" name="Freeform 108"/>
            <p:cNvSpPr>
              <a:spLocks noEditPoints="1" noChangeArrowheads="1"/>
            </p:cNvSpPr>
            <p:nvPr/>
          </p:nvSpPr>
          <p:spPr bwMode="auto">
            <a:xfrm>
              <a:off x="69134" y="167228"/>
              <a:ext cx="56988" cy="57923"/>
            </a:xfrm>
            <a:custGeom>
              <a:gdLst>
                <a:gd name="T0" fmla="*/ 2147483646 w 26"/>
                <a:gd name="T1" fmla="*/ 0 h 26"/>
                <a:gd name="T2" fmla="*/ 0 w 26"/>
                <a:gd name="T3" fmla="*/ 2147483646 h 26"/>
                <a:gd name="T4" fmla="*/ 2147483646 w 26"/>
                <a:gd name="T5" fmla="*/ 2147483646 h 26"/>
                <a:gd name="T6" fmla="*/ 2147483646 w 26"/>
                <a:gd name="T7" fmla="*/ 2147483646 h 26"/>
                <a:gd name="T8" fmla="*/ 2147483646 w 26"/>
                <a:gd name="T9" fmla="*/ 0 h 26"/>
                <a:gd name="T10" fmla="*/ 2147483646 w 26"/>
                <a:gd name="T11" fmla="*/ 2147483646 h 26"/>
                <a:gd name="T12" fmla="*/ 2147483646 w 26"/>
                <a:gd name="T13" fmla="*/ 2147483646 h 26"/>
                <a:gd name="T14" fmla="*/ 2147483646 w 26"/>
                <a:gd name="T15" fmla="*/ 2147483646 h 26"/>
                <a:gd name="T16" fmla="*/ 2147483646 w 26"/>
                <a:gd name="T17" fmla="*/ 2147483646 h 26"/>
                <a:gd name="T18" fmla="*/ 2147483646 w 26"/>
                <a:gd name="T19" fmla="*/ 2147483646 h 2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6"/>
                <a:gd name="T31" fmla="*/ 0 h 26"/>
                <a:gd name="T32" fmla="*/ 26 w 26"/>
                <a:gd name="T33" fmla="*/ 26 h 26"/>
              </a:gdLst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6" h="26">
                  <a:moveTo>
                    <a:pt x="13" y="0"/>
                  </a:moveTo>
                  <a:cubicBezTo>
                    <a:pt x="6" y="0"/>
                    <a:pt x="0" y="6"/>
                    <a:pt x="0" y="13"/>
                  </a:cubicBezTo>
                  <a:cubicBezTo>
                    <a:pt x="0" y="20"/>
                    <a:pt x="6" y="26"/>
                    <a:pt x="13" y="26"/>
                  </a:cubicBezTo>
                  <a:cubicBezTo>
                    <a:pt x="20" y="26"/>
                    <a:pt x="26" y="20"/>
                    <a:pt x="26" y="13"/>
                  </a:cubicBezTo>
                  <a:cubicBezTo>
                    <a:pt x="26" y="6"/>
                    <a:pt x="20" y="0"/>
                    <a:pt x="13" y="0"/>
                  </a:cubicBezTo>
                  <a:close/>
                  <a:moveTo>
                    <a:pt x="13" y="23"/>
                  </a:moveTo>
                  <a:cubicBezTo>
                    <a:pt x="8" y="23"/>
                    <a:pt x="3" y="18"/>
                    <a:pt x="3" y="13"/>
                  </a:cubicBezTo>
                  <a:cubicBezTo>
                    <a:pt x="3" y="7"/>
                    <a:pt x="8" y="3"/>
                    <a:pt x="13" y="3"/>
                  </a:cubicBezTo>
                  <a:cubicBezTo>
                    <a:pt x="19" y="3"/>
                    <a:pt x="23" y="7"/>
                    <a:pt x="23" y="13"/>
                  </a:cubicBezTo>
                  <a:cubicBezTo>
                    <a:pt x="23" y="18"/>
                    <a:pt x="19" y="23"/>
                    <a:pt x="13" y="23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28" name="Freeform 109"/>
            <p:cNvSpPr>
              <a:spLocks noEditPoints="1" noChangeArrowheads="1"/>
            </p:cNvSpPr>
            <p:nvPr/>
          </p:nvSpPr>
          <p:spPr bwMode="auto">
            <a:xfrm>
              <a:off x="197125" y="129859"/>
              <a:ext cx="48580" cy="48580"/>
            </a:xfrm>
            <a:custGeom>
              <a:gdLst>
                <a:gd name="T0" fmla="*/ 2147483646 w 22"/>
                <a:gd name="T1" fmla="*/ 0 h 22"/>
                <a:gd name="T2" fmla="*/ 0 w 22"/>
                <a:gd name="T3" fmla="*/ 2147483646 h 22"/>
                <a:gd name="T4" fmla="*/ 2147483646 w 22"/>
                <a:gd name="T5" fmla="*/ 2147483646 h 22"/>
                <a:gd name="T6" fmla="*/ 2147483646 w 22"/>
                <a:gd name="T7" fmla="*/ 2147483646 h 22"/>
                <a:gd name="T8" fmla="*/ 2147483646 w 22"/>
                <a:gd name="T9" fmla="*/ 0 h 22"/>
                <a:gd name="T10" fmla="*/ 2147483646 w 22"/>
                <a:gd name="T11" fmla="*/ 2147483646 h 22"/>
                <a:gd name="T12" fmla="*/ 2147483646 w 22"/>
                <a:gd name="T13" fmla="*/ 2147483646 h 22"/>
                <a:gd name="T14" fmla="*/ 2147483646 w 22"/>
                <a:gd name="T15" fmla="*/ 2147483646 h 22"/>
                <a:gd name="T16" fmla="*/ 2147483646 w 22"/>
                <a:gd name="T17" fmla="*/ 2147483646 h 22"/>
                <a:gd name="T18" fmla="*/ 2147483646 w 22"/>
                <a:gd name="T19" fmla="*/ 2147483646 h 2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2"/>
                <a:gd name="T31" fmla="*/ 0 h 22"/>
                <a:gd name="T32" fmla="*/ 22 w 22"/>
                <a:gd name="T33" fmla="*/ 22 h 22"/>
              </a:gdLst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2" h="22">
                  <a:moveTo>
                    <a:pt x="11" y="0"/>
                  </a:moveTo>
                  <a:cubicBezTo>
                    <a:pt x="5" y="0"/>
                    <a:pt x="0" y="5"/>
                    <a:pt x="0" y="11"/>
                  </a:cubicBez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lose/>
                  <a:moveTo>
                    <a:pt x="11" y="17"/>
                  </a:moveTo>
                  <a:cubicBezTo>
                    <a:pt x="8" y="17"/>
                    <a:pt x="5" y="14"/>
                    <a:pt x="5" y="11"/>
                  </a:cubicBezTo>
                  <a:cubicBezTo>
                    <a:pt x="5" y="8"/>
                    <a:pt x="8" y="5"/>
                    <a:pt x="11" y="5"/>
                  </a:cubicBezTo>
                  <a:cubicBezTo>
                    <a:pt x="14" y="5"/>
                    <a:pt x="17" y="8"/>
                    <a:pt x="17" y="11"/>
                  </a:cubicBezTo>
                  <a:cubicBezTo>
                    <a:pt x="17" y="14"/>
                    <a:pt x="14" y="17"/>
                    <a:pt x="11" y="17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29" name="Freeform 110"/>
            <p:cNvSpPr>
              <a:spLocks noEditPoints="1" noChangeArrowheads="1"/>
            </p:cNvSpPr>
            <p:nvPr/>
          </p:nvSpPr>
          <p:spPr bwMode="auto">
            <a:xfrm>
              <a:off x="82213" y="181242"/>
              <a:ext cx="30830" cy="30830"/>
            </a:xfrm>
            <a:custGeom>
              <a:gdLst>
                <a:gd name="T0" fmla="*/ 2147483646 w 14"/>
                <a:gd name="T1" fmla="*/ 0 h 14"/>
                <a:gd name="T2" fmla="*/ 0 w 14"/>
                <a:gd name="T3" fmla="*/ 2147483646 h 14"/>
                <a:gd name="T4" fmla="*/ 2147483646 w 14"/>
                <a:gd name="T5" fmla="*/ 2147483646 h 14"/>
                <a:gd name="T6" fmla="*/ 2147483646 w 14"/>
                <a:gd name="T7" fmla="*/ 2147483646 h 14"/>
                <a:gd name="T8" fmla="*/ 2147483646 w 14"/>
                <a:gd name="T9" fmla="*/ 0 h 14"/>
                <a:gd name="T10" fmla="*/ 2147483646 w 14"/>
                <a:gd name="T11" fmla="*/ 2147483646 h 14"/>
                <a:gd name="T12" fmla="*/ 2147483646 w 14"/>
                <a:gd name="T13" fmla="*/ 2147483646 h 14"/>
                <a:gd name="T14" fmla="*/ 2147483646 w 14"/>
                <a:gd name="T15" fmla="*/ 2147483646 h 14"/>
                <a:gd name="T16" fmla="*/ 2147483646 w 14"/>
                <a:gd name="T17" fmla="*/ 2147483646 h 14"/>
                <a:gd name="T18" fmla="*/ 2147483646 w 14"/>
                <a:gd name="T19" fmla="*/ 2147483646 h 1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4"/>
                <a:gd name="T31" fmla="*/ 0 h 14"/>
                <a:gd name="T32" fmla="*/ 14 w 14"/>
                <a:gd name="T33" fmla="*/ 14 h 14"/>
              </a:gdLst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4" h="14">
                  <a:moveTo>
                    <a:pt x="7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11" y="14"/>
                    <a:pt x="14" y="11"/>
                    <a:pt x="14" y="7"/>
                  </a:cubicBezTo>
                  <a:cubicBezTo>
                    <a:pt x="14" y="3"/>
                    <a:pt x="11" y="0"/>
                    <a:pt x="7" y="0"/>
                  </a:cubicBezTo>
                  <a:close/>
                  <a:moveTo>
                    <a:pt x="7" y="10"/>
                  </a:moveTo>
                  <a:cubicBezTo>
                    <a:pt x="5" y="10"/>
                    <a:pt x="4" y="9"/>
                    <a:pt x="4" y="7"/>
                  </a:cubicBezTo>
                  <a:cubicBezTo>
                    <a:pt x="4" y="5"/>
                    <a:pt x="5" y="3"/>
                    <a:pt x="7" y="3"/>
                  </a:cubicBezTo>
                  <a:cubicBezTo>
                    <a:pt x="9" y="3"/>
                    <a:pt x="11" y="5"/>
                    <a:pt x="11" y="7"/>
                  </a:cubicBezTo>
                  <a:cubicBezTo>
                    <a:pt x="11" y="9"/>
                    <a:pt x="9" y="10"/>
                    <a:pt x="7" y="1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30" name="Freeform 111"/>
            <p:cNvSpPr>
              <a:spLocks noEditPoints="1" noChangeArrowheads="1"/>
            </p:cNvSpPr>
            <p:nvPr/>
          </p:nvSpPr>
          <p:spPr bwMode="auto">
            <a:xfrm>
              <a:off x="172834" y="105568"/>
              <a:ext cx="97161" cy="97161"/>
            </a:xfrm>
            <a:custGeom>
              <a:gdLst>
                <a:gd name="T0" fmla="*/ 2147483646 w 44"/>
                <a:gd name="T1" fmla="*/ 0 h 44"/>
                <a:gd name="T2" fmla="*/ 0 w 44"/>
                <a:gd name="T3" fmla="*/ 2147483646 h 44"/>
                <a:gd name="T4" fmla="*/ 2147483646 w 44"/>
                <a:gd name="T5" fmla="*/ 2147483646 h 44"/>
                <a:gd name="T6" fmla="*/ 2147483646 w 44"/>
                <a:gd name="T7" fmla="*/ 2147483646 h 44"/>
                <a:gd name="T8" fmla="*/ 2147483646 w 44"/>
                <a:gd name="T9" fmla="*/ 0 h 44"/>
                <a:gd name="T10" fmla="*/ 2147483646 w 44"/>
                <a:gd name="T11" fmla="*/ 2147483646 h 44"/>
                <a:gd name="T12" fmla="*/ 2147483646 w 44"/>
                <a:gd name="T13" fmla="*/ 2147483646 h 44"/>
                <a:gd name="T14" fmla="*/ 2147483646 w 44"/>
                <a:gd name="T15" fmla="*/ 2147483646 h 44"/>
                <a:gd name="T16" fmla="*/ 2147483646 w 44"/>
                <a:gd name="T17" fmla="*/ 2147483646 h 44"/>
                <a:gd name="T18" fmla="*/ 2147483646 w 44"/>
                <a:gd name="T19" fmla="*/ 2147483646 h 4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4"/>
                <a:gd name="T31" fmla="*/ 0 h 44"/>
                <a:gd name="T32" fmla="*/ 44 w 44"/>
                <a:gd name="T33" fmla="*/ 44 h 44"/>
              </a:gdLst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4" h="44">
                  <a:moveTo>
                    <a:pt x="22" y="0"/>
                  </a:moveTo>
                  <a:cubicBezTo>
                    <a:pt x="10" y="0"/>
                    <a:pt x="0" y="10"/>
                    <a:pt x="0" y="22"/>
                  </a:cubicBezTo>
                  <a:cubicBezTo>
                    <a:pt x="0" y="34"/>
                    <a:pt x="10" y="44"/>
                    <a:pt x="22" y="44"/>
                  </a:cubicBezTo>
                  <a:cubicBezTo>
                    <a:pt x="34" y="44"/>
                    <a:pt x="44" y="34"/>
                    <a:pt x="44" y="22"/>
                  </a:cubicBezTo>
                  <a:cubicBezTo>
                    <a:pt x="44" y="10"/>
                    <a:pt x="34" y="0"/>
                    <a:pt x="22" y="0"/>
                  </a:cubicBezTo>
                  <a:close/>
                  <a:moveTo>
                    <a:pt x="22" y="39"/>
                  </a:moveTo>
                  <a:cubicBezTo>
                    <a:pt x="13" y="39"/>
                    <a:pt x="5" y="31"/>
                    <a:pt x="5" y="22"/>
                  </a:cubicBezTo>
                  <a:cubicBezTo>
                    <a:pt x="5" y="13"/>
                    <a:pt x="13" y="6"/>
                    <a:pt x="22" y="6"/>
                  </a:cubicBezTo>
                  <a:cubicBezTo>
                    <a:pt x="31" y="6"/>
                    <a:pt x="39" y="13"/>
                    <a:pt x="39" y="22"/>
                  </a:cubicBezTo>
                  <a:cubicBezTo>
                    <a:pt x="39" y="31"/>
                    <a:pt x="31" y="39"/>
                    <a:pt x="22" y="39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31" name="Freeform 112"/>
            <p:cNvSpPr>
              <a:spLocks noEditPoints="1" noChangeArrowheads="1"/>
            </p:cNvSpPr>
            <p:nvPr/>
          </p:nvSpPr>
          <p:spPr bwMode="auto">
            <a:xfrm>
              <a:off x="0" y="0"/>
              <a:ext cx="402656" cy="450303"/>
            </a:xfrm>
            <a:custGeom>
              <a:gdLst>
                <a:gd name="T0" fmla="*/ 2147483646 w 182"/>
                <a:gd name="T1" fmla="*/ 2147483646 h 204"/>
                <a:gd name="T2" fmla="*/ 2147483646 w 182"/>
                <a:gd name="T3" fmla="*/ 2147483646 h 204"/>
                <a:gd name="T4" fmla="*/ 2147483646 w 182"/>
                <a:gd name="T5" fmla="*/ 0 h 204"/>
                <a:gd name="T6" fmla="*/ 2147483646 w 182"/>
                <a:gd name="T7" fmla="*/ 2147483646 h 204"/>
                <a:gd name="T8" fmla="*/ 0 w 182"/>
                <a:gd name="T9" fmla="*/ 2147483646 h 204"/>
                <a:gd name="T10" fmla="*/ 2147483646 w 182"/>
                <a:gd name="T11" fmla="*/ 2147483646 h 204"/>
                <a:gd name="T12" fmla="*/ 2147483646 w 182"/>
                <a:gd name="T13" fmla="*/ 2147483646 h 204"/>
                <a:gd name="T14" fmla="*/ 2147483646 w 182"/>
                <a:gd name="T15" fmla="*/ 2147483646 h 204"/>
                <a:gd name="T16" fmla="*/ 2147483646 w 182"/>
                <a:gd name="T17" fmla="*/ 2147483646 h 204"/>
                <a:gd name="T18" fmla="*/ 2147483646 w 182"/>
                <a:gd name="T19" fmla="*/ 2147483646 h 204"/>
                <a:gd name="T20" fmla="*/ 2147483646 w 182"/>
                <a:gd name="T21" fmla="*/ 2147483646 h 204"/>
                <a:gd name="T22" fmla="*/ 2147483646 w 182"/>
                <a:gd name="T23" fmla="*/ 2147483646 h 204"/>
                <a:gd name="T24" fmla="*/ 2147483646 w 182"/>
                <a:gd name="T25" fmla="*/ 2147483646 h 204"/>
                <a:gd name="T26" fmla="*/ 2147483646 w 182"/>
                <a:gd name="T27" fmla="*/ 2147483646 h 204"/>
                <a:gd name="T28" fmla="*/ 2147483646 w 182"/>
                <a:gd name="T29" fmla="*/ 2147483646 h 204"/>
                <a:gd name="T30" fmla="*/ 2147483646 w 182"/>
                <a:gd name="T31" fmla="*/ 2147483646 h 204"/>
                <a:gd name="T32" fmla="*/ 2147483646 w 182"/>
                <a:gd name="T33" fmla="*/ 2147483646 h 204"/>
                <a:gd name="T34" fmla="*/ 2147483646 w 182"/>
                <a:gd name="T35" fmla="*/ 2147483646 h 204"/>
                <a:gd name="T36" fmla="*/ 2147483646 w 182"/>
                <a:gd name="T37" fmla="*/ 2147483646 h 204"/>
                <a:gd name="T38" fmla="*/ 2147483646 w 182"/>
                <a:gd name="T39" fmla="*/ 2147483646 h 204"/>
                <a:gd name="T40" fmla="*/ 2147483646 w 182"/>
                <a:gd name="T41" fmla="*/ 2147483646 h 204"/>
                <a:gd name="T42" fmla="*/ 2147483646 w 182"/>
                <a:gd name="T43" fmla="*/ 2147483646 h 204"/>
                <a:gd name="T44" fmla="*/ 2147483646 w 182"/>
                <a:gd name="T45" fmla="*/ 2147483646 h 204"/>
                <a:gd name="T46" fmla="*/ 2147483646 w 182"/>
                <a:gd name="T47" fmla="*/ 2147483646 h 204"/>
                <a:gd name="T48" fmla="*/ 2147483646 w 182"/>
                <a:gd name="T49" fmla="*/ 2147483646 h 204"/>
                <a:gd name="T50" fmla="*/ 2147483646 w 182"/>
                <a:gd name="T51" fmla="*/ 2147483646 h 204"/>
                <a:gd name="T52" fmla="*/ 2147483646 w 182"/>
                <a:gd name="T53" fmla="*/ 2147483646 h 204"/>
                <a:gd name="T54" fmla="*/ 2147483646 w 182"/>
                <a:gd name="T55" fmla="*/ 2147483646 h 204"/>
                <a:gd name="T56" fmla="*/ 2147483646 w 182"/>
                <a:gd name="T57" fmla="*/ 2147483646 h 204"/>
                <a:gd name="T58" fmla="*/ 2147483646 w 182"/>
                <a:gd name="T59" fmla="*/ 2147483646 h 204"/>
                <a:gd name="T60" fmla="*/ 2147483646 w 182"/>
                <a:gd name="T61" fmla="*/ 2147483646 h 204"/>
                <a:gd name="T62" fmla="*/ 2147483646 w 182"/>
                <a:gd name="T63" fmla="*/ 2147483646 h 204"/>
                <a:gd name="T64" fmla="*/ 2147483646 w 182"/>
                <a:gd name="T65" fmla="*/ 2147483646 h 204"/>
                <a:gd name="T66" fmla="*/ 2147483646 w 182"/>
                <a:gd name="T67" fmla="*/ 2147483646 h 204"/>
                <a:gd name="T68" fmla="*/ 2147483646 w 182"/>
                <a:gd name="T69" fmla="*/ 2147483646 h 204"/>
                <a:gd name="T70" fmla="*/ 2147483646 w 182"/>
                <a:gd name="T71" fmla="*/ 2147483646 h 204"/>
                <a:gd name="T72" fmla="*/ 2147483646 w 182"/>
                <a:gd name="T73" fmla="*/ 2147483646 h 204"/>
                <a:gd name="T74" fmla="*/ 2147483646 w 182"/>
                <a:gd name="T75" fmla="*/ 2147483646 h 204"/>
                <a:gd name="T76" fmla="*/ 2147483646 w 182"/>
                <a:gd name="T77" fmla="*/ 2147483646 h 204"/>
                <a:gd name="T78" fmla="*/ 2147483646 w 182"/>
                <a:gd name="T79" fmla="*/ 2147483646 h 204"/>
                <a:gd name="T80" fmla="*/ 2147483646 w 182"/>
                <a:gd name="T81" fmla="*/ 2147483646 h 204"/>
                <a:gd name="T82" fmla="*/ 2147483646 w 182"/>
                <a:gd name="T83" fmla="*/ 2147483646 h 204"/>
                <a:gd name="T84" fmla="*/ 2147483646 w 182"/>
                <a:gd name="T85" fmla="*/ 2147483646 h 204"/>
                <a:gd name="T86" fmla="*/ 2147483646 w 182"/>
                <a:gd name="T87" fmla="*/ 2147483646 h 204"/>
                <a:gd name="T88" fmla="*/ 2147483646 w 182"/>
                <a:gd name="T89" fmla="*/ 2147483646 h 204"/>
                <a:gd name="T90" fmla="*/ 2147483646 w 182"/>
                <a:gd name="T91" fmla="*/ 2147483646 h 204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82"/>
                <a:gd name="T139" fmla="*/ 0 h 204"/>
                <a:gd name="T140" fmla="*/ 182 w 182"/>
                <a:gd name="T141" fmla="*/ 204 h 204"/>
              </a:gdLst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82" h="204">
                  <a:moveTo>
                    <a:pt x="170" y="111"/>
                  </a:moveTo>
                  <a:cubicBezTo>
                    <a:pt x="166" y="107"/>
                    <a:pt x="160" y="102"/>
                    <a:pt x="157" y="96"/>
                  </a:cubicBezTo>
                  <a:cubicBezTo>
                    <a:pt x="153" y="87"/>
                    <a:pt x="158" y="79"/>
                    <a:pt x="157" y="70"/>
                  </a:cubicBezTo>
                  <a:cubicBezTo>
                    <a:pt x="157" y="63"/>
                    <a:pt x="155" y="54"/>
                    <a:pt x="153" y="48"/>
                  </a:cubicBezTo>
                  <a:cubicBezTo>
                    <a:pt x="149" y="37"/>
                    <a:pt x="142" y="28"/>
                    <a:pt x="133" y="21"/>
                  </a:cubicBezTo>
                  <a:cubicBezTo>
                    <a:pt x="119" y="8"/>
                    <a:pt x="100" y="0"/>
                    <a:pt x="78" y="0"/>
                  </a:cubicBezTo>
                  <a:cubicBezTo>
                    <a:pt x="35" y="0"/>
                    <a:pt x="0" y="32"/>
                    <a:pt x="0" y="71"/>
                  </a:cubicBezTo>
                  <a:cubicBezTo>
                    <a:pt x="0" y="74"/>
                    <a:pt x="0" y="77"/>
                    <a:pt x="1" y="79"/>
                  </a:cubicBezTo>
                  <a:cubicBezTo>
                    <a:pt x="1" y="96"/>
                    <a:pt x="6" y="117"/>
                    <a:pt x="22" y="139"/>
                  </a:cubicBezTo>
                  <a:cubicBezTo>
                    <a:pt x="22" y="139"/>
                    <a:pt x="43" y="182"/>
                    <a:pt x="0" y="204"/>
                  </a:cubicBezTo>
                  <a:cubicBezTo>
                    <a:pt x="95" y="204"/>
                    <a:pt x="95" y="204"/>
                    <a:pt x="95" y="204"/>
                  </a:cubicBezTo>
                  <a:cubicBezTo>
                    <a:pt x="95" y="204"/>
                    <a:pt x="102" y="176"/>
                    <a:pt x="113" y="176"/>
                  </a:cubicBezTo>
                  <a:cubicBezTo>
                    <a:pt x="123" y="176"/>
                    <a:pt x="133" y="177"/>
                    <a:pt x="142" y="176"/>
                  </a:cubicBezTo>
                  <a:cubicBezTo>
                    <a:pt x="144" y="177"/>
                    <a:pt x="146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54" y="173"/>
                    <a:pt x="149" y="157"/>
                    <a:pt x="149" y="157"/>
                  </a:cubicBezTo>
                  <a:cubicBezTo>
                    <a:pt x="153" y="155"/>
                    <a:pt x="156" y="153"/>
                    <a:pt x="156" y="151"/>
                  </a:cubicBezTo>
                  <a:cubicBezTo>
                    <a:pt x="156" y="150"/>
                    <a:pt x="156" y="150"/>
                    <a:pt x="156" y="150"/>
                  </a:cubicBezTo>
                  <a:cubicBezTo>
                    <a:pt x="156" y="148"/>
                    <a:pt x="152" y="146"/>
                    <a:pt x="146" y="145"/>
                  </a:cubicBezTo>
                  <a:cubicBezTo>
                    <a:pt x="149" y="145"/>
                    <a:pt x="149" y="145"/>
                    <a:pt x="149" y="145"/>
                  </a:cubicBezTo>
                  <a:cubicBezTo>
                    <a:pt x="153" y="145"/>
                    <a:pt x="156" y="143"/>
                    <a:pt x="156" y="140"/>
                  </a:cubicBezTo>
                  <a:cubicBezTo>
                    <a:pt x="156" y="140"/>
                    <a:pt x="156" y="140"/>
                    <a:pt x="156" y="140"/>
                  </a:cubicBezTo>
                  <a:cubicBezTo>
                    <a:pt x="156" y="139"/>
                    <a:pt x="156" y="138"/>
                    <a:pt x="155" y="138"/>
                  </a:cubicBezTo>
                  <a:cubicBezTo>
                    <a:pt x="156" y="135"/>
                    <a:pt x="159" y="121"/>
                    <a:pt x="160" y="121"/>
                  </a:cubicBezTo>
                  <a:cubicBezTo>
                    <a:pt x="182" y="119"/>
                    <a:pt x="170" y="111"/>
                    <a:pt x="170" y="111"/>
                  </a:cubicBezTo>
                  <a:close/>
                  <a:moveTo>
                    <a:pt x="66" y="93"/>
                  </a:moveTo>
                  <a:cubicBezTo>
                    <a:pt x="62" y="93"/>
                    <a:pt x="62" y="93"/>
                    <a:pt x="62" y="93"/>
                  </a:cubicBezTo>
                  <a:cubicBezTo>
                    <a:pt x="62" y="95"/>
                    <a:pt x="61" y="97"/>
                    <a:pt x="60" y="99"/>
                  </a:cubicBezTo>
                  <a:cubicBezTo>
                    <a:pt x="62" y="102"/>
                    <a:pt x="62" y="102"/>
                    <a:pt x="62" y="102"/>
                  </a:cubicBezTo>
                  <a:cubicBezTo>
                    <a:pt x="57" y="107"/>
                    <a:pt x="57" y="107"/>
                    <a:pt x="57" y="107"/>
                  </a:cubicBezTo>
                  <a:cubicBezTo>
                    <a:pt x="54" y="105"/>
                    <a:pt x="54" y="105"/>
                    <a:pt x="54" y="105"/>
                  </a:cubicBezTo>
                  <a:cubicBezTo>
                    <a:pt x="52" y="106"/>
                    <a:pt x="50" y="107"/>
                    <a:pt x="48" y="107"/>
                  </a:cubicBezTo>
                  <a:cubicBezTo>
                    <a:pt x="48" y="110"/>
                    <a:pt x="48" y="110"/>
                    <a:pt x="48" y="110"/>
                  </a:cubicBezTo>
                  <a:cubicBezTo>
                    <a:pt x="40" y="110"/>
                    <a:pt x="40" y="110"/>
                    <a:pt x="40" y="110"/>
                  </a:cubicBezTo>
                  <a:cubicBezTo>
                    <a:pt x="40" y="107"/>
                    <a:pt x="40" y="107"/>
                    <a:pt x="40" y="107"/>
                  </a:cubicBezTo>
                  <a:cubicBezTo>
                    <a:pt x="38" y="107"/>
                    <a:pt x="36" y="106"/>
                    <a:pt x="34" y="105"/>
                  </a:cubicBezTo>
                  <a:cubicBezTo>
                    <a:pt x="32" y="107"/>
                    <a:pt x="32" y="107"/>
                    <a:pt x="32" y="107"/>
                  </a:cubicBezTo>
                  <a:cubicBezTo>
                    <a:pt x="26" y="102"/>
                    <a:pt x="26" y="102"/>
                    <a:pt x="26" y="102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7" y="97"/>
                    <a:pt x="26" y="95"/>
                    <a:pt x="26" y="93"/>
                  </a:cubicBezTo>
                  <a:cubicBezTo>
                    <a:pt x="22" y="93"/>
                    <a:pt x="22" y="93"/>
                    <a:pt x="22" y="93"/>
                  </a:cubicBezTo>
                  <a:cubicBezTo>
                    <a:pt x="22" y="85"/>
                    <a:pt x="22" y="85"/>
                    <a:pt x="22" y="85"/>
                  </a:cubicBezTo>
                  <a:cubicBezTo>
                    <a:pt x="26" y="85"/>
                    <a:pt x="26" y="85"/>
                    <a:pt x="26" y="85"/>
                  </a:cubicBezTo>
                  <a:cubicBezTo>
                    <a:pt x="26" y="83"/>
                    <a:pt x="27" y="81"/>
                    <a:pt x="28" y="79"/>
                  </a:cubicBezTo>
                  <a:cubicBezTo>
                    <a:pt x="26" y="76"/>
                    <a:pt x="26" y="76"/>
                    <a:pt x="26" y="76"/>
                  </a:cubicBezTo>
                  <a:cubicBezTo>
                    <a:pt x="31" y="71"/>
                    <a:pt x="31" y="71"/>
                    <a:pt x="31" y="71"/>
                  </a:cubicBezTo>
                  <a:cubicBezTo>
                    <a:pt x="34" y="73"/>
                    <a:pt x="34" y="73"/>
                    <a:pt x="34" y="73"/>
                  </a:cubicBezTo>
                  <a:cubicBezTo>
                    <a:pt x="36" y="72"/>
                    <a:pt x="38" y="71"/>
                    <a:pt x="40" y="71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8" y="68"/>
                    <a:pt x="48" y="68"/>
                    <a:pt x="48" y="68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50" y="71"/>
                    <a:pt x="52" y="72"/>
                    <a:pt x="54" y="73"/>
                  </a:cubicBezTo>
                  <a:cubicBezTo>
                    <a:pt x="57" y="71"/>
                    <a:pt x="57" y="71"/>
                    <a:pt x="57" y="71"/>
                  </a:cubicBezTo>
                  <a:cubicBezTo>
                    <a:pt x="63" y="76"/>
                    <a:pt x="63" y="76"/>
                    <a:pt x="63" y="76"/>
                  </a:cubicBezTo>
                  <a:cubicBezTo>
                    <a:pt x="60" y="79"/>
                    <a:pt x="60" y="79"/>
                    <a:pt x="60" y="79"/>
                  </a:cubicBezTo>
                  <a:cubicBezTo>
                    <a:pt x="61" y="81"/>
                    <a:pt x="62" y="83"/>
                    <a:pt x="63" y="85"/>
                  </a:cubicBezTo>
                  <a:cubicBezTo>
                    <a:pt x="66" y="85"/>
                    <a:pt x="66" y="85"/>
                    <a:pt x="66" y="85"/>
                  </a:cubicBezTo>
                  <a:lnTo>
                    <a:pt x="66" y="93"/>
                  </a:lnTo>
                  <a:close/>
                  <a:moveTo>
                    <a:pt x="136" y="77"/>
                  </a:moveTo>
                  <a:cubicBezTo>
                    <a:pt x="130" y="77"/>
                    <a:pt x="130" y="77"/>
                    <a:pt x="130" y="77"/>
                  </a:cubicBezTo>
                  <a:cubicBezTo>
                    <a:pt x="129" y="80"/>
                    <a:pt x="128" y="84"/>
                    <a:pt x="126" y="87"/>
                  </a:cubicBezTo>
                  <a:cubicBezTo>
                    <a:pt x="130" y="91"/>
                    <a:pt x="130" y="91"/>
                    <a:pt x="130" y="91"/>
                  </a:cubicBezTo>
                  <a:cubicBezTo>
                    <a:pt x="121" y="100"/>
                    <a:pt x="121" y="100"/>
                    <a:pt x="121" y="100"/>
                  </a:cubicBezTo>
                  <a:cubicBezTo>
                    <a:pt x="117" y="96"/>
                    <a:pt x="117" y="96"/>
                    <a:pt x="117" y="96"/>
                  </a:cubicBezTo>
                  <a:cubicBezTo>
                    <a:pt x="114" y="98"/>
                    <a:pt x="110" y="99"/>
                    <a:pt x="107" y="100"/>
                  </a:cubicBezTo>
                  <a:cubicBezTo>
                    <a:pt x="107" y="105"/>
                    <a:pt x="107" y="105"/>
                    <a:pt x="107" y="105"/>
                  </a:cubicBezTo>
                  <a:cubicBezTo>
                    <a:pt x="94" y="105"/>
                    <a:pt x="94" y="105"/>
                    <a:pt x="94" y="105"/>
                  </a:cubicBezTo>
                  <a:cubicBezTo>
                    <a:pt x="94" y="100"/>
                    <a:pt x="94" y="100"/>
                    <a:pt x="94" y="100"/>
                  </a:cubicBezTo>
                  <a:cubicBezTo>
                    <a:pt x="90" y="100"/>
                    <a:pt x="86" y="98"/>
                    <a:pt x="83" y="96"/>
                  </a:cubicBezTo>
                  <a:cubicBezTo>
                    <a:pt x="79" y="100"/>
                    <a:pt x="79" y="100"/>
                    <a:pt x="79" y="100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4" y="87"/>
                    <a:pt x="74" y="87"/>
                    <a:pt x="74" y="87"/>
                  </a:cubicBezTo>
                  <a:cubicBezTo>
                    <a:pt x="72" y="84"/>
                    <a:pt x="71" y="81"/>
                    <a:pt x="70" y="77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64" y="64"/>
                    <a:pt x="64" y="64"/>
                    <a:pt x="64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70" y="60"/>
                    <a:pt x="72" y="56"/>
                    <a:pt x="74" y="53"/>
                  </a:cubicBezTo>
                  <a:cubicBezTo>
                    <a:pt x="70" y="49"/>
                    <a:pt x="70" y="49"/>
                    <a:pt x="70" y="49"/>
                  </a:cubicBezTo>
                  <a:cubicBezTo>
                    <a:pt x="79" y="40"/>
                    <a:pt x="79" y="40"/>
                    <a:pt x="79" y="40"/>
                  </a:cubicBezTo>
                  <a:cubicBezTo>
                    <a:pt x="83" y="44"/>
                    <a:pt x="83" y="44"/>
                    <a:pt x="83" y="44"/>
                  </a:cubicBezTo>
                  <a:cubicBezTo>
                    <a:pt x="86" y="42"/>
                    <a:pt x="90" y="41"/>
                    <a:pt x="94" y="40"/>
                  </a:cubicBezTo>
                  <a:cubicBezTo>
                    <a:pt x="94" y="35"/>
                    <a:pt x="94" y="35"/>
                    <a:pt x="94" y="35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7" y="40"/>
                    <a:pt x="107" y="40"/>
                    <a:pt x="107" y="40"/>
                  </a:cubicBezTo>
                  <a:cubicBezTo>
                    <a:pt x="110" y="41"/>
                    <a:pt x="114" y="42"/>
                    <a:pt x="117" y="44"/>
                  </a:cubicBezTo>
                  <a:cubicBezTo>
                    <a:pt x="121" y="40"/>
                    <a:pt x="121" y="40"/>
                    <a:pt x="121" y="40"/>
                  </a:cubicBezTo>
                  <a:cubicBezTo>
                    <a:pt x="130" y="49"/>
                    <a:pt x="130" y="49"/>
                    <a:pt x="130" y="49"/>
                  </a:cubicBezTo>
                  <a:cubicBezTo>
                    <a:pt x="126" y="53"/>
                    <a:pt x="126" y="53"/>
                    <a:pt x="126" y="53"/>
                  </a:cubicBezTo>
                  <a:cubicBezTo>
                    <a:pt x="128" y="57"/>
                    <a:pt x="130" y="60"/>
                    <a:pt x="130" y="64"/>
                  </a:cubicBezTo>
                  <a:cubicBezTo>
                    <a:pt x="136" y="64"/>
                    <a:pt x="136" y="64"/>
                    <a:pt x="136" y="64"/>
                  </a:cubicBezTo>
                  <a:lnTo>
                    <a:pt x="136" y="77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3814" name="组合 65"/>
          <p:cNvGrpSpPr/>
          <p:nvPr/>
        </p:nvGrpSpPr>
        <p:grpSpPr>
          <a:xfrm rot="1030086">
            <a:off x="6575425" y="3344863"/>
            <a:ext cx="363538" cy="411162"/>
            <a:chExt cx="406393" cy="459645"/>
          </a:xfrm>
        </p:grpSpPr>
        <p:sp>
          <p:nvSpPr>
            <p:cNvPr id="33824" name="Freeform 148"/>
            <p:cNvSpPr>
              <a:spLocks noEditPoints="1" noChangeArrowheads="1"/>
            </p:cNvSpPr>
            <p:nvPr/>
          </p:nvSpPr>
          <p:spPr bwMode="auto">
            <a:xfrm>
              <a:off x="55120" y="0"/>
              <a:ext cx="351273" cy="456842"/>
            </a:xfrm>
            <a:custGeom>
              <a:gdLst>
                <a:gd name="T0" fmla="*/ 2147483646 w 159"/>
                <a:gd name="T1" fmla="*/ 2147483646 h 207"/>
                <a:gd name="T2" fmla="*/ 2147483646 w 159"/>
                <a:gd name="T3" fmla="*/ 2147483646 h 207"/>
                <a:gd name="T4" fmla="*/ 2147483646 w 159"/>
                <a:gd name="T5" fmla="*/ 2147483646 h 207"/>
                <a:gd name="T6" fmla="*/ 2147483646 w 159"/>
                <a:gd name="T7" fmla="*/ 2147483646 h 207"/>
                <a:gd name="T8" fmla="*/ 2147483646 w 159"/>
                <a:gd name="T9" fmla="*/ 2147483646 h 207"/>
                <a:gd name="T10" fmla="*/ 2147483646 w 159"/>
                <a:gd name="T11" fmla="*/ 2147483646 h 207"/>
                <a:gd name="T12" fmla="*/ 2147483646 w 159"/>
                <a:gd name="T13" fmla="*/ 2147483646 h 207"/>
                <a:gd name="T14" fmla="*/ 2147483646 w 159"/>
                <a:gd name="T15" fmla="*/ 2147483646 h 207"/>
                <a:gd name="T16" fmla="*/ 2147483646 w 159"/>
                <a:gd name="T17" fmla="*/ 2147483646 h 207"/>
                <a:gd name="T18" fmla="*/ 2147483646 w 159"/>
                <a:gd name="T19" fmla="*/ 2147483646 h 207"/>
                <a:gd name="T20" fmla="*/ 2147483646 w 159"/>
                <a:gd name="T21" fmla="*/ 2147483646 h 207"/>
                <a:gd name="T22" fmla="*/ 2147483646 w 159"/>
                <a:gd name="T23" fmla="*/ 2147483646 h 207"/>
                <a:gd name="T24" fmla="*/ 2147483646 w 159"/>
                <a:gd name="T25" fmla="*/ 2147483646 h 207"/>
                <a:gd name="T26" fmla="*/ 2147483646 w 159"/>
                <a:gd name="T27" fmla="*/ 2147483646 h 207"/>
                <a:gd name="T28" fmla="*/ 2147483646 w 159"/>
                <a:gd name="T29" fmla="*/ 2147483646 h 207"/>
                <a:gd name="T30" fmla="*/ 2147483646 w 159"/>
                <a:gd name="T31" fmla="*/ 2147483646 h 207"/>
                <a:gd name="T32" fmla="*/ 2147483646 w 159"/>
                <a:gd name="T33" fmla="*/ 2147483646 h 207"/>
                <a:gd name="T34" fmla="*/ 2147483646 w 159"/>
                <a:gd name="T35" fmla="*/ 2147483646 h 20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59"/>
                <a:gd name="T55" fmla="*/ 0 h 207"/>
                <a:gd name="T56" fmla="*/ 159 w 159"/>
                <a:gd name="T57" fmla="*/ 207 h 207"/>
              </a:gdLst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59" h="206">
                  <a:moveTo>
                    <a:pt x="157" y="185"/>
                  </a:moveTo>
                  <a:cubicBezTo>
                    <a:pt x="89" y="79"/>
                    <a:pt x="89" y="79"/>
                    <a:pt x="89" y="79"/>
                  </a:cubicBezTo>
                  <a:cubicBezTo>
                    <a:pt x="101" y="63"/>
                    <a:pt x="103" y="42"/>
                    <a:pt x="92" y="24"/>
                  </a:cubicBezTo>
                  <a:cubicBezTo>
                    <a:pt x="81" y="8"/>
                    <a:pt x="61" y="0"/>
                    <a:pt x="42" y="4"/>
                  </a:cubicBezTo>
                  <a:cubicBezTo>
                    <a:pt x="70" y="48"/>
                    <a:pt x="70" y="48"/>
                    <a:pt x="70" y="48"/>
                  </a:cubicBezTo>
                  <a:cubicBezTo>
                    <a:pt x="37" y="69"/>
                    <a:pt x="37" y="69"/>
                    <a:pt x="37" y="69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" y="42"/>
                    <a:pt x="0" y="61"/>
                    <a:pt x="10" y="77"/>
                  </a:cubicBezTo>
                  <a:cubicBezTo>
                    <a:pt x="21" y="95"/>
                    <a:pt x="43" y="102"/>
                    <a:pt x="62" y="96"/>
                  </a:cubicBezTo>
                  <a:cubicBezTo>
                    <a:pt x="130" y="202"/>
                    <a:pt x="130" y="202"/>
                    <a:pt x="130" y="202"/>
                  </a:cubicBezTo>
                  <a:cubicBezTo>
                    <a:pt x="133" y="206"/>
                    <a:pt x="138" y="207"/>
                    <a:pt x="143" y="205"/>
                  </a:cubicBezTo>
                  <a:cubicBezTo>
                    <a:pt x="154" y="197"/>
                    <a:pt x="154" y="197"/>
                    <a:pt x="154" y="197"/>
                  </a:cubicBezTo>
                  <a:cubicBezTo>
                    <a:pt x="158" y="195"/>
                    <a:pt x="159" y="189"/>
                    <a:pt x="157" y="185"/>
                  </a:cubicBezTo>
                  <a:close/>
                  <a:moveTo>
                    <a:pt x="144" y="193"/>
                  </a:moveTo>
                  <a:cubicBezTo>
                    <a:pt x="141" y="195"/>
                    <a:pt x="136" y="195"/>
                    <a:pt x="134" y="191"/>
                  </a:cubicBezTo>
                  <a:cubicBezTo>
                    <a:pt x="132" y="188"/>
                    <a:pt x="133" y="184"/>
                    <a:pt x="137" y="182"/>
                  </a:cubicBezTo>
                  <a:cubicBezTo>
                    <a:pt x="140" y="180"/>
                    <a:pt x="144" y="181"/>
                    <a:pt x="146" y="184"/>
                  </a:cubicBezTo>
                  <a:cubicBezTo>
                    <a:pt x="148" y="187"/>
                    <a:pt x="147" y="191"/>
                    <a:pt x="144" y="193"/>
                  </a:cubicBezTo>
                  <a:close/>
                </a:path>
              </a:pathLst>
            </a:cu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25" name="Freeform 149"/>
            <p:cNvSpPr>
              <a:spLocks noEditPoints="1" noChangeArrowheads="1"/>
            </p:cNvSpPr>
            <p:nvPr/>
          </p:nvSpPr>
          <p:spPr bwMode="auto">
            <a:xfrm>
              <a:off x="0" y="231691"/>
              <a:ext cx="231691" cy="227954"/>
            </a:xfrm>
            <a:custGeom>
              <a:gdLst>
                <a:gd name="T0" fmla="*/ 2147483646 w 105"/>
                <a:gd name="T1" fmla="*/ 2147483646 h 103"/>
                <a:gd name="T2" fmla="*/ 2147483646 w 105"/>
                <a:gd name="T3" fmla="*/ 2147483646 h 103"/>
                <a:gd name="T4" fmla="*/ 2147483646 w 105"/>
                <a:gd name="T5" fmla="*/ 2147483646 h 103"/>
                <a:gd name="T6" fmla="*/ 2147483646 w 105"/>
                <a:gd name="T7" fmla="*/ 2147483646 h 103"/>
                <a:gd name="T8" fmla="*/ 2147483646 w 105"/>
                <a:gd name="T9" fmla="*/ 2147483646 h 103"/>
                <a:gd name="T10" fmla="*/ 2147483646 w 105"/>
                <a:gd name="T11" fmla="*/ 0 h 103"/>
                <a:gd name="T12" fmla="*/ 2147483646 w 105"/>
                <a:gd name="T13" fmla="*/ 0 h 103"/>
                <a:gd name="T14" fmla="*/ 2147483646 w 105"/>
                <a:gd name="T15" fmla="*/ 2147483646 h 103"/>
                <a:gd name="T16" fmla="*/ 2147483646 w 105"/>
                <a:gd name="T17" fmla="*/ 2147483646 h 103"/>
                <a:gd name="T18" fmla="*/ 2147483646 w 105"/>
                <a:gd name="T19" fmla="*/ 2147483646 h 103"/>
                <a:gd name="T20" fmla="*/ 2147483646 w 105"/>
                <a:gd name="T21" fmla="*/ 2147483646 h 103"/>
                <a:gd name="T22" fmla="*/ 2147483646 w 105"/>
                <a:gd name="T23" fmla="*/ 2147483646 h 103"/>
                <a:gd name="T24" fmla="*/ 2147483646 w 105"/>
                <a:gd name="T25" fmla="*/ 2147483646 h 103"/>
                <a:gd name="T26" fmla="*/ 0 w 105"/>
                <a:gd name="T27" fmla="*/ 2147483646 h 103"/>
                <a:gd name="T28" fmla="*/ 0 w 105"/>
                <a:gd name="T29" fmla="*/ 2147483646 h 103"/>
                <a:gd name="T30" fmla="*/ 2147483646 w 105"/>
                <a:gd name="T31" fmla="*/ 2147483646 h 103"/>
                <a:gd name="T32" fmla="*/ 2147483646 w 105"/>
                <a:gd name="T33" fmla="*/ 2147483646 h 103"/>
                <a:gd name="T34" fmla="*/ 2147483646 w 105"/>
                <a:gd name="T35" fmla="*/ 2147483646 h 103"/>
                <a:gd name="T36" fmla="*/ 2147483646 w 105"/>
                <a:gd name="T37" fmla="*/ 2147483646 h 103"/>
                <a:gd name="T38" fmla="*/ 2147483646 w 105"/>
                <a:gd name="T39" fmla="*/ 2147483646 h 103"/>
                <a:gd name="T40" fmla="*/ 2147483646 w 105"/>
                <a:gd name="T41" fmla="*/ 2147483646 h 103"/>
                <a:gd name="T42" fmla="*/ 2147483646 w 105"/>
                <a:gd name="T43" fmla="*/ 2147483646 h 103"/>
                <a:gd name="T44" fmla="*/ 2147483646 w 105"/>
                <a:gd name="T45" fmla="*/ 2147483646 h 103"/>
                <a:gd name="T46" fmla="*/ 2147483646 w 105"/>
                <a:gd name="T47" fmla="*/ 2147483646 h 103"/>
                <a:gd name="T48" fmla="*/ 2147483646 w 105"/>
                <a:gd name="T49" fmla="*/ 2147483646 h 103"/>
                <a:gd name="T50" fmla="*/ 2147483646 w 105"/>
                <a:gd name="T51" fmla="*/ 2147483646 h 103"/>
                <a:gd name="T52" fmla="*/ 2147483646 w 105"/>
                <a:gd name="T53" fmla="*/ 2147483646 h 103"/>
                <a:gd name="T54" fmla="*/ 2147483646 w 105"/>
                <a:gd name="T55" fmla="*/ 2147483646 h 103"/>
                <a:gd name="T56" fmla="*/ 2147483646 w 105"/>
                <a:gd name="T57" fmla="*/ 2147483646 h 103"/>
                <a:gd name="T58" fmla="*/ 2147483646 w 105"/>
                <a:gd name="T59" fmla="*/ 2147483646 h 103"/>
                <a:gd name="T60" fmla="*/ 2147483646 w 105"/>
                <a:gd name="T61" fmla="*/ 2147483646 h 103"/>
                <a:gd name="T62" fmla="*/ 2147483646 w 105"/>
                <a:gd name="T63" fmla="*/ 2147483646 h 103"/>
                <a:gd name="T64" fmla="*/ 2147483646 w 105"/>
                <a:gd name="T65" fmla="*/ 2147483646 h 103"/>
                <a:gd name="T66" fmla="*/ 2147483646 w 105"/>
                <a:gd name="T67" fmla="*/ 2147483646 h 103"/>
                <a:gd name="T68" fmla="*/ 2147483646 w 105"/>
                <a:gd name="T69" fmla="*/ 2147483646 h 103"/>
                <a:gd name="T70" fmla="*/ 2147483646 w 105"/>
                <a:gd name="T71" fmla="*/ 2147483646 h 103"/>
                <a:gd name="T72" fmla="*/ 2147483646 w 105"/>
                <a:gd name="T73" fmla="*/ 2147483646 h 103"/>
                <a:gd name="T74" fmla="*/ 2147483646 w 105"/>
                <a:gd name="T75" fmla="*/ 2147483646 h 10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05"/>
                <a:gd name="T115" fmla="*/ 0 h 103"/>
                <a:gd name="T116" fmla="*/ 105 w 105"/>
                <a:gd name="T117" fmla="*/ 103 h 103"/>
              </a:gdLst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05" h="103">
                  <a:moveTo>
                    <a:pt x="91" y="26"/>
                  </a:moveTo>
                  <a:cubicBezTo>
                    <a:pt x="97" y="20"/>
                    <a:pt x="97" y="20"/>
                    <a:pt x="97" y="20"/>
                  </a:cubicBezTo>
                  <a:cubicBezTo>
                    <a:pt x="84" y="7"/>
                    <a:pt x="84" y="7"/>
                    <a:pt x="84" y="7"/>
                  </a:cubicBezTo>
                  <a:cubicBezTo>
                    <a:pt x="78" y="13"/>
                    <a:pt x="78" y="13"/>
                    <a:pt x="78" y="13"/>
                  </a:cubicBezTo>
                  <a:cubicBezTo>
                    <a:pt x="73" y="10"/>
                    <a:pt x="67" y="8"/>
                    <a:pt x="62" y="7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38" y="8"/>
                    <a:pt x="33" y="10"/>
                    <a:pt x="28" y="13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2" y="31"/>
                    <a:pt x="10" y="36"/>
                    <a:pt x="8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9" y="61"/>
                    <a:pt x="9" y="61"/>
                    <a:pt x="9" y="61"/>
                  </a:cubicBezTo>
                  <a:cubicBezTo>
                    <a:pt x="10" y="66"/>
                    <a:pt x="12" y="71"/>
                    <a:pt x="15" y="76"/>
                  </a:cubicBezTo>
                  <a:cubicBezTo>
                    <a:pt x="9" y="82"/>
                    <a:pt x="9" y="82"/>
                    <a:pt x="9" y="82"/>
                  </a:cubicBezTo>
                  <a:cubicBezTo>
                    <a:pt x="22" y="95"/>
                    <a:pt x="22" y="95"/>
                    <a:pt x="22" y="95"/>
                  </a:cubicBezTo>
                  <a:cubicBezTo>
                    <a:pt x="28" y="89"/>
                    <a:pt x="28" y="89"/>
                    <a:pt x="28" y="89"/>
                  </a:cubicBezTo>
                  <a:cubicBezTo>
                    <a:pt x="33" y="92"/>
                    <a:pt x="38" y="94"/>
                    <a:pt x="43" y="95"/>
                  </a:cubicBezTo>
                  <a:cubicBezTo>
                    <a:pt x="43" y="103"/>
                    <a:pt x="43" y="103"/>
                    <a:pt x="4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95"/>
                    <a:pt x="62" y="95"/>
                    <a:pt x="62" y="95"/>
                  </a:cubicBezTo>
                  <a:cubicBezTo>
                    <a:pt x="67" y="94"/>
                    <a:pt x="73" y="92"/>
                    <a:pt x="77" y="89"/>
                  </a:cubicBezTo>
                  <a:cubicBezTo>
                    <a:pt x="83" y="95"/>
                    <a:pt x="83" y="95"/>
                    <a:pt x="83" y="95"/>
                  </a:cubicBezTo>
                  <a:cubicBezTo>
                    <a:pt x="96" y="82"/>
                    <a:pt x="96" y="82"/>
                    <a:pt x="96" y="82"/>
                  </a:cubicBezTo>
                  <a:cubicBezTo>
                    <a:pt x="91" y="76"/>
                    <a:pt x="91" y="76"/>
                    <a:pt x="91" y="76"/>
                  </a:cubicBezTo>
                  <a:cubicBezTo>
                    <a:pt x="94" y="71"/>
                    <a:pt x="96" y="66"/>
                    <a:pt x="97" y="61"/>
                  </a:cubicBezTo>
                  <a:cubicBezTo>
                    <a:pt x="105" y="61"/>
                    <a:pt x="105" y="61"/>
                    <a:pt x="105" y="61"/>
                  </a:cubicBezTo>
                  <a:cubicBezTo>
                    <a:pt x="105" y="42"/>
                    <a:pt x="105" y="42"/>
                    <a:pt x="105" y="42"/>
                  </a:cubicBezTo>
                  <a:cubicBezTo>
                    <a:pt x="97" y="42"/>
                    <a:pt x="97" y="42"/>
                    <a:pt x="97" y="42"/>
                  </a:cubicBezTo>
                  <a:cubicBezTo>
                    <a:pt x="96" y="36"/>
                    <a:pt x="94" y="31"/>
                    <a:pt x="91" y="26"/>
                  </a:cubicBezTo>
                  <a:close/>
                  <a:moveTo>
                    <a:pt x="53" y="83"/>
                  </a:moveTo>
                  <a:cubicBezTo>
                    <a:pt x="35" y="83"/>
                    <a:pt x="21" y="69"/>
                    <a:pt x="21" y="51"/>
                  </a:cubicBezTo>
                  <a:cubicBezTo>
                    <a:pt x="21" y="33"/>
                    <a:pt x="35" y="19"/>
                    <a:pt x="53" y="19"/>
                  </a:cubicBezTo>
                  <a:cubicBezTo>
                    <a:pt x="71" y="19"/>
                    <a:pt x="85" y="33"/>
                    <a:pt x="85" y="51"/>
                  </a:cubicBezTo>
                  <a:cubicBezTo>
                    <a:pt x="85" y="69"/>
                    <a:pt x="71" y="83"/>
                    <a:pt x="53" y="83"/>
                  </a:cubicBezTo>
                  <a:close/>
                </a:path>
              </a:pathLst>
            </a:cu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26" name="Oval 150"/>
            <p:cNvSpPr>
              <a:spLocks noChangeArrowheads="1"/>
            </p:cNvSpPr>
            <p:nvPr/>
          </p:nvSpPr>
          <p:spPr bwMode="auto">
            <a:xfrm>
              <a:off x="97160" y="326983"/>
              <a:ext cx="37370" cy="37370"/>
            </a:xfrm>
            <a:prstGeom prst="ellipse">
              <a:avLst/>
            </a:pr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</p:grpSp>
      <p:grpSp>
        <p:nvGrpSpPr>
          <p:cNvPr id="33815" name="组合 69"/>
          <p:cNvGrpSpPr/>
          <p:nvPr/>
        </p:nvGrpSpPr>
        <p:grpSpPr>
          <a:xfrm rot="1030086">
            <a:off x="7550150" y="2822575"/>
            <a:ext cx="350838" cy="346075"/>
            <a:chExt cx="453105" cy="448433"/>
          </a:xfrm>
        </p:grpSpPr>
        <p:sp>
          <p:nvSpPr>
            <p:cNvPr id="33822" name="Freeform 136"/>
            <p:cNvSpPr>
              <a:spLocks noChangeArrowheads="1"/>
            </p:cNvSpPr>
            <p:nvPr/>
          </p:nvSpPr>
          <p:spPr bwMode="auto">
            <a:xfrm>
              <a:off x="0" y="251309"/>
              <a:ext cx="453105" cy="197124"/>
            </a:xfrm>
            <a:custGeom>
              <a:gdLst>
                <a:gd name="T0" fmla="*/ 2147483646 w 205"/>
                <a:gd name="T1" fmla="*/ 2147483646 h 89"/>
                <a:gd name="T2" fmla="*/ 2147483646 w 205"/>
                <a:gd name="T3" fmla="*/ 0 h 89"/>
                <a:gd name="T4" fmla="*/ 0 w 205"/>
                <a:gd name="T5" fmla="*/ 0 h 89"/>
                <a:gd name="T6" fmla="*/ 0 w 205"/>
                <a:gd name="T7" fmla="*/ 2147483646 h 89"/>
                <a:gd name="T8" fmla="*/ 2147483646 w 205"/>
                <a:gd name="T9" fmla="*/ 2147483646 h 89"/>
                <a:gd name="T10" fmla="*/ 2147483646 w 205"/>
                <a:gd name="T11" fmla="*/ 2147483646 h 89"/>
                <a:gd name="T12" fmla="*/ 2147483646 w 205"/>
                <a:gd name="T13" fmla="*/ 2147483646 h 89"/>
                <a:gd name="T14" fmla="*/ 2147483646 w 205"/>
                <a:gd name="T15" fmla="*/ 0 h 89"/>
                <a:gd name="T16" fmla="*/ 2147483646 w 205"/>
                <a:gd name="T17" fmla="*/ 0 h 89"/>
                <a:gd name="T18" fmla="*/ 2147483646 w 205"/>
                <a:gd name="T19" fmla="*/ 2147483646 h 8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05"/>
                <a:gd name="T31" fmla="*/ 0 h 89"/>
                <a:gd name="T32" fmla="*/ 205 w 205"/>
                <a:gd name="T33" fmla="*/ 89 h 89"/>
              </a:gdLst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05" h="89">
                  <a:moveTo>
                    <a:pt x="103" y="19"/>
                  </a:moveTo>
                  <a:cubicBezTo>
                    <a:pt x="82" y="19"/>
                    <a:pt x="62" y="12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9"/>
                    <a:pt x="10" y="89"/>
                    <a:pt x="22" y="89"/>
                  </a:cubicBezTo>
                  <a:cubicBezTo>
                    <a:pt x="183" y="89"/>
                    <a:pt x="183" y="89"/>
                    <a:pt x="183" y="89"/>
                  </a:cubicBezTo>
                  <a:cubicBezTo>
                    <a:pt x="195" y="89"/>
                    <a:pt x="205" y="79"/>
                    <a:pt x="205" y="67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43" y="12"/>
                    <a:pt x="124" y="19"/>
                    <a:pt x="103" y="19"/>
                  </a:cubicBezTo>
                  <a:close/>
                </a:path>
              </a:pathLst>
            </a:cu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23" name="Freeform 137"/>
            <p:cNvSpPr>
              <a:spLocks noEditPoints="1" noChangeArrowheads="1"/>
            </p:cNvSpPr>
            <p:nvPr/>
          </p:nvSpPr>
          <p:spPr bwMode="auto">
            <a:xfrm>
              <a:off x="0" y="0"/>
              <a:ext cx="453105" cy="260652"/>
            </a:xfrm>
            <a:custGeom>
              <a:gdLst>
                <a:gd name="T0" fmla="*/ 2147483646 w 205"/>
                <a:gd name="T1" fmla="*/ 2147483646 h 118"/>
                <a:gd name="T2" fmla="*/ 2147483646 w 205"/>
                <a:gd name="T3" fmla="*/ 2147483646 h 118"/>
                <a:gd name="T4" fmla="*/ 2147483646 w 205"/>
                <a:gd name="T5" fmla="*/ 2147483646 h 118"/>
                <a:gd name="T6" fmla="*/ 2147483646 w 205"/>
                <a:gd name="T7" fmla="*/ 2147483646 h 118"/>
                <a:gd name="T8" fmla="*/ 2147483646 w 205"/>
                <a:gd name="T9" fmla="*/ 0 h 118"/>
                <a:gd name="T10" fmla="*/ 2147483646 w 205"/>
                <a:gd name="T11" fmla="*/ 0 h 118"/>
                <a:gd name="T12" fmla="*/ 2147483646 w 205"/>
                <a:gd name="T13" fmla="*/ 2147483646 h 118"/>
                <a:gd name="T14" fmla="*/ 2147483646 w 205"/>
                <a:gd name="T15" fmla="*/ 2147483646 h 118"/>
                <a:gd name="T16" fmla="*/ 2147483646 w 205"/>
                <a:gd name="T17" fmla="*/ 2147483646 h 118"/>
                <a:gd name="T18" fmla="*/ 2147483646 w 205"/>
                <a:gd name="T19" fmla="*/ 2147483646 h 118"/>
                <a:gd name="T20" fmla="*/ 0 w 205"/>
                <a:gd name="T21" fmla="*/ 2147483646 h 118"/>
                <a:gd name="T22" fmla="*/ 0 w 205"/>
                <a:gd name="T23" fmla="*/ 2147483646 h 118"/>
                <a:gd name="T24" fmla="*/ 2147483646 w 205"/>
                <a:gd name="T25" fmla="*/ 2147483646 h 118"/>
                <a:gd name="T26" fmla="*/ 2147483646 w 205"/>
                <a:gd name="T27" fmla="*/ 2147483646 h 118"/>
                <a:gd name="T28" fmla="*/ 2147483646 w 205"/>
                <a:gd name="T29" fmla="*/ 2147483646 h 118"/>
                <a:gd name="T30" fmla="*/ 2147483646 w 205"/>
                <a:gd name="T31" fmla="*/ 2147483646 h 118"/>
                <a:gd name="T32" fmla="*/ 2147483646 w 205"/>
                <a:gd name="T33" fmla="*/ 2147483646 h 118"/>
                <a:gd name="T34" fmla="*/ 2147483646 w 205"/>
                <a:gd name="T35" fmla="*/ 2147483646 h 118"/>
                <a:gd name="T36" fmla="*/ 2147483646 w 205"/>
                <a:gd name="T37" fmla="*/ 2147483646 h 118"/>
                <a:gd name="T38" fmla="*/ 2147483646 w 205"/>
                <a:gd name="T39" fmla="*/ 2147483646 h 118"/>
                <a:gd name="T40" fmla="*/ 2147483646 w 205"/>
                <a:gd name="T41" fmla="*/ 2147483646 h 118"/>
                <a:gd name="T42" fmla="*/ 2147483646 w 205"/>
                <a:gd name="T43" fmla="*/ 2147483646 h 118"/>
                <a:gd name="T44" fmla="*/ 2147483646 w 205"/>
                <a:gd name="T45" fmla="*/ 2147483646 h 118"/>
                <a:gd name="T46" fmla="*/ 2147483646 w 205"/>
                <a:gd name="T47" fmla="*/ 2147483646 h 118"/>
                <a:gd name="T48" fmla="*/ 2147483646 w 205"/>
                <a:gd name="T49" fmla="*/ 2147483646 h 118"/>
                <a:gd name="T50" fmla="*/ 2147483646 w 205"/>
                <a:gd name="T51" fmla="*/ 2147483646 h 118"/>
                <a:gd name="T52" fmla="*/ 2147483646 w 205"/>
                <a:gd name="T53" fmla="*/ 2147483646 h 118"/>
                <a:gd name="T54" fmla="*/ 2147483646 w 205"/>
                <a:gd name="T55" fmla="*/ 2147483646 h 118"/>
                <a:gd name="T56" fmla="*/ 2147483646 w 205"/>
                <a:gd name="T57" fmla="*/ 2147483646 h 118"/>
                <a:gd name="T58" fmla="*/ 2147483646 w 205"/>
                <a:gd name="T59" fmla="*/ 2147483646 h 118"/>
                <a:gd name="T60" fmla="*/ 2147483646 w 205"/>
                <a:gd name="T61" fmla="*/ 2147483646 h 118"/>
                <a:gd name="T62" fmla="*/ 2147483646 w 205"/>
                <a:gd name="T63" fmla="*/ 2147483646 h 118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205"/>
                <a:gd name="T97" fmla="*/ 0 h 118"/>
                <a:gd name="T98" fmla="*/ 205 w 205"/>
                <a:gd name="T99" fmla="*/ 118 h 118"/>
              </a:gdLst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205" h="118">
                  <a:moveTo>
                    <a:pt x="183" y="42"/>
                  </a:moveTo>
                  <a:cubicBezTo>
                    <a:pt x="180" y="42"/>
                    <a:pt x="180" y="42"/>
                    <a:pt x="180" y="42"/>
                  </a:cubicBezTo>
                  <a:cubicBezTo>
                    <a:pt x="154" y="42"/>
                    <a:pt x="154" y="42"/>
                    <a:pt x="154" y="42"/>
                  </a:cubicBezTo>
                  <a:cubicBezTo>
                    <a:pt x="154" y="22"/>
                    <a:pt x="154" y="22"/>
                    <a:pt x="154" y="22"/>
                  </a:cubicBezTo>
                  <a:cubicBezTo>
                    <a:pt x="154" y="10"/>
                    <a:pt x="144" y="0"/>
                    <a:pt x="132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61" y="0"/>
                    <a:pt x="51" y="10"/>
                    <a:pt x="51" y="22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10" y="42"/>
                    <a:pt x="0" y="52"/>
                    <a:pt x="0" y="64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54" y="101"/>
                    <a:pt x="54" y="101"/>
                    <a:pt x="54" y="101"/>
                  </a:cubicBezTo>
                  <a:cubicBezTo>
                    <a:pt x="67" y="112"/>
                    <a:pt x="84" y="118"/>
                    <a:pt x="103" y="118"/>
                  </a:cubicBezTo>
                  <a:cubicBezTo>
                    <a:pt x="121" y="118"/>
                    <a:pt x="138" y="112"/>
                    <a:pt x="151" y="101"/>
                  </a:cubicBezTo>
                  <a:cubicBezTo>
                    <a:pt x="205" y="101"/>
                    <a:pt x="205" y="101"/>
                    <a:pt x="205" y="101"/>
                  </a:cubicBezTo>
                  <a:cubicBezTo>
                    <a:pt x="205" y="64"/>
                    <a:pt x="205" y="64"/>
                    <a:pt x="205" y="64"/>
                  </a:cubicBezTo>
                  <a:cubicBezTo>
                    <a:pt x="205" y="52"/>
                    <a:pt x="195" y="42"/>
                    <a:pt x="183" y="42"/>
                  </a:cubicBezTo>
                  <a:close/>
                  <a:moveTo>
                    <a:pt x="67" y="26"/>
                  </a:moveTo>
                  <a:cubicBezTo>
                    <a:pt x="67" y="22"/>
                    <a:pt x="67" y="22"/>
                    <a:pt x="67" y="22"/>
                  </a:cubicBezTo>
                  <a:cubicBezTo>
                    <a:pt x="67" y="19"/>
                    <a:pt x="70" y="17"/>
                    <a:pt x="73" y="17"/>
                  </a:cubicBezTo>
                  <a:cubicBezTo>
                    <a:pt x="132" y="17"/>
                    <a:pt x="132" y="17"/>
                    <a:pt x="132" y="17"/>
                  </a:cubicBezTo>
                  <a:cubicBezTo>
                    <a:pt x="135" y="17"/>
                    <a:pt x="138" y="19"/>
                    <a:pt x="138" y="22"/>
                  </a:cubicBezTo>
                  <a:cubicBezTo>
                    <a:pt x="138" y="26"/>
                    <a:pt x="138" y="26"/>
                    <a:pt x="138" y="26"/>
                  </a:cubicBezTo>
                  <a:cubicBezTo>
                    <a:pt x="138" y="42"/>
                    <a:pt x="138" y="42"/>
                    <a:pt x="138" y="42"/>
                  </a:cubicBezTo>
                  <a:cubicBezTo>
                    <a:pt x="67" y="42"/>
                    <a:pt x="67" y="42"/>
                    <a:pt x="67" y="42"/>
                  </a:cubicBezTo>
                  <a:lnTo>
                    <a:pt x="67" y="26"/>
                  </a:lnTo>
                  <a:close/>
                  <a:moveTo>
                    <a:pt x="101" y="101"/>
                  </a:moveTo>
                  <a:cubicBezTo>
                    <a:pt x="92" y="101"/>
                    <a:pt x="85" y="94"/>
                    <a:pt x="85" y="86"/>
                  </a:cubicBezTo>
                  <a:cubicBezTo>
                    <a:pt x="85" y="77"/>
                    <a:pt x="92" y="70"/>
                    <a:pt x="101" y="70"/>
                  </a:cubicBezTo>
                  <a:cubicBezTo>
                    <a:pt x="110" y="70"/>
                    <a:pt x="117" y="77"/>
                    <a:pt x="117" y="86"/>
                  </a:cubicBezTo>
                  <a:cubicBezTo>
                    <a:pt x="117" y="94"/>
                    <a:pt x="110" y="101"/>
                    <a:pt x="101" y="101"/>
                  </a:cubicBezTo>
                  <a:close/>
                </a:path>
              </a:pathLst>
            </a:cu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3816" name="组合 72"/>
          <p:cNvGrpSpPr/>
          <p:nvPr/>
        </p:nvGrpSpPr>
        <p:grpSpPr>
          <a:xfrm rot="1030086">
            <a:off x="7426325" y="3538538"/>
            <a:ext cx="363538" cy="392112"/>
            <a:chExt cx="466184" cy="501686"/>
          </a:xfrm>
        </p:grpSpPr>
        <p:sp>
          <p:nvSpPr>
            <p:cNvPr id="33817" name="Freeform 154"/>
            <p:cNvSpPr>
              <a:spLocks noChangeArrowheads="1"/>
            </p:cNvSpPr>
            <p:nvPr/>
          </p:nvSpPr>
          <p:spPr bwMode="auto">
            <a:xfrm>
              <a:off x="141070" y="426012"/>
              <a:ext cx="50449" cy="46712"/>
            </a:xfrm>
            <a:custGeom>
              <a:gdLst>
                <a:gd name="T0" fmla="*/ 2147483646 w 23"/>
                <a:gd name="T1" fmla="*/ 0 h 21"/>
                <a:gd name="T2" fmla="*/ 2147483646 w 23"/>
                <a:gd name="T3" fmla="*/ 2147483646 h 21"/>
                <a:gd name="T4" fmla="*/ 2147483646 w 23"/>
                <a:gd name="T5" fmla="*/ 2147483646 h 21"/>
                <a:gd name="T6" fmla="*/ 2147483646 w 23"/>
                <a:gd name="T7" fmla="*/ 2147483646 h 21"/>
                <a:gd name="T8" fmla="*/ 2147483646 w 23"/>
                <a:gd name="T9" fmla="*/ 2147483646 h 21"/>
                <a:gd name="T10" fmla="*/ 2147483646 w 23"/>
                <a:gd name="T11" fmla="*/ 2147483646 h 21"/>
                <a:gd name="T12" fmla="*/ 2147483646 w 23"/>
                <a:gd name="T13" fmla="*/ 0 h 21"/>
                <a:gd name="T14" fmla="*/ 0 w 23"/>
                <a:gd name="T15" fmla="*/ 2147483646 h 21"/>
                <a:gd name="T16" fmla="*/ 2147483646 w 23"/>
                <a:gd name="T17" fmla="*/ 2147483646 h 21"/>
                <a:gd name="T18" fmla="*/ 2147483646 w 23"/>
                <a:gd name="T19" fmla="*/ 2147483646 h 21"/>
                <a:gd name="T20" fmla="*/ 2147483646 w 23"/>
                <a:gd name="T21" fmla="*/ 0 h 21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3"/>
                <a:gd name="T34" fmla="*/ 0 h 21"/>
                <a:gd name="T35" fmla="*/ 23 w 23"/>
                <a:gd name="T36" fmla="*/ 21 h 21"/>
              </a:gdLst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3" h="21">
                  <a:moveTo>
                    <a:pt x="16" y="0"/>
                  </a:moveTo>
                  <a:cubicBezTo>
                    <a:pt x="16" y="4"/>
                    <a:pt x="16" y="4"/>
                    <a:pt x="16" y="4"/>
                  </a:cubicBezTo>
                  <a:cubicBezTo>
                    <a:pt x="18" y="5"/>
                    <a:pt x="19" y="8"/>
                    <a:pt x="19" y="11"/>
                  </a:cubicBezTo>
                  <a:cubicBezTo>
                    <a:pt x="18" y="15"/>
                    <a:pt x="15" y="18"/>
                    <a:pt x="10" y="17"/>
                  </a:cubicBezTo>
                  <a:cubicBezTo>
                    <a:pt x="6" y="17"/>
                    <a:pt x="3" y="13"/>
                    <a:pt x="4" y="9"/>
                  </a:cubicBezTo>
                  <a:cubicBezTo>
                    <a:pt x="4" y="7"/>
                    <a:pt x="5" y="6"/>
                    <a:pt x="6" y="5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2"/>
                    <a:pt x="0" y="6"/>
                    <a:pt x="0" y="10"/>
                  </a:cubicBezTo>
                  <a:cubicBezTo>
                    <a:pt x="0" y="16"/>
                    <a:pt x="5" y="21"/>
                    <a:pt x="11" y="21"/>
                  </a:cubicBezTo>
                  <a:cubicBezTo>
                    <a:pt x="18" y="21"/>
                    <a:pt x="23" y="16"/>
                    <a:pt x="23" y="10"/>
                  </a:cubicBezTo>
                  <a:cubicBezTo>
                    <a:pt x="23" y="5"/>
                    <a:pt x="20" y="1"/>
                    <a:pt x="16" y="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18" name="Rectangle 155"/>
            <p:cNvSpPr>
              <a:spLocks noChangeArrowheads="1"/>
            </p:cNvSpPr>
            <p:nvPr/>
          </p:nvSpPr>
          <p:spPr bwMode="auto">
            <a:xfrm>
              <a:off x="160689" y="419472"/>
              <a:ext cx="9342" cy="32698"/>
            </a:xfrm>
            <a:prstGeom prst="rect">
              <a:avLst/>
            </a:pr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33819" name="Freeform 156"/>
            <p:cNvSpPr>
              <a:spLocks noEditPoints="1" noChangeArrowheads="1"/>
            </p:cNvSpPr>
            <p:nvPr/>
          </p:nvSpPr>
          <p:spPr bwMode="auto">
            <a:xfrm>
              <a:off x="39238" y="81278"/>
              <a:ext cx="260652" cy="260652"/>
            </a:xfrm>
            <a:custGeom>
              <a:gdLst>
                <a:gd name="T0" fmla="*/ 2147483646 w 118"/>
                <a:gd name="T1" fmla="*/ 2147483646 h 118"/>
                <a:gd name="T2" fmla="*/ 2147483646 w 118"/>
                <a:gd name="T3" fmla="*/ 2147483646 h 118"/>
                <a:gd name="T4" fmla="*/ 2147483646 w 118"/>
                <a:gd name="T5" fmla="*/ 2147483646 h 118"/>
                <a:gd name="T6" fmla="*/ 2147483646 w 118"/>
                <a:gd name="T7" fmla="*/ 2147483646 h 118"/>
                <a:gd name="T8" fmla="*/ 2147483646 w 118"/>
                <a:gd name="T9" fmla="*/ 2147483646 h 118"/>
                <a:gd name="T10" fmla="*/ 2147483646 w 118"/>
                <a:gd name="T11" fmla="*/ 2147483646 h 118"/>
                <a:gd name="T12" fmla="*/ 2147483646 w 118"/>
                <a:gd name="T13" fmla="*/ 2147483646 h 118"/>
                <a:gd name="T14" fmla="*/ 2147483646 w 118"/>
                <a:gd name="T15" fmla="*/ 2147483646 h 118"/>
                <a:gd name="T16" fmla="*/ 2147483646 w 118"/>
                <a:gd name="T17" fmla="*/ 2147483646 h 118"/>
                <a:gd name="T18" fmla="*/ 2147483646 w 118"/>
                <a:gd name="T19" fmla="*/ 2147483646 h 118"/>
                <a:gd name="T20" fmla="*/ 2147483646 w 118"/>
                <a:gd name="T21" fmla="*/ 2147483646 h 118"/>
                <a:gd name="T22" fmla="*/ 2147483646 w 118"/>
                <a:gd name="T23" fmla="*/ 2147483646 h 118"/>
                <a:gd name="T24" fmla="*/ 2147483646 w 118"/>
                <a:gd name="T25" fmla="*/ 2147483646 h 118"/>
                <a:gd name="T26" fmla="*/ 2147483646 w 118"/>
                <a:gd name="T27" fmla="*/ 2147483646 h 118"/>
                <a:gd name="T28" fmla="*/ 2147483646 w 118"/>
                <a:gd name="T29" fmla="*/ 2147483646 h 118"/>
                <a:gd name="T30" fmla="*/ 2147483646 w 118"/>
                <a:gd name="T31" fmla="*/ 2147483646 h 118"/>
                <a:gd name="T32" fmla="*/ 2147483646 w 118"/>
                <a:gd name="T33" fmla="*/ 2147483646 h 118"/>
                <a:gd name="T34" fmla="*/ 2147483646 w 118"/>
                <a:gd name="T35" fmla="*/ 2147483646 h 118"/>
                <a:gd name="T36" fmla="*/ 2147483646 w 118"/>
                <a:gd name="T37" fmla="*/ 2147483646 h 118"/>
                <a:gd name="T38" fmla="*/ 2147483646 w 118"/>
                <a:gd name="T39" fmla="*/ 2147483646 h 118"/>
                <a:gd name="T40" fmla="*/ 2147483646 w 118"/>
                <a:gd name="T41" fmla="*/ 2147483646 h 118"/>
                <a:gd name="T42" fmla="*/ 2147483646 w 118"/>
                <a:gd name="T43" fmla="*/ 2147483646 h 118"/>
                <a:gd name="T44" fmla="*/ 2147483646 w 118"/>
                <a:gd name="T45" fmla="*/ 2147483646 h 118"/>
                <a:gd name="T46" fmla="*/ 2147483646 w 118"/>
                <a:gd name="T47" fmla="*/ 2147483646 h 118"/>
                <a:gd name="T48" fmla="*/ 2147483646 w 118"/>
                <a:gd name="T49" fmla="*/ 2147483646 h 118"/>
                <a:gd name="T50" fmla="*/ 2147483646 w 118"/>
                <a:gd name="T51" fmla="*/ 2147483646 h 118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18"/>
                <a:gd name="T79" fmla="*/ 0 h 118"/>
                <a:gd name="T80" fmla="*/ 118 w 118"/>
                <a:gd name="T81" fmla="*/ 118 h 118"/>
              </a:gdLst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18" h="118">
                  <a:moveTo>
                    <a:pt x="24" y="19"/>
                  </a:moveTo>
                  <a:cubicBezTo>
                    <a:pt x="2" y="39"/>
                    <a:pt x="0" y="72"/>
                    <a:pt x="19" y="94"/>
                  </a:cubicBezTo>
                  <a:cubicBezTo>
                    <a:pt x="38" y="116"/>
                    <a:pt x="72" y="118"/>
                    <a:pt x="94" y="99"/>
                  </a:cubicBezTo>
                  <a:cubicBezTo>
                    <a:pt x="115" y="79"/>
                    <a:pt x="118" y="46"/>
                    <a:pt x="99" y="24"/>
                  </a:cubicBezTo>
                  <a:cubicBezTo>
                    <a:pt x="79" y="2"/>
                    <a:pt x="46" y="0"/>
                    <a:pt x="24" y="19"/>
                  </a:cubicBezTo>
                  <a:close/>
                  <a:moveTo>
                    <a:pt x="64" y="84"/>
                  </a:moveTo>
                  <a:cubicBezTo>
                    <a:pt x="64" y="93"/>
                    <a:pt x="64" y="93"/>
                    <a:pt x="64" y="93"/>
                  </a:cubicBezTo>
                  <a:cubicBezTo>
                    <a:pt x="56" y="93"/>
                    <a:pt x="56" y="93"/>
                    <a:pt x="56" y="93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0" y="85"/>
                    <a:pt x="44" y="83"/>
                    <a:pt x="41" y="8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7" y="73"/>
                    <a:pt x="52" y="75"/>
                    <a:pt x="58" y="75"/>
                  </a:cubicBezTo>
                  <a:cubicBezTo>
                    <a:pt x="63" y="75"/>
                    <a:pt x="66" y="73"/>
                    <a:pt x="66" y="70"/>
                  </a:cubicBezTo>
                  <a:cubicBezTo>
                    <a:pt x="66" y="66"/>
                    <a:pt x="63" y="64"/>
                    <a:pt x="57" y="62"/>
                  </a:cubicBezTo>
                  <a:cubicBezTo>
                    <a:pt x="48" y="59"/>
                    <a:pt x="41" y="55"/>
                    <a:pt x="41" y="46"/>
                  </a:cubicBezTo>
                  <a:cubicBezTo>
                    <a:pt x="41" y="39"/>
                    <a:pt x="47" y="33"/>
                    <a:pt x="56" y="31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70" y="30"/>
                    <a:pt x="74" y="32"/>
                    <a:pt x="77" y="3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2" y="42"/>
                    <a:pt x="68" y="40"/>
                    <a:pt x="62" y="40"/>
                  </a:cubicBezTo>
                  <a:cubicBezTo>
                    <a:pt x="56" y="40"/>
                    <a:pt x="55" y="42"/>
                    <a:pt x="55" y="45"/>
                  </a:cubicBezTo>
                  <a:cubicBezTo>
                    <a:pt x="55" y="48"/>
                    <a:pt x="58" y="50"/>
                    <a:pt x="65" y="52"/>
                  </a:cubicBezTo>
                  <a:cubicBezTo>
                    <a:pt x="75" y="56"/>
                    <a:pt x="79" y="61"/>
                    <a:pt x="79" y="69"/>
                  </a:cubicBezTo>
                  <a:cubicBezTo>
                    <a:pt x="79" y="76"/>
                    <a:pt x="74" y="83"/>
                    <a:pt x="64" y="84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20" name="Freeform 157"/>
            <p:cNvSpPr>
              <a:spLocks noEditPoints="1" noChangeArrowheads="1"/>
            </p:cNvSpPr>
            <p:nvPr/>
          </p:nvSpPr>
          <p:spPr bwMode="auto">
            <a:xfrm>
              <a:off x="0" y="0"/>
              <a:ext cx="338194" cy="501686"/>
            </a:xfrm>
            <a:custGeom>
              <a:gdLst>
                <a:gd name="T0" fmla="*/ 2147483646 w 153"/>
                <a:gd name="T1" fmla="*/ 2147483646 h 227"/>
                <a:gd name="T2" fmla="*/ 2147483646 w 153"/>
                <a:gd name="T3" fmla="*/ 2147483646 h 227"/>
                <a:gd name="T4" fmla="*/ 2147483646 w 153"/>
                <a:gd name="T5" fmla="*/ 2147483646 h 227"/>
                <a:gd name="T6" fmla="*/ 2147483646 w 153"/>
                <a:gd name="T7" fmla="*/ 2147483646 h 227"/>
                <a:gd name="T8" fmla="*/ 2147483646 w 153"/>
                <a:gd name="T9" fmla="*/ 2147483646 h 227"/>
                <a:gd name="T10" fmla="*/ 2147483646 w 153"/>
                <a:gd name="T11" fmla="*/ 2147483646 h 227"/>
                <a:gd name="T12" fmla="*/ 2147483646 w 153"/>
                <a:gd name="T13" fmla="*/ 2147483646 h 227"/>
                <a:gd name="T14" fmla="*/ 2147483646 w 153"/>
                <a:gd name="T15" fmla="*/ 2147483646 h 227"/>
                <a:gd name="T16" fmla="*/ 2147483646 w 153"/>
                <a:gd name="T17" fmla="*/ 0 h 227"/>
                <a:gd name="T18" fmla="*/ 2147483646 w 153"/>
                <a:gd name="T19" fmla="*/ 0 h 227"/>
                <a:gd name="T20" fmla="*/ 0 w 153"/>
                <a:gd name="T21" fmla="*/ 2147483646 h 227"/>
                <a:gd name="T22" fmla="*/ 0 w 153"/>
                <a:gd name="T23" fmla="*/ 2147483646 h 227"/>
                <a:gd name="T24" fmla="*/ 2147483646 w 153"/>
                <a:gd name="T25" fmla="*/ 2147483646 h 227"/>
                <a:gd name="T26" fmla="*/ 2147483646 w 153"/>
                <a:gd name="T27" fmla="*/ 2147483646 h 227"/>
                <a:gd name="T28" fmla="*/ 2147483646 w 153"/>
                <a:gd name="T29" fmla="*/ 2147483646 h 227"/>
                <a:gd name="T30" fmla="*/ 2147483646 w 153"/>
                <a:gd name="T31" fmla="*/ 2147483646 h 227"/>
                <a:gd name="T32" fmla="*/ 2147483646 w 153"/>
                <a:gd name="T33" fmla="*/ 2147483646 h 227"/>
                <a:gd name="T34" fmla="*/ 2147483646 w 153"/>
                <a:gd name="T35" fmla="*/ 2147483646 h 227"/>
                <a:gd name="T36" fmla="*/ 2147483646 w 153"/>
                <a:gd name="T37" fmla="*/ 2147483646 h 227"/>
                <a:gd name="T38" fmla="*/ 2147483646 w 153"/>
                <a:gd name="T39" fmla="*/ 2147483646 h 227"/>
                <a:gd name="T40" fmla="*/ 2147483646 w 153"/>
                <a:gd name="T41" fmla="*/ 2147483646 h 227"/>
                <a:gd name="T42" fmla="*/ 2147483646 w 153"/>
                <a:gd name="T43" fmla="*/ 2147483646 h 227"/>
                <a:gd name="T44" fmla="*/ 2147483646 w 153"/>
                <a:gd name="T45" fmla="*/ 2147483646 h 227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53"/>
                <a:gd name="T70" fmla="*/ 0 h 227"/>
                <a:gd name="T71" fmla="*/ 153 w 153"/>
                <a:gd name="T72" fmla="*/ 227 h 227"/>
              </a:gdLst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53" h="226">
                  <a:moveTo>
                    <a:pt x="138" y="177"/>
                  </a:moveTo>
                  <a:cubicBezTo>
                    <a:pt x="16" y="177"/>
                    <a:pt x="16" y="177"/>
                    <a:pt x="16" y="177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38" y="16"/>
                    <a:pt x="138" y="16"/>
                    <a:pt x="138" y="16"/>
                  </a:cubicBezTo>
                  <a:cubicBezTo>
                    <a:pt x="138" y="103"/>
                    <a:pt x="138" y="103"/>
                    <a:pt x="138" y="103"/>
                  </a:cubicBezTo>
                  <a:cubicBezTo>
                    <a:pt x="138" y="103"/>
                    <a:pt x="139" y="102"/>
                    <a:pt x="139" y="102"/>
                  </a:cubicBezTo>
                  <a:cubicBezTo>
                    <a:pt x="144" y="98"/>
                    <a:pt x="148" y="95"/>
                    <a:pt x="153" y="94"/>
                  </a:cubicBezTo>
                  <a:cubicBezTo>
                    <a:pt x="153" y="13"/>
                    <a:pt x="153" y="13"/>
                    <a:pt x="153" y="13"/>
                  </a:cubicBezTo>
                  <a:cubicBezTo>
                    <a:pt x="153" y="6"/>
                    <a:pt x="148" y="0"/>
                    <a:pt x="141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215"/>
                    <a:pt x="0" y="215"/>
                    <a:pt x="0" y="215"/>
                  </a:cubicBezTo>
                  <a:cubicBezTo>
                    <a:pt x="0" y="222"/>
                    <a:pt x="6" y="227"/>
                    <a:pt x="12" y="227"/>
                  </a:cubicBezTo>
                  <a:cubicBezTo>
                    <a:pt x="141" y="227"/>
                    <a:pt x="141" y="227"/>
                    <a:pt x="141" y="227"/>
                  </a:cubicBezTo>
                  <a:cubicBezTo>
                    <a:pt x="148" y="227"/>
                    <a:pt x="153" y="222"/>
                    <a:pt x="153" y="215"/>
                  </a:cubicBezTo>
                  <a:cubicBezTo>
                    <a:pt x="153" y="176"/>
                    <a:pt x="153" y="176"/>
                    <a:pt x="153" y="176"/>
                  </a:cubicBezTo>
                  <a:cubicBezTo>
                    <a:pt x="148" y="174"/>
                    <a:pt x="142" y="170"/>
                    <a:pt x="138" y="166"/>
                  </a:cubicBezTo>
                  <a:lnTo>
                    <a:pt x="138" y="177"/>
                  </a:lnTo>
                  <a:close/>
                  <a:moveTo>
                    <a:pt x="75" y="221"/>
                  </a:moveTo>
                  <a:cubicBezTo>
                    <a:pt x="65" y="221"/>
                    <a:pt x="56" y="212"/>
                    <a:pt x="56" y="201"/>
                  </a:cubicBezTo>
                  <a:cubicBezTo>
                    <a:pt x="56" y="191"/>
                    <a:pt x="65" y="182"/>
                    <a:pt x="75" y="182"/>
                  </a:cubicBezTo>
                  <a:cubicBezTo>
                    <a:pt x="86" y="182"/>
                    <a:pt x="95" y="191"/>
                    <a:pt x="95" y="201"/>
                  </a:cubicBezTo>
                  <a:cubicBezTo>
                    <a:pt x="95" y="212"/>
                    <a:pt x="86" y="221"/>
                    <a:pt x="75" y="221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21" name="Freeform 158"/>
            <p:cNvSpPr>
              <a:spLocks noEditPoints="1" noChangeArrowheads="1"/>
            </p:cNvSpPr>
            <p:nvPr/>
          </p:nvSpPr>
          <p:spPr bwMode="auto">
            <a:xfrm>
              <a:off x="275600" y="202729"/>
              <a:ext cx="190584" cy="190584"/>
            </a:xfrm>
            <a:custGeom>
              <a:gdLst>
                <a:gd name="T0" fmla="*/ 2147483646 w 86"/>
                <a:gd name="T1" fmla="*/ 2147483646 h 86"/>
                <a:gd name="T2" fmla="*/ 2147483646 w 86"/>
                <a:gd name="T3" fmla="*/ 2147483646 h 86"/>
                <a:gd name="T4" fmla="*/ 2147483646 w 86"/>
                <a:gd name="T5" fmla="*/ 2147483646 h 86"/>
                <a:gd name="T6" fmla="*/ 2147483646 w 86"/>
                <a:gd name="T7" fmla="*/ 2147483646 h 86"/>
                <a:gd name="T8" fmla="*/ 2147483646 w 86"/>
                <a:gd name="T9" fmla="*/ 2147483646 h 86"/>
                <a:gd name="T10" fmla="*/ 2147483646 w 86"/>
                <a:gd name="T11" fmla="*/ 2147483646 h 86"/>
                <a:gd name="T12" fmla="*/ 2147483646 w 86"/>
                <a:gd name="T13" fmla="*/ 2147483646 h 86"/>
                <a:gd name="T14" fmla="*/ 2147483646 w 86"/>
                <a:gd name="T15" fmla="*/ 2147483646 h 86"/>
                <a:gd name="T16" fmla="*/ 2147483646 w 86"/>
                <a:gd name="T17" fmla="*/ 2147483646 h 86"/>
                <a:gd name="T18" fmla="*/ 2147483646 w 86"/>
                <a:gd name="T19" fmla="*/ 2147483646 h 86"/>
                <a:gd name="T20" fmla="*/ 2147483646 w 86"/>
                <a:gd name="T21" fmla="*/ 2147483646 h 86"/>
                <a:gd name="T22" fmla="*/ 2147483646 w 86"/>
                <a:gd name="T23" fmla="*/ 2147483646 h 86"/>
                <a:gd name="T24" fmla="*/ 2147483646 w 86"/>
                <a:gd name="T25" fmla="*/ 2147483646 h 86"/>
                <a:gd name="T26" fmla="*/ 2147483646 w 86"/>
                <a:gd name="T27" fmla="*/ 2147483646 h 86"/>
                <a:gd name="T28" fmla="*/ 2147483646 w 86"/>
                <a:gd name="T29" fmla="*/ 2147483646 h 86"/>
                <a:gd name="T30" fmla="*/ 2147483646 w 86"/>
                <a:gd name="T31" fmla="*/ 2147483646 h 86"/>
                <a:gd name="T32" fmla="*/ 2147483646 w 86"/>
                <a:gd name="T33" fmla="*/ 2147483646 h 86"/>
                <a:gd name="T34" fmla="*/ 2147483646 w 86"/>
                <a:gd name="T35" fmla="*/ 2147483646 h 86"/>
                <a:gd name="T36" fmla="*/ 2147483646 w 86"/>
                <a:gd name="T37" fmla="*/ 2147483646 h 86"/>
                <a:gd name="T38" fmla="*/ 2147483646 w 86"/>
                <a:gd name="T39" fmla="*/ 2147483646 h 86"/>
                <a:gd name="T40" fmla="*/ 2147483646 w 86"/>
                <a:gd name="T41" fmla="*/ 2147483646 h 86"/>
                <a:gd name="T42" fmla="*/ 2147483646 w 86"/>
                <a:gd name="T43" fmla="*/ 2147483646 h 86"/>
                <a:gd name="T44" fmla="*/ 2147483646 w 86"/>
                <a:gd name="T45" fmla="*/ 2147483646 h 86"/>
                <a:gd name="T46" fmla="*/ 2147483646 w 86"/>
                <a:gd name="T47" fmla="*/ 2147483646 h 86"/>
                <a:gd name="T48" fmla="*/ 2147483646 w 86"/>
                <a:gd name="T49" fmla="*/ 2147483646 h 86"/>
                <a:gd name="T50" fmla="*/ 2147483646 w 86"/>
                <a:gd name="T51" fmla="*/ 2147483646 h 8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86"/>
                <a:gd name="T79" fmla="*/ 0 h 86"/>
                <a:gd name="T80" fmla="*/ 86 w 86"/>
                <a:gd name="T81" fmla="*/ 86 h 86"/>
              </a:gdLst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86" h="86">
                  <a:moveTo>
                    <a:pt x="72" y="17"/>
                  </a:moveTo>
                  <a:cubicBezTo>
                    <a:pt x="58" y="1"/>
                    <a:pt x="34" y="0"/>
                    <a:pt x="18" y="14"/>
                  </a:cubicBezTo>
                  <a:cubicBezTo>
                    <a:pt x="2" y="28"/>
                    <a:pt x="0" y="52"/>
                    <a:pt x="14" y="68"/>
                  </a:cubicBezTo>
                  <a:cubicBezTo>
                    <a:pt x="28" y="84"/>
                    <a:pt x="53" y="86"/>
                    <a:pt x="69" y="72"/>
                  </a:cubicBezTo>
                  <a:cubicBezTo>
                    <a:pt x="85" y="58"/>
                    <a:pt x="86" y="33"/>
                    <a:pt x="72" y="17"/>
                  </a:cubicBezTo>
                  <a:close/>
                  <a:moveTo>
                    <a:pt x="46" y="63"/>
                  </a:moveTo>
                  <a:cubicBezTo>
                    <a:pt x="46" y="70"/>
                    <a:pt x="46" y="70"/>
                    <a:pt x="46" y="70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35" y="64"/>
                    <a:pt x="31" y="62"/>
                    <a:pt x="28" y="61"/>
                  </a:cubicBezTo>
                  <a:cubicBezTo>
                    <a:pt x="30" y="53"/>
                    <a:pt x="30" y="53"/>
                    <a:pt x="30" y="53"/>
                  </a:cubicBezTo>
                  <a:cubicBezTo>
                    <a:pt x="33" y="55"/>
                    <a:pt x="37" y="56"/>
                    <a:pt x="41" y="56"/>
                  </a:cubicBezTo>
                  <a:cubicBezTo>
                    <a:pt x="45" y="56"/>
                    <a:pt x="48" y="54"/>
                    <a:pt x="48" y="52"/>
                  </a:cubicBezTo>
                  <a:cubicBezTo>
                    <a:pt x="48" y="49"/>
                    <a:pt x="46" y="48"/>
                    <a:pt x="41" y="46"/>
                  </a:cubicBezTo>
                  <a:cubicBezTo>
                    <a:pt x="34" y="44"/>
                    <a:pt x="29" y="40"/>
                    <a:pt x="29" y="34"/>
                  </a:cubicBezTo>
                  <a:cubicBezTo>
                    <a:pt x="29" y="28"/>
                    <a:pt x="33" y="23"/>
                    <a:pt x="40" y="22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47" y="15"/>
                    <a:pt x="47" y="15"/>
                    <a:pt x="47" y="15"/>
                  </a:cubicBezTo>
                  <a:cubicBezTo>
                    <a:pt x="47" y="21"/>
                    <a:pt x="47" y="21"/>
                    <a:pt x="47" y="21"/>
                  </a:cubicBezTo>
                  <a:cubicBezTo>
                    <a:pt x="51" y="21"/>
                    <a:pt x="54" y="22"/>
                    <a:pt x="56" y="23"/>
                  </a:cubicBezTo>
                  <a:cubicBezTo>
                    <a:pt x="54" y="31"/>
                    <a:pt x="54" y="31"/>
                    <a:pt x="54" y="31"/>
                  </a:cubicBezTo>
                  <a:cubicBezTo>
                    <a:pt x="53" y="30"/>
                    <a:pt x="50" y="29"/>
                    <a:pt x="45" y="29"/>
                  </a:cubicBezTo>
                  <a:cubicBezTo>
                    <a:pt x="40" y="29"/>
                    <a:pt x="39" y="31"/>
                    <a:pt x="39" y="32"/>
                  </a:cubicBezTo>
                  <a:cubicBezTo>
                    <a:pt x="39" y="35"/>
                    <a:pt x="41" y="36"/>
                    <a:pt x="47" y="38"/>
                  </a:cubicBezTo>
                  <a:cubicBezTo>
                    <a:pt x="55" y="41"/>
                    <a:pt x="58" y="45"/>
                    <a:pt x="58" y="51"/>
                  </a:cubicBezTo>
                  <a:cubicBezTo>
                    <a:pt x="58" y="57"/>
                    <a:pt x="54" y="62"/>
                    <a:pt x="46" y="63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 bwMode="auto">
      <p:bgPr>
        <a:blipFill dpi="0"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386" name="等腰三角形 1"/>
          <p:cNvSpPr>
            <a:spLocks noChangeArrowheads="1"/>
          </p:cNvSpPr>
          <p:nvPr/>
        </p:nvSpPr>
        <p:spPr bwMode="auto">
          <a:xfrm flipV="1">
            <a:off x="3884613" y="17463"/>
            <a:ext cx="4418012" cy="3848100"/>
          </a:xfrm>
          <a:prstGeom prst="triangle">
            <a:avLst>
              <a:gd name="adj" fmla="val 50000"/>
            </a:avLst>
          </a:prstGeom>
          <a:solidFill>
            <a:srgbClr val="FFFFFF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6387" name="等腰三角形 2"/>
          <p:cNvSpPr>
            <a:spLocks noChangeArrowheads="1"/>
          </p:cNvSpPr>
          <p:nvPr/>
        </p:nvSpPr>
        <p:spPr bwMode="auto">
          <a:xfrm flipV="1">
            <a:off x="2878138" y="1736725"/>
            <a:ext cx="4418012" cy="3848100"/>
          </a:xfrm>
          <a:prstGeom prst="triangle">
            <a:avLst>
              <a:gd name="adj" fmla="val 50000"/>
            </a:avLst>
          </a:prstGeom>
          <a:solidFill>
            <a:srgbClr val="FFFFFF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6388" name="等腰三角形 3"/>
          <p:cNvSpPr>
            <a:spLocks noChangeArrowheads="1"/>
          </p:cNvSpPr>
          <p:nvPr/>
        </p:nvSpPr>
        <p:spPr bwMode="auto">
          <a:xfrm flipV="1">
            <a:off x="4891088" y="1736725"/>
            <a:ext cx="4419600" cy="3848100"/>
          </a:xfrm>
          <a:prstGeom prst="triangle">
            <a:avLst>
              <a:gd name="adj" fmla="val 50000"/>
            </a:avLst>
          </a:prstGeom>
          <a:solidFill>
            <a:srgbClr val="FFFFFF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6389" name="文本框 5"/>
          <p:cNvSpPr>
            <a:spLocks noChangeArrowheads="1"/>
          </p:cNvSpPr>
          <p:nvPr/>
        </p:nvSpPr>
        <p:spPr bwMode="auto">
          <a:xfrm>
            <a:off x="4262438" y="2474913"/>
            <a:ext cx="366395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6000" b="1">
                <a:solidFill>
                  <a:srgbClr val="093255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CONCENTS</a:t>
            </a:r>
            <a:endParaRPr lang="zh-CN" altLang="en-US" sz="6000" b="1">
              <a:solidFill>
                <a:srgbClr val="093255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</p:txBody>
      </p:sp>
      <p:sp>
        <p:nvSpPr>
          <p:cNvPr id="16390" name="文本框 8"/>
          <p:cNvSpPr>
            <a:spLocks noChangeArrowheads="1"/>
          </p:cNvSpPr>
          <p:nvPr/>
        </p:nvSpPr>
        <p:spPr bwMode="auto">
          <a:xfrm>
            <a:off x="1717675" y="4076700"/>
            <a:ext cx="1579563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chemeClr val="bg1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ABOUT  US</a:t>
            </a:r>
            <a:endParaRPr lang="zh-CN" altLang="en-US" sz="2400" b="1">
              <a:solidFill>
                <a:schemeClr val="bg1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</p:txBody>
      </p:sp>
      <p:sp>
        <p:nvSpPr>
          <p:cNvPr id="16391" name="文本框 9"/>
          <p:cNvSpPr>
            <a:spLocks noChangeArrowheads="1"/>
          </p:cNvSpPr>
          <p:nvPr/>
        </p:nvSpPr>
        <p:spPr bwMode="auto">
          <a:xfrm>
            <a:off x="8894763" y="4051300"/>
            <a:ext cx="20891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chemeClr val="bg1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OUR   SERVICE</a:t>
            </a:r>
            <a:endParaRPr lang="zh-CN" altLang="en-US" sz="2400" b="1">
              <a:solidFill>
                <a:schemeClr val="bg1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</p:txBody>
      </p:sp>
      <p:sp>
        <p:nvSpPr>
          <p:cNvPr id="16392" name="文本框 10"/>
          <p:cNvSpPr>
            <a:spLocks noChangeArrowheads="1"/>
          </p:cNvSpPr>
          <p:nvPr/>
        </p:nvSpPr>
        <p:spPr bwMode="auto">
          <a:xfrm>
            <a:off x="1252538" y="5270500"/>
            <a:ext cx="23971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chemeClr val="bg1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DATA   ANALYSIS</a:t>
            </a:r>
            <a:endParaRPr lang="zh-CN" altLang="en-US" sz="2400" b="1">
              <a:solidFill>
                <a:schemeClr val="bg1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</p:txBody>
      </p:sp>
      <p:sp>
        <p:nvSpPr>
          <p:cNvPr id="16393" name="文本框 11"/>
          <p:cNvSpPr>
            <a:spLocks noChangeArrowheads="1"/>
          </p:cNvSpPr>
          <p:nvPr/>
        </p:nvSpPr>
        <p:spPr bwMode="auto">
          <a:xfrm>
            <a:off x="9115425" y="5270500"/>
            <a:ext cx="16478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chemeClr val="bg1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PORTFOLIO</a:t>
            </a:r>
            <a:endParaRPr lang="zh-CN" altLang="en-US" sz="2400" b="1">
              <a:solidFill>
                <a:schemeClr val="bg1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 bwMode="auto">
      <p:bgPr>
        <a:blipFill dpi="0"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4818" name="Freeform 265"/>
          <p:cNvSpPr>
            <a:spLocks noChangeArrowheads="1"/>
          </p:cNvSpPr>
          <p:nvPr/>
        </p:nvSpPr>
        <p:spPr bwMode="auto">
          <a:xfrm>
            <a:off x="4635500" y="2795588"/>
            <a:ext cx="1304925" cy="1604962"/>
          </a:xfrm>
          <a:custGeom>
            <a:gdLst>
              <a:gd name="T0" fmla="*/ 2147483646 w 312"/>
              <a:gd name="T1" fmla="*/ 2147483646 h 385"/>
              <a:gd name="T2" fmla="*/ 2147483646 w 312"/>
              <a:gd name="T3" fmla="*/ 2147483646 h 385"/>
              <a:gd name="T4" fmla="*/ 2147483646 w 312"/>
              <a:gd name="T5" fmla="*/ 2147483646 h 385"/>
              <a:gd name="T6" fmla="*/ 2147483646 w 312"/>
              <a:gd name="T7" fmla="*/ 2147483646 h 385"/>
              <a:gd name="T8" fmla="*/ 2147483646 w 312"/>
              <a:gd name="T9" fmla="*/ 2147483646 h 385"/>
              <a:gd name="T10" fmla="*/ 2147483646 w 312"/>
              <a:gd name="T11" fmla="*/ 2147483646 h 385"/>
              <a:gd name="T12" fmla="*/ 2147483646 w 312"/>
              <a:gd name="T13" fmla="*/ 2147483646 h 385"/>
              <a:gd name="T14" fmla="*/ 2147483646 w 312"/>
              <a:gd name="T15" fmla="*/ 0 h 385"/>
              <a:gd name="T16" fmla="*/ 2147483646 w 312"/>
              <a:gd name="T17" fmla="*/ 2147483646 h 385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312"/>
              <a:gd name="T28" fmla="*/ 0 h 385"/>
              <a:gd name="T29" fmla="*/ 312 w 312"/>
              <a:gd name="T30" fmla="*/ 385 h 385"/>
            </a:gdLst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312" h="385">
                <a:moveTo>
                  <a:pt x="169" y="193"/>
                </a:moveTo>
                <a:cubicBezTo>
                  <a:pt x="170" y="265"/>
                  <a:pt x="254" y="358"/>
                  <a:pt x="312" y="385"/>
                </a:cubicBezTo>
                <a:cubicBezTo>
                  <a:pt x="304" y="385"/>
                  <a:pt x="104" y="302"/>
                  <a:pt x="58" y="284"/>
                </a:cubicBezTo>
                <a:cubicBezTo>
                  <a:pt x="28" y="272"/>
                  <a:pt x="9" y="246"/>
                  <a:pt x="3" y="217"/>
                </a:cubicBezTo>
                <a:cubicBezTo>
                  <a:pt x="0" y="209"/>
                  <a:pt x="1" y="202"/>
                  <a:pt x="1" y="193"/>
                </a:cubicBezTo>
                <a:cubicBezTo>
                  <a:pt x="1" y="184"/>
                  <a:pt x="0" y="176"/>
                  <a:pt x="3" y="168"/>
                </a:cubicBezTo>
                <a:cubicBezTo>
                  <a:pt x="9" y="139"/>
                  <a:pt x="28" y="113"/>
                  <a:pt x="58" y="102"/>
                </a:cubicBezTo>
                <a:cubicBezTo>
                  <a:pt x="104" y="83"/>
                  <a:pt x="304" y="0"/>
                  <a:pt x="312" y="0"/>
                </a:cubicBezTo>
                <a:cubicBezTo>
                  <a:pt x="254" y="27"/>
                  <a:pt x="170" y="116"/>
                  <a:pt x="169" y="193"/>
                </a:cubicBezTo>
                <a:close/>
              </a:path>
            </a:pathLst>
          </a:custGeom>
          <a:solidFill>
            <a:srgbClr val="FEFEFE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819" name="Freeform 263"/>
          <p:cNvSpPr>
            <a:spLocks noChangeArrowheads="1"/>
          </p:cNvSpPr>
          <p:nvPr/>
        </p:nvSpPr>
        <p:spPr bwMode="auto">
          <a:xfrm>
            <a:off x="6307138" y="3851275"/>
            <a:ext cx="1300162" cy="1606550"/>
          </a:xfrm>
          <a:custGeom>
            <a:gdLst>
              <a:gd name="T0" fmla="*/ 2147483646 w 311"/>
              <a:gd name="T1" fmla="*/ 2147483646 h 385"/>
              <a:gd name="T2" fmla="*/ 0 w 311"/>
              <a:gd name="T3" fmla="*/ 0 h 385"/>
              <a:gd name="T4" fmla="*/ 2147483646 w 311"/>
              <a:gd name="T5" fmla="*/ 2147483646 h 385"/>
              <a:gd name="T6" fmla="*/ 2147483646 w 311"/>
              <a:gd name="T7" fmla="*/ 2147483646 h 385"/>
              <a:gd name="T8" fmla="*/ 2147483646 w 311"/>
              <a:gd name="T9" fmla="*/ 2147483646 h 385"/>
              <a:gd name="T10" fmla="*/ 2147483646 w 311"/>
              <a:gd name="T11" fmla="*/ 2147483646 h 385"/>
              <a:gd name="T12" fmla="*/ 2147483646 w 311"/>
              <a:gd name="T13" fmla="*/ 2147483646 h 385"/>
              <a:gd name="T14" fmla="*/ 0 w 311"/>
              <a:gd name="T15" fmla="*/ 2147483646 h 385"/>
              <a:gd name="T16" fmla="*/ 2147483646 w 311"/>
              <a:gd name="T17" fmla="*/ 2147483646 h 385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311"/>
              <a:gd name="T28" fmla="*/ 0 h 385"/>
              <a:gd name="T29" fmla="*/ 311 w 311"/>
              <a:gd name="T30" fmla="*/ 385 h 385"/>
            </a:gdLst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311" h="385">
                <a:moveTo>
                  <a:pt x="143" y="192"/>
                </a:moveTo>
                <a:cubicBezTo>
                  <a:pt x="142" y="120"/>
                  <a:pt x="58" y="27"/>
                  <a:pt x="0" y="0"/>
                </a:cubicBezTo>
                <a:cubicBezTo>
                  <a:pt x="7" y="0"/>
                  <a:pt x="208" y="83"/>
                  <a:pt x="254" y="101"/>
                </a:cubicBezTo>
                <a:cubicBezTo>
                  <a:pt x="283" y="113"/>
                  <a:pt x="303" y="139"/>
                  <a:pt x="309" y="168"/>
                </a:cubicBezTo>
                <a:cubicBezTo>
                  <a:pt x="311" y="175"/>
                  <a:pt x="311" y="183"/>
                  <a:pt x="311" y="192"/>
                </a:cubicBezTo>
                <a:cubicBezTo>
                  <a:pt x="311" y="201"/>
                  <a:pt x="311" y="209"/>
                  <a:pt x="309" y="217"/>
                </a:cubicBezTo>
                <a:cubicBezTo>
                  <a:pt x="303" y="246"/>
                  <a:pt x="283" y="271"/>
                  <a:pt x="254" y="283"/>
                </a:cubicBezTo>
                <a:cubicBezTo>
                  <a:pt x="208" y="302"/>
                  <a:pt x="7" y="385"/>
                  <a:pt x="0" y="385"/>
                </a:cubicBezTo>
                <a:cubicBezTo>
                  <a:pt x="58" y="358"/>
                  <a:pt x="142" y="269"/>
                  <a:pt x="143" y="192"/>
                </a:cubicBezTo>
                <a:close/>
              </a:path>
            </a:pathLst>
          </a:custGeom>
          <a:solidFill>
            <a:srgbClr val="FEFEFE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820" name="Freeform 266"/>
          <p:cNvSpPr>
            <a:spLocks noChangeArrowheads="1"/>
          </p:cNvSpPr>
          <p:nvPr/>
        </p:nvSpPr>
        <p:spPr bwMode="auto">
          <a:xfrm>
            <a:off x="4635500" y="4902200"/>
            <a:ext cx="1304925" cy="1609725"/>
          </a:xfrm>
          <a:custGeom>
            <a:gdLst>
              <a:gd name="T0" fmla="*/ 2147483646 w 312"/>
              <a:gd name="T1" fmla="*/ 2147483646 h 386"/>
              <a:gd name="T2" fmla="*/ 2147483646 w 312"/>
              <a:gd name="T3" fmla="*/ 2147483646 h 386"/>
              <a:gd name="T4" fmla="*/ 2147483646 w 312"/>
              <a:gd name="T5" fmla="*/ 2147483646 h 386"/>
              <a:gd name="T6" fmla="*/ 2147483646 w 312"/>
              <a:gd name="T7" fmla="*/ 2147483646 h 386"/>
              <a:gd name="T8" fmla="*/ 2147483646 w 312"/>
              <a:gd name="T9" fmla="*/ 2147483646 h 386"/>
              <a:gd name="T10" fmla="*/ 2147483646 w 312"/>
              <a:gd name="T11" fmla="*/ 2147483646 h 386"/>
              <a:gd name="T12" fmla="*/ 2147483646 w 312"/>
              <a:gd name="T13" fmla="*/ 2147483646 h 386"/>
              <a:gd name="T14" fmla="*/ 2147483646 w 312"/>
              <a:gd name="T15" fmla="*/ 2147483646 h 386"/>
              <a:gd name="T16" fmla="*/ 2147483646 w 312"/>
              <a:gd name="T17" fmla="*/ 2147483646 h 38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312"/>
              <a:gd name="T28" fmla="*/ 0 h 386"/>
              <a:gd name="T29" fmla="*/ 312 w 312"/>
              <a:gd name="T30" fmla="*/ 386 h 386"/>
            </a:gdLst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312" h="386">
                <a:moveTo>
                  <a:pt x="169" y="193"/>
                </a:moveTo>
                <a:cubicBezTo>
                  <a:pt x="170" y="266"/>
                  <a:pt x="254" y="358"/>
                  <a:pt x="312" y="386"/>
                </a:cubicBezTo>
                <a:cubicBezTo>
                  <a:pt x="304" y="386"/>
                  <a:pt x="104" y="303"/>
                  <a:pt x="58" y="284"/>
                </a:cubicBezTo>
                <a:cubicBezTo>
                  <a:pt x="28" y="272"/>
                  <a:pt x="9" y="246"/>
                  <a:pt x="3" y="217"/>
                </a:cubicBezTo>
                <a:cubicBezTo>
                  <a:pt x="0" y="210"/>
                  <a:pt x="1" y="203"/>
                  <a:pt x="1" y="193"/>
                </a:cubicBezTo>
                <a:cubicBezTo>
                  <a:pt x="1" y="185"/>
                  <a:pt x="0" y="176"/>
                  <a:pt x="3" y="169"/>
                </a:cubicBezTo>
                <a:cubicBezTo>
                  <a:pt x="9" y="140"/>
                  <a:pt x="28" y="114"/>
                  <a:pt x="58" y="102"/>
                </a:cubicBezTo>
                <a:cubicBezTo>
                  <a:pt x="104" y="83"/>
                  <a:pt x="304" y="0"/>
                  <a:pt x="312" y="1"/>
                </a:cubicBezTo>
                <a:cubicBezTo>
                  <a:pt x="254" y="28"/>
                  <a:pt x="170" y="117"/>
                  <a:pt x="169" y="193"/>
                </a:cubicBezTo>
                <a:close/>
              </a:path>
            </a:pathLst>
          </a:custGeom>
          <a:solidFill>
            <a:srgbClr val="FEFEFE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821" name="Freeform 267"/>
          <p:cNvSpPr>
            <a:spLocks noChangeArrowheads="1"/>
          </p:cNvSpPr>
          <p:nvPr/>
        </p:nvSpPr>
        <p:spPr bwMode="auto">
          <a:xfrm>
            <a:off x="6307138" y="1739900"/>
            <a:ext cx="1300162" cy="1611313"/>
          </a:xfrm>
          <a:custGeom>
            <a:gdLst>
              <a:gd name="T0" fmla="*/ 2147483646 w 311"/>
              <a:gd name="T1" fmla="*/ 2147483646 h 386"/>
              <a:gd name="T2" fmla="*/ 0 w 311"/>
              <a:gd name="T3" fmla="*/ 0 h 386"/>
              <a:gd name="T4" fmla="*/ 2147483646 w 311"/>
              <a:gd name="T5" fmla="*/ 2147483646 h 386"/>
              <a:gd name="T6" fmla="*/ 2147483646 w 311"/>
              <a:gd name="T7" fmla="*/ 2147483646 h 386"/>
              <a:gd name="T8" fmla="*/ 2147483646 w 311"/>
              <a:gd name="T9" fmla="*/ 2147483646 h 386"/>
              <a:gd name="T10" fmla="*/ 2147483646 w 311"/>
              <a:gd name="T11" fmla="*/ 2147483646 h 386"/>
              <a:gd name="T12" fmla="*/ 2147483646 w 311"/>
              <a:gd name="T13" fmla="*/ 2147483646 h 386"/>
              <a:gd name="T14" fmla="*/ 0 w 311"/>
              <a:gd name="T15" fmla="*/ 2147483646 h 386"/>
              <a:gd name="T16" fmla="*/ 2147483646 w 311"/>
              <a:gd name="T17" fmla="*/ 2147483646 h 38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311"/>
              <a:gd name="T28" fmla="*/ 0 h 386"/>
              <a:gd name="T29" fmla="*/ 311 w 311"/>
              <a:gd name="T30" fmla="*/ 386 h 386"/>
            </a:gdLst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311" h="386">
                <a:moveTo>
                  <a:pt x="143" y="193"/>
                </a:moveTo>
                <a:cubicBezTo>
                  <a:pt x="142" y="120"/>
                  <a:pt x="58" y="28"/>
                  <a:pt x="0" y="0"/>
                </a:cubicBezTo>
                <a:cubicBezTo>
                  <a:pt x="7" y="0"/>
                  <a:pt x="208" y="83"/>
                  <a:pt x="254" y="102"/>
                </a:cubicBezTo>
                <a:cubicBezTo>
                  <a:pt x="283" y="114"/>
                  <a:pt x="303" y="140"/>
                  <a:pt x="309" y="169"/>
                </a:cubicBezTo>
                <a:cubicBezTo>
                  <a:pt x="311" y="176"/>
                  <a:pt x="311" y="183"/>
                  <a:pt x="311" y="193"/>
                </a:cubicBezTo>
                <a:cubicBezTo>
                  <a:pt x="311" y="201"/>
                  <a:pt x="311" y="210"/>
                  <a:pt x="309" y="217"/>
                </a:cubicBezTo>
                <a:cubicBezTo>
                  <a:pt x="303" y="246"/>
                  <a:pt x="283" y="272"/>
                  <a:pt x="254" y="284"/>
                </a:cubicBezTo>
                <a:cubicBezTo>
                  <a:pt x="208" y="303"/>
                  <a:pt x="7" y="386"/>
                  <a:pt x="0" y="385"/>
                </a:cubicBezTo>
                <a:cubicBezTo>
                  <a:pt x="58" y="358"/>
                  <a:pt x="142" y="269"/>
                  <a:pt x="143" y="193"/>
                </a:cubicBezTo>
                <a:close/>
              </a:path>
            </a:pathLst>
          </a:custGeom>
          <a:solidFill>
            <a:srgbClr val="FEFEFE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4822" name="组合 1"/>
          <p:cNvGrpSpPr/>
          <p:nvPr/>
        </p:nvGrpSpPr>
        <p:grpSpPr>
          <a:xfrm>
            <a:off x="8674100" y="92075"/>
            <a:ext cx="3630613" cy="920750"/>
            <a:chExt cx="3965717" cy="921247"/>
          </a:xfrm>
        </p:grpSpPr>
        <p:sp>
          <p:nvSpPr>
            <p:cNvPr id="34848" name="等腰三角形 2"/>
            <p:cNvSpPr>
              <a:spLocks noChangeArrowheads="1"/>
            </p:cNvSpPr>
            <p:nvPr/>
          </p:nvSpPr>
          <p:spPr bwMode="auto">
            <a:xfrm rot="5400000" flipV="1">
              <a:off x="1522235" y="-1522235"/>
              <a:ext cx="921247" cy="3965717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34849" name="等腰三角形 3"/>
            <p:cNvSpPr>
              <a:spLocks noChangeArrowheads="1"/>
            </p:cNvSpPr>
            <p:nvPr/>
          </p:nvSpPr>
          <p:spPr bwMode="auto">
            <a:xfrm rot="5400000" flipV="1">
              <a:off x="2356721" y="-836346"/>
              <a:ext cx="602579" cy="2593940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34823" name="文本框 4"/>
          <p:cNvSpPr>
            <a:spLocks noChangeArrowheads="1"/>
          </p:cNvSpPr>
          <p:nvPr/>
        </p:nvSpPr>
        <p:spPr bwMode="auto">
          <a:xfrm>
            <a:off x="4070350" y="247650"/>
            <a:ext cx="40259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000000"/>
                </a:solidFill>
              </a:rPr>
              <a:t>  </a:t>
            </a:r>
            <a:r>
              <a:rPr lang="en-US" altLang="zh-CN" b="1">
                <a:solidFill>
                  <a:schemeClr val="bg1"/>
                </a:solidFill>
                <a:latin typeface="方正姚体简体" panose="03000509000000000000" pitchFamily="65" charset="-122"/>
                <a:sym typeface="方正姚体" panose="02010601030101010101" pitchFamily="2" charset="-122"/>
              </a:rPr>
              <a:t>MORE  THEN  TEMPLATE</a:t>
            </a:r>
            <a:endParaRPr lang="en-US" altLang="zh-CN" sz="2000" b="1">
              <a:solidFill>
                <a:schemeClr val="bg1"/>
              </a:solidFill>
              <a:latin typeface="方正姚体简体" panose="03000509000000000000" pitchFamily="65" charset="-122"/>
              <a:sym typeface="方正姚体" panose="02010601030101010101" pitchFamily="2" charset="-122"/>
            </a:endParaRPr>
          </a:p>
        </p:txBody>
      </p:sp>
      <p:grpSp>
        <p:nvGrpSpPr>
          <p:cNvPr id="34824" name="组合 5"/>
          <p:cNvGrpSpPr/>
          <p:nvPr/>
        </p:nvGrpSpPr>
        <p:grpSpPr>
          <a:xfrm flipH="1">
            <a:off x="-12700" y="92075"/>
            <a:ext cx="3630613" cy="920750"/>
            <a:chExt cx="3965717" cy="921247"/>
          </a:xfrm>
        </p:grpSpPr>
        <p:sp>
          <p:nvSpPr>
            <p:cNvPr id="34846" name="等腰三角形 6"/>
            <p:cNvSpPr>
              <a:spLocks noChangeArrowheads="1"/>
            </p:cNvSpPr>
            <p:nvPr/>
          </p:nvSpPr>
          <p:spPr bwMode="auto">
            <a:xfrm rot="5400000" flipV="1">
              <a:off x="1522235" y="-1522235"/>
              <a:ext cx="921247" cy="3965717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34847" name="等腰三角形 7"/>
            <p:cNvSpPr>
              <a:spLocks noChangeArrowheads="1"/>
            </p:cNvSpPr>
            <p:nvPr/>
          </p:nvSpPr>
          <p:spPr bwMode="auto">
            <a:xfrm rot="5400000" flipV="1">
              <a:off x="2356721" y="-836346"/>
              <a:ext cx="602579" cy="2593940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34825" name="任意多边形 8"/>
          <p:cNvSpPr>
            <a:spLocks noChangeArrowheads="1"/>
          </p:cNvSpPr>
          <p:nvPr/>
        </p:nvSpPr>
        <p:spPr bwMode="auto">
          <a:xfrm>
            <a:off x="1601788" y="3276600"/>
            <a:ext cx="3152775" cy="0"/>
          </a:xfrm>
          <a:custGeom>
            <a:gdLst>
              <a:gd name="T0" fmla="*/ 3152775 w 3152775"/>
              <a:gd name="T1" fmla="*/ 0 h 635"/>
              <a:gd name="T2" fmla="*/ 0 w 3152775"/>
              <a:gd name="T3" fmla="*/ 0 h 635"/>
              <a:gd name="T4" fmla="*/ 0 60000 65536"/>
              <a:gd name="T5" fmla="*/ 0 60000 65536"/>
              <a:gd name="T6" fmla="*/ 0 w 3152775"/>
              <a:gd name="T7" fmla="*/ 0 h 635"/>
              <a:gd name="T8" fmla="*/ 3152775 w 3152775"/>
              <a:gd name="T9" fmla="*/ 0 h 635"/>
            </a:gdLst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3152775" h="635">
                <a:moveTo>
                  <a:pt x="3152775" y="0"/>
                </a:moveTo>
                <a:lnTo>
                  <a:pt x="0" y="0"/>
                </a:lnTo>
              </a:path>
            </a:pathLst>
          </a:custGeom>
          <a:noFill/>
          <a:ln w="12700" cap="flat" cmpd="sng">
            <a:solidFill>
              <a:srgbClr val="FEFEFE"/>
            </a:solidFill>
            <a:prstDash val="sysDash"/>
            <a:beve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4826" name="椭圆 9"/>
          <p:cNvSpPr>
            <a:spLocks noChangeAspect="1" noChangeArrowheads="1"/>
          </p:cNvSpPr>
          <p:nvPr/>
        </p:nvSpPr>
        <p:spPr bwMode="auto">
          <a:xfrm>
            <a:off x="1435100" y="3168650"/>
            <a:ext cx="215900" cy="215900"/>
          </a:xfrm>
          <a:prstGeom prst="ellipse">
            <a:avLst/>
          </a:prstGeom>
          <a:solidFill>
            <a:srgbClr val="FEFEFE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4827" name="任意多边形 10"/>
          <p:cNvSpPr>
            <a:spLocks noChangeArrowheads="1"/>
          </p:cNvSpPr>
          <p:nvPr/>
        </p:nvSpPr>
        <p:spPr bwMode="auto">
          <a:xfrm>
            <a:off x="1585913" y="5627688"/>
            <a:ext cx="3152775" cy="0"/>
          </a:xfrm>
          <a:custGeom>
            <a:gdLst>
              <a:gd name="T0" fmla="*/ 3152775 w 3152775"/>
              <a:gd name="T1" fmla="*/ 0 h 635"/>
              <a:gd name="T2" fmla="*/ 0 w 3152775"/>
              <a:gd name="T3" fmla="*/ 0 h 635"/>
              <a:gd name="T4" fmla="*/ 0 60000 65536"/>
              <a:gd name="T5" fmla="*/ 0 60000 65536"/>
              <a:gd name="T6" fmla="*/ 0 w 3152775"/>
              <a:gd name="T7" fmla="*/ 0 h 635"/>
              <a:gd name="T8" fmla="*/ 3152775 w 3152775"/>
              <a:gd name="T9" fmla="*/ 0 h 635"/>
            </a:gdLst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3152775" h="635">
                <a:moveTo>
                  <a:pt x="3152775" y="0"/>
                </a:moveTo>
                <a:lnTo>
                  <a:pt x="0" y="0"/>
                </a:lnTo>
              </a:path>
            </a:pathLst>
          </a:custGeom>
          <a:noFill/>
          <a:ln w="12700" cap="flat" cmpd="sng">
            <a:solidFill>
              <a:srgbClr val="FEFEFE"/>
            </a:solidFill>
            <a:prstDash val="sysDash"/>
            <a:beve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4828" name="椭圆 11"/>
          <p:cNvSpPr>
            <a:spLocks noChangeAspect="1" noChangeArrowheads="1"/>
          </p:cNvSpPr>
          <p:nvPr/>
        </p:nvSpPr>
        <p:spPr bwMode="auto">
          <a:xfrm>
            <a:off x="1435100" y="5518150"/>
            <a:ext cx="215900" cy="215900"/>
          </a:xfrm>
          <a:prstGeom prst="ellipse">
            <a:avLst/>
          </a:prstGeom>
          <a:solidFill>
            <a:srgbClr val="FEFEFE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4829" name="椭圆 12"/>
          <p:cNvSpPr>
            <a:spLocks noChangeAspect="1" noChangeArrowheads="1"/>
          </p:cNvSpPr>
          <p:nvPr/>
        </p:nvSpPr>
        <p:spPr bwMode="auto">
          <a:xfrm>
            <a:off x="10698163" y="2268538"/>
            <a:ext cx="215900" cy="215900"/>
          </a:xfrm>
          <a:prstGeom prst="ellipse">
            <a:avLst/>
          </a:prstGeom>
          <a:solidFill>
            <a:srgbClr val="FEFEFE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4830" name="任意多边形 13"/>
          <p:cNvSpPr>
            <a:spLocks noChangeArrowheads="1"/>
          </p:cNvSpPr>
          <p:nvPr/>
        </p:nvSpPr>
        <p:spPr bwMode="auto">
          <a:xfrm>
            <a:off x="7558088" y="4446588"/>
            <a:ext cx="3152775" cy="0"/>
          </a:xfrm>
          <a:custGeom>
            <a:gdLst>
              <a:gd name="T0" fmla="*/ 3152775 w 3152775"/>
              <a:gd name="T1" fmla="*/ 0 h 635"/>
              <a:gd name="T2" fmla="*/ 0 w 3152775"/>
              <a:gd name="T3" fmla="*/ 0 h 635"/>
              <a:gd name="T4" fmla="*/ 0 60000 65536"/>
              <a:gd name="T5" fmla="*/ 0 60000 65536"/>
              <a:gd name="T6" fmla="*/ 0 w 3152775"/>
              <a:gd name="T7" fmla="*/ 0 h 635"/>
              <a:gd name="T8" fmla="*/ 3152775 w 3152775"/>
              <a:gd name="T9" fmla="*/ 0 h 635"/>
            </a:gdLst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3152775" h="635">
                <a:moveTo>
                  <a:pt x="3152775" y="0"/>
                </a:moveTo>
                <a:lnTo>
                  <a:pt x="0" y="0"/>
                </a:lnTo>
              </a:path>
            </a:pathLst>
          </a:custGeom>
          <a:noFill/>
          <a:ln w="12700" cap="flat" cmpd="sng">
            <a:solidFill>
              <a:srgbClr val="FEFEFE"/>
            </a:solidFill>
            <a:prstDash val="sysDash"/>
            <a:beve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4831" name="椭圆 14"/>
          <p:cNvSpPr>
            <a:spLocks noChangeAspect="1" noChangeArrowheads="1"/>
          </p:cNvSpPr>
          <p:nvPr/>
        </p:nvSpPr>
        <p:spPr bwMode="auto">
          <a:xfrm>
            <a:off x="10664825" y="4349750"/>
            <a:ext cx="215900" cy="215900"/>
          </a:xfrm>
          <a:prstGeom prst="ellipse">
            <a:avLst/>
          </a:prstGeom>
          <a:solidFill>
            <a:srgbClr val="FEFEFE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4832" name="任意多边形 47"/>
          <p:cNvSpPr>
            <a:spLocks noChangeArrowheads="1"/>
          </p:cNvSpPr>
          <p:nvPr/>
        </p:nvSpPr>
        <p:spPr bwMode="auto">
          <a:xfrm>
            <a:off x="5810250" y="1724025"/>
            <a:ext cx="955675" cy="587375"/>
          </a:xfrm>
          <a:custGeom>
            <a:gdLst>
              <a:gd name="T0" fmla="*/ 366617 w 956472"/>
              <a:gd name="T1" fmla="*/ 411 h 588502"/>
              <a:gd name="T2" fmla="*/ 497078 w 956472"/>
              <a:gd name="T3" fmla="*/ 15837 h 588502"/>
              <a:gd name="T4" fmla="*/ 506848 w 956472"/>
              <a:gd name="T5" fmla="*/ 19664 h 588502"/>
              <a:gd name="T6" fmla="*/ 496390 w 956472"/>
              <a:gd name="T7" fmla="*/ 16883 h 588502"/>
              <a:gd name="T8" fmla="*/ 883821 w 956472"/>
              <a:gd name="T9" fmla="*/ 347119 h 588502"/>
              <a:gd name="T10" fmla="*/ 954083 w 956472"/>
              <a:gd name="T11" fmla="*/ 444866 h 588502"/>
              <a:gd name="T12" fmla="*/ 945094 w 956472"/>
              <a:gd name="T13" fmla="*/ 447410 h 588502"/>
              <a:gd name="T14" fmla="*/ 184596 w 956472"/>
              <a:gd name="T15" fmla="*/ 575820 h 588502"/>
              <a:gd name="T16" fmla="*/ 22105 w 956472"/>
              <a:gd name="T17" fmla="*/ 185906 h 588502"/>
              <a:gd name="T18" fmla="*/ 366617 w 956472"/>
              <a:gd name="T19" fmla="*/ 411 h 588502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956472"/>
              <a:gd name="T31" fmla="*/ 0 h 588502"/>
              <a:gd name="T32" fmla="*/ 956472 w 956472"/>
              <a:gd name="T33" fmla="*/ 588502 h 588502"/>
            </a:gdLst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956472" h="588502">
                <a:moveTo>
                  <a:pt x="367535" y="414"/>
                </a:moveTo>
                <a:cubicBezTo>
                  <a:pt x="414525" y="-1542"/>
                  <a:pt x="459687" y="3413"/>
                  <a:pt x="498323" y="15928"/>
                </a:cubicBezTo>
                <a:lnTo>
                  <a:pt x="508117" y="19778"/>
                </a:lnTo>
                <a:lnTo>
                  <a:pt x="497633" y="16980"/>
                </a:lnTo>
                <a:cubicBezTo>
                  <a:pt x="618911" y="75378"/>
                  <a:pt x="767371" y="200518"/>
                  <a:pt x="886034" y="349121"/>
                </a:cubicBezTo>
                <a:lnTo>
                  <a:pt x="956472" y="447432"/>
                </a:lnTo>
                <a:lnTo>
                  <a:pt x="947460" y="449990"/>
                </a:lnTo>
                <a:cubicBezTo>
                  <a:pt x="670620" y="526992"/>
                  <a:pt x="284258" y="618253"/>
                  <a:pt x="185058" y="579141"/>
                </a:cubicBezTo>
                <a:cubicBezTo>
                  <a:pt x="34690" y="516562"/>
                  <a:pt x="-40494" y="341340"/>
                  <a:pt x="22159" y="186978"/>
                </a:cubicBezTo>
                <a:cubicBezTo>
                  <a:pt x="69149" y="74336"/>
                  <a:pt x="226565" y="6281"/>
                  <a:pt x="367535" y="414"/>
                </a:cubicBezTo>
                <a:close/>
              </a:path>
            </a:pathLst>
          </a:custGeom>
          <a:solidFill>
            <a:srgbClr val="FEFEFE">
              <a:alpha val="6901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833" name="任意多边形 43"/>
          <p:cNvSpPr>
            <a:spLocks noChangeArrowheads="1"/>
          </p:cNvSpPr>
          <p:nvPr/>
        </p:nvSpPr>
        <p:spPr bwMode="auto">
          <a:xfrm>
            <a:off x="5480050" y="5938838"/>
            <a:ext cx="958850" cy="588962"/>
          </a:xfrm>
          <a:custGeom>
            <a:gdLst>
              <a:gd name="T0" fmla="*/ 683624 w 958283"/>
              <a:gd name="T1" fmla="*/ 383 h 588461"/>
              <a:gd name="T2" fmla="*/ 774601 w 958283"/>
              <a:gd name="T3" fmla="*/ 9386 h 588461"/>
              <a:gd name="T4" fmla="*/ 937788 w 958283"/>
              <a:gd name="T5" fmla="*/ 398369 h 588461"/>
              <a:gd name="T6" fmla="*/ 460777 w 958283"/>
              <a:gd name="T7" fmla="*/ 574038 h 588461"/>
              <a:gd name="T8" fmla="*/ 456625 w 958283"/>
              <a:gd name="T9" fmla="*/ 572405 h 588461"/>
              <a:gd name="T10" fmla="*/ 364812 w 958283"/>
              <a:gd name="T11" fmla="*/ 518630 h 588461"/>
              <a:gd name="T12" fmla="*/ 71356 w 958283"/>
              <a:gd name="T13" fmla="*/ 241419 h 588461"/>
              <a:gd name="T14" fmla="*/ 0 w 958283"/>
              <a:gd name="T15" fmla="*/ 141645 h 588461"/>
              <a:gd name="T16" fmla="*/ 9823 w 958283"/>
              <a:gd name="T17" fmla="*/ 138867 h 588461"/>
              <a:gd name="T18" fmla="*/ 683624 w 958283"/>
              <a:gd name="T19" fmla="*/ 383 h 588461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958283"/>
              <a:gd name="T31" fmla="*/ 0 h 588461"/>
              <a:gd name="T32" fmla="*/ 958283 w 958283"/>
              <a:gd name="T33" fmla="*/ 588461 h 588461"/>
            </a:gdLst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958283" h="588461">
                <a:moveTo>
                  <a:pt x="682412" y="383"/>
                </a:moveTo>
                <a:cubicBezTo>
                  <a:pt x="722060" y="-1068"/>
                  <a:pt x="753387" y="1540"/>
                  <a:pt x="773227" y="9362"/>
                </a:cubicBezTo>
                <a:cubicBezTo>
                  <a:pt x="923594" y="71942"/>
                  <a:pt x="998778" y="247163"/>
                  <a:pt x="936125" y="397353"/>
                </a:cubicBezTo>
                <a:cubicBezTo>
                  <a:pt x="873472" y="551715"/>
                  <a:pt x="614506" y="622638"/>
                  <a:pt x="459961" y="572575"/>
                </a:cubicBezTo>
                <a:lnTo>
                  <a:pt x="455815" y="570945"/>
                </a:lnTo>
                <a:lnTo>
                  <a:pt x="364165" y="517308"/>
                </a:lnTo>
                <a:cubicBezTo>
                  <a:pt x="265785" y="450510"/>
                  <a:pt x="160136" y="352256"/>
                  <a:pt x="71230" y="240804"/>
                </a:cubicBezTo>
                <a:lnTo>
                  <a:pt x="0" y="141285"/>
                </a:lnTo>
                <a:lnTo>
                  <a:pt x="9805" y="138513"/>
                </a:lnTo>
                <a:cubicBezTo>
                  <a:pt x="232093" y="76912"/>
                  <a:pt x="523822" y="6185"/>
                  <a:pt x="682412" y="383"/>
                </a:cubicBezTo>
                <a:close/>
              </a:path>
            </a:pathLst>
          </a:custGeom>
          <a:solidFill>
            <a:srgbClr val="FEFEFE">
              <a:alpha val="6901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834" name="任意多边形 41"/>
          <p:cNvSpPr>
            <a:spLocks noChangeArrowheads="1"/>
          </p:cNvSpPr>
          <p:nvPr/>
        </p:nvSpPr>
        <p:spPr bwMode="auto">
          <a:xfrm>
            <a:off x="5476875" y="4884738"/>
            <a:ext cx="1295400" cy="588962"/>
          </a:xfrm>
          <a:custGeom>
            <a:gdLst>
              <a:gd name="T0" fmla="*/ 572065 w 1294816"/>
              <a:gd name="T1" fmla="*/ 494 h 589332"/>
              <a:gd name="T2" fmla="*/ 1163413 w 1294816"/>
              <a:gd name="T3" fmla="*/ 105656 h 589332"/>
              <a:gd name="T4" fmla="*/ 1296569 w 1294816"/>
              <a:gd name="T5" fmla="*/ 141813 h 589332"/>
              <a:gd name="T6" fmla="*/ 1219692 w 1294816"/>
              <a:gd name="T7" fmla="*/ 248191 h 589332"/>
              <a:gd name="T8" fmla="*/ 926058 w 1294816"/>
              <a:gd name="T9" fmla="*/ 518231 h 589332"/>
              <a:gd name="T10" fmla="*/ 833939 w 1294816"/>
              <a:gd name="T11" fmla="*/ 570095 h 589332"/>
              <a:gd name="T12" fmla="*/ 831400 w 1294816"/>
              <a:gd name="T13" fmla="*/ 571072 h 589332"/>
              <a:gd name="T14" fmla="*/ 722647 w 1294816"/>
              <a:gd name="T15" fmla="*/ 587731 h 589332"/>
              <a:gd name="T16" fmla="*/ 130775 w 1294816"/>
              <a:gd name="T17" fmla="*/ 482570 h 589332"/>
              <a:gd name="T18" fmla="*/ 0 w 1294816"/>
              <a:gd name="T19" fmla="*/ 447171 h 589332"/>
              <a:gd name="T20" fmla="*/ 73995 w 1294816"/>
              <a:gd name="T21" fmla="*/ 345112 h 589332"/>
              <a:gd name="T22" fmla="*/ 462522 w 1294816"/>
              <a:gd name="T23" fmla="*/ 21924 h 589332"/>
              <a:gd name="T24" fmla="*/ 460601 w 1294816"/>
              <a:gd name="T25" fmla="*/ 22321 h 589332"/>
              <a:gd name="T26" fmla="*/ 463311 w 1294816"/>
              <a:gd name="T27" fmla="*/ 21319 h 589332"/>
              <a:gd name="T28" fmla="*/ 572065 w 1294816"/>
              <a:gd name="T29" fmla="*/ 494 h 589332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1294816"/>
              <a:gd name="T46" fmla="*/ 0 h 589332"/>
              <a:gd name="T47" fmla="*/ 1294816 w 1294816"/>
              <a:gd name="T48" fmla="*/ 589332 h 589332"/>
            </a:gdLst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1294816" h="589332">
                <a:moveTo>
                  <a:pt x="571291" y="494"/>
                </a:moveTo>
                <a:cubicBezTo>
                  <a:pt x="692429" y="-5765"/>
                  <a:pt x="942016" y="48480"/>
                  <a:pt x="1161841" y="105854"/>
                </a:cubicBezTo>
                <a:lnTo>
                  <a:pt x="1294816" y="142080"/>
                </a:lnTo>
                <a:lnTo>
                  <a:pt x="1218043" y="248659"/>
                </a:lnTo>
                <a:cubicBezTo>
                  <a:pt x="1129046" y="358932"/>
                  <a:pt x="1023287" y="454541"/>
                  <a:pt x="924807" y="519209"/>
                </a:cubicBezTo>
                <a:lnTo>
                  <a:pt x="832811" y="571170"/>
                </a:lnTo>
                <a:lnTo>
                  <a:pt x="830276" y="572149"/>
                </a:lnTo>
                <a:cubicBezTo>
                  <a:pt x="796859" y="580494"/>
                  <a:pt x="759264" y="588839"/>
                  <a:pt x="721670" y="588839"/>
                </a:cubicBezTo>
                <a:cubicBezTo>
                  <a:pt x="600532" y="595098"/>
                  <a:pt x="350945" y="540854"/>
                  <a:pt x="130598" y="483480"/>
                </a:cubicBezTo>
                <a:lnTo>
                  <a:pt x="0" y="448014"/>
                </a:lnTo>
                <a:lnTo>
                  <a:pt x="73896" y="345763"/>
                </a:lnTo>
                <a:cubicBezTo>
                  <a:pt x="192437" y="199246"/>
                  <a:pt x="340745" y="78278"/>
                  <a:pt x="461897" y="21966"/>
                </a:cubicBezTo>
                <a:lnTo>
                  <a:pt x="459978" y="22363"/>
                </a:lnTo>
                <a:lnTo>
                  <a:pt x="462684" y="21358"/>
                </a:lnTo>
                <a:cubicBezTo>
                  <a:pt x="496101" y="8840"/>
                  <a:pt x="529519" y="494"/>
                  <a:pt x="571291" y="494"/>
                </a:cubicBezTo>
                <a:close/>
              </a:path>
            </a:pathLst>
          </a:custGeom>
          <a:solidFill>
            <a:srgbClr val="FEFEFE">
              <a:alpha val="6901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835" name="任意多边形 37"/>
          <p:cNvSpPr>
            <a:spLocks noChangeArrowheads="1"/>
          </p:cNvSpPr>
          <p:nvPr/>
        </p:nvSpPr>
        <p:spPr bwMode="auto">
          <a:xfrm>
            <a:off x="5481638" y="3833813"/>
            <a:ext cx="1284287" cy="584200"/>
          </a:xfrm>
          <a:custGeom>
            <a:gdLst>
              <a:gd name="T0" fmla="*/ 706344 w 1283353"/>
              <a:gd name="T1" fmla="*/ 1082 h 584886"/>
              <a:gd name="T2" fmla="*/ 827747 w 1283353"/>
              <a:gd name="T3" fmla="*/ 17700 h 584886"/>
              <a:gd name="T4" fmla="*/ 833691 w 1283353"/>
              <a:gd name="T5" fmla="*/ 19896 h 584886"/>
              <a:gd name="T6" fmla="*/ 827112 w 1283353"/>
              <a:gd name="T7" fmla="*/ 18150 h 584886"/>
              <a:gd name="T8" fmla="*/ 1216361 w 1283353"/>
              <a:gd name="T9" fmla="*/ 347027 h 584886"/>
              <a:gd name="T10" fmla="*/ 1286157 w 1283353"/>
              <a:gd name="T11" fmla="*/ 443855 h 584886"/>
              <a:gd name="T12" fmla="*/ 1172596 w 1283353"/>
              <a:gd name="T13" fmla="*/ 474745 h 584886"/>
              <a:gd name="T14" fmla="*/ 580754 w 1283353"/>
              <a:gd name="T15" fmla="*/ 582773 h 584886"/>
              <a:gd name="T16" fmla="*/ 459352 w 1283353"/>
              <a:gd name="T17" fmla="*/ 566152 h 584886"/>
              <a:gd name="T18" fmla="*/ 457442 w 1283353"/>
              <a:gd name="T19" fmla="*/ 565420 h 584886"/>
              <a:gd name="T20" fmla="*/ 458563 w 1283353"/>
              <a:gd name="T21" fmla="*/ 565705 h 584886"/>
              <a:gd name="T22" fmla="*/ 69716 w 1283353"/>
              <a:gd name="T23" fmla="*/ 236829 h 584886"/>
              <a:gd name="T24" fmla="*/ 0 w 1283353"/>
              <a:gd name="T25" fmla="*/ 140012 h 584886"/>
              <a:gd name="T26" fmla="*/ 113981 w 1283353"/>
              <a:gd name="T27" fmla="*/ 109110 h 584886"/>
              <a:gd name="T28" fmla="*/ 706344 w 1283353"/>
              <a:gd name="T29" fmla="*/ 1082 h 58488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1283353"/>
              <a:gd name="T46" fmla="*/ 0 h 584886"/>
              <a:gd name="T47" fmla="*/ 1283353 w 1283353"/>
              <a:gd name="T48" fmla="*/ 584886 h 584886"/>
            </a:gdLst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1283353" h="584886">
                <a:moveTo>
                  <a:pt x="704804" y="1085"/>
                </a:moveTo>
                <a:cubicBezTo>
                  <a:pt x="746576" y="-3085"/>
                  <a:pt x="788348" y="5254"/>
                  <a:pt x="825942" y="17763"/>
                </a:cubicBezTo>
                <a:lnTo>
                  <a:pt x="831874" y="19965"/>
                </a:lnTo>
                <a:lnTo>
                  <a:pt x="825308" y="18213"/>
                </a:lnTo>
                <a:cubicBezTo>
                  <a:pt x="946586" y="74523"/>
                  <a:pt x="1095046" y="199655"/>
                  <a:pt x="1213709" y="348250"/>
                </a:cubicBezTo>
                <a:lnTo>
                  <a:pt x="1283353" y="445420"/>
                </a:lnTo>
                <a:lnTo>
                  <a:pt x="1170039" y="476419"/>
                </a:lnTo>
                <a:cubicBezTo>
                  <a:pt x="955436" y="532708"/>
                  <a:pt x="708981" y="586913"/>
                  <a:pt x="579488" y="584828"/>
                </a:cubicBezTo>
                <a:cubicBezTo>
                  <a:pt x="537717" y="584828"/>
                  <a:pt x="495945" y="580658"/>
                  <a:pt x="458350" y="568149"/>
                </a:cubicBezTo>
                <a:lnTo>
                  <a:pt x="456445" y="567415"/>
                </a:lnTo>
                <a:lnTo>
                  <a:pt x="457564" y="567700"/>
                </a:lnTo>
                <a:cubicBezTo>
                  <a:pt x="336412" y="511391"/>
                  <a:pt x="188104" y="386258"/>
                  <a:pt x="69563" y="237664"/>
                </a:cubicBezTo>
                <a:lnTo>
                  <a:pt x="0" y="140506"/>
                </a:lnTo>
                <a:lnTo>
                  <a:pt x="113732" y="109494"/>
                </a:lnTo>
                <a:cubicBezTo>
                  <a:pt x="328857" y="53205"/>
                  <a:pt x="575311" y="-1000"/>
                  <a:pt x="704804" y="1085"/>
                </a:cubicBezTo>
                <a:close/>
              </a:path>
            </a:pathLst>
          </a:custGeom>
          <a:solidFill>
            <a:srgbClr val="FEFEFE">
              <a:alpha val="6901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836" name="任意多边形 45"/>
          <p:cNvSpPr>
            <a:spLocks noChangeArrowheads="1"/>
          </p:cNvSpPr>
          <p:nvPr/>
        </p:nvSpPr>
        <p:spPr bwMode="auto">
          <a:xfrm>
            <a:off x="5476875" y="2778125"/>
            <a:ext cx="1293813" cy="588963"/>
          </a:xfrm>
          <a:custGeom>
            <a:gdLst>
              <a:gd name="T0" fmla="*/ 585056 w 1293475"/>
              <a:gd name="T1" fmla="*/ 59 h 589382"/>
              <a:gd name="T2" fmla="*/ 1176069 w 1293475"/>
              <a:gd name="T3" fmla="*/ 108498 h 589382"/>
              <a:gd name="T4" fmla="*/ 1294489 w 1293475"/>
              <a:gd name="T5" fmla="*/ 140876 h 589382"/>
              <a:gd name="T6" fmla="*/ 1219773 w 1293475"/>
              <a:gd name="T7" fmla="*/ 243854 h 589382"/>
              <a:gd name="T8" fmla="*/ 831067 w 1293475"/>
              <a:gd name="T9" fmla="*/ 566962 h 589382"/>
              <a:gd name="T10" fmla="*/ 834595 w 1293475"/>
              <a:gd name="T11" fmla="*/ 566200 h 589382"/>
              <a:gd name="T12" fmla="*/ 831702 w 1293475"/>
              <a:gd name="T13" fmla="*/ 567272 h 589382"/>
              <a:gd name="T14" fmla="*/ 710471 w 1293475"/>
              <a:gd name="T15" fmla="*/ 588126 h 589382"/>
              <a:gd name="T16" fmla="*/ 118934 w 1293475"/>
              <a:gd name="T17" fmla="*/ 476560 h 589382"/>
              <a:gd name="T18" fmla="*/ 0 w 1293475"/>
              <a:gd name="T19" fmla="*/ 444298 h 589382"/>
              <a:gd name="T20" fmla="*/ 74732 w 1293475"/>
              <a:gd name="T21" fmla="*/ 340750 h 589382"/>
              <a:gd name="T22" fmla="*/ 463036 w 1293475"/>
              <a:gd name="T23" fmla="*/ 17141 h 589382"/>
              <a:gd name="T24" fmla="*/ 462305 w 1293475"/>
              <a:gd name="T25" fmla="*/ 17328 h 589382"/>
              <a:gd name="T26" fmla="*/ 463822 w 1293475"/>
              <a:gd name="T27" fmla="*/ 16741 h 589382"/>
              <a:gd name="T28" fmla="*/ 585056 w 1293475"/>
              <a:gd name="T29" fmla="*/ 59 h 589382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1293475"/>
              <a:gd name="T46" fmla="*/ 0 h 589382"/>
              <a:gd name="T47" fmla="*/ 1293475 w 1293475"/>
              <a:gd name="T48" fmla="*/ 589382 h 589382"/>
            </a:gdLst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1293475" h="589382">
                <a:moveTo>
                  <a:pt x="584597" y="59"/>
                </a:moveTo>
                <a:cubicBezTo>
                  <a:pt x="714090" y="-2031"/>
                  <a:pt x="960545" y="52304"/>
                  <a:pt x="1175148" y="108729"/>
                </a:cubicBezTo>
                <a:lnTo>
                  <a:pt x="1293475" y="141176"/>
                </a:lnTo>
                <a:lnTo>
                  <a:pt x="1218817" y="244375"/>
                </a:lnTo>
                <a:cubicBezTo>
                  <a:pt x="1100154" y="390892"/>
                  <a:pt x="951694" y="511860"/>
                  <a:pt x="830416" y="568173"/>
                </a:cubicBezTo>
                <a:lnTo>
                  <a:pt x="833941" y="567409"/>
                </a:lnTo>
                <a:lnTo>
                  <a:pt x="831051" y="568484"/>
                </a:lnTo>
                <a:cubicBezTo>
                  <a:pt x="793457" y="581023"/>
                  <a:pt x="751685" y="589382"/>
                  <a:pt x="709913" y="589382"/>
                </a:cubicBezTo>
                <a:cubicBezTo>
                  <a:pt x="580420" y="589382"/>
                  <a:pt x="333966" y="534002"/>
                  <a:pt x="118841" y="477578"/>
                </a:cubicBezTo>
                <a:lnTo>
                  <a:pt x="0" y="445247"/>
                </a:lnTo>
                <a:lnTo>
                  <a:pt x="74672" y="341478"/>
                </a:lnTo>
                <a:cubicBezTo>
                  <a:pt x="193213" y="194448"/>
                  <a:pt x="341521" y="73487"/>
                  <a:pt x="462673" y="17177"/>
                </a:cubicBezTo>
                <a:lnTo>
                  <a:pt x="461942" y="17364"/>
                </a:lnTo>
                <a:lnTo>
                  <a:pt x="463459" y="16777"/>
                </a:lnTo>
                <a:cubicBezTo>
                  <a:pt x="501054" y="4238"/>
                  <a:pt x="542826" y="59"/>
                  <a:pt x="584597" y="59"/>
                </a:cubicBezTo>
                <a:close/>
              </a:path>
            </a:pathLst>
          </a:custGeom>
          <a:solidFill>
            <a:srgbClr val="FEFEFE">
              <a:alpha val="6901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837" name="任意多边形 24"/>
          <p:cNvSpPr>
            <a:spLocks noChangeArrowheads="1"/>
          </p:cNvSpPr>
          <p:nvPr/>
        </p:nvSpPr>
        <p:spPr bwMode="auto">
          <a:xfrm>
            <a:off x="7558088" y="2365375"/>
            <a:ext cx="3152775" cy="0"/>
          </a:xfrm>
          <a:custGeom>
            <a:gdLst>
              <a:gd name="T0" fmla="*/ 3152775 w 3152775"/>
              <a:gd name="T1" fmla="*/ 0 h 635"/>
              <a:gd name="T2" fmla="*/ 0 w 3152775"/>
              <a:gd name="T3" fmla="*/ 0 h 635"/>
              <a:gd name="T4" fmla="*/ 0 60000 65536"/>
              <a:gd name="T5" fmla="*/ 0 60000 65536"/>
              <a:gd name="T6" fmla="*/ 0 w 3152775"/>
              <a:gd name="T7" fmla="*/ 0 h 635"/>
              <a:gd name="T8" fmla="*/ 3152775 w 3152775"/>
              <a:gd name="T9" fmla="*/ 0 h 635"/>
            </a:gdLst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3152775" h="635">
                <a:moveTo>
                  <a:pt x="3152775" y="0"/>
                </a:moveTo>
                <a:lnTo>
                  <a:pt x="0" y="0"/>
                </a:lnTo>
              </a:path>
            </a:pathLst>
          </a:custGeom>
          <a:noFill/>
          <a:ln w="12700" cap="flat" cmpd="sng">
            <a:solidFill>
              <a:srgbClr val="FEFEFE"/>
            </a:solidFill>
            <a:prstDash val="sysDash"/>
            <a:beve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4838" name="文本框 25"/>
          <p:cNvSpPr>
            <a:spLocks noChangeArrowheads="1"/>
          </p:cNvSpPr>
          <p:nvPr/>
        </p:nvSpPr>
        <p:spPr bwMode="auto">
          <a:xfrm>
            <a:off x="4754563" y="3325813"/>
            <a:ext cx="59848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0B2334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02</a:t>
            </a:r>
            <a:endParaRPr lang="zh-CN" altLang="en-US" sz="3200" b="1">
              <a:solidFill>
                <a:srgbClr val="0B2334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</p:txBody>
      </p:sp>
      <p:sp>
        <p:nvSpPr>
          <p:cNvPr id="34839" name="文本框 26"/>
          <p:cNvSpPr>
            <a:spLocks noChangeArrowheads="1"/>
          </p:cNvSpPr>
          <p:nvPr/>
        </p:nvSpPr>
        <p:spPr bwMode="auto">
          <a:xfrm>
            <a:off x="4708525" y="5334000"/>
            <a:ext cx="598488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0B2334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04</a:t>
            </a:r>
            <a:endParaRPr lang="zh-CN" altLang="en-US" sz="3200" b="1">
              <a:solidFill>
                <a:srgbClr val="0B2334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</p:txBody>
      </p:sp>
      <p:sp>
        <p:nvSpPr>
          <p:cNvPr id="34840" name="文本框 27"/>
          <p:cNvSpPr>
            <a:spLocks noChangeArrowheads="1"/>
          </p:cNvSpPr>
          <p:nvPr/>
        </p:nvSpPr>
        <p:spPr bwMode="auto">
          <a:xfrm>
            <a:off x="6959600" y="2222500"/>
            <a:ext cx="598488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0B2334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01</a:t>
            </a:r>
            <a:endParaRPr lang="zh-CN" altLang="en-US" sz="3200" b="1">
              <a:solidFill>
                <a:srgbClr val="0B2334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</p:txBody>
      </p:sp>
      <p:sp>
        <p:nvSpPr>
          <p:cNvPr id="34841" name="文本框 28"/>
          <p:cNvSpPr>
            <a:spLocks noChangeArrowheads="1"/>
          </p:cNvSpPr>
          <p:nvPr/>
        </p:nvSpPr>
        <p:spPr bwMode="auto">
          <a:xfrm>
            <a:off x="6940550" y="4302125"/>
            <a:ext cx="59690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0B2334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03</a:t>
            </a:r>
            <a:endParaRPr lang="zh-CN" altLang="en-US" sz="3200" b="1">
              <a:solidFill>
                <a:srgbClr val="0B2334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</p:txBody>
      </p:sp>
      <p:sp>
        <p:nvSpPr>
          <p:cNvPr id="34842" name="文本框 29"/>
          <p:cNvSpPr>
            <a:spLocks noChangeArrowheads="1"/>
          </p:cNvSpPr>
          <p:nvPr/>
        </p:nvSpPr>
        <p:spPr bwMode="auto">
          <a:xfrm>
            <a:off x="1776413" y="4587875"/>
            <a:ext cx="2786062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chemeClr val="bg1"/>
                </a:solidFill>
                <a:latin typeface="方正姚体简体" panose="03000509000000000000" pitchFamily="65" charset="-122"/>
                <a:sym typeface="方正姚体" panose="02010601030101010101" pitchFamily="2" charset="-122"/>
              </a:rPr>
              <a:t>    </a:t>
            </a:r>
            <a:r>
              <a:rPr lang="en-US" altLang="zh-CN" sz="1600" b="1">
                <a:solidFill>
                  <a:srgbClr val="FEFEFE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MORE  THEN  TEMPLATE</a:t>
            </a:r>
            <a:endParaRPr lang="en-US" altLang="zh-CN" sz="1000" b="1">
              <a:solidFill>
                <a:srgbClr val="FEFEFE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>
                <a:solidFill>
                  <a:srgbClr val="FEFEFE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Click here to add  you to the  center of the  </a:t>
            </a:r>
            <a:endParaRPr lang="en-US" altLang="zh-CN" sz="1200">
              <a:solidFill>
                <a:srgbClr val="FEFEFE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>
                <a:solidFill>
                  <a:srgbClr val="FEFEFE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narrative thought</a:t>
            </a:r>
            <a:endParaRPr lang="en-US" altLang="zh-CN" sz="1600">
              <a:solidFill>
                <a:srgbClr val="FEFEFE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</p:txBody>
      </p:sp>
      <p:sp>
        <p:nvSpPr>
          <p:cNvPr id="34843" name="文本框 30"/>
          <p:cNvSpPr>
            <a:spLocks noChangeArrowheads="1"/>
          </p:cNvSpPr>
          <p:nvPr/>
        </p:nvSpPr>
        <p:spPr bwMode="auto">
          <a:xfrm>
            <a:off x="1792288" y="2259013"/>
            <a:ext cx="2786062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chemeClr val="bg1"/>
                </a:solidFill>
                <a:latin typeface="方正姚体简体" panose="03000509000000000000" pitchFamily="65" charset="-122"/>
                <a:sym typeface="方正姚体" panose="02010601030101010101" pitchFamily="2" charset="-122"/>
              </a:rPr>
              <a:t>    </a:t>
            </a:r>
            <a:r>
              <a:rPr lang="en-US" altLang="zh-CN" sz="1600" b="1">
                <a:solidFill>
                  <a:srgbClr val="FEFEFE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MORE  THEN  TEMPLATE</a:t>
            </a:r>
            <a:endParaRPr lang="en-US" altLang="zh-CN" sz="1000" b="1">
              <a:solidFill>
                <a:srgbClr val="FEFEFE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>
                <a:solidFill>
                  <a:srgbClr val="FEFEFE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Click here to add  you to the  center of the  </a:t>
            </a:r>
            <a:endParaRPr lang="en-US" altLang="zh-CN" sz="1200">
              <a:solidFill>
                <a:srgbClr val="FEFEFE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>
                <a:solidFill>
                  <a:srgbClr val="FEFEFE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narrative thought</a:t>
            </a:r>
            <a:endParaRPr lang="en-US" altLang="zh-CN" sz="1600">
              <a:solidFill>
                <a:srgbClr val="FEFEFE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</p:txBody>
      </p:sp>
      <p:sp>
        <p:nvSpPr>
          <p:cNvPr id="34844" name="文本框 31"/>
          <p:cNvSpPr>
            <a:spLocks noChangeArrowheads="1"/>
          </p:cNvSpPr>
          <p:nvPr/>
        </p:nvSpPr>
        <p:spPr bwMode="auto">
          <a:xfrm>
            <a:off x="7829550" y="2424113"/>
            <a:ext cx="27860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chemeClr val="bg1"/>
                </a:solidFill>
                <a:latin typeface="方正姚体简体" panose="03000509000000000000" pitchFamily="65" charset="-122"/>
                <a:sym typeface="方正姚体" panose="02010601030101010101" pitchFamily="2" charset="-122"/>
              </a:rPr>
              <a:t>    </a:t>
            </a:r>
            <a:r>
              <a:rPr lang="en-US" altLang="zh-CN" sz="1600" b="1">
                <a:solidFill>
                  <a:srgbClr val="FEFEFE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MORE  THEN  TEMPLATE</a:t>
            </a:r>
            <a:endParaRPr lang="en-US" altLang="zh-CN" sz="1000" b="1">
              <a:solidFill>
                <a:srgbClr val="FEFEFE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>
                <a:solidFill>
                  <a:srgbClr val="FEFEFE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Click here to add  you to the  center of the  </a:t>
            </a:r>
            <a:endParaRPr lang="en-US" altLang="zh-CN" sz="1200">
              <a:solidFill>
                <a:srgbClr val="FEFEFE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>
                <a:solidFill>
                  <a:srgbClr val="FEFEFE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narrative thought</a:t>
            </a:r>
            <a:endParaRPr lang="en-US" altLang="zh-CN" sz="1600">
              <a:solidFill>
                <a:srgbClr val="FEFEFE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</p:txBody>
      </p:sp>
      <p:sp>
        <p:nvSpPr>
          <p:cNvPr id="34845" name="文本框 32"/>
          <p:cNvSpPr>
            <a:spLocks noChangeArrowheads="1"/>
          </p:cNvSpPr>
          <p:nvPr/>
        </p:nvSpPr>
        <p:spPr bwMode="auto">
          <a:xfrm>
            <a:off x="7734300" y="4467225"/>
            <a:ext cx="2786063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chemeClr val="bg1"/>
                </a:solidFill>
                <a:latin typeface="方正姚体简体" panose="03000509000000000000" pitchFamily="65" charset="-122"/>
                <a:sym typeface="方正姚体" panose="02010601030101010101" pitchFamily="2" charset="-122"/>
              </a:rPr>
              <a:t>    </a:t>
            </a:r>
            <a:r>
              <a:rPr lang="en-US" altLang="zh-CN" sz="1600" b="1">
                <a:solidFill>
                  <a:srgbClr val="FEFEFE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MORE  THEN  TEMPLATE</a:t>
            </a:r>
            <a:endParaRPr lang="en-US" altLang="zh-CN" sz="1000" b="1">
              <a:solidFill>
                <a:srgbClr val="FEFEFE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>
                <a:solidFill>
                  <a:srgbClr val="FEFEFE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Click here to add  you to the  center of the  </a:t>
            </a:r>
            <a:endParaRPr lang="en-US" altLang="zh-CN" sz="1200">
              <a:solidFill>
                <a:srgbClr val="FEFEFE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>
                <a:solidFill>
                  <a:srgbClr val="FEFEFE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narrative thought</a:t>
            </a:r>
            <a:endParaRPr lang="en-US" altLang="zh-CN" sz="1600">
              <a:solidFill>
                <a:srgbClr val="FEFEFE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 bwMode="auto">
      <p:bgPr>
        <a:blipFill dpi="0"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5842" name="组合 1"/>
          <p:cNvGrpSpPr/>
          <p:nvPr/>
        </p:nvGrpSpPr>
        <p:grpSpPr>
          <a:xfrm>
            <a:off x="8674100" y="92075"/>
            <a:ext cx="3630613" cy="920750"/>
            <a:chExt cx="3965717" cy="921247"/>
          </a:xfrm>
        </p:grpSpPr>
        <p:sp>
          <p:nvSpPr>
            <p:cNvPr id="35860" name="等腰三角形 2"/>
            <p:cNvSpPr>
              <a:spLocks noChangeArrowheads="1"/>
            </p:cNvSpPr>
            <p:nvPr/>
          </p:nvSpPr>
          <p:spPr bwMode="auto">
            <a:xfrm rot="5400000" flipV="1">
              <a:off x="1522235" y="-1522235"/>
              <a:ext cx="921247" cy="3965717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35861" name="等腰三角形 3"/>
            <p:cNvSpPr>
              <a:spLocks noChangeArrowheads="1"/>
            </p:cNvSpPr>
            <p:nvPr/>
          </p:nvSpPr>
          <p:spPr bwMode="auto">
            <a:xfrm rot="5400000" flipV="1">
              <a:off x="2356721" y="-836346"/>
              <a:ext cx="602579" cy="2593940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35843" name="文本框 4"/>
          <p:cNvSpPr>
            <a:spLocks noChangeArrowheads="1"/>
          </p:cNvSpPr>
          <p:nvPr/>
        </p:nvSpPr>
        <p:spPr bwMode="auto">
          <a:xfrm>
            <a:off x="4070350" y="247650"/>
            <a:ext cx="40259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000000"/>
                </a:solidFill>
              </a:rPr>
              <a:t>  </a:t>
            </a:r>
            <a:r>
              <a:rPr lang="en-US" altLang="zh-CN" b="1">
                <a:solidFill>
                  <a:schemeClr val="bg1"/>
                </a:solidFill>
                <a:latin typeface="方正姚体简体" panose="03000509000000000000" pitchFamily="65" charset="-122"/>
                <a:sym typeface="方正姚体" panose="02010601030101010101" pitchFamily="2" charset="-122"/>
              </a:rPr>
              <a:t>MORE  THEN  TEMPLATE</a:t>
            </a:r>
            <a:endParaRPr lang="en-US" altLang="zh-CN" sz="2000" b="1">
              <a:solidFill>
                <a:schemeClr val="bg1"/>
              </a:solidFill>
              <a:latin typeface="方正姚体简体" panose="03000509000000000000" pitchFamily="65" charset="-122"/>
              <a:sym typeface="方正姚体" panose="02010601030101010101" pitchFamily="2" charset="-122"/>
            </a:endParaRPr>
          </a:p>
        </p:txBody>
      </p:sp>
      <p:grpSp>
        <p:nvGrpSpPr>
          <p:cNvPr id="35844" name="组合 5"/>
          <p:cNvGrpSpPr/>
          <p:nvPr/>
        </p:nvGrpSpPr>
        <p:grpSpPr>
          <a:xfrm flipH="1">
            <a:off x="-12700" y="92075"/>
            <a:ext cx="3630613" cy="920750"/>
            <a:chExt cx="3965717" cy="921247"/>
          </a:xfrm>
        </p:grpSpPr>
        <p:sp>
          <p:nvSpPr>
            <p:cNvPr id="35858" name="等腰三角形 6"/>
            <p:cNvSpPr>
              <a:spLocks noChangeArrowheads="1"/>
            </p:cNvSpPr>
            <p:nvPr/>
          </p:nvSpPr>
          <p:spPr bwMode="auto">
            <a:xfrm rot="5400000" flipV="1">
              <a:off x="1522235" y="-1522235"/>
              <a:ext cx="921247" cy="3965717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35859" name="等腰三角形 7"/>
            <p:cNvSpPr>
              <a:spLocks noChangeArrowheads="1"/>
            </p:cNvSpPr>
            <p:nvPr/>
          </p:nvSpPr>
          <p:spPr bwMode="auto">
            <a:xfrm rot="5400000" flipV="1">
              <a:off x="2356721" y="-836346"/>
              <a:ext cx="602579" cy="2593940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35845" name="任意多边形 8"/>
          <p:cNvSpPr>
            <a:spLocks noChangeArrowheads="1"/>
          </p:cNvSpPr>
          <p:nvPr/>
        </p:nvSpPr>
        <p:spPr bwMode="auto">
          <a:xfrm>
            <a:off x="0" y="2028825"/>
            <a:ext cx="5946775" cy="4273550"/>
          </a:xfrm>
          <a:custGeom>
            <a:gdLst>
              <a:gd name="T0" fmla="*/ 0 w 5956574"/>
              <a:gd name="T1" fmla="*/ 0 h 4274456"/>
              <a:gd name="T2" fmla="*/ 5927225 w 5956574"/>
              <a:gd name="T3" fmla="*/ 0 h 4274456"/>
              <a:gd name="T4" fmla="*/ 4784033 w 5956574"/>
              <a:gd name="T5" fmla="*/ 4271738 h 4274456"/>
              <a:gd name="T6" fmla="*/ 0 w 5956574"/>
              <a:gd name="T7" fmla="*/ 4271738 h 4274456"/>
              <a:gd name="T8" fmla="*/ 0 60000 65536"/>
              <a:gd name="T9" fmla="*/ 0 60000 65536"/>
              <a:gd name="T10" fmla="*/ 0 60000 65536"/>
              <a:gd name="T11" fmla="*/ 0 60000 65536"/>
              <a:gd name="T12" fmla="*/ 0 w 5956574"/>
              <a:gd name="T13" fmla="*/ 0 h 4274456"/>
              <a:gd name="T14" fmla="*/ 5956574 w 5956574"/>
              <a:gd name="T15" fmla="*/ 4274456 h 4274456"/>
            </a:gdLst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956574" h="4274456">
                <a:moveTo>
                  <a:pt x="0" y="0"/>
                </a:moveTo>
                <a:lnTo>
                  <a:pt x="5956574" y="0"/>
                </a:lnTo>
                <a:lnTo>
                  <a:pt x="4807721" y="4274456"/>
                </a:lnTo>
                <a:lnTo>
                  <a:pt x="0" y="4274456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2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5846" name="任意多边形 9"/>
          <p:cNvSpPr>
            <a:spLocks noChangeArrowheads="1"/>
          </p:cNvSpPr>
          <p:nvPr/>
        </p:nvSpPr>
        <p:spPr bwMode="auto">
          <a:xfrm>
            <a:off x="4781550" y="2028825"/>
            <a:ext cx="7410450" cy="4273550"/>
          </a:xfrm>
          <a:custGeom>
            <a:gdLst>
              <a:gd name="T0" fmla="*/ 1148883 w 7410388"/>
              <a:gd name="T1" fmla="*/ 0 h 4274456"/>
              <a:gd name="T2" fmla="*/ 7410574 w 7410388"/>
              <a:gd name="T3" fmla="*/ 0 h 4274456"/>
              <a:gd name="T4" fmla="*/ 7410574 w 7410388"/>
              <a:gd name="T5" fmla="*/ 4271738 h 4274456"/>
              <a:gd name="T6" fmla="*/ 0 w 7410388"/>
              <a:gd name="T7" fmla="*/ 4271738 h 4274456"/>
              <a:gd name="T8" fmla="*/ 0 60000 65536"/>
              <a:gd name="T9" fmla="*/ 0 60000 65536"/>
              <a:gd name="T10" fmla="*/ 0 60000 65536"/>
              <a:gd name="T11" fmla="*/ 0 60000 65536"/>
              <a:gd name="T12" fmla="*/ 0 w 7410388"/>
              <a:gd name="T13" fmla="*/ 0 h 4274456"/>
              <a:gd name="T14" fmla="*/ 7410388 w 7410388"/>
              <a:gd name="T15" fmla="*/ 4274456 h 4274456"/>
            </a:gdLst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7410388" h="4274456">
                <a:moveTo>
                  <a:pt x="1148853" y="0"/>
                </a:moveTo>
                <a:lnTo>
                  <a:pt x="7410388" y="0"/>
                </a:lnTo>
                <a:lnTo>
                  <a:pt x="7410388" y="4274456"/>
                </a:lnTo>
                <a:lnTo>
                  <a:pt x="0" y="4274456"/>
                </a:lnTo>
                <a:lnTo>
                  <a:pt x="1148853" y="0"/>
                </a:lnTo>
                <a:close/>
              </a:path>
            </a:pathLst>
          </a:custGeom>
          <a:solidFill>
            <a:srgbClr val="FEFEFE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5847" name="椭圆 10"/>
          <p:cNvSpPr>
            <a:spLocks noChangeAspect="1" noChangeArrowheads="1"/>
          </p:cNvSpPr>
          <p:nvPr/>
        </p:nvSpPr>
        <p:spPr bwMode="auto">
          <a:xfrm>
            <a:off x="6426200" y="2763838"/>
            <a:ext cx="788988" cy="788987"/>
          </a:xfrm>
          <a:prstGeom prst="ellipse">
            <a:avLst/>
          </a:prstGeom>
          <a:blipFill dpi="0" rotWithShape="1">
            <a:blip r:embed="rId3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5848" name="椭圆 11"/>
          <p:cNvSpPr>
            <a:spLocks noChangeAspect="1" noChangeArrowheads="1"/>
          </p:cNvSpPr>
          <p:nvPr/>
        </p:nvSpPr>
        <p:spPr bwMode="auto">
          <a:xfrm>
            <a:off x="6435725" y="4614863"/>
            <a:ext cx="788988" cy="788987"/>
          </a:xfrm>
          <a:prstGeom prst="ellipse">
            <a:avLst/>
          </a:prstGeom>
          <a:blipFill dpi="0" rotWithShape="1">
            <a:blip r:embed="rId3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5849" name="文本框 12"/>
          <p:cNvSpPr>
            <a:spLocks noChangeArrowheads="1"/>
          </p:cNvSpPr>
          <p:nvPr/>
        </p:nvSpPr>
        <p:spPr bwMode="auto">
          <a:xfrm>
            <a:off x="7739063" y="2698750"/>
            <a:ext cx="3643312" cy="1446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 b="1">
                <a:solidFill>
                  <a:srgbClr val="262626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     </a:t>
            </a:r>
            <a:r>
              <a:rPr lang="en-US" altLang="zh-CN" sz="2000" b="1">
                <a:solidFill>
                  <a:srgbClr val="0B2334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MORE  THAN  TEMPLATE</a:t>
            </a:r>
            <a:endParaRPr lang="zh-CN" altLang="en-US" sz="2000" b="1">
              <a:solidFill>
                <a:srgbClr val="0B2334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chemeClr val="bg1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Click here to add  you to the Center of the  </a:t>
            </a:r>
            <a:endParaRPr lang="en-US" altLang="zh-CN" sz="1600">
              <a:solidFill>
                <a:schemeClr val="bg1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chemeClr val="bg1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narrative thought</a:t>
            </a:r>
            <a:endParaRPr lang="en-US" altLang="zh-CN" sz="1600">
              <a:solidFill>
                <a:schemeClr val="bg1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600">
              <a:solidFill>
                <a:schemeClr val="bg1"/>
              </a:solidFill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20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5850" name="文本框 13"/>
          <p:cNvSpPr>
            <a:spLocks noChangeArrowheads="1"/>
          </p:cNvSpPr>
          <p:nvPr/>
        </p:nvSpPr>
        <p:spPr bwMode="auto">
          <a:xfrm>
            <a:off x="7739063" y="4568825"/>
            <a:ext cx="3643312" cy="1446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 b="1">
                <a:solidFill>
                  <a:srgbClr val="262626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     </a:t>
            </a:r>
            <a:r>
              <a:rPr lang="en-US" altLang="zh-CN" sz="2000" b="1">
                <a:solidFill>
                  <a:srgbClr val="0B2334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MORE  THAN  TEMPLATE</a:t>
            </a:r>
            <a:endParaRPr lang="zh-CN" altLang="en-US" sz="2000" b="1">
              <a:solidFill>
                <a:srgbClr val="0B2334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chemeClr val="bg1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Click here to add  you to the Center of the  </a:t>
            </a:r>
            <a:endParaRPr lang="en-US" altLang="zh-CN" sz="1600">
              <a:solidFill>
                <a:schemeClr val="bg1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chemeClr val="bg1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narrative thought</a:t>
            </a:r>
            <a:endParaRPr lang="en-US" altLang="zh-CN" sz="1600">
              <a:solidFill>
                <a:schemeClr val="bg1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600">
              <a:solidFill>
                <a:schemeClr val="bg1"/>
              </a:solidFill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20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35851" name="组合 14"/>
          <p:cNvGrpSpPr/>
          <p:nvPr/>
        </p:nvGrpSpPr>
        <p:grpSpPr>
          <a:xfrm>
            <a:off x="6611938" y="2990850"/>
            <a:ext cx="419100" cy="400050"/>
            <a:chExt cx="2438400" cy="2332038"/>
          </a:xfrm>
        </p:grpSpPr>
        <p:sp>
          <p:nvSpPr>
            <p:cNvPr id="35856" name="Freeform 25"/>
            <p:cNvSpPr>
              <a:spLocks noChangeArrowheads="1"/>
            </p:cNvSpPr>
            <p:nvPr/>
          </p:nvSpPr>
          <p:spPr bwMode="auto">
            <a:xfrm>
              <a:off x="893763" y="1676400"/>
              <a:ext cx="655638" cy="655638"/>
            </a:xfrm>
            <a:custGeom>
              <a:gdLst>
                <a:gd name="T0" fmla="*/ 2147483646 w 413"/>
                <a:gd name="T1" fmla="*/ 2147483646 h 413"/>
                <a:gd name="T2" fmla="*/ 0 w 413"/>
                <a:gd name="T3" fmla="*/ 0 h 413"/>
                <a:gd name="T4" fmla="*/ 2147483646 w 413"/>
                <a:gd name="T5" fmla="*/ 0 h 413"/>
                <a:gd name="T6" fmla="*/ 2147483646 w 413"/>
                <a:gd name="T7" fmla="*/ 2147483646 h 41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13"/>
                <a:gd name="T13" fmla="*/ 0 h 413"/>
                <a:gd name="T14" fmla="*/ 413 w 413"/>
                <a:gd name="T15" fmla="*/ 413 h 413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12" h="412">
                  <a:moveTo>
                    <a:pt x="206" y="413"/>
                  </a:moveTo>
                  <a:lnTo>
                    <a:pt x="0" y="0"/>
                  </a:lnTo>
                  <a:lnTo>
                    <a:pt x="413" y="0"/>
                  </a:lnTo>
                  <a:lnTo>
                    <a:pt x="206" y="413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57" name="任意多边形 16"/>
            <p:cNvSpPr>
              <a:spLocks noChangeArrowheads="1"/>
            </p:cNvSpPr>
            <p:nvPr/>
          </p:nvSpPr>
          <p:spPr bwMode="auto">
            <a:xfrm>
              <a:off x="0" y="0"/>
              <a:ext cx="2438400" cy="1774825"/>
            </a:xfrm>
            <a:custGeom>
              <a:gdLst>
                <a:gd name="T0" fmla="*/ 290196 w 2438400"/>
                <a:gd name="T1" fmla="*/ 0 h 1774825"/>
                <a:gd name="T2" fmla="*/ 2151973 w 2438400"/>
                <a:gd name="T3" fmla="*/ 0 h 1774825"/>
                <a:gd name="T4" fmla="*/ 2438400 w 2438400"/>
                <a:gd name="T5" fmla="*/ 286384 h 1774825"/>
                <a:gd name="T6" fmla="*/ 2438400 w 2438400"/>
                <a:gd name="T7" fmla="*/ 1484673 h 1774825"/>
                <a:gd name="T8" fmla="*/ 2151973 w 2438400"/>
                <a:gd name="T9" fmla="*/ 1774825 h 1774825"/>
                <a:gd name="T10" fmla="*/ 290196 w 2438400"/>
                <a:gd name="T11" fmla="*/ 1774825 h 1774825"/>
                <a:gd name="T12" fmla="*/ 0 w 2438400"/>
                <a:gd name="T13" fmla="*/ 1484673 h 1774825"/>
                <a:gd name="T14" fmla="*/ 0 w 2438400"/>
                <a:gd name="T15" fmla="*/ 286384 h 1774825"/>
                <a:gd name="T16" fmla="*/ 290196 w 2438400"/>
                <a:gd name="T17" fmla="*/ 0 h 1774825"/>
                <a:gd name="T18" fmla="*/ 471488 w 2438400"/>
                <a:gd name="T19" fmla="*/ 425450 h 1774825"/>
                <a:gd name="T20" fmla="*/ 471488 w 2438400"/>
                <a:gd name="T21" fmla="*/ 598488 h 1774825"/>
                <a:gd name="T22" fmla="*/ 1971676 w 2438400"/>
                <a:gd name="T23" fmla="*/ 598488 h 1774825"/>
                <a:gd name="T24" fmla="*/ 1971676 w 2438400"/>
                <a:gd name="T25" fmla="*/ 425450 h 1774825"/>
                <a:gd name="T26" fmla="*/ 471488 w 2438400"/>
                <a:gd name="T27" fmla="*/ 425450 h 1774825"/>
                <a:gd name="T28" fmla="*/ 471488 w 2438400"/>
                <a:gd name="T29" fmla="*/ 801688 h 1774825"/>
                <a:gd name="T30" fmla="*/ 471488 w 2438400"/>
                <a:gd name="T31" fmla="*/ 971551 h 1774825"/>
                <a:gd name="T32" fmla="*/ 1971676 w 2438400"/>
                <a:gd name="T33" fmla="*/ 971551 h 1774825"/>
                <a:gd name="T34" fmla="*/ 1971676 w 2438400"/>
                <a:gd name="T35" fmla="*/ 801688 h 1774825"/>
                <a:gd name="T36" fmla="*/ 471488 w 2438400"/>
                <a:gd name="T37" fmla="*/ 801688 h 1774825"/>
                <a:gd name="T38" fmla="*/ 471488 w 2438400"/>
                <a:gd name="T39" fmla="*/ 1174750 h 1774825"/>
                <a:gd name="T40" fmla="*/ 471488 w 2438400"/>
                <a:gd name="T41" fmla="*/ 1347788 h 1774825"/>
                <a:gd name="T42" fmla="*/ 1971676 w 2438400"/>
                <a:gd name="T43" fmla="*/ 1347788 h 1774825"/>
                <a:gd name="T44" fmla="*/ 1971676 w 2438400"/>
                <a:gd name="T45" fmla="*/ 1174750 h 1774825"/>
                <a:gd name="T46" fmla="*/ 471488 w 2438400"/>
                <a:gd name="T47" fmla="*/ 1174750 h 1774825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2438400"/>
                <a:gd name="T73" fmla="*/ 0 h 1774825"/>
                <a:gd name="T74" fmla="*/ 2438400 w 2438400"/>
                <a:gd name="T75" fmla="*/ 1774825 h 1774825"/>
              </a:gdLst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2438400" h="1774825">
                  <a:moveTo>
                    <a:pt x="290196" y="0"/>
                  </a:moveTo>
                  <a:cubicBezTo>
                    <a:pt x="2151973" y="0"/>
                    <a:pt x="2151973" y="0"/>
                    <a:pt x="2151973" y="0"/>
                  </a:cubicBezTo>
                  <a:cubicBezTo>
                    <a:pt x="2310262" y="0"/>
                    <a:pt x="2438400" y="128119"/>
                    <a:pt x="2438400" y="286384"/>
                  </a:cubicBezTo>
                  <a:lnTo>
                    <a:pt x="2438400" y="1484673"/>
                  </a:lnTo>
                  <a:cubicBezTo>
                    <a:pt x="2438400" y="1646706"/>
                    <a:pt x="2310262" y="1774825"/>
                    <a:pt x="2151973" y="1774825"/>
                  </a:cubicBezTo>
                  <a:cubicBezTo>
                    <a:pt x="290196" y="1774825"/>
                    <a:pt x="290196" y="1774825"/>
                    <a:pt x="290196" y="1774825"/>
                  </a:cubicBezTo>
                  <a:cubicBezTo>
                    <a:pt x="131907" y="1774825"/>
                    <a:pt x="0" y="1646706"/>
                    <a:pt x="0" y="1484673"/>
                  </a:cubicBezTo>
                  <a:cubicBezTo>
                    <a:pt x="0" y="286384"/>
                    <a:pt x="0" y="286384"/>
                    <a:pt x="0" y="286384"/>
                  </a:cubicBezTo>
                  <a:cubicBezTo>
                    <a:pt x="0" y="128119"/>
                    <a:pt x="131907" y="0"/>
                    <a:pt x="290196" y="0"/>
                  </a:cubicBezTo>
                  <a:close/>
                  <a:moveTo>
                    <a:pt x="471488" y="425450"/>
                  </a:moveTo>
                  <a:lnTo>
                    <a:pt x="471488" y="598488"/>
                  </a:lnTo>
                  <a:lnTo>
                    <a:pt x="1971676" y="598488"/>
                  </a:lnTo>
                  <a:lnTo>
                    <a:pt x="1971676" y="425450"/>
                  </a:lnTo>
                  <a:lnTo>
                    <a:pt x="471488" y="425450"/>
                  </a:lnTo>
                  <a:close/>
                  <a:moveTo>
                    <a:pt x="471488" y="801688"/>
                  </a:moveTo>
                  <a:lnTo>
                    <a:pt x="471488" y="971551"/>
                  </a:lnTo>
                  <a:lnTo>
                    <a:pt x="1971676" y="971551"/>
                  </a:lnTo>
                  <a:lnTo>
                    <a:pt x="1971676" y="801688"/>
                  </a:lnTo>
                  <a:lnTo>
                    <a:pt x="471488" y="801688"/>
                  </a:lnTo>
                  <a:close/>
                  <a:moveTo>
                    <a:pt x="471488" y="1174750"/>
                  </a:moveTo>
                  <a:lnTo>
                    <a:pt x="471488" y="1347788"/>
                  </a:lnTo>
                  <a:lnTo>
                    <a:pt x="1971676" y="1347788"/>
                  </a:lnTo>
                  <a:lnTo>
                    <a:pt x="1971676" y="1174750"/>
                  </a:lnTo>
                  <a:lnTo>
                    <a:pt x="471488" y="1174750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5852" name="组合 17"/>
          <p:cNvGrpSpPr/>
          <p:nvPr/>
        </p:nvGrpSpPr>
        <p:grpSpPr>
          <a:xfrm>
            <a:off x="6637338" y="4768850"/>
            <a:ext cx="369887" cy="473075"/>
            <a:chExt cx="563562" cy="720725"/>
          </a:xfrm>
        </p:grpSpPr>
        <p:sp>
          <p:nvSpPr>
            <p:cNvPr id="35853" name="Freeform 32"/>
            <p:cNvSpPr>
              <a:spLocks noChangeArrowheads="1"/>
            </p:cNvSpPr>
            <p:nvPr/>
          </p:nvSpPr>
          <p:spPr bwMode="auto">
            <a:xfrm>
              <a:off x="209550" y="0"/>
              <a:ext cx="142875" cy="720725"/>
            </a:xfrm>
            <a:custGeom>
              <a:gdLst>
                <a:gd name="T0" fmla="*/ 2147483646 w 64"/>
                <a:gd name="T1" fmla="*/ 2147483646 h 321"/>
                <a:gd name="T2" fmla="*/ 2147483646 w 64"/>
                <a:gd name="T3" fmla="*/ 2147483646 h 321"/>
                <a:gd name="T4" fmla="*/ 0 w 64"/>
                <a:gd name="T5" fmla="*/ 2147483646 h 321"/>
                <a:gd name="T6" fmla="*/ 0 w 64"/>
                <a:gd name="T7" fmla="*/ 2147483646 h 321"/>
                <a:gd name="T8" fmla="*/ 2147483646 w 64"/>
                <a:gd name="T9" fmla="*/ 0 h 321"/>
                <a:gd name="T10" fmla="*/ 2147483646 w 64"/>
                <a:gd name="T11" fmla="*/ 2147483646 h 321"/>
                <a:gd name="T12" fmla="*/ 2147483646 w 64"/>
                <a:gd name="T13" fmla="*/ 2147483646 h 3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"/>
                <a:gd name="T22" fmla="*/ 0 h 321"/>
                <a:gd name="T23" fmla="*/ 64 w 64"/>
                <a:gd name="T24" fmla="*/ 321 h 321"/>
              </a:gdLst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" h="321">
                  <a:moveTo>
                    <a:pt x="64" y="289"/>
                  </a:moveTo>
                  <a:cubicBezTo>
                    <a:pt x="64" y="307"/>
                    <a:pt x="49" y="321"/>
                    <a:pt x="32" y="321"/>
                  </a:cubicBezTo>
                  <a:cubicBezTo>
                    <a:pt x="14" y="321"/>
                    <a:pt x="0" y="307"/>
                    <a:pt x="0" y="289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289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54" name="Freeform 33"/>
            <p:cNvSpPr>
              <a:spLocks noChangeArrowheads="1"/>
            </p:cNvSpPr>
            <p:nvPr/>
          </p:nvSpPr>
          <p:spPr bwMode="auto">
            <a:xfrm>
              <a:off x="0" y="439737"/>
              <a:ext cx="141288" cy="280988"/>
            </a:xfrm>
            <a:custGeom>
              <a:gdLst>
                <a:gd name="T0" fmla="*/ 2147483646 w 63"/>
                <a:gd name="T1" fmla="*/ 2147483646 h 125"/>
                <a:gd name="T2" fmla="*/ 2147483646 w 63"/>
                <a:gd name="T3" fmla="*/ 2147483646 h 125"/>
                <a:gd name="T4" fmla="*/ 0 w 63"/>
                <a:gd name="T5" fmla="*/ 2147483646 h 125"/>
                <a:gd name="T6" fmla="*/ 0 w 63"/>
                <a:gd name="T7" fmla="*/ 2147483646 h 125"/>
                <a:gd name="T8" fmla="*/ 2147483646 w 63"/>
                <a:gd name="T9" fmla="*/ 0 h 125"/>
                <a:gd name="T10" fmla="*/ 2147483646 w 63"/>
                <a:gd name="T11" fmla="*/ 2147483646 h 125"/>
                <a:gd name="T12" fmla="*/ 2147483646 w 63"/>
                <a:gd name="T13" fmla="*/ 2147483646 h 12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3"/>
                <a:gd name="T22" fmla="*/ 0 h 125"/>
                <a:gd name="T23" fmla="*/ 63 w 63"/>
                <a:gd name="T24" fmla="*/ 125 h 125"/>
              </a:gdLst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2" h="125">
                  <a:moveTo>
                    <a:pt x="63" y="93"/>
                  </a:moveTo>
                  <a:cubicBezTo>
                    <a:pt x="63" y="111"/>
                    <a:pt x="49" y="125"/>
                    <a:pt x="32" y="125"/>
                  </a:cubicBezTo>
                  <a:cubicBezTo>
                    <a:pt x="14" y="125"/>
                    <a:pt x="0" y="111"/>
                    <a:pt x="0" y="93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3" y="14"/>
                    <a:pt x="63" y="32"/>
                  </a:cubicBezTo>
                  <a:lnTo>
                    <a:pt x="63" y="93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55" name="Freeform 34"/>
            <p:cNvSpPr>
              <a:spLocks noChangeArrowheads="1"/>
            </p:cNvSpPr>
            <p:nvPr/>
          </p:nvSpPr>
          <p:spPr bwMode="auto">
            <a:xfrm>
              <a:off x="420687" y="231775"/>
              <a:ext cx="142875" cy="488950"/>
            </a:xfrm>
            <a:custGeom>
              <a:gdLst>
                <a:gd name="T0" fmla="*/ 2147483646 w 64"/>
                <a:gd name="T1" fmla="*/ 2147483646 h 218"/>
                <a:gd name="T2" fmla="*/ 2147483646 w 64"/>
                <a:gd name="T3" fmla="*/ 2147483646 h 218"/>
                <a:gd name="T4" fmla="*/ 0 w 64"/>
                <a:gd name="T5" fmla="*/ 2147483646 h 218"/>
                <a:gd name="T6" fmla="*/ 0 w 64"/>
                <a:gd name="T7" fmla="*/ 2147483646 h 218"/>
                <a:gd name="T8" fmla="*/ 2147483646 w 64"/>
                <a:gd name="T9" fmla="*/ 0 h 218"/>
                <a:gd name="T10" fmla="*/ 2147483646 w 64"/>
                <a:gd name="T11" fmla="*/ 2147483646 h 218"/>
                <a:gd name="T12" fmla="*/ 2147483646 w 64"/>
                <a:gd name="T13" fmla="*/ 2147483646 h 21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"/>
                <a:gd name="T22" fmla="*/ 0 h 218"/>
                <a:gd name="T23" fmla="*/ 64 w 64"/>
                <a:gd name="T24" fmla="*/ 218 h 218"/>
              </a:gdLst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" h="218">
                  <a:moveTo>
                    <a:pt x="64" y="186"/>
                  </a:moveTo>
                  <a:cubicBezTo>
                    <a:pt x="64" y="204"/>
                    <a:pt x="49" y="218"/>
                    <a:pt x="32" y="218"/>
                  </a:cubicBezTo>
                  <a:cubicBezTo>
                    <a:pt x="14" y="218"/>
                    <a:pt x="0" y="204"/>
                    <a:pt x="0" y="186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186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/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 bwMode="auto">
      <p:bgPr>
        <a:blipFill dpi="0"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6866" name="组合 1"/>
          <p:cNvGrpSpPr/>
          <p:nvPr/>
        </p:nvGrpSpPr>
        <p:grpSpPr>
          <a:xfrm>
            <a:off x="8674100" y="92075"/>
            <a:ext cx="3630613" cy="920750"/>
            <a:chExt cx="3965717" cy="921247"/>
          </a:xfrm>
        </p:grpSpPr>
        <p:sp>
          <p:nvSpPr>
            <p:cNvPr id="36886" name="等腰三角形 2"/>
            <p:cNvSpPr>
              <a:spLocks noChangeArrowheads="1"/>
            </p:cNvSpPr>
            <p:nvPr/>
          </p:nvSpPr>
          <p:spPr bwMode="auto">
            <a:xfrm rot="5400000" flipV="1">
              <a:off x="1522235" y="-1522235"/>
              <a:ext cx="921247" cy="3965717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36887" name="等腰三角形 3"/>
            <p:cNvSpPr>
              <a:spLocks noChangeArrowheads="1"/>
            </p:cNvSpPr>
            <p:nvPr/>
          </p:nvSpPr>
          <p:spPr bwMode="auto">
            <a:xfrm rot="5400000" flipV="1">
              <a:off x="2356721" y="-836346"/>
              <a:ext cx="602579" cy="2593940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36867" name="文本框 4"/>
          <p:cNvSpPr>
            <a:spLocks noChangeArrowheads="1"/>
          </p:cNvSpPr>
          <p:nvPr/>
        </p:nvSpPr>
        <p:spPr bwMode="auto">
          <a:xfrm>
            <a:off x="4070350" y="247650"/>
            <a:ext cx="40259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000000"/>
                </a:solidFill>
              </a:rPr>
              <a:t>  </a:t>
            </a:r>
            <a:r>
              <a:rPr lang="en-US" altLang="zh-CN" b="1">
                <a:solidFill>
                  <a:schemeClr val="bg1"/>
                </a:solidFill>
                <a:latin typeface="方正姚体简体" panose="03000509000000000000" pitchFamily="65" charset="-122"/>
                <a:sym typeface="方正姚体" panose="02010601030101010101" pitchFamily="2" charset="-122"/>
              </a:rPr>
              <a:t>MORE  THEN  TEMPLATE</a:t>
            </a:r>
            <a:endParaRPr lang="en-US" altLang="zh-CN" sz="2000" b="1">
              <a:solidFill>
                <a:schemeClr val="bg1"/>
              </a:solidFill>
              <a:latin typeface="方正姚体简体" panose="03000509000000000000" pitchFamily="65" charset="-122"/>
              <a:sym typeface="方正姚体" panose="02010601030101010101" pitchFamily="2" charset="-122"/>
            </a:endParaRPr>
          </a:p>
        </p:txBody>
      </p:sp>
      <p:grpSp>
        <p:nvGrpSpPr>
          <p:cNvPr id="36868" name="组合 5"/>
          <p:cNvGrpSpPr/>
          <p:nvPr/>
        </p:nvGrpSpPr>
        <p:grpSpPr>
          <a:xfrm flipH="1">
            <a:off x="-12700" y="92075"/>
            <a:ext cx="3630613" cy="920750"/>
            <a:chExt cx="3965717" cy="921247"/>
          </a:xfrm>
        </p:grpSpPr>
        <p:sp>
          <p:nvSpPr>
            <p:cNvPr id="36884" name="等腰三角形 6"/>
            <p:cNvSpPr>
              <a:spLocks noChangeArrowheads="1"/>
            </p:cNvSpPr>
            <p:nvPr/>
          </p:nvSpPr>
          <p:spPr bwMode="auto">
            <a:xfrm rot="5400000" flipV="1">
              <a:off x="1522235" y="-1522235"/>
              <a:ext cx="921247" cy="3965717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36885" name="等腰三角形 7"/>
            <p:cNvSpPr>
              <a:spLocks noChangeArrowheads="1"/>
            </p:cNvSpPr>
            <p:nvPr/>
          </p:nvSpPr>
          <p:spPr bwMode="auto">
            <a:xfrm rot="5400000" flipV="1">
              <a:off x="2356721" y="-836346"/>
              <a:ext cx="602579" cy="2593940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36869" name="矩形 8"/>
          <p:cNvSpPr>
            <a:spLocks noChangeArrowheads="1"/>
          </p:cNvSpPr>
          <p:nvPr/>
        </p:nvSpPr>
        <p:spPr bwMode="auto">
          <a:xfrm>
            <a:off x="1077913" y="2012950"/>
            <a:ext cx="2522537" cy="1530350"/>
          </a:xfrm>
          <a:prstGeom prst="rect">
            <a:avLst/>
          </a:prstGeom>
          <a:solidFill>
            <a:srgbClr val="FFFFFF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6870" name="矩形 9"/>
          <p:cNvSpPr>
            <a:spLocks noChangeArrowheads="1"/>
          </p:cNvSpPr>
          <p:nvPr/>
        </p:nvSpPr>
        <p:spPr bwMode="auto">
          <a:xfrm>
            <a:off x="4845050" y="2012950"/>
            <a:ext cx="2524125" cy="1530350"/>
          </a:xfrm>
          <a:prstGeom prst="rect">
            <a:avLst/>
          </a:prstGeom>
          <a:solidFill>
            <a:srgbClr val="FFFFFF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6871" name="矩形 10"/>
          <p:cNvSpPr>
            <a:spLocks noChangeArrowheads="1"/>
          </p:cNvSpPr>
          <p:nvPr/>
        </p:nvSpPr>
        <p:spPr bwMode="auto">
          <a:xfrm>
            <a:off x="8613775" y="2012950"/>
            <a:ext cx="2522538" cy="1530350"/>
          </a:xfrm>
          <a:prstGeom prst="rect">
            <a:avLst/>
          </a:prstGeom>
          <a:solidFill>
            <a:srgbClr val="FFFFFF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6872" name="任意多边形 11"/>
          <p:cNvSpPr>
            <a:spLocks noChangeArrowheads="1"/>
          </p:cNvSpPr>
          <p:nvPr/>
        </p:nvSpPr>
        <p:spPr bwMode="auto">
          <a:xfrm>
            <a:off x="1089025" y="3543300"/>
            <a:ext cx="2509838" cy="252413"/>
          </a:xfrm>
          <a:custGeom>
            <a:gdLst>
              <a:gd name="T0" fmla="*/ 0 w 2510282"/>
              <a:gd name="T1" fmla="*/ 0 h 252000"/>
              <a:gd name="T2" fmla="*/ 2508950 w 2510282"/>
              <a:gd name="T3" fmla="*/ 0 h 252000"/>
              <a:gd name="T4" fmla="*/ 2362907 w 2510282"/>
              <a:gd name="T5" fmla="*/ 253241 h 252000"/>
              <a:gd name="T6" fmla="*/ 146043 w 2510282"/>
              <a:gd name="T7" fmla="*/ 253241 h 252000"/>
              <a:gd name="T8" fmla="*/ 0 60000 65536"/>
              <a:gd name="T9" fmla="*/ 0 60000 65536"/>
              <a:gd name="T10" fmla="*/ 0 60000 65536"/>
              <a:gd name="T11" fmla="*/ 0 60000 65536"/>
              <a:gd name="T12" fmla="*/ 0 w 2510282"/>
              <a:gd name="T13" fmla="*/ 0 h 252000"/>
              <a:gd name="T14" fmla="*/ 2510282 w 2510282"/>
              <a:gd name="T15" fmla="*/ 252000 h 252000"/>
            </a:gdLst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510282" h="252000">
                <a:moveTo>
                  <a:pt x="0" y="0"/>
                </a:moveTo>
                <a:lnTo>
                  <a:pt x="2510282" y="0"/>
                </a:lnTo>
                <a:lnTo>
                  <a:pt x="2364161" y="252000"/>
                </a:lnTo>
                <a:lnTo>
                  <a:pt x="146121" y="252000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6901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6873" name="矩形 12"/>
          <p:cNvSpPr>
            <a:spLocks noChangeArrowheads="1"/>
          </p:cNvSpPr>
          <p:nvPr/>
        </p:nvSpPr>
        <p:spPr bwMode="auto">
          <a:xfrm>
            <a:off x="1225550" y="3795713"/>
            <a:ext cx="2219325" cy="2524125"/>
          </a:xfrm>
          <a:prstGeom prst="rect">
            <a:avLst/>
          </a:prstGeom>
          <a:solidFill>
            <a:srgbClr val="FFFFFF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6874" name="任意多边形 13"/>
          <p:cNvSpPr>
            <a:spLocks noChangeArrowheads="1"/>
          </p:cNvSpPr>
          <p:nvPr/>
        </p:nvSpPr>
        <p:spPr bwMode="auto">
          <a:xfrm>
            <a:off x="4851400" y="3543300"/>
            <a:ext cx="2509838" cy="252413"/>
          </a:xfrm>
          <a:custGeom>
            <a:gdLst>
              <a:gd name="T0" fmla="*/ 0 w 2510282"/>
              <a:gd name="T1" fmla="*/ 0 h 252000"/>
              <a:gd name="T2" fmla="*/ 2508950 w 2510282"/>
              <a:gd name="T3" fmla="*/ 0 h 252000"/>
              <a:gd name="T4" fmla="*/ 2362907 w 2510282"/>
              <a:gd name="T5" fmla="*/ 253241 h 252000"/>
              <a:gd name="T6" fmla="*/ 146043 w 2510282"/>
              <a:gd name="T7" fmla="*/ 253241 h 252000"/>
              <a:gd name="T8" fmla="*/ 0 60000 65536"/>
              <a:gd name="T9" fmla="*/ 0 60000 65536"/>
              <a:gd name="T10" fmla="*/ 0 60000 65536"/>
              <a:gd name="T11" fmla="*/ 0 60000 65536"/>
              <a:gd name="T12" fmla="*/ 0 w 2510282"/>
              <a:gd name="T13" fmla="*/ 0 h 252000"/>
              <a:gd name="T14" fmla="*/ 2510282 w 2510282"/>
              <a:gd name="T15" fmla="*/ 252000 h 252000"/>
            </a:gdLst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510282" h="252000">
                <a:moveTo>
                  <a:pt x="0" y="0"/>
                </a:moveTo>
                <a:lnTo>
                  <a:pt x="2510282" y="0"/>
                </a:lnTo>
                <a:lnTo>
                  <a:pt x="2364161" y="252000"/>
                </a:lnTo>
                <a:lnTo>
                  <a:pt x="146121" y="252000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6901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6875" name="矩形 14"/>
          <p:cNvSpPr>
            <a:spLocks noChangeArrowheads="1"/>
          </p:cNvSpPr>
          <p:nvPr/>
        </p:nvSpPr>
        <p:spPr bwMode="auto">
          <a:xfrm>
            <a:off x="4986338" y="3795713"/>
            <a:ext cx="2220912" cy="2524125"/>
          </a:xfrm>
          <a:prstGeom prst="rect">
            <a:avLst/>
          </a:prstGeom>
          <a:solidFill>
            <a:srgbClr val="FFFFFF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6876" name="任意多边形 15"/>
          <p:cNvSpPr>
            <a:spLocks noChangeArrowheads="1"/>
          </p:cNvSpPr>
          <p:nvPr/>
        </p:nvSpPr>
        <p:spPr bwMode="auto">
          <a:xfrm>
            <a:off x="8613775" y="3543300"/>
            <a:ext cx="2509838" cy="252413"/>
          </a:xfrm>
          <a:custGeom>
            <a:gdLst>
              <a:gd name="T0" fmla="*/ 0 w 2510282"/>
              <a:gd name="T1" fmla="*/ 0 h 252000"/>
              <a:gd name="T2" fmla="*/ 2508950 w 2510282"/>
              <a:gd name="T3" fmla="*/ 0 h 252000"/>
              <a:gd name="T4" fmla="*/ 2362907 w 2510282"/>
              <a:gd name="T5" fmla="*/ 253241 h 252000"/>
              <a:gd name="T6" fmla="*/ 146043 w 2510282"/>
              <a:gd name="T7" fmla="*/ 253241 h 252000"/>
              <a:gd name="T8" fmla="*/ 0 60000 65536"/>
              <a:gd name="T9" fmla="*/ 0 60000 65536"/>
              <a:gd name="T10" fmla="*/ 0 60000 65536"/>
              <a:gd name="T11" fmla="*/ 0 60000 65536"/>
              <a:gd name="T12" fmla="*/ 0 w 2510282"/>
              <a:gd name="T13" fmla="*/ 0 h 252000"/>
              <a:gd name="T14" fmla="*/ 2510282 w 2510282"/>
              <a:gd name="T15" fmla="*/ 252000 h 252000"/>
            </a:gdLst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510282" h="252000">
                <a:moveTo>
                  <a:pt x="0" y="0"/>
                </a:moveTo>
                <a:lnTo>
                  <a:pt x="2510282" y="0"/>
                </a:lnTo>
                <a:lnTo>
                  <a:pt x="2364161" y="252000"/>
                </a:lnTo>
                <a:lnTo>
                  <a:pt x="146121" y="252000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6901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6877" name="矩形 16"/>
          <p:cNvSpPr>
            <a:spLocks noChangeArrowheads="1"/>
          </p:cNvSpPr>
          <p:nvPr/>
        </p:nvSpPr>
        <p:spPr bwMode="auto">
          <a:xfrm>
            <a:off x="8748713" y="3795713"/>
            <a:ext cx="2220912" cy="2524125"/>
          </a:xfrm>
          <a:prstGeom prst="rect">
            <a:avLst/>
          </a:prstGeom>
          <a:solidFill>
            <a:srgbClr val="FFFFFF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6878" name="文本框 17"/>
          <p:cNvSpPr>
            <a:spLocks noChangeArrowheads="1"/>
          </p:cNvSpPr>
          <p:nvPr/>
        </p:nvSpPr>
        <p:spPr bwMode="auto">
          <a:xfrm>
            <a:off x="1438275" y="2393950"/>
            <a:ext cx="1746250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4400" b="1">
                <a:solidFill>
                  <a:srgbClr val="0B2334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12,358</a:t>
            </a:r>
            <a:endParaRPr lang="zh-CN" altLang="en-US" sz="4400" b="1">
              <a:solidFill>
                <a:srgbClr val="0B2334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</p:txBody>
      </p:sp>
      <p:sp>
        <p:nvSpPr>
          <p:cNvPr id="36879" name="文本框 18"/>
          <p:cNvSpPr>
            <a:spLocks noChangeArrowheads="1"/>
          </p:cNvSpPr>
          <p:nvPr/>
        </p:nvSpPr>
        <p:spPr bwMode="auto">
          <a:xfrm>
            <a:off x="5375275" y="2393950"/>
            <a:ext cx="1462088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4400" b="1">
                <a:solidFill>
                  <a:srgbClr val="0B2334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3,627</a:t>
            </a:r>
            <a:endParaRPr lang="zh-CN" altLang="en-US" sz="4400" b="1">
              <a:solidFill>
                <a:srgbClr val="0B2334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</p:txBody>
      </p:sp>
      <p:sp>
        <p:nvSpPr>
          <p:cNvPr id="36880" name="文本框 19"/>
          <p:cNvSpPr>
            <a:spLocks noChangeArrowheads="1"/>
          </p:cNvSpPr>
          <p:nvPr/>
        </p:nvSpPr>
        <p:spPr bwMode="auto">
          <a:xfrm>
            <a:off x="9128125" y="2397125"/>
            <a:ext cx="1462088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4400" b="1">
                <a:solidFill>
                  <a:srgbClr val="0B2334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5,521</a:t>
            </a:r>
            <a:endParaRPr lang="zh-CN" altLang="en-US" sz="4400" b="1">
              <a:solidFill>
                <a:srgbClr val="0B2334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</p:txBody>
      </p:sp>
      <p:sp>
        <p:nvSpPr>
          <p:cNvPr id="36881" name="文本框 20"/>
          <p:cNvSpPr>
            <a:spLocks noChangeArrowheads="1"/>
          </p:cNvSpPr>
          <p:nvPr/>
        </p:nvSpPr>
        <p:spPr bwMode="auto">
          <a:xfrm>
            <a:off x="1422400" y="4387850"/>
            <a:ext cx="2032000" cy="172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000" b="1">
                <a:solidFill>
                  <a:srgbClr val="B7C73F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  </a:t>
            </a:r>
            <a:r>
              <a:rPr lang="en-US" altLang="zh-CN" sz="2000" b="1">
                <a:solidFill>
                  <a:schemeClr val="bg1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MORE  THEN </a:t>
            </a:r>
            <a:endParaRPr lang="zh-CN" altLang="en-US" sz="2000" b="1">
              <a:solidFill>
                <a:schemeClr val="bg1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000" b="1">
                <a:solidFill>
                  <a:schemeClr val="bg1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    TEMPLATE</a:t>
            </a:r>
            <a:endParaRPr lang="zh-CN" altLang="en-US" sz="2000" b="1">
              <a:solidFill>
                <a:schemeClr val="bg1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chemeClr val="bg1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Click here to add  you </a:t>
            </a:r>
            <a:endParaRPr lang="zh-CN" altLang="en-US" sz="1600">
              <a:solidFill>
                <a:schemeClr val="bg1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chemeClr val="bg1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to the  center of the </a:t>
            </a:r>
            <a:endParaRPr lang="en-US" altLang="zh-CN" sz="1600">
              <a:solidFill>
                <a:schemeClr val="bg1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chemeClr val="bg1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narrative thought </a:t>
            </a:r>
            <a:endParaRPr lang="en-US" altLang="zh-CN" sz="1600">
              <a:solidFill>
                <a:schemeClr val="bg1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chemeClr val="bg1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</p:txBody>
      </p:sp>
      <p:sp>
        <p:nvSpPr>
          <p:cNvPr id="36882" name="文本框 21"/>
          <p:cNvSpPr>
            <a:spLocks noChangeArrowheads="1"/>
          </p:cNvSpPr>
          <p:nvPr/>
        </p:nvSpPr>
        <p:spPr bwMode="auto">
          <a:xfrm>
            <a:off x="5184775" y="4387850"/>
            <a:ext cx="2032000" cy="172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000" b="1">
                <a:solidFill>
                  <a:srgbClr val="B7C73F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  </a:t>
            </a:r>
            <a:r>
              <a:rPr lang="en-US" altLang="zh-CN" sz="2000" b="1">
                <a:solidFill>
                  <a:schemeClr val="bg1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MORE  THEN </a:t>
            </a:r>
            <a:endParaRPr lang="zh-CN" altLang="en-US" sz="2000" b="1">
              <a:solidFill>
                <a:schemeClr val="bg1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000" b="1">
                <a:solidFill>
                  <a:schemeClr val="bg1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    TEMPLATE</a:t>
            </a:r>
            <a:endParaRPr lang="zh-CN" altLang="en-US" sz="2000" b="1">
              <a:solidFill>
                <a:schemeClr val="bg1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chemeClr val="bg1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Click here to add  you </a:t>
            </a:r>
            <a:endParaRPr lang="zh-CN" altLang="en-US" sz="1600">
              <a:solidFill>
                <a:schemeClr val="bg1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chemeClr val="bg1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to the  center of the </a:t>
            </a:r>
            <a:endParaRPr lang="en-US" altLang="zh-CN" sz="1600">
              <a:solidFill>
                <a:schemeClr val="bg1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chemeClr val="bg1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narrative thought </a:t>
            </a:r>
            <a:endParaRPr lang="en-US" altLang="zh-CN" sz="1600">
              <a:solidFill>
                <a:schemeClr val="bg1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chemeClr val="bg1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</p:txBody>
      </p:sp>
      <p:sp>
        <p:nvSpPr>
          <p:cNvPr id="36883" name="文本框 22"/>
          <p:cNvSpPr>
            <a:spLocks noChangeArrowheads="1"/>
          </p:cNvSpPr>
          <p:nvPr/>
        </p:nvSpPr>
        <p:spPr bwMode="auto">
          <a:xfrm>
            <a:off x="8947150" y="4387850"/>
            <a:ext cx="2032000" cy="172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000" b="1">
                <a:solidFill>
                  <a:srgbClr val="B7C73F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  </a:t>
            </a:r>
            <a:r>
              <a:rPr lang="en-US" altLang="zh-CN" sz="2000" b="1">
                <a:solidFill>
                  <a:schemeClr val="bg1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MORE  THEN </a:t>
            </a:r>
            <a:endParaRPr lang="zh-CN" altLang="en-US" sz="2000" b="1">
              <a:solidFill>
                <a:schemeClr val="bg1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000" b="1">
                <a:solidFill>
                  <a:schemeClr val="bg1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    TEMPLATE</a:t>
            </a:r>
            <a:endParaRPr lang="zh-CN" altLang="en-US" sz="2000" b="1">
              <a:solidFill>
                <a:schemeClr val="bg1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chemeClr val="bg1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Click here to add  you </a:t>
            </a:r>
            <a:endParaRPr lang="zh-CN" altLang="en-US" sz="1600">
              <a:solidFill>
                <a:schemeClr val="bg1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chemeClr val="bg1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to the  center of the </a:t>
            </a:r>
            <a:endParaRPr lang="en-US" altLang="zh-CN" sz="1600">
              <a:solidFill>
                <a:schemeClr val="bg1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chemeClr val="bg1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narrative thought </a:t>
            </a:r>
            <a:endParaRPr lang="en-US" altLang="zh-CN" sz="1600">
              <a:solidFill>
                <a:schemeClr val="bg1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chemeClr val="bg1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 bwMode="auto">
      <p:bgPr>
        <a:blipFill dpi="0"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7890" name="组合 1"/>
          <p:cNvGrpSpPr/>
          <p:nvPr/>
        </p:nvGrpSpPr>
        <p:grpSpPr>
          <a:xfrm>
            <a:off x="8674100" y="92075"/>
            <a:ext cx="3630613" cy="920750"/>
            <a:chExt cx="3965717" cy="921247"/>
          </a:xfrm>
        </p:grpSpPr>
        <p:sp>
          <p:nvSpPr>
            <p:cNvPr id="37930" name="等腰三角形 2"/>
            <p:cNvSpPr>
              <a:spLocks noChangeArrowheads="1"/>
            </p:cNvSpPr>
            <p:nvPr/>
          </p:nvSpPr>
          <p:spPr bwMode="auto">
            <a:xfrm rot="5400000" flipV="1">
              <a:off x="1522235" y="-1522235"/>
              <a:ext cx="921247" cy="3965717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37931" name="等腰三角形 3"/>
            <p:cNvSpPr>
              <a:spLocks noChangeArrowheads="1"/>
            </p:cNvSpPr>
            <p:nvPr/>
          </p:nvSpPr>
          <p:spPr bwMode="auto">
            <a:xfrm rot="5400000" flipV="1">
              <a:off x="2356721" y="-836346"/>
              <a:ext cx="602579" cy="2593940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37891" name="文本框 4"/>
          <p:cNvSpPr>
            <a:spLocks noChangeArrowheads="1"/>
          </p:cNvSpPr>
          <p:nvPr/>
        </p:nvSpPr>
        <p:spPr bwMode="auto">
          <a:xfrm>
            <a:off x="4070350" y="247650"/>
            <a:ext cx="40259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000000"/>
                </a:solidFill>
              </a:rPr>
              <a:t>  </a:t>
            </a:r>
            <a:r>
              <a:rPr lang="en-US" altLang="zh-CN" b="1">
                <a:solidFill>
                  <a:schemeClr val="bg1"/>
                </a:solidFill>
                <a:latin typeface="方正姚体简体" panose="03000509000000000000" pitchFamily="65" charset="-122"/>
                <a:sym typeface="方正姚体" panose="02010601030101010101" pitchFamily="2" charset="-122"/>
              </a:rPr>
              <a:t>MORE  THEN  TEMPLATE</a:t>
            </a:r>
            <a:endParaRPr lang="en-US" altLang="zh-CN" sz="2000" b="1">
              <a:solidFill>
                <a:schemeClr val="bg1"/>
              </a:solidFill>
              <a:latin typeface="方正姚体简体" panose="03000509000000000000" pitchFamily="65" charset="-122"/>
              <a:sym typeface="方正姚体" panose="02010601030101010101" pitchFamily="2" charset="-122"/>
            </a:endParaRPr>
          </a:p>
        </p:txBody>
      </p:sp>
      <p:grpSp>
        <p:nvGrpSpPr>
          <p:cNvPr id="37892" name="组合 5"/>
          <p:cNvGrpSpPr/>
          <p:nvPr/>
        </p:nvGrpSpPr>
        <p:grpSpPr>
          <a:xfrm flipH="1">
            <a:off x="-12700" y="92075"/>
            <a:ext cx="3630613" cy="920750"/>
            <a:chExt cx="3965717" cy="921247"/>
          </a:xfrm>
        </p:grpSpPr>
        <p:sp>
          <p:nvSpPr>
            <p:cNvPr id="37928" name="等腰三角形 6"/>
            <p:cNvSpPr>
              <a:spLocks noChangeArrowheads="1"/>
            </p:cNvSpPr>
            <p:nvPr/>
          </p:nvSpPr>
          <p:spPr bwMode="auto">
            <a:xfrm rot="5400000" flipV="1">
              <a:off x="1522235" y="-1522235"/>
              <a:ext cx="921247" cy="3965717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37929" name="等腰三角形 7"/>
            <p:cNvSpPr>
              <a:spLocks noChangeArrowheads="1"/>
            </p:cNvSpPr>
            <p:nvPr/>
          </p:nvSpPr>
          <p:spPr bwMode="auto">
            <a:xfrm rot="5400000" flipV="1">
              <a:off x="2356721" y="-836346"/>
              <a:ext cx="602579" cy="2593940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37893" name="任意多边形 59"/>
          <p:cNvSpPr>
            <a:spLocks noChangeArrowheads="1"/>
          </p:cNvSpPr>
          <p:nvPr/>
        </p:nvSpPr>
        <p:spPr bwMode="auto">
          <a:xfrm>
            <a:off x="5584825" y="1800225"/>
            <a:ext cx="1038225" cy="998538"/>
          </a:xfrm>
          <a:custGeom>
            <a:gdLst>
              <a:gd name="T0" fmla="*/ 0 w 1038469"/>
              <a:gd name="T1" fmla="*/ 0 h 998072"/>
              <a:gd name="T2" fmla="*/ 459578 w 1038469"/>
              <a:gd name="T3" fmla="*/ 0 h 998072"/>
              <a:gd name="T4" fmla="*/ 1037737 w 1038469"/>
              <a:gd name="T5" fmla="*/ 579377 h 998072"/>
              <a:gd name="T6" fmla="*/ 1037737 w 1038469"/>
              <a:gd name="T7" fmla="*/ 999470 h 998072"/>
              <a:gd name="T8" fmla="*/ 0 w 1038469"/>
              <a:gd name="T9" fmla="*/ 999470 h 99807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38469"/>
              <a:gd name="T16" fmla="*/ 0 h 998072"/>
              <a:gd name="T17" fmla="*/ 1038469 w 1038469"/>
              <a:gd name="T18" fmla="*/ 998072 h 998072"/>
            </a:gdLst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38469" h="998072">
                <a:moveTo>
                  <a:pt x="0" y="0"/>
                </a:moveTo>
                <a:lnTo>
                  <a:pt x="459902" y="0"/>
                </a:lnTo>
                <a:cubicBezTo>
                  <a:pt x="779436" y="0"/>
                  <a:pt x="1038469" y="259033"/>
                  <a:pt x="1038469" y="578567"/>
                </a:cubicBezTo>
                <a:lnTo>
                  <a:pt x="1038469" y="998072"/>
                </a:lnTo>
                <a:lnTo>
                  <a:pt x="0" y="998072"/>
                </a:lnTo>
                <a:lnTo>
                  <a:pt x="0" y="0"/>
                </a:lnTo>
                <a:close/>
              </a:path>
            </a:pathLst>
          </a:custGeom>
          <a:solidFill>
            <a:srgbClr val="FEFEFE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7894" name="任意多边形 60"/>
          <p:cNvSpPr>
            <a:spLocks noChangeArrowheads="1"/>
          </p:cNvSpPr>
          <p:nvPr/>
        </p:nvSpPr>
        <p:spPr bwMode="auto">
          <a:xfrm flipH="1" flipV="1">
            <a:off x="5584825" y="4881563"/>
            <a:ext cx="1038225" cy="998537"/>
          </a:xfrm>
          <a:custGeom>
            <a:gdLst>
              <a:gd name="T0" fmla="*/ 0 w 1038469"/>
              <a:gd name="T1" fmla="*/ 0 h 998072"/>
              <a:gd name="T2" fmla="*/ 459578 w 1038469"/>
              <a:gd name="T3" fmla="*/ 0 h 998072"/>
              <a:gd name="T4" fmla="*/ 1037737 w 1038469"/>
              <a:gd name="T5" fmla="*/ 579377 h 998072"/>
              <a:gd name="T6" fmla="*/ 1037737 w 1038469"/>
              <a:gd name="T7" fmla="*/ 999467 h 998072"/>
              <a:gd name="T8" fmla="*/ 0 w 1038469"/>
              <a:gd name="T9" fmla="*/ 999467 h 99807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38469"/>
              <a:gd name="T16" fmla="*/ 0 h 998072"/>
              <a:gd name="T17" fmla="*/ 1038469 w 1038469"/>
              <a:gd name="T18" fmla="*/ 998072 h 998072"/>
            </a:gdLst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38469" h="998072">
                <a:moveTo>
                  <a:pt x="0" y="0"/>
                </a:moveTo>
                <a:lnTo>
                  <a:pt x="459902" y="0"/>
                </a:lnTo>
                <a:cubicBezTo>
                  <a:pt x="779436" y="0"/>
                  <a:pt x="1038469" y="259033"/>
                  <a:pt x="1038469" y="578567"/>
                </a:cubicBezTo>
                <a:lnTo>
                  <a:pt x="1038469" y="998072"/>
                </a:lnTo>
                <a:lnTo>
                  <a:pt x="0" y="998072"/>
                </a:lnTo>
                <a:lnTo>
                  <a:pt x="0" y="0"/>
                </a:lnTo>
                <a:close/>
              </a:path>
            </a:pathLst>
          </a:custGeom>
          <a:solidFill>
            <a:srgbClr val="FEFEFE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7895" name="矩形 61"/>
          <p:cNvSpPr>
            <a:spLocks noChangeArrowheads="1"/>
          </p:cNvSpPr>
          <p:nvPr/>
        </p:nvSpPr>
        <p:spPr bwMode="auto">
          <a:xfrm>
            <a:off x="5584825" y="2798763"/>
            <a:ext cx="1038225" cy="1042987"/>
          </a:xfrm>
          <a:prstGeom prst="rect">
            <a:avLst/>
          </a:prstGeom>
          <a:solidFill>
            <a:srgbClr val="FEFEFE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7896" name="矩形 62"/>
          <p:cNvSpPr>
            <a:spLocks noChangeArrowheads="1"/>
          </p:cNvSpPr>
          <p:nvPr/>
        </p:nvSpPr>
        <p:spPr bwMode="auto">
          <a:xfrm>
            <a:off x="5584825" y="3840163"/>
            <a:ext cx="1038225" cy="1042987"/>
          </a:xfrm>
          <a:prstGeom prst="rect">
            <a:avLst/>
          </a:prstGeom>
          <a:solidFill>
            <a:srgbClr val="FEFEFE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7897" name="任意多边形 85"/>
          <p:cNvSpPr>
            <a:spLocks noChangeArrowheads="1"/>
          </p:cNvSpPr>
          <p:nvPr/>
        </p:nvSpPr>
        <p:spPr bwMode="auto">
          <a:xfrm flipH="1">
            <a:off x="7085013" y="3297238"/>
            <a:ext cx="4022725" cy="1006475"/>
          </a:xfrm>
          <a:custGeom>
            <a:gdLst>
              <a:gd name="T0" fmla="*/ 4022539 w 4022818"/>
              <a:gd name="T1" fmla="*/ 1004452 h 1007038"/>
              <a:gd name="T2" fmla="*/ 4021719 w 4022818"/>
              <a:gd name="T3" fmla="*/ 1005350 h 1007038"/>
              <a:gd name="T4" fmla="*/ 4022539 w 4022818"/>
              <a:gd name="T5" fmla="*/ 1005350 h 1007038"/>
              <a:gd name="T6" fmla="*/ 503482 w 4022818"/>
              <a:gd name="T7" fmla="*/ 0 h 1007038"/>
              <a:gd name="T8" fmla="*/ 0 w 4022818"/>
              <a:gd name="T9" fmla="*/ 502675 h 1007038"/>
              <a:gd name="T10" fmla="*/ 503482 w 4022818"/>
              <a:gd name="T11" fmla="*/ 1005348 h 1007038"/>
              <a:gd name="T12" fmla="*/ 556059 w 4022818"/>
              <a:gd name="T13" fmla="*/ 1000057 h 1007038"/>
              <a:gd name="T14" fmla="*/ 556059 w 4022818"/>
              <a:gd name="T15" fmla="*/ 1005349 h 1007038"/>
              <a:gd name="T16" fmla="*/ 1879200 w 4022818"/>
              <a:gd name="T17" fmla="*/ 1005349 h 1007038"/>
              <a:gd name="T18" fmla="*/ 1931774 w 4022818"/>
              <a:gd name="T19" fmla="*/ 1005349 h 1007038"/>
              <a:gd name="T20" fmla="*/ 1931774 w 4022818"/>
              <a:gd name="T21" fmla="*/ 1005350 h 1007038"/>
              <a:gd name="T22" fmla="*/ 4021719 w 4022818"/>
              <a:gd name="T23" fmla="*/ 1005350 h 1007038"/>
              <a:gd name="T24" fmla="*/ 4005607 w 4022818"/>
              <a:gd name="T25" fmla="*/ 9044 h 1007038"/>
              <a:gd name="T26" fmla="*/ 4010601 w 4022818"/>
              <a:gd name="T27" fmla="*/ 3822 h 1007038"/>
              <a:gd name="T28" fmla="*/ 2646824 w 4022818"/>
              <a:gd name="T29" fmla="*/ 3822 h 1007038"/>
              <a:gd name="T30" fmla="*/ 2646824 w 4022818"/>
              <a:gd name="T31" fmla="*/ 3821 h 1007038"/>
              <a:gd name="T32" fmla="*/ 1917147 w 4022818"/>
              <a:gd name="T33" fmla="*/ 3821 h 1007038"/>
              <a:gd name="T34" fmla="*/ 1879200 w 4022818"/>
              <a:gd name="T35" fmla="*/ 1 h 1007038"/>
              <a:gd name="T36" fmla="*/ 1841247 w 4022818"/>
              <a:gd name="T37" fmla="*/ 3821 h 1007038"/>
              <a:gd name="T38" fmla="*/ 556059 w 4022818"/>
              <a:gd name="T39" fmla="*/ 3821 h 1007038"/>
              <a:gd name="T40" fmla="*/ 556059 w 4022818"/>
              <a:gd name="T41" fmla="*/ 5292 h 1007038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4022818"/>
              <a:gd name="T64" fmla="*/ 0 h 1007038"/>
              <a:gd name="T65" fmla="*/ 4022818 w 4022818"/>
              <a:gd name="T66" fmla="*/ 1007038 h 1007038"/>
            </a:gdLst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4022818" h="1007038">
                <a:moveTo>
                  <a:pt x="4022818" y="1006138"/>
                </a:moveTo>
                <a:lnTo>
                  <a:pt x="4021998" y="1007038"/>
                </a:lnTo>
                <a:lnTo>
                  <a:pt x="4022818" y="1007038"/>
                </a:lnTo>
                <a:lnTo>
                  <a:pt x="4022818" y="1006138"/>
                </a:lnTo>
                <a:close/>
                <a:moveTo>
                  <a:pt x="503518" y="0"/>
                </a:moveTo>
                <a:cubicBezTo>
                  <a:pt x="225433" y="0"/>
                  <a:pt x="0" y="225433"/>
                  <a:pt x="0" y="503518"/>
                </a:cubicBezTo>
                <a:cubicBezTo>
                  <a:pt x="0" y="781603"/>
                  <a:pt x="225433" y="1007036"/>
                  <a:pt x="503518" y="1007036"/>
                </a:cubicBezTo>
                <a:lnTo>
                  <a:pt x="556098" y="1001736"/>
                </a:lnTo>
                <a:lnTo>
                  <a:pt x="556098" y="1007037"/>
                </a:lnTo>
                <a:lnTo>
                  <a:pt x="1879329" y="1007037"/>
                </a:lnTo>
                <a:lnTo>
                  <a:pt x="1931909" y="1007037"/>
                </a:lnTo>
                <a:lnTo>
                  <a:pt x="1931909" y="1007038"/>
                </a:lnTo>
                <a:lnTo>
                  <a:pt x="4021998" y="1007038"/>
                </a:lnTo>
                <a:lnTo>
                  <a:pt x="4005886" y="9059"/>
                </a:lnTo>
                <a:lnTo>
                  <a:pt x="4010880" y="3828"/>
                </a:lnTo>
                <a:lnTo>
                  <a:pt x="2647007" y="3828"/>
                </a:lnTo>
                <a:lnTo>
                  <a:pt x="2647007" y="3827"/>
                </a:lnTo>
                <a:lnTo>
                  <a:pt x="1917279" y="3827"/>
                </a:lnTo>
                <a:lnTo>
                  <a:pt x="1879329" y="1"/>
                </a:lnTo>
                <a:lnTo>
                  <a:pt x="1841376" y="3827"/>
                </a:lnTo>
                <a:lnTo>
                  <a:pt x="556098" y="3827"/>
                </a:lnTo>
                <a:lnTo>
                  <a:pt x="556098" y="5301"/>
                </a:lnTo>
                <a:lnTo>
                  <a:pt x="503518" y="0"/>
                </a:lnTo>
                <a:close/>
              </a:path>
            </a:pathLst>
          </a:custGeom>
          <a:solidFill>
            <a:srgbClr val="FEFEFE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7898" name="任意多边形 89"/>
          <p:cNvSpPr>
            <a:spLocks noChangeArrowheads="1"/>
          </p:cNvSpPr>
          <p:nvPr/>
        </p:nvSpPr>
        <p:spPr bwMode="auto">
          <a:xfrm>
            <a:off x="1082675" y="2298700"/>
            <a:ext cx="4040188" cy="1008063"/>
          </a:xfrm>
          <a:custGeom>
            <a:gdLst>
              <a:gd name="T0" fmla="*/ 503743 w 4039589"/>
              <a:gd name="T1" fmla="*/ 0 h 1007037"/>
              <a:gd name="T2" fmla="*/ 556344 w 4039589"/>
              <a:gd name="T3" fmla="*/ 5316 h 1007037"/>
              <a:gd name="T4" fmla="*/ 556344 w 4039589"/>
              <a:gd name="T5" fmla="*/ 3839 h 1007037"/>
              <a:gd name="T6" fmla="*/ 1858965 w 4039589"/>
              <a:gd name="T7" fmla="*/ 3839 h 1007037"/>
              <a:gd name="T8" fmla="*/ 1896943 w 4039589"/>
              <a:gd name="T9" fmla="*/ 0 h 1007037"/>
              <a:gd name="T10" fmla="*/ 1934921 w 4039589"/>
              <a:gd name="T11" fmla="*/ 3839 h 1007037"/>
              <a:gd name="T12" fmla="*/ 1949547 w 4039589"/>
              <a:gd name="T13" fmla="*/ 3839 h 1007037"/>
              <a:gd name="T14" fmla="*/ 2648186 w 4039589"/>
              <a:gd name="T15" fmla="*/ 3839 h 1007037"/>
              <a:gd name="T16" fmla="*/ 4029442 w 4039589"/>
              <a:gd name="T17" fmla="*/ 3839 h 1007037"/>
              <a:gd name="T18" fmla="*/ 4024448 w 4039589"/>
              <a:gd name="T19" fmla="*/ 9084 h 1007037"/>
              <a:gd name="T20" fmla="*/ 4040567 w 4039589"/>
              <a:gd name="T21" fmla="*/ 1010117 h 1007037"/>
              <a:gd name="T22" fmla="*/ 4041386 w 4039589"/>
              <a:gd name="T23" fmla="*/ 1009215 h 1007037"/>
              <a:gd name="T24" fmla="*/ 4041386 w 4039589"/>
              <a:gd name="T25" fmla="*/ 1010118 h 1007037"/>
              <a:gd name="T26" fmla="*/ 2648186 w 4039589"/>
              <a:gd name="T27" fmla="*/ 1010118 h 1007037"/>
              <a:gd name="T28" fmla="*/ 1949547 w 4039589"/>
              <a:gd name="T29" fmla="*/ 1010118 h 1007037"/>
              <a:gd name="T30" fmla="*/ 556344 w 4039589"/>
              <a:gd name="T31" fmla="*/ 1010118 h 1007037"/>
              <a:gd name="T32" fmla="*/ 556344 w 4039589"/>
              <a:gd name="T33" fmla="*/ 1004802 h 1007037"/>
              <a:gd name="T34" fmla="*/ 503743 w 4039589"/>
              <a:gd name="T35" fmla="*/ 1010117 h 1007037"/>
              <a:gd name="T36" fmla="*/ 0 w 4039589"/>
              <a:gd name="T37" fmla="*/ 505059 h 1007037"/>
              <a:gd name="T38" fmla="*/ 503743 w 4039589"/>
              <a:gd name="T39" fmla="*/ 0 h 1007037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4039589"/>
              <a:gd name="T61" fmla="*/ 0 h 1007037"/>
              <a:gd name="T62" fmla="*/ 4039589 w 4039589"/>
              <a:gd name="T63" fmla="*/ 1007037 h 1007037"/>
            </a:gdLst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4039589" h="1007037">
                <a:moveTo>
                  <a:pt x="503518" y="0"/>
                </a:moveTo>
                <a:lnTo>
                  <a:pt x="556098" y="5301"/>
                </a:lnTo>
                <a:lnTo>
                  <a:pt x="556098" y="3827"/>
                </a:lnTo>
                <a:lnTo>
                  <a:pt x="1858137" y="3827"/>
                </a:lnTo>
                <a:lnTo>
                  <a:pt x="1896100" y="0"/>
                </a:lnTo>
                <a:lnTo>
                  <a:pt x="1934060" y="3827"/>
                </a:lnTo>
                <a:lnTo>
                  <a:pt x="1948680" y="3827"/>
                </a:lnTo>
                <a:lnTo>
                  <a:pt x="2647007" y="3827"/>
                </a:lnTo>
                <a:lnTo>
                  <a:pt x="4027651" y="3827"/>
                </a:lnTo>
                <a:lnTo>
                  <a:pt x="4022658" y="9057"/>
                </a:lnTo>
                <a:lnTo>
                  <a:pt x="4038770" y="1007036"/>
                </a:lnTo>
                <a:lnTo>
                  <a:pt x="4039589" y="1006137"/>
                </a:lnTo>
                <a:lnTo>
                  <a:pt x="4039589" y="1007037"/>
                </a:lnTo>
                <a:lnTo>
                  <a:pt x="2647007" y="1007037"/>
                </a:lnTo>
                <a:lnTo>
                  <a:pt x="1948680" y="1007037"/>
                </a:lnTo>
                <a:lnTo>
                  <a:pt x="556098" y="1007037"/>
                </a:lnTo>
                <a:lnTo>
                  <a:pt x="556098" y="1001736"/>
                </a:lnTo>
                <a:lnTo>
                  <a:pt x="503518" y="1007036"/>
                </a:lnTo>
                <a:cubicBezTo>
                  <a:pt x="225433" y="1007036"/>
                  <a:pt x="0" y="781603"/>
                  <a:pt x="0" y="503518"/>
                </a:cubicBezTo>
                <a:cubicBezTo>
                  <a:pt x="0" y="225433"/>
                  <a:pt x="225433" y="0"/>
                  <a:pt x="503518" y="0"/>
                </a:cubicBezTo>
                <a:close/>
              </a:path>
            </a:pathLst>
          </a:custGeom>
          <a:solidFill>
            <a:srgbClr val="FEFEFE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7899" name="任意多边形 91"/>
          <p:cNvSpPr>
            <a:spLocks noChangeArrowheads="1"/>
          </p:cNvSpPr>
          <p:nvPr/>
        </p:nvSpPr>
        <p:spPr bwMode="auto">
          <a:xfrm>
            <a:off x="1082675" y="4330700"/>
            <a:ext cx="4040188" cy="1006475"/>
          </a:xfrm>
          <a:custGeom>
            <a:gdLst>
              <a:gd name="T0" fmla="*/ 503743 w 4039589"/>
              <a:gd name="T1" fmla="*/ 0 h 1007037"/>
              <a:gd name="T2" fmla="*/ 556344 w 4039589"/>
              <a:gd name="T3" fmla="*/ 5292 h 1007037"/>
              <a:gd name="T4" fmla="*/ 556344 w 4039589"/>
              <a:gd name="T5" fmla="*/ 3821 h 1007037"/>
              <a:gd name="T6" fmla="*/ 1858965 w 4039589"/>
              <a:gd name="T7" fmla="*/ 3821 h 1007037"/>
              <a:gd name="T8" fmla="*/ 1896943 w 4039589"/>
              <a:gd name="T9" fmla="*/ 0 h 1007037"/>
              <a:gd name="T10" fmla="*/ 1934921 w 4039589"/>
              <a:gd name="T11" fmla="*/ 3821 h 1007037"/>
              <a:gd name="T12" fmla="*/ 1949547 w 4039589"/>
              <a:gd name="T13" fmla="*/ 3821 h 1007037"/>
              <a:gd name="T14" fmla="*/ 2648186 w 4039589"/>
              <a:gd name="T15" fmla="*/ 3821 h 1007037"/>
              <a:gd name="T16" fmla="*/ 4029442 w 4039589"/>
              <a:gd name="T17" fmla="*/ 3821 h 1007037"/>
              <a:gd name="T18" fmla="*/ 4024448 w 4039589"/>
              <a:gd name="T19" fmla="*/ 9042 h 1007037"/>
              <a:gd name="T20" fmla="*/ 4040567 w 4039589"/>
              <a:gd name="T21" fmla="*/ 1005351 h 1007037"/>
              <a:gd name="T22" fmla="*/ 4041386 w 4039589"/>
              <a:gd name="T23" fmla="*/ 1004454 h 1007037"/>
              <a:gd name="T24" fmla="*/ 4041386 w 4039589"/>
              <a:gd name="T25" fmla="*/ 1005352 h 1007037"/>
              <a:gd name="T26" fmla="*/ 2648186 w 4039589"/>
              <a:gd name="T27" fmla="*/ 1005352 h 1007037"/>
              <a:gd name="T28" fmla="*/ 1949547 w 4039589"/>
              <a:gd name="T29" fmla="*/ 1005352 h 1007037"/>
              <a:gd name="T30" fmla="*/ 556344 w 4039589"/>
              <a:gd name="T31" fmla="*/ 1005352 h 1007037"/>
              <a:gd name="T32" fmla="*/ 556344 w 4039589"/>
              <a:gd name="T33" fmla="*/ 1000060 h 1007037"/>
              <a:gd name="T34" fmla="*/ 503743 w 4039589"/>
              <a:gd name="T35" fmla="*/ 1005351 h 1007037"/>
              <a:gd name="T36" fmla="*/ 0 w 4039589"/>
              <a:gd name="T37" fmla="*/ 502675 h 1007037"/>
              <a:gd name="T38" fmla="*/ 503743 w 4039589"/>
              <a:gd name="T39" fmla="*/ 0 h 1007037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4039589"/>
              <a:gd name="T61" fmla="*/ 0 h 1007037"/>
              <a:gd name="T62" fmla="*/ 4039589 w 4039589"/>
              <a:gd name="T63" fmla="*/ 1007037 h 1007037"/>
            </a:gdLst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4039589" h="1007037">
                <a:moveTo>
                  <a:pt x="503518" y="0"/>
                </a:moveTo>
                <a:lnTo>
                  <a:pt x="556098" y="5301"/>
                </a:lnTo>
                <a:lnTo>
                  <a:pt x="556098" y="3827"/>
                </a:lnTo>
                <a:lnTo>
                  <a:pt x="1858137" y="3827"/>
                </a:lnTo>
                <a:lnTo>
                  <a:pt x="1896100" y="0"/>
                </a:lnTo>
                <a:lnTo>
                  <a:pt x="1934060" y="3827"/>
                </a:lnTo>
                <a:lnTo>
                  <a:pt x="1948680" y="3827"/>
                </a:lnTo>
                <a:lnTo>
                  <a:pt x="2647007" y="3827"/>
                </a:lnTo>
                <a:lnTo>
                  <a:pt x="4027651" y="3827"/>
                </a:lnTo>
                <a:lnTo>
                  <a:pt x="4022658" y="9057"/>
                </a:lnTo>
                <a:lnTo>
                  <a:pt x="4038770" y="1007036"/>
                </a:lnTo>
                <a:lnTo>
                  <a:pt x="4039589" y="1006137"/>
                </a:lnTo>
                <a:lnTo>
                  <a:pt x="4039589" y="1007037"/>
                </a:lnTo>
                <a:lnTo>
                  <a:pt x="2647007" y="1007037"/>
                </a:lnTo>
                <a:lnTo>
                  <a:pt x="1948680" y="1007037"/>
                </a:lnTo>
                <a:lnTo>
                  <a:pt x="556098" y="1007037"/>
                </a:lnTo>
                <a:lnTo>
                  <a:pt x="556098" y="1001736"/>
                </a:lnTo>
                <a:lnTo>
                  <a:pt x="503518" y="1007036"/>
                </a:lnTo>
                <a:cubicBezTo>
                  <a:pt x="225433" y="1007036"/>
                  <a:pt x="0" y="781603"/>
                  <a:pt x="0" y="503518"/>
                </a:cubicBezTo>
                <a:cubicBezTo>
                  <a:pt x="0" y="225433"/>
                  <a:pt x="225433" y="0"/>
                  <a:pt x="503518" y="0"/>
                </a:cubicBezTo>
                <a:close/>
              </a:path>
            </a:pathLst>
          </a:custGeom>
          <a:solidFill>
            <a:srgbClr val="FEFEFE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7900" name="任意多边形 87"/>
          <p:cNvSpPr>
            <a:spLocks noChangeArrowheads="1"/>
          </p:cNvSpPr>
          <p:nvPr/>
        </p:nvSpPr>
        <p:spPr bwMode="auto">
          <a:xfrm flipH="1">
            <a:off x="7085013" y="5378450"/>
            <a:ext cx="4022725" cy="1006475"/>
          </a:xfrm>
          <a:custGeom>
            <a:gdLst>
              <a:gd name="T0" fmla="*/ 4022539 w 4022818"/>
              <a:gd name="T1" fmla="*/ 1004452 h 1007038"/>
              <a:gd name="T2" fmla="*/ 4021719 w 4022818"/>
              <a:gd name="T3" fmla="*/ 1005350 h 1007038"/>
              <a:gd name="T4" fmla="*/ 4022539 w 4022818"/>
              <a:gd name="T5" fmla="*/ 1005350 h 1007038"/>
              <a:gd name="T6" fmla="*/ 503482 w 4022818"/>
              <a:gd name="T7" fmla="*/ 0 h 1007038"/>
              <a:gd name="T8" fmla="*/ 0 w 4022818"/>
              <a:gd name="T9" fmla="*/ 502675 h 1007038"/>
              <a:gd name="T10" fmla="*/ 503482 w 4022818"/>
              <a:gd name="T11" fmla="*/ 1005348 h 1007038"/>
              <a:gd name="T12" fmla="*/ 556059 w 4022818"/>
              <a:gd name="T13" fmla="*/ 1000057 h 1007038"/>
              <a:gd name="T14" fmla="*/ 556059 w 4022818"/>
              <a:gd name="T15" fmla="*/ 1005349 h 1007038"/>
              <a:gd name="T16" fmla="*/ 1879200 w 4022818"/>
              <a:gd name="T17" fmla="*/ 1005349 h 1007038"/>
              <a:gd name="T18" fmla="*/ 1931774 w 4022818"/>
              <a:gd name="T19" fmla="*/ 1005349 h 1007038"/>
              <a:gd name="T20" fmla="*/ 1931774 w 4022818"/>
              <a:gd name="T21" fmla="*/ 1005350 h 1007038"/>
              <a:gd name="T22" fmla="*/ 4021719 w 4022818"/>
              <a:gd name="T23" fmla="*/ 1005350 h 1007038"/>
              <a:gd name="T24" fmla="*/ 4005607 w 4022818"/>
              <a:gd name="T25" fmla="*/ 9044 h 1007038"/>
              <a:gd name="T26" fmla="*/ 4010601 w 4022818"/>
              <a:gd name="T27" fmla="*/ 3822 h 1007038"/>
              <a:gd name="T28" fmla="*/ 2646824 w 4022818"/>
              <a:gd name="T29" fmla="*/ 3822 h 1007038"/>
              <a:gd name="T30" fmla="*/ 2646824 w 4022818"/>
              <a:gd name="T31" fmla="*/ 3821 h 1007038"/>
              <a:gd name="T32" fmla="*/ 1917147 w 4022818"/>
              <a:gd name="T33" fmla="*/ 3821 h 1007038"/>
              <a:gd name="T34" fmla="*/ 1879200 w 4022818"/>
              <a:gd name="T35" fmla="*/ 1 h 1007038"/>
              <a:gd name="T36" fmla="*/ 1841247 w 4022818"/>
              <a:gd name="T37" fmla="*/ 3821 h 1007038"/>
              <a:gd name="T38" fmla="*/ 556059 w 4022818"/>
              <a:gd name="T39" fmla="*/ 3821 h 1007038"/>
              <a:gd name="T40" fmla="*/ 556059 w 4022818"/>
              <a:gd name="T41" fmla="*/ 5292 h 1007038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4022818"/>
              <a:gd name="T64" fmla="*/ 0 h 1007038"/>
              <a:gd name="T65" fmla="*/ 4022818 w 4022818"/>
              <a:gd name="T66" fmla="*/ 1007038 h 1007038"/>
            </a:gdLst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4022818" h="1007038">
                <a:moveTo>
                  <a:pt x="4022818" y="1006138"/>
                </a:moveTo>
                <a:lnTo>
                  <a:pt x="4021998" y="1007038"/>
                </a:lnTo>
                <a:lnTo>
                  <a:pt x="4022818" y="1007038"/>
                </a:lnTo>
                <a:lnTo>
                  <a:pt x="4022818" y="1006138"/>
                </a:lnTo>
                <a:close/>
                <a:moveTo>
                  <a:pt x="503518" y="0"/>
                </a:moveTo>
                <a:cubicBezTo>
                  <a:pt x="225433" y="0"/>
                  <a:pt x="0" y="225433"/>
                  <a:pt x="0" y="503518"/>
                </a:cubicBezTo>
                <a:cubicBezTo>
                  <a:pt x="0" y="781603"/>
                  <a:pt x="225433" y="1007036"/>
                  <a:pt x="503518" y="1007036"/>
                </a:cubicBezTo>
                <a:lnTo>
                  <a:pt x="556098" y="1001736"/>
                </a:lnTo>
                <a:lnTo>
                  <a:pt x="556098" y="1007037"/>
                </a:lnTo>
                <a:lnTo>
                  <a:pt x="1879329" y="1007037"/>
                </a:lnTo>
                <a:lnTo>
                  <a:pt x="1931909" y="1007037"/>
                </a:lnTo>
                <a:lnTo>
                  <a:pt x="1931909" y="1007038"/>
                </a:lnTo>
                <a:lnTo>
                  <a:pt x="4021998" y="1007038"/>
                </a:lnTo>
                <a:lnTo>
                  <a:pt x="4005886" y="9059"/>
                </a:lnTo>
                <a:lnTo>
                  <a:pt x="4010880" y="3828"/>
                </a:lnTo>
                <a:lnTo>
                  <a:pt x="2647007" y="3828"/>
                </a:lnTo>
                <a:lnTo>
                  <a:pt x="2647007" y="3827"/>
                </a:lnTo>
                <a:lnTo>
                  <a:pt x="1917279" y="3827"/>
                </a:lnTo>
                <a:lnTo>
                  <a:pt x="1879329" y="1"/>
                </a:lnTo>
                <a:lnTo>
                  <a:pt x="1841376" y="3827"/>
                </a:lnTo>
                <a:lnTo>
                  <a:pt x="556098" y="3827"/>
                </a:lnTo>
                <a:lnTo>
                  <a:pt x="556098" y="5301"/>
                </a:lnTo>
                <a:lnTo>
                  <a:pt x="503518" y="0"/>
                </a:lnTo>
                <a:close/>
              </a:path>
            </a:pathLst>
          </a:custGeom>
          <a:solidFill>
            <a:srgbClr val="FEFEFE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7901" name="文本框 81"/>
          <p:cNvSpPr>
            <a:spLocks noChangeArrowheads="1"/>
          </p:cNvSpPr>
          <p:nvPr/>
        </p:nvSpPr>
        <p:spPr bwMode="auto">
          <a:xfrm>
            <a:off x="7488238" y="3238500"/>
            <a:ext cx="3216275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b="1">
                <a:solidFill>
                  <a:schemeClr val="bg1"/>
                </a:solidFill>
                <a:latin typeface="方正姚体简体" panose="03000509000000000000" pitchFamily="65" charset="-122"/>
                <a:sym typeface="方正姚体" panose="02010601030101010101" pitchFamily="2" charset="-122"/>
              </a:rPr>
              <a:t>    </a:t>
            </a:r>
            <a:r>
              <a:rPr lang="en-US" altLang="zh-CN" sz="1800" b="1">
                <a:solidFill>
                  <a:srgbClr val="000000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MORE  THEN  TEMPLATE</a:t>
            </a:r>
            <a:endParaRPr lang="en-US" altLang="zh-CN" sz="1100" b="1">
              <a:solidFill>
                <a:srgbClr val="000000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400">
                <a:solidFill>
                  <a:srgbClr val="000000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Click here to add  you to the  center of the  </a:t>
            </a:r>
            <a:endParaRPr lang="en-US" altLang="zh-CN" sz="1400">
              <a:solidFill>
                <a:srgbClr val="000000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400">
                <a:solidFill>
                  <a:srgbClr val="000000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narrative thought</a:t>
            </a:r>
            <a:endParaRPr lang="en-US" altLang="zh-CN" sz="1800">
              <a:solidFill>
                <a:srgbClr val="000000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</p:txBody>
      </p:sp>
      <p:sp>
        <p:nvSpPr>
          <p:cNvPr id="37902" name="文本框 82"/>
          <p:cNvSpPr>
            <a:spLocks noChangeArrowheads="1"/>
          </p:cNvSpPr>
          <p:nvPr/>
        </p:nvSpPr>
        <p:spPr bwMode="auto">
          <a:xfrm>
            <a:off x="7488238" y="5337175"/>
            <a:ext cx="3216275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b="1">
                <a:solidFill>
                  <a:schemeClr val="bg1"/>
                </a:solidFill>
                <a:latin typeface="方正姚体简体" panose="03000509000000000000" pitchFamily="65" charset="-122"/>
                <a:sym typeface="方正姚体" panose="02010601030101010101" pitchFamily="2" charset="-122"/>
              </a:rPr>
              <a:t>    </a:t>
            </a:r>
            <a:r>
              <a:rPr lang="en-US" altLang="zh-CN" sz="1800" b="1">
                <a:solidFill>
                  <a:srgbClr val="000000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MORE  THEN  TEMPLATE</a:t>
            </a:r>
            <a:endParaRPr lang="en-US" altLang="zh-CN" sz="1100" b="1">
              <a:solidFill>
                <a:srgbClr val="000000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400">
                <a:solidFill>
                  <a:srgbClr val="000000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Click here to add  you to the  center of the  </a:t>
            </a:r>
            <a:endParaRPr lang="en-US" altLang="zh-CN" sz="1400">
              <a:solidFill>
                <a:srgbClr val="000000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400">
                <a:solidFill>
                  <a:srgbClr val="000000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narrative thought</a:t>
            </a:r>
            <a:endParaRPr lang="en-US" altLang="zh-CN" sz="1800">
              <a:solidFill>
                <a:srgbClr val="000000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</p:txBody>
      </p:sp>
      <p:sp>
        <p:nvSpPr>
          <p:cNvPr id="37903" name="文本框 83"/>
          <p:cNvSpPr>
            <a:spLocks noChangeArrowheads="1"/>
          </p:cNvSpPr>
          <p:nvPr/>
        </p:nvSpPr>
        <p:spPr bwMode="auto">
          <a:xfrm>
            <a:off x="1646238" y="2265363"/>
            <a:ext cx="3216275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b="1">
                <a:solidFill>
                  <a:schemeClr val="bg1"/>
                </a:solidFill>
                <a:latin typeface="方正姚体简体" panose="03000509000000000000" pitchFamily="65" charset="-122"/>
                <a:sym typeface="方正姚体" panose="02010601030101010101" pitchFamily="2" charset="-122"/>
              </a:rPr>
              <a:t>    </a:t>
            </a:r>
            <a:r>
              <a:rPr lang="en-US" altLang="zh-CN" sz="1800" b="1">
                <a:solidFill>
                  <a:schemeClr val="bg1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MORE  THEN  TEMPLATE</a:t>
            </a:r>
            <a:endParaRPr lang="en-US" altLang="zh-CN" sz="1100" b="1">
              <a:solidFill>
                <a:schemeClr val="bg1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400">
                <a:solidFill>
                  <a:schemeClr val="bg1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Click here to add  you to the  center of the  </a:t>
            </a:r>
            <a:endParaRPr lang="en-US" altLang="zh-CN" sz="1400">
              <a:solidFill>
                <a:schemeClr val="bg1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400">
                <a:solidFill>
                  <a:schemeClr val="bg1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narrative thought</a:t>
            </a:r>
            <a:endParaRPr lang="en-US" altLang="zh-CN" sz="1800">
              <a:solidFill>
                <a:schemeClr val="bg1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</p:txBody>
      </p:sp>
      <p:sp>
        <p:nvSpPr>
          <p:cNvPr id="37904" name="文本框 84"/>
          <p:cNvSpPr>
            <a:spLocks noChangeArrowheads="1"/>
          </p:cNvSpPr>
          <p:nvPr/>
        </p:nvSpPr>
        <p:spPr bwMode="auto">
          <a:xfrm>
            <a:off x="1646238" y="4303713"/>
            <a:ext cx="3216275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b="1">
                <a:solidFill>
                  <a:schemeClr val="bg1"/>
                </a:solidFill>
                <a:latin typeface="方正姚体简体" panose="03000509000000000000" pitchFamily="65" charset="-122"/>
                <a:sym typeface="方正姚体" panose="02010601030101010101" pitchFamily="2" charset="-122"/>
              </a:rPr>
              <a:t>    </a:t>
            </a:r>
            <a:r>
              <a:rPr lang="en-US" altLang="zh-CN" sz="1800" b="1">
                <a:solidFill>
                  <a:schemeClr val="bg1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MORE  THEN  TEMPLATE</a:t>
            </a:r>
            <a:endParaRPr lang="en-US" altLang="zh-CN" sz="1100" b="1">
              <a:solidFill>
                <a:schemeClr val="bg1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400">
                <a:solidFill>
                  <a:schemeClr val="bg1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Click here to add  you to the  center of the  </a:t>
            </a:r>
            <a:endParaRPr lang="en-US" altLang="zh-CN" sz="1400">
              <a:solidFill>
                <a:schemeClr val="bg1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400">
                <a:solidFill>
                  <a:schemeClr val="bg1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narrative thought</a:t>
            </a:r>
            <a:endParaRPr lang="en-US" altLang="zh-CN" sz="1800">
              <a:solidFill>
                <a:schemeClr val="bg1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</p:txBody>
      </p:sp>
      <p:sp>
        <p:nvSpPr>
          <p:cNvPr id="37905" name="任意多边形 86"/>
          <p:cNvSpPr>
            <a:spLocks noChangeArrowheads="1"/>
          </p:cNvSpPr>
          <p:nvPr/>
        </p:nvSpPr>
        <p:spPr bwMode="auto">
          <a:xfrm flipH="1">
            <a:off x="6623050" y="2803525"/>
            <a:ext cx="479425" cy="1500188"/>
          </a:xfrm>
          <a:custGeom>
            <a:gdLst>
              <a:gd name="T0" fmla="*/ 480583 w 478847"/>
              <a:gd name="T1" fmla="*/ 0 h 1499566"/>
              <a:gd name="T2" fmla="*/ 480583 w 478847"/>
              <a:gd name="T3" fmla="*/ 992800 h 1499566"/>
              <a:gd name="T4" fmla="*/ 16169 w 478847"/>
              <a:gd name="T5" fmla="*/ 1501433 h 1499566"/>
              <a:gd name="T6" fmla="*/ 0 w 478847"/>
              <a:gd name="T7" fmla="*/ 502211 h 1499566"/>
              <a:gd name="T8" fmla="*/ 0 60000 65536"/>
              <a:gd name="T9" fmla="*/ 0 60000 65536"/>
              <a:gd name="T10" fmla="*/ 0 60000 65536"/>
              <a:gd name="T11" fmla="*/ 0 60000 65536"/>
              <a:gd name="T12" fmla="*/ 0 w 478847"/>
              <a:gd name="T13" fmla="*/ 0 h 1499566"/>
              <a:gd name="T14" fmla="*/ 478847 w 478847"/>
              <a:gd name="T15" fmla="*/ 1499566 h 1499566"/>
            </a:gdLst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78847" h="1499566">
                <a:moveTo>
                  <a:pt x="478847" y="0"/>
                </a:moveTo>
                <a:lnTo>
                  <a:pt x="478847" y="991566"/>
                </a:lnTo>
                <a:lnTo>
                  <a:pt x="16112" y="1499566"/>
                </a:lnTo>
                <a:lnTo>
                  <a:pt x="0" y="501587"/>
                </a:lnTo>
                <a:lnTo>
                  <a:pt x="478847" y="0"/>
                </a:lnTo>
                <a:close/>
              </a:path>
            </a:pathLst>
          </a:custGeom>
          <a:solidFill>
            <a:srgbClr val="FEFEFE">
              <a:alpha val="5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7906" name="任意多边形 88"/>
          <p:cNvSpPr>
            <a:spLocks noChangeArrowheads="1"/>
          </p:cNvSpPr>
          <p:nvPr/>
        </p:nvSpPr>
        <p:spPr bwMode="auto">
          <a:xfrm flipH="1">
            <a:off x="6623050" y="4886325"/>
            <a:ext cx="479425" cy="1500188"/>
          </a:xfrm>
          <a:custGeom>
            <a:gdLst>
              <a:gd name="T0" fmla="*/ 480583 w 478847"/>
              <a:gd name="T1" fmla="*/ 0 h 1499566"/>
              <a:gd name="T2" fmla="*/ 480583 w 478847"/>
              <a:gd name="T3" fmla="*/ 992800 h 1499566"/>
              <a:gd name="T4" fmla="*/ 16169 w 478847"/>
              <a:gd name="T5" fmla="*/ 1501433 h 1499566"/>
              <a:gd name="T6" fmla="*/ 0 w 478847"/>
              <a:gd name="T7" fmla="*/ 502211 h 1499566"/>
              <a:gd name="T8" fmla="*/ 0 60000 65536"/>
              <a:gd name="T9" fmla="*/ 0 60000 65536"/>
              <a:gd name="T10" fmla="*/ 0 60000 65536"/>
              <a:gd name="T11" fmla="*/ 0 60000 65536"/>
              <a:gd name="T12" fmla="*/ 0 w 478847"/>
              <a:gd name="T13" fmla="*/ 0 h 1499566"/>
              <a:gd name="T14" fmla="*/ 478847 w 478847"/>
              <a:gd name="T15" fmla="*/ 1499566 h 1499566"/>
            </a:gdLst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78847" h="1499566">
                <a:moveTo>
                  <a:pt x="478847" y="0"/>
                </a:moveTo>
                <a:lnTo>
                  <a:pt x="478847" y="991566"/>
                </a:lnTo>
                <a:lnTo>
                  <a:pt x="16112" y="1499566"/>
                </a:lnTo>
                <a:lnTo>
                  <a:pt x="0" y="501587"/>
                </a:lnTo>
                <a:lnTo>
                  <a:pt x="478847" y="0"/>
                </a:lnTo>
                <a:close/>
              </a:path>
            </a:pathLst>
          </a:custGeom>
          <a:solidFill>
            <a:srgbClr val="FEFEFE">
              <a:alpha val="5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7907" name="任意多边形 90"/>
          <p:cNvSpPr>
            <a:spLocks noChangeArrowheads="1"/>
          </p:cNvSpPr>
          <p:nvPr/>
        </p:nvSpPr>
        <p:spPr bwMode="auto">
          <a:xfrm>
            <a:off x="5105400" y="1806575"/>
            <a:ext cx="479425" cy="1500188"/>
          </a:xfrm>
          <a:custGeom>
            <a:gdLst>
              <a:gd name="T0" fmla="*/ 480583 w 478847"/>
              <a:gd name="T1" fmla="*/ 0 h 1499566"/>
              <a:gd name="T2" fmla="*/ 480583 w 478847"/>
              <a:gd name="T3" fmla="*/ 992800 h 1499566"/>
              <a:gd name="T4" fmla="*/ 16169 w 478847"/>
              <a:gd name="T5" fmla="*/ 1501433 h 1499566"/>
              <a:gd name="T6" fmla="*/ 0 w 478847"/>
              <a:gd name="T7" fmla="*/ 502211 h 1499566"/>
              <a:gd name="T8" fmla="*/ 0 60000 65536"/>
              <a:gd name="T9" fmla="*/ 0 60000 65536"/>
              <a:gd name="T10" fmla="*/ 0 60000 65536"/>
              <a:gd name="T11" fmla="*/ 0 60000 65536"/>
              <a:gd name="T12" fmla="*/ 0 w 478847"/>
              <a:gd name="T13" fmla="*/ 0 h 1499566"/>
              <a:gd name="T14" fmla="*/ 478847 w 478847"/>
              <a:gd name="T15" fmla="*/ 1499566 h 1499566"/>
            </a:gdLst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78847" h="1499566">
                <a:moveTo>
                  <a:pt x="478847" y="0"/>
                </a:moveTo>
                <a:lnTo>
                  <a:pt x="478847" y="991566"/>
                </a:lnTo>
                <a:lnTo>
                  <a:pt x="16112" y="1499566"/>
                </a:lnTo>
                <a:lnTo>
                  <a:pt x="0" y="501587"/>
                </a:lnTo>
                <a:lnTo>
                  <a:pt x="478847" y="0"/>
                </a:lnTo>
                <a:close/>
              </a:path>
            </a:pathLst>
          </a:custGeom>
          <a:solidFill>
            <a:srgbClr val="FEFEFE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7908" name="任意多边形 92"/>
          <p:cNvSpPr>
            <a:spLocks noChangeArrowheads="1"/>
          </p:cNvSpPr>
          <p:nvPr/>
        </p:nvSpPr>
        <p:spPr bwMode="auto">
          <a:xfrm>
            <a:off x="5105400" y="3838575"/>
            <a:ext cx="479425" cy="1498600"/>
          </a:xfrm>
          <a:custGeom>
            <a:gdLst>
              <a:gd name="T0" fmla="*/ 480583 w 478847"/>
              <a:gd name="T1" fmla="*/ 0 h 1499566"/>
              <a:gd name="T2" fmla="*/ 480583 w 478847"/>
              <a:gd name="T3" fmla="*/ 989651 h 1499566"/>
              <a:gd name="T4" fmla="*/ 16169 w 478847"/>
              <a:gd name="T5" fmla="*/ 1496670 h 1499566"/>
              <a:gd name="T6" fmla="*/ 0 w 478847"/>
              <a:gd name="T7" fmla="*/ 500618 h 1499566"/>
              <a:gd name="T8" fmla="*/ 0 60000 65536"/>
              <a:gd name="T9" fmla="*/ 0 60000 65536"/>
              <a:gd name="T10" fmla="*/ 0 60000 65536"/>
              <a:gd name="T11" fmla="*/ 0 60000 65536"/>
              <a:gd name="T12" fmla="*/ 0 w 478847"/>
              <a:gd name="T13" fmla="*/ 0 h 1499566"/>
              <a:gd name="T14" fmla="*/ 478847 w 478847"/>
              <a:gd name="T15" fmla="*/ 1499566 h 1499566"/>
            </a:gdLst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78847" h="1499566">
                <a:moveTo>
                  <a:pt x="478847" y="0"/>
                </a:moveTo>
                <a:lnTo>
                  <a:pt x="478847" y="991566"/>
                </a:lnTo>
                <a:lnTo>
                  <a:pt x="16112" y="1499566"/>
                </a:lnTo>
                <a:lnTo>
                  <a:pt x="0" y="501587"/>
                </a:lnTo>
                <a:lnTo>
                  <a:pt x="478847" y="0"/>
                </a:lnTo>
                <a:close/>
              </a:path>
            </a:pathLst>
          </a:custGeom>
          <a:solidFill>
            <a:srgbClr val="FEFEFE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grpSp>
        <p:nvGrpSpPr>
          <p:cNvPr id="37909" name="组合 93"/>
          <p:cNvGrpSpPr/>
          <p:nvPr/>
        </p:nvGrpSpPr>
        <p:grpSpPr>
          <a:xfrm>
            <a:off x="5937250" y="2135188"/>
            <a:ext cx="374650" cy="419100"/>
            <a:chExt cx="402656" cy="450303"/>
          </a:xfrm>
        </p:grpSpPr>
        <p:sp>
          <p:nvSpPr>
            <p:cNvPr id="37923" name="Freeform 108"/>
            <p:cNvSpPr>
              <a:spLocks noEditPoints="1" noChangeArrowheads="1"/>
            </p:cNvSpPr>
            <p:nvPr/>
          </p:nvSpPr>
          <p:spPr bwMode="auto">
            <a:xfrm>
              <a:off x="69134" y="167228"/>
              <a:ext cx="56988" cy="57923"/>
            </a:xfrm>
            <a:custGeom>
              <a:gdLst>
                <a:gd name="T0" fmla="*/ 2147483646 w 26"/>
                <a:gd name="T1" fmla="*/ 0 h 26"/>
                <a:gd name="T2" fmla="*/ 0 w 26"/>
                <a:gd name="T3" fmla="*/ 2147483646 h 26"/>
                <a:gd name="T4" fmla="*/ 2147483646 w 26"/>
                <a:gd name="T5" fmla="*/ 2147483646 h 26"/>
                <a:gd name="T6" fmla="*/ 2147483646 w 26"/>
                <a:gd name="T7" fmla="*/ 2147483646 h 26"/>
                <a:gd name="T8" fmla="*/ 2147483646 w 26"/>
                <a:gd name="T9" fmla="*/ 0 h 26"/>
                <a:gd name="T10" fmla="*/ 2147483646 w 26"/>
                <a:gd name="T11" fmla="*/ 2147483646 h 26"/>
                <a:gd name="T12" fmla="*/ 2147483646 w 26"/>
                <a:gd name="T13" fmla="*/ 2147483646 h 26"/>
                <a:gd name="T14" fmla="*/ 2147483646 w 26"/>
                <a:gd name="T15" fmla="*/ 2147483646 h 26"/>
                <a:gd name="T16" fmla="*/ 2147483646 w 26"/>
                <a:gd name="T17" fmla="*/ 2147483646 h 26"/>
                <a:gd name="T18" fmla="*/ 2147483646 w 26"/>
                <a:gd name="T19" fmla="*/ 2147483646 h 2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6"/>
                <a:gd name="T31" fmla="*/ 0 h 26"/>
                <a:gd name="T32" fmla="*/ 26 w 26"/>
                <a:gd name="T33" fmla="*/ 26 h 26"/>
              </a:gdLst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6" h="26">
                  <a:moveTo>
                    <a:pt x="13" y="0"/>
                  </a:moveTo>
                  <a:cubicBezTo>
                    <a:pt x="6" y="0"/>
                    <a:pt x="0" y="6"/>
                    <a:pt x="0" y="13"/>
                  </a:cubicBezTo>
                  <a:cubicBezTo>
                    <a:pt x="0" y="20"/>
                    <a:pt x="6" y="26"/>
                    <a:pt x="13" y="26"/>
                  </a:cubicBezTo>
                  <a:cubicBezTo>
                    <a:pt x="20" y="26"/>
                    <a:pt x="26" y="20"/>
                    <a:pt x="26" y="13"/>
                  </a:cubicBezTo>
                  <a:cubicBezTo>
                    <a:pt x="26" y="6"/>
                    <a:pt x="20" y="0"/>
                    <a:pt x="13" y="0"/>
                  </a:cubicBezTo>
                  <a:close/>
                  <a:moveTo>
                    <a:pt x="13" y="23"/>
                  </a:moveTo>
                  <a:cubicBezTo>
                    <a:pt x="8" y="23"/>
                    <a:pt x="3" y="18"/>
                    <a:pt x="3" y="13"/>
                  </a:cubicBezTo>
                  <a:cubicBezTo>
                    <a:pt x="3" y="7"/>
                    <a:pt x="8" y="3"/>
                    <a:pt x="13" y="3"/>
                  </a:cubicBezTo>
                  <a:cubicBezTo>
                    <a:pt x="19" y="3"/>
                    <a:pt x="23" y="7"/>
                    <a:pt x="23" y="13"/>
                  </a:cubicBezTo>
                  <a:cubicBezTo>
                    <a:pt x="23" y="18"/>
                    <a:pt x="19" y="23"/>
                    <a:pt x="13" y="23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24" name="Freeform 109"/>
            <p:cNvSpPr>
              <a:spLocks noEditPoints="1" noChangeArrowheads="1"/>
            </p:cNvSpPr>
            <p:nvPr/>
          </p:nvSpPr>
          <p:spPr bwMode="auto">
            <a:xfrm>
              <a:off x="197125" y="129859"/>
              <a:ext cx="48580" cy="48580"/>
            </a:xfrm>
            <a:custGeom>
              <a:gdLst>
                <a:gd name="T0" fmla="*/ 2147483646 w 22"/>
                <a:gd name="T1" fmla="*/ 0 h 22"/>
                <a:gd name="T2" fmla="*/ 0 w 22"/>
                <a:gd name="T3" fmla="*/ 2147483646 h 22"/>
                <a:gd name="T4" fmla="*/ 2147483646 w 22"/>
                <a:gd name="T5" fmla="*/ 2147483646 h 22"/>
                <a:gd name="T6" fmla="*/ 2147483646 w 22"/>
                <a:gd name="T7" fmla="*/ 2147483646 h 22"/>
                <a:gd name="T8" fmla="*/ 2147483646 w 22"/>
                <a:gd name="T9" fmla="*/ 0 h 22"/>
                <a:gd name="T10" fmla="*/ 2147483646 w 22"/>
                <a:gd name="T11" fmla="*/ 2147483646 h 22"/>
                <a:gd name="T12" fmla="*/ 2147483646 w 22"/>
                <a:gd name="T13" fmla="*/ 2147483646 h 22"/>
                <a:gd name="T14" fmla="*/ 2147483646 w 22"/>
                <a:gd name="T15" fmla="*/ 2147483646 h 22"/>
                <a:gd name="T16" fmla="*/ 2147483646 w 22"/>
                <a:gd name="T17" fmla="*/ 2147483646 h 22"/>
                <a:gd name="T18" fmla="*/ 2147483646 w 22"/>
                <a:gd name="T19" fmla="*/ 2147483646 h 2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2"/>
                <a:gd name="T31" fmla="*/ 0 h 22"/>
                <a:gd name="T32" fmla="*/ 22 w 22"/>
                <a:gd name="T33" fmla="*/ 22 h 22"/>
              </a:gdLst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2" h="22">
                  <a:moveTo>
                    <a:pt x="11" y="0"/>
                  </a:moveTo>
                  <a:cubicBezTo>
                    <a:pt x="5" y="0"/>
                    <a:pt x="0" y="5"/>
                    <a:pt x="0" y="11"/>
                  </a:cubicBez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lose/>
                  <a:moveTo>
                    <a:pt x="11" y="17"/>
                  </a:moveTo>
                  <a:cubicBezTo>
                    <a:pt x="8" y="17"/>
                    <a:pt x="5" y="14"/>
                    <a:pt x="5" y="11"/>
                  </a:cubicBezTo>
                  <a:cubicBezTo>
                    <a:pt x="5" y="8"/>
                    <a:pt x="8" y="5"/>
                    <a:pt x="11" y="5"/>
                  </a:cubicBezTo>
                  <a:cubicBezTo>
                    <a:pt x="14" y="5"/>
                    <a:pt x="17" y="8"/>
                    <a:pt x="17" y="11"/>
                  </a:cubicBezTo>
                  <a:cubicBezTo>
                    <a:pt x="17" y="14"/>
                    <a:pt x="14" y="17"/>
                    <a:pt x="11" y="17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25" name="Freeform 110"/>
            <p:cNvSpPr>
              <a:spLocks noEditPoints="1" noChangeArrowheads="1"/>
            </p:cNvSpPr>
            <p:nvPr/>
          </p:nvSpPr>
          <p:spPr bwMode="auto">
            <a:xfrm>
              <a:off x="82213" y="181242"/>
              <a:ext cx="30830" cy="30830"/>
            </a:xfrm>
            <a:custGeom>
              <a:gdLst>
                <a:gd name="T0" fmla="*/ 2147483646 w 14"/>
                <a:gd name="T1" fmla="*/ 0 h 14"/>
                <a:gd name="T2" fmla="*/ 0 w 14"/>
                <a:gd name="T3" fmla="*/ 2147483646 h 14"/>
                <a:gd name="T4" fmla="*/ 2147483646 w 14"/>
                <a:gd name="T5" fmla="*/ 2147483646 h 14"/>
                <a:gd name="T6" fmla="*/ 2147483646 w 14"/>
                <a:gd name="T7" fmla="*/ 2147483646 h 14"/>
                <a:gd name="T8" fmla="*/ 2147483646 w 14"/>
                <a:gd name="T9" fmla="*/ 0 h 14"/>
                <a:gd name="T10" fmla="*/ 2147483646 w 14"/>
                <a:gd name="T11" fmla="*/ 2147483646 h 14"/>
                <a:gd name="T12" fmla="*/ 2147483646 w 14"/>
                <a:gd name="T13" fmla="*/ 2147483646 h 14"/>
                <a:gd name="T14" fmla="*/ 2147483646 w 14"/>
                <a:gd name="T15" fmla="*/ 2147483646 h 14"/>
                <a:gd name="T16" fmla="*/ 2147483646 w 14"/>
                <a:gd name="T17" fmla="*/ 2147483646 h 14"/>
                <a:gd name="T18" fmla="*/ 2147483646 w 14"/>
                <a:gd name="T19" fmla="*/ 2147483646 h 1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4"/>
                <a:gd name="T31" fmla="*/ 0 h 14"/>
                <a:gd name="T32" fmla="*/ 14 w 14"/>
                <a:gd name="T33" fmla="*/ 14 h 14"/>
              </a:gdLst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4" h="14">
                  <a:moveTo>
                    <a:pt x="7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11" y="14"/>
                    <a:pt x="14" y="11"/>
                    <a:pt x="14" y="7"/>
                  </a:cubicBezTo>
                  <a:cubicBezTo>
                    <a:pt x="14" y="3"/>
                    <a:pt x="11" y="0"/>
                    <a:pt x="7" y="0"/>
                  </a:cubicBezTo>
                  <a:close/>
                  <a:moveTo>
                    <a:pt x="7" y="10"/>
                  </a:moveTo>
                  <a:cubicBezTo>
                    <a:pt x="5" y="10"/>
                    <a:pt x="4" y="9"/>
                    <a:pt x="4" y="7"/>
                  </a:cubicBezTo>
                  <a:cubicBezTo>
                    <a:pt x="4" y="5"/>
                    <a:pt x="5" y="3"/>
                    <a:pt x="7" y="3"/>
                  </a:cubicBezTo>
                  <a:cubicBezTo>
                    <a:pt x="9" y="3"/>
                    <a:pt x="11" y="5"/>
                    <a:pt x="11" y="7"/>
                  </a:cubicBezTo>
                  <a:cubicBezTo>
                    <a:pt x="11" y="9"/>
                    <a:pt x="9" y="10"/>
                    <a:pt x="7" y="1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26" name="Freeform 111"/>
            <p:cNvSpPr>
              <a:spLocks noEditPoints="1" noChangeArrowheads="1"/>
            </p:cNvSpPr>
            <p:nvPr/>
          </p:nvSpPr>
          <p:spPr bwMode="auto">
            <a:xfrm>
              <a:off x="172834" y="105568"/>
              <a:ext cx="97161" cy="97161"/>
            </a:xfrm>
            <a:custGeom>
              <a:gdLst>
                <a:gd name="T0" fmla="*/ 2147483646 w 44"/>
                <a:gd name="T1" fmla="*/ 0 h 44"/>
                <a:gd name="T2" fmla="*/ 0 w 44"/>
                <a:gd name="T3" fmla="*/ 2147483646 h 44"/>
                <a:gd name="T4" fmla="*/ 2147483646 w 44"/>
                <a:gd name="T5" fmla="*/ 2147483646 h 44"/>
                <a:gd name="T6" fmla="*/ 2147483646 w 44"/>
                <a:gd name="T7" fmla="*/ 2147483646 h 44"/>
                <a:gd name="T8" fmla="*/ 2147483646 w 44"/>
                <a:gd name="T9" fmla="*/ 0 h 44"/>
                <a:gd name="T10" fmla="*/ 2147483646 w 44"/>
                <a:gd name="T11" fmla="*/ 2147483646 h 44"/>
                <a:gd name="T12" fmla="*/ 2147483646 w 44"/>
                <a:gd name="T13" fmla="*/ 2147483646 h 44"/>
                <a:gd name="T14" fmla="*/ 2147483646 w 44"/>
                <a:gd name="T15" fmla="*/ 2147483646 h 44"/>
                <a:gd name="T16" fmla="*/ 2147483646 w 44"/>
                <a:gd name="T17" fmla="*/ 2147483646 h 44"/>
                <a:gd name="T18" fmla="*/ 2147483646 w 44"/>
                <a:gd name="T19" fmla="*/ 2147483646 h 4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4"/>
                <a:gd name="T31" fmla="*/ 0 h 44"/>
                <a:gd name="T32" fmla="*/ 44 w 44"/>
                <a:gd name="T33" fmla="*/ 44 h 44"/>
              </a:gdLst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4" h="44">
                  <a:moveTo>
                    <a:pt x="22" y="0"/>
                  </a:moveTo>
                  <a:cubicBezTo>
                    <a:pt x="10" y="0"/>
                    <a:pt x="0" y="10"/>
                    <a:pt x="0" y="22"/>
                  </a:cubicBezTo>
                  <a:cubicBezTo>
                    <a:pt x="0" y="34"/>
                    <a:pt x="10" y="44"/>
                    <a:pt x="22" y="44"/>
                  </a:cubicBezTo>
                  <a:cubicBezTo>
                    <a:pt x="34" y="44"/>
                    <a:pt x="44" y="34"/>
                    <a:pt x="44" y="22"/>
                  </a:cubicBezTo>
                  <a:cubicBezTo>
                    <a:pt x="44" y="10"/>
                    <a:pt x="34" y="0"/>
                    <a:pt x="22" y="0"/>
                  </a:cubicBezTo>
                  <a:close/>
                  <a:moveTo>
                    <a:pt x="22" y="39"/>
                  </a:moveTo>
                  <a:cubicBezTo>
                    <a:pt x="13" y="39"/>
                    <a:pt x="5" y="31"/>
                    <a:pt x="5" y="22"/>
                  </a:cubicBezTo>
                  <a:cubicBezTo>
                    <a:pt x="5" y="13"/>
                    <a:pt x="13" y="6"/>
                    <a:pt x="22" y="6"/>
                  </a:cubicBezTo>
                  <a:cubicBezTo>
                    <a:pt x="31" y="6"/>
                    <a:pt x="39" y="13"/>
                    <a:pt x="39" y="22"/>
                  </a:cubicBezTo>
                  <a:cubicBezTo>
                    <a:pt x="39" y="31"/>
                    <a:pt x="31" y="39"/>
                    <a:pt x="22" y="39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27" name="Freeform 112"/>
            <p:cNvSpPr>
              <a:spLocks noEditPoints="1" noChangeArrowheads="1"/>
            </p:cNvSpPr>
            <p:nvPr/>
          </p:nvSpPr>
          <p:spPr bwMode="auto">
            <a:xfrm>
              <a:off x="0" y="0"/>
              <a:ext cx="402656" cy="450303"/>
            </a:xfrm>
            <a:custGeom>
              <a:gdLst>
                <a:gd name="T0" fmla="*/ 2147483646 w 182"/>
                <a:gd name="T1" fmla="*/ 2147483646 h 204"/>
                <a:gd name="T2" fmla="*/ 2147483646 w 182"/>
                <a:gd name="T3" fmla="*/ 2147483646 h 204"/>
                <a:gd name="T4" fmla="*/ 2147483646 w 182"/>
                <a:gd name="T5" fmla="*/ 0 h 204"/>
                <a:gd name="T6" fmla="*/ 2147483646 w 182"/>
                <a:gd name="T7" fmla="*/ 2147483646 h 204"/>
                <a:gd name="T8" fmla="*/ 0 w 182"/>
                <a:gd name="T9" fmla="*/ 2147483646 h 204"/>
                <a:gd name="T10" fmla="*/ 2147483646 w 182"/>
                <a:gd name="T11" fmla="*/ 2147483646 h 204"/>
                <a:gd name="T12" fmla="*/ 2147483646 w 182"/>
                <a:gd name="T13" fmla="*/ 2147483646 h 204"/>
                <a:gd name="T14" fmla="*/ 2147483646 w 182"/>
                <a:gd name="T15" fmla="*/ 2147483646 h 204"/>
                <a:gd name="T16" fmla="*/ 2147483646 w 182"/>
                <a:gd name="T17" fmla="*/ 2147483646 h 204"/>
                <a:gd name="T18" fmla="*/ 2147483646 w 182"/>
                <a:gd name="T19" fmla="*/ 2147483646 h 204"/>
                <a:gd name="T20" fmla="*/ 2147483646 w 182"/>
                <a:gd name="T21" fmla="*/ 2147483646 h 204"/>
                <a:gd name="T22" fmla="*/ 2147483646 w 182"/>
                <a:gd name="T23" fmla="*/ 2147483646 h 204"/>
                <a:gd name="T24" fmla="*/ 2147483646 w 182"/>
                <a:gd name="T25" fmla="*/ 2147483646 h 204"/>
                <a:gd name="T26" fmla="*/ 2147483646 w 182"/>
                <a:gd name="T27" fmla="*/ 2147483646 h 204"/>
                <a:gd name="T28" fmla="*/ 2147483646 w 182"/>
                <a:gd name="T29" fmla="*/ 2147483646 h 204"/>
                <a:gd name="T30" fmla="*/ 2147483646 w 182"/>
                <a:gd name="T31" fmla="*/ 2147483646 h 204"/>
                <a:gd name="T32" fmla="*/ 2147483646 w 182"/>
                <a:gd name="T33" fmla="*/ 2147483646 h 204"/>
                <a:gd name="T34" fmla="*/ 2147483646 w 182"/>
                <a:gd name="T35" fmla="*/ 2147483646 h 204"/>
                <a:gd name="T36" fmla="*/ 2147483646 w 182"/>
                <a:gd name="T37" fmla="*/ 2147483646 h 204"/>
                <a:gd name="T38" fmla="*/ 2147483646 w 182"/>
                <a:gd name="T39" fmla="*/ 2147483646 h 204"/>
                <a:gd name="T40" fmla="*/ 2147483646 w 182"/>
                <a:gd name="T41" fmla="*/ 2147483646 h 204"/>
                <a:gd name="T42" fmla="*/ 2147483646 w 182"/>
                <a:gd name="T43" fmla="*/ 2147483646 h 204"/>
                <a:gd name="T44" fmla="*/ 2147483646 w 182"/>
                <a:gd name="T45" fmla="*/ 2147483646 h 204"/>
                <a:gd name="T46" fmla="*/ 2147483646 w 182"/>
                <a:gd name="T47" fmla="*/ 2147483646 h 204"/>
                <a:gd name="T48" fmla="*/ 2147483646 w 182"/>
                <a:gd name="T49" fmla="*/ 2147483646 h 204"/>
                <a:gd name="T50" fmla="*/ 2147483646 w 182"/>
                <a:gd name="T51" fmla="*/ 2147483646 h 204"/>
                <a:gd name="T52" fmla="*/ 2147483646 w 182"/>
                <a:gd name="T53" fmla="*/ 2147483646 h 204"/>
                <a:gd name="T54" fmla="*/ 2147483646 w 182"/>
                <a:gd name="T55" fmla="*/ 2147483646 h 204"/>
                <a:gd name="T56" fmla="*/ 2147483646 w 182"/>
                <a:gd name="T57" fmla="*/ 2147483646 h 204"/>
                <a:gd name="T58" fmla="*/ 2147483646 w 182"/>
                <a:gd name="T59" fmla="*/ 2147483646 h 204"/>
                <a:gd name="T60" fmla="*/ 2147483646 w 182"/>
                <a:gd name="T61" fmla="*/ 2147483646 h 204"/>
                <a:gd name="T62" fmla="*/ 2147483646 w 182"/>
                <a:gd name="T63" fmla="*/ 2147483646 h 204"/>
                <a:gd name="T64" fmla="*/ 2147483646 w 182"/>
                <a:gd name="T65" fmla="*/ 2147483646 h 204"/>
                <a:gd name="T66" fmla="*/ 2147483646 w 182"/>
                <a:gd name="T67" fmla="*/ 2147483646 h 204"/>
                <a:gd name="T68" fmla="*/ 2147483646 w 182"/>
                <a:gd name="T69" fmla="*/ 2147483646 h 204"/>
                <a:gd name="T70" fmla="*/ 2147483646 w 182"/>
                <a:gd name="T71" fmla="*/ 2147483646 h 204"/>
                <a:gd name="T72" fmla="*/ 2147483646 w 182"/>
                <a:gd name="T73" fmla="*/ 2147483646 h 204"/>
                <a:gd name="T74" fmla="*/ 2147483646 w 182"/>
                <a:gd name="T75" fmla="*/ 2147483646 h 204"/>
                <a:gd name="T76" fmla="*/ 2147483646 w 182"/>
                <a:gd name="T77" fmla="*/ 2147483646 h 204"/>
                <a:gd name="T78" fmla="*/ 2147483646 w 182"/>
                <a:gd name="T79" fmla="*/ 2147483646 h 204"/>
                <a:gd name="T80" fmla="*/ 2147483646 w 182"/>
                <a:gd name="T81" fmla="*/ 2147483646 h 204"/>
                <a:gd name="T82" fmla="*/ 2147483646 w 182"/>
                <a:gd name="T83" fmla="*/ 2147483646 h 204"/>
                <a:gd name="T84" fmla="*/ 2147483646 w 182"/>
                <a:gd name="T85" fmla="*/ 2147483646 h 204"/>
                <a:gd name="T86" fmla="*/ 2147483646 w 182"/>
                <a:gd name="T87" fmla="*/ 2147483646 h 204"/>
                <a:gd name="T88" fmla="*/ 2147483646 w 182"/>
                <a:gd name="T89" fmla="*/ 2147483646 h 204"/>
                <a:gd name="T90" fmla="*/ 2147483646 w 182"/>
                <a:gd name="T91" fmla="*/ 2147483646 h 204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82"/>
                <a:gd name="T139" fmla="*/ 0 h 204"/>
                <a:gd name="T140" fmla="*/ 182 w 182"/>
                <a:gd name="T141" fmla="*/ 204 h 204"/>
              </a:gdLst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82" h="204">
                  <a:moveTo>
                    <a:pt x="170" y="111"/>
                  </a:moveTo>
                  <a:cubicBezTo>
                    <a:pt x="166" y="107"/>
                    <a:pt x="160" y="102"/>
                    <a:pt x="157" y="96"/>
                  </a:cubicBezTo>
                  <a:cubicBezTo>
                    <a:pt x="153" y="87"/>
                    <a:pt x="158" y="79"/>
                    <a:pt x="157" y="70"/>
                  </a:cubicBezTo>
                  <a:cubicBezTo>
                    <a:pt x="157" y="63"/>
                    <a:pt x="155" y="54"/>
                    <a:pt x="153" y="48"/>
                  </a:cubicBezTo>
                  <a:cubicBezTo>
                    <a:pt x="149" y="37"/>
                    <a:pt x="142" y="28"/>
                    <a:pt x="133" y="21"/>
                  </a:cubicBezTo>
                  <a:cubicBezTo>
                    <a:pt x="119" y="8"/>
                    <a:pt x="100" y="0"/>
                    <a:pt x="78" y="0"/>
                  </a:cubicBezTo>
                  <a:cubicBezTo>
                    <a:pt x="35" y="0"/>
                    <a:pt x="0" y="32"/>
                    <a:pt x="0" y="71"/>
                  </a:cubicBezTo>
                  <a:cubicBezTo>
                    <a:pt x="0" y="74"/>
                    <a:pt x="0" y="77"/>
                    <a:pt x="1" y="79"/>
                  </a:cubicBezTo>
                  <a:cubicBezTo>
                    <a:pt x="1" y="96"/>
                    <a:pt x="6" y="117"/>
                    <a:pt x="22" y="139"/>
                  </a:cubicBezTo>
                  <a:cubicBezTo>
                    <a:pt x="22" y="139"/>
                    <a:pt x="43" y="182"/>
                    <a:pt x="0" y="204"/>
                  </a:cubicBezTo>
                  <a:cubicBezTo>
                    <a:pt x="95" y="204"/>
                    <a:pt x="95" y="204"/>
                    <a:pt x="95" y="204"/>
                  </a:cubicBezTo>
                  <a:cubicBezTo>
                    <a:pt x="95" y="204"/>
                    <a:pt x="102" y="176"/>
                    <a:pt x="113" y="176"/>
                  </a:cubicBezTo>
                  <a:cubicBezTo>
                    <a:pt x="123" y="176"/>
                    <a:pt x="133" y="177"/>
                    <a:pt x="142" y="176"/>
                  </a:cubicBezTo>
                  <a:cubicBezTo>
                    <a:pt x="144" y="177"/>
                    <a:pt x="146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54" y="173"/>
                    <a:pt x="149" y="157"/>
                    <a:pt x="149" y="157"/>
                  </a:cubicBezTo>
                  <a:cubicBezTo>
                    <a:pt x="153" y="155"/>
                    <a:pt x="156" y="153"/>
                    <a:pt x="156" y="151"/>
                  </a:cubicBezTo>
                  <a:cubicBezTo>
                    <a:pt x="156" y="150"/>
                    <a:pt x="156" y="150"/>
                    <a:pt x="156" y="150"/>
                  </a:cubicBezTo>
                  <a:cubicBezTo>
                    <a:pt x="156" y="148"/>
                    <a:pt x="152" y="146"/>
                    <a:pt x="146" y="145"/>
                  </a:cubicBezTo>
                  <a:cubicBezTo>
                    <a:pt x="149" y="145"/>
                    <a:pt x="149" y="145"/>
                    <a:pt x="149" y="145"/>
                  </a:cubicBezTo>
                  <a:cubicBezTo>
                    <a:pt x="153" y="145"/>
                    <a:pt x="156" y="143"/>
                    <a:pt x="156" y="140"/>
                  </a:cubicBezTo>
                  <a:cubicBezTo>
                    <a:pt x="156" y="140"/>
                    <a:pt x="156" y="140"/>
                    <a:pt x="156" y="140"/>
                  </a:cubicBezTo>
                  <a:cubicBezTo>
                    <a:pt x="156" y="139"/>
                    <a:pt x="156" y="138"/>
                    <a:pt x="155" y="138"/>
                  </a:cubicBezTo>
                  <a:cubicBezTo>
                    <a:pt x="156" y="135"/>
                    <a:pt x="159" y="121"/>
                    <a:pt x="160" y="121"/>
                  </a:cubicBezTo>
                  <a:cubicBezTo>
                    <a:pt x="182" y="119"/>
                    <a:pt x="170" y="111"/>
                    <a:pt x="170" y="111"/>
                  </a:cubicBezTo>
                  <a:close/>
                  <a:moveTo>
                    <a:pt x="66" y="93"/>
                  </a:moveTo>
                  <a:cubicBezTo>
                    <a:pt x="62" y="93"/>
                    <a:pt x="62" y="93"/>
                    <a:pt x="62" y="93"/>
                  </a:cubicBezTo>
                  <a:cubicBezTo>
                    <a:pt x="62" y="95"/>
                    <a:pt x="61" y="97"/>
                    <a:pt x="60" y="99"/>
                  </a:cubicBezTo>
                  <a:cubicBezTo>
                    <a:pt x="62" y="102"/>
                    <a:pt x="62" y="102"/>
                    <a:pt x="62" y="102"/>
                  </a:cubicBezTo>
                  <a:cubicBezTo>
                    <a:pt x="57" y="107"/>
                    <a:pt x="57" y="107"/>
                    <a:pt x="57" y="107"/>
                  </a:cubicBezTo>
                  <a:cubicBezTo>
                    <a:pt x="54" y="105"/>
                    <a:pt x="54" y="105"/>
                    <a:pt x="54" y="105"/>
                  </a:cubicBezTo>
                  <a:cubicBezTo>
                    <a:pt x="52" y="106"/>
                    <a:pt x="50" y="107"/>
                    <a:pt x="48" y="107"/>
                  </a:cubicBezTo>
                  <a:cubicBezTo>
                    <a:pt x="48" y="110"/>
                    <a:pt x="48" y="110"/>
                    <a:pt x="48" y="110"/>
                  </a:cubicBezTo>
                  <a:cubicBezTo>
                    <a:pt x="40" y="110"/>
                    <a:pt x="40" y="110"/>
                    <a:pt x="40" y="110"/>
                  </a:cubicBezTo>
                  <a:cubicBezTo>
                    <a:pt x="40" y="107"/>
                    <a:pt x="40" y="107"/>
                    <a:pt x="40" y="107"/>
                  </a:cubicBezTo>
                  <a:cubicBezTo>
                    <a:pt x="38" y="107"/>
                    <a:pt x="36" y="106"/>
                    <a:pt x="34" y="105"/>
                  </a:cubicBezTo>
                  <a:cubicBezTo>
                    <a:pt x="32" y="107"/>
                    <a:pt x="32" y="107"/>
                    <a:pt x="32" y="107"/>
                  </a:cubicBezTo>
                  <a:cubicBezTo>
                    <a:pt x="26" y="102"/>
                    <a:pt x="26" y="102"/>
                    <a:pt x="26" y="102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7" y="97"/>
                    <a:pt x="26" y="95"/>
                    <a:pt x="26" y="93"/>
                  </a:cubicBezTo>
                  <a:cubicBezTo>
                    <a:pt x="22" y="93"/>
                    <a:pt x="22" y="93"/>
                    <a:pt x="22" y="93"/>
                  </a:cubicBezTo>
                  <a:cubicBezTo>
                    <a:pt x="22" y="85"/>
                    <a:pt x="22" y="85"/>
                    <a:pt x="22" y="85"/>
                  </a:cubicBezTo>
                  <a:cubicBezTo>
                    <a:pt x="26" y="85"/>
                    <a:pt x="26" y="85"/>
                    <a:pt x="26" y="85"/>
                  </a:cubicBezTo>
                  <a:cubicBezTo>
                    <a:pt x="26" y="83"/>
                    <a:pt x="27" y="81"/>
                    <a:pt x="28" y="79"/>
                  </a:cubicBezTo>
                  <a:cubicBezTo>
                    <a:pt x="26" y="76"/>
                    <a:pt x="26" y="76"/>
                    <a:pt x="26" y="76"/>
                  </a:cubicBezTo>
                  <a:cubicBezTo>
                    <a:pt x="31" y="71"/>
                    <a:pt x="31" y="71"/>
                    <a:pt x="31" y="71"/>
                  </a:cubicBezTo>
                  <a:cubicBezTo>
                    <a:pt x="34" y="73"/>
                    <a:pt x="34" y="73"/>
                    <a:pt x="34" y="73"/>
                  </a:cubicBezTo>
                  <a:cubicBezTo>
                    <a:pt x="36" y="72"/>
                    <a:pt x="38" y="71"/>
                    <a:pt x="40" y="71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8" y="68"/>
                    <a:pt x="48" y="68"/>
                    <a:pt x="48" y="68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50" y="71"/>
                    <a:pt x="52" y="72"/>
                    <a:pt x="54" y="73"/>
                  </a:cubicBezTo>
                  <a:cubicBezTo>
                    <a:pt x="57" y="71"/>
                    <a:pt x="57" y="71"/>
                    <a:pt x="57" y="71"/>
                  </a:cubicBezTo>
                  <a:cubicBezTo>
                    <a:pt x="63" y="76"/>
                    <a:pt x="63" y="76"/>
                    <a:pt x="63" y="76"/>
                  </a:cubicBezTo>
                  <a:cubicBezTo>
                    <a:pt x="60" y="79"/>
                    <a:pt x="60" y="79"/>
                    <a:pt x="60" y="79"/>
                  </a:cubicBezTo>
                  <a:cubicBezTo>
                    <a:pt x="61" y="81"/>
                    <a:pt x="62" y="83"/>
                    <a:pt x="63" y="85"/>
                  </a:cubicBezTo>
                  <a:cubicBezTo>
                    <a:pt x="66" y="85"/>
                    <a:pt x="66" y="85"/>
                    <a:pt x="66" y="85"/>
                  </a:cubicBezTo>
                  <a:lnTo>
                    <a:pt x="66" y="93"/>
                  </a:lnTo>
                  <a:close/>
                  <a:moveTo>
                    <a:pt x="136" y="77"/>
                  </a:moveTo>
                  <a:cubicBezTo>
                    <a:pt x="130" y="77"/>
                    <a:pt x="130" y="77"/>
                    <a:pt x="130" y="77"/>
                  </a:cubicBezTo>
                  <a:cubicBezTo>
                    <a:pt x="129" y="80"/>
                    <a:pt x="128" y="84"/>
                    <a:pt x="126" y="87"/>
                  </a:cubicBezTo>
                  <a:cubicBezTo>
                    <a:pt x="130" y="91"/>
                    <a:pt x="130" y="91"/>
                    <a:pt x="130" y="91"/>
                  </a:cubicBezTo>
                  <a:cubicBezTo>
                    <a:pt x="121" y="100"/>
                    <a:pt x="121" y="100"/>
                    <a:pt x="121" y="100"/>
                  </a:cubicBezTo>
                  <a:cubicBezTo>
                    <a:pt x="117" y="96"/>
                    <a:pt x="117" y="96"/>
                    <a:pt x="117" y="96"/>
                  </a:cubicBezTo>
                  <a:cubicBezTo>
                    <a:pt x="114" y="98"/>
                    <a:pt x="110" y="99"/>
                    <a:pt x="107" y="100"/>
                  </a:cubicBezTo>
                  <a:cubicBezTo>
                    <a:pt x="107" y="105"/>
                    <a:pt x="107" y="105"/>
                    <a:pt x="107" y="105"/>
                  </a:cubicBezTo>
                  <a:cubicBezTo>
                    <a:pt x="94" y="105"/>
                    <a:pt x="94" y="105"/>
                    <a:pt x="94" y="105"/>
                  </a:cubicBezTo>
                  <a:cubicBezTo>
                    <a:pt x="94" y="100"/>
                    <a:pt x="94" y="100"/>
                    <a:pt x="94" y="100"/>
                  </a:cubicBezTo>
                  <a:cubicBezTo>
                    <a:pt x="90" y="100"/>
                    <a:pt x="86" y="98"/>
                    <a:pt x="83" y="96"/>
                  </a:cubicBezTo>
                  <a:cubicBezTo>
                    <a:pt x="79" y="100"/>
                    <a:pt x="79" y="100"/>
                    <a:pt x="79" y="100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4" y="87"/>
                    <a:pt x="74" y="87"/>
                    <a:pt x="74" y="87"/>
                  </a:cubicBezTo>
                  <a:cubicBezTo>
                    <a:pt x="72" y="84"/>
                    <a:pt x="71" y="81"/>
                    <a:pt x="70" y="77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64" y="64"/>
                    <a:pt x="64" y="64"/>
                    <a:pt x="64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70" y="60"/>
                    <a:pt x="72" y="56"/>
                    <a:pt x="74" y="53"/>
                  </a:cubicBezTo>
                  <a:cubicBezTo>
                    <a:pt x="70" y="49"/>
                    <a:pt x="70" y="49"/>
                    <a:pt x="70" y="49"/>
                  </a:cubicBezTo>
                  <a:cubicBezTo>
                    <a:pt x="79" y="40"/>
                    <a:pt x="79" y="40"/>
                    <a:pt x="79" y="40"/>
                  </a:cubicBezTo>
                  <a:cubicBezTo>
                    <a:pt x="83" y="44"/>
                    <a:pt x="83" y="44"/>
                    <a:pt x="83" y="44"/>
                  </a:cubicBezTo>
                  <a:cubicBezTo>
                    <a:pt x="86" y="42"/>
                    <a:pt x="90" y="41"/>
                    <a:pt x="94" y="40"/>
                  </a:cubicBezTo>
                  <a:cubicBezTo>
                    <a:pt x="94" y="35"/>
                    <a:pt x="94" y="35"/>
                    <a:pt x="94" y="35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7" y="40"/>
                    <a:pt x="107" y="40"/>
                    <a:pt x="107" y="40"/>
                  </a:cubicBezTo>
                  <a:cubicBezTo>
                    <a:pt x="110" y="41"/>
                    <a:pt x="114" y="42"/>
                    <a:pt x="117" y="44"/>
                  </a:cubicBezTo>
                  <a:cubicBezTo>
                    <a:pt x="121" y="40"/>
                    <a:pt x="121" y="40"/>
                    <a:pt x="121" y="40"/>
                  </a:cubicBezTo>
                  <a:cubicBezTo>
                    <a:pt x="130" y="49"/>
                    <a:pt x="130" y="49"/>
                    <a:pt x="130" y="49"/>
                  </a:cubicBezTo>
                  <a:cubicBezTo>
                    <a:pt x="126" y="53"/>
                    <a:pt x="126" y="53"/>
                    <a:pt x="126" y="53"/>
                  </a:cubicBezTo>
                  <a:cubicBezTo>
                    <a:pt x="128" y="57"/>
                    <a:pt x="130" y="60"/>
                    <a:pt x="130" y="64"/>
                  </a:cubicBezTo>
                  <a:cubicBezTo>
                    <a:pt x="136" y="64"/>
                    <a:pt x="136" y="64"/>
                    <a:pt x="136" y="64"/>
                  </a:cubicBezTo>
                  <a:lnTo>
                    <a:pt x="136" y="77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7910" name="组合 99"/>
          <p:cNvGrpSpPr/>
          <p:nvPr/>
        </p:nvGrpSpPr>
        <p:grpSpPr>
          <a:xfrm>
            <a:off x="5924550" y="5124450"/>
            <a:ext cx="358775" cy="403225"/>
            <a:chExt cx="406393" cy="459645"/>
          </a:xfrm>
        </p:grpSpPr>
        <p:sp>
          <p:nvSpPr>
            <p:cNvPr id="37920" name="Freeform 148"/>
            <p:cNvSpPr>
              <a:spLocks noEditPoints="1" noChangeArrowheads="1"/>
            </p:cNvSpPr>
            <p:nvPr/>
          </p:nvSpPr>
          <p:spPr bwMode="auto">
            <a:xfrm>
              <a:off x="55120" y="0"/>
              <a:ext cx="351273" cy="456842"/>
            </a:xfrm>
            <a:custGeom>
              <a:gdLst>
                <a:gd name="T0" fmla="*/ 2147483646 w 159"/>
                <a:gd name="T1" fmla="*/ 2147483646 h 207"/>
                <a:gd name="T2" fmla="*/ 2147483646 w 159"/>
                <a:gd name="T3" fmla="*/ 2147483646 h 207"/>
                <a:gd name="T4" fmla="*/ 2147483646 w 159"/>
                <a:gd name="T5" fmla="*/ 2147483646 h 207"/>
                <a:gd name="T6" fmla="*/ 2147483646 w 159"/>
                <a:gd name="T7" fmla="*/ 2147483646 h 207"/>
                <a:gd name="T8" fmla="*/ 2147483646 w 159"/>
                <a:gd name="T9" fmla="*/ 2147483646 h 207"/>
                <a:gd name="T10" fmla="*/ 2147483646 w 159"/>
                <a:gd name="T11" fmla="*/ 2147483646 h 207"/>
                <a:gd name="T12" fmla="*/ 2147483646 w 159"/>
                <a:gd name="T13" fmla="*/ 2147483646 h 207"/>
                <a:gd name="T14" fmla="*/ 2147483646 w 159"/>
                <a:gd name="T15" fmla="*/ 2147483646 h 207"/>
                <a:gd name="T16" fmla="*/ 2147483646 w 159"/>
                <a:gd name="T17" fmla="*/ 2147483646 h 207"/>
                <a:gd name="T18" fmla="*/ 2147483646 w 159"/>
                <a:gd name="T19" fmla="*/ 2147483646 h 207"/>
                <a:gd name="T20" fmla="*/ 2147483646 w 159"/>
                <a:gd name="T21" fmla="*/ 2147483646 h 207"/>
                <a:gd name="T22" fmla="*/ 2147483646 w 159"/>
                <a:gd name="T23" fmla="*/ 2147483646 h 207"/>
                <a:gd name="T24" fmla="*/ 2147483646 w 159"/>
                <a:gd name="T25" fmla="*/ 2147483646 h 207"/>
                <a:gd name="T26" fmla="*/ 2147483646 w 159"/>
                <a:gd name="T27" fmla="*/ 2147483646 h 207"/>
                <a:gd name="T28" fmla="*/ 2147483646 w 159"/>
                <a:gd name="T29" fmla="*/ 2147483646 h 207"/>
                <a:gd name="T30" fmla="*/ 2147483646 w 159"/>
                <a:gd name="T31" fmla="*/ 2147483646 h 207"/>
                <a:gd name="T32" fmla="*/ 2147483646 w 159"/>
                <a:gd name="T33" fmla="*/ 2147483646 h 207"/>
                <a:gd name="T34" fmla="*/ 2147483646 w 159"/>
                <a:gd name="T35" fmla="*/ 2147483646 h 20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59"/>
                <a:gd name="T55" fmla="*/ 0 h 207"/>
                <a:gd name="T56" fmla="*/ 159 w 159"/>
                <a:gd name="T57" fmla="*/ 207 h 207"/>
              </a:gdLst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59" h="206">
                  <a:moveTo>
                    <a:pt x="157" y="185"/>
                  </a:moveTo>
                  <a:cubicBezTo>
                    <a:pt x="89" y="79"/>
                    <a:pt x="89" y="79"/>
                    <a:pt x="89" y="79"/>
                  </a:cubicBezTo>
                  <a:cubicBezTo>
                    <a:pt x="101" y="63"/>
                    <a:pt x="103" y="42"/>
                    <a:pt x="92" y="24"/>
                  </a:cubicBezTo>
                  <a:cubicBezTo>
                    <a:pt x="81" y="8"/>
                    <a:pt x="61" y="0"/>
                    <a:pt x="42" y="4"/>
                  </a:cubicBezTo>
                  <a:cubicBezTo>
                    <a:pt x="70" y="48"/>
                    <a:pt x="70" y="48"/>
                    <a:pt x="70" y="48"/>
                  </a:cubicBezTo>
                  <a:cubicBezTo>
                    <a:pt x="37" y="69"/>
                    <a:pt x="37" y="69"/>
                    <a:pt x="37" y="69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" y="42"/>
                    <a:pt x="0" y="61"/>
                    <a:pt x="10" y="77"/>
                  </a:cubicBezTo>
                  <a:cubicBezTo>
                    <a:pt x="21" y="95"/>
                    <a:pt x="43" y="102"/>
                    <a:pt x="62" y="96"/>
                  </a:cubicBezTo>
                  <a:cubicBezTo>
                    <a:pt x="130" y="202"/>
                    <a:pt x="130" y="202"/>
                    <a:pt x="130" y="202"/>
                  </a:cubicBezTo>
                  <a:cubicBezTo>
                    <a:pt x="133" y="206"/>
                    <a:pt x="138" y="207"/>
                    <a:pt x="143" y="205"/>
                  </a:cubicBezTo>
                  <a:cubicBezTo>
                    <a:pt x="154" y="197"/>
                    <a:pt x="154" y="197"/>
                    <a:pt x="154" y="197"/>
                  </a:cubicBezTo>
                  <a:cubicBezTo>
                    <a:pt x="158" y="195"/>
                    <a:pt x="159" y="189"/>
                    <a:pt x="157" y="185"/>
                  </a:cubicBezTo>
                  <a:close/>
                  <a:moveTo>
                    <a:pt x="144" y="193"/>
                  </a:moveTo>
                  <a:cubicBezTo>
                    <a:pt x="141" y="195"/>
                    <a:pt x="136" y="195"/>
                    <a:pt x="134" y="191"/>
                  </a:cubicBezTo>
                  <a:cubicBezTo>
                    <a:pt x="132" y="188"/>
                    <a:pt x="133" y="184"/>
                    <a:pt x="137" y="182"/>
                  </a:cubicBezTo>
                  <a:cubicBezTo>
                    <a:pt x="140" y="180"/>
                    <a:pt x="144" y="181"/>
                    <a:pt x="146" y="184"/>
                  </a:cubicBezTo>
                  <a:cubicBezTo>
                    <a:pt x="148" y="187"/>
                    <a:pt x="147" y="191"/>
                    <a:pt x="144" y="193"/>
                  </a:cubicBezTo>
                  <a:close/>
                </a:path>
              </a:pathLst>
            </a:cu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21" name="Freeform 149"/>
            <p:cNvSpPr>
              <a:spLocks noEditPoints="1" noChangeArrowheads="1"/>
            </p:cNvSpPr>
            <p:nvPr/>
          </p:nvSpPr>
          <p:spPr bwMode="auto">
            <a:xfrm>
              <a:off x="0" y="231691"/>
              <a:ext cx="231691" cy="227954"/>
            </a:xfrm>
            <a:custGeom>
              <a:gdLst>
                <a:gd name="T0" fmla="*/ 2147483646 w 105"/>
                <a:gd name="T1" fmla="*/ 2147483646 h 103"/>
                <a:gd name="T2" fmla="*/ 2147483646 w 105"/>
                <a:gd name="T3" fmla="*/ 2147483646 h 103"/>
                <a:gd name="T4" fmla="*/ 2147483646 w 105"/>
                <a:gd name="T5" fmla="*/ 2147483646 h 103"/>
                <a:gd name="T6" fmla="*/ 2147483646 w 105"/>
                <a:gd name="T7" fmla="*/ 2147483646 h 103"/>
                <a:gd name="T8" fmla="*/ 2147483646 w 105"/>
                <a:gd name="T9" fmla="*/ 2147483646 h 103"/>
                <a:gd name="T10" fmla="*/ 2147483646 w 105"/>
                <a:gd name="T11" fmla="*/ 0 h 103"/>
                <a:gd name="T12" fmla="*/ 2147483646 w 105"/>
                <a:gd name="T13" fmla="*/ 0 h 103"/>
                <a:gd name="T14" fmla="*/ 2147483646 w 105"/>
                <a:gd name="T15" fmla="*/ 2147483646 h 103"/>
                <a:gd name="T16" fmla="*/ 2147483646 w 105"/>
                <a:gd name="T17" fmla="*/ 2147483646 h 103"/>
                <a:gd name="T18" fmla="*/ 2147483646 w 105"/>
                <a:gd name="T19" fmla="*/ 2147483646 h 103"/>
                <a:gd name="T20" fmla="*/ 2147483646 w 105"/>
                <a:gd name="T21" fmla="*/ 2147483646 h 103"/>
                <a:gd name="T22" fmla="*/ 2147483646 w 105"/>
                <a:gd name="T23" fmla="*/ 2147483646 h 103"/>
                <a:gd name="T24" fmla="*/ 2147483646 w 105"/>
                <a:gd name="T25" fmla="*/ 2147483646 h 103"/>
                <a:gd name="T26" fmla="*/ 0 w 105"/>
                <a:gd name="T27" fmla="*/ 2147483646 h 103"/>
                <a:gd name="T28" fmla="*/ 0 w 105"/>
                <a:gd name="T29" fmla="*/ 2147483646 h 103"/>
                <a:gd name="T30" fmla="*/ 2147483646 w 105"/>
                <a:gd name="T31" fmla="*/ 2147483646 h 103"/>
                <a:gd name="T32" fmla="*/ 2147483646 w 105"/>
                <a:gd name="T33" fmla="*/ 2147483646 h 103"/>
                <a:gd name="T34" fmla="*/ 2147483646 w 105"/>
                <a:gd name="T35" fmla="*/ 2147483646 h 103"/>
                <a:gd name="T36" fmla="*/ 2147483646 w 105"/>
                <a:gd name="T37" fmla="*/ 2147483646 h 103"/>
                <a:gd name="T38" fmla="*/ 2147483646 w 105"/>
                <a:gd name="T39" fmla="*/ 2147483646 h 103"/>
                <a:gd name="T40" fmla="*/ 2147483646 w 105"/>
                <a:gd name="T41" fmla="*/ 2147483646 h 103"/>
                <a:gd name="T42" fmla="*/ 2147483646 w 105"/>
                <a:gd name="T43" fmla="*/ 2147483646 h 103"/>
                <a:gd name="T44" fmla="*/ 2147483646 w 105"/>
                <a:gd name="T45" fmla="*/ 2147483646 h 103"/>
                <a:gd name="T46" fmla="*/ 2147483646 w 105"/>
                <a:gd name="T47" fmla="*/ 2147483646 h 103"/>
                <a:gd name="T48" fmla="*/ 2147483646 w 105"/>
                <a:gd name="T49" fmla="*/ 2147483646 h 103"/>
                <a:gd name="T50" fmla="*/ 2147483646 w 105"/>
                <a:gd name="T51" fmla="*/ 2147483646 h 103"/>
                <a:gd name="T52" fmla="*/ 2147483646 w 105"/>
                <a:gd name="T53" fmla="*/ 2147483646 h 103"/>
                <a:gd name="T54" fmla="*/ 2147483646 w 105"/>
                <a:gd name="T55" fmla="*/ 2147483646 h 103"/>
                <a:gd name="T56" fmla="*/ 2147483646 w 105"/>
                <a:gd name="T57" fmla="*/ 2147483646 h 103"/>
                <a:gd name="T58" fmla="*/ 2147483646 w 105"/>
                <a:gd name="T59" fmla="*/ 2147483646 h 103"/>
                <a:gd name="T60" fmla="*/ 2147483646 w 105"/>
                <a:gd name="T61" fmla="*/ 2147483646 h 103"/>
                <a:gd name="T62" fmla="*/ 2147483646 w 105"/>
                <a:gd name="T63" fmla="*/ 2147483646 h 103"/>
                <a:gd name="T64" fmla="*/ 2147483646 w 105"/>
                <a:gd name="T65" fmla="*/ 2147483646 h 103"/>
                <a:gd name="T66" fmla="*/ 2147483646 w 105"/>
                <a:gd name="T67" fmla="*/ 2147483646 h 103"/>
                <a:gd name="T68" fmla="*/ 2147483646 w 105"/>
                <a:gd name="T69" fmla="*/ 2147483646 h 103"/>
                <a:gd name="T70" fmla="*/ 2147483646 w 105"/>
                <a:gd name="T71" fmla="*/ 2147483646 h 103"/>
                <a:gd name="T72" fmla="*/ 2147483646 w 105"/>
                <a:gd name="T73" fmla="*/ 2147483646 h 103"/>
                <a:gd name="T74" fmla="*/ 2147483646 w 105"/>
                <a:gd name="T75" fmla="*/ 2147483646 h 10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05"/>
                <a:gd name="T115" fmla="*/ 0 h 103"/>
                <a:gd name="T116" fmla="*/ 105 w 105"/>
                <a:gd name="T117" fmla="*/ 103 h 103"/>
              </a:gdLst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05" h="103">
                  <a:moveTo>
                    <a:pt x="91" y="26"/>
                  </a:moveTo>
                  <a:cubicBezTo>
                    <a:pt x="97" y="20"/>
                    <a:pt x="97" y="20"/>
                    <a:pt x="97" y="20"/>
                  </a:cubicBezTo>
                  <a:cubicBezTo>
                    <a:pt x="84" y="7"/>
                    <a:pt x="84" y="7"/>
                    <a:pt x="84" y="7"/>
                  </a:cubicBezTo>
                  <a:cubicBezTo>
                    <a:pt x="78" y="13"/>
                    <a:pt x="78" y="13"/>
                    <a:pt x="78" y="13"/>
                  </a:cubicBezTo>
                  <a:cubicBezTo>
                    <a:pt x="73" y="10"/>
                    <a:pt x="67" y="8"/>
                    <a:pt x="62" y="7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38" y="8"/>
                    <a:pt x="33" y="10"/>
                    <a:pt x="28" y="13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2" y="31"/>
                    <a:pt x="10" y="36"/>
                    <a:pt x="8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9" y="61"/>
                    <a:pt x="9" y="61"/>
                    <a:pt x="9" y="61"/>
                  </a:cubicBezTo>
                  <a:cubicBezTo>
                    <a:pt x="10" y="66"/>
                    <a:pt x="12" y="71"/>
                    <a:pt x="15" y="76"/>
                  </a:cubicBezTo>
                  <a:cubicBezTo>
                    <a:pt x="9" y="82"/>
                    <a:pt x="9" y="82"/>
                    <a:pt x="9" y="82"/>
                  </a:cubicBezTo>
                  <a:cubicBezTo>
                    <a:pt x="22" y="95"/>
                    <a:pt x="22" y="95"/>
                    <a:pt x="22" y="95"/>
                  </a:cubicBezTo>
                  <a:cubicBezTo>
                    <a:pt x="28" y="89"/>
                    <a:pt x="28" y="89"/>
                    <a:pt x="28" y="89"/>
                  </a:cubicBezTo>
                  <a:cubicBezTo>
                    <a:pt x="33" y="92"/>
                    <a:pt x="38" y="94"/>
                    <a:pt x="43" y="95"/>
                  </a:cubicBezTo>
                  <a:cubicBezTo>
                    <a:pt x="43" y="103"/>
                    <a:pt x="43" y="103"/>
                    <a:pt x="4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95"/>
                    <a:pt x="62" y="95"/>
                    <a:pt x="62" y="95"/>
                  </a:cubicBezTo>
                  <a:cubicBezTo>
                    <a:pt x="67" y="94"/>
                    <a:pt x="73" y="92"/>
                    <a:pt x="77" y="89"/>
                  </a:cubicBezTo>
                  <a:cubicBezTo>
                    <a:pt x="83" y="95"/>
                    <a:pt x="83" y="95"/>
                    <a:pt x="83" y="95"/>
                  </a:cubicBezTo>
                  <a:cubicBezTo>
                    <a:pt x="96" y="82"/>
                    <a:pt x="96" y="82"/>
                    <a:pt x="96" y="82"/>
                  </a:cubicBezTo>
                  <a:cubicBezTo>
                    <a:pt x="91" y="76"/>
                    <a:pt x="91" y="76"/>
                    <a:pt x="91" y="76"/>
                  </a:cubicBezTo>
                  <a:cubicBezTo>
                    <a:pt x="94" y="71"/>
                    <a:pt x="96" y="66"/>
                    <a:pt x="97" y="61"/>
                  </a:cubicBezTo>
                  <a:cubicBezTo>
                    <a:pt x="105" y="61"/>
                    <a:pt x="105" y="61"/>
                    <a:pt x="105" y="61"/>
                  </a:cubicBezTo>
                  <a:cubicBezTo>
                    <a:pt x="105" y="42"/>
                    <a:pt x="105" y="42"/>
                    <a:pt x="105" y="42"/>
                  </a:cubicBezTo>
                  <a:cubicBezTo>
                    <a:pt x="97" y="42"/>
                    <a:pt x="97" y="42"/>
                    <a:pt x="97" y="42"/>
                  </a:cubicBezTo>
                  <a:cubicBezTo>
                    <a:pt x="96" y="36"/>
                    <a:pt x="94" y="31"/>
                    <a:pt x="91" y="26"/>
                  </a:cubicBezTo>
                  <a:close/>
                  <a:moveTo>
                    <a:pt x="53" y="83"/>
                  </a:moveTo>
                  <a:cubicBezTo>
                    <a:pt x="35" y="83"/>
                    <a:pt x="21" y="69"/>
                    <a:pt x="21" y="51"/>
                  </a:cubicBezTo>
                  <a:cubicBezTo>
                    <a:pt x="21" y="33"/>
                    <a:pt x="35" y="19"/>
                    <a:pt x="53" y="19"/>
                  </a:cubicBezTo>
                  <a:cubicBezTo>
                    <a:pt x="71" y="19"/>
                    <a:pt x="85" y="33"/>
                    <a:pt x="85" y="51"/>
                  </a:cubicBezTo>
                  <a:cubicBezTo>
                    <a:pt x="85" y="69"/>
                    <a:pt x="71" y="83"/>
                    <a:pt x="53" y="83"/>
                  </a:cubicBezTo>
                  <a:close/>
                </a:path>
              </a:pathLst>
            </a:cu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22" name="Oval 150"/>
            <p:cNvSpPr>
              <a:spLocks noChangeArrowheads="1"/>
            </p:cNvSpPr>
            <p:nvPr/>
          </p:nvSpPr>
          <p:spPr bwMode="auto">
            <a:xfrm>
              <a:off x="97160" y="326983"/>
              <a:ext cx="37370" cy="37370"/>
            </a:xfrm>
            <a:prstGeom prst="ellipse">
              <a:avLst/>
            </a:pr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</p:grpSp>
      <p:grpSp>
        <p:nvGrpSpPr>
          <p:cNvPr id="37911" name="组合 103"/>
          <p:cNvGrpSpPr/>
          <p:nvPr/>
        </p:nvGrpSpPr>
        <p:grpSpPr>
          <a:xfrm>
            <a:off x="5910263" y="3148013"/>
            <a:ext cx="344487" cy="339725"/>
            <a:chExt cx="453105" cy="448433"/>
          </a:xfrm>
        </p:grpSpPr>
        <p:sp>
          <p:nvSpPr>
            <p:cNvPr id="37918" name="Freeform 136"/>
            <p:cNvSpPr>
              <a:spLocks noChangeArrowheads="1"/>
            </p:cNvSpPr>
            <p:nvPr/>
          </p:nvSpPr>
          <p:spPr bwMode="auto">
            <a:xfrm>
              <a:off x="0" y="251309"/>
              <a:ext cx="453105" cy="197124"/>
            </a:xfrm>
            <a:custGeom>
              <a:gdLst>
                <a:gd name="T0" fmla="*/ 2147483646 w 205"/>
                <a:gd name="T1" fmla="*/ 2147483646 h 89"/>
                <a:gd name="T2" fmla="*/ 2147483646 w 205"/>
                <a:gd name="T3" fmla="*/ 0 h 89"/>
                <a:gd name="T4" fmla="*/ 0 w 205"/>
                <a:gd name="T5" fmla="*/ 0 h 89"/>
                <a:gd name="T6" fmla="*/ 0 w 205"/>
                <a:gd name="T7" fmla="*/ 2147483646 h 89"/>
                <a:gd name="T8" fmla="*/ 2147483646 w 205"/>
                <a:gd name="T9" fmla="*/ 2147483646 h 89"/>
                <a:gd name="T10" fmla="*/ 2147483646 w 205"/>
                <a:gd name="T11" fmla="*/ 2147483646 h 89"/>
                <a:gd name="T12" fmla="*/ 2147483646 w 205"/>
                <a:gd name="T13" fmla="*/ 2147483646 h 89"/>
                <a:gd name="T14" fmla="*/ 2147483646 w 205"/>
                <a:gd name="T15" fmla="*/ 0 h 89"/>
                <a:gd name="T16" fmla="*/ 2147483646 w 205"/>
                <a:gd name="T17" fmla="*/ 0 h 89"/>
                <a:gd name="T18" fmla="*/ 2147483646 w 205"/>
                <a:gd name="T19" fmla="*/ 2147483646 h 8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05"/>
                <a:gd name="T31" fmla="*/ 0 h 89"/>
                <a:gd name="T32" fmla="*/ 205 w 205"/>
                <a:gd name="T33" fmla="*/ 89 h 89"/>
              </a:gdLst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05" h="89">
                  <a:moveTo>
                    <a:pt x="103" y="19"/>
                  </a:moveTo>
                  <a:cubicBezTo>
                    <a:pt x="82" y="19"/>
                    <a:pt x="62" y="12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9"/>
                    <a:pt x="10" y="89"/>
                    <a:pt x="22" y="89"/>
                  </a:cubicBezTo>
                  <a:cubicBezTo>
                    <a:pt x="183" y="89"/>
                    <a:pt x="183" y="89"/>
                    <a:pt x="183" y="89"/>
                  </a:cubicBezTo>
                  <a:cubicBezTo>
                    <a:pt x="195" y="89"/>
                    <a:pt x="205" y="79"/>
                    <a:pt x="205" y="67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43" y="12"/>
                    <a:pt x="124" y="19"/>
                    <a:pt x="103" y="19"/>
                  </a:cubicBezTo>
                  <a:close/>
                </a:path>
              </a:pathLst>
            </a:cu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19" name="Freeform 137"/>
            <p:cNvSpPr>
              <a:spLocks noEditPoints="1" noChangeArrowheads="1"/>
            </p:cNvSpPr>
            <p:nvPr/>
          </p:nvSpPr>
          <p:spPr bwMode="auto">
            <a:xfrm>
              <a:off x="0" y="0"/>
              <a:ext cx="453105" cy="260652"/>
            </a:xfrm>
            <a:custGeom>
              <a:gdLst>
                <a:gd name="T0" fmla="*/ 2147483646 w 205"/>
                <a:gd name="T1" fmla="*/ 2147483646 h 118"/>
                <a:gd name="T2" fmla="*/ 2147483646 w 205"/>
                <a:gd name="T3" fmla="*/ 2147483646 h 118"/>
                <a:gd name="T4" fmla="*/ 2147483646 w 205"/>
                <a:gd name="T5" fmla="*/ 2147483646 h 118"/>
                <a:gd name="T6" fmla="*/ 2147483646 w 205"/>
                <a:gd name="T7" fmla="*/ 2147483646 h 118"/>
                <a:gd name="T8" fmla="*/ 2147483646 w 205"/>
                <a:gd name="T9" fmla="*/ 0 h 118"/>
                <a:gd name="T10" fmla="*/ 2147483646 w 205"/>
                <a:gd name="T11" fmla="*/ 0 h 118"/>
                <a:gd name="T12" fmla="*/ 2147483646 w 205"/>
                <a:gd name="T13" fmla="*/ 2147483646 h 118"/>
                <a:gd name="T14" fmla="*/ 2147483646 w 205"/>
                <a:gd name="T15" fmla="*/ 2147483646 h 118"/>
                <a:gd name="T16" fmla="*/ 2147483646 w 205"/>
                <a:gd name="T17" fmla="*/ 2147483646 h 118"/>
                <a:gd name="T18" fmla="*/ 2147483646 w 205"/>
                <a:gd name="T19" fmla="*/ 2147483646 h 118"/>
                <a:gd name="T20" fmla="*/ 0 w 205"/>
                <a:gd name="T21" fmla="*/ 2147483646 h 118"/>
                <a:gd name="T22" fmla="*/ 0 w 205"/>
                <a:gd name="T23" fmla="*/ 2147483646 h 118"/>
                <a:gd name="T24" fmla="*/ 2147483646 w 205"/>
                <a:gd name="T25" fmla="*/ 2147483646 h 118"/>
                <a:gd name="T26" fmla="*/ 2147483646 w 205"/>
                <a:gd name="T27" fmla="*/ 2147483646 h 118"/>
                <a:gd name="T28" fmla="*/ 2147483646 w 205"/>
                <a:gd name="T29" fmla="*/ 2147483646 h 118"/>
                <a:gd name="T30" fmla="*/ 2147483646 w 205"/>
                <a:gd name="T31" fmla="*/ 2147483646 h 118"/>
                <a:gd name="T32" fmla="*/ 2147483646 w 205"/>
                <a:gd name="T33" fmla="*/ 2147483646 h 118"/>
                <a:gd name="T34" fmla="*/ 2147483646 w 205"/>
                <a:gd name="T35" fmla="*/ 2147483646 h 118"/>
                <a:gd name="T36" fmla="*/ 2147483646 w 205"/>
                <a:gd name="T37" fmla="*/ 2147483646 h 118"/>
                <a:gd name="T38" fmla="*/ 2147483646 w 205"/>
                <a:gd name="T39" fmla="*/ 2147483646 h 118"/>
                <a:gd name="T40" fmla="*/ 2147483646 w 205"/>
                <a:gd name="T41" fmla="*/ 2147483646 h 118"/>
                <a:gd name="T42" fmla="*/ 2147483646 w 205"/>
                <a:gd name="T43" fmla="*/ 2147483646 h 118"/>
                <a:gd name="T44" fmla="*/ 2147483646 w 205"/>
                <a:gd name="T45" fmla="*/ 2147483646 h 118"/>
                <a:gd name="T46" fmla="*/ 2147483646 w 205"/>
                <a:gd name="T47" fmla="*/ 2147483646 h 118"/>
                <a:gd name="T48" fmla="*/ 2147483646 w 205"/>
                <a:gd name="T49" fmla="*/ 2147483646 h 118"/>
                <a:gd name="T50" fmla="*/ 2147483646 w 205"/>
                <a:gd name="T51" fmla="*/ 2147483646 h 118"/>
                <a:gd name="T52" fmla="*/ 2147483646 w 205"/>
                <a:gd name="T53" fmla="*/ 2147483646 h 118"/>
                <a:gd name="T54" fmla="*/ 2147483646 w 205"/>
                <a:gd name="T55" fmla="*/ 2147483646 h 118"/>
                <a:gd name="T56" fmla="*/ 2147483646 w 205"/>
                <a:gd name="T57" fmla="*/ 2147483646 h 118"/>
                <a:gd name="T58" fmla="*/ 2147483646 w 205"/>
                <a:gd name="T59" fmla="*/ 2147483646 h 118"/>
                <a:gd name="T60" fmla="*/ 2147483646 w 205"/>
                <a:gd name="T61" fmla="*/ 2147483646 h 118"/>
                <a:gd name="T62" fmla="*/ 2147483646 w 205"/>
                <a:gd name="T63" fmla="*/ 2147483646 h 118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205"/>
                <a:gd name="T97" fmla="*/ 0 h 118"/>
                <a:gd name="T98" fmla="*/ 205 w 205"/>
                <a:gd name="T99" fmla="*/ 118 h 118"/>
              </a:gdLst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205" h="118">
                  <a:moveTo>
                    <a:pt x="183" y="42"/>
                  </a:moveTo>
                  <a:cubicBezTo>
                    <a:pt x="180" y="42"/>
                    <a:pt x="180" y="42"/>
                    <a:pt x="180" y="42"/>
                  </a:cubicBezTo>
                  <a:cubicBezTo>
                    <a:pt x="154" y="42"/>
                    <a:pt x="154" y="42"/>
                    <a:pt x="154" y="42"/>
                  </a:cubicBezTo>
                  <a:cubicBezTo>
                    <a:pt x="154" y="22"/>
                    <a:pt x="154" y="22"/>
                    <a:pt x="154" y="22"/>
                  </a:cubicBezTo>
                  <a:cubicBezTo>
                    <a:pt x="154" y="10"/>
                    <a:pt x="144" y="0"/>
                    <a:pt x="132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61" y="0"/>
                    <a:pt x="51" y="10"/>
                    <a:pt x="51" y="22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10" y="42"/>
                    <a:pt x="0" y="52"/>
                    <a:pt x="0" y="64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54" y="101"/>
                    <a:pt x="54" y="101"/>
                    <a:pt x="54" y="101"/>
                  </a:cubicBezTo>
                  <a:cubicBezTo>
                    <a:pt x="67" y="112"/>
                    <a:pt x="84" y="118"/>
                    <a:pt x="103" y="118"/>
                  </a:cubicBezTo>
                  <a:cubicBezTo>
                    <a:pt x="121" y="118"/>
                    <a:pt x="138" y="112"/>
                    <a:pt x="151" y="101"/>
                  </a:cubicBezTo>
                  <a:cubicBezTo>
                    <a:pt x="205" y="101"/>
                    <a:pt x="205" y="101"/>
                    <a:pt x="205" y="101"/>
                  </a:cubicBezTo>
                  <a:cubicBezTo>
                    <a:pt x="205" y="64"/>
                    <a:pt x="205" y="64"/>
                    <a:pt x="205" y="64"/>
                  </a:cubicBezTo>
                  <a:cubicBezTo>
                    <a:pt x="205" y="52"/>
                    <a:pt x="195" y="42"/>
                    <a:pt x="183" y="42"/>
                  </a:cubicBezTo>
                  <a:close/>
                  <a:moveTo>
                    <a:pt x="67" y="26"/>
                  </a:moveTo>
                  <a:cubicBezTo>
                    <a:pt x="67" y="22"/>
                    <a:pt x="67" y="22"/>
                    <a:pt x="67" y="22"/>
                  </a:cubicBezTo>
                  <a:cubicBezTo>
                    <a:pt x="67" y="19"/>
                    <a:pt x="70" y="17"/>
                    <a:pt x="73" y="17"/>
                  </a:cubicBezTo>
                  <a:cubicBezTo>
                    <a:pt x="132" y="17"/>
                    <a:pt x="132" y="17"/>
                    <a:pt x="132" y="17"/>
                  </a:cubicBezTo>
                  <a:cubicBezTo>
                    <a:pt x="135" y="17"/>
                    <a:pt x="138" y="19"/>
                    <a:pt x="138" y="22"/>
                  </a:cubicBezTo>
                  <a:cubicBezTo>
                    <a:pt x="138" y="26"/>
                    <a:pt x="138" y="26"/>
                    <a:pt x="138" y="26"/>
                  </a:cubicBezTo>
                  <a:cubicBezTo>
                    <a:pt x="138" y="42"/>
                    <a:pt x="138" y="42"/>
                    <a:pt x="138" y="42"/>
                  </a:cubicBezTo>
                  <a:cubicBezTo>
                    <a:pt x="67" y="42"/>
                    <a:pt x="67" y="42"/>
                    <a:pt x="67" y="42"/>
                  </a:cubicBezTo>
                  <a:lnTo>
                    <a:pt x="67" y="26"/>
                  </a:lnTo>
                  <a:close/>
                  <a:moveTo>
                    <a:pt x="101" y="101"/>
                  </a:moveTo>
                  <a:cubicBezTo>
                    <a:pt x="92" y="101"/>
                    <a:pt x="85" y="94"/>
                    <a:pt x="85" y="86"/>
                  </a:cubicBezTo>
                  <a:cubicBezTo>
                    <a:pt x="85" y="77"/>
                    <a:pt x="92" y="70"/>
                    <a:pt x="101" y="70"/>
                  </a:cubicBezTo>
                  <a:cubicBezTo>
                    <a:pt x="110" y="70"/>
                    <a:pt x="117" y="77"/>
                    <a:pt x="117" y="86"/>
                  </a:cubicBezTo>
                  <a:cubicBezTo>
                    <a:pt x="117" y="94"/>
                    <a:pt x="110" y="101"/>
                    <a:pt x="101" y="101"/>
                  </a:cubicBezTo>
                  <a:close/>
                </a:path>
              </a:pathLst>
            </a:cu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7912" name="组合 106"/>
          <p:cNvGrpSpPr/>
          <p:nvPr/>
        </p:nvGrpSpPr>
        <p:grpSpPr>
          <a:xfrm>
            <a:off x="5951538" y="4181475"/>
            <a:ext cx="358775" cy="385763"/>
            <a:chExt cx="466184" cy="501686"/>
          </a:xfrm>
        </p:grpSpPr>
        <p:sp>
          <p:nvSpPr>
            <p:cNvPr id="37913" name="Freeform 154"/>
            <p:cNvSpPr>
              <a:spLocks noChangeArrowheads="1"/>
            </p:cNvSpPr>
            <p:nvPr/>
          </p:nvSpPr>
          <p:spPr bwMode="auto">
            <a:xfrm>
              <a:off x="141070" y="426012"/>
              <a:ext cx="50449" cy="46712"/>
            </a:xfrm>
            <a:custGeom>
              <a:gdLst>
                <a:gd name="T0" fmla="*/ 2147483646 w 23"/>
                <a:gd name="T1" fmla="*/ 0 h 21"/>
                <a:gd name="T2" fmla="*/ 2147483646 w 23"/>
                <a:gd name="T3" fmla="*/ 2147483646 h 21"/>
                <a:gd name="T4" fmla="*/ 2147483646 w 23"/>
                <a:gd name="T5" fmla="*/ 2147483646 h 21"/>
                <a:gd name="T6" fmla="*/ 2147483646 w 23"/>
                <a:gd name="T7" fmla="*/ 2147483646 h 21"/>
                <a:gd name="T8" fmla="*/ 2147483646 w 23"/>
                <a:gd name="T9" fmla="*/ 2147483646 h 21"/>
                <a:gd name="T10" fmla="*/ 2147483646 w 23"/>
                <a:gd name="T11" fmla="*/ 2147483646 h 21"/>
                <a:gd name="T12" fmla="*/ 2147483646 w 23"/>
                <a:gd name="T13" fmla="*/ 0 h 21"/>
                <a:gd name="T14" fmla="*/ 0 w 23"/>
                <a:gd name="T15" fmla="*/ 2147483646 h 21"/>
                <a:gd name="T16" fmla="*/ 2147483646 w 23"/>
                <a:gd name="T17" fmla="*/ 2147483646 h 21"/>
                <a:gd name="T18" fmla="*/ 2147483646 w 23"/>
                <a:gd name="T19" fmla="*/ 2147483646 h 21"/>
                <a:gd name="T20" fmla="*/ 2147483646 w 23"/>
                <a:gd name="T21" fmla="*/ 0 h 21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3"/>
                <a:gd name="T34" fmla="*/ 0 h 21"/>
                <a:gd name="T35" fmla="*/ 23 w 23"/>
                <a:gd name="T36" fmla="*/ 21 h 21"/>
              </a:gdLst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3" h="21">
                  <a:moveTo>
                    <a:pt x="16" y="0"/>
                  </a:moveTo>
                  <a:cubicBezTo>
                    <a:pt x="16" y="4"/>
                    <a:pt x="16" y="4"/>
                    <a:pt x="16" y="4"/>
                  </a:cubicBezTo>
                  <a:cubicBezTo>
                    <a:pt x="18" y="5"/>
                    <a:pt x="19" y="8"/>
                    <a:pt x="19" y="11"/>
                  </a:cubicBezTo>
                  <a:cubicBezTo>
                    <a:pt x="18" y="15"/>
                    <a:pt x="15" y="18"/>
                    <a:pt x="10" y="17"/>
                  </a:cubicBezTo>
                  <a:cubicBezTo>
                    <a:pt x="6" y="17"/>
                    <a:pt x="3" y="13"/>
                    <a:pt x="4" y="9"/>
                  </a:cubicBezTo>
                  <a:cubicBezTo>
                    <a:pt x="4" y="7"/>
                    <a:pt x="5" y="6"/>
                    <a:pt x="6" y="5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2"/>
                    <a:pt x="0" y="6"/>
                    <a:pt x="0" y="10"/>
                  </a:cubicBezTo>
                  <a:cubicBezTo>
                    <a:pt x="0" y="16"/>
                    <a:pt x="5" y="21"/>
                    <a:pt x="11" y="21"/>
                  </a:cubicBezTo>
                  <a:cubicBezTo>
                    <a:pt x="18" y="21"/>
                    <a:pt x="23" y="16"/>
                    <a:pt x="23" y="10"/>
                  </a:cubicBezTo>
                  <a:cubicBezTo>
                    <a:pt x="23" y="5"/>
                    <a:pt x="20" y="1"/>
                    <a:pt x="16" y="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14" name="Rectangle 155"/>
            <p:cNvSpPr>
              <a:spLocks noChangeArrowheads="1"/>
            </p:cNvSpPr>
            <p:nvPr/>
          </p:nvSpPr>
          <p:spPr bwMode="auto">
            <a:xfrm>
              <a:off x="160689" y="419472"/>
              <a:ext cx="9342" cy="32698"/>
            </a:xfrm>
            <a:prstGeom prst="rect">
              <a:avLst/>
            </a:pr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37915" name="Freeform 156"/>
            <p:cNvSpPr>
              <a:spLocks noEditPoints="1" noChangeArrowheads="1"/>
            </p:cNvSpPr>
            <p:nvPr/>
          </p:nvSpPr>
          <p:spPr bwMode="auto">
            <a:xfrm>
              <a:off x="39238" y="81278"/>
              <a:ext cx="260652" cy="260652"/>
            </a:xfrm>
            <a:custGeom>
              <a:gdLst>
                <a:gd name="T0" fmla="*/ 2147483646 w 118"/>
                <a:gd name="T1" fmla="*/ 2147483646 h 118"/>
                <a:gd name="T2" fmla="*/ 2147483646 w 118"/>
                <a:gd name="T3" fmla="*/ 2147483646 h 118"/>
                <a:gd name="T4" fmla="*/ 2147483646 w 118"/>
                <a:gd name="T5" fmla="*/ 2147483646 h 118"/>
                <a:gd name="T6" fmla="*/ 2147483646 w 118"/>
                <a:gd name="T7" fmla="*/ 2147483646 h 118"/>
                <a:gd name="T8" fmla="*/ 2147483646 w 118"/>
                <a:gd name="T9" fmla="*/ 2147483646 h 118"/>
                <a:gd name="T10" fmla="*/ 2147483646 w 118"/>
                <a:gd name="T11" fmla="*/ 2147483646 h 118"/>
                <a:gd name="T12" fmla="*/ 2147483646 w 118"/>
                <a:gd name="T13" fmla="*/ 2147483646 h 118"/>
                <a:gd name="T14" fmla="*/ 2147483646 w 118"/>
                <a:gd name="T15" fmla="*/ 2147483646 h 118"/>
                <a:gd name="T16" fmla="*/ 2147483646 w 118"/>
                <a:gd name="T17" fmla="*/ 2147483646 h 118"/>
                <a:gd name="T18" fmla="*/ 2147483646 w 118"/>
                <a:gd name="T19" fmla="*/ 2147483646 h 118"/>
                <a:gd name="T20" fmla="*/ 2147483646 w 118"/>
                <a:gd name="T21" fmla="*/ 2147483646 h 118"/>
                <a:gd name="T22" fmla="*/ 2147483646 w 118"/>
                <a:gd name="T23" fmla="*/ 2147483646 h 118"/>
                <a:gd name="T24" fmla="*/ 2147483646 w 118"/>
                <a:gd name="T25" fmla="*/ 2147483646 h 118"/>
                <a:gd name="T26" fmla="*/ 2147483646 w 118"/>
                <a:gd name="T27" fmla="*/ 2147483646 h 118"/>
                <a:gd name="T28" fmla="*/ 2147483646 w 118"/>
                <a:gd name="T29" fmla="*/ 2147483646 h 118"/>
                <a:gd name="T30" fmla="*/ 2147483646 w 118"/>
                <a:gd name="T31" fmla="*/ 2147483646 h 118"/>
                <a:gd name="T32" fmla="*/ 2147483646 w 118"/>
                <a:gd name="T33" fmla="*/ 2147483646 h 118"/>
                <a:gd name="T34" fmla="*/ 2147483646 w 118"/>
                <a:gd name="T35" fmla="*/ 2147483646 h 118"/>
                <a:gd name="T36" fmla="*/ 2147483646 w 118"/>
                <a:gd name="T37" fmla="*/ 2147483646 h 118"/>
                <a:gd name="T38" fmla="*/ 2147483646 w 118"/>
                <a:gd name="T39" fmla="*/ 2147483646 h 118"/>
                <a:gd name="T40" fmla="*/ 2147483646 w 118"/>
                <a:gd name="T41" fmla="*/ 2147483646 h 118"/>
                <a:gd name="T42" fmla="*/ 2147483646 w 118"/>
                <a:gd name="T43" fmla="*/ 2147483646 h 118"/>
                <a:gd name="T44" fmla="*/ 2147483646 w 118"/>
                <a:gd name="T45" fmla="*/ 2147483646 h 118"/>
                <a:gd name="T46" fmla="*/ 2147483646 w 118"/>
                <a:gd name="T47" fmla="*/ 2147483646 h 118"/>
                <a:gd name="T48" fmla="*/ 2147483646 w 118"/>
                <a:gd name="T49" fmla="*/ 2147483646 h 118"/>
                <a:gd name="T50" fmla="*/ 2147483646 w 118"/>
                <a:gd name="T51" fmla="*/ 2147483646 h 118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18"/>
                <a:gd name="T79" fmla="*/ 0 h 118"/>
                <a:gd name="T80" fmla="*/ 118 w 118"/>
                <a:gd name="T81" fmla="*/ 118 h 118"/>
              </a:gdLst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18" h="118">
                  <a:moveTo>
                    <a:pt x="24" y="19"/>
                  </a:moveTo>
                  <a:cubicBezTo>
                    <a:pt x="2" y="39"/>
                    <a:pt x="0" y="72"/>
                    <a:pt x="19" y="94"/>
                  </a:cubicBezTo>
                  <a:cubicBezTo>
                    <a:pt x="38" y="116"/>
                    <a:pt x="72" y="118"/>
                    <a:pt x="94" y="99"/>
                  </a:cubicBezTo>
                  <a:cubicBezTo>
                    <a:pt x="115" y="79"/>
                    <a:pt x="118" y="46"/>
                    <a:pt x="99" y="24"/>
                  </a:cubicBezTo>
                  <a:cubicBezTo>
                    <a:pt x="79" y="2"/>
                    <a:pt x="46" y="0"/>
                    <a:pt x="24" y="19"/>
                  </a:cubicBezTo>
                  <a:close/>
                  <a:moveTo>
                    <a:pt x="64" y="84"/>
                  </a:moveTo>
                  <a:cubicBezTo>
                    <a:pt x="64" y="93"/>
                    <a:pt x="64" y="93"/>
                    <a:pt x="64" y="93"/>
                  </a:cubicBezTo>
                  <a:cubicBezTo>
                    <a:pt x="56" y="93"/>
                    <a:pt x="56" y="93"/>
                    <a:pt x="56" y="93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0" y="85"/>
                    <a:pt x="44" y="83"/>
                    <a:pt x="41" y="8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7" y="73"/>
                    <a:pt x="52" y="75"/>
                    <a:pt x="58" y="75"/>
                  </a:cubicBezTo>
                  <a:cubicBezTo>
                    <a:pt x="63" y="75"/>
                    <a:pt x="66" y="73"/>
                    <a:pt x="66" y="70"/>
                  </a:cubicBezTo>
                  <a:cubicBezTo>
                    <a:pt x="66" y="66"/>
                    <a:pt x="63" y="64"/>
                    <a:pt x="57" y="62"/>
                  </a:cubicBezTo>
                  <a:cubicBezTo>
                    <a:pt x="48" y="59"/>
                    <a:pt x="41" y="55"/>
                    <a:pt x="41" y="46"/>
                  </a:cubicBezTo>
                  <a:cubicBezTo>
                    <a:pt x="41" y="39"/>
                    <a:pt x="47" y="33"/>
                    <a:pt x="56" y="31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70" y="30"/>
                    <a:pt x="74" y="32"/>
                    <a:pt x="77" y="3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2" y="42"/>
                    <a:pt x="68" y="40"/>
                    <a:pt x="62" y="40"/>
                  </a:cubicBezTo>
                  <a:cubicBezTo>
                    <a:pt x="56" y="40"/>
                    <a:pt x="55" y="42"/>
                    <a:pt x="55" y="45"/>
                  </a:cubicBezTo>
                  <a:cubicBezTo>
                    <a:pt x="55" y="48"/>
                    <a:pt x="58" y="50"/>
                    <a:pt x="65" y="52"/>
                  </a:cubicBezTo>
                  <a:cubicBezTo>
                    <a:pt x="75" y="56"/>
                    <a:pt x="79" y="61"/>
                    <a:pt x="79" y="69"/>
                  </a:cubicBezTo>
                  <a:cubicBezTo>
                    <a:pt x="79" y="76"/>
                    <a:pt x="74" y="83"/>
                    <a:pt x="64" y="84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16" name="Freeform 157"/>
            <p:cNvSpPr>
              <a:spLocks noEditPoints="1" noChangeArrowheads="1"/>
            </p:cNvSpPr>
            <p:nvPr/>
          </p:nvSpPr>
          <p:spPr bwMode="auto">
            <a:xfrm>
              <a:off x="0" y="0"/>
              <a:ext cx="338194" cy="501686"/>
            </a:xfrm>
            <a:custGeom>
              <a:gdLst>
                <a:gd name="T0" fmla="*/ 2147483646 w 153"/>
                <a:gd name="T1" fmla="*/ 2147483646 h 227"/>
                <a:gd name="T2" fmla="*/ 2147483646 w 153"/>
                <a:gd name="T3" fmla="*/ 2147483646 h 227"/>
                <a:gd name="T4" fmla="*/ 2147483646 w 153"/>
                <a:gd name="T5" fmla="*/ 2147483646 h 227"/>
                <a:gd name="T6" fmla="*/ 2147483646 w 153"/>
                <a:gd name="T7" fmla="*/ 2147483646 h 227"/>
                <a:gd name="T8" fmla="*/ 2147483646 w 153"/>
                <a:gd name="T9" fmla="*/ 2147483646 h 227"/>
                <a:gd name="T10" fmla="*/ 2147483646 w 153"/>
                <a:gd name="T11" fmla="*/ 2147483646 h 227"/>
                <a:gd name="T12" fmla="*/ 2147483646 w 153"/>
                <a:gd name="T13" fmla="*/ 2147483646 h 227"/>
                <a:gd name="T14" fmla="*/ 2147483646 w 153"/>
                <a:gd name="T15" fmla="*/ 2147483646 h 227"/>
                <a:gd name="T16" fmla="*/ 2147483646 w 153"/>
                <a:gd name="T17" fmla="*/ 0 h 227"/>
                <a:gd name="T18" fmla="*/ 2147483646 w 153"/>
                <a:gd name="T19" fmla="*/ 0 h 227"/>
                <a:gd name="T20" fmla="*/ 0 w 153"/>
                <a:gd name="T21" fmla="*/ 2147483646 h 227"/>
                <a:gd name="T22" fmla="*/ 0 w 153"/>
                <a:gd name="T23" fmla="*/ 2147483646 h 227"/>
                <a:gd name="T24" fmla="*/ 2147483646 w 153"/>
                <a:gd name="T25" fmla="*/ 2147483646 h 227"/>
                <a:gd name="T26" fmla="*/ 2147483646 w 153"/>
                <a:gd name="T27" fmla="*/ 2147483646 h 227"/>
                <a:gd name="T28" fmla="*/ 2147483646 w 153"/>
                <a:gd name="T29" fmla="*/ 2147483646 h 227"/>
                <a:gd name="T30" fmla="*/ 2147483646 w 153"/>
                <a:gd name="T31" fmla="*/ 2147483646 h 227"/>
                <a:gd name="T32" fmla="*/ 2147483646 w 153"/>
                <a:gd name="T33" fmla="*/ 2147483646 h 227"/>
                <a:gd name="T34" fmla="*/ 2147483646 w 153"/>
                <a:gd name="T35" fmla="*/ 2147483646 h 227"/>
                <a:gd name="T36" fmla="*/ 2147483646 w 153"/>
                <a:gd name="T37" fmla="*/ 2147483646 h 227"/>
                <a:gd name="T38" fmla="*/ 2147483646 w 153"/>
                <a:gd name="T39" fmla="*/ 2147483646 h 227"/>
                <a:gd name="T40" fmla="*/ 2147483646 w 153"/>
                <a:gd name="T41" fmla="*/ 2147483646 h 227"/>
                <a:gd name="T42" fmla="*/ 2147483646 w 153"/>
                <a:gd name="T43" fmla="*/ 2147483646 h 227"/>
                <a:gd name="T44" fmla="*/ 2147483646 w 153"/>
                <a:gd name="T45" fmla="*/ 2147483646 h 227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53"/>
                <a:gd name="T70" fmla="*/ 0 h 227"/>
                <a:gd name="T71" fmla="*/ 153 w 153"/>
                <a:gd name="T72" fmla="*/ 227 h 227"/>
              </a:gdLst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53" h="226">
                  <a:moveTo>
                    <a:pt x="138" y="177"/>
                  </a:moveTo>
                  <a:cubicBezTo>
                    <a:pt x="16" y="177"/>
                    <a:pt x="16" y="177"/>
                    <a:pt x="16" y="177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38" y="16"/>
                    <a:pt x="138" y="16"/>
                    <a:pt x="138" y="16"/>
                  </a:cubicBezTo>
                  <a:cubicBezTo>
                    <a:pt x="138" y="103"/>
                    <a:pt x="138" y="103"/>
                    <a:pt x="138" y="103"/>
                  </a:cubicBezTo>
                  <a:cubicBezTo>
                    <a:pt x="138" y="103"/>
                    <a:pt x="139" y="102"/>
                    <a:pt x="139" y="102"/>
                  </a:cubicBezTo>
                  <a:cubicBezTo>
                    <a:pt x="144" y="98"/>
                    <a:pt x="148" y="95"/>
                    <a:pt x="153" y="94"/>
                  </a:cubicBezTo>
                  <a:cubicBezTo>
                    <a:pt x="153" y="13"/>
                    <a:pt x="153" y="13"/>
                    <a:pt x="153" y="13"/>
                  </a:cubicBezTo>
                  <a:cubicBezTo>
                    <a:pt x="153" y="6"/>
                    <a:pt x="148" y="0"/>
                    <a:pt x="141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215"/>
                    <a:pt x="0" y="215"/>
                    <a:pt x="0" y="215"/>
                  </a:cubicBezTo>
                  <a:cubicBezTo>
                    <a:pt x="0" y="222"/>
                    <a:pt x="6" y="227"/>
                    <a:pt x="12" y="227"/>
                  </a:cubicBezTo>
                  <a:cubicBezTo>
                    <a:pt x="141" y="227"/>
                    <a:pt x="141" y="227"/>
                    <a:pt x="141" y="227"/>
                  </a:cubicBezTo>
                  <a:cubicBezTo>
                    <a:pt x="148" y="227"/>
                    <a:pt x="153" y="222"/>
                    <a:pt x="153" y="215"/>
                  </a:cubicBezTo>
                  <a:cubicBezTo>
                    <a:pt x="153" y="176"/>
                    <a:pt x="153" y="176"/>
                    <a:pt x="153" y="176"/>
                  </a:cubicBezTo>
                  <a:cubicBezTo>
                    <a:pt x="148" y="174"/>
                    <a:pt x="142" y="170"/>
                    <a:pt x="138" y="166"/>
                  </a:cubicBezTo>
                  <a:lnTo>
                    <a:pt x="138" y="177"/>
                  </a:lnTo>
                  <a:close/>
                  <a:moveTo>
                    <a:pt x="75" y="221"/>
                  </a:moveTo>
                  <a:cubicBezTo>
                    <a:pt x="65" y="221"/>
                    <a:pt x="56" y="212"/>
                    <a:pt x="56" y="201"/>
                  </a:cubicBezTo>
                  <a:cubicBezTo>
                    <a:pt x="56" y="191"/>
                    <a:pt x="65" y="182"/>
                    <a:pt x="75" y="182"/>
                  </a:cubicBezTo>
                  <a:cubicBezTo>
                    <a:pt x="86" y="182"/>
                    <a:pt x="95" y="191"/>
                    <a:pt x="95" y="201"/>
                  </a:cubicBezTo>
                  <a:cubicBezTo>
                    <a:pt x="95" y="212"/>
                    <a:pt x="86" y="221"/>
                    <a:pt x="75" y="221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17" name="Freeform 158"/>
            <p:cNvSpPr>
              <a:spLocks noEditPoints="1" noChangeArrowheads="1"/>
            </p:cNvSpPr>
            <p:nvPr/>
          </p:nvSpPr>
          <p:spPr bwMode="auto">
            <a:xfrm>
              <a:off x="275600" y="202729"/>
              <a:ext cx="190584" cy="190584"/>
            </a:xfrm>
            <a:custGeom>
              <a:gdLst>
                <a:gd name="T0" fmla="*/ 2147483646 w 86"/>
                <a:gd name="T1" fmla="*/ 2147483646 h 86"/>
                <a:gd name="T2" fmla="*/ 2147483646 w 86"/>
                <a:gd name="T3" fmla="*/ 2147483646 h 86"/>
                <a:gd name="T4" fmla="*/ 2147483646 w 86"/>
                <a:gd name="T5" fmla="*/ 2147483646 h 86"/>
                <a:gd name="T6" fmla="*/ 2147483646 w 86"/>
                <a:gd name="T7" fmla="*/ 2147483646 h 86"/>
                <a:gd name="T8" fmla="*/ 2147483646 w 86"/>
                <a:gd name="T9" fmla="*/ 2147483646 h 86"/>
                <a:gd name="T10" fmla="*/ 2147483646 w 86"/>
                <a:gd name="T11" fmla="*/ 2147483646 h 86"/>
                <a:gd name="T12" fmla="*/ 2147483646 w 86"/>
                <a:gd name="T13" fmla="*/ 2147483646 h 86"/>
                <a:gd name="T14" fmla="*/ 2147483646 w 86"/>
                <a:gd name="T15" fmla="*/ 2147483646 h 86"/>
                <a:gd name="T16" fmla="*/ 2147483646 w 86"/>
                <a:gd name="T17" fmla="*/ 2147483646 h 86"/>
                <a:gd name="T18" fmla="*/ 2147483646 w 86"/>
                <a:gd name="T19" fmla="*/ 2147483646 h 86"/>
                <a:gd name="T20" fmla="*/ 2147483646 w 86"/>
                <a:gd name="T21" fmla="*/ 2147483646 h 86"/>
                <a:gd name="T22" fmla="*/ 2147483646 w 86"/>
                <a:gd name="T23" fmla="*/ 2147483646 h 86"/>
                <a:gd name="T24" fmla="*/ 2147483646 w 86"/>
                <a:gd name="T25" fmla="*/ 2147483646 h 86"/>
                <a:gd name="T26" fmla="*/ 2147483646 w 86"/>
                <a:gd name="T27" fmla="*/ 2147483646 h 86"/>
                <a:gd name="T28" fmla="*/ 2147483646 w 86"/>
                <a:gd name="T29" fmla="*/ 2147483646 h 86"/>
                <a:gd name="T30" fmla="*/ 2147483646 w 86"/>
                <a:gd name="T31" fmla="*/ 2147483646 h 86"/>
                <a:gd name="T32" fmla="*/ 2147483646 w 86"/>
                <a:gd name="T33" fmla="*/ 2147483646 h 86"/>
                <a:gd name="T34" fmla="*/ 2147483646 w 86"/>
                <a:gd name="T35" fmla="*/ 2147483646 h 86"/>
                <a:gd name="T36" fmla="*/ 2147483646 w 86"/>
                <a:gd name="T37" fmla="*/ 2147483646 h 86"/>
                <a:gd name="T38" fmla="*/ 2147483646 w 86"/>
                <a:gd name="T39" fmla="*/ 2147483646 h 86"/>
                <a:gd name="T40" fmla="*/ 2147483646 w 86"/>
                <a:gd name="T41" fmla="*/ 2147483646 h 86"/>
                <a:gd name="T42" fmla="*/ 2147483646 w 86"/>
                <a:gd name="T43" fmla="*/ 2147483646 h 86"/>
                <a:gd name="T44" fmla="*/ 2147483646 w 86"/>
                <a:gd name="T45" fmla="*/ 2147483646 h 86"/>
                <a:gd name="T46" fmla="*/ 2147483646 w 86"/>
                <a:gd name="T47" fmla="*/ 2147483646 h 86"/>
                <a:gd name="T48" fmla="*/ 2147483646 w 86"/>
                <a:gd name="T49" fmla="*/ 2147483646 h 86"/>
                <a:gd name="T50" fmla="*/ 2147483646 w 86"/>
                <a:gd name="T51" fmla="*/ 2147483646 h 8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86"/>
                <a:gd name="T79" fmla="*/ 0 h 86"/>
                <a:gd name="T80" fmla="*/ 86 w 86"/>
                <a:gd name="T81" fmla="*/ 86 h 86"/>
              </a:gdLst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86" h="86">
                  <a:moveTo>
                    <a:pt x="72" y="17"/>
                  </a:moveTo>
                  <a:cubicBezTo>
                    <a:pt x="58" y="1"/>
                    <a:pt x="34" y="0"/>
                    <a:pt x="18" y="14"/>
                  </a:cubicBezTo>
                  <a:cubicBezTo>
                    <a:pt x="2" y="28"/>
                    <a:pt x="0" y="52"/>
                    <a:pt x="14" y="68"/>
                  </a:cubicBezTo>
                  <a:cubicBezTo>
                    <a:pt x="28" y="84"/>
                    <a:pt x="53" y="86"/>
                    <a:pt x="69" y="72"/>
                  </a:cubicBezTo>
                  <a:cubicBezTo>
                    <a:pt x="85" y="58"/>
                    <a:pt x="86" y="33"/>
                    <a:pt x="72" y="17"/>
                  </a:cubicBezTo>
                  <a:close/>
                  <a:moveTo>
                    <a:pt x="46" y="63"/>
                  </a:moveTo>
                  <a:cubicBezTo>
                    <a:pt x="46" y="70"/>
                    <a:pt x="46" y="70"/>
                    <a:pt x="46" y="70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35" y="64"/>
                    <a:pt x="31" y="62"/>
                    <a:pt x="28" y="61"/>
                  </a:cubicBezTo>
                  <a:cubicBezTo>
                    <a:pt x="30" y="53"/>
                    <a:pt x="30" y="53"/>
                    <a:pt x="30" y="53"/>
                  </a:cubicBezTo>
                  <a:cubicBezTo>
                    <a:pt x="33" y="55"/>
                    <a:pt x="37" y="56"/>
                    <a:pt x="41" y="56"/>
                  </a:cubicBezTo>
                  <a:cubicBezTo>
                    <a:pt x="45" y="56"/>
                    <a:pt x="48" y="54"/>
                    <a:pt x="48" y="52"/>
                  </a:cubicBezTo>
                  <a:cubicBezTo>
                    <a:pt x="48" y="49"/>
                    <a:pt x="46" y="48"/>
                    <a:pt x="41" y="46"/>
                  </a:cubicBezTo>
                  <a:cubicBezTo>
                    <a:pt x="34" y="44"/>
                    <a:pt x="29" y="40"/>
                    <a:pt x="29" y="34"/>
                  </a:cubicBezTo>
                  <a:cubicBezTo>
                    <a:pt x="29" y="28"/>
                    <a:pt x="33" y="23"/>
                    <a:pt x="40" y="22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47" y="15"/>
                    <a:pt x="47" y="15"/>
                    <a:pt x="47" y="15"/>
                  </a:cubicBezTo>
                  <a:cubicBezTo>
                    <a:pt x="47" y="21"/>
                    <a:pt x="47" y="21"/>
                    <a:pt x="47" y="21"/>
                  </a:cubicBezTo>
                  <a:cubicBezTo>
                    <a:pt x="51" y="21"/>
                    <a:pt x="54" y="22"/>
                    <a:pt x="56" y="23"/>
                  </a:cubicBezTo>
                  <a:cubicBezTo>
                    <a:pt x="54" y="31"/>
                    <a:pt x="54" y="31"/>
                    <a:pt x="54" y="31"/>
                  </a:cubicBezTo>
                  <a:cubicBezTo>
                    <a:pt x="53" y="30"/>
                    <a:pt x="50" y="29"/>
                    <a:pt x="45" y="29"/>
                  </a:cubicBezTo>
                  <a:cubicBezTo>
                    <a:pt x="40" y="29"/>
                    <a:pt x="39" y="31"/>
                    <a:pt x="39" y="32"/>
                  </a:cubicBezTo>
                  <a:cubicBezTo>
                    <a:pt x="39" y="35"/>
                    <a:pt x="41" y="36"/>
                    <a:pt x="47" y="38"/>
                  </a:cubicBezTo>
                  <a:cubicBezTo>
                    <a:pt x="55" y="41"/>
                    <a:pt x="58" y="45"/>
                    <a:pt x="58" y="51"/>
                  </a:cubicBezTo>
                  <a:cubicBezTo>
                    <a:pt x="58" y="57"/>
                    <a:pt x="54" y="62"/>
                    <a:pt x="46" y="63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 bwMode="auto">
      <p:bgPr>
        <a:blipFill dpi="0"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7410" name="等腰三角形 16"/>
          <p:cNvSpPr>
            <a:spLocks noChangeArrowheads="1"/>
          </p:cNvSpPr>
          <p:nvPr/>
        </p:nvSpPr>
        <p:spPr bwMode="auto">
          <a:xfrm>
            <a:off x="1889125" y="4375150"/>
            <a:ext cx="2689225" cy="2482850"/>
          </a:xfrm>
          <a:prstGeom prst="triangle">
            <a:avLst>
              <a:gd name="adj" fmla="val 50000"/>
            </a:avLst>
          </a:prstGeom>
          <a:solidFill>
            <a:srgbClr val="FFFFFF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7411" name="文本框 19"/>
          <p:cNvSpPr>
            <a:spLocks noChangeArrowheads="1"/>
          </p:cNvSpPr>
          <p:nvPr/>
        </p:nvSpPr>
        <p:spPr bwMode="auto">
          <a:xfrm>
            <a:off x="5149850" y="3068638"/>
            <a:ext cx="6084888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000000"/>
                </a:solidFill>
              </a:rPr>
              <a:t>  </a:t>
            </a:r>
            <a:r>
              <a:rPr lang="en-US" altLang="zh-CN" sz="4400">
                <a:solidFill>
                  <a:schemeClr val="bg1"/>
                </a:solidFill>
                <a:latin typeface="方正姚体简体" panose="03000509000000000000" pitchFamily="65" charset="-122"/>
                <a:sym typeface="方正姚体" panose="02010601030101010101" pitchFamily="2" charset="-122"/>
              </a:rPr>
              <a:t>MORE  </a:t>
            </a:r>
            <a:r>
              <a:rPr lang="en-US" altLang="zh-CN" sz="4400" b="1">
                <a:solidFill>
                  <a:schemeClr val="bg1"/>
                </a:solidFill>
                <a:latin typeface="方正姚体简体" panose="03000509000000000000" pitchFamily="65" charset="-122"/>
                <a:sym typeface="方正姚体" panose="02010601030101010101" pitchFamily="2" charset="-122"/>
              </a:rPr>
              <a:t>THEN  </a:t>
            </a:r>
            <a:r>
              <a:rPr lang="en-US" altLang="zh-CN" sz="4400">
                <a:solidFill>
                  <a:schemeClr val="bg1"/>
                </a:solidFill>
                <a:latin typeface="方正姚体简体" panose="03000509000000000000" pitchFamily="65" charset="-122"/>
                <a:sym typeface="方正姚体" panose="02010601030101010101" pitchFamily="2" charset="-122"/>
              </a:rPr>
              <a:t>TEMPLATE</a:t>
            </a:r>
            <a:endParaRPr lang="en-US" altLang="zh-CN" sz="3600">
              <a:solidFill>
                <a:schemeClr val="bg1"/>
              </a:solidFill>
              <a:latin typeface="方正姚体简体" panose="03000509000000000000" pitchFamily="65" charset="-122"/>
              <a:sym typeface="方正姚体" panose="02010601030101010101" pitchFamily="2" charset="-122"/>
            </a:endParaRPr>
          </a:p>
        </p:txBody>
      </p:sp>
      <p:sp>
        <p:nvSpPr>
          <p:cNvPr id="17412" name="文本框 20"/>
          <p:cNvSpPr>
            <a:spLocks noChangeArrowheads="1"/>
          </p:cNvSpPr>
          <p:nvPr/>
        </p:nvSpPr>
        <p:spPr bwMode="auto">
          <a:xfrm>
            <a:off x="5913438" y="3822700"/>
            <a:ext cx="4975225" cy="1446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chemeClr val="bg1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          </a:t>
            </a:r>
            <a:endParaRPr lang="zh-CN" altLang="en-US" sz="3200" b="1">
              <a:solidFill>
                <a:schemeClr val="bg1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800">
                <a:solidFill>
                  <a:schemeClr val="bg1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Click here to add  you to the  center of the  narrative </a:t>
            </a:r>
            <a:endParaRPr lang="zh-CN" altLang="en-US" sz="1800">
              <a:solidFill>
                <a:schemeClr val="bg1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800">
                <a:solidFill>
                  <a:schemeClr val="bg1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Thought  Click here to add   you to the  center of the </a:t>
            </a:r>
            <a:endParaRPr lang="zh-CN" altLang="en-US" sz="1800">
              <a:solidFill>
                <a:schemeClr val="bg1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800">
                <a:solidFill>
                  <a:schemeClr val="bg1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                             narrative thought</a:t>
            </a:r>
            <a:endParaRPr lang="en-US" altLang="zh-CN" sz="2000">
              <a:solidFill>
                <a:schemeClr val="bg1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</p:txBody>
      </p:sp>
      <p:sp>
        <p:nvSpPr>
          <p:cNvPr id="17413" name="直接连接符 21"/>
          <p:cNvSpPr>
            <a:spLocks noChangeShapeType="1"/>
          </p:cNvSpPr>
          <p:nvPr/>
        </p:nvSpPr>
        <p:spPr bwMode="auto">
          <a:xfrm rot="5400000" flipH="1">
            <a:off x="8209757" y="1100931"/>
            <a:ext cx="0" cy="5903913"/>
          </a:xfrm>
          <a:prstGeom prst="line">
            <a:avLst/>
          </a:prstGeom>
          <a:noFill/>
          <a:ln w="12700">
            <a:solidFill>
              <a:srgbClr val="FFFFFF">
                <a:alpha val="50195"/>
              </a:srgbClr>
            </a:solidFill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14" name="等腰三角形 24"/>
          <p:cNvSpPr>
            <a:spLocks noChangeArrowheads="1"/>
          </p:cNvSpPr>
          <p:nvPr/>
        </p:nvSpPr>
        <p:spPr bwMode="auto">
          <a:xfrm>
            <a:off x="2155825" y="4867275"/>
            <a:ext cx="2155825" cy="1990725"/>
          </a:xfrm>
          <a:prstGeom prst="triangle">
            <a:avLst>
              <a:gd name="adj" fmla="val 50000"/>
            </a:avLst>
          </a:prstGeom>
          <a:solidFill>
            <a:srgbClr val="FFFFFF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7415" name="等腰三角形 26"/>
          <p:cNvSpPr>
            <a:spLocks noChangeArrowheads="1"/>
          </p:cNvSpPr>
          <p:nvPr/>
        </p:nvSpPr>
        <p:spPr bwMode="auto">
          <a:xfrm flipV="1">
            <a:off x="868363" y="0"/>
            <a:ext cx="4738687" cy="4375150"/>
          </a:xfrm>
          <a:prstGeom prst="triangle">
            <a:avLst>
              <a:gd name="adj" fmla="val 50000"/>
            </a:avLst>
          </a:prstGeom>
          <a:solidFill>
            <a:srgbClr val="FFFFFF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7416" name="等腰三角形 28"/>
          <p:cNvSpPr>
            <a:spLocks noChangeArrowheads="1"/>
          </p:cNvSpPr>
          <p:nvPr/>
        </p:nvSpPr>
        <p:spPr bwMode="auto">
          <a:xfrm flipV="1">
            <a:off x="1177925" y="-19050"/>
            <a:ext cx="4140200" cy="3822700"/>
          </a:xfrm>
          <a:prstGeom prst="triangle">
            <a:avLst>
              <a:gd name="adj" fmla="val 50000"/>
            </a:avLst>
          </a:prstGeom>
          <a:solidFill>
            <a:srgbClr val="FFFFFF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7417" name="文本框 29"/>
          <p:cNvSpPr>
            <a:spLocks noChangeArrowheads="1"/>
          </p:cNvSpPr>
          <p:nvPr/>
        </p:nvSpPr>
        <p:spPr bwMode="auto">
          <a:xfrm>
            <a:off x="2463800" y="428625"/>
            <a:ext cx="1539875" cy="1862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1500" b="1">
                <a:solidFill>
                  <a:srgbClr val="093255"/>
                </a:solidFill>
                <a:latin typeface="Impact" panose="020b0806030902050204" pitchFamily="34" charset="0"/>
                <a:sym typeface="Impact" panose="020b0806030902050204" pitchFamily="34" charset="0"/>
              </a:rPr>
              <a:t>01</a:t>
            </a:r>
            <a:endParaRPr lang="zh-CN" altLang="en-US" sz="11500" b="1">
              <a:solidFill>
                <a:srgbClr val="093255"/>
              </a:solidFill>
              <a:latin typeface="Impact" panose="020b0806030902050204" pitchFamily="34" charset="0"/>
              <a:sym typeface="Impact" panose="020b0806030902050204" pitchFamily="34" charset="0"/>
            </a:endParaRPr>
          </a:p>
        </p:txBody>
      </p:sp>
    </p:spTree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 bwMode="auto">
      <p:bgPr>
        <a:blipFill dpi="0"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8434" name="组合 6"/>
          <p:cNvGrpSpPr/>
          <p:nvPr/>
        </p:nvGrpSpPr>
        <p:grpSpPr>
          <a:xfrm>
            <a:off x="8674100" y="92075"/>
            <a:ext cx="3630613" cy="920750"/>
            <a:chExt cx="3965717" cy="921247"/>
          </a:xfrm>
        </p:grpSpPr>
        <p:sp>
          <p:nvSpPr>
            <p:cNvPr id="18452" name="等腰三角形 3"/>
            <p:cNvSpPr>
              <a:spLocks noChangeArrowheads="1"/>
            </p:cNvSpPr>
            <p:nvPr/>
          </p:nvSpPr>
          <p:spPr bwMode="auto">
            <a:xfrm rot="5400000" flipV="1">
              <a:off x="1522235" y="-1522235"/>
              <a:ext cx="921247" cy="3965717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8453" name="等腰三角形 4"/>
            <p:cNvSpPr>
              <a:spLocks noChangeArrowheads="1"/>
            </p:cNvSpPr>
            <p:nvPr/>
          </p:nvSpPr>
          <p:spPr bwMode="auto">
            <a:xfrm rot="5400000" flipV="1">
              <a:off x="2356721" y="-836346"/>
              <a:ext cx="602579" cy="2593940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18435" name="文本框 10"/>
          <p:cNvSpPr>
            <a:spLocks noChangeArrowheads="1"/>
          </p:cNvSpPr>
          <p:nvPr/>
        </p:nvSpPr>
        <p:spPr bwMode="auto">
          <a:xfrm>
            <a:off x="4070350" y="247650"/>
            <a:ext cx="40259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000000"/>
                </a:solidFill>
              </a:rPr>
              <a:t>  </a:t>
            </a:r>
            <a:r>
              <a:rPr lang="en-US" altLang="zh-CN" b="1">
                <a:solidFill>
                  <a:schemeClr val="bg1"/>
                </a:solidFill>
                <a:latin typeface="方正姚体简体" panose="03000509000000000000" pitchFamily="65" charset="-122"/>
                <a:sym typeface="方正姚体" panose="02010601030101010101" pitchFamily="2" charset="-122"/>
              </a:rPr>
              <a:t>MORE  THEN  TEMPLATE</a:t>
            </a:r>
            <a:endParaRPr lang="en-US" altLang="zh-CN" sz="2000" b="1">
              <a:solidFill>
                <a:schemeClr val="bg1"/>
              </a:solidFill>
              <a:latin typeface="方正姚体简体" panose="03000509000000000000" pitchFamily="65" charset="-122"/>
              <a:sym typeface="方正姚体" panose="02010601030101010101" pitchFamily="2" charset="-122"/>
            </a:endParaRPr>
          </a:p>
        </p:txBody>
      </p:sp>
      <p:grpSp>
        <p:nvGrpSpPr>
          <p:cNvPr id="18436" name="组合 11"/>
          <p:cNvGrpSpPr/>
          <p:nvPr/>
        </p:nvGrpSpPr>
        <p:grpSpPr>
          <a:xfrm flipH="1">
            <a:off x="-12700" y="92075"/>
            <a:ext cx="3630613" cy="920750"/>
            <a:chExt cx="3965717" cy="921247"/>
          </a:xfrm>
        </p:grpSpPr>
        <p:sp>
          <p:nvSpPr>
            <p:cNvPr id="18450" name="等腰三角形 12"/>
            <p:cNvSpPr>
              <a:spLocks noChangeArrowheads="1"/>
            </p:cNvSpPr>
            <p:nvPr/>
          </p:nvSpPr>
          <p:spPr bwMode="auto">
            <a:xfrm rot="5400000" flipV="1">
              <a:off x="1522235" y="-1522235"/>
              <a:ext cx="921247" cy="3965717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8451" name="等腰三角形 13"/>
            <p:cNvSpPr>
              <a:spLocks noChangeArrowheads="1"/>
            </p:cNvSpPr>
            <p:nvPr/>
          </p:nvSpPr>
          <p:spPr bwMode="auto">
            <a:xfrm rot="5400000" flipV="1">
              <a:off x="2356721" y="-836346"/>
              <a:ext cx="602579" cy="2593940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18437" name="椭圆 14"/>
          <p:cNvSpPr>
            <a:spLocks noChangeArrowheads="1"/>
          </p:cNvSpPr>
          <p:nvPr/>
        </p:nvSpPr>
        <p:spPr bwMode="auto">
          <a:xfrm>
            <a:off x="5013325" y="3062288"/>
            <a:ext cx="2155825" cy="2154237"/>
          </a:xfrm>
          <a:prstGeom prst="ellipse">
            <a:avLst/>
          </a:prstGeom>
          <a:blipFill dpi="0" rotWithShape="1">
            <a:blip r:embed="rId2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8438" name="任意多边形 15"/>
          <p:cNvSpPr>
            <a:spLocks noChangeArrowheads="1"/>
          </p:cNvSpPr>
          <p:nvPr/>
        </p:nvSpPr>
        <p:spPr bwMode="auto">
          <a:xfrm>
            <a:off x="1062038" y="2400300"/>
            <a:ext cx="4964112" cy="1677988"/>
          </a:xfrm>
          <a:custGeom>
            <a:gdLst>
              <a:gd name="T0" fmla="*/ 4966140 w 4963098"/>
              <a:gd name="T1" fmla="*/ 0 h 1676733"/>
              <a:gd name="T2" fmla="*/ 4966140 w 4963098"/>
              <a:gd name="T3" fmla="*/ 530759 h 1676733"/>
              <a:gd name="T4" fmla="*/ 4907858 w 4963098"/>
              <a:gd name="T5" fmla="*/ 533707 h 1676733"/>
              <a:gd name="T6" fmla="*/ 3825061 w 4963098"/>
              <a:gd name="T7" fmla="*/ 1618272 h 1676733"/>
              <a:gd name="T8" fmla="*/ 3822086 w 4963098"/>
              <a:gd name="T9" fmla="*/ 1677300 h 1676733"/>
              <a:gd name="T10" fmla="*/ 3463778 w 4963098"/>
              <a:gd name="T11" fmla="*/ 1677300 h 1676733"/>
              <a:gd name="T12" fmla="*/ 3463778 w 4963098"/>
              <a:gd name="T13" fmla="*/ 1680501 h 1676733"/>
              <a:gd name="T14" fmla="*/ 0 w 4963098"/>
              <a:gd name="T15" fmla="*/ 1680501 h 1676733"/>
              <a:gd name="T16" fmla="*/ 0 w 4963098"/>
              <a:gd name="T17" fmla="*/ 1213510 h 1676733"/>
              <a:gd name="T18" fmla="*/ 3319370 w 4963098"/>
              <a:gd name="T19" fmla="*/ 1213510 h 1676733"/>
              <a:gd name="T20" fmla="*/ 3399266 w 4963098"/>
              <a:gd name="T21" fmla="*/ 999545 h 1676733"/>
              <a:gd name="T22" fmla="*/ 4801423 w 4963098"/>
              <a:gd name="T23" fmla="*/ 8330 h 1676733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4963098"/>
              <a:gd name="T37" fmla="*/ 0 h 1676733"/>
              <a:gd name="T38" fmla="*/ 4963098 w 4963098"/>
              <a:gd name="T39" fmla="*/ 1676733 h 1676733"/>
            </a:gdLst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4963098" h="1676733">
                <a:moveTo>
                  <a:pt x="4963098" y="0"/>
                </a:moveTo>
                <a:lnTo>
                  <a:pt x="4963098" y="529569"/>
                </a:lnTo>
                <a:lnTo>
                  <a:pt x="4904851" y="532510"/>
                </a:lnTo>
                <a:cubicBezTo>
                  <a:pt x="4334273" y="590456"/>
                  <a:pt x="3880663" y="1044066"/>
                  <a:pt x="3822718" y="1614644"/>
                </a:cubicBezTo>
                <a:lnTo>
                  <a:pt x="3819744" y="1673539"/>
                </a:lnTo>
                <a:lnTo>
                  <a:pt x="3461656" y="1673539"/>
                </a:lnTo>
                <a:lnTo>
                  <a:pt x="3461656" y="1676733"/>
                </a:lnTo>
                <a:lnTo>
                  <a:pt x="0" y="1676733"/>
                </a:lnTo>
                <a:lnTo>
                  <a:pt x="0" y="1210789"/>
                </a:lnTo>
                <a:lnTo>
                  <a:pt x="3317336" y="1210789"/>
                </a:lnTo>
                <a:lnTo>
                  <a:pt x="3397184" y="997304"/>
                </a:lnTo>
                <a:cubicBezTo>
                  <a:pt x="3653890" y="458266"/>
                  <a:pt x="4178296" y="71296"/>
                  <a:pt x="4798481" y="8312"/>
                </a:cubicBezTo>
                <a:lnTo>
                  <a:pt x="4963098" y="0"/>
                </a:lnTo>
                <a:close/>
              </a:path>
            </a:pathLst>
          </a:custGeom>
          <a:solidFill>
            <a:srgbClr val="FCFCFC">
              <a:alpha val="3411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8439" name="任意多边形 16"/>
          <p:cNvSpPr>
            <a:spLocks noChangeArrowheads="1"/>
          </p:cNvSpPr>
          <p:nvPr/>
        </p:nvSpPr>
        <p:spPr bwMode="auto">
          <a:xfrm rot="10800000" flipV="1">
            <a:off x="6172200" y="2403475"/>
            <a:ext cx="4946650" cy="1673225"/>
          </a:xfrm>
          <a:custGeom>
            <a:gdLst>
              <a:gd name="T0" fmla="*/ 4946412 w 4946769"/>
              <a:gd name="T1" fmla="*/ 0 h 1673539"/>
              <a:gd name="T2" fmla="*/ 4781807 w 4946769"/>
              <a:gd name="T3" fmla="*/ 8306 h 1673539"/>
              <a:gd name="T4" fmla="*/ 3380612 w 4946769"/>
              <a:gd name="T5" fmla="*/ 996743 h 1673539"/>
              <a:gd name="T6" fmla="*/ 3303159 w 4946769"/>
              <a:gd name="T7" fmla="*/ 1203723 h 1673539"/>
              <a:gd name="T8" fmla="*/ 0 w 4946769"/>
              <a:gd name="T9" fmla="*/ 1203723 h 1673539"/>
              <a:gd name="T10" fmla="*/ 0 w 4946769"/>
              <a:gd name="T11" fmla="*/ 1669406 h 1673539"/>
              <a:gd name="T12" fmla="*/ 3215272 w 4946769"/>
              <a:gd name="T13" fmla="*/ 1669406 h 1673539"/>
              <a:gd name="T14" fmla="*/ 3215121 w 4946769"/>
              <a:gd name="T15" fmla="*/ 1672597 h 1673539"/>
              <a:gd name="T16" fmla="*/ 3803142 w 4946769"/>
              <a:gd name="T17" fmla="*/ 1672597 h 1673539"/>
              <a:gd name="T18" fmla="*/ 3806113 w 4946769"/>
              <a:gd name="T19" fmla="*/ 1613735 h 1673539"/>
              <a:gd name="T20" fmla="*/ 4888168 w 4946769"/>
              <a:gd name="T21" fmla="*/ 532210 h 1673539"/>
              <a:gd name="T22" fmla="*/ 4946412 w 4946769"/>
              <a:gd name="T23" fmla="*/ 529272 h 1673539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4946769"/>
              <a:gd name="T37" fmla="*/ 0 h 1673539"/>
              <a:gd name="T38" fmla="*/ 4946769 w 4946769"/>
              <a:gd name="T39" fmla="*/ 1673539 h 1673539"/>
            </a:gdLst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4946769" h="1673539">
                <a:moveTo>
                  <a:pt x="4946769" y="0"/>
                </a:moveTo>
                <a:lnTo>
                  <a:pt x="4782152" y="8312"/>
                </a:lnTo>
                <a:cubicBezTo>
                  <a:pt x="4161967" y="71296"/>
                  <a:pt x="3637561" y="458266"/>
                  <a:pt x="3380855" y="997304"/>
                </a:cubicBezTo>
                <a:lnTo>
                  <a:pt x="3303396" y="1204401"/>
                </a:lnTo>
                <a:lnTo>
                  <a:pt x="0" y="1204401"/>
                </a:lnTo>
                <a:lnTo>
                  <a:pt x="0" y="1670345"/>
                </a:lnTo>
                <a:lnTo>
                  <a:pt x="3215503" y="1670345"/>
                </a:lnTo>
                <a:lnTo>
                  <a:pt x="3215352" y="1673539"/>
                </a:lnTo>
                <a:lnTo>
                  <a:pt x="3803415" y="1673539"/>
                </a:lnTo>
                <a:lnTo>
                  <a:pt x="3806389" y="1614644"/>
                </a:lnTo>
                <a:cubicBezTo>
                  <a:pt x="3864334" y="1044066"/>
                  <a:pt x="4317944" y="590456"/>
                  <a:pt x="4888522" y="532510"/>
                </a:cubicBezTo>
                <a:lnTo>
                  <a:pt x="4946769" y="529569"/>
                </a:lnTo>
                <a:lnTo>
                  <a:pt x="4946769" y="0"/>
                </a:lnTo>
                <a:close/>
              </a:path>
            </a:pathLst>
          </a:custGeom>
          <a:solidFill>
            <a:srgbClr val="FCFCFC">
              <a:alpha val="7411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8440" name="任意多边形 17"/>
          <p:cNvSpPr>
            <a:spLocks noChangeArrowheads="1"/>
          </p:cNvSpPr>
          <p:nvPr/>
        </p:nvSpPr>
        <p:spPr bwMode="auto">
          <a:xfrm rot="10800000">
            <a:off x="6172200" y="4214813"/>
            <a:ext cx="4946650" cy="1676400"/>
          </a:xfrm>
          <a:custGeom>
            <a:gdLst>
              <a:gd name="T0" fmla="*/ 3461407 w 4946769"/>
              <a:gd name="T1" fmla="*/ 1675734 h 1676733"/>
              <a:gd name="T2" fmla="*/ 0 w 4946769"/>
              <a:gd name="T3" fmla="*/ 1675734 h 1676733"/>
              <a:gd name="T4" fmla="*/ 0 w 4946769"/>
              <a:gd name="T5" fmla="*/ 1210069 h 1676733"/>
              <a:gd name="T6" fmla="*/ 3300770 w 4946769"/>
              <a:gd name="T7" fmla="*/ 1210069 h 1676733"/>
              <a:gd name="T8" fmla="*/ 3380612 w 4946769"/>
              <a:gd name="T9" fmla="*/ 996710 h 1676733"/>
              <a:gd name="T10" fmla="*/ 4781807 w 4946769"/>
              <a:gd name="T11" fmla="*/ 8306 h 1676733"/>
              <a:gd name="T12" fmla="*/ 4946412 w 4946769"/>
              <a:gd name="T13" fmla="*/ 0 h 1676733"/>
              <a:gd name="T14" fmla="*/ 4946412 w 4946769"/>
              <a:gd name="T15" fmla="*/ 529254 h 1676733"/>
              <a:gd name="T16" fmla="*/ 4888168 w 4946769"/>
              <a:gd name="T17" fmla="*/ 532192 h 1676733"/>
              <a:gd name="T18" fmla="*/ 3806113 w 4946769"/>
              <a:gd name="T19" fmla="*/ 1613681 h 1676733"/>
              <a:gd name="T20" fmla="*/ 3803142 w 4946769"/>
              <a:gd name="T21" fmla="*/ 1672543 h 1676733"/>
              <a:gd name="T22" fmla="*/ 3461407 w 4946769"/>
              <a:gd name="T23" fmla="*/ 1672543 h 1676733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4946769"/>
              <a:gd name="T37" fmla="*/ 0 h 1676733"/>
              <a:gd name="T38" fmla="*/ 4946769 w 4946769"/>
              <a:gd name="T39" fmla="*/ 1676733 h 1676733"/>
            </a:gdLst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4946769" h="1676733">
                <a:moveTo>
                  <a:pt x="3461656" y="1676733"/>
                </a:moveTo>
                <a:lnTo>
                  <a:pt x="0" y="1676733"/>
                </a:lnTo>
                <a:lnTo>
                  <a:pt x="0" y="1210789"/>
                </a:lnTo>
                <a:lnTo>
                  <a:pt x="3301007" y="1210789"/>
                </a:lnTo>
                <a:lnTo>
                  <a:pt x="3380855" y="997304"/>
                </a:lnTo>
                <a:cubicBezTo>
                  <a:pt x="3637561" y="458266"/>
                  <a:pt x="4161967" y="71296"/>
                  <a:pt x="4782152" y="8312"/>
                </a:cubicBezTo>
                <a:lnTo>
                  <a:pt x="4946769" y="0"/>
                </a:lnTo>
                <a:lnTo>
                  <a:pt x="4946769" y="529569"/>
                </a:lnTo>
                <a:lnTo>
                  <a:pt x="4888522" y="532510"/>
                </a:lnTo>
                <a:cubicBezTo>
                  <a:pt x="4317944" y="590456"/>
                  <a:pt x="3864334" y="1044066"/>
                  <a:pt x="3806389" y="1614644"/>
                </a:cubicBezTo>
                <a:lnTo>
                  <a:pt x="3803415" y="1673539"/>
                </a:lnTo>
                <a:lnTo>
                  <a:pt x="3461656" y="1673539"/>
                </a:lnTo>
                <a:lnTo>
                  <a:pt x="3461656" y="1676733"/>
                </a:lnTo>
                <a:close/>
              </a:path>
            </a:pathLst>
          </a:custGeom>
          <a:solidFill>
            <a:srgbClr val="FCFCFC">
              <a:alpha val="3411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8441" name="任意多边形 18"/>
          <p:cNvSpPr>
            <a:spLocks noChangeArrowheads="1"/>
          </p:cNvSpPr>
          <p:nvPr/>
        </p:nvSpPr>
        <p:spPr bwMode="auto">
          <a:xfrm flipV="1">
            <a:off x="1062038" y="4217988"/>
            <a:ext cx="4964112" cy="1673225"/>
          </a:xfrm>
          <a:custGeom>
            <a:gdLst>
              <a:gd name="T0" fmla="*/ 3233663 w 4963097"/>
              <a:gd name="T1" fmla="*/ 1672597 h 1673539"/>
              <a:gd name="T2" fmla="*/ 3822086 w 4963097"/>
              <a:gd name="T3" fmla="*/ 1672597 h 1673539"/>
              <a:gd name="T4" fmla="*/ 3825063 w 4963097"/>
              <a:gd name="T5" fmla="*/ 1613735 h 1673539"/>
              <a:gd name="T6" fmla="*/ 4907859 w 4963097"/>
              <a:gd name="T7" fmla="*/ 532210 h 1673539"/>
              <a:gd name="T8" fmla="*/ 4966142 w 4963097"/>
              <a:gd name="T9" fmla="*/ 529272 h 1673539"/>
              <a:gd name="T10" fmla="*/ 4966142 w 4963097"/>
              <a:gd name="T11" fmla="*/ 0 h 1673539"/>
              <a:gd name="T12" fmla="*/ 4801425 w 4963097"/>
              <a:gd name="T13" fmla="*/ 8306 h 1673539"/>
              <a:gd name="T14" fmla="*/ 3399268 w 4963097"/>
              <a:gd name="T15" fmla="*/ 996743 h 1673539"/>
              <a:gd name="T16" fmla="*/ 3321975 w 4963097"/>
              <a:gd name="T17" fmla="*/ 1203150 h 1673539"/>
              <a:gd name="T18" fmla="*/ 0 w 4963097"/>
              <a:gd name="T19" fmla="*/ 1203150 h 1673539"/>
              <a:gd name="T20" fmla="*/ 0 w 4963097"/>
              <a:gd name="T21" fmla="*/ 1668833 h 1673539"/>
              <a:gd name="T22" fmla="*/ 3233842 w 4963097"/>
              <a:gd name="T23" fmla="*/ 1668833 h 1673539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4963097"/>
              <a:gd name="T37" fmla="*/ 0 h 1673539"/>
              <a:gd name="T38" fmla="*/ 4963097 w 4963097"/>
              <a:gd name="T39" fmla="*/ 1673539 h 1673539"/>
            </a:gdLst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4963097" h="1673539">
                <a:moveTo>
                  <a:pt x="3231680" y="1673539"/>
                </a:moveTo>
                <a:lnTo>
                  <a:pt x="3819743" y="1673539"/>
                </a:lnTo>
                <a:lnTo>
                  <a:pt x="3822717" y="1614644"/>
                </a:lnTo>
                <a:cubicBezTo>
                  <a:pt x="3880662" y="1044066"/>
                  <a:pt x="4334272" y="590456"/>
                  <a:pt x="4904850" y="532510"/>
                </a:cubicBezTo>
                <a:lnTo>
                  <a:pt x="4963097" y="529569"/>
                </a:lnTo>
                <a:lnTo>
                  <a:pt x="4963097" y="0"/>
                </a:lnTo>
                <a:lnTo>
                  <a:pt x="4798480" y="8312"/>
                </a:lnTo>
                <a:cubicBezTo>
                  <a:pt x="4178295" y="71296"/>
                  <a:pt x="3653889" y="458266"/>
                  <a:pt x="3397183" y="997304"/>
                </a:cubicBezTo>
                <a:lnTo>
                  <a:pt x="3319938" y="1203828"/>
                </a:lnTo>
                <a:lnTo>
                  <a:pt x="0" y="1203828"/>
                </a:lnTo>
                <a:lnTo>
                  <a:pt x="0" y="1669772"/>
                </a:lnTo>
                <a:lnTo>
                  <a:pt x="3231859" y="1669772"/>
                </a:lnTo>
                <a:lnTo>
                  <a:pt x="3231680" y="1673539"/>
                </a:lnTo>
                <a:close/>
              </a:path>
            </a:pathLst>
          </a:custGeom>
          <a:solidFill>
            <a:srgbClr val="FCFCFC">
              <a:alpha val="7411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8442" name="文本框 19"/>
          <p:cNvSpPr>
            <a:spLocks noChangeArrowheads="1"/>
          </p:cNvSpPr>
          <p:nvPr/>
        </p:nvSpPr>
        <p:spPr bwMode="auto">
          <a:xfrm>
            <a:off x="1406525" y="3646488"/>
            <a:ext cx="255111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800" b="1">
                <a:solidFill>
                  <a:schemeClr val="bg1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MORE  THAN  TEMPLATE</a:t>
            </a:r>
            <a:endParaRPr lang="zh-CN" altLang="en-US" sz="1800" b="1">
              <a:solidFill>
                <a:schemeClr val="bg1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400">
              <a:solidFill>
                <a:srgbClr val="FCFCFC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8443" name="文本框 20"/>
          <p:cNvSpPr>
            <a:spLocks noChangeArrowheads="1"/>
          </p:cNvSpPr>
          <p:nvPr/>
        </p:nvSpPr>
        <p:spPr bwMode="auto">
          <a:xfrm>
            <a:off x="8216900" y="4241800"/>
            <a:ext cx="2551113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800" b="1">
                <a:solidFill>
                  <a:schemeClr val="bg1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MORE  THAN  TEMPLATE</a:t>
            </a:r>
            <a:endParaRPr lang="zh-CN" altLang="en-US" sz="1800" b="1">
              <a:solidFill>
                <a:schemeClr val="bg1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400">
              <a:solidFill>
                <a:srgbClr val="FCFCFC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8444" name="文本框 21"/>
          <p:cNvSpPr>
            <a:spLocks noChangeArrowheads="1"/>
          </p:cNvSpPr>
          <p:nvPr/>
        </p:nvSpPr>
        <p:spPr bwMode="auto">
          <a:xfrm>
            <a:off x="1412875" y="4270375"/>
            <a:ext cx="255270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800" b="1">
                <a:solidFill>
                  <a:srgbClr val="32446C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MORE  THAN  TEMPLATE</a:t>
            </a:r>
            <a:endParaRPr lang="zh-CN" altLang="en-US" sz="1800" b="1">
              <a:solidFill>
                <a:srgbClr val="32446C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400">
              <a:solidFill>
                <a:srgbClr val="32446C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8445" name="文本框 22"/>
          <p:cNvSpPr>
            <a:spLocks noChangeArrowheads="1"/>
          </p:cNvSpPr>
          <p:nvPr/>
        </p:nvSpPr>
        <p:spPr bwMode="auto">
          <a:xfrm>
            <a:off x="8216900" y="3640138"/>
            <a:ext cx="2551113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800" b="1">
                <a:solidFill>
                  <a:srgbClr val="32446C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MORE  THAN  TEMPLATE</a:t>
            </a:r>
            <a:endParaRPr lang="zh-CN" altLang="en-US" sz="1800" b="1">
              <a:solidFill>
                <a:srgbClr val="32446C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400">
              <a:solidFill>
                <a:srgbClr val="32446C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8446" name="文本框 23"/>
          <p:cNvSpPr>
            <a:spLocks noChangeArrowheads="1"/>
          </p:cNvSpPr>
          <p:nvPr/>
        </p:nvSpPr>
        <p:spPr bwMode="auto">
          <a:xfrm>
            <a:off x="1052513" y="2216150"/>
            <a:ext cx="3132137" cy="1446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400">
                <a:solidFill>
                  <a:schemeClr val="bg1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Click here to add  you to the Center of </a:t>
            </a:r>
            <a:endParaRPr lang="zh-CN" altLang="en-US" sz="1400">
              <a:solidFill>
                <a:schemeClr val="bg1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400">
                <a:solidFill>
                  <a:schemeClr val="bg1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the  narrative thought Click here to add</a:t>
            </a:r>
            <a:endParaRPr lang="zh-CN" altLang="en-US" sz="1400">
              <a:solidFill>
                <a:schemeClr val="bg1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400">
                <a:solidFill>
                  <a:schemeClr val="bg1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you to the Center of the  narrative thought</a:t>
            </a:r>
            <a:endParaRPr lang="zh-CN" altLang="en-US" sz="1400">
              <a:solidFill>
                <a:schemeClr val="bg1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400">
              <a:solidFill>
                <a:schemeClr val="bg1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400">
                <a:solidFill>
                  <a:schemeClr val="bg1"/>
                </a:solidFill>
              </a:rPr>
              <a:t> </a:t>
            </a:r>
            <a:endParaRPr lang="zh-CN" altLang="en-US" sz="1400">
              <a:solidFill>
                <a:schemeClr val="bg1"/>
              </a:solidFill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CFCFC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8447" name="文本框 24"/>
          <p:cNvSpPr>
            <a:spLocks noChangeArrowheads="1"/>
          </p:cNvSpPr>
          <p:nvPr/>
        </p:nvSpPr>
        <p:spPr bwMode="auto">
          <a:xfrm>
            <a:off x="8115300" y="2216150"/>
            <a:ext cx="3132138" cy="1446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400">
                <a:solidFill>
                  <a:schemeClr val="bg1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Click here to add  you to the Center of </a:t>
            </a:r>
            <a:endParaRPr lang="zh-CN" altLang="en-US" sz="1400">
              <a:solidFill>
                <a:schemeClr val="bg1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400">
                <a:solidFill>
                  <a:schemeClr val="bg1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the  narrative thought Click here to add</a:t>
            </a:r>
            <a:endParaRPr lang="zh-CN" altLang="en-US" sz="1400">
              <a:solidFill>
                <a:schemeClr val="bg1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400">
                <a:solidFill>
                  <a:schemeClr val="bg1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you to the Center of the  narrative thought</a:t>
            </a:r>
            <a:endParaRPr lang="zh-CN" altLang="en-US" sz="1400">
              <a:solidFill>
                <a:schemeClr val="bg1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400">
              <a:solidFill>
                <a:schemeClr val="bg1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400">
                <a:solidFill>
                  <a:schemeClr val="bg1"/>
                </a:solidFill>
              </a:rPr>
              <a:t> </a:t>
            </a:r>
            <a:endParaRPr lang="zh-CN" altLang="en-US" sz="1400">
              <a:solidFill>
                <a:schemeClr val="bg1"/>
              </a:solidFill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CFCFC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8448" name="文本框 25"/>
          <p:cNvSpPr>
            <a:spLocks noChangeArrowheads="1"/>
          </p:cNvSpPr>
          <p:nvPr/>
        </p:nvSpPr>
        <p:spPr bwMode="auto">
          <a:xfrm>
            <a:off x="949325" y="5273675"/>
            <a:ext cx="3132138" cy="1446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400">
                <a:solidFill>
                  <a:schemeClr val="bg1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Click here to add  you to the Center of </a:t>
            </a:r>
            <a:endParaRPr lang="zh-CN" altLang="en-US" sz="1400">
              <a:solidFill>
                <a:schemeClr val="bg1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400">
                <a:solidFill>
                  <a:schemeClr val="bg1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the  narrative thought Click here to add</a:t>
            </a:r>
            <a:endParaRPr lang="zh-CN" altLang="en-US" sz="1400">
              <a:solidFill>
                <a:schemeClr val="bg1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400">
                <a:solidFill>
                  <a:schemeClr val="bg1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you to the Center of the  narrative thought</a:t>
            </a:r>
            <a:endParaRPr lang="zh-CN" altLang="en-US" sz="1400">
              <a:solidFill>
                <a:schemeClr val="bg1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400">
              <a:solidFill>
                <a:schemeClr val="bg1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400">
                <a:solidFill>
                  <a:schemeClr val="bg1"/>
                </a:solidFill>
              </a:rPr>
              <a:t> </a:t>
            </a:r>
            <a:endParaRPr lang="zh-CN" altLang="en-US" sz="1400">
              <a:solidFill>
                <a:schemeClr val="bg1"/>
              </a:solidFill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CFCFC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8449" name="文本框 26"/>
          <p:cNvSpPr>
            <a:spLocks noChangeArrowheads="1"/>
          </p:cNvSpPr>
          <p:nvPr/>
        </p:nvSpPr>
        <p:spPr bwMode="auto">
          <a:xfrm>
            <a:off x="8126413" y="5273675"/>
            <a:ext cx="3132137" cy="1446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400">
                <a:solidFill>
                  <a:schemeClr val="bg1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Click here to add  you to the Center of </a:t>
            </a:r>
            <a:endParaRPr lang="zh-CN" altLang="en-US" sz="1400">
              <a:solidFill>
                <a:schemeClr val="bg1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400">
                <a:solidFill>
                  <a:schemeClr val="bg1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the  narrative thought Click here to add</a:t>
            </a:r>
            <a:endParaRPr lang="zh-CN" altLang="en-US" sz="1400">
              <a:solidFill>
                <a:schemeClr val="bg1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400">
                <a:solidFill>
                  <a:schemeClr val="bg1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you to the Center of the  narrative thought</a:t>
            </a:r>
            <a:endParaRPr lang="zh-CN" altLang="en-US" sz="1400">
              <a:solidFill>
                <a:schemeClr val="bg1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400">
              <a:solidFill>
                <a:schemeClr val="bg1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400">
                <a:solidFill>
                  <a:schemeClr val="bg1"/>
                </a:solidFill>
              </a:rPr>
              <a:t> </a:t>
            </a:r>
            <a:endParaRPr lang="zh-CN" altLang="en-US" sz="1400">
              <a:solidFill>
                <a:schemeClr val="bg1"/>
              </a:solidFill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CFCFC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 bwMode="auto">
      <p:bgPr>
        <a:blipFill dpi="0"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9458" name="组合 1"/>
          <p:cNvGrpSpPr/>
          <p:nvPr/>
        </p:nvGrpSpPr>
        <p:grpSpPr>
          <a:xfrm>
            <a:off x="8674100" y="92075"/>
            <a:ext cx="3630613" cy="920750"/>
            <a:chExt cx="3965717" cy="921247"/>
          </a:xfrm>
        </p:grpSpPr>
        <p:sp>
          <p:nvSpPr>
            <p:cNvPr id="19501" name="等腰三角形 2"/>
            <p:cNvSpPr>
              <a:spLocks noChangeArrowheads="1"/>
            </p:cNvSpPr>
            <p:nvPr/>
          </p:nvSpPr>
          <p:spPr bwMode="auto">
            <a:xfrm rot="5400000" flipV="1">
              <a:off x="1522235" y="-1522235"/>
              <a:ext cx="921247" cy="3965717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9502" name="等腰三角形 3"/>
            <p:cNvSpPr>
              <a:spLocks noChangeArrowheads="1"/>
            </p:cNvSpPr>
            <p:nvPr/>
          </p:nvSpPr>
          <p:spPr bwMode="auto">
            <a:xfrm rot="5400000" flipV="1">
              <a:off x="2356721" y="-836346"/>
              <a:ext cx="602579" cy="2593940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19459" name="文本框 4"/>
          <p:cNvSpPr>
            <a:spLocks noChangeArrowheads="1"/>
          </p:cNvSpPr>
          <p:nvPr/>
        </p:nvSpPr>
        <p:spPr bwMode="auto">
          <a:xfrm>
            <a:off x="4070350" y="247650"/>
            <a:ext cx="40259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000000"/>
                </a:solidFill>
              </a:rPr>
              <a:t>  </a:t>
            </a:r>
            <a:r>
              <a:rPr lang="en-US" altLang="zh-CN" b="1">
                <a:solidFill>
                  <a:schemeClr val="bg1"/>
                </a:solidFill>
                <a:latin typeface="方正姚体简体" panose="03000509000000000000" pitchFamily="65" charset="-122"/>
                <a:sym typeface="方正姚体" panose="02010601030101010101" pitchFamily="2" charset="-122"/>
              </a:rPr>
              <a:t>MORE  THEN  TEMPLATE</a:t>
            </a:r>
            <a:endParaRPr lang="en-US" altLang="zh-CN" sz="2000" b="1">
              <a:solidFill>
                <a:schemeClr val="bg1"/>
              </a:solidFill>
              <a:latin typeface="方正姚体简体" panose="03000509000000000000" pitchFamily="65" charset="-122"/>
              <a:sym typeface="方正姚体" panose="02010601030101010101" pitchFamily="2" charset="-122"/>
            </a:endParaRPr>
          </a:p>
        </p:txBody>
      </p:sp>
      <p:grpSp>
        <p:nvGrpSpPr>
          <p:cNvPr id="19460" name="组合 5"/>
          <p:cNvGrpSpPr/>
          <p:nvPr/>
        </p:nvGrpSpPr>
        <p:grpSpPr>
          <a:xfrm flipH="1">
            <a:off x="-12700" y="92075"/>
            <a:ext cx="3630613" cy="920750"/>
            <a:chExt cx="3965717" cy="921247"/>
          </a:xfrm>
        </p:grpSpPr>
        <p:sp>
          <p:nvSpPr>
            <p:cNvPr id="19499" name="等腰三角形 6"/>
            <p:cNvSpPr>
              <a:spLocks noChangeArrowheads="1"/>
            </p:cNvSpPr>
            <p:nvPr/>
          </p:nvSpPr>
          <p:spPr bwMode="auto">
            <a:xfrm rot="5400000" flipV="1">
              <a:off x="1522235" y="-1522235"/>
              <a:ext cx="921247" cy="3965717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9500" name="等腰三角形 7"/>
            <p:cNvSpPr>
              <a:spLocks noChangeArrowheads="1"/>
            </p:cNvSpPr>
            <p:nvPr/>
          </p:nvSpPr>
          <p:spPr bwMode="auto">
            <a:xfrm rot="5400000" flipV="1">
              <a:off x="2356721" y="-836346"/>
              <a:ext cx="602579" cy="2593940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19461" name="任意多边形 8"/>
          <p:cNvSpPr>
            <a:spLocks noChangeArrowheads="1"/>
          </p:cNvSpPr>
          <p:nvPr/>
        </p:nvSpPr>
        <p:spPr bwMode="auto">
          <a:xfrm rot="16193188" flipH="1">
            <a:off x="3789362" y="2846388"/>
            <a:ext cx="1617663" cy="388938"/>
          </a:xfrm>
          <a:custGeom>
            <a:gdLst>
              <a:gd name="T0" fmla="*/ 0 w 1617335"/>
              <a:gd name="T1" fmla="*/ 0 h 387910"/>
              <a:gd name="T2" fmla="*/ 379589 w 1617335"/>
              <a:gd name="T3" fmla="*/ 391002 h 387910"/>
              <a:gd name="T4" fmla="*/ 1618319 w 1617335"/>
              <a:gd name="T5" fmla="*/ 391002 h 387910"/>
              <a:gd name="T6" fmla="*/ 1618319 w 1617335"/>
              <a:gd name="T7" fmla="*/ 388974 h 387910"/>
              <a:gd name="T8" fmla="*/ 1232187 w 1617335"/>
              <a:gd name="T9" fmla="*/ 0 h 38791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617335"/>
              <a:gd name="T16" fmla="*/ 0 h 387910"/>
              <a:gd name="T17" fmla="*/ 1617335 w 1617335"/>
              <a:gd name="T18" fmla="*/ 387910 h 387910"/>
            </a:gdLst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617335" h="387910">
                <a:moveTo>
                  <a:pt x="0" y="0"/>
                </a:moveTo>
                <a:lnTo>
                  <a:pt x="379358" y="387910"/>
                </a:lnTo>
                <a:lnTo>
                  <a:pt x="1617335" y="387910"/>
                </a:lnTo>
                <a:lnTo>
                  <a:pt x="1617335" y="385898"/>
                </a:lnTo>
                <a:lnTo>
                  <a:pt x="1231437" y="0"/>
                </a:lnTo>
                <a:lnTo>
                  <a:pt x="0" y="0"/>
                </a:lnTo>
                <a:close/>
              </a:path>
            </a:pathLst>
          </a:custGeom>
          <a:solidFill>
            <a:srgbClr val="FCFCFC">
              <a:alpha val="5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9462" name="矩形 9"/>
          <p:cNvSpPr>
            <a:spLocks noChangeAspect="1" noChangeArrowheads="1"/>
          </p:cNvSpPr>
          <p:nvPr/>
        </p:nvSpPr>
        <p:spPr bwMode="auto">
          <a:xfrm rot="16193188" flipH="1">
            <a:off x="4793457" y="2626518"/>
            <a:ext cx="1225550" cy="1223963"/>
          </a:xfrm>
          <a:prstGeom prst="rect">
            <a:avLst/>
          </a:prstGeom>
          <a:noFill/>
          <a:ln w="12700">
            <a:solidFill>
              <a:srgbClr val="FCFCFC"/>
            </a:solidFill>
            <a:beve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19463" name="组合 10"/>
          <p:cNvGrpSpPr/>
          <p:nvPr/>
        </p:nvGrpSpPr>
        <p:grpSpPr>
          <a:xfrm>
            <a:off x="6527800" y="2962275"/>
            <a:ext cx="519113" cy="581025"/>
            <a:chExt cx="402656" cy="450303"/>
          </a:xfrm>
        </p:grpSpPr>
        <p:sp>
          <p:nvSpPr>
            <p:cNvPr id="19494" name="Freeform 108"/>
            <p:cNvSpPr>
              <a:spLocks noEditPoints="1" noChangeArrowheads="1"/>
            </p:cNvSpPr>
            <p:nvPr/>
          </p:nvSpPr>
          <p:spPr bwMode="auto">
            <a:xfrm>
              <a:off x="69134" y="167228"/>
              <a:ext cx="56988" cy="57923"/>
            </a:xfrm>
            <a:custGeom>
              <a:gdLst>
                <a:gd name="T0" fmla="*/ 2147483646 w 26"/>
                <a:gd name="T1" fmla="*/ 0 h 26"/>
                <a:gd name="T2" fmla="*/ 0 w 26"/>
                <a:gd name="T3" fmla="*/ 2147483646 h 26"/>
                <a:gd name="T4" fmla="*/ 2147483646 w 26"/>
                <a:gd name="T5" fmla="*/ 2147483646 h 26"/>
                <a:gd name="T6" fmla="*/ 2147483646 w 26"/>
                <a:gd name="T7" fmla="*/ 2147483646 h 26"/>
                <a:gd name="T8" fmla="*/ 2147483646 w 26"/>
                <a:gd name="T9" fmla="*/ 0 h 26"/>
                <a:gd name="T10" fmla="*/ 2147483646 w 26"/>
                <a:gd name="T11" fmla="*/ 2147483646 h 26"/>
                <a:gd name="T12" fmla="*/ 2147483646 w 26"/>
                <a:gd name="T13" fmla="*/ 2147483646 h 26"/>
                <a:gd name="T14" fmla="*/ 2147483646 w 26"/>
                <a:gd name="T15" fmla="*/ 2147483646 h 26"/>
                <a:gd name="T16" fmla="*/ 2147483646 w 26"/>
                <a:gd name="T17" fmla="*/ 2147483646 h 26"/>
                <a:gd name="T18" fmla="*/ 2147483646 w 26"/>
                <a:gd name="T19" fmla="*/ 2147483646 h 2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6"/>
                <a:gd name="T31" fmla="*/ 0 h 26"/>
                <a:gd name="T32" fmla="*/ 26 w 26"/>
                <a:gd name="T33" fmla="*/ 26 h 26"/>
              </a:gdLst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6" h="26">
                  <a:moveTo>
                    <a:pt x="13" y="0"/>
                  </a:moveTo>
                  <a:cubicBezTo>
                    <a:pt x="6" y="0"/>
                    <a:pt x="0" y="6"/>
                    <a:pt x="0" y="13"/>
                  </a:cubicBezTo>
                  <a:cubicBezTo>
                    <a:pt x="0" y="20"/>
                    <a:pt x="6" y="26"/>
                    <a:pt x="13" y="26"/>
                  </a:cubicBezTo>
                  <a:cubicBezTo>
                    <a:pt x="20" y="26"/>
                    <a:pt x="26" y="20"/>
                    <a:pt x="26" y="13"/>
                  </a:cubicBezTo>
                  <a:cubicBezTo>
                    <a:pt x="26" y="6"/>
                    <a:pt x="20" y="0"/>
                    <a:pt x="13" y="0"/>
                  </a:cubicBezTo>
                  <a:close/>
                  <a:moveTo>
                    <a:pt x="13" y="23"/>
                  </a:moveTo>
                  <a:cubicBezTo>
                    <a:pt x="8" y="23"/>
                    <a:pt x="3" y="18"/>
                    <a:pt x="3" y="13"/>
                  </a:cubicBezTo>
                  <a:cubicBezTo>
                    <a:pt x="3" y="7"/>
                    <a:pt x="8" y="3"/>
                    <a:pt x="13" y="3"/>
                  </a:cubicBezTo>
                  <a:cubicBezTo>
                    <a:pt x="19" y="3"/>
                    <a:pt x="23" y="7"/>
                    <a:pt x="23" y="13"/>
                  </a:cubicBezTo>
                  <a:cubicBezTo>
                    <a:pt x="23" y="18"/>
                    <a:pt x="19" y="23"/>
                    <a:pt x="13" y="23"/>
                  </a:cubicBezTo>
                  <a:close/>
                </a:path>
              </a:pathLst>
            </a:custGeom>
            <a:solidFill>
              <a:srgbClr val="FCFCFC">
                <a:alpha val="8901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95" name="Freeform 109"/>
            <p:cNvSpPr>
              <a:spLocks noEditPoints="1" noChangeArrowheads="1"/>
            </p:cNvSpPr>
            <p:nvPr/>
          </p:nvSpPr>
          <p:spPr bwMode="auto">
            <a:xfrm>
              <a:off x="197125" y="129859"/>
              <a:ext cx="48580" cy="48580"/>
            </a:xfrm>
            <a:custGeom>
              <a:gdLst>
                <a:gd name="T0" fmla="*/ 2147483646 w 22"/>
                <a:gd name="T1" fmla="*/ 0 h 22"/>
                <a:gd name="T2" fmla="*/ 0 w 22"/>
                <a:gd name="T3" fmla="*/ 2147483646 h 22"/>
                <a:gd name="T4" fmla="*/ 2147483646 w 22"/>
                <a:gd name="T5" fmla="*/ 2147483646 h 22"/>
                <a:gd name="T6" fmla="*/ 2147483646 w 22"/>
                <a:gd name="T7" fmla="*/ 2147483646 h 22"/>
                <a:gd name="T8" fmla="*/ 2147483646 w 22"/>
                <a:gd name="T9" fmla="*/ 0 h 22"/>
                <a:gd name="T10" fmla="*/ 2147483646 w 22"/>
                <a:gd name="T11" fmla="*/ 2147483646 h 22"/>
                <a:gd name="T12" fmla="*/ 2147483646 w 22"/>
                <a:gd name="T13" fmla="*/ 2147483646 h 22"/>
                <a:gd name="T14" fmla="*/ 2147483646 w 22"/>
                <a:gd name="T15" fmla="*/ 2147483646 h 22"/>
                <a:gd name="T16" fmla="*/ 2147483646 w 22"/>
                <a:gd name="T17" fmla="*/ 2147483646 h 22"/>
                <a:gd name="T18" fmla="*/ 2147483646 w 22"/>
                <a:gd name="T19" fmla="*/ 2147483646 h 2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2"/>
                <a:gd name="T31" fmla="*/ 0 h 22"/>
                <a:gd name="T32" fmla="*/ 22 w 22"/>
                <a:gd name="T33" fmla="*/ 22 h 22"/>
              </a:gdLst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2" h="22">
                  <a:moveTo>
                    <a:pt x="11" y="0"/>
                  </a:moveTo>
                  <a:cubicBezTo>
                    <a:pt x="5" y="0"/>
                    <a:pt x="0" y="5"/>
                    <a:pt x="0" y="11"/>
                  </a:cubicBez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lose/>
                  <a:moveTo>
                    <a:pt x="11" y="17"/>
                  </a:moveTo>
                  <a:cubicBezTo>
                    <a:pt x="8" y="17"/>
                    <a:pt x="5" y="14"/>
                    <a:pt x="5" y="11"/>
                  </a:cubicBezTo>
                  <a:cubicBezTo>
                    <a:pt x="5" y="8"/>
                    <a:pt x="8" y="5"/>
                    <a:pt x="11" y="5"/>
                  </a:cubicBezTo>
                  <a:cubicBezTo>
                    <a:pt x="14" y="5"/>
                    <a:pt x="17" y="8"/>
                    <a:pt x="17" y="11"/>
                  </a:cubicBezTo>
                  <a:cubicBezTo>
                    <a:pt x="17" y="14"/>
                    <a:pt x="14" y="17"/>
                    <a:pt x="11" y="17"/>
                  </a:cubicBezTo>
                  <a:close/>
                </a:path>
              </a:pathLst>
            </a:custGeom>
            <a:solidFill>
              <a:srgbClr val="FCFCFC">
                <a:alpha val="8901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96" name="Freeform 110"/>
            <p:cNvSpPr>
              <a:spLocks noEditPoints="1" noChangeArrowheads="1"/>
            </p:cNvSpPr>
            <p:nvPr/>
          </p:nvSpPr>
          <p:spPr bwMode="auto">
            <a:xfrm>
              <a:off x="82213" y="181242"/>
              <a:ext cx="30830" cy="30830"/>
            </a:xfrm>
            <a:custGeom>
              <a:gdLst>
                <a:gd name="T0" fmla="*/ 2147483646 w 14"/>
                <a:gd name="T1" fmla="*/ 0 h 14"/>
                <a:gd name="T2" fmla="*/ 0 w 14"/>
                <a:gd name="T3" fmla="*/ 2147483646 h 14"/>
                <a:gd name="T4" fmla="*/ 2147483646 w 14"/>
                <a:gd name="T5" fmla="*/ 2147483646 h 14"/>
                <a:gd name="T6" fmla="*/ 2147483646 w 14"/>
                <a:gd name="T7" fmla="*/ 2147483646 h 14"/>
                <a:gd name="T8" fmla="*/ 2147483646 w 14"/>
                <a:gd name="T9" fmla="*/ 0 h 14"/>
                <a:gd name="T10" fmla="*/ 2147483646 w 14"/>
                <a:gd name="T11" fmla="*/ 2147483646 h 14"/>
                <a:gd name="T12" fmla="*/ 2147483646 w 14"/>
                <a:gd name="T13" fmla="*/ 2147483646 h 14"/>
                <a:gd name="T14" fmla="*/ 2147483646 w 14"/>
                <a:gd name="T15" fmla="*/ 2147483646 h 14"/>
                <a:gd name="T16" fmla="*/ 2147483646 w 14"/>
                <a:gd name="T17" fmla="*/ 2147483646 h 14"/>
                <a:gd name="T18" fmla="*/ 2147483646 w 14"/>
                <a:gd name="T19" fmla="*/ 2147483646 h 1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4"/>
                <a:gd name="T31" fmla="*/ 0 h 14"/>
                <a:gd name="T32" fmla="*/ 14 w 14"/>
                <a:gd name="T33" fmla="*/ 14 h 14"/>
              </a:gdLst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4" h="14">
                  <a:moveTo>
                    <a:pt x="7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11" y="14"/>
                    <a:pt x="14" y="11"/>
                    <a:pt x="14" y="7"/>
                  </a:cubicBezTo>
                  <a:cubicBezTo>
                    <a:pt x="14" y="3"/>
                    <a:pt x="11" y="0"/>
                    <a:pt x="7" y="0"/>
                  </a:cubicBezTo>
                  <a:close/>
                  <a:moveTo>
                    <a:pt x="7" y="10"/>
                  </a:moveTo>
                  <a:cubicBezTo>
                    <a:pt x="5" y="10"/>
                    <a:pt x="4" y="9"/>
                    <a:pt x="4" y="7"/>
                  </a:cubicBezTo>
                  <a:cubicBezTo>
                    <a:pt x="4" y="5"/>
                    <a:pt x="5" y="3"/>
                    <a:pt x="7" y="3"/>
                  </a:cubicBezTo>
                  <a:cubicBezTo>
                    <a:pt x="9" y="3"/>
                    <a:pt x="11" y="5"/>
                    <a:pt x="11" y="7"/>
                  </a:cubicBezTo>
                  <a:cubicBezTo>
                    <a:pt x="11" y="9"/>
                    <a:pt x="9" y="10"/>
                    <a:pt x="7" y="10"/>
                  </a:cubicBezTo>
                  <a:close/>
                </a:path>
              </a:pathLst>
            </a:custGeom>
            <a:solidFill>
              <a:srgbClr val="FCFCFC">
                <a:alpha val="8901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97" name="Freeform 111"/>
            <p:cNvSpPr>
              <a:spLocks noEditPoints="1" noChangeArrowheads="1"/>
            </p:cNvSpPr>
            <p:nvPr/>
          </p:nvSpPr>
          <p:spPr bwMode="auto">
            <a:xfrm>
              <a:off x="172834" y="105568"/>
              <a:ext cx="97161" cy="97161"/>
            </a:xfrm>
            <a:custGeom>
              <a:gdLst>
                <a:gd name="T0" fmla="*/ 2147483646 w 44"/>
                <a:gd name="T1" fmla="*/ 0 h 44"/>
                <a:gd name="T2" fmla="*/ 0 w 44"/>
                <a:gd name="T3" fmla="*/ 2147483646 h 44"/>
                <a:gd name="T4" fmla="*/ 2147483646 w 44"/>
                <a:gd name="T5" fmla="*/ 2147483646 h 44"/>
                <a:gd name="T6" fmla="*/ 2147483646 w 44"/>
                <a:gd name="T7" fmla="*/ 2147483646 h 44"/>
                <a:gd name="T8" fmla="*/ 2147483646 w 44"/>
                <a:gd name="T9" fmla="*/ 0 h 44"/>
                <a:gd name="T10" fmla="*/ 2147483646 w 44"/>
                <a:gd name="T11" fmla="*/ 2147483646 h 44"/>
                <a:gd name="T12" fmla="*/ 2147483646 w 44"/>
                <a:gd name="T13" fmla="*/ 2147483646 h 44"/>
                <a:gd name="T14" fmla="*/ 2147483646 w 44"/>
                <a:gd name="T15" fmla="*/ 2147483646 h 44"/>
                <a:gd name="T16" fmla="*/ 2147483646 w 44"/>
                <a:gd name="T17" fmla="*/ 2147483646 h 44"/>
                <a:gd name="T18" fmla="*/ 2147483646 w 44"/>
                <a:gd name="T19" fmla="*/ 2147483646 h 4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4"/>
                <a:gd name="T31" fmla="*/ 0 h 44"/>
                <a:gd name="T32" fmla="*/ 44 w 44"/>
                <a:gd name="T33" fmla="*/ 44 h 44"/>
              </a:gdLst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4" h="44">
                  <a:moveTo>
                    <a:pt x="22" y="0"/>
                  </a:moveTo>
                  <a:cubicBezTo>
                    <a:pt x="10" y="0"/>
                    <a:pt x="0" y="10"/>
                    <a:pt x="0" y="22"/>
                  </a:cubicBezTo>
                  <a:cubicBezTo>
                    <a:pt x="0" y="34"/>
                    <a:pt x="10" y="44"/>
                    <a:pt x="22" y="44"/>
                  </a:cubicBezTo>
                  <a:cubicBezTo>
                    <a:pt x="34" y="44"/>
                    <a:pt x="44" y="34"/>
                    <a:pt x="44" y="22"/>
                  </a:cubicBezTo>
                  <a:cubicBezTo>
                    <a:pt x="44" y="10"/>
                    <a:pt x="34" y="0"/>
                    <a:pt x="22" y="0"/>
                  </a:cubicBezTo>
                  <a:close/>
                  <a:moveTo>
                    <a:pt x="22" y="39"/>
                  </a:moveTo>
                  <a:cubicBezTo>
                    <a:pt x="13" y="39"/>
                    <a:pt x="5" y="31"/>
                    <a:pt x="5" y="22"/>
                  </a:cubicBezTo>
                  <a:cubicBezTo>
                    <a:pt x="5" y="13"/>
                    <a:pt x="13" y="6"/>
                    <a:pt x="22" y="6"/>
                  </a:cubicBezTo>
                  <a:cubicBezTo>
                    <a:pt x="31" y="6"/>
                    <a:pt x="39" y="13"/>
                    <a:pt x="39" y="22"/>
                  </a:cubicBezTo>
                  <a:cubicBezTo>
                    <a:pt x="39" y="31"/>
                    <a:pt x="31" y="39"/>
                    <a:pt x="22" y="39"/>
                  </a:cubicBezTo>
                  <a:close/>
                </a:path>
              </a:pathLst>
            </a:custGeom>
            <a:solidFill>
              <a:srgbClr val="FCFCFC">
                <a:alpha val="8901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98" name="Freeform 112"/>
            <p:cNvSpPr>
              <a:spLocks noEditPoints="1" noChangeArrowheads="1"/>
            </p:cNvSpPr>
            <p:nvPr/>
          </p:nvSpPr>
          <p:spPr bwMode="auto">
            <a:xfrm>
              <a:off x="0" y="0"/>
              <a:ext cx="402656" cy="450303"/>
            </a:xfrm>
            <a:custGeom>
              <a:gdLst>
                <a:gd name="T0" fmla="*/ 2147483646 w 182"/>
                <a:gd name="T1" fmla="*/ 2147483646 h 204"/>
                <a:gd name="T2" fmla="*/ 2147483646 w 182"/>
                <a:gd name="T3" fmla="*/ 2147483646 h 204"/>
                <a:gd name="T4" fmla="*/ 2147483646 w 182"/>
                <a:gd name="T5" fmla="*/ 0 h 204"/>
                <a:gd name="T6" fmla="*/ 2147483646 w 182"/>
                <a:gd name="T7" fmla="*/ 2147483646 h 204"/>
                <a:gd name="T8" fmla="*/ 0 w 182"/>
                <a:gd name="T9" fmla="*/ 2147483646 h 204"/>
                <a:gd name="T10" fmla="*/ 2147483646 w 182"/>
                <a:gd name="T11" fmla="*/ 2147483646 h 204"/>
                <a:gd name="T12" fmla="*/ 2147483646 w 182"/>
                <a:gd name="T13" fmla="*/ 2147483646 h 204"/>
                <a:gd name="T14" fmla="*/ 2147483646 w 182"/>
                <a:gd name="T15" fmla="*/ 2147483646 h 204"/>
                <a:gd name="T16" fmla="*/ 2147483646 w 182"/>
                <a:gd name="T17" fmla="*/ 2147483646 h 204"/>
                <a:gd name="T18" fmla="*/ 2147483646 w 182"/>
                <a:gd name="T19" fmla="*/ 2147483646 h 204"/>
                <a:gd name="T20" fmla="*/ 2147483646 w 182"/>
                <a:gd name="T21" fmla="*/ 2147483646 h 204"/>
                <a:gd name="T22" fmla="*/ 2147483646 w 182"/>
                <a:gd name="T23" fmla="*/ 2147483646 h 204"/>
                <a:gd name="T24" fmla="*/ 2147483646 w 182"/>
                <a:gd name="T25" fmla="*/ 2147483646 h 204"/>
                <a:gd name="T26" fmla="*/ 2147483646 w 182"/>
                <a:gd name="T27" fmla="*/ 2147483646 h 204"/>
                <a:gd name="T28" fmla="*/ 2147483646 w 182"/>
                <a:gd name="T29" fmla="*/ 2147483646 h 204"/>
                <a:gd name="T30" fmla="*/ 2147483646 w 182"/>
                <a:gd name="T31" fmla="*/ 2147483646 h 204"/>
                <a:gd name="T32" fmla="*/ 2147483646 w 182"/>
                <a:gd name="T33" fmla="*/ 2147483646 h 204"/>
                <a:gd name="T34" fmla="*/ 2147483646 w 182"/>
                <a:gd name="T35" fmla="*/ 2147483646 h 204"/>
                <a:gd name="T36" fmla="*/ 2147483646 w 182"/>
                <a:gd name="T37" fmla="*/ 2147483646 h 204"/>
                <a:gd name="T38" fmla="*/ 2147483646 w 182"/>
                <a:gd name="T39" fmla="*/ 2147483646 h 204"/>
                <a:gd name="T40" fmla="*/ 2147483646 w 182"/>
                <a:gd name="T41" fmla="*/ 2147483646 h 204"/>
                <a:gd name="T42" fmla="*/ 2147483646 w 182"/>
                <a:gd name="T43" fmla="*/ 2147483646 h 204"/>
                <a:gd name="T44" fmla="*/ 2147483646 w 182"/>
                <a:gd name="T45" fmla="*/ 2147483646 h 204"/>
                <a:gd name="T46" fmla="*/ 2147483646 w 182"/>
                <a:gd name="T47" fmla="*/ 2147483646 h 204"/>
                <a:gd name="T48" fmla="*/ 2147483646 w 182"/>
                <a:gd name="T49" fmla="*/ 2147483646 h 204"/>
                <a:gd name="T50" fmla="*/ 2147483646 w 182"/>
                <a:gd name="T51" fmla="*/ 2147483646 h 204"/>
                <a:gd name="T52" fmla="*/ 2147483646 w 182"/>
                <a:gd name="T53" fmla="*/ 2147483646 h 204"/>
                <a:gd name="T54" fmla="*/ 2147483646 w 182"/>
                <a:gd name="T55" fmla="*/ 2147483646 h 204"/>
                <a:gd name="T56" fmla="*/ 2147483646 w 182"/>
                <a:gd name="T57" fmla="*/ 2147483646 h 204"/>
                <a:gd name="T58" fmla="*/ 2147483646 w 182"/>
                <a:gd name="T59" fmla="*/ 2147483646 h 204"/>
                <a:gd name="T60" fmla="*/ 2147483646 w 182"/>
                <a:gd name="T61" fmla="*/ 2147483646 h 204"/>
                <a:gd name="T62" fmla="*/ 2147483646 w 182"/>
                <a:gd name="T63" fmla="*/ 2147483646 h 204"/>
                <a:gd name="T64" fmla="*/ 2147483646 w 182"/>
                <a:gd name="T65" fmla="*/ 2147483646 h 204"/>
                <a:gd name="T66" fmla="*/ 2147483646 w 182"/>
                <a:gd name="T67" fmla="*/ 2147483646 h 204"/>
                <a:gd name="T68" fmla="*/ 2147483646 w 182"/>
                <a:gd name="T69" fmla="*/ 2147483646 h 204"/>
                <a:gd name="T70" fmla="*/ 2147483646 w 182"/>
                <a:gd name="T71" fmla="*/ 2147483646 h 204"/>
                <a:gd name="T72" fmla="*/ 2147483646 w 182"/>
                <a:gd name="T73" fmla="*/ 2147483646 h 204"/>
                <a:gd name="T74" fmla="*/ 2147483646 w 182"/>
                <a:gd name="T75" fmla="*/ 2147483646 h 204"/>
                <a:gd name="T76" fmla="*/ 2147483646 w 182"/>
                <a:gd name="T77" fmla="*/ 2147483646 h 204"/>
                <a:gd name="T78" fmla="*/ 2147483646 w 182"/>
                <a:gd name="T79" fmla="*/ 2147483646 h 204"/>
                <a:gd name="T80" fmla="*/ 2147483646 w 182"/>
                <a:gd name="T81" fmla="*/ 2147483646 h 204"/>
                <a:gd name="T82" fmla="*/ 2147483646 w 182"/>
                <a:gd name="T83" fmla="*/ 2147483646 h 204"/>
                <a:gd name="T84" fmla="*/ 2147483646 w 182"/>
                <a:gd name="T85" fmla="*/ 2147483646 h 204"/>
                <a:gd name="T86" fmla="*/ 2147483646 w 182"/>
                <a:gd name="T87" fmla="*/ 2147483646 h 204"/>
                <a:gd name="T88" fmla="*/ 2147483646 w 182"/>
                <a:gd name="T89" fmla="*/ 2147483646 h 204"/>
                <a:gd name="T90" fmla="*/ 2147483646 w 182"/>
                <a:gd name="T91" fmla="*/ 2147483646 h 204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82"/>
                <a:gd name="T139" fmla="*/ 0 h 204"/>
                <a:gd name="T140" fmla="*/ 182 w 182"/>
                <a:gd name="T141" fmla="*/ 204 h 204"/>
              </a:gdLst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82" h="204">
                  <a:moveTo>
                    <a:pt x="170" y="111"/>
                  </a:moveTo>
                  <a:cubicBezTo>
                    <a:pt x="166" y="107"/>
                    <a:pt x="160" y="102"/>
                    <a:pt x="157" y="96"/>
                  </a:cubicBezTo>
                  <a:cubicBezTo>
                    <a:pt x="153" y="87"/>
                    <a:pt x="158" y="79"/>
                    <a:pt x="157" y="70"/>
                  </a:cubicBezTo>
                  <a:cubicBezTo>
                    <a:pt x="157" y="63"/>
                    <a:pt x="155" y="54"/>
                    <a:pt x="153" y="48"/>
                  </a:cubicBezTo>
                  <a:cubicBezTo>
                    <a:pt x="149" y="37"/>
                    <a:pt x="142" y="28"/>
                    <a:pt x="133" y="21"/>
                  </a:cubicBezTo>
                  <a:cubicBezTo>
                    <a:pt x="119" y="8"/>
                    <a:pt x="100" y="0"/>
                    <a:pt x="78" y="0"/>
                  </a:cubicBezTo>
                  <a:cubicBezTo>
                    <a:pt x="35" y="0"/>
                    <a:pt x="0" y="32"/>
                    <a:pt x="0" y="71"/>
                  </a:cubicBezTo>
                  <a:cubicBezTo>
                    <a:pt x="0" y="74"/>
                    <a:pt x="0" y="77"/>
                    <a:pt x="1" y="79"/>
                  </a:cubicBezTo>
                  <a:cubicBezTo>
                    <a:pt x="1" y="96"/>
                    <a:pt x="6" y="117"/>
                    <a:pt x="22" y="139"/>
                  </a:cubicBezTo>
                  <a:cubicBezTo>
                    <a:pt x="22" y="139"/>
                    <a:pt x="43" y="182"/>
                    <a:pt x="0" y="204"/>
                  </a:cubicBezTo>
                  <a:cubicBezTo>
                    <a:pt x="95" y="204"/>
                    <a:pt x="95" y="204"/>
                    <a:pt x="95" y="204"/>
                  </a:cubicBezTo>
                  <a:cubicBezTo>
                    <a:pt x="95" y="204"/>
                    <a:pt x="102" y="176"/>
                    <a:pt x="113" y="176"/>
                  </a:cubicBezTo>
                  <a:cubicBezTo>
                    <a:pt x="123" y="176"/>
                    <a:pt x="133" y="177"/>
                    <a:pt x="142" y="176"/>
                  </a:cubicBezTo>
                  <a:cubicBezTo>
                    <a:pt x="144" y="177"/>
                    <a:pt x="146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54" y="173"/>
                    <a:pt x="149" y="157"/>
                    <a:pt x="149" y="157"/>
                  </a:cubicBezTo>
                  <a:cubicBezTo>
                    <a:pt x="153" y="155"/>
                    <a:pt x="156" y="153"/>
                    <a:pt x="156" y="151"/>
                  </a:cubicBezTo>
                  <a:cubicBezTo>
                    <a:pt x="156" y="150"/>
                    <a:pt x="156" y="150"/>
                    <a:pt x="156" y="150"/>
                  </a:cubicBezTo>
                  <a:cubicBezTo>
                    <a:pt x="156" y="148"/>
                    <a:pt x="152" y="146"/>
                    <a:pt x="146" y="145"/>
                  </a:cubicBezTo>
                  <a:cubicBezTo>
                    <a:pt x="149" y="145"/>
                    <a:pt x="149" y="145"/>
                    <a:pt x="149" y="145"/>
                  </a:cubicBezTo>
                  <a:cubicBezTo>
                    <a:pt x="153" y="145"/>
                    <a:pt x="156" y="143"/>
                    <a:pt x="156" y="140"/>
                  </a:cubicBezTo>
                  <a:cubicBezTo>
                    <a:pt x="156" y="140"/>
                    <a:pt x="156" y="140"/>
                    <a:pt x="156" y="140"/>
                  </a:cubicBezTo>
                  <a:cubicBezTo>
                    <a:pt x="156" y="139"/>
                    <a:pt x="156" y="138"/>
                    <a:pt x="155" y="138"/>
                  </a:cubicBezTo>
                  <a:cubicBezTo>
                    <a:pt x="156" y="135"/>
                    <a:pt x="159" y="121"/>
                    <a:pt x="160" y="121"/>
                  </a:cubicBezTo>
                  <a:cubicBezTo>
                    <a:pt x="182" y="119"/>
                    <a:pt x="170" y="111"/>
                    <a:pt x="170" y="111"/>
                  </a:cubicBezTo>
                  <a:close/>
                  <a:moveTo>
                    <a:pt x="66" y="93"/>
                  </a:moveTo>
                  <a:cubicBezTo>
                    <a:pt x="62" y="93"/>
                    <a:pt x="62" y="93"/>
                    <a:pt x="62" y="93"/>
                  </a:cubicBezTo>
                  <a:cubicBezTo>
                    <a:pt x="62" y="95"/>
                    <a:pt x="61" y="97"/>
                    <a:pt x="60" y="99"/>
                  </a:cubicBezTo>
                  <a:cubicBezTo>
                    <a:pt x="62" y="102"/>
                    <a:pt x="62" y="102"/>
                    <a:pt x="62" y="102"/>
                  </a:cubicBezTo>
                  <a:cubicBezTo>
                    <a:pt x="57" y="107"/>
                    <a:pt x="57" y="107"/>
                    <a:pt x="57" y="107"/>
                  </a:cubicBezTo>
                  <a:cubicBezTo>
                    <a:pt x="54" y="105"/>
                    <a:pt x="54" y="105"/>
                    <a:pt x="54" y="105"/>
                  </a:cubicBezTo>
                  <a:cubicBezTo>
                    <a:pt x="52" y="106"/>
                    <a:pt x="50" y="107"/>
                    <a:pt x="48" y="107"/>
                  </a:cubicBezTo>
                  <a:cubicBezTo>
                    <a:pt x="48" y="110"/>
                    <a:pt x="48" y="110"/>
                    <a:pt x="48" y="110"/>
                  </a:cubicBezTo>
                  <a:cubicBezTo>
                    <a:pt x="40" y="110"/>
                    <a:pt x="40" y="110"/>
                    <a:pt x="40" y="110"/>
                  </a:cubicBezTo>
                  <a:cubicBezTo>
                    <a:pt x="40" y="107"/>
                    <a:pt x="40" y="107"/>
                    <a:pt x="40" y="107"/>
                  </a:cubicBezTo>
                  <a:cubicBezTo>
                    <a:pt x="38" y="107"/>
                    <a:pt x="36" y="106"/>
                    <a:pt x="34" y="105"/>
                  </a:cubicBezTo>
                  <a:cubicBezTo>
                    <a:pt x="32" y="107"/>
                    <a:pt x="32" y="107"/>
                    <a:pt x="32" y="107"/>
                  </a:cubicBezTo>
                  <a:cubicBezTo>
                    <a:pt x="26" y="102"/>
                    <a:pt x="26" y="102"/>
                    <a:pt x="26" y="102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7" y="97"/>
                    <a:pt x="26" y="95"/>
                    <a:pt x="26" y="93"/>
                  </a:cubicBezTo>
                  <a:cubicBezTo>
                    <a:pt x="22" y="93"/>
                    <a:pt x="22" y="93"/>
                    <a:pt x="22" y="93"/>
                  </a:cubicBezTo>
                  <a:cubicBezTo>
                    <a:pt x="22" y="85"/>
                    <a:pt x="22" y="85"/>
                    <a:pt x="22" y="85"/>
                  </a:cubicBezTo>
                  <a:cubicBezTo>
                    <a:pt x="26" y="85"/>
                    <a:pt x="26" y="85"/>
                    <a:pt x="26" y="85"/>
                  </a:cubicBezTo>
                  <a:cubicBezTo>
                    <a:pt x="26" y="83"/>
                    <a:pt x="27" y="81"/>
                    <a:pt x="28" y="79"/>
                  </a:cubicBezTo>
                  <a:cubicBezTo>
                    <a:pt x="26" y="76"/>
                    <a:pt x="26" y="76"/>
                    <a:pt x="26" y="76"/>
                  </a:cubicBezTo>
                  <a:cubicBezTo>
                    <a:pt x="31" y="71"/>
                    <a:pt x="31" y="71"/>
                    <a:pt x="31" y="71"/>
                  </a:cubicBezTo>
                  <a:cubicBezTo>
                    <a:pt x="34" y="73"/>
                    <a:pt x="34" y="73"/>
                    <a:pt x="34" y="73"/>
                  </a:cubicBezTo>
                  <a:cubicBezTo>
                    <a:pt x="36" y="72"/>
                    <a:pt x="38" y="71"/>
                    <a:pt x="40" y="71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8" y="68"/>
                    <a:pt x="48" y="68"/>
                    <a:pt x="48" y="68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50" y="71"/>
                    <a:pt x="52" y="72"/>
                    <a:pt x="54" y="73"/>
                  </a:cubicBezTo>
                  <a:cubicBezTo>
                    <a:pt x="57" y="71"/>
                    <a:pt x="57" y="71"/>
                    <a:pt x="57" y="71"/>
                  </a:cubicBezTo>
                  <a:cubicBezTo>
                    <a:pt x="63" y="76"/>
                    <a:pt x="63" y="76"/>
                    <a:pt x="63" y="76"/>
                  </a:cubicBezTo>
                  <a:cubicBezTo>
                    <a:pt x="60" y="79"/>
                    <a:pt x="60" y="79"/>
                    <a:pt x="60" y="79"/>
                  </a:cubicBezTo>
                  <a:cubicBezTo>
                    <a:pt x="61" y="81"/>
                    <a:pt x="62" y="83"/>
                    <a:pt x="63" y="85"/>
                  </a:cubicBezTo>
                  <a:cubicBezTo>
                    <a:pt x="66" y="85"/>
                    <a:pt x="66" y="85"/>
                    <a:pt x="66" y="85"/>
                  </a:cubicBezTo>
                  <a:lnTo>
                    <a:pt x="66" y="93"/>
                  </a:lnTo>
                  <a:close/>
                  <a:moveTo>
                    <a:pt x="136" y="77"/>
                  </a:moveTo>
                  <a:cubicBezTo>
                    <a:pt x="130" y="77"/>
                    <a:pt x="130" y="77"/>
                    <a:pt x="130" y="77"/>
                  </a:cubicBezTo>
                  <a:cubicBezTo>
                    <a:pt x="129" y="80"/>
                    <a:pt x="128" y="84"/>
                    <a:pt x="126" y="87"/>
                  </a:cubicBezTo>
                  <a:cubicBezTo>
                    <a:pt x="130" y="91"/>
                    <a:pt x="130" y="91"/>
                    <a:pt x="130" y="91"/>
                  </a:cubicBezTo>
                  <a:cubicBezTo>
                    <a:pt x="121" y="100"/>
                    <a:pt x="121" y="100"/>
                    <a:pt x="121" y="100"/>
                  </a:cubicBezTo>
                  <a:cubicBezTo>
                    <a:pt x="117" y="96"/>
                    <a:pt x="117" y="96"/>
                    <a:pt x="117" y="96"/>
                  </a:cubicBezTo>
                  <a:cubicBezTo>
                    <a:pt x="114" y="98"/>
                    <a:pt x="110" y="99"/>
                    <a:pt x="107" y="100"/>
                  </a:cubicBezTo>
                  <a:cubicBezTo>
                    <a:pt x="107" y="105"/>
                    <a:pt x="107" y="105"/>
                    <a:pt x="107" y="105"/>
                  </a:cubicBezTo>
                  <a:cubicBezTo>
                    <a:pt x="94" y="105"/>
                    <a:pt x="94" y="105"/>
                    <a:pt x="94" y="105"/>
                  </a:cubicBezTo>
                  <a:cubicBezTo>
                    <a:pt x="94" y="100"/>
                    <a:pt x="94" y="100"/>
                    <a:pt x="94" y="100"/>
                  </a:cubicBezTo>
                  <a:cubicBezTo>
                    <a:pt x="90" y="100"/>
                    <a:pt x="86" y="98"/>
                    <a:pt x="83" y="96"/>
                  </a:cubicBezTo>
                  <a:cubicBezTo>
                    <a:pt x="79" y="100"/>
                    <a:pt x="79" y="100"/>
                    <a:pt x="79" y="100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4" y="87"/>
                    <a:pt x="74" y="87"/>
                    <a:pt x="74" y="87"/>
                  </a:cubicBezTo>
                  <a:cubicBezTo>
                    <a:pt x="72" y="84"/>
                    <a:pt x="71" y="81"/>
                    <a:pt x="70" y="77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64" y="64"/>
                    <a:pt x="64" y="64"/>
                    <a:pt x="64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70" y="60"/>
                    <a:pt x="72" y="56"/>
                    <a:pt x="74" y="53"/>
                  </a:cubicBezTo>
                  <a:cubicBezTo>
                    <a:pt x="70" y="49"/>
                    <a:pt x="70" y="49"/>
                    <a:pt x="70" y="49"/>
                  </a:cubicBezTo>
                  <a:cubicBezTo>
                    <a:pt x="79" y="40"/>
                    <a:pt x="79" y="40"/>
                    <a:pt x="79" y="40"/>
                  </a:cubicBezTo>
                  <a:cubicBezTo>
                    <a:pt x="83" y="44"/>
                    <a:pt x="83" y="44"/>
                    <a:pt x="83" y="44"/>
                  </a:cubicBezTo>
                  <a:cubicBezTo>
                    <a:pt x="86" y="42"/>
                    <a:pt x="90" y="41"/>
                    <a:pt x="94" y="40"/>
                  </a:cubicBezTo>
                  <a:cubicBezTo>
                    <a:pt x="94" y="35"/>
                    <a:pt x="94" y="35"/>
                    <a:pt x="94" y="35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7" y="40"/>
                    <a:pt x="107" y="40"/>
                    <a:pt x="107" y="40"/>
                  </a:cubicBezTo>
                  <a:cubicBezTo>
                    <a:pt x="110" y="41"/>
                    <a:pt x="114" y="42"/>
                    <a:pt x="117" y="44"/>
                  </a:cubicBezTo>
                  <a:cubicBezTo>
                    <a:pt x="121" y="40"/>
                    <a:pt x="121" y="40"/>
                    <a:pt x="121" y="40"/>
                  </a:cubicBezTo>
                  <a:cubicBezTo>
                    <a:pt x="130" y="49"/>
                    <a:pt x="130" y="49"/>
                    <a:pt x="130" y="49"/>
                  </a:cubicBezTo>
                  <a:cubicBezTo>
                    <a:pt x="126" y="53"/>
                    <a:pt x="126" y="53"/>
                    <a:pt x="126" y="53"/>
                  </a:cubicBezTo>
                  <a:cubicBezTo>
                    <a:pt x="128" y="57"/>
                    <a:pt x="130" y="60"/>
                    <a:pt x="130" y="64"/>
                  </a:cubicBezTo>
                  <a:cubicBezTo>
                    <a:pt x="136" y="64"/>
                    <a:pt x="136" y="64"/>
                    <a:pt x="136" y="64"/>
                  </a:cubicBezTo>
                  <a:lnTo>
                    <a:pt x="136" y="77"/>
                  </a:lnTo>
                  <a:close/>
                </a:path>
              </a:pathLst>
            </a:custGeom>
            <a:solidFill>
              <a:srgbClr val="FCFCFC">
                <a:alpha val="8901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9464" name="组合 16"/>
          <p:cNvGrpSpPr/>
          <p:nvPr/>
        </p:nvGrpSpPr>
        <p:grpSpPr>
          <a:xfrm>
            <a:off x="5200650" y="4264025"/>
            <a:ext cx="476250" cy="471488"/>
            <a:chExt cx="453105" cy="448433"/>
          </a:xfrm>
        </p:grpSpPr>
        <p:sp>
          <p:nvSpPr>
            <p:cNvPr id="19492" name="Freeform 136"/>
            <p:cNvSpPr>
              <a:spLocks noChangeArrowheads="1"/>
            </p:cNvSpPr>
            <p:nvPr/>
          </p:nvSpPr>
          <p:spPr bwMode="auto">
            <a:xfrm>
              <a:off x="0" y="251309"/>
              <a:ext cx="453105" cy="197124"/>
            </a:xfrm>
            <a:custGeom>
              <a:gdLst>
                <a:gd name="T0" fmla="*/ 2147483646 w 205"/>
                <a:gd name="T1" fmla="*/ 2147483646 h 89"/>
                <a:gd name="T2" fmla="*/ 2147483646 w 205"/>
                <a:gd name="T3" fmla="*/ 0 h 89"/>
                <a:gd name="T4" fmla="*/ 0 w 205"/>
                <a:gd name="T5" fmla="*/ 0 h 89"/>
                <a:gd name="T6" fmla="*/ 0 w 205"/>
                <a:gd name="T7" fmla="*/ 2147483646 h 89"/>
                <a:gd name="T8" fmla="*/ 2147483646 w 205"/>
                <a:gd name="T9" fmla="*/ 2147483646 h 89"/>
                <a:gd name="T10" fmla="*/ 2147483646 w 205"/>
                <a:gd name="T11" fmla="*/ 2147483646 h 89"/>
                <a:gd name="T12" fmla="*/ 2147483646 w 205"/>
                <a:gd name="T13" fmla="*/ 2147483646 h 89"/>
                <a:gd name="T14" fmla="*/ 2147483646 w 205"/>
                <a:gd name="T15" fmla="*/ 0 h 89"/>
                <a:gd name="T16" fmla="*/ 2147483646 w 205"/>
                <a:gd name="T17" fmla="*/ 0 h 89"/>
                <a:gd name="T18" fmla="*/ 2147483646 w 205"/>
                <a:gd name="T19" fmla="*/ 2147483646 h 8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05"/>
                <a:gd name="T31" fmla="*/ 0 h 89"/>
                <a:gd name="T32" fmla="*/ 205 w 205"/>
                <a:gd name="T33" fmla="*/ 89 h 89"/>
              </a:gdLst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05" h="89">
                  <a:moveTo>
                    <a:pt x="103" y="19"/>
                  </a:moveTo>
                  <a:cubicBezTo>
                    <a:pt x="82" y="19"/>
                    <a:pt x="62" y="12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9"/>
                    <a:pt x="10" y="89"/>
                    <a:pt x="22" y="89"/>
                  </a:cubicBezTo>
                  <a:cubicBezTo>
                    <a:pt x="183" y="89"/>
                    <a:pt x="183" y="89"/>
                    <a:pt x="183" y="89"/>
                  </a:cubicBezTo>
                  <a:cubicBezTo>
                    <a:pt x="195" y="89"/>
                    <a:pt x="205" y="79"/>
                    <a:pt x="205" y="67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43" y="12"/>
                    <a:pt x="124" y="19"/>
                    <a:pt x="103" y="19"/>
                  </a:cubicBezTo>
                  <a:close/>
                </a:path>
              </a:pathLst>
            </a:custGeom>
            <a:solidFill>
              <a:srgbClr val="FCFCFC">
                <a:alpha val="8901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93" name="Freeform 137"/>
            <p:cNvSpPr>
              <a:spLocks noEditPoints="1" noChangeArrowheads="1"/>
            </p:cNvSpPr>
            <p:nvPr/>
          </p:nvSpPr>
          <p:spPr bwMode="auto">
            <a:xfrm>
              <a:off x="0" y="0"/>
              <a:ext cx="453105" cy="260652"/>
            </a:xfrm>
            <a:custGeom>
              <a:gdLst>
                <a:gd name="T0" fmla="*/ 2147483646 w 205"/>
                <a:gd name="T1" fmla="*/ 2147483646 h 118"/>
                <a:gd name="T2" fmla="*/ 2147483646 w 205"/>
                <a:gd name="T3" fmla="*/ 2147483646 h 118"/>
                <a:gd name="T4" fmla="*/ 2147483646 w 205"/>
                <a:gd name="T5" fmla="*/ 2147483646 h 118"/>
                <a:gd name="T6" fmla="*/ 2147483646 w 205"/>
                <a:gd name="T7" fmla="*/ 2147483646 h 118"/>
                <a:gd name="T8" fmla="*/ 2147483646 w 205"/>
                <a:gd name="T9" fmla="*/ 0 h 118"/>
                <a:gd name="T10" fmla="*/ 2147483646 w 205"/>
                <a:gd name="T11" fmla="*/ 0 h 118"/>
                <a:gd name="T12" fmla="*/ 2147483646 w 205"/>
                <a:gd name="T13" fmla="*/ 2147483646 h 118"/>
                <a:gd name="T14" fmla="*/ 2147483646 w 205"/>
                <a:gd name="T15" fmla="*/ 2147483646 h 118"/>
                <a:gd name="T16" fmla="*/ 2147483646 w 205"/>
                <a:gd name="T17" fmla="*/ 2147483646 h 118"/>
                <a:gd name="T18" fmla="*/ 2147483646 w 205"/>
                <a:gd name="T19" fmla="*/ 2147483646 h 118"/>
                <a:gd name="T20" fmla="*/ 0 w 205"/>
                <a:gd name="T21" fmla="*/ 2147483646 h 118"/>
                <a:gd name="T22" fmla="*/ 0 w 205"/>
                <a:gd name="T23" fmla="*/ 2147483646 h 118"/>
                <a:gd name="T24" fmla="*/ 2147483646 w 205"/>
                <a:gd name="T25" fmla="*/ 2147483646 h 118"/>
                <a:gd name="T26" fmla="*/ 2147483646 w 205"/>
                <a:gd name="T27" fmla="*/ 2147483646 h 118"/>
                <a:gd name="T28" fmla="*/ 2147483646 w 205"/>
                <a:gd name="T29" fmla="*/ 2147483646 h 118"/>
                <a:gd name="T30" fmla="*/ 2147483646 w 205"/>
                <a:gd name="T31" fmla="*/ 2147483646 h 118"/>
                <a:gd name="T32" fmla="*/ 2147483646 w 205"/>
                <a:gd name="T33" fmla="*/ 2147483646 h 118"/>
                <a:gd name="T34" fmla="*/ 2147483646 w 205"/>
                <a:gd name="T35" fmla="*/ 2147483646 h 118"/>
                <a:gd name="T36" fmla="*/ 2147483646 w 205"/>
                <a:gd name="T37" fmla="*/ 2147483646 h 118"/>
                <a:gd name="T38" fmla="*/ 2147483646 w 205"/>
                <a:gd name="T39" fmla="*/ 2147483646 h 118"/>
                <a:gd name="T40" fmla="*/ 2147483646 w 205"/>
                <a:gd name="T41" fmla="*/ 2147483646 h 118"/>
                <a:gd name="T42" fmla="*/ 2147483646 w 205"/>
                <a:gd name="T43" fmla="*/ 2147483646 h 118"/>
                <a:gd name="T44" fmla="*/ 2147483646 w 205"/>
                <a:gd name="T45" fmla="*/ 2147483646 h 118"/>
                <a:gd name="T46" fmla="*/ 2147483646 w 205"/>
                <a:gd name="T47" fmla="*/ 2147483646 h 118"/>
                <a:gd name="T48" fmla="*/ 2147483646 w 205"/>
                <a:gd name="T49" fmla="*/ 2147483646 h 118"/>
                <a:gd name="T50" fmla="*/ 2147483646 w 205"/>
                <a:gd name="T51" fmla="*/ 2147483646 h 118"/>
                <a:gd name="T52" fmla="*/ 2147483646 w 205"/>
                <a:gd name="T53" fmla="*/ 2147483646 h 118"/>
                <a:gd name="T54" fmla="*/ 2147483646 w 205"/>
                <a:gd name="T55" fmla="*/ 2147483646 h 118"/>
                <a:gd name="T56" fmla="*/ 2147483646 w 205"/>
                <a:gd name="T57" fmla="*/ 2147483646 h 118"/>
                <a:gd name="T58" fmla="*/ 2147483646 w 205"/>
                <a:gd name="T59" fmla="*/ 2147483646 h 118"/>
                <a:gd name="T60" fmla="*/ 2147483646 w 205"/>
                <a:gd name="T61" fmla="*/ 2147483646 h 118"/>
                <a:gd name="T62" fmla="*/ 2147483646 w 205"/>
                <a:gd name="T63" fmla="*/ 2147483646 h 118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205"/>
                <a:gd name="T97" fmla="*/ 0 h 118"/>
                <a:gd name="T98" fmla="*/ 205 w 205"/>
                <a:gd name="T99" fmla="*/ 118 h 118"/>
              </a:gdLst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205" h="118">
                  <a:moveTo>
                    <a:pt x="183" y="42"/>
                  </a:moveTo>
                  <a:cubicBezTo>
                    <a:pt x="180" y="42"/>
                    <a:pt x="180" y="42"/>
                    <a:pt x="180" y="42"/>
                  </a:cubicBezTo>
                  <a:cubicBezTo>
                    <a:pt x="154" y="42"/>
                    <a:pt x="154" y="42"/>
                    <a:pt x="154" y="42"/>
                  </a:cubicBezTo>
                  <a:cubicBezTo>
                    <a:pt x="154" y="22"/>
                    <a:pt x="154" y="22"/>
                    <a:pt x="154" y="22"/>
                  </a:cubicBezTo>
                  <a:cubicBezTo>
                    <a:pt x="154" y="10"/>
                    <a:pt x="144" y="0"/>
                    <a:pt x="132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61" y="0"/>
                    <a:pt x="51" y="10"/>
                    <a:pt x="51" y="22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10" y="42"/>
                    <a:pt x="0" y="52"/>
                    <a:pt x="0" y="64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54" y="101"/>
                    <a:pt x="54" y="101"/>
                    <a:pt x="54" y="101"/>
                  </a:cubicBezTo>
                  <a:cubicBezTo>
                    <a:pt x="67" y="112"/>
                    <a:pt x="84" y="118"/>
                    <a:pt x="103" y="118"/>
                  </a:cubicBezTo>
                  <a:cubicBezTo>
                    <a:pt x="121" y="118"/>
                    <a:pt x="138" y="112"/>
                    <a:pt x="151" y="101"/>
                  </a:cubicBezTo>
                  <a:cubicBezTo>
                    <a:pt x="205" y="101"/>
                    <a:pt x="205" y="101"/>
                    <a:pt x="205" y="101"/>
                  </a:cubicBezTo>
                  <a:cubicBezTo>
                    <a:pt x="205" y="64"/>
                    <a:pt x="205" y="64"/>
                    <a:pt x="205" y="64"/>
                  </a:cubicBezTo>
                  <a:cubicBezTo>
                    <a:pt x="205" y="52"/>
                    <a:pt x="195" y="42"/>
                    <a:pt x="183" y="42"/>
                  </a:cubicBezTo>
                  <a:close/>
                  <a:moveTo>
                    <a:pt x="67" y="26"/>
                  </a:moveTo>
                  <a:cubicBezTo>
                    <a:pt x="67" y="22"/>
                    <a:pt x="67" y="22"/>
                    <a:pt x="67" y="22"/>
                  </a:cubicBezTo>
                  <a:cubicBezTo>
                    <a:pt x="67" y="19"/>
                    <a:pt x="70" y="17"/>
                    <a:pt x="73" y="17"/>
                  </a:cubicBezTo>
                  <a:cubicBezTo>
                    <a:pt x="132" y="17"/>
                    <a:pt x="132" y="17"/>
                    <a:pt x="132" y="17"/>
                  </a:cubicBezTo>
                  <a:cubicBezTo>
                    <a:pt x="135" y="17"/>
                    <a:pt x="138" y="19"/>
                    <a:pt x="138" y="22"/>
                  </a:cubicBezTo>
                  <a:cubicBezTo>
                    <a:pt x="138" y="26"/>
                    <a:pt x="138" y="26"/>
                    <a:pt x="138" y="26"/>
                  </a:cubicBezTo>
                  <a:cubicBezTo>
                    <a:pt x="138" y="42"/>
                    <a:pt x="138" y="42"/>
                    <a:pt x="138" y="42"/>
                  </a:cubicBezTo>
                  <a:cubicBezTo>
                    <a:pt x="67" y="42"/>
                    <a:pt x="67" y="42"/>
                    <a:pt x="67" y="42"/>
                  </a:cubicBezTo>
                  <a:lnTo>
                    <a:pt x="67" y="26"/>
                  </a:lnTo>
                  <a:close/>
                  <a:moveTo>
                    <a:pt x="101" y="101"/>
                  </a:moveTo>
                  <a:cubicBezTo>
                    <a:pt x="92" y="101"/>
                    <a:pt x="85" y="94"/>
                    <a:pt x="85" y="86"/>
                  </a:cubicBezTo>
                  <a:cubicBezTo>
                    <a:pt x="85" y="77"/>
                    <a:pt x="92" y="70"/>
                    <a:pt x="101" y="70"/>
                  </a:cubicBezTo>
                  <a:cubicBezTo>
                    <a:pt x="110" y="70"/>
                    <a:pt x="117" y="77"/>
                    <a:pt x="117" y="86"/>
                  </a:cubicBezTo>
                  <a:cubicBezTo>
                    <a:pt x="117" y="94"/>
                    <a:pt x="110" y="101"/>
                    <a:pt x="101" y="101"/>
                  </a:cubicBezTo>
                  <a:close/>
                </a:path>
              </a:pathLst>
            </a:custGeom>
            <a:solidFill>
              <a:srgbClr val="FCFCFC">
                <a:alpha val="8901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9465" name="组合 19"/>
          <p:cNvGrpSpPr/>
          <p:nvPr/>
        </p:nvGrpSpPr>
        <p:grpSpPr>
          <a:xfrm>
            <a:off x="5187950" y="2997200"/>
            <a:ext cx="495300" cy="533400"/>
            <a:chExt cx="466184" cy="501686"/>
          </a:xfrm>
        </p:grpSpPr>
        <p:sp>
          <p:nvSpPr>
            <p:cNvPr id="19487" name="Freeform 154"/>
            <p:cNvSpPr>
              <a:spLocks noChangeArrowheads="1"/>
            </p:cNvSpPr>
            <p:nvPr/>
          </p:nvSpPr>
          <p:spPr bwMode="auto">
            <a:xfrm>
              <a:off x="141070" y="426012"/>
              <a:ext cx="50449" cy="46712"/>
            </a:xfrm>
            <a:custGeom>
              <a:gdLst>
                <a:gd name="T0" fmla="*/ 2147483646 w 23"/>
                <a:gd name="T1" fmla="*/ 0 h 21"/>
                <a:gd name="T2" fmla="*/ 2147483646 w 23"/>
                <a:gd name="T3" fmla="*/ 2147483646 h 21"/>
                <a:gd name="T4" fmla="*/ 2147483646 w 23"/>
                <a:gd name="T5" fmla="*/ 2147483646 h 21"/>
                <a:gd name="T6" fmla="*/ 2147483646 w 23"/>
                <a:gd name="T7" fmla="*/ 2147483646 h 21"/>
                <a:gd name="T8" fmla="*/ 2147483646 w 23"/>
                <a:gd name="T9" fmla="*/ 2147483646 h 21"/>
                <a:gd name="T10" fmla="*/ 2147483646 w 23"/>
                <a:gd name="T11" fmla="*/ 2147483646 h 21"/>
                <a:gd name="T12" fmla="*/ 2147483646 w 23"/>
                <a:gd name="T13" fmla="*/ 0 h 21"/>
                <a:gd name="T14" fmla="*/ 0 w 23"/>
                <a:gd name="T15" fmla="*/ 2147483646 h 21"/>
                <a:gd name="T16" fmla="*/ 2147483646 w 23"/>
                <a:gd name="T17" fmla="*/ 2147483646 h 21"/>
                <a:gd name="T18" fmla="*/ 2147483646 w 23"/>
                <a:gd name="T19" fmla="*/ 2147483646 h 21"/>
                <a:gd name="T20" fmla="*/ 2147483646 w 23"/>
                <a:gd name="T21" fmla="*/ 0 h 21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3"/>
                <a:gd name="T34" fmla="*/ 0 h 21"/>
                <a:gd name="T35" fmla="*/ 23 w 23"/>
                <a:gd name="T36" fmla="*/ 21 h 21"/>
              </a:gdLst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3" h="21">
                  <a:moveTo>
                    <a:pt x="16" y="0"/>
                  </a:moveTo>
                  <a:cubicBezTo>
                    <a:pt x="16" y="4"/>
                    <a:pt x="16" y="4"/>
                    <a:pt x="16" y="4"/>
                  </a:cubicBezTo>
                  <a:cubicBezTo>
                    <a:pt x="18" y="5"/>
                    <a:pt x="19" y="8"/>
                    <a:pt x="19" y="11"/>
                  </a:cubicBezTo>
                  <a:cubicBezTo>
                    <a:pt x="18" y="15"/>
                    <a:pt x="15" y="18"/>
                    <a:pt x="10" y="17"/>
                  </a:cubicBezTo>
                  <a:cubicBezTo>
                    <a:pt x="6" y="17"/>
                    <a:pt x="3" y="13"/>
                    <a:pt x="4" y="9"/>
                  </a:cubicBezTo>
                  <a:cubicBezTo>
                    <a:pt x="4" y="7"/>
                    <a:pt x="5" y="6"/>
                    <a:pt x="6" y="5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2"/>
                    <a:pt x="0" y="6"/>
                    <a:pt x="0" y="10"/>
                  </a:cubicBezTo>
                  <a:cubicBezTo>
                    <a:pt x="0" y="16"/>
                    <a:pt x="5" y="21"/>
                    <a:pt x="11" y="21"/>
                  </a:cubicBezTo>
                  <a:cubicBezTo>
                    <a:pt x="18" y="21"/>
                    <a:pt x="23" y="16"/>
                    <a:pt x="23" y="10"/>
                  </a:cubicBezTo>
                  <a:cubicBezTo>
                    <a:pt x="23" y="5"/>
                    <a:pt x="20" y="1"/>
                    <a:pt x="16" y="0"/>
                  </a:cubicBezTo>
                  <a:close/>
                </a:path>
              </a:pathLst>
            </a:custGeom>
            <a:solidFill>
              <a:srgbClr val="FCFCFC">
                <a:alpha val="8901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88" name="Rectangle 155"/>
            <p:cNvSpPr>
              <a:spLocks noChangeArrowheads="1"/>
            </p:cNvSpPr>
            <p:nvPr/>
          </p:nvSpPr>
          <p:spPr bwMode="auto">
            <a:xfrm>
              <a:off x="160689" y="419472"/>
              <a:ext cx="9342" cy="32698"/>
            </a:xfrm>
            <a:prstGeom prst="rect">
              <a:avLst/>
            </a:prstGeom>
            <a:solidFill>
              <a:srgbClr val="FCFCFC">
                <a:alpha val="8901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9489" name="Freeform 156"/>
            <p:cNvSpPr>
              <a:spLocks noEditPoints="1" noChangeArrowheads="1"/>
            </p:cNvSpPr>
            <p:nvPr/>
          </p:nvSpPr>
          <p:spPr bwMode="auto">
            <a:xfrm>
              <a:off x="39238" y="81278"/>
              <a:ext cx="260652" cy="260652"/>
            </a:xfrm>
            <a:custGeom>
              <a:gdLst>
                <a:gd name="T0" fmla="*/ 2147483646 w 118"/>
                <a:gd name="T1" fmla="*/ 2147483646 h 118"/>
                <a:gd name="T2" fmla="*/ 2147483646 w 118"/>
                <a:gd name="T3" fmla="*/ 2147483646 h 118"/>
                <a:gd name="T4" fmla="*/ 2147483646 w 118"/>
                <a:gd name="T5" fmla="*/ 2147483646 h 118"/>
                <a:gd name="T6" fmla="*/ 2147483646 w 118"/>
                <a:gd name="T7" fmla="*/ 2147483646 h 118"/>
                <a:gd name="T8" fmla="*/ 2147483646 w 118"/>
                <a:gd name="T9" fmla="*/ 2147483646 h 118"/>
                <a:gd name="T10" fmla="*/ 2147483646 w 118"/>
                <a:gd name="T11" fmla="*/ 2147483646 h 118"/>
                <a:gd name="T12" fmla="*/ 2147483646 w 118"/>
                <a:gd name="T13" fmla="*/ 2147483646 h 118"/>
                <a:gd name="T14" fmla="*/ 2147483646 w 118"/>
                <a:gd name="T15" fmla="*/ 2147483646 h 118"/>
                <a:gd name="T16" fmla="*/ 2147483646 w 118"/>
                <a:gd name="T17" fmla="*/ 2147483646 h 118"/>
                <a:gd name="T18" fmla="*/ 2147483646 w 118"/>
                <a:gd name="T19" fmla="*/ 2147483646 h 118"/>
                <a:gd name="T20" fmla="*/ 2147483646 w 118"/>
                <a:gd name="T21" fmla="*/ 2147483646 h 118"/>
                <a:gd name="T22" fmla="*/ 2147483646 w 118"/>
                <a:gd name="T23" fmla="*/ 2147483646 h 118"/>
                <a:gd name="T24" fmla="*/ 2147483646 w 118"/>
                <a:gd name="T25" fmla="*/ 2147483646 h 118"/>
                <a:gd name="T26" fmla="*/ 2147483646 w 118"/>
                <a:gd name="T27" fmla="*/ 2147483646 h 118"/>
                <a:gd name="T28" fmla="*/ 2147483646 w 118"/>
                <a:gd name="T29" fmla="*/ 2147483646 h 118"/>
                <a:gd name="T30" fmla="*/ 2147483646 w 118"/>
                <a:gd name="T31" fmla="*/ 2147483646 h 118"/>
                <a:gd name="T32" fmla="*/ 2147483646 w 118"/>
                <a:gd name="T33" fmla="*/ 2147483646 h 118"/>
                <a:gd name="T34" fmla="*/ 2147483646 w 118"/>
                <a:gd name="T35" fmla="*/ 2147483646 h 118"/>
                <a:gd name="T36" fmla="*/ 2147483646 w 118"/>
                <a:gd name="T37" fmla="*/ 2147483646 h 118"/>
                <a:gd name="T38" fmla="*/ 2147483646 w 118"/>
                <a:gd name="T39" fmla="*/ 2147483646 h 118"/>
                <a:gd name="T40" fmla="*/ 2147483646 w 118"/>
                <a:gd name="T41" fmla="*/ 2147483646 h 118"/>
                <a:gd name="T42" fmla="*/ 2147483646 w 118"/>
                <a:gd name="T43" fmla="*/ 2147483646 h 118"/>
                <a:gd name="T44" fmla="*/ 2147483646 w 118"/>
                <a:gd name="T45" fmla="*/ 2147483646 h 118"/>
                <a:gd name="T46" fmla="*/ 2147483646 w 118"/>
                <a:gd name="T47" fmla="*/ 2147483646 h 118"/>
                <a:gd name="T48" fmla="*/ 2147483646 w 118"/>
                <a:gd name="T49" fmla="*/ 2147483646 h 118"/>
                <a:gd name="T50" fmla="*/ 2147483646 w 118"/>
                <a:gd name="T51" fmla="*/ 2147483646 h 118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18"/>
                <a:gd name="T79" fmla="*/ 0 h 118"/>
                <a:gd name="T80" fmla="*/ 118 w 118"/>
                <a:gd name="T81" fmla="*/ 118 h 118"/>
              </a:gdLst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18" h="118">
                  <a:moveTo>
                    <a:pt x="24" y="19"/>
                  </a:moveTo>
                  <a:cubicBezTo>
                    <a:pt x="2" y="39"/>
                    <a:pt x="0" y="72"/>
                    <a:pt x="19" y="94"/>
                  </a:cubicBezTo>
                  <a:cubicBezTo>
                    <a:pt x="38" y="116"/>
                    <a:pt x="72" y="118"/>
                    <a:pt x="94" y="99"/>
                  </a:cubicBezTo>
                  <a:cubicBezTo>
                    <a:pt x="115" y="79"/>
                    <a:pt x="118" y="46"/>
                    <a:pt x="99" y="24"/>
                  </a:cubicBezTo>
                  <a:cubicBezTo>
                    <a:pt x="79" y="2"/>
                    <a:pt x="46" y="0"/>
                    <a:pt x="24" y="19"/>
                  </a:cubicBezTo>
                  <a:close/>
                  <a:moveTo>
                    <a:pt x="64" y="84"/>
                  </a:moveTo>
                  <a:cubicBezTo>
                    <a:pt x="64" y="93"/>
                    <a:pt x="64" y="93"/>
                    <a:pt x="64" y="93"/>
                  </a:cubicBezTo>
                  <a:cubicBezTo>
                    <a:pt x="56" y="93"/>
                    <a:pt x="56" y="93"/>
                    <a:pt x="56" y="93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0" y="85"/>
                    <a:pt x="44" y="83"/>
                    <a:pt x="41" y="8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7" y="73"/>
                    <a:pt x="52" y="75"/>
                    <a:pt x="58" y="75"/>
                  </a:cubicBezTo>
                  <a:cubicBezTo>
                    <a:pt x="63" y="75"/>
                    <a:pt x="66" y="73"/>
                    <a:pt x="66" y="70"/>
                  </a:cubicBezTo>
                  <a:cubicBezTo>
                    <a:pt x="66" y="66"/>
                    <a:pt x="63" y="64"/>
                    <a:pt x="57" y="62"/>
                  </a:cubicBezTo>
                  <a:cubicBezTo>
                    <a:pt x="48" y="59"/>
                    <a:pt x="41" y="55"/>
                    <a:pt x="41" y="46"/>
                  </a:cubicBezTo>
                  <a:cubicBezTo>
                    <a:pt x="41" y="39"/>
                    <a:pt x="47" y="33"/>
                    <a:pt x="56" y="31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70" y="30"/>
                    <a:pt x="74" y="32"/>
                    <a:pt x="77" y="3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2" y="42"/>
                    <a:pt x="68" y="40"/>
                    <a:pt x="62" y="40"/>
                  </a:cubicBezTo>
                  <a:cubicBezTo>
                    <a:pt x="56" y="40"/>
                    <a:pt x="55" y="42"/>
                    <a:pt x="55" y="45"/>
                  </a:cubicBezTo>
                  <a:cubicBezTo>
                    <a:pt x="55" y="48"/>
                    <a:pt x="58" y="50"/>
                    <a:pt x="65" y="52"/>
                  </a:cubicBezTo>
                  <a:cubicBezTo>
                    <a:pt x="75" y="56"/>
                    <a:pt x="79" y="61"/>
                    <a:pt x="79" y="69"/>
                  </a:cubicBezTo>
                  <a:cubicBezTo>
                    <a:pt x="79" y="76"/>
                    <a:pt x="74" y="83"/>
                    <a:pt x="64" y="84"/>
                  </a:cubicBezTo>
                  <a:close/>
                </a:path>
              </a:pathLst>
            </a:custGeom>
            <a:solidFill>
              <a:srgbClr val="FCFCFC">
                <a:alpha val="8901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90" name="Freeform 157"/>
            <p:cNvSpPr>
              <a:spLocks noEditPoints="1" noChangeArrowheads="1"/>
            </p:cNvSpPr>
            <p:nvPr/>
          </p:nvSpPr>
          <p:spPr bwMode="auto">
            <a:xfrm>
              <a:off x="0" y="0"/>
              <a:ext cx="338194" cy="501686"/>
            </a:xfrm>
            <a:custGeom>
              <a:gdLst>
                <a:gd name="T0" fmla="*/ 2147483646 w 153"/>
                <a:gd name="T1" fmla="*/ 2147483646 h 227"/>
                <a:gd name="T2" fmla="*/ 2147483646 w 153"/>
                <a:gd name="T3" fmla="*/ 2147483646 h 227"/>
                <a:gd name="T4" fmla="*/ 2147483646 w 153"/>
                <a:gd name="T5" fmla="*/ 2147483646 h 227"/>
                <a:gd name="T6" fmla="*/ 2147483646 w 153"/>
                <a:gd name="T7" fmla="*/ 2147483646 h 227"/>
                <a:gd name="T8" fmla="*/ 2147483646 w 153"/>
                <a:gd name="T9" fmla="*/ 2147483646 h 227"/>
                <a:gd name="T10" fmla="*/ 2147483646 w 153"/>
                <a:gd name="T11" fmla="*/ 2147483646 h 227"/>
                <a:gd name="T12" fmla="*/ 2147483646 w 153"/>
                <a:gd name="T13" fmla="*/ 2147483646 h 227"/>
                <a:gd name="T14" fmla="*/ 2147483646 w 153"/>
                <a:gd name="T15" fmla="*/ 2147483646 h 227"/>
                <a:gd name="T16" fmla="*/ 2147483646 w 153"/>
                <a:gd name="T17" fmla="*/ 0 h 227"/>
                <a:gd name="T18" fmla="*/ 2147483646 w 153"/>
                <a:gd name="T19" fmla="*/ 0 h 227"/>
                <a:gd name="T20" fmla="*/ 0 w 153"/>
                <a:gd name="T21" fmla="*/ 2147483646 h 227"/>
                <a:gd name="T22" fmla="*/ 0 w 153"/>
                <a:gd name="T23" fmla="*/ 2147483646 h 227"/>
                <a:gd name="T24" fmla="*/ 2147483646 w 153"/>
                <a:gd name="T25" fmla="*/ 2147483646 h 227"/>
                <a:gd name="T26" fmla="*/ 2147483646 w 153"/>
                <a:gd name="T27" fmla="*/ 2147483646 h 227"/>
                <a:gd name="T28" fmla="*/ 2147483646 w 153"/>
                <a:gd name="T29" fmla="*/ 2147483646 h 227"/>
                <a:gd name="T30" fmla="*/ 2147483646 w 153"/>
                <a:gd name="T31" fmla="*/ 2147483646 h 227"/>
                <a:gd name="T32" fmla="*/ 2147483646 w 153"/>
                <a:gd name="T33" fmla="*/ 2147483646 h 227"/>
                <a:gd name="T34" fmla="*/ 2147483646 w 153"/>
                <a:gd name="T35" fmla="*/ 2147483646 h 227"/>
                <a:gd name="T36" fmla="*/ 2147483646 w 153"/>
                <a:gd name="T37" fmla="*/ 2147483646 h 227"/>
                <a:gd name="T38" fmla="*/ 2147483646 w 153"/>
                <a:gd name="T39" fmla="*/ 2147483646 h 227"/>
                <a:gd name="T40" fmla="*/ 2147483646 w 153"/>
                <a:gd name="T41" fmla="*/ 2147483646 h 227"/>
                <a:gd name="T42" fmla="*/ 2147483646 w 153"/>
                <a:gd name="T43" fmla="*/ 2147483646 h 227"/>
                <a:gd name="T44" fmla="*/ 2147483646 w 153"/>
                <a:gd name="T45" fmla="*/ 2147483646 h 227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53"/>
                <a:gd name="T70" fmla="*/ 0 h 227"/>
                <a:gd name="T71" fmla="*/ 153 w 153"/>
                <a:gd name="T72" fmla="*/ 227 h 227"/>
              </a:gdLst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53" h="226">
                  <a:moveTo>
                    <a:pt x="138" y="177"/>
                  </a:moveTo>
                  <a:cubicBezTo>
                    <a:pt x="16" y="177"/>
                    <a:pt x="16" y="177"/>
                    <a:pt x="16" y="177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38" y="16"/>
                    <a:pt x="138" y="16"/>
                    <a:pt x="138" y="16"/>
                  </a:cubicBezTo>
                  <a:cubicBezTo>
                    <a:pt x="138" y="103"/>
                    <a:pt x="138" y="103"/>
                    <a:pt x="138" y="103"/>
                  </a:cubicBezTo>
                  <a:cubicBezTo>
                    <a:pt x="138" y="103"/>
                    <a:pt x="139" y="102"/>
                    <a:pt x="139" y="102"/>
                  </a:cubicBezTo>
                  <a:cubicBezTo>
                    <a:pt x="144" y="98"/>
                    <a:pt x="148" y="95"/>
                    <a:pt x="153" y="94"/>
                  </a:cubicBezTo>
                  <a:cubicBezTo>
                    <a:pt x="153" y="13"/>
                    <a:pt x="153" y="13"/>
                    <a:pt x="153" y="13"/>
                  </a:cubicBezTo>
                  <a:cubicBezTo>
                    <a:pt x="153" y="6"/>
                    <a:pt x="148" y="0"/>
                    <a:pt x="141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215"/>
                    <a:pt x="0" y="215"/>
                    <a:pt x="0" y="215"/>
                  </a:cubicBezTo>
                  <a:cubicBezTo>
                    <a:pt x="0" y="222"/>
                    <a:pt x="6" y="227"/>
                    <a:pt x="12" y="227"/>
                  </a:cubicBezTo>
                  <a:cubicBezTo>
                    <a:pt x="141" y="227"/>
                    <a:pt x="141" y="227"/>
                    <a:pt x="141" y="227"/>
                  </a:cubicBezTo>
                  <a:cubicBezTo>
                    <a:pt x="148" y="227"/>
                    <a:pt x="153" y="222"/>
                    <a:pt x="153" y="215"/>
                  </a:cubicBezTo>
                  <a:cubicBezTo>
                    <a:pt x="153" y="176"/>
                    <a:pt x="153" y="176"/>
                    <a:pt x="153" y="176"/>
                  </a:cubicBezTo>
                  <a:cubicBezTo>
                    <a:pt x="148" y="174"/>
                    <a:pt x="142" y="170"/>
                    <a:pt x="138" y="166"/>
                  </a:cubicBezTo>
                  <a:lnTo>
                    <a:pt x="138" y="177"/>
                  </a:lnTo>
                  <a:close/>
                  <a:moveTo>
                    <a:pt x="75" y="221"/>
                  </a:moveTo>
                  <a:cubicBezTo>
                    <a:pt x="65" y="221"/>
                    <a:pt x="56" y="212"/>
                    <a:pt x="56" y="201"/>
                  </a:cubicBezTo>
                  <a:cubicBezTo>
                    <a:pt x="56" y="191"/>
                    <a:pt x="65" y="182"/>
                    <a:pt x="75" y="182"/>
                  </a:cubicBezTo>
                  <a:cubicBezTo>
                    <a:pt x="86" y="182"/>
                    <a:pt x="95" y="191"/>
                    <a:pt x="95" y="201"/>
                  </a:cubicBezTo>
                  <a:cubicBezTo>
                    <a:pt x="95" y="212"/>
                    <a:pt x="86" y="221"/>
                    <a:pt x="75" y="221"/>
                  </a:cubicBezTo>
                  <a:close/>
                </a:path>
              </a:pathLst>
            </a:custGeom>
            <a:solidFill>
              <a:srgbClr val="FCFCFC">
                <a:alpha val="8901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91" name="Freeform 158"/>
            <p:cNvSpPr>
              <a:spLocks noEditPoints="1" noChangeArrowheads="1"/>
            </p:cNvSpPr>
            <p:nvPr/>
          </p:nvSpPr>
          <p:spPr bwMode="auto">
            <a:xfrm>
              <a:off x="275600" y="202729"/>
              <a:ext cx="190584" cy="190584"/>
            </a:xfrm>
            <a:custGeom>
              <a:gdLst>
                <a:gd name="T0" fmla="*/ 2147483646 w 86"/>
                <a:gd name="T1" fmla="*/ 2147483646 h 86"/>
                <a:gd name="T2" fmla="*/ 2147483646 w 86"/>
                <a:gd name="T3" fmla="*/ 2147483646 h 86"/>
                <a:gd name="T4" fmla="*/ 2147483646 w 86"/>
                <a:gd name="T5" fmla="*/ 2147483646 h 86"/>
                <a:gd name="T6" fmla="*/ 2147483646 w 86"/>
                <a:gd name="T7" fmla="*/ 2147483646 h 86"/>
                <a:gd name="T8" fmla="*/ 2147483646 w 86"/>
                <a:gd name="T9" fmla="*/ 2147483646 h 86"/>
                <a:gd name="T10" fmla="*/ 2147483646 w 86"/>
                <a:gd name="T11" fmla="*/ 2147483646 h 86"/>
                <a:gd name="T12" fmla="*/ 2147483646 w 86"/>
                <a:gd name="T13" fmla="*/ 2147483646 h 86"/>
                <a:gd name="T14" fmla="*/ 2147483646 w 86"/>
                <a:gd name="T15" fmla="*/ 2147483646 h 86"/>
                <a:gd name="T16" fmla="*/ 2147483646 w 86"/>
                <a:gd name="T17" fmla="*/ 2147483646 h 86"/>
                <a:gd name="T18" fmla="*/ 2147483646 w 86"/>
                <a:gd name="T19" fmla="*/ 2147483646 h 86"/>
                <a:gd name="T20" fmla="*/ 2147483646 w 86"/>
                <a:gd name="T21" fmla="*/ 2147483646 h 86"/>
                <a:gd name="T22" fmla="*/ 2147483646 w 86"/>
                <a:gd name="T23" fmla="*/ 2147483646 h 86"/>
                <a:gd name="T24" fmla="*/ 2147483646 w 86"/>
                <a:gd name="T25" fmla="*/ 2147483646 h 86"/>
                <a:gd name="T26" fmla="*/ 2147483646 w 86"/>
                <a:gd name="T27" fmla="*/ 2147483646 h 86"/>
                <a:gd name="T28" fmla="*/ 2147483646 w 86"/>
                <a:gd name="T29" fmla="*/ 2147483646 h 86"/>
                <a:gd name="T30" fmla="*/ 2147483646 w 86"/>
                <a:gd name="T31" fmla="*/ 2147483646 h 86"/>
                <a:gd name="T32" fmla="*/ 2147483646 w 86"/>
                <a:gd name="T33" fmla="*/ 2147483646 h 86"/>
                <a:gd name="T34" fmla="*/ 2147483646 w 86"/>
                <a:gd name="T35" fmla="*/ 2147483646 h 86"/>
                <a:gd name="T36" fmla="*/ 2147483646 w 86"/>
                <a:gd name="T37" fmla="*/ 2147483646 h 86"/>
                <a:gd name="T38" fmla="*/ 2147483646 w 86"/>
                <a:gd name="T39" fmla="*/ 2147483646 h 86"/>
                <a:gd name="T40" fmla="*/ 2147483646 w 86"/>
                <a:gd name="T41" fmla="*/ 2147483646 h 86"/>
                <a:gd name="T42" fmla="*/ 2147483646 w 86"/>
                <a:gd name="T43" fmla="*/ 2147483646 h 86"/>
                <a:gd name="T44" fmla="*/ 2147483646 w 86"/>
                <a:gd name="T45" fmla="*/ 2147483646 h 86"/>
                <a:gd name="T46" fmla="*/ 2147483646 w 86"/>
                <a:gd name="T47" fmla="*/ 2147483646 h 86"/>
                <a:gd name="T48" fmla="*/ 2147483646 w 86"/>
                <a:gd name="T49" fmla="*/ 2147483646 h 86"/>
                <a:gd name="T50" fmla="*/ 2147483646 w 86"/>
                <a:gd name="T51" fmla="*/ 2147483646 h 8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86"/>
                <a:gd name="T79" fmla="*/ 0 h 86"/>
                <a:gd name="T80" fmla="*/ 86 w 86"/>
                <a:gd name="T81" fmla="*/ 86 h 86"/>
              </a:gdLst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86" h="86">
                  <a:moveTo>
                    <a:pt x="72" y="17"/>
                  </a:moveTo>
                  <a:cubicBezTo>
                    <a:pt x="58" y="1"/>
                    <a:pt x="34" y="0"/>
                    <a:pt x="18" y="14"/>
                  </a:cubicBezTo>
                  <a:cubicBezTo>
                    <a:pt x="2" y="28"/>
                    <a:pt x="0" y="52"/>
                    <a:pt x="14" y="68"/>
                  </a:cubicBezTo>
                  <a:cubicBezTo>
                    <a:pt x="28" y="84"/>
                    <a:pt x="53" y="86"/>
                    <a:pt x="69" y="72"/>
                  </a:cubicBezTo>
                  <a:cubicBezTo>
                    <a:pt x="85" y="58"/>
                    <a:pt x="86" y="33"/>
                    <a:pt x="72" y="17"/>
                  </a:cubicBezTo>
                  <a:close/>
                  <a:moveTo>
                    <a:pt x="46" y="63"/>
                  </a:moveTo>
                  <a:cubicBezTo>
                    <a:pt x="46" y="70"/>
                    <a:pt x="46" y="70"/>
                    <a:pt x="46" y="70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35" y="64"/>
                    <a:pt x="31" y="62"/>
                    <a:pt x="28" y="61"/>
                  </a:cubicBezTo>
                  <a:cubicBezTo>
                    <a:pt x="30" y="53"/>
                    <a:pt x="30" y="53"/>
                    <a:pt x="30" y="53"/>
                  </a:cubicBezTo>
                  <a:cubicBezTo>
                    <a:pt x="33" y="55"/>
                    <a:pt x="37" y="56"/>
                    <a:pt x="41" y="56"/>
                  </a:cubicBezTo>
                  <a:cubicBezTo>
                    <a:pt x="45" y="56"/>
                    <a:pt x="48" y="54"/>
                    <a:pt x="48" y="52"/>
                  </a:cubicBezTo>
                  <a:cubicBezTo>
                    <a:pt x="48" y="49"/>
                    <a:pt x="46" y="48"/>
                    <a:pt x="41" y="46"/>
                  </a:cubicBezTo>
                  <a:cubicBezTo>
                    <a:pt x="34" y="44"/>
                    <a:pt x="29" y="40"/>
                    <a:pt x="29" y="34"/>
                  </a:cubicBezTo>
                  <a:cubicBezTo>
                    <a:pt x="29" y="28"/>
                    <a:pt x="33" y="23"/>
                    <a:pt x="40" y="22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47" y="15"/>
                    <a:pt x="47" y="15"/>
                    <a:pt x="47" y="15"/>
                  </a:cubicBezTo>
                  <a:cubicBezTo>
                    <a:pt x="47" y="21"/>
                    <a:pt x="47" y="21"/>
                    <a:pt x="47" y="21"/>
                  </a:cubicBezTo>
                  <a:cubicBezTo>
                    <a:pt x="51" y="21"/>
                    <a:pt x="54" y="22"/>
                    <a:pt x="56" y="23"/>
                  </a:cubicBezTo>
                  <a:cubicBezTo>
                    <a:pt x="54" y="31"/>
                    <a:pt x="54" y="31"/>
                    <a:pt x="54" y="31"/>
                  </a:cubicBezTo>
                  <a:cubicBezTo>
                    <a:pt x="53" y="30"/>
                    <a:pt x="50" y="29"/>
                    <a:pt x="45" y="29"/>
                  </a:cubicBezTo>
                  <a:cubicBezTo>
                    <a:pt x="40" y="29"/>
                    <a:pt x="39" y="31"/>
                    <a:pt x="39" y="32"/>
                  </a:cubicBezTo>
                  <a:cubicBezTo>
                    <a:pt x="39" y="35"/>
                    <a:pt x="41" y="36"/>
                    <a:pt x="47" y="38"/>
                  </a:cubicBezTo>
                  <a:cubicBezTo>
                    <a:pt x="55" y="41"/>
                    <a:pt x="58" y="45"/>
                    <a:pt x="58" y="51"/>
                  </a:cubicBezTo>
                  <a:cubicBezTo>
                    <a:pt x="58" y="57"/>
                    <a:pt x="54" y="62"/>
                    <a:pt x="46" y="63"/>
                  </a:cubicBezTo>
                  <a:close/>
                </a:path>
              </a:pathLst>
            </a:custGeom>
            <a:solidFill>
              <a:srgbClr val="FCFCFC">
                <a:alpha val="8901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9466" name="组合 25"/>
          <p:cNvGrpSpPr/>
          <p:nvPr/>
        </p:nvGrpSpPr>
        <p:grpSpPr>
          <a:xfrm>
            <a:off x="6553200" y="4222750"/>
            <a:ext cx="444500" cy="568325"/>
            <a:chExt cx="563562" cy="720725"/>
          </a:xfrm>
        </p:grpSpPr>
        <p:sp>
          <p:nvSpPr>
            <p:cNvPr id="19484" name="Freeform 32"/>
            <p:cNvSpPr>
              <a:spLocks noChangeArrowheads="1"/>
            </p:cNvSpPr>
            <p:nvPr/>
          </p:nvSpPr>
          <p:spPr bwMode="auto">
            <a:xfrm>
              <a:off x="209550" y="0"/>
              <a:ext cx="142875" cy="720725"/>
            </a:xfrm>
            <a:custGeom>
              <a:gdLst>
                <a:gd name="T0" fmla="*/ 2147483646 w 64"/>
                <a:gd name="T1" fmla="*/ 2147483646 h 321"/>
                <a:gd name="T2" fmla="*/ 2147483646 w 64"/>
                <a:gd name="T3" fmla="*/ 2147483646 h 321"/>
                <a:gd name="T4" fmla="*/ 0 w 64"/>
                <a:gd name="T5" fmla="*/ 2147483646 h 321"/>
                <a:gd name="T6" fmla="*/ 0 w 64"/>
                <a:gd name="T7" fmla="*/ 2147483646 h 321"/>
                <a:gd name="T8" fmla="*/ 2147483646 w 64"/>
                <a:gd name="T9" fmla="*/ 0 h 321"/>
                <a:gd name="T10" fmla="*/ 2147483646 w 64"/>
                <a:gd name="T11" fmla="*/ 2147483646 h 321"/>
                <a:gd name="T12" fmla="*/ 2147483646 w 64"/>
                <a:gd name="T13" fmla="*/ 2147483646 h 3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"/>
                <a:gd name="T22" fmla="*/ 0 h 321"/>
                <a:gd name="T23" fmla="*/ 64 w 64"/>
                <a:gd name="T24" fmla="*/ 321 h 321"/>
              </a:gdLst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" h="321">
                  <a:moveTo>
                    <a:pt x="64" y="289"/>
                  </a:moveTo>
                  <a:cubicBezTo>
                    <a:pt x="64" y="307"/>
                    <a:pt x="49" y="321"/>
                    <a:pt x="32" y="321"/>
                  </a:cubicBezTo>
                  <a:cubicBezTo>
                    <a:pt x="14" y="321"/>
                    <a:pt x="0" y="307"/>
                    <a:pt x="0" y="289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289"/>
                  </a:lnTo>
                  <a:close/>
                </a:path>
              </a:pathLst>
            </a:custGeom>
            <a:solidFill>
              <a:srgbClr val="FCFCFC">
                <a:alpha val="8901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85" name="Freeform 33"/>
            <p:cNvSpPr>
              <a:spLocks noChangeArrowheads="1"/>
            </p:cNvSpPr>
            <p:nvPr/>
          </p:nvSpPr>
          <p:spPr bwMode="auto">
            <a:xfrm>
              <a:off x="0" y="439737"/>
              <a:ext cx="141288" cy="280988"/>
            </a:xfrm>
            <a:custGeom>
              <a:gdLst>
                <a:gd name="T0" fmla="*/ 2147483646 w 63"/>
                <a:gd name="T1" fmla="*/ 2147483646 h 125"/>
                <a:gd name="T2" fmla="*/ 2147483646 w 63"/>
                <a:gd name="T3" fmla="*/ 2147483646 h 125"/>
                <a:gd name="T4" fmla="*/ 0 w 63"/>
                <a:gd name="T5" fmla="*/ 2147483646 h 125"/>
                <a:gd name="T6" fmla="*/ 0 w 63"/>
                <a:gd name="T7" fmla="*/ 2147483646 h 125"/>
                <a:gd name="T8" fmla="*/ 2147483646 w 63"/>
                <a:gd name="T9" fmla="*/ 0 h 125"/>
                <a:gd name="T10" fmla="*/ 2147483646 w 63"/>
                <a:gd name="T11" fmla="*/ 2147483646 h 125"/>
                <a:gd name="T12" fmla="*/ 2147483646 w 63"/>
                <a:gd name="T13" fmla="*/ 2147483646 h 12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3"/>
                <a:gd name="T22" fmla="*/ 0 h 125"/>
                <a:gd name="T23" fmla="*/ 63 w 63"/>
                <a:gd name="T24" fmla="*/ 125 h 125"/>
              </a:gdLst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2" h="125">
                  <a:moveTo>
                    <a:pt x="63" y="93"/>
                  </a:moveTo>
                  <a:cubicBezTo>
                    <a:pt x="63" y="111"/>
                    <a:pt x="49" y="125"/>
                    <a:pt x="32" y="125"/>
                  </a:cubicBezTo>
                  <a:cubicBezTo>
                    <a:pt x="14" y="125"/>
                    <a:pt x="0" y="111"/>
                    <a:pt x="0" y="93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3" y="14"/>
                    <a:pt x="63" y="32"/>
                  </a:cubicBezTo>
                  <a:lnTo>
                    <a:pt x="63" y="93"/>
                  </a:lnTo>
                  <a:close/>
                </a:path>
              </a:pathLst>
            </a:custGeom>
            <a:solidFill>
              <a:srgbClr val="FCFCFC">
                <a:alpha val="8901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86" name="Freeform 34"/>
            <p:cNvSpPr>
              <a:spLocks noChangeArrowheads="1"/>
            </p:cNvSpPr>
            <p:nvPr/>
          </p:nvSpPr>
          <p:spPr bwMode="auto">
            <a:xfrm>
              <a:off x="420687" y="231775"/>
              <a:ext cx="142875" cy="488950"/>
            </a:xfrm>
            <a:custGeom>
              <a:gdLst>
                <a:gd name="T0" fmla="*/ 2147483646 w 64"/>
                <a:gd name="T1" fmla="*/ 2147483646 h 218"/>
                <a:gd name="T2" fmla="*/ 2147483646 w 64"/>
                <a:gd name="T3" fmla="*/ 2147483646 h 218"/>
                <a:gd name="T4" fmla="*/ 0 w 64"/>
                <a:gd name="T5" fmla="*/ 2147483646 h 218"/>
                <a:gd name="T6" fmla="*/ 0 w 64"/>
                <a:gd name="T7" fmla="*/ 2147483646 h 218"/>
                <a:gd name="T8" fmla="*/ 2147483646 w 64"/>
                <a:gd name="T9" fmla="*/ 0 h 218"/>
                <a:gd name="T10" fmla="*/ 2147483646 w 64"/>
                <a:gd name="T11" fmla="*/ 2147483646 h 218"/>
                <a:gd name="T12" fmla="*/ 2147483646 w 64"/>
                <a:gd name="T13" fmla="*/ 2147483646 h 21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"/>
                <a:gd name="T22" fmla="*/ 0 h 218"/>
                <a:gd name="T23" fmla="*/ 64 w 64"/>
                <a:gd name="T24" fmla="*/ 218 h 218"/>
              </a:gdLst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" h="218">
                  <a:moveTo>
                    <a:pt x="64" y="186"/>
                  </a:moveTo>
                  <a:cubicBezTo>
                    <a:pt x="64" y="204"/>
                    <a:pt x="49" y="218"/>
                    <a:pt x="32" y="218"/>
                  </a:cubicBezTo>
                  <a:cubicBezTo>
                    <a:pt x="14" y="218"/>
                    <a:pt x="0" y="204"/>
                    <a:pt x="0" y="186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186"/>
                  </a:lnTo>
                  <a:close/>
                </a:path>
              </a:pathLst>
            </a:custGeom>
            <a:solidFill>
              <a:srgbClr val="FCFCFC">
                <a:alpha val="8901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9467" name="任意多边形 29"/>
          <p:cNvSpPr>
            <a:spLocks noChangeArrowheads="1"/>
          </p:cNvSpPr>
          <p:nvPr/>
        </p:nvSpPr>
        <p:spPr bwMode="auto">
          <a:xfrm rot="16193188" flipH="1">
            <a:off x="5022850" y="1617663"/>
            <a:ext cx="388937" cy="1627188"/>
          </a:xfrm>
          <a:custGeom>
            <a:gdLst>
              <a:gd name="T0" fmla="*/ 0 w 389043"/>
              <a:gd name="T1" fmla="*/ 1241506 h 1627020"/>
              <a:gd name="T2" fmla="*/ 385583 w 389043"/>
              <a:gd name="T3" fmla="*/ 1627524 h 1627020"/>
              <a:gd name="T4" fmla="*/ 387591 w 389043"/>
              <a:gd name="T5" fmla="*/ 1627524 h 1627020"/>
              <a:gd name="T6" fmla="*/ 387591 w 389043"/>
              <a:gd name="T7" fmla="*/ 388030 h 1627020"/>
              <a:gd name="T8" fmla="*/ 388725 w 389043"/>
              <a:gd name="T9" fmla="*/ 388030 h 1627020"/>
              <a:gd name="T10" fmla="*/ 9676 w 389043"/>
              <a:gd name="T11" fmla="*/ 0 h 1627020"/>
              <a:gd name="T12" fmla="*/ 0 w 389043"/>
              <a:gd name="T13" fmla="*/ 0 h 162702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389043"/>
              <a:gd name="T22" fmla="*/ 0 h 1627020"/>
              <a:gd name="T23" fmla="*/ 389043 w 389043"/>
              <a:gd name="T24" fmla="*/ 1627020 h 1627020"/>
            </a:gdLst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389043" h="1627020">
                <a:moveTo>
                  <a:pt x="0" y="1241122"/>
                </a:moveTo>
                <a:lnTo>
                  <a:pt x="385898" y="1627020"/>
                </a:lnTo>
                <a:lnTo>
                  <a:pt x="387909" y="1627020"/>
                </a:lnTo>
                <a:lnTo>
                  <a:pt x="387909" y="387910"/>
                </a:lnTo>
                <a:lnTo>
                  <a:pt x="389043" y="387910"/>
                </a:lnTo>
                <a:lnTo>
                  <a:pt x="9685" y="0"/>
                </a:lnTo>
                <a:lnTo>
                  <a:pt x="0" y="0"/>
                </a:lnTo>
                <a:lnTo>
                  <a:pt x="0" y="1241122"/>
                </a:lnTo>
                <a:close/>
              </a:path>
            </a:pathLst>
          </a:custGeom>
          <a:solidFill>
            <a:srgbClr val="FCFCFC">
              <a:alpha val="3411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grpSp>
        <p:nvGrpSpPr>
          <p:cNvPr id="19468" name="组合 30"/>
          <p:cNvGrpSpPr/>
          <p:nvPr/>
        </p:nvGrpSpPr>
        <p:grpSpPr>
          <a:xfrm flipH="1">
            <a:off x="6127750" y="2232025"/>
            <a:ext cx="1627188" cy="1617663"/>
            <a:chExt cx="1627020" cy="1617746"/>
          </a:xfrm>
        </p:grpSpPr>
        <p:sp>
          <p:nvSpPr>
            <p:cNvPr id="19481" name="任意多边形 31"/>
            <p:cNvSpPr>
              <a:spLocks noChangeArrowheads="1"/>
            </p:cNvSpPr>
            <p:nvPr/>
          </p:nvSpPr>
          <p:spPr bwMode="auto">
            <a:xfrm rot="16193188" flipH="1">
              <a:off x="-613477" y="614713"/>
              <a:ext cx="1617335" cy="387910"/>
            </a:xfrm>
            <a:custGeom>
              <a:gdLst>
                <a:gd name="T0" fmla="*/ 0 w 1617335"/>
                <a:gd name="T1" fmla="*/ 0 h 387910"/>
                <a:gd name="T2" fmla="*/ 379358 w 1617335"/>
                <a:gd name="T3" fmla="*/ 387910 h 387910"/>
                <a:gd name="T4" fmla="*/ 1617335 w 1617335"/>
                <a:gd name="T5" fmla="*/ 387910 h 387910"/>
                <a:gd name="T6" fmla="*/ 1617335 w 1617335"/>
                <a:gd name="T7" fmla="*/ 385898 h 387910"/>
                <a:gd name="T8" fmla="*/ 1231437 w 1617335"/>
                <a:gd name="T9" fmla="*/ 0 h 3879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17335"/>
                <a:gd name="T16" fmla="*/ 0 h 387910"/>
                <a:gd name="T17" fmla="*/ 1617335 w 1617335"/>
                <a:gd name="T18" fmla="*/ 387910 h 387910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17335" h="387910">
                  <a:moveTo>
                    <a:pt x="0" y="0"/>
                  </a:moveTo>
                  <a:lnTo>
                    <a:pt x="379358" y="387910"/>
                  </a:lnTo>
                  <a:lnTo>
                    <a:pt x="1617335" y="387910"/>
                  </a:lnTo>
                  <a:lnTo>
                    <a:pt x="1617335" y="385898"/>
                  </a:lnTo>
                  <a:lnTo>
                    <a:pt x="123143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CFCFC">
                <a:alpha val="5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9482" name="矩形 32"/>
            <p:cNvSpPr>
              <a:spLocks noChangeAspect="1" noChangeArrowheads="1"/>
            </p:cNvSpPr>
            <p:nvPr/>
          </p:nvSpPr>
          <p:spPr bwMode="auto">
            <a:xfrm rot="16193188" flipH="1">
              <a:off x="389537" y="393746"/>
              <a:ext cx="1224000" cy="1224000"/>
            </a:xfrm>
            <a:prstGeom prst="rect">
              <a:avLst/>
            </a:prstGeom>
            <a:noFill/>
            <a:ln w="12700">
              <a:solidFill>
                <a:srgbClr val="FCFCFC"/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9483" name="任意多边形 33"/>
            <p:cNvSpPr>
              <a:spLocks noChangeArrowheads="1"/>
            </p:cNvSpPr>
            <p:nvPr/>
          </p:nvSpPr>
          <p:spPr bwMode="auto">
            <a:xfrm rot="16193188" flipH="1">
              <a:off x="618987" y="-613571"/>
              <a:ext cx="389043" cy="1627020"/>
            </a:xfrm>
            <a:custGeom>
              <a:gdLst>
                <a:gd name="T0" fmla="*/ 0 w 389043"/>
                <a:gd name="T1" fmla="*/ 1241122 h 1627020"/>
                <a:gd name="T2" fmla="*/ 385898 w 389043"/>
                <a:gd name="T3" fmla="*/ 1627020 h 1627020"/>
                <a:gd name="T4" fmla="*/ 387909 w 389043"/>
                <a:gd name="T5" fmla="*/ 1627020 h 1627020"/>
                <a:gd name="T6" fmla="*/ 387909 w 389043"/>
                <a:gd name="T7" fmla="*/ 387910 h 1627020"/>
                <a:gd name="T8" fmla="*/ 389043 w 389043"/>
                <a:gd name="T9" fmla="*/ 387910 h 1627020"/>
                <a:gd name="T10" fmla="*/ 9685 w 389043"/>
                <a:gd name="T11" fmla="*/ 0 h 1627020"/>
                <a:gd name="T12" fmla="*/ 0 w 389043"/>
                <a:gd name="T13" fmla="*/ 0 h 16270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89043"/>
                <a:gd name="T22" fmla="*/ 0 h 1627020"/>
                <a:gd name="T23" fmla="*/ 389043 w 389043"/>
                <a:gd name="T24" fmla="*/ 1627020 h 1627020"/>
              </a:gdLst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89043" h="1627020">
                  <a:moveTo>
                    <a:pt x="0" y="1241122"/>
                  </a:moveTo>
                  <a:lnTo>
                    <a:pt x="385898" y="1627020"/>
                  </a:lnTo>
                  <a:lnTo>
                    <a:pt x="387909" y="1627020"/>
                  </a:lnTo>
                  <a:lnTo>
                    <a:pt x="387909" y="387910"/>
                  </a:lnTo>
                  <a:lnTo>
                    <a:pt x="389043" y="387910"/>
                  </a:lnTo>
                  <a:lnTo>
                    <a:pt x="9685" y="0"/>
                  </a:lnTo>
                  <a:lnTo>
                    <a:pt x="0" y="0"/>
                  </a:lnTo>
                  <a:lnTo>
                    <a:pt x="0" y="1241122"/>
                  </a:lnTo>
                  <a:close/>
                </a:path>
              </a:pathLst>
            </a:custGeom>
            <a:solidFill>
              <a:srgbClr val="FCFCFC">
                <a:alpha val="34117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grpSp>
        <p:nvGrpSpPr>
          <p:cNvPr id="19469" name="组合 34"/>
          <p:cNvGrpSpPr/>
          <p:nvPr/>
        </p:nvGrpSpPr>
        <p:grpSpPr>
          <a:xfrm flipH="1" flipV="1">
            <a:off x="6127750" y="3967163"/>
            <a:ext cx="1627188" cy="1617662"/>
            <a:chExt cx="1627020" cy="1617746"/>
          </a:xfrm>
        </p:grpSpPr>
        <p:sp>
          <p:nvSpPr>
            <p:cNvPr id="19478" name="任意多边形 35"/>
            <p:cNvSpPr>
              <a:spLocks noChangeArrowheads="1"/>
            </p:cNvSpPr>
            <p:nvPr/>
          </p:nvSpPr>
          <p:spPr bwMode="auto">
            <a:xfrm rot="16193188" flipH="1">
              <a:off x="-613477" y="614713"/>
              <a:ext cx="1617335" cy="387910"/>
            </a:xfrm>
            <a:custGeom>
              <a:gdLst>
                <a:gd name="T0" fmla="*/ 0 w 1617335"/>
                <a:gd name="T1" fmla="*/ 0 h 387910"/>
                <a:gd name="T2" fmla="*/ 379358 w 1617335"/>
                <a:gd name="T3" fmla="*/ 387910 h 387910"/>
                <a:gd name="T4" fmla="*/ 1617335 w 1617335"/>
                <a:gd name="T5" fmla="*/ 387910 h 387910"/>
                <a:gd name="T6" fmla="*/ 1617335 w 1617335"/>
                <a:gd name="T7" fmla="*/ 385898 h 387910"/>
                <a:gd name="T8" fmla="*/ 1231437 w 1617335"/>
                <a:gd name="T9" fmla="*/ 0 h 3879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17335"/>
                <a:gd name="T16" fmla="*/ 0 h 387910"/>
                <a:gd name="T17" fmla="*/ 1617335 w 1617335"/>
                <a:gd name="T18" fmla="*/ 387910 h 387910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17335" h="387910">
                  <a:moveTo>
                    <a:pt x="0" y="0"/>
                  </a:moveTo>
                  <a:lnTo>
                    <a:pt x="379358" y="387910"/>
                  </a:lnTo>
                  <a:lnTo>
                    <a:pt x="1617335" y="387910"/>
                  </a:lnTo>
                  <a:lnTo>
                    <a:pt x="1617335" y="385898"/>
                  </a:lnTo>
                  <a:lnTo>
                    <a:pt x="123143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CFCFC">
                <a:alpha val="5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9479" name="矩形 36"/>
            <p:cNvSpPr>
              <a:spLocks noChangeAspect="1" noChangeArrowheads="1"/>
            </p:cNvSpPr>
            <p:nvPr/>
          </p:nvSpPr>
          <p:spPr bwMode="auto">
            <a:xfrm rot="16193188" flipH="1">
              <a:off x="389537" y="393746"/>
              <a:ext cx="1224000" cy="1224000"/>
            </a:xfrm>
            <a:prstGeom prst="rect">
              <a:avLst/>
            </a:prstGeom>
            <a:noFill/>
            <a:ln w="12700">
              <a:solidFill>
                <a:srgbClr val="FCFCFC"/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9480" name="任意多边形 37"/>
            <p:cNvSpPr>
              <a:spLocks noChangeArrowheads="1"/>
            </p:cNvSpPr>
            <p:nvPr/>
          </p:nvSpPr>
          <p:spPr bwMode="auto">
            <a:xfrm rot="16193188" flipH="1">
              <a:off x="618987" y="-613571"/>
              <a:ext cx="389043" cy="1627020"/>
            </a:xfrm>
            <a:custGeom>
              <a:gdLst>
                <a:gd name="T0" fmla="*/ 0 w 389043"/>
                <a:gd name="T1" fmla="*/ 1241122 h 1627020"/>
                <a:gd name="T2" fmla="*/ 385898 w 389043"/>
                <a:gd name="T3" fmla="*/ 1627020 h 1627020"/>
                <a:gd name="T4" fmla="*/ 387909 w 389043"/>
                <a:gd name="T5" fmla="*/ 1627020 h 1627020"/>
                <a:gd name="T6" fmla="*/ 387909 w 389043"/>
                <a:gd name="T7" fmla="*/ 387910 h 1627020"/>
                <a:gd name="T8" fmla="*/ 389043 w 389043"/>
                <a:gd name="T9" fmla="*/ 387910 h 1627020"/>
                <a:gd name="T10" fmla="*/ 9685 w 389043"/>
                <a:gd name="T11" fmla="*/ 0 h 1627020"/>
                <a:gd name="T12" fmla="*/ 0 w 389043"/>
                <a:gd name="T13" fmla="*/ 0 h 16270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89043"/>
                <a:gd name="T22" fmla="*/ 0 h 1627020"/>
                <a:gd name="T23" fmla="*/ 389043 w 389043"/>
                <a:gd name="T24" fmla="*/ 1627020 h 1627020"/>
              </a:gdLst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89043" h="1627020">
                  <a:moveTo>
                    <a:pt x="0" y="1241122"/>
                  </a:moveTo>
                  <a:lnTo>
                    <a:pt x="385898" y="1627020"/>
                  </a:lnTo>
                  <a:lnTo>
                    <a:pt x="387909" y="1627020"/>
                  </a:lnTo>
                  <a:lnTo>
                    <a:pt x="387909" y="387910"/>
                  </a:lnTo>
                  <a:lnTo>
                    <a:pt x="389043" y="387910"/>
                  </a:lnTo>
                  <a:lnTo>
                    <a:pt x="9685" y="0"/>
                  </a:lnTo>
                  <a:lnTo>
                    <a:pt x="0" y="0"/>
                  </a:lnTo>
                  <a:lnTo>
                    <a:pt x="0" y="1241122"/>
                  </a:lnTo>
                  <a:close/>
                </a:path>
              </a:pathLst>
            </a:custGeom>
            <a:solidFill>
              <a:srgbClr val="FCFCFC">
                <a:alpha val="34117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grpSp>
        <p:nvGrpSpPr>
          <p:cNvPr id="19470" name="组合 38"/>
          <p:cNvGrpSpPr/>
          <p:nvPr/>
        </p:nvGrpSpPr>
        <p:grpSpPr>
          <a:xfrm flipV="1">
            <a:off x="4403725" y="3962400"/>
            <a:ext cx="1627188" cy="1619250"/>
            <a:chExt cx="1627020" cy="1617746"/>
          </a:xfrm>
        </p:grpSpPr>
        <p:sp>
          <p:nvSpPr>
            <p:cNvPr id="19475" name="任意多边形 39"/>
            <p:cNvSpPr>
              <a:spLocks noChangeArrowheads="1"/>
            </p:cNvSpPr>
            <p:nvPr/>
          </p:nvSpPr>
          <p:spPr bwMode="auto">
            <a:xfrm rot="16193188" flipH="1">
              <a:off x="-613477" y="614713"/>
              <a:ext cx="1617335" cy="387910"/>
            </a:xfrm>
            <a:custGeom>
              <a:gdLst>
                <a:gd name="T0" fmla="*/ 0 w 1617335"/>
                <a:gd name="T1" fmla="*/ 0 h 387910"/>
                <a:gd name="T2" fmla="*/ 379358 w 1617335"/>
                <a:gd name="T3" fmla="*/ 387910 h 387910"/>
                <a:gd name="T4" fmla="*/ 1617335 w 1617335"/>
                <a:gd name="T5" fmla="*/ 387910 h 387910"/>
                <a:gd name="T6" fmla="*/ 1617335 w 1617335"/>
                <a:gd name="T7" fmla="*/ 385898 h 387910"/>
                <a:gd name="T8" fmla="*/ 1231437 w 1617335"/>
                <a:gd name="T9" fmla="*/ 0 h 3879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17335"/>
                <a:gd name="T16" fmla="*/ 0 h 387910"/>
                <a:gd name="T17" fmla="*/ 1617335 w 1617335"/>
                <a:gd name="T18" fmla="*/ 387910 h 387910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17335" h="387910">
                  <a:moveTo>
                    <a:pt x="0" y="0"/>
                  </a:moveTo>
                  <a:lnTo>
                    <a:pt x="379358" y="387910"/>
                  </a:lnTo>
                  <a:lnTo>
                    <a:pt x="1617335" y="387910"/>
                  </a:lnTo>
                  <a:lnTo>
                    <a:pt x="1617335" y="385898"/>
                  </a:lnTo>
                  <a:lnTo>
                    <a:pt x="123143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CFCFC">
                <a:alpha val="5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9476" name="矩形 40"/>
            <p:cNvSpPr>
              <a:spLocks noChangeAspect="1" noChangeArrowheads="1"/>
            </p:cNvSpPr>
            <p:nvPr/>
          </p:nvSpPr>
          <p:spPr bwMode="auto">
            <a:xfrm rot="16193188" flipH="1">
              <a:off x="389537" y="393746"/>
              <a:ext cx="1224000" cy="1224000"/>
            </a:xfrm>
            <a:prstGeom prst="rect">
              <a:avLst/>
            </a:prstGeom>
            <a:noFill/>
            <a:ln w="12700">
              <a:solidFill>
                <a:srgbClr val="FCFCFC"/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9477" name="任意多边形 41"/>
            <p:cNvSpPr>
              <a:spLocks noChangeArrowheads="1"/>
            </p:cNvSpPr>
            <p:nvPr/>
          </p:nvSpPr>
          <p:spPr bwMode="auto">
            <a:xfrm rot="16193188" flipH="1">
              <a:off x="618987" y="-613571"/>
              <a:ext cx="389043" cy="1627020"/>
            </a:xfrm>
            <a:custGeom>
              <a:gdLst>
                <a:gd name="T0" fmla="*/ 0 w 389043"/>
                <a:gd name="T1" fmla="*/ 1241122 h 1627020"/>
                <a:gd name="T2" fmla="*/ 385898 w 389043"/>
                <a:gd name="T3" fmla="*/ 1627020 h 1627020"/>
                <a:gd name="T4" fmla="*/ 387909 w 389043"/>
                <a:gd name="T5" fmla="*/ 1627020 h 1627020"/>
                <a:gd name="T6" fmla="*/ 387909 w 389043"/>
                <a:gd name="T7" fmla="*/ 387910 h 1627020"/>
                <a:gd name="T8" fmla="*/ 389043 w 389043"/>
                <a:gd name="T9" fmla="*/ 387910 h 1627020"/>
                <a:gd name="T10" fmla="*/ 9685 w 389043"/>
                <a:gd name="T11" fmla="*/ 0 h 1627020"/>
                <a:gd name="T12" fmla="*/ 0 w 389043"/>
                <a:gd name="T13" fmla="*/ 0 h 16270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89043"/>
                <a:gd name="T22" fmla="*/ 0 h 1627020"/>
                <a:gd name="T23" fmla="*/ 389043 w 389043"/>
                <a:gd name="T24" fmla="*/ 1627020 h 1627020"/>
              </a:gdLst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89043" h="1627020">
                  <a:moveTo>
                    <a:pt x="0" y="1241122"/>
                  </a:moveTo>
                  <a:lnTo>
                    <a:pt x="385898" y="1627020"/>
                  </a:lnTo>
                  <a:lnTo>
                    <a:pt x="387909" y="1627020"/>
                  </a:lnTo>
                  <a:lnTo>
                    <a:pt x="387909" y="387910"/>
                  </a:lnTo>
                  <a:lnTo>
                    <a:pt x="389043" y="387910"/>
                  </a:lnTo>
                  <a:lnTo>
                    <a:pt x="9685" y="0"/>
                  </a:lnTo>
                  <a:lnTo>
                    <a:pt x="0" y="0"/>
                  </a:lnTo>
                  <a:lnTo>
                    <a:pt x="0" y="1241122"/>
                  </a:lnTo>
                  <a:close/>
                </a:path>
              </a:pathLst>
            </a:custGeom>
            <a:solidFill>
              <a:srgbClr val="FCFCFC">
                <a:alpha val="34117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19471" name="文本框 42"/>
          <p:cNvSpPr>
            <a:spLocks noChangeArrowheads="1"/>
          </p:cNvSpPr>
          <p:nvPr/>
        </p:nvSpPr>
        <p:spPr bwMode="auto">
          <a:xfrm>
            <a:off x="1262063" y="2152650"/>
            <a:ext cx="2765425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 b="1">
                <a:solidFill>
                  <a:schemeClr val="bg1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MORE  THAN  TEMPLATE</a:t>
            </a:r>
            <a:endParaRPr lang="zh-CN" altLang="en-US" sz="1600" b="1">
              <a:solidFill>
                <a:schemeClr val="bg1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>
                <a:solidFill>
                  <a:schemeClr val="bg1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Click here to add  you to the Center of the  </a:t>
            </a:r>
            <a:endParaRPr lang="en-US" altLang="zh-CN" sz="1200">
              <a:solidFill>
                <a:schemeClr val="bg1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>
                <a:solidFill>
                  <a:schemeClr val="bg1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narrative thought</a:t>
            </a:r>
            <a:endParaRPr lang="en-US" altLang="zh-CN" sz="1200">
              <a:solidFill>
                <a:schemeClr val="bg1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200">
              <a:solidFill>
                <a:schemeClr val="bg1"/>
              </a:solidFill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400">
              <a:solidFill>
                <a:srgbClr val="FCFCFC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9472" name="文本框 43"/>
          <p:cNvSpPr>
            <a:spLocks noChangeArrowheads="1"/>
          </p:cNvSpPr>
          <p:nvPr/>
        </p:nvSpPr>
        <p:spPr bwMode="auto">
          <a:xfrm>
            <a:off x="1319213" y="5033963"/>
            <a:ext cx="2765425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 b="1">
                <a:solidFill>
                  <a:schemeClr val="bg1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MORE  THAN  TEMPLATE</a:t>
            </a:r>
            <a:endParaRPr lang="zh-CN" altLang="en-US" sz="1600" b="1">
              <a:solidFill>
                <a:schemeClr val="bg1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>
                <a:solidFill>
                  <a:schemeClr val="bg1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Click here to add  you to the Center of the  </a:t>
            </a:r>
            <a:endParaRPr lang="en-US" altLang="zh-CN" sz="1200">
              <a:solidFill>
                <a:schemeClr val="bg1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>
                <a:solidFill>
                  <a:schemeClr val="bg1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narrative thought</a:t>
            </a:r>
            <a:endParaRPr lang="en-US" altLang="zh-CN" sz="1200">
              <a:solidFill>
                <a:schemeClr val="bg1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200">
              <a:solidFill>
                <a:schemeClr val="bg1"/>
              </a:solidFill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400">
              <a:solidFill>
                <a:srgbClr val="FCFCFC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9473" name="文本框 44"/>
          <p:cNvSpPr>
            <a:spLocks noChangeArrowheads="1"/>
          </p:cNvSpPr>
          <p:nvPr/>
        </p:nvSpPr>
        <p:spPr bwMode="auto">
          <a:xfrm>
            <a:off x="8308975" y="2152650"/>
            <a:ext cx="2765425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 b="1">
                <a:solidFill>
                  <a:schemeClr val="bg1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MORE  THAN  TEMPLATE</a:t>
            </a:r>
            <a:endParaRPr lang="zh-CN" altLang="en-US" sz="1600" b="1">
              <a:solidFill>
                <a:schemeClr val="bg1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>
                <a:solidFill>
                  <a:schemeClr val="bg1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Click here to add  you to the Center of the  </a:t>
            </a:r>
            <a:endParaRPr lang="en-US" altLang="zh-CN" sz="1200">
              <a:solidFill>
                <a:schemeClr val="bg1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>
                <a:solidFill>
                  <a:schemeClr val="bg1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narrative thought</a:t>
            </a:r>
            <a:endParaRPr lang="en-US" altLang="zh-CN" sz="1200">
              <a:solidFill>
                <a:schemeClr val="bg1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200">
              <a:solidFill>
                <a:schemeClr val="bg1"/>
              </a:solidFill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400">
              <a:solidFill>
                <a:srgbClr val="FCFCFC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9474" name="文本框 45"/>
          <p:cNvSpPr>
            <a:spLocks noChangeArrowheads="1"/>
          </p:cNvSpPr>
          <p:nvPr/>
        </p:nvSpPr>
        <p:spPr bwMode="auto">
          <a:xfrm>
            <a:off x="8366125" y="5033963"/>
            <a:ext cx="2765425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 b="1">
                <a:solidFill>
                  <a:schemeClr val="bg1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MORE  THAN  TEMPLATE</a:t>
            </a:r>
            <a:endParaRPr lang="zh-CN" altLang="en-US" sz="1600" b="1">
              <a:solidFill>
                <a:schemeClr val="bg1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>
                <a:solidFill>
                  <a:schemeClr val="bg1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Click here to add  you to the Center of the  </a:t>
            </a:r>
            <a:endParaRPr lang="en-US" altLang="zh-CN" sz="1200">
              <a:solidFill>
                <a:schemeClr val="bg1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>
                <a:solidFill>
                  <a:schemeClr val="bg1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narrative thought</a:t>
            </a:r>
            <a:endParaRPr lang="en-US" altLang="zh-CN" sz="1200">
              <a:solidFill>
                <a:schemeClr val="bg1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200">
              <a:solidFill>
                <a:schemeClr val="bg1"/>
              </a:solidFill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400">
              <a:solidFill>
                <a:srgbClr val="FCFCFC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 bwMode="auto">
      <p:bgPr>
        <a:blipFill dpi="0"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482" name="任意多边形 1"/>
          <p:cNvSpPr>
            <a:spLocks noChangeArrowheads="1"/>
          </p:cNvSpPr>
          <p:nvPr/>
        </p:nvSpPr>
        <p:spPr bwMode="auto">
          <a:xfrm>
            <a:off x="2936875" y="3524250"/>
            <a:ext cx="1833563" cy="1835150"/>
          </a:xfrm>
          <a:custGeom>
            <a:gdLst>
              <a:gd name="T0" fmla="*/ 215577 w 2204265"/>
              <a:gd name="T1" fmla="*/ 770525 h 2204265"/>
              <a:gd name="T2" fmla="*/ 1309626 w 2204265"/>
              <a:gd name="T3" fmla="*/ 770525 h 2204265"/>
              <a:gd name="T4" fmla="*/ 676048 w 2204265"/>
              <a:gd name="T5" fmla="*/ 0 h 2204265"/>
              <a:gd name="T6" fmla="*/ 882911 w 2204265"/>
              <a:gd name="T7" fmla="*/ 157746 h 2204265"/>
              <a:gd name="T8" fmla="*/ 960199 w 2204265"/>
              <a:gd name="T9" fmla="*/ 179561 h 2204265"/>
              <a:gd name="T10" fmla="*/ 1218862 w 2204265"/>
              <a:gd name="T11" fmla="*/ 145698 h 2204265"/>
              <a:gd name="T12" fmla="*/ 1179748 w 2204265"/>
              <a:gd name="T13" fmla="*/ 301726 h 2204265"/>
              <a:gd name="T14" fmla="*/ 1233123 w 2204265"/>
              <a:gd name="T15" fmla="*/ 354322 h 2204265"/>
              <a:gd name="T16" fmla="*/ 1466313 w 2204265"/>
              <a:gd name="T17" fmla="*/ 457050 h 2204265"/>
              <a:gd name="T18" fmla="*/ 1365905 w 2204265"/>
              <a:gd name="T19" fmla="*/ 577900 h 2204265"/>
              <a:gd name="T20" fmla="*/ 1525204 w 2204265"/>
              <a:gd name="T21" fmla="*/ 677219 h 2204265"/>
              <a:gd name="T22" fmla="*/ 1392264 w 2204265"/>
              <a:gd name="T23" fmla="*/ 879172 h 2204265"/>
              <a:gd name="T24" fmla="*/ 1373651 w 2204265"/>
              <a:gd name="T25" fmla="*/ 966908 h 2204265"/>
              <a:gd name="T26" fmla="*/ 1466313 w 2204265"/>
              <a:gd name="T27" fmla="*/ 1070796 h 2204265"/>
              <a:gd name="T28" fmla="*/ 1259422 w 2204265"/>
              <a:gd name="T29" fmla="*/ 1182033 h 2204265"/>
              <a:gd name="T30" fmla="*/ 1198217 w 2204265"/>
              <a:gd name="T31" fmla="*/ 1250703 h 2204265"/>
              <a:gd name="T32" fmla="*/ 1218862 w 2204265"/>
              <a:gd name="T33" fmla="*/ 1382147 h 2204265"/>
              <a:gd name="T34" fmla="*/ 989369 w 2204265"/>
              <a:gd name="T35" fmla="*/ 1380626 h 2204265"/>
              <a:gd name="T36" fmla="*/ 873735 w 2204265"/>
              <a:gd name="T37" fmla="*/ 1412982 h 2204265"/>
              <a:gd name="T38" fmla="*/ 676048 w 2204265"/>
              <a:gd name="T39" fmla="*/ 1527845 h 2204265"/>
              <a:gd name="T40" fmla="*/ 634139 w 2204265"/>
              <a:gd name="T41" fmla="*/ 1410101 h 2204265"/>
              <a:gd name="T42" fmla="*/ 456260 w 2204265"/>
              <a:gd name="T43" fmla="*/ 1468851 h 2204265"/>
              <a:gd name="T44" fmla="*/ 343877 w 2204265"/>
              <a:gd name="T45" fmla="*/ 1265748 h 2204265"/>
              <a:gd name="T46" fmla="*/ 264926 w 2204265"/>
              <a:gd name="T47" fmla="*/ 1182311 h 2204265"/>
              <a:gd name="T48" fmla="*/ 58892 w 2204265"/>
              <a:gd name="T49" fmla="*/ 1070796 h 2204265"/>
              <a:gd name="T50" fmla="*/ 147258 w 2204265"/>
              <a:gd name="T51" fmla="*/ 951756 h 2204265"/>
              <a:gd name="T52" fmla="*/ 0 w 2204265"/>
              <a:gd name="T53" fmla="*/ 850627 h 2204265"/>
              <a:gd name="T54" fmla="*/ 140615 w 2204265"/>
              <a:gd name="T55" fmla="*/ 647025 h 2204265"/>
              <a:gd name="T56" fmla="*/ 168465 w 2204265"/>
              <a:gd name="T57" fmla="*/ 556221 h 2204265"/>
              <a:gd name="T58" fmla="*/ 145447 w 2204265"/>
              <a:gd name="T59" fmla="*/ 306874 h 2204265"/>
              <a:gd name="T60" fmla="*/ 325594 w 2204265"/>
              <a:gd name="T61" fmla="*/ 319702 h 2204265"/>
              <a:gd name="T62" fmla="*/ 306343 w 2204265"/>
              <a:gd name="T63" fmla="*/ 145698 h 2204265"/>
              <a:gd name="T64" fmla="*/ 564132 w 2204265"/>
              <a:gd name="T65" fmla="*/ 178593 h 2204265"/>
              <a:gd name="T66" fmla="*/ 642293 w 2204265"/>
              <a:gd name="T67" fmla="*/ 157746 h 2204265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2204265"/>
              <a:gd name="T103" fmla="*/ 0 h 2204265"/>
              <a:gd name="T104" fmla="*/ 2204265 w 2204265"/>
              <a:gd name="T105" fmla="*/ 2204265 h 2204265"/>
            </a:gdLst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2204265" h="2204265">
                <a:moveTo>
                  <a:pt x="1102132" y="321083"/>
                </a:moveTo>
                <a:cubicBezTo>
                  <a:pt x="665509" y="321083"/>
                  <a:pt x="311557" y="675035"/>
                  <a:pt x="311557" y="1111658"/>
                </a:cubicBezTo>
                <a:cubicBezTo>
                  <a:pt x="311557" y="1548281"/>
                  <a:pt x="665509" y="1902233"/>
                  <a:pt x="1102132" y="1902233"/>
                </a:cubicBezTo>
                <a:cubicBezTo>
                  <a:pt x="1538755" y="1902233"/>
                  <a:pt x="1892707" y="1548281"/>
                  <a:pt x="1892707" y="1111658"/>
                </a:cubicBezTo>
                <a:cubicBezTo>
                  <a:pt x="1892707" y="675035"/>
                  <a:pt x="1538755" y="321083"/>
                  <a:pt x="1102132" y="321083"/>
                </a:cubicBezTo>
                <a:close/>
                <a:moveTo>
                  <a:pt x="977042" y="0"/>
                </a:moveTo>
                <a:lnTo>
                  <a:pt x="1227224" y="0"/>
                </a:lnTo>
                <a:lnTo>
                  <a:pt x="1276006" y="227584"/>
                </a:lnTo>
                <a:lnTo>
                  <a:pt x="1287791" y="229382"/>
                </a:lnTo>
                <a:lnTo>
                  <a:pt x="1387705" y="259057"/>
                </a:lnTo>
                <a:lnTo>
                  <a:pt x="1544868" y="85113"/>
                </a:lnTo>
                <a:lnTo>
                  <a:pt x="1761531" y="210203"/>
                </a:lnTo>
                <a:lnTo>
                  <a:pt x="1691902" y="425756"/>
                </a:lnTo>
                <a:lnTo>
                  <a:pt x="1705003" y="435309"/>
                </a:lnTo>
                <a:cubicBezTo>
                  <a:pt x="1729378" y="456423"/>
                  <a:pt x="1752634" y="478795"/>
                  <a:pt x="1774668" y="502325"/>
                </a:cubicBezTo>
                <a:lnTo>
                  <a:pt x="1782142" y="511190"/>
                </a:lnTo>
                <a:lnTo>
                  <a:pt x="1994063" y="442735"/>
                </a:lnTo>
                <a:lnTo>
                  <a:pt x="2119154" y="659399"/>
                </a:lnTo>
                <a:lnTo>
                  <a:pt x="1961265" y="802053"/>
                </a:lnTo>
                <a:lnTo>
                  <a:pt x="1974042" y="833752"/>
                </a:lnTo>
                <a:lnTo>
                  <a:pt x="1999140" y="933073"/>
                </a:lnTo>
                <a:lnTo>
                  <a:pt x="2204265" y="977042"/>
                </a:lnTo>
                <a:lnTo>
                  <a:pt x="2204265" y="1227224"/>
                </a:lnTo>
                <a:lnTo>
                  <a:pt x="2012137" y="1268406"/>
                </a:lnTo>
                <a:lnTo>
                  <a:pt x="2004638" y="1317545"/>
                </a:lnTo>
                <a:cubicBezTo>
                  <a:pt x="1999269" y="1343782"/>
                  <a:pt x="1992785" y="1369612"/>
                  <a:pt x="1985237" y="1394985"/>
                </a:cubicBezTo>
                <a:lnTo>
                  <a:pt x="1977636" y="1417004"/>
                </a:lnTo>
                <a:lnTo>
                  <a:pt x="2119154" y="1544868"/>
                </a:lnTo>
                <a:lnTo>
                  <a:pt x="1994063" y="1761531"/>
                </a:lnTo>
                <a:lnTo>
                  <a:pt x="1820151" y="1705353"/>
                </a:lnTo>
                <a:lnTo>
                  <a:pt x="1798711" y="1734758"/>
                </a:lnTo>
                <a:cubicBezTo>
                  <a:pt x="1777597" y="1759133"/>
                  <a:pt x="1755225" y="1782388"/>
                  <a:pt x="1731696" y="1804423"/>
                </a:cubicBezTo>
                <a:lnTo>
                  <a:pt x="1706998" y="1825242"/>
                </a:lnTo>
                <a:lnTo>
                  <a:pt x="1761531" y="1994062"/>
                </a:lnTo>
                <a:lnTo>
                  <a:pt x="1544868" y="2119153"/>
                </a:lnTo>
                <a:lnTo>
                  <a:pt x="1429863" y="1991868"/>
                </a:lnTo>
                <a:lnTo>
                  <a:pt x="1400268" y="2003797"/>
                </a:lnTo>
                <a:lnTo>
                  <a:pt x="1262745" y="2038549"/>
                </a:lnTo>
                <a:lnTo>
                  <a:pt x="1227224" y="2204265"/>
                </a:lnTo>
                <a:lnTo>
                  <a:pt x="977042" y="2204265"/>
                </a:lnTo>
                <a:lnTo>
                  <a:pt x="941447" y="2038203"/>
                </a:lnTo>
                <a:lnTo>
                  <a:pt x="916475" y="2034392"/>
                </a:lnTo>
                <a:lnTo>
                  <a:pt x="774169" y="1992127"/>
                </a:lnTo>
                <a:lnTo>
                  <a:pt x="659399" y="2119153"/>
                </a:lnTo>
                <a:lnTo>
                  <a:pt x="442735" y="1994062"/>
                </a:lnTo>
                <a:lnTo>
                  <a:pt x="496981" y="1826130"/>
                </a:lnTo>
                <a:lnTo>
                  <a:pt x="391274" y="1717869"/>
                </a:lnTo>
                <a:lnTo>
                  <a:pt x="382878" y="1705753"/>
                </a:lnTo>
                <a:lnTo>
                  <a:pt x="210204" y="1761531"/>
                </a:lnTo>
                <a:lnTo>
                  <a:pt x="85113" y="1544868"/>
                </a:lnTo>
                <a:lnTo>
                  <a:pt x="226733" y="1416912"/>
                </a:lnTo>
                <a:lnTo>
                  <a:pt x="212821" y="1373126"/>
                </a:lnTo>
                <a:lnTo>
                  <a:pt x="191748" y="1268325"/>
                </a:lnTo>
                <a:lnTo>
                  <a:pt x="0" y="1227224"/>
                </a:lnTo>
                <a:lnTo>
                  <a:pt x="0" y="977042"/>
                </a:lnTo>
                <a:lnTo>
                  <a:pt x="203220" y="933481"/>
                </a:lnTo>
                <a:lnTo>
                  <a:pt x="212821" y="890649"/>
                </a:lnTo>
                <a:lnTo>
                  <a:pt x="243470" y="802476"/>
                </a:lnTo>
                <a:lnTo>
                  <a:pt x="85113" y="659399"/>
                </a:lnTo>
                <a:lnTo>
                  <a:pt x="210204" y="442735"/>
                </a:lnTo>
                <a:lnTo>
                  <a:pt x="423776" y="511723"/>
                </a:lnTo>
                <a:lnTo>
                  <a:pt x="470557" y="461243"/>
                </a:lnTo>
                <a:lnTo>
                  <a:pt x="512656" y="426662"/>
                </a:lnTo>
                <a:lnTo>
                  <a:pt x="442735" y="210203"/>
                </a:lnTo>
                <a:lnTo>
                  <a:pt x="659399" y="85113"/>
                </a:lnTo>
                <a:lnTo>
                  <a:pt x="815299" y="257661"/>
                </a:lnTo>
                <a:lnTo>
                  <a:pt x="916475" y="229382"/>
                </a:lnTo>
                <a:lnTo>
                  <a:pt x="928259" y="227584"/>
                </a:lnTo>
                <a:lnTo>
                  <a:pt x="977042" y="0"/>
                </a:lnTo>
                <a:close/>
              </a:path>
            </a:pathLst>
          </a:custGeom>
          <a:solidFill>
            <a:srgbClr val="FCFCFC">
              <a:alpha val="5411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0483" name="椭圆 2"/>
          <p:cNvSpPr>
            <a:spLocks noChangeArrowheads="1"/>
          </p:cNvSpPr>
          <p:nvPr/>
        </p:nvSpPr>
        <p:spPr bwMode="auto">
          <a:xfrm>
            <a:off x="3249613" y="3843338"/>
            <a:ext cx="1208087" cy="1208087"/>
          </a:xfrm>
          <a:prstGeom prst="ellipse">
            <a:avLst/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0484" name="任意多边形 3"/>
          <p:cNvSpPr>
            <a:spLocks noChangeArrowheads="1"/>
          </p:cNvSpPr>
          <p:nvPr/>
        </p:nvSpPr>
        <p:spPr bwMode="auto">
          <a:xfrm>
            <a:off x="4325938" y="2438400"/>
            <a:ext cx="1833562" cy="1833563"/>
          </a:xfrm>
          <a:custGeom>
            <a:gdLst>
              <a:gd name="T0" fmla="*/ 215577 w 2204265"/>
              <a:gd name="T1" fmla="*/ 769193 h 2204265"/>
              <a:gd name="T2" fmla="*/ 1309625 w 2204265"/>
              <a:gd name="T3" fmla="*/ 769193 h 2204265"/>
              <a:gd name="T4" fmla="*/ 676047 w 2204265"/>
              <a:gd name="T5" fmla="*/ 0 h 2204265"/>
              <a:gd name="T6" fmla="*/ 882910 w 2204265"/>
              <a:gd name="T7" fmla="*/ 157473 h 2204265"/>
              <a:gd name="T8" fmla="*/ 960198 w 2204265"/>
              <a:gd name="T9" fmla="*/ 179250 h 2204265"/>
              <a:gd name="T10" fmla="*/ 1218860 w 2204265"/>
              <a:gd name="T11" fmla="*/ 145446 h 2204265"/>
              <a:gd name="T12" fmla="*/ 1179747 w 2204265"/>
              <a:gd name="T13" fmla="*/ 301205 h 2204265"/>
              <a:gd name="T14" fmla="*/ 1233122 w 2204265"/>
              <a:gd name="T15" fmla="*/ 353710 h 2204265"/>
              <a:gd name="T16" fmla="*/ 1466311 w 2204265"/>
              <a:gd name="T17" fmla="*/ 456260 h 2204265"/>
              <a:gd name="T18" fmla="*/ 1365904 w 2204265"/>
              <a:gd name="T19" fmla="*/ 576901 h 2204265"/>
              <a:gd name="T20" fmla="*/ 1525202 w 2204265"/>
              <a:gd name="T21" fmla="*/ 676048 h 2204265"/>
              <a:gd name="T22" fmla="*/ 1392262 w 2204265"/>
              <a:gd name="T23" fmla="*/ 877652 h 2204265"/>
              <a:gd name="T24" fmla="*/ 1373649 w 2204265"/>
              <a:gd name="T25" fmla="*/ 965237 h 2204265"/>
              <a:gd name="T26" fmla="*/ 1466311 w 2204265"/>
              <a:gd name="T27" fmla="*/ 1068945 h 2204265"/>
              <a:gd name="T28" fmla="*/ 1259421 w 2204265"/>
              <a:gd name="T29" fmla="*/ 1179990 h 2204265"/>
              <a:gd name="T30" fmla="*/ 1198216 w 2204265"/>
              <a:gd name="T31" fmla="*/ 1248540 h 2204265"/>
              <a:gd name="T32" fmla="*/ 1218860 w 2204265"/>
              <a:gd name="T33" fmla="*/ 1379757 h 2204265"/>
              <a:gd name="T34" fmla="*/ 989368 w 2204265"/>
              <a:gd name="T35" fmla="*/ 1378239 h 2204265"/>
              <a:gd name="T36" fmla="*/ 873734 w 2204265"/>
              <a:gd name="T37" fmla="*/ 1410539 h 2204265"/>
              <a:gd name="T38" fmla="*/ 676047 w 2204265"/>
              <a:gd name="T39" fmla="*/ 1525204 h 2204265"/>
              <a:gd name="T40" fmla="*/ 634139 w 2204265"/>
              <a:gd name="T41" fmla="*/ 1407663 h 2204265"/>
              <a:gd name="T42" fmla="*/ 456259 w 2204265"/>
              <a:gd name="T43" fmla="*/ 1466312 h 2204265"/>
              <a:gd name="T44" fmla="*/ 343877 w 2204265"/>
              <a:gd name="T45" fmla="*/ 1263560 h 2204265"/>
              <a:gd name="T46" fmla="*/ 264925 w 2204265"/>
              <a:gd name="T47" fmla="*/ 1180267 h 2204265"/>
              <a:gd name="T48" fmla="*/ 58892 w 2204265"/>
              <a:gd name="T49" fmla="*/ 1068945 h 2204265"/>
              <a:gd name="T50" fmla="*/ 147258 w 2204265"/>
              <a:gd name="T51" fmla="*/ 950111 h 2204265"/>
              <a:gd name="T52" fmla="*/ 0 w 2204265"/>
              <a:gd name="T53" fmla="*/ 849157 h 2204265"/>
              <a:gd name="T54" fmla="*/ 140614 w 2204265"/>
              <a:gd name="T55" fmla="*/ 645906 h 2204265"/>
              <a:gd name="T56" fmla="*/ 168464 w 2204265"/>
              <a:gd name="T57" fmla="*/ 555260 h 2204265"/>
              <a:gd name="T58" fmla="*/ 145447 w 2204265"/>
              <a:gd name="T59" fmla="*/ 306343 h 2204265"/>
              <a:gd name="T60" fmla="*/ 325594 w 2204265"/>
              <a:gd name="T61" fmla="*/ 319150 h 2204265"/>
              <a:gd name="T62" fmla="*/ 306343 w 2204265"/>
              <a:gd name="T63" fmla="*/ 145446 h 2204265"/>
              <a:gd name="T64" fmla="*/ 564132 w 2204265"/>
              <a:gd name="T65" fmla="*/ 178284 h 2204265"/>
              <a:gd name="T66" fmla="*/ 642293 w 2204265"/>
              <a:gd name="T67" fmla="*/ 157473 h 2204265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2204265"/>
              <a:gd name="T103" fmla="*/ 0 h 2204265"/>
              <a:gd name="T104" fmla="*/ 2204265 w 2204265"/>
              <a:gd name="T105" fmla="*/ 2204265 h 2204265"/>
            </a:gdLst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2204265" h="2204265">
                <a:moveTo>
                  <a:pt x="1102132" y="321083"/>
                </a:moveTo>
                <a:cubicBezTo>
                  <a:pt x="665509" y="321083"/>
                  <a:pt x="311557" y="675035"/>
                  <a:pt x="311557" y="1111658"/>
                </a:cubicBezTo>
                <a:cubicBezTo>
                  <a:pt x="311557" y="1548281"/>
                  <a:pt x="665509" y="1902233"/>
                  <a:pt x="1102132" y="1902233"/>
                </a:cubicBezTo>
                <a:cubicBezTo>
                  <a:pt x="1538755" y="1902233"/>
                  <a:pt x="1892707" y="1548281"/>
                  <a:pt x="1892707" y="1111658"/>
                </a:cubicBezTo>
                <a:cubicBezTo>
                  <a:pt x="1892707" y="675035"/>
                  <a:pt x="1538755" y="321083"/>
                  <a:pt x="1102132" y="321083"/>
                </a:cubicBezTo>
                <a:close/>
                <a:moveTo>
                  <a:pt x="977042" y="0"/>
                </a:moveTo>
                <a:lnTo>
                  <a:pt x="1227224" y="0"/>
                </a:lnTo>
                <a:lnTo>
                  <a:pt x="1276006" y="227584"/>
                </a:lnTo>
                <a:lnTo>
                  <a:pt x="1287791" y="229382"/>
                </a:lnTo>
                <a:lnTo>
                  <a:pt x="1387705" y="259057"/>
                </a:lnTo>
                <a:lnTo>
                  <a:pt x="1544868" y="85113"/>
                </a:lnTo>
                <a:lnTo>
                  <a:pt x="1761531" y="210203"/>
                </a:lnTo>
                <a:lnTo>
                  <a:pt x="1691902" y="425756"/>
                </a:lnTo>
                <a:lnTo>
                  <a:pt x="1705003" y="435309"/>
                </a:lnTo>
                <a:cubicBezTo>
                  <a:pt x="1729378" y="456423"/>
                  <a:pt x="1752634" y="478795"/>
                  <a:pt x="1774668" y="502325"/>
                </a:cubicBezTo>
                <a:lnTo>
                  <a:pt x="1782142" y="511190"/>
                </a:lnTo>
                <a:lnTo>
                  <a:pt x="1994063" y="442735"/>
                </a:lnTo>
                <a:lnTo>
                  <a:pt x="2119154" y="659399"/>
                </a:lnTo>
                <a:lnTo>
                  <a:pt x="1961265" y="802053"/>
                </a:lnTo>
                <a:lnTo>
                  <a:pt x="1974042" y="833752"/>
                </a:lnTo>
                <a:lnTo>
                  <a:pt x="1999140" y="933073"/>
                </a:lnTo>
                <a:lnTo>
                  <a:pt x="2204265" y="977042"/>
                </a:lnTo>
                <a:lnTo>
                  <a:pt x="2204265" y="1227224"/>
                </a:lnTo>
                <a:lnTo>
                  <a:pt x="2012137" y="1268406"/>
                </a:lnTo>
                <a:lnTo>
                  <a:pt x="2004638" y="1317545"/>
                </a:lnTo>
                <a:cubicBezTo>
                  <a:pt x="1999269" y="1343782"/>
                  <a:pt x="1992785" y="1369612"/>
                  <a:pt x="1985237" y="1394985"/>
                </a:cubicBezTo>
                <a:lnTo>
                  <a:pt x="1977636" y="1417004"/>
                </a:lnTo>
                <a:lnTo>
                  <a:pt x="2119154" y="1544868"/>
                </a:lnTo>
                <a:lnTo>
                  <a:pt x="1994063" y="1761531"/>
                </a:lnTo>
                <a:lnTo>
                  <a:pt x="1820151" y="1705353"/>
                </a:lnTo>
                <a:lnTo>
                  <a:pt x="1798711" y="1734758"/>
                </a:lnTo>
                <a:cubicBezTo>
                  <a:pt x="1777597" y="1759133"/>
                  <a:pt x="1755225" y="1782388"/>
                  <a:pt x="1731696" y="1804423"/>
                </a:cubicBezTo>
                <a:lnTo>
                  <a:pt x="1706998" y="1825242"/>
                </a:lnTo>
                <a:lnTo>
                  <a:pt x="1761531" y="1994062"/>
                </a:lnTo>
                <a:lnTo>
                  <a:pt x="1544868" y="2119153"/>
                </a:lnTo>
                <a:lnTo>
                  <a:pt x="1429863" y="1991868"/>
                </a:lnTo>
                <a:lnTo>
                  <a:pt x="1400268" y="2003797"/>
                </a:lnTo>
                <a:lnTo>
                  <a:pt x="1262745" y="2038549"/>
                </a:lnTo>
                <a:lnTo>
                  <a:pt x="1227224" y="2204265"/>
                </a:lnTo>
                <a:lnTo>
                  <a:pt x="977042" y="2204265"/>
                </a:lnTo>
                <a:lnTo>
                  <a:pt x="941447" y="2038203"/>
                </a:lnTo>
                <a:lnTo>
                  <a:pt x="916475" y="2034392"/>
                </a:lnTo>
                <a:lnTo>
                  <a:pt x="774169" y="1992127"/>
                </a:lnTo>
                <a:lnTo>
                  <a:pt x="659399" y="2119153"/>
                </a:lnTo>
                <a:lnTo>
                  <a:pt x="442735" y="1994062"/>
                </a:lnTo>
                <a:lnTo>
                  <a:pt x="496981" y="1826130"/>
                </a:lnTo>
                <a:lnTo>
                  <a:pt x="391274" y="1717869"/>
                </a:lnTo>
                <a:lnTo>
                  <a:pt x="382878" y="1705753"/>
                </a:lnTo>
                <a:lnTo>
                  <a:pt x="210204" y="1761531"/>
                </a:lnTo>
                <a:lnTo>
                  <a:pt x="85113" y="1544868"/>
                </a:lnTo>
                <a:lnTo>
                  <a:pt x="226733" y="1416912"/>
                </a:lnTo>
                <a:lnTo>
                  <a:pt x="212821" y="1373126"/>
                </a:lnTo>
                <a:lnTo>
                  <a:pt x="191748" y="1268325"/>
                </a:lnTo>
                <a:lnTo>
                  <a:pt x="0" y="1227224"/>
                </a:lnTo>
                <a:lnTo>
                  <a:pt x="0" y="977042"/>
                </a:lnTo>
                <a:lnTo>
                  <a:pt x="203220" y="933481"/>
                </a:lnTo>
                <a:lnTo>
                  <a:pt x="212821" y="890649"/>
                </a:lnTo>
                <a:lnTo>
                  <a:pt x="243470" y="802476"/>
                </a:lnTo>
                <a:lnTo>
                  <a:pt x="85113" y="659399"/>
                </a:lnTo>
                <a:lnTo>
                  <a:pt x="210204" y="442735"/>
                </a:lnTo>
                <a:lnTo>
                  <a:pt x="423776" y="511723"/>
                </a:lnTo>
                <a:lnTo>
                  <a:pt x="470557" y="461243"/>
                </a:lnTo>
                <a:lnTo>
                  <a:pt x="512656" y="426662"/>
                </a:lnTo>
                <a:lnTo>
                  <a:pt x="442735" y="210203"/>
                </a:lnTo>
                <a:lnTo>
                  <a:pt x="659399" y="85113"/>
                </a:lnTo>
                <a:lnTo>
                  <a:pt x="815299" y="257661"/>
                </a:lnTo>
                <a:lnTo>
                  <a:pt x="916475" y="229382"/>
                </a:lnTo>
                <a:lnTo>
                  <a:pt x="928259" y="227584"/>
                </a:lnTo>
                <a:lnTo>
                  <a:pt x="977042" y="0"/>
                </a:lnTo>
                <a:close/>
              </a:path>
            </a:pathLst>
          </a:custGeom>
          <a:solidFill>
            <a:srgbClr val="FCFCFC">
              <a:alpha val="5411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0485" name="椭圆 4"/>
          <p:cNvSpPr>
            <a:spLocks noChangeArrowheads="1"/>
          </p:cNvSpPr>
          <p:nvPr/>
        </p:nvSpPr>
        <p:spPr bwMode="auto">
          <a:xfrm>
            <a:off x="4638675" y="2755900"/>
            <a:ext cx="1208088" cy="1208088"/>
          </a:xfrm>
          <a:prstGeom prst="ellipse">
            <a:avLst/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0486" name="任意多边形 5"/>
          <p:cNvSpPr>
            <a:spLocks noChangeArrowheads="1"/>
          </p:cNvSpPr>
          <p:nvPr/>
        </p:nvSpPr>
        <p:spPr bwMode="auto">
          <a:xfrm>
            <a:off x="7138988" y="2451100"/>
            <a:ext cx="1835150" cy="1835150"/>
          </a:xfrm>
          <a:custGeom>
            <a:gdLst>
              <a:gd name="T0" fmla="*/ 215950 w 2204265"/>
              <a:gd name="T1" fmla="*/ 770525 h 2204265"/>
              <a:gd name="T2" fmla="*/ 1311895 w 2204265"/>
              <a:gd name="T3" fmla="*/ 770525 h 2204265"/>
              <a:gd name="T4" fmla="*/ 677219 w 2204265"/>
              <a:gd name="T5" fmla="*/ 0 h 2204265"/>
              <a:gd name="T6" fmla="*/ 884440 w 2204265"/>
              <a:gd name="T7" fmla="*/ 157746 h 2204265"/>
              <a:gd name="T8" fmla="*/ 961862 w 2204265"/>
              <a:gd name="T9" fmla="*/ 179561 h 2204265"/>
              <a:gd name="T10" fmla="*/ 1220972 w 2204265"/>
              <a:gd name="T11" fmla="*/ 145698 h 2204265"/>
              <a:gd name="T12" fmla="*/ 1181791 w 2204265"/>
              <a:gd name="T13" fmla="*/ 301726 h 2204265"/>
              <a:gd name="T14" fmla="*/ 1235259 w 2204265"/>
              <a:gd name="T15" fmla="*/ 354322 h 2204265"/>
              <a:gd name="T16" fmla="*/ 1468852 w 2204265"/>
              <a:gd name="T17" fmla="*/ 457050 h 2204265"/>
              <a:gd name="T18" fmla="*/ 1368270 w 2204265"/>
              <a:gd name="T19" fmla="*/ 577900 h 2204265"/>
              <a:gd name="T20" fmla="*/ 1527845 w 2204265"/>
              <a:gd name="T21" fmla="*/ 677219 h 2204265"/>
              <a:gd name="T22" fmla="*/ 1394675 w 2204265"/>
              <a:gd name="T23" fmla="*/ 879172 h 2204265"/>
              <a:gd name="T24" fmla="*/ 1376030 w 2204265"/>
              <a:gd name="T25" fmla="*/ 966908 h 2204265"/>
              <a:gd name="T26" fmla="*/ 1468852 w 2204265"/>
              <a:gd name="T27" fmla="*/ 1070796 h 2204265"/>
              <a:gd name="T28" fmla="*/ 1261604 w 2204265"/>
              <a:gd name="T29" fmla="*/ 1182033 h 2204265"/>
              <a:gd name="T30" fmla="*/ 1200293 w 2204265"/>
              <a:gd name="T31" fmla="*/ 1250703 h 2204265"/>
              <a:gd name="T32" fmla="*/ 1220972 w 2204265"/>
              <a:gd name="T33" fmla="*/ 1382147 h 2204265"/>
              <a:gd name="T34" fmla="*/ 991082 w 2204265"/>
              <a:gd name="T35" fmla="*/ 1380626 h 2204265"/>
              <a:gd name="T36" fmla="*/ 875248 w 2204265"/>
              <a:gd name="T37" fmla="*/ 1412982 h 2204265"/>
              <a:gd name="T38" fmla="*/ 677219 w 2204265"/>
              <a:gd name="T39" fmla="*/ 1527845 h 2204265"/>
              <a:gd name="T40" fmla="*/ 635238 w 2204265"/>
              <a:gd name="T41" fmla="*/ 1410101 h 2204265"/>
              <a:gd name="T42" fmla="*/ 457050 w 2204265"/>
              <a:gd name="T43" fmla="*/ 1468851 h 2204265"/>
              <a:gd name="T44" fmla="*/ 344473 w 2204265"/>
              <a:gd name="T45" fmla="*/ 1265748 h 2204265"/>
              <a:gd name="T46" fmla="*/ 265385 w 2204265"/>
              <a:gd name="T47" fmla="*/ 1182311 h 2204265"/>
              <a:gd name="T48" fmla="*/ 58994 w 2204265"/>
              <a:gd name="T49" fmla="*/ 1070796 h 2204265"/>
              <a:gd name="T50" fmla="*/ 147513 w 2204265"/>
              <a:gd name="T51" fmla="*/ 951756 h 2204265"/>
              <a:gd name="T52" fmla="*/ 0 w 2204265"/>
              <a:gd name="T53" fmla="*/ 850627 h 2204265"/>
              <a:gd name="T54" fmla="*/ 140858 w 2204265"/>
              <a:gd name="T55" fmla="*/ 647025 h 2204265"/>
              <a:gd name="T56" fmla="*/ 168757 w 2204265"/>
              <a:gd name="T57" fmla="*/ 556221 h 2204265"/>
              <a:gd name="T58" fmla="*/ 145699 w 2204265"/>
              <a:gd name="T59" fmla="*/ 306874 h 2204265"/>
              <a:gd name="T60" fmla="*/ 326158 w 2204265"/>
              <a:gd name="T61" fmla="*/ 319702 h 2204265"/>
              <a:gd name="T62" fmla="*/ 306874 w 2204265"/>
              <a:gd name="T63" fmla="*/ 145698 h 2204265"/>
              <a:gd name="T64" fmla="*/ 565109 w 2204265"/>
              <a:gd name="T65" fmla="*/ 178593 h 2204265"/>
              <a:gd name="T66" fmla="*/ 643405 w 2204265"/>
              <a:gd name="T67" fmla="*/ 157746 h 2204265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2204265"/>
              <a:gd name="T103" fmla="*/ 0 h 2204265"/>
              <a:gd name="T104" fmla="*/ 2204265 w 2204265"/>
              <a:gd name="T105" fmla="*/ 2204265 h 2204265"/>
            </a:gdLst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2204265" h="2204265">
                <a:moveTo>
                  <a:pt x="1102132" y="321083"/>
                </a:moveTo>
                <a:cubicBezTo>
                  <a:pt x="665509" y="321083"/>
                  <a:pt x="311557" y="675035"/>
                  <a:pt x="311557" y="1111658"/>
                </a:cubicBezTo>
                <a:cubicBezTo>
                  <a:pt x="311557" y="1548281"/>
                  <a:pt x="665509" y="1902233"/>
                  <a:pt x="1102132" y="1902233"/>
                </a:cubicBezTo>
                <a:cubicBezTo>
                  <a:pt x="1538755" y="1902233"/>
                  <a:pt x="1892707" y="1548281"/>
                  <a:pt x="1892707" y="1111658"/>
                </a:cubicBezTo>
                <a:cubicBezTo>
                  <a:pt x="1892707" y="675035"/>
                  <a:pt x="1538755" y="321083"/>
                  <a:pt x="1102132" y="321083"/>
                </a:cubicBezTo>
                <a:close/>
                <a:moveTo>
                  <a:pt x="977042" y="0"/>
                </a:moveTo>
                <a:lnTo>
                  <a:pt x="1227224" y="0"/>
                </a:lnTo>
                <a:lnTo>
                  <a:pt x="1276006" y="227584"/>
                </a:lnTo>
                <a:lnTo>
                  <a:pt x="1287791" y="229382"/>
                </a:lnTo>
                <a:lnTo>
                  <a:pt x="1387705" y="259057"/>
                </a:lnTo>
                <a:lnTo>
                  <a:pt x="1544868" y="85113"/>
                </a:lnTo>
                <a:lnTo>
                  <a:pt x="1761531" y="210203"/>
                </a:lnTo>
                <a:lnTo>
                  <a:pt x="1691902" y="425756"/>
                </a:lnTo>
                <a:lnTo>
                  <a:pt x="1705003" y="435309"/>
                </a:lnTo>
                <a:cubicBezTo>
                  <a:pt x="1729378" y="456423"/>
                  <a:pt x="1752634" y="478795"/>
                  <a:pt x="1774668" y="502325"/>
                </a:cubicBezTo>
                <a:lnTo>
                  <a:pt x="1782142" y="511190"/>
                </a:lnTo>
                <a:lnTo>
                  <a:pt x="1994063" y="442735"/>
                </a:lnTo>
                <a:lnTo>
                  <a:pt x="2119154" y="659399"/>
                </a:lnTo>
                <a:lnTo>
                  <a:pt x="1961265" y="802053"/>
                </a:lnTo>
                <a:lnTo>
                  <a:pt x="1974042" y="833752"/>
                </a:lnTo>
                <a:lnTo>
                  <a:pt x="1999140" y="933073"/>
                </a:lnTo>
                <a:lnTo>
                  <a:pt x="2204265" y="977042"/>
                </a:lnTo>
                <a:lnTo>
                  <a:pt x="2204265" y="1227224"/>
                </a:lnTo>
                <a:lnTo>
                  <a:pt x="2012137" y="1268406"/>
                </a:lnTo>
                <a:lnTo>
                  <a:pt x="2004638" y="1317545"/>
                </a:lnTo>
                <a:cubicBezTo>
                  <a:pt x="1999269" y="1343782"/>
                  <a:pt x="1992785" y="1369612"/>
                  <a:pt x="1985237" y="1394985"/>
                </a:cubicBezTo>
                <a:lnTo>
                  <a:pt x="1977636" y="1417004"/>
                </a:lnTo>
                <a:lnTo>
                  <a:pt x="2119154" y="1544868"/>
                </a:lnTo>
                <a:lnTo>
                  <a:pt x="1994063" y="1761531"/>
                </a:lnTo>
                <a:lnTo>
                  <a:pt x="1820151" y="1705353"/>
                </a:lnTo>
                <a:lnTo>
                  <a:pt x="1798711" y="1734758"/>
                </a:lnTo>
                <a:cubicBezTo>
                  <a:pt x="1777597" y="1759133"/>
                  <a:pt x="1755225" y="1782388"/>
                  <a:pt x="1731696" y="1804423"/>
                </a:cubicBezTo>
                <a:lnTo>
                  <a:pt x="1706998" y="1825242"/>
                </a:lnTo>
                <a:lnTo>
                  <a:pt x="1761531" y="1994062"/>
                </a:lnTo>
                <a:lnTo>
                  <a:pt x="1544868" y="2119153"/>
                </a:lnTo>
                <a:lnTo>
                  <a:pt x="1429863" y="1991868"/>
                </a:lnTo>
                <a:lnTo>
                  <a:pt x="1400268" y="2003797"/>
                </a:lnTo>
                <a:lnTo>
                  <a:pt x="1262745" y="2038549"/>
                </a:lnTo>
                <a:lnTo>
                  <a:pt x="1227224" y="2204265"/>
                </a:lnTo>
                <a:lnTo>
                  <a:pt x="977042" y="2204265"/>
                </a:lnTo>
                <a:lnTo>
                  <a:pt x="941447" y="2038203"/>
                </a:lnTo>
                <a:lnTo>
                  <a:pt x="916475" y="2034392"/>
                </a:lnTo>
                <a:lnTo>
                  <a:pt x="774169" y="1992127"/>
                </a:lnTo>
                <a:lnTo>
                  <a:pt x="659399" y="2119153"/>
                </a:lnTo>
                <a:lnTo>
                  <a:pt x="442735" y="1994062"/>
                </a:lnTo>
                <a:lnTo>
                  <a:pt x="496981" y="1826130"/>
                </a:lnTo>
                <a:lnTo>
                  <a:pt x="391274" y="1717869"/>
                </a:lnTo>
                <a:lnTo>
                  <a:pt x="382878" y="1705753"/>
                </a:lnTo>
                <a:lnTo>
                  <a:pt x="210204" y="1761531"/>
                </a:lnTo>
                <a:lnTo>
                  <a:pt x="85113" y="1544868"/>
                </a:lnTo>
                <a:lnTo>
                  <a:pt x="226733" y="1416912"/>
                </a:lnTo>
                <a:lnTo>
                  <a:pt x="212821" y="1373126"/>
                </a:lnTo>
                <a:lnTo>
                  <a:pt x="191748" y="1268325"/>
                </a:lnTo>
                <a:lnTo>
                  <a:pt x="0" y="1227224"/>
                </a:lnTo>
                <a:lnTo>
                  <a:pt x="0" y="977042"/>
                </a:lnTo>
                <a:lnTo>
                  <a:pt x="203220" y="933481"/>
                </a:lnTo>
                <a:lnTo>
                  <a:pt x="212821" y="890649"/>
                </a:lnTo>
                <a:lnTo>
                  <a:pt x="243470" y="802476"/>
                </a:lnTo>
                <a:lnTo>
                  <a:pt x="85113" y="659399"/>
                </a:lnTo>
                <a:lnTo>
                  <a:pt x="210204" y="442735"/>
                </a:lnTo>
                <a:lnTo>
                  <a:pt x="423776" y="511723"/>
                </a:lnTo>
                <a:lnTo>
                  <a:pt x="470557" y="461243"/>
                </a:lnTo>
                <a:lnTo>
                  <a:pt x="512656" y="426662"/>
                </a:lnTo>
                <a:lnTo>
                  <a:pt x="442735" y="210203"/>
                </a:lnTo>
                <a:lnTo>
                  <a:pt x="659399" y="85113"/>
                </a:lnTo>
                <a:lnTo>
                  <a:pt x="815299" y="257661"/>
                </a:lnTo>
                <a:lnTo>
                  <a:pt x="916475" y="229382"/>
                </a:lnTo>
                <a:lnTo>
                  <a:pt x="928259" y="227584"/>
                </a:lnTo>
                <a:lnTo>
                  <a:pt x="977042" y="0"/>
                </a:lnTo>
                <a:close/>
              </a:path>
            </a:pathLst>
          </a:custGeom>
          <a:solidFill>
            <a:srgbClr val="FCFCFC">
              <a:alpha val="5411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0487" name="椭圆 6"/>
          <p:cNvSpPr>
            <a:spLocks noChangeArrowheads="1"/>
          </p:cNvSpPr>
          <p:nvPr/>
        </p:nvSpPr>
        <p:spPr bwMode="auto">
          <a:xfrm>
            <a:off x="7453313" y="2768600"/>
            <a:ext cx="1208087" cy="1209675"/>
          </a:xfrm>
          <a:prstGeom prst="ellipse">
            <a:avLst/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0488" name="任意多边形 7"/>
          <p:cNvSpPr>
            <a:spLocks noChangeArrowheads="1"/>
          </p:cNvSpPr>
          <p:nvPr/>
        </p:nvSpPr>
        <p:spPr bwMode="auto">
          <a:xfrm>
            <a:off x="5738813" y="3538538"/>
            <a:ext cx="1833562" cy="1835150"/>
          </a:xfrm>
          <a:custGeom>
            <a:gdLst>
              <a:gd name="T0" fmla="*/ 215577 w 2204265"/>
              <a:gd name="T1" fmla="*/ 770525 h 2204265"/>
              <a:gd name="T2" fmla="*/ 1309625 w 2204265"/>
              <a:gd name="T3" fmla="*/ 770525 h 2204265"/>
              <a:gd name="T4" fmla="*/ 676047 w 2204265"/>
              <a:gd name="T5" fmla="*/ 0 h 2204265"/>
              <a:gd name="T6" fmla="*/ 882910 w 2204265"/>
              <a:gd name="T7" fmla="*/ 157746 h 2204265"/>
              <a:gd name="T8" fmla="*/ 960198 w 2204265"/>
              <a:gd name="T9" fmla="*/ 179561 h 2204265"/>
              <a:gd name="T10" fmla="*/ 1218860 w 2204265"/>
              <a:gd name="T11" fmla="*/ 145698 h 2204265"/>
              <a:gd name="T12" fmla="*/ 1179747 w 2204265"/>
              <a:gd name="T13" fmla="*/ 301726 h 2204265"/>
              <a:gd name="T14" fmla="*/ 1233122 w 2204265"/>
              <a:gd name="T15" fmla="*/ 354322 h 2204265"/>
              <a:gd name="T16" fmla="*/ 1466311 w 2204265"/>
              <a:gd name="T17" fmla="*/ 457050 h 2204265"/>
              <a:gd name="T18" fmla="*/ 1365904 w 2204265"/>
              <a:gd name="T19" fmla="*/ 577900 h 2204265"/>
              <a:gd name="T20" fmla="*/ 1525202 w 2204265"/>
              <a:gd name="T21" fmla="*/ 677219 h 2204265"/>
              <a:gd name="T22" fmla="*/ 1392262 w 2204265"/>
              <a:gd name="T23" fmla="*/ 879172 h 2204265"/>
              <a:gd name="T24" fmla="*/ 1373649 w 2204265"/>
              <a:gd name="T25" fmla="*/ 966908 h 2204265"/>
              <a:gd name="T26" fmla="*/ 1466311 w 2204265"/>
              <a:gd name="T27" fmla="*/ 1070796 h 2204265"/>
              <a:gd name="T28" fmla="*/ 1259421 w 2204265"/>
              <a:gd name="T29" fmla="*/ 1182033 h 2204265"/>
              <a:gd name="T30" fmla="*/ 1198216 w 2204265"/>
              <a:gd name="T31" fmla="*/ 1250703 h 2204265"/>
              <a:gd name="T32" fmla="*/ 1218860 w 2204265"/>
              <a:gd name="T33" fmla="*/ 1382147 h 2204265"/>
              <a:gd name="T34" fmla="*/ 989368 w 2204265"/>
              <a:gd name="T35" fmla="*/ 1380626 h 2204265"/>
              <a:gd name="T36" fmla="*/ 873734 w 2204265"/>
              <a:gd name="T37" fmla="*/ 1412982 h 2204265"/>
              <a:gd name="T38" fmla="*/ 676047 w 2204265"/>
              <a:gd name="T39" fmla="*/ 1527845 h 2204265"/>
              <a:gd name="T40" fmla="*/ 634139 w 2204265"/>
              <a:gd name="T41" fmla="*/ 1410101 h 2204265"/>
              <a:gd name="T42" fmla="*/ 456259 w 2204265"/>
              <a:gd name="T43" fmla="*/ 1468851 h 2204265"/>
              <a:gd name="T44" fmla="*/ 343877 w 2204265"/>
              <a:gd name="T45" fmla="*/ 1265748 h 2204265"/>
              <a:gd name="T46" fmla="*/ 264925 w 2204265"/>
              <a:gd name="T47" fmla="*/ 1182311 h 2204265"/>
              <a:gd name="T48" fmla="*/ 58892 w 2204265"/>
              <a:gd name="T49" fmla="*/ 1070796 h 2204265"/>
              <a:gd name="T50" fmla="*/ 147258 w 2204265"/>
              <a:gd name="T51" fmla="*/ 951756 h 2204265"/>
              <a:gd name="T52" fmla="*/ 0 w 2204265"/>
              <a:gd name="T53" fmla="*/ 850627 h 2204265"/>
              <a:gd name="T54" fmla="*/ 140614 w 2204265"/>
              <a:gd name="T55" fmla="*/ 647025 h 2204265"/>
              <a:gd name="T56" fmla="*/ 168464 w 2204265"/>
              <a:gd name="T57" fmla="*/ 556221 h 2204265"/>
              <a:gd name="T58" fmla="*/ 145447 w 2204265"/>
              <a:gd name="T59" fmla="*/ 306874 h 2204265"/>
              <a:gd name="T60" fmla="*/ 325594 w 2204265"/>
              <a:gd name="T61" fmla="*/ 319702 h 2204265"/>
              <a:gd name="T62" fmla="*/ 306343 w 2204265"/>
              <a:gd name="T63" fmla="*/ 145698 h 2204265"/>
              <a:gd name="T64" fmla="*/ 564132 w 2204265"/>
              <a:gd name="T65" fmla="*/ 178593 h 2204265"/>
              <a:gd name="T66" fmla="*/ 642293 w 2204265"/>
              <a:gd name="T67" fmla="*/ 157746 h 2204265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2204265"/>
              <a:gd name="T103" fmla="*/ 0 h 2204265"/>
              <a:gd name="T104" fmla="*/ 2204265 w 2204265"/>
              <a:gd name="T105" fmla="*/ 2204265 h 2204265"/>
            </a:gdLst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2204265" h="2204265">
                <a:moveTo>
                  <a:pt x="1102132" y="321083"/>
                </a:moveTo>
                <a:cubicBezTo>
                  <a:pt x="665509" y="321083"/>
                  <a:pt x="311557" y="675035"/>
                  <a:pt x="311557" y="1111658"/>
                </a:cubicBezTo>
                <a:cubicBezTo>
                  <a:pt x="311557" y="1548281"/>
                  <a:pt x="665509" y="1902233"/>
                  <a:pt x="1102132" y="1902233"/>
                </a:cubicBezTo>
                <a:cubicBezTo>
                  <a:pt x="1538755" y="1902233"/>
                  <a:pt x="1892707" y="1548281"/>
                  <a:pt x="1892707" y="1111658"/>
                </a:cubicBezTo>
                <a:cubicBezTo>
                  <a:pt x="1892707" y="675035"/>
                  <a:pt x="1538755" y="321083"/>
                  <a:pt x="1102132" y="321083"/>
                </a:cubicBezTo>
                <a:close/>
                <a:moveTo>
                  <a:pt x="977042" y="0"/>
                </a:moveTo>
                <a:lnTo>
                  <a:pt x="1227224" y="0"/>
                </a:lnTo>
                <a:lnTo>
                  <a:pt x="1276006" y="227584"/>
                </a:lnTo>
                <a:lnTo>
                  <a:pt x="1287791" y="229382"/>
                </a:lnTo>
                <a:lnTo>
                  <a:pt x="1387705" y="259057"/>
                </a:lnTo>
                <a:lnTo>
                  <a:pt x="1544868" y="85113"/>
                </a:lnTo>
                <a:lnTo>
                  <a:pt x="1761531" y="210203"/>
                </a:lnTo>
                <a:lnTo>
                  <a:pt x="1691902" y="425756"/>
                </a:lnTo>
                <a:lnTo>
                  <a:pt x="1705003" y="435309"/>
                </a:lnTo>
                <a:cubicBezTo>
                  <a:pt x="1729378" y="456423"/>
                  <a:pt x="1752634" y="478795"/>
                  <a:pt x="1774668" y="502325"/>
                </a:cubicBezTo>
                <a:lnTo>
                  <a:pt x="1782142" y="511190"/>
                </a:lnTo>
                <a:lnTo>
                  <a:pt x="1994063" y="442735"/>
                </a:lnTo>
                <a:lnTo>
                  <a:pt x="2119154" y="659399"/>
                </a:lnTo>
                <a:lnTo>
                  <a:pt x="1961265" y="802053"/>
                </a:lnTo>
                <a:lnTo>
                  <a:pt x="1974042" y="833752"/>
                </a:lnTo>
                <a:lnTo>
                  <a:pt x="1999140" y="933073"/>
                </a:lnTo>
                <a:lnTo>
                  <a:pt x="2204265" y="977042"/>
                </a:lnTo>
                <a:lnTo>
                  <a:pt x="2204265" y="1227224"/>
                </a:lnTo>
                <a:lnTo>
                  <a:pt x="2012137" y="1268406"/>
                </a:lnTo>
                <a:lnTo>
                  <a:pt x="2004638" y="1317545"/>
                </a:lnTo>
                <a:cubicBezTo>
                  <a:pt x="1999269" y="1343782"/>
                  <a:pt x="1992785" y="1369612"/>
                  <a:pt x="1985237" y="1394985"/>
                </a:cubicBezTo>
                <a:lnTo>
                  <a:pt x="1977636" y="1417004"/>
                </a:lnTo>
                <a:lnTo>
                  <a:pt x="2119154" y="1544868"/>
                </a:lnTo>
                <a:lnTo>
                  <a:pt x="1994063" y="1761531"/>
                </a:lnTo>
                <a:lnTo>
                  <a:pt x="1820151" y="1705353"/>
                </a:lnTo>
                <a:lnTo>
                  <a:pt x="1798711" y="1734758"/>
                </a:lnTo>
                <a:cubicBezTo>
                  <a:pt x="1777597" y="1759133"/>
                  <a:pt x="1755225" y="1782388"/>
                  <a:pt x="1731696" y="1804423"/>
                </a:cubicBezTo>
                <a:lnTo>
                  <a:pt x="1706998" y="1825242"/>
                </a:lnTo>
                <a:lnTo>
                  <a:pt x="1761531" y="1994062"/>
                </a:lnTo>
                <a:lnTo>
                  <a:pt x="1544868" y="2119153"/>
                </a:lnTo>
                <a:lnTo>
                  <a:pt x="1429863" y="1991868"/>
                </a:lnTo>
                <a:lnTo>
                  <a:pt x="1400268" y="2003797"/>
                </a:lnTo>
                <a:lnTo>
                  <a:pt x="1262745" y="2038549"/>
                </a:lnTo>
                <a:lnTo>
                  <a:pt x="1227224" y="2204265"/>
                </a:lnTo>
                <a:lnTo>
                  <a:pt x="977042" y="2204265"/>
                </a:lnTo>
                <a:lnTo>
                  <a:pt x="941447" y="2038203"/>
                </a:lnTo>
                <a:lnTo>
                  <a:pt x="916475" y="2034392"/>
                </a:lnTo>
                <a:lnTo>
                  <a:pt x="774169" y="1992127"/>
                </a:lnTo>
                <a:lnTo>
                  <a:pt x="659399" y="2119153"/>
                </a:lnTo>
                <a:lnTo>
                  <a:pt x="442735" y="1994062"/>
                </a:lnTo>
                <a:lnTo>
                  <a:pt x="496981" y="1826130"/>
                </a:lnTo>
                <a:lnTo>
                  <a:pt x="391274" y="1717869"/>
                </a:lnTo>
                <a:lnTo>
                  <a:pt x="382878" y="1705753"/>
                </a:lnTo>
                <a:lnTo>
                  <a:pt x="210204" y="1761531"/>
                </a:lnTo>
                <a:lnTo>
                  <a:pt x="85113" y="1544868"/>
                </a:lnTo>
                <a:lnTo>
                  <a:pt x="226733" y="1416912"/>
                </a:lnTo>
                <a:lnTo>
                  <a:pt x="212821" y="1373126"/>
                </a:lnTo>
                <a:lnTo>
                  <a:pt x="191748" y="1268325"/>
                </a:lnTo>
                <a:lnTo>
                  <a:pt x="0" y="1227224"/>
                </a:lnTo>
                <a:lnTo>
                  <a:pt x="0" y="977042"/>
                </a:lnTo>
                <a:lnTo>
                  <a:pt x="203220" y="933481"/>
                </a:lnTo>
                <a:lnTo>
                  <a:pt x="212821" y="890649"/>
                </a:lnTo>
                <a:lnTo>
                  <a:pt x="243470" y="802476"/>
                </a:lnTo>
                <a:lnTo>
                  <a:pt x="85113" y="659399"/>
                </a:lnTo>
                <a:lnTo>
                  <a:pt x="210204" y="442735"/>
                </a:lnTo>
                <a:lnTo>
                  <a:pt x="423776" y="511723"/>
                </a:lnTo>
                <a:lnTo>
                  <a:pt x="470557" y="461243"/>
                </a:lnTo>
                <a:lnTo>
                  <a:pt x="512656" y="426662"/>
                </a:lnTo>
                <a:lnTo>
                  <a:pt x="442735" y="210203"/>
                </a:lnTo>
                <a:lnTo>
                  <a:pt x="659399" y="85113"/>
                </a:lnTo>
                <a:lnTo>
                  <a:pt x="815299" y="257661"/>
                </a:lnTo>
                <a:lnTo>
                  <a:pt x="916475" y="229382"/>
                </a:lnTo>
                <a:lnTo>
                  <a:pt x="928259" y="227584"/>
                </a:lnTo>
                <a:lnTo>
                  <a:pt x="977042" y="0"/>
                </a:lnTo>
                <a:close/>
              </a:path>
            </a:pathLst>
          </a:custGeom>
          <a:solidFill>
            <a:srgbClr val="FCFCFC">
              <a:alpha val="5411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0489" name="椭圆 8"/>
          <p:cNvSpPr>
            <a:spLocks noChangeArrowheads="1"/>
          </p:cNvSpPr>
          <p:nvPr/>
        </p:nvSpPr>
        <p:spPr bwMode="auto">
          <a:xfrm>
            <a:off x="6051550" y="3856038"/>
            <a:ext cx="1208088" cy="1208087"/>
          </a:xfrm>
          <a:prstGeom prst="ellipse">
            <a:avLst/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20490" name="组合 9"/>
          <p:cNvGrpSpPr/>
          <p:nvPr/>
        </p:nvGrpSpPr>
        <p:grpSpPr>
          <a:xfrm>
            <a:off x="6457950" y="4211638"/>
            <a:ext cx="444500" cy="496887"/>
            <a:chExt cx="402656" cy="450303"/>
          </a:xfrm>
        </p:grpSpPr>
        <p:sp>
          <p:nvSpPr>
            <p:cNvPr id="20515" name="Freeform 108"/>
            <p:cNvSpPr>
              <a:spLocks noEditPoints="1" noChangeArrowheads="1"/>
            </p:cNvSpPr>
            <p:nvPr/>
          </p:nvSpPr>
          <p:spPr bwMode="auto">
            <a:xfrm>
              <a:off x="69134" y="167228"/>
              <a:ext cx="56988" cy="57923"/>
            </a:xfrm>
            <a:custGeom>
              <a:gdLst>
                <a:gd name="T0" fmla="*/ 2147483646 w 26"/>
                <a:gd name="T1" fmla="*/ 0 h 26"/>
                <a:gd name="T2" fmla="*/ 0 w 26"/>
                <a:gd name="T3" fmla="*/ 2147483646 h 26"/>
                <a:gd name="T4" fmla="*/ 2147483646 w 26"/>
                <a:gd name="T5" fmla="*/ 2147483646 h 26"/>
                <a:gd name="T6" fmla="*/ 2147483646 w 26"/>
                <a:gd name="T7" fmla="*/ 2147483646 h 26"/>
                <a:gd name="T8" fmla="*/ 2147483646 w 26"/>
                <a:gd name="T9" fmla="*/ 0 h 26"/>
                <a:gd name="T10" fmla="*/ 2147483646 w 26"/>
                <a:gd name="T11" fmla="*/ 2147483646 h 26"/>
                <a:gd name="T12" fmla="*/ 2147483646 w 26"/>
                <a:gd name="T13" fmla="*/ 2147483646 h 26"/>
                <a:gd name="T14" fmla="*/ 2147483646 w 26"/>
                <a:gd name="T15" fmla="*/ 2147483646 h 26"/>
                <a:gd name="T16" fmla="*/ 2147483646 w 26"/>
                <a:gd name="T17" fmla="*/ 2147483646 h 26"/>
                <a:gd name="T18" fmla="*/ 2147483646 w 26"/>
                <a:gd name="T19" fmla="*/ 2147483646 h 2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6"/>
                <a:gd name="T31" fmla="*/ 0 h 26"/>
                <a:gd name="T32" fmla="*/ 26 w 26"/>
                <a:gd name="T33" fmla="*/ 26 h 26"/>
              </a:gdLst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6" h="26">
                  <a:moveTo>
                    <a:pt x="13" y="0"/>
                  </a:moveTo>
                  <a:cubicBezTo>
                    <a:pt x="6" y="0"/>
                    <a:pt x="0" y="6"/>
                    <a:pt x="0" y="13"/>
                  </a:cubicBezTo>
                  <a:cubicBezTo>
                    <a:pt x="0" y="20"/>
                    <a:pt x="6" y="26"/>
                    <a:pt x="13" y="26"/>
                  </a:cubicBezTo>
                  <a:cubicBezTo>
                    <a:pt x="20" y="26"/>
                    <a:pt x="26" y="20"/>
                    <a:pt x="26" y="13"/>
                  </a:cubicBezTo>
                  <a:cubicBezTo>
                    <a:pt x="26" y="6"/>
                    <a:pt x="20" y="0"/>
                    <a:pt x="13" y="0"/>
                  </a:cubicBezTo>
                  <a:close/>
                  <a:moveTo>
                    <a:pt x="13" y="23"/>
                  </a:moveTo>
                  <a:cubicBezTo>
                    <a:pt x="8" y="23"/>
                    <a:pt x="3" y="18"/>
                    <a:pt x="3" y="13"/>
                  </a:cubicBezTo>
                  <a:cubicBezTo>
                    <a:pt x="3" y="7"/>
                    <a:pt x="8" y="3"/>
                    <a:pt x="13" y="3"/>
                  </a:cubicBezTo>
                  <a:cubicBezTo>
                    <a:pt x="19" y="3"/>
                    <a:pt x="23" y="7"/>
                    <a:pt x="23" y="13"/>
                  </a:cubicBezTo>
                  <a:cubicBezTo>
                    <a:pt x="23" y="18"/>
                    <a:pt x="19" y="23"/>
                    <a:pt x="13" y="23"/>
                  </a:cubicBezTo>
                  <a:close/>
                </a:path>
              </a:pathLst>
            </a:custGeom>
            <a:solidFill>
              <a:srgbClr val="FCFC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16" name="Freeform 109"/>
            <p:cNvSpPr>
              <a:spLocks noEditPoints="1" noChangeArrowheads="1"/>
            </p:cNvSpPr>
            <p:nvPr/>
          </p:nvSpPr>
          <p:spPr bwMode="auto">
            <a:xfrm>
              <a:off x="197125" y="129859"/>
              <a:ext cx="48580" cy="48580"/>
            </a:xfrm>
            <a:custGeom>
              <a:gdLst>
                <a:gd name="T0" fmla="*/ 2147483646 w 22"/>
                <a:gd name="T1" fmla="*/ 0 h 22"/>
                <a:gd name="T2" fmla="*/ 0 w 22"/>
                <a:gd name="T3" fmla="*/ 2147483646 h 22"/>
                <a:gd name="T4" fmla="*/ 2147483646 w 22"/>
                <a:gd name="T5" fmla="*/ 2147483646 h 22"/>
                <a:gd name="T6" fmla="*/ 2147483646 w 22"/>
                <a:gd name="T7" fmla="*/ 2147483646 h 22"/>
                <a:gd name="T8" fmla="*/ 2147483646 w 22"/>
                <a:gd name="T9" fmla="*/ 0 h 22"/>
                <a:gd name="T10" fmla="*/ 2147483646 w 22"/>
                <a:gd name="T11" fmla="*/ 2147483646 h 22"/>
                <a:gd name="T12" fmla="*/ 2147483646 w 22"/>
                <a:gd name="T13" fmla="*/ 2147483646 h 22"/>
                <a:gd name="T14" fmla="*/ 2147483646 w 22"/>
                <a:gd name="T15" fmla="*/ 2147483646 h 22"/>
                <a:gd name="T16" fmla="*/ 2147483646 w 22"/>
                <a:gd name="T17" fmla="*/ 2147483646 h 22"/>
                <a:gd name="T18" fmla="*/ 2147483646 w 22"/>
                <a:gd name="T19" fmla="*/ 2147483646 h 2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2"/>
                <a:gd name="T31" fmla="*/ 0 h 22"/>
                <a:gd name="T32" fmla="*/ 22 w 22"/>
                <a:gd name="T33" fmla="*/ 22 h 22"/>
              </a:gdLst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2" h="22">
                  <a:moveTo>
                    <a:pt x="11" y="0"/>
                  </a:moveTo>
                  <a:cubicBezTo>
                    <a:pt x="5" y="0"/>
                    <a:pt x="0" y="5"/>
                    <a:pt x="0" y="11"/>
                  </a:cubicBez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lose/>
                  <a:moveTo>
                    <a:pt x="11" y="17"/>
                  </a:moveTo>
                  <a:cubicBezTo>
                    <a:pt x="8" y="17"/>
                    <a:pt x="5" y="14"/>
                    <a:pt x="5" y="11"/>
                  </a:cubicBezTo>
                  <a:cubicBezTo>
                    <a:pt x="5" y="8"/>
                    <a:pt x="8" y="5"/>
                    <a:pt x="11" y="5"/>
                  </a:cubicBezTo>
                  <a:cubicBezTo>
                    <a:pt x="14" y="5"/>
                    <a:pt x="17" y="8"/>
                    <a:pt x="17" y="11"/>
                  </a:cubicBezTo>
                  <a:cubicBezTo>
                    <a:pt x="17" y="14"/>
                    <a:pt x="14" y="17"/>
                    <a:pt x="11" y="17"/>
                  </a:cubicBezTo>
                  <a:close/>
                </a:path>
              </a:pathLst>
            </a:custGeom>
            <a:solidFill>
              <a:srgbClr val="FCFC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17" name="Freeform 110"/>
            <p:cNvSpPr>
              <a:spLocks noEditPoints="1" noChangeArrowheads="1"/>
            </p:cNvSpPr>
            <p:nvPr/>
          </p:nvSpPr>
          <p:spPr bwMode="auto">
            <a:xfrm>
              <a:off x="82213" y="181242"/>
              <a:ext cx="30830" cy="30830"/>
            </a:xfrm>
            <a:custGeom>
              <a:gdLst>
                <a:gd name="T0" fmla="*/ 2147483646 w 14"/>
                <a:gd name="T1" fmla="*/ 0 h 14"/>
                <a:gd name="T2" fmla="*/ 0 w 14"/>
                <a:gd name="T3" fmla="*/ 2147483646 h 14"/>
                <a:gd name="T4" fmla="*/ 2147483646 w 14"/>
                <a:gd name="T5" fmla="*/ 2147483646 h 14"/>
                <a:gd name="T6" fmla="*/ 2147483646 w 14"/>
                <a:gd name="T7" fmla="*/ 2147483646 h 14"/>
                <a:gd name="T8" fmla="*/ 2147483646 w 14"/>
                <a:gd name="T9" fmla="*/ 0 h 14"/>
                <a:gd name="T10" fmla="*/ 2147483646 w 14"/>
                <a:gd name="T11" fmla="*/ 2147483646 h 14"/>
                <a:gd name="T12" fmla="*/ 2147483646 w 14"/>
                <a:gd name="T13" fmla="*/ 2147483646 h 14"/>
                <a:gd name="T14" fmla="*/ 2147483646 w 14"/>
                <a:gd name="T15" fmla="*/ 2147483646 h 14"/>
                <a:gd name="T16" fmla="*/ 2147483646 w 14"/>
                <a:gd name="T17" fmla="*/ 2147483646 h 14"/>
                <a:gd name="T18" fmla="*/ 2147483646 w 14"/>
                <a:gd name="T19" fmla="*/ 2147483646 h 1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4"/>
                <a:gd name="T31" fmla="*/ 0 h 14"/>
                <a:gd name="T32" fmla="*/ 14 w 14"/>
                <a:gd name="T33" fmla="*/ 14 h 14"/>
              </a:gdLst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4" h="14">
                  <a:moveTo>
                    <a:pt x="7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11" y="14"/>
                    <a:pt x="14" y="11"/>
                    <a:pt x="14" y="7"/>
                  </a:cubicBezTo>
                  <a:cubicBezTo>
                    <a:pt x="14" y="3"/>
                    <a:pt x="11" y="0"/>
                    <a:pt x="7" y="0"/>
                  </a:cubicBezTo>
                  <a:close/>
                  <a:moveTo>
                    <a:pt x="7" y="10"/>
                  </a:moveTo>
                  <a:cubicBezTo>
                    <a:pt x="5" y="10"/>
                    <a:pt x="4" y="9"/>
                    <a:pt x="4" y="7"/>
                  </a:cubicBezTo>
                  <a:cubicBezTo>
                    <a:pt x="4" y="5"/>
                    <a:pt x="5" y="3"/>
                    <a:pt x="7" y="3"/>
                  </a:cubicBezTo>
                  <a:cubicBezTo>
                    <a:pt x="9" y="3"/>
                    <a:pt x="11" y="5"/>
                    <a:pt x="11" y="7"/>
                  </a:cubicBezTo>
                  <a:cubicBezTo>
                    <a:pt x="11" y="9"/>
                    <a:pt x="9" y="10"/>
                    <a:pt x="7" y="10"/>
                  </a:cubicBezTo>
                  <a:close/>
                </a:path>
              </a:pathLst>
            </a:custGeom>
            <a:solidFill>
              <a:srgbClr val="FCFC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18" name="Freeform 111"/>
            <p:cNvSpPr>
              <a:spLocks noEditPoints="1" noChangeArrowheads="1"/>
            </p:cNvSpPr>
            <p:nvPr/>
          </p:nvSpPr>
          <p:spPr bwMode="auto">
            <a:xfrm>
              <a:off x="172834" y="105568"/>
              <a:ext cx="97161" cy="97161"/>
            </a:xfrm>
            <a:custGeom>
              <a:gdLst>
                <a:gd name="T0" fmla="*/ 2147483646 w 44"/>
                <a:gd name="T1" fmla="*/ 0 h 44"/>
                <a:gd name="T2" fmla="*/ 0 w 44"/>
                <a:gd name="T3" fmla="*/ 2147483646 h 44"/>
                <a:gd name="T4" fmla="*/ 2147483646 w 44"/>
                <a:gd name="T5" fmla="*/ 2147483646 h 44"/>
                <a:gd name="T6" fmla="*/ 2147483646 w 44"/>
                <a:gd name="T7" fmla="*/ 2147483646 h 44"/>
                <a:gd name="T8" fmla="*/ 2147483646 w 44"/>
                <a:gd name="T9" fmla="*/ 0 h 44"/>
                <a:gd name="T10" fmla="*/ 2147483646 w 44"/>
                <a:gd name="T11" fmla="*/ 2147483646 h 44"/>
                <a:gd name="T12" fmla="*/ 2147483646 w 44"/>
                <a:gd name="T13" fmla="*/ 2147483646 h 44"/>
                <a:gd name="T14" fmla="*/ 2147483646 w 44"/>
                <a:gd name="T15" fmla="*/ 2147483646 h 44"/>
                <a:gd name="T16" fmla="*/ 2147483646 w 44"/>
                <a:gd name="T17" fmla="*/ 2147483646 h 44"/>
                <a:gd name="T18" fmla="*/ 2147483646 w 44"/>
                <a:gd name="T19" fmla="*/ 2147483646 h 4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4"/>
                <a:gd name="T31" fmla="*/ 0 h 44"/>
                <a:gd name="T32" fmla="*/ 44 w 44"/>
                <a:gd name="T33" fmla="*/ 44 h 44"/>
              </a:gdLst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4" h="44">
                  <a:moveTo>
                    <a:pt x="22" y="0"/>
                  </a:moveTo>
                  <a:cubicBezTo>
                    <a:pt x="10" y="0"/>
                    <a:pt x="0" y="10"/>
                    <a:pt x="0" y="22"/>
                  </a:cubicBezTo>
                  <a:cubicBezTo>
                    <a:pt x="0" y="34"/>
                    <a:pt x="10" y="44"/>
                    <a:pt x="22" y="44"/>
                  </a:cubicBezTo>
                  <a:cubicBezTo>
                    <a:pt x="34" y="44"/>
                    <a:pt x="44" y="34"/>
                    <a:pt x="44" y="22"/>
                  </a:cubicBezTo>
                  <a:cubicBezTo>
                    <a:pt x="44" y="10"/>
                    <a:pt x="34" y="0"/>
                    <a:pt x="22" y="0"/>
                  </a:cubicBezTo>
                  <a:close/>
                  <a:moveTo>
                    <a:pt x="22" y="39"/>
                  </a:moveTo>
                  <a:cubicBezTo>
                    <a:pt x="13" y="39"/>
                    <a:pt x="5" y="31"/>
                    <a:pt x="5" y="22"/>
                  </a:cubicBezTo>
                  <a:cubicBezTo>
                    <a:pt x="5" y="13"/>
                    <a:pt x="13" y="6"/>
                    <a:pt x="22" y="6"/>
                  </a:cubicBezTo>
                  <a:cubicBezTo>
                    <a:pt x="31" y="6"/>
                    <a:pt x="39" y="13"/>
                    <a:pt x="39" y="22"/>
                  </a:cubicBezTo>
                  <a:cubicBezTo>
                    <a:pt x="39" y="31"/>
                    <a:pt x="31" y="39"/>
                    <a:pt x="22" y="39"/>
                  </a:cubicBezTo>
                  <a:close/>
                </a:path>
              </a:pathLst>
            </a:custGeom>
            <a:solidFill>
              <a:srgbClr val="FCFC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19" name="Freeform 112"/>
            <p:cNvSpPr>
              <a:spLocks noEditPoints="1" noChangeArrowheads="1"/>
            </p:cNvSpPr>
            <p:nvPr/>
          </p:nvSpPr>
          <p:spPr bwMode="auto">
            <a:xfrm>
              <a:off x="0" y="0"/>
              <a:ext cx="402656" cy="450303"/>
            </a:xfrm>
            <a:custGeom>
              <a:gdLst>
                <a:gd name="T0" fmla="*/ 2147483646 w 182"/>
                <a:gd name="T1" fmla="*/ 2147483646 h 204"/>
                <a:gd name="T2" fmla="*/ 2147483646 w 182"/>
                <a:gd name="T3" fmla="*/ 2147483646 h 204"/>
                <a:gd name="T4" fmla="*/ 2147483646 w 182"/>
                <a:gd name="T5" fmla="*/ 0 h 204"/>
                <a:gd name="T6" fmla="*/ 2147483646 w 182"/>
                <a:gd name="T7" fmla="*/ 2147483646 h 204"/>
                <a:gd name="T8" fmla="*/ 0 w 182"/>
                <a:gd name="T9" fmla="*/ 2147483646 h 204"/>
                <a:gd name="T10" fmla="*/ 2147483646 w 182"/>
                <a:gd name="T11" fmla="*/ 2147483646 h 204"/>
                <a:gd name="T12" fmla="*/ 2147483646 w 182"/>
                <a:gd name="T13" fmla="*/ 2147483646 h 204"/>
                <a:gd name="T14" fmla="*/ 2147483646 w 182"/>
                <a:gd name="T15" fmla="*/ 2147483646 h 204"/>
                <a:gd name="T16" fmla="*/ 2147483646 w 182"/>
                <a:gd name="T17" fmla="*/ 2147483646 h 204"/>
                <a:gd name="T18" fmla="*/ 2147483646 w 182"/>
                <a:gd name="T19" fmla="*/ 2147483646 h 204"/>
                <a:gd name="T20" fmla="*/ 2147483646 w 182"/>
                <a:gd name="T21" fmla="*/ 2147483646 h 204"/>
                <a:gd name="T22" fmla="*/ 2147483646 w 182"/>
                <a:gd name="T23" fmla="*/ 2147483646 h 204"/>
                <a:gd name="T24" fmla="*/ 2147483646 w 182"/>
                <a:gd name="T25" fmla="*/ 2147483646 h 204"/>
                <a:gd name="T26" fmla="*/ 2147483646 w 182"/>
                <a:gd name="T27" fmla="*/ 2147483646 h 204"/>
                <a:gd name="T28" fmla="*/ 2147483646 w 182"/>
                <a:gd name="T29" fmla="*/ 2147483646 h 204"/>
                <a:gd name="T30" fmla="*/ 2147483646 w 182"/>
                <a:gd name="T31" fmla="*/ 2147483646 h 204"/>
                <a:gd name="T32" fmla="*/ 2147483646 w 182"/>
                <a:gd name="T33" fmla="*/ 2147483646 h 204"/>
                <a:gd name="T34" fmla="*/ 2147483646 w 182"/>
                <a:gd name="T35" fmla="*/ 2147483646 h 204"/>
                <a:gd name="T36" fmla="*/ 2147483646 w 182"/>
                <a:gd name="T37" fmla="*/ 2147483646 h 204"/>
                <a:gd name="T38" fmla="*/ 2147483646 w 182"/>
                <a:gd name="T39" fmla="*/ 2147483646 h 204"/>
                <a:gd name="T40" fmla="*/ 2147483646 w 182"/>
                <a:gd name="T41" fmla="*/ 2147483646 h 204"/>
                <a:gd name="T42" fmla="*/ 2147483646 w 182"/>
                <a:gd name="T43" fmla="*/ 2147483646 h 204"/>
                <a:gd name="T44" fmla="*/ 2147483646 w 182"/>
                <a:gd name="T45" fmla="*/ 2147483646 h 204"/>
                <a:gd name="T46" fmla="*/ 2147483646 w 182"/>
                <a:gd name="T47" fmla="*/ 2147483646 h 204"/>
                <a:gd name="T48" fmla="*/ 2147483646 w 182"/>
                <a:gd name="T49" fmla="*/ 2147483646 h 204"/>
                <a:gd name="T50" fmla="*/ 2147483646 w 182"/>
                <a:gd name="T51" fmla="*/ 2147483646 h 204"/>
                <a:gd name="T52" fmla="*/ 2147483646 w 182"/>
                <a:gd name="T53" fmla="*/ 2147483646 h 204"/>
                <a:gd name="T54" fmla="*/ 2147483646 w 182"/>
                <a:gd name="T55" fmla="*/ 2147483646 h 204"/>
                <a:gd name="T56" fmla="*/ 2147483646 w 182"/>
                <a:gd name="T57" fmla="*/ 2147483646 h 204"/>
                <a:gd name="T58" fmla="*/ 2147483646 w 182"/>
                <a:gd name="T59" fmla="*/ 2147483646 h 204"/>
                <a:gd name="T60" fmla="*/ 2147483646 w 182"/>
                <a:gd name="T61" fmla="*/ 2147483646 h 204"/>
                <a:gd name="T62" fmla="*/ 2147483646 w 182"/>
                <a:gd name="T63" fmla="*/ 2147483646 h 204"/>
                <a:gd name="T64" fmla="*/ 2147483646 w 182"/>
                <a:gd name="T65" fmla="*/ 2147483646 h 204"/>
                <a:gd name="T66" fmla="*/ 2147483646 w 182"/>
                <a:gd name="T67" fmla="*/ 2147483646 h 204"/>
                <a:gd name="T68" fmla="*/ 2147483646 w 182"/>
                <a:gd name="T69" fmla="*/ 2147483646 h 204"/>
                <a:gd name="T70" fmla="*/ 2147483646 w 182"/>
                <a:gd name="T71" fmla="*/ 2147483646 h 204"/>
                <a:gd name="T72" fmla="*/ 2147483646 w 182"/>
                <a:gd name="T73" fmla="*/ 2147483646 h 204"/>
                <a:gd name="T74" fmla="*/ 2147483646 w 182"/>
                <a:gd name="T75" fmla="*/ 2147483646 h 204"/>
                <a:gd name="T76" fmla="*/ 2147483646 w 182"/>
                <a:gd name="T77" fmla="*/ 2147483646 h 204"/>
                <a:gd name="T78" fmla="*/ 2147483646 w 182"/>
                <a:gd name="T79" fmla="*/ 2147483646 h 204"/>
                <a:gd name="T80" fmla="*/ 2147483646 w 182"/>
                <a:gd name="T81" fmla="*/ 2147483646 h 204"/>
                <a:gd name="T82" fmla="*/ 2147483646 w 182"/>
                <a:gd name="T83" fmla="*/ 2147483646 h 204"/>
                <a:gd name="T84" fmla="*/ 2147483646 w 182"/>
                <a:gd name="T85" fmla="*/ 2147483646 h 204"/>
                <a:gd name="T86" fmla="*/ 2147483646 w 182"/>
                <a:gd name="T87" fmla="*/ 2147483646 h 204"/>
                <a:gd name="T88" fmla="*/ 2147483646 w 182"/>
                <a:gd name="T89" fmla="*/ 2147483646 h 204"/>
                <a:gd name="T90" fmla="*/ 2147483646 w 182"/>
                <a:gd name="T91" fmla="*/ 2147483646 h 204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82"/>
                <a:gd name="T139" fmla="*/ 0 h 204"/>
                <a:gd name="T140" fmla="*/ 182 w 182"/>
                <a:gd name="T141" fmla="*/ 204 h 204"/>
              </a:gdLst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82" h="204">
                  <a:moveTo>
                    <a:pt x="170" y="111"/>
                  </a:moveTo>
                  <a:cubicBezTo>
                    <a:pt x="166" y="107"/>
                    <a:pt x="160" y="102"/>
                    <a:pt x="157" y="96"/>
                  </a:cubicBezTo>
                  <a:cubicBezTo>
                    <a:pt x="153" y="87"/>
                    <a:pt x="158" y="79"/>
                    <a:pt x="157" y="70"/>
                  </a:cubicBezTo>
                  <a:cubicBezTo>
                    <a:pt x="157" y="63"/>
                    <a:pt x="155" y="54"/>
                    <a:pt x="153" y="48"/>
                  </a:cubicBezTo>
                  <a:cubicBezTo>
                    <a:pt x="149" y="37"/>
                    <a:pt x="142" y="28"/>
                    <a:pt x="133" y="21"/>
                  </a:cubicBezTo>
                  <a:cubicBezTo>
                    <a:pt x="119" y="8"/>
                    <a:pt x="100" y="0"/>
                    <a:pt x="78" y="0"/>
                  </a:cubicBezTo>
                  <a:cubicBezTo>
                    <a:pt x="35" y="0"/>
                    <a:pt x="0" y="32"/>
                    <a:pt x="0" y="71"/>
                  </a:cubicBezTo>
                  <a:cubicBezTo>
                    <a:pt x="0" y="74"/>
                    <a:pt x="0" y="77"/>
                    <a:pt x="1" y="79"/>
                  </a:cubicBezTo>
                  <a:cubicBezTo>
                    <a:pt x="1" y="96"/>
                    <a:pt x="6" y="117"/>
                    <a:pt x="22" y="139"/>
                  </a:cubicBezTo>
                  <a:cubicBezTo>
                    <a:pt x="22" y="139"/>
                    <a:pt x="43" y="182"/>
                    <a:pt x="0" y="204"/>
                  </a:cubicBezTo>
                  <a:cubicBezTo>
                    <a:pt x="95" y="204"/>
                    <a:pt x="95" y="204"/>
                    <a:pt x="95" y="204"/>
                  </a:cubicBezTo>
                  <a:cubicBezTo>
                    <a:pt x="95" y="204"/>
                    <a:pt x="102" y="176"/>
                    <a:pt x="113" y="176"/>
                  </a:cubicBezTo>
                  <a:cubicBezTo>
                    <a:pt x="123" y="176"/>
                    <a:pt x="133" y="177"/>
                    <a:pt x="142" y="176"/>
                  </a:cubicBezTo>
                  <a:cubicBezTo>
                    <a:pt x="144" y="177"/>
                    <a:pt x="146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54" y="173"/>
                    <a:pt x="149" y="157"/>
                    <a:pt x="149" y="157"/>
                  </a:cubicBezTo>
                  <a:cubicBezTo>
                    <a:pt x="153" y="155"/>
                    <a:pt x="156" y="153"/>
                    <a:pt x="156" y="151"/>
                  </a:cubicBezTo>
                  <a:cubicBezTo>
                    <a:pt x="156" y="150"/>
                    <a:pt x="156" y="150"/>
                    <a:pt x="156" y="150"/>
                  </a:cubicBezTo>
                  <a:cubicBezTo>
                    <a:pt x="156" y="148"/>
                    <a:pt x="152" y="146"/>
                    <a:pt x="146" y="145"/>
                  </a:cubicBezTo>
                  <a:cubicBezTo>
                    <a:pt x="149" y="145"/>
                    <a:pt x="149" y="145"/>
                    <a:pt x="149" y="145"/>
                  </a:cubicBezTo>
                  <a:cubicBezTo>
                    <a:pt x="153" y="145"/>
                    <a:pt x="156" y="143"/>
                    <a:pt x="156" y="140"/>
                  </a:cubicBezTo>
                  <a:cubicBezTo>
                    <a:pt x="156" y="140"/>
                    <a:pt x="156" y="140"/>
                    <a:pt x="156" y="140"/>
                  </a:cubicBezTo>
                  <a:cubicBezTo>
                    <a:pt x="156" y="139"/>
                    <a:pt x="156" y="138"/>
                    <a:pt x="155" y="138"/>
                  </a:cubicBezTo>
                  <a:cubicBezTo>
                    <a:pt x="156" y="135"/>
                    <a:pt x="159" y="121"/>
                    <a:pt x="160" y="121"/>
                  </a:cubicBezTo>
                  <a:cubicBezTo>
                    <a:pt x="182" y="119"/>
                    <a:pt x="170" y="111"/>
                    <a:pt x="170" y="111"/>
                  </a:cubicBezTo>
                  <a:close/>
                  <a:moveTo>
                    <a:pt x="66" y="93"/>
                  </a:moveTo>
                  <a:cubicBezTo>
                    <a:pt x="62" y="93"/>
                    <a:pt x="62" y="93"/>
                    <a:pt x="62" y="93"/>
                  </a:cubicBezTo>
                  <a:cubicBezTo>
                    <a:pt x="62" y="95"/>
                    <a:pt x="61" y="97"/>
                    <a:pt x="60" y="99"/>
                  </a:cubicBezTo>
                  <a:cubicBezTo>
                    <a:pt x="62" y="102"/>
                    <a:pt x="62" y="102"/>
                    <a:pt x="62" y="102"/>
                  </a:cubicBezTo>
                  <a:cubicBezTo>
                    <a:pt x="57" y="107"/>
                    <a:pt x="57" y="107"/>
                    <a:pt x="57" y="107"/>
                  </a:cubicBezTo>
                  <a:cubicBezTo>
                    <a:pt x="54" y="105"/>
                    <a:pt x="54" y="105"/>
                    <a:pt x="54" y="105"/>
                  </a:cubicBezTo>
                  <a:cubicBezTo>
                    <a:pt x="52" y="106"/>
                    <a:pt x="50" y="107"/>
                    <a:pt x="48" y="107"/>
                  </a:cubicBezTo>
                  <a:cubicBezTo>
                    <a:pt x="48" y="110"/>
                    <a:pt x="48" y="110"/>
                    <a:pt x="48" y="110"/>
                  </a:cubicBezTo>
                  <a:cubicBezTo>
                    <a:pt x="40" y="110"/>
                    <a:pt x="40" y="110"/>
                    <a:pt x="40" y="110"/>
                  </a:cubicBezTo>
                  <a:cubicBezTo>
                    <a:pt x="40" y="107"/>
                    <a:pt x="40" y="107"/>
                    <a:pt x="40" y="107"/>
                  </a:cubicBezTo>
                  <a:cubicBezTo>
                    <a:pt x="38" y="107"/>
                    <a:pt x="36" y="106"/>
                    <a:pt x="34" y="105"/>
                  </a:cubicBezTo>
                  <a:cubicBezTo>
                    <a:pt x="32" y="107"/>
                    <a:pt x="32" y="107"/>
                    <a:pt x="32" y="107"/>
                  </a:cubicBezTo>
                  <a:cubicBezTo>
                    <a:pt x="26" y="102"/>
                    <a:pt x="26" y="102"/>
                    <a:pt x="26" y="102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7" y="97"/>
                    <a:pt x="26" y="95"/>
                    <a:pt x="26" y="93"/>
                  </a:cubicBezTo>
                  <a:cubicBezTo>
                    <a:pt x="22" y="93"/>
                    <a:pt x="22" y="93"/>
                    <a:pt x="22" y="93"/>
                  </a:cubicBezTo>
                  <a:cubicBezTo>
                    <a:pt x="22" y="85"/>
                    <a:pt x="22" y="85"/>
                    <a:pt x="22" y="85"/>
                  </a:cubicBezTo>
                  <a:cubicBezTo>
                    <a:pt x="26" y="85"/>
                    <a:pt x="26" y="85"/>
                    <a:pt x="26" y="85"/>
                  </a:cubicBezTo>
                  <a:cubicBezTo>
                    <a:pt x="26" y="83"/>
                    <a:pt x="27" y="81"/>
                    <a:pt x="28" y="79"/>
                  </a:cubicBezTo>
                  <a:cubicBezTo>
                    <a:pt x="26" y="76"/>
                    <a:pt x="26" y="76"/>
                    <a:pt x="26" y="76"/>
                  </a:cubicBezTo>
                  <a:cubicBezTo>
                    <a:pt x="31" y="71"/>
                    <a:pt x="31" y="71"/>
                    <a:pt x="31" y="71"/>
                  </a:cubicBezTo>
                  <a:cubicBezTo>
                    <a:pt x="34" y="73"/>
                    <a:pt x="34" y="73"/>
                    <a:pt x="34" y="73"/>
                  </a:cubicBezTo>
                  <a:cubicBezTo>
                    <a:pt x="36" y="72"/>
                    <a:pt x="38" y="71"/>
                    <a:pt x="40" y="71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8" y="68"/>
                    <a:pt x="48" y="68"/>
                    <a:pt x="48" y="68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50" y="71"/>
                    <a:pt x="52" y="72"/>
                    <a:pt x="54" y="73"/>
                  </a:cubicBezTo>
                  <a:cubicBezTo>
                    <a:pt x="57" y="71"/>
                    <a:pt x="57" y="71"/>
                    <a:pt x="57" y="71"/>
                  </a:cubicBezTo>
                  <a:cubicBezTo>
                    <a:pt x="63" y="76"/>
                    <a:pt x="63" y="76"/>
                    <a:pt x="63" y="76"/>
                  </a:cubicBezTo>
                  <a:cubicBezTo>
                    <a:pt x="60" y="79"/>
                    <a:pt x="60" y="79"/>
                    <a:pt x="60" y="79"/>
                  </a:cubicBezTo>
                  <a:cubicBezTo>
                    <a:pt x="61" y="81"/>
                    <a:pt x="62" y="83"/>
                    <a:pt x="63" y="85"/>
                  </a:cubicBezTo>
                  <a:cubicBezTo>
                    <a:pt x="66" y="85"/>
                    <a:pt x="66" y="85"/>
                    <a:pt x="66" y="85"/>
                  </a:cubicBezTo>
                  <a:lnTo>
                    <a:pt x="66" y="93"/>
                  </a:lnTo>
                  <a:close/>
                  <a:moveTo>
                    <a:pt x="136" y="77"/>
                  </a:moveTo>
                  <a:cubicBezTo>
                    <a:pt x="130" y="77"/>
                    <a:pt x="130" y="77"/>
                    <a:pt x="130" y="77"/>
                  </a:cubicBezTo>
                  <a:cubicBezTo>
                    <a:pt x="129" y="80"/>
                    <a:pt x="128" y="84"/>
                    <a:pt x="126" y="87"/>
                  </a:cubicBezTo>
                  <a:cubicBezTo>
                    <a:pt x="130" y="91"/>
                    <a:pt x="130" y="91"/>
                    <a:pt x="130" y="91"/>
                  </a:cubicBezTo>
                  <a:cubicBezTo>
                    <a:pt x="121" y="100"/>
                    <a:pt x="121" y="100"/>
                    <a:pt x="121" y="100"/>
                  </a:cubicBezTo>
                  <a:cubicBezTo>
                    <a:pt x="117" y="96"/>
                    <a:pt x="117" y="96"/>
                    <a:pt x="117" y="96"/>
                  </a:cubicBezTo>
                  <a:cubicBezTo>
                    <a:pt x="114" y="98"/>
                    <a:pt x="110" y="99"/>
                    <a:pt x="107" y="100"/>
                  </a:cubicBezTo>
                  <a:cubicBezTo>
                    <a:pt x="107" y="105"/>
                    <a:pt x="107" y="105"/>
                    <a:pt x="107" y="105"/>
                  </a:cubicBezTo>
                  <a:cubicBezTo>
                    <a:pt x="94" y="105"/>
                    <a:pt x="94" y="105"/>
                    <a:pt x="94" y="105"/>
                  </a:cubicBezTo>
                  <a:cubicBezTo>
                    <a:pt x="94" y="100"/>
                    <a:pt x="94" y="100"/>
                    <a:pt x="94" y="100"/>
                  </a:cubicBezTo>
                  <a:cubicBezTo>
                    <a:pt x="90" y="100"/>
                    <a:pt x="86" y="98"/>
                    <a:pt x="83" y="96"/>
                  </a:cubicBezTo>
                  <a:cubicBezTo>
                    <a:pt x="79" y="100"/>
                    <a:pt x="79" y="100"/>
                    <a:pt x="79" y="100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4" y="87"/>
                    <a:pt x="74" y="87"/>
                    <a:pt x="74" y="87"/>
                  </a:cubicBezTo>
                  <a:cubicBezTo>
                    <a:pt x="72" y="84"/>
                    <a:pt x="71" y="81"/>
                    <a:pt x="70" y="77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64" y="64"/>
                    <a:pt x="64" y="64"/>
                    <a:pt x="64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70" y="60"/>
                    <a:pt x="72" y="56"/>
                    <a:pt x="74" y="53"/>
                  </a:cubicBezTo>
                  <a:cubicBezTo>
                    <a:pt x="70" y="49"/>
                    <a:pt x="70" y="49"/>
                    <a:pt x="70" y="49"/>
                  </a:cubicBezTo>
                  <a:cubicBezTo>
                    <a:pt x="79" y="40"/>
                    <a:pt x="79" y="40"/>
                    <a:pt x="79" y="40"/>
                  </a:cubicBezTo>
                  <a:cubicBezTo>
                    <a:pt x="83" y="44"/>
                    <a:pt x="83" y="44"/>
                    <a:pt x="83" y="44"/>
                  </a:cubicBezTo>
                  <a:cubicBezTo>
                    <a:pt x="86" y="42"/>
                    <a:pt x="90" y="41"/>
                    <a:pt x="94" y="40"/>
                  </a:cubicBezTo>
                  <a:cubicBezTo>
                    <a:pt x="94" y="35"/>
                    <a:pt x="94" y="35"/>
                    <a:pt x="94" y="35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7" y="40"/>
                    <a:pt x="107" y="40"/>
                    <a:pt x="107" y="40"/>
                  </a:cubicBezTo>
                  <a:cubicBezTo>
                    <a:pt x="110" y="41"/>
                    <a:pt x="114" y="42"/>
                    <a:pt x="117" y="44"/>
                  </a:cubicBezTo>
                  <a:cubicBezTo>
                    <a:pt x="121" y="40"/>
                    <a:pt x="121" y="40"/>
                    <a:pt x="121" y="40"/>
                  </a:cubicBezTo>
                  <a:cubicBezTo>
                    <a:pt x="130" y="49"/>
                    <a:pt x="130" y="49"/>
                    <a:pt x="130" y="49"/>
                  </a:cubicBezTo>
                  <a:cubicBezTo>
                    <a:pt x="126" y="53"/>
                    <a:pt x="126" y="53"/>
                    <a:pt x="126" y="53"/>
                  </a:cubicBezTo>
                  <a:cubicBezTo>
                    <a:pt x="128" y="57"/>
                    <a:pt x="130" y="60"/>
                    <a:pt x="130" y="64"/>
                  </a:cubicBezTo>
                  <a:cubicBezTo>
                    <a:pt x="136" y="64"/>
                    <a:pt x="136" y="64"/>
                    <a:pt x="136" y="64"/>
                  </a:cubicBezTo>
                  <a:lnTo>
                    <a:pt x="136" y="77"/>
                  </a:lnTo>
                  <a:close/>
                </a:path>
              </a:pathLst>
            </a:custGeom>
            <a:solidFill>
              <a:srgbClr val="FCFC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0491" name="组合 15"/>
          <p:cNvGrpSpPr/>
          <p:nvPr/>
        </p:nvGrpSpPr>
        <p:grpSpPr>
          <a:xfrm>
            <a:off x="5045075" y="3119438"/>
            <a:ext cx="406400" cy="404812"/>
            <a:chExt cx="453105" cy="448433"/>
          </a:xfrm>
        </p:grpSpPr>
        <p:sp>
          <p:nvSpPr>
            <p:cNvPr id="20513" name="Freeform 136"/>
            <p:cNvSpPr>
              <a:spLocks noChangeArrowheads="1"/>
            </p:cNvSpPr>
            <p:nvPr/>
          </p:nvSpPr>
          <p:spPr bwMode="auto">
            <a:xfrm>
              <a:off x="0" y="251309"/>
              <a:ext cx="453105" cy="197124"/>
            </a:xfrm>
            <a:custGeom>
              <a:gdLst>
                <a:gd name="T0" fmla="*/ 2147483646 w 205"/>
                <a:gd name="T1" fmla="*/ 2147483646 h 89"/>
                <a:gd name="T2" fmla="*/ 2147483646 w 205"/>
                <a:gd name="T3" fmla="*/ 0 h 89"/>
                <a:gd name="T4" fmla="*/ 0 w 205"/>
                <a:gd name="T5" fmla="*/ 0 h 89"/>
                <a:gd name="T6" fmla="*/ 0 w 205"/>
                <a:gd name="T7" fmla="*/ 2147483646 h 89"/>
                <a:gd name="T8" fmla="*/ 2147483646 w 205"/>
                <a:gd name="T9" fmla="*/ 2147483646 h 89"/>
                <a:gd name="T10" fmla="*/ 2147483646 w 205"/>
                <a:gd name="T11" fmla="*/ 2147483646 h 89"/>
                <a:gd name="T12" fmla="*/ 2147483646 w 205"/>
                <a:gd name="T13" fmla="*/ 2147483646 h 89"/>
                <a:gd name="T14" fmla="*/ 2147483646 w 205"/>
                <a:gd name="T15" fmla="*/ 0 h 89"/>
                <a:gd name="T16" fmla="*/ 2147483646 w 205"/>
                <a:gd name="T17" fmla="*/ 0 h 89"/>
                <a:gd name="T18" fmla="*/ 2147483646 w 205"/>
                <a:gd name="T19" fmla="*/ 2147483646 h 8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05"/>
                <a:gd name="T31" fmla="*/ 0 h 89"/>
                <a:gd name="T32" fmla="*/ 205 w 205"/>
                <a:gd name="T33" fmla="*/ 89 h 89"/>
              </a:gdLst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05" h="89">
                  <a:moveTo>
                    <a:pt x="103" y="19"/>
                  </a:moveTo>
                  <a:cubicBezTo>
                    <a:pt x="82" y="19"/>
                    <a:pt x="62" y="12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9"/>
                    <a:pt x="10" y="89"/>
                    <a:pt x="22" y="89"/>
                  </a:cubicBezTo>
                  <a:cubicBezTo>
                    <a:pt x="183" y="89"/>
                    <a:pt x="183" y="89"/>
                    <a:pt x="183" y="89"/>
                  </a:cubicBezTo>
                  <a:cubicBezTo>
                    <a:pt x="195" y="89"/>
                    <a:pt x="205" y="79"/>
                    <a:pt x="205" y="67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43" y="12"/>
                    <a:pt x="124" y="19"/>
                    <a:pt x="103" y="19"/>
                  </a:cubicBezTo>
                  <a:close/>
                </a:path>
              </a:pathLst>
            </a:custGeom>
            <a:solidFill>
              <a:srgbClr val="FCFC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14" name="Freeform 137"/>
            <p:cNvSpPr>
              <a:spLocks noEditPoints="1" noChangeArrowheads="1"/>
            </p:cNvSpPr>
            <p:nvPr/>
          </p:nvSpPr>
          <p:spPr bwMode="auto">
            <a:xfrm>
              <a:off x="0" y="0"/>
              <a:ext cx="453105" cy="260652"/>
            </a:xfrm>
            <a:custGeom>
              <a:gdLst>
                <a:gd name="T0" fmla="*/ 2147483646 w 205"/>
                <a:gd name="T1" fmla="*/ 2147483646 h 118"/>
                <a:gd name="T2" fmla="*/ 2147483646 w 205"/>
                <a:gd name="T3" fmla="*/ 2147483646 h 118"/>
                <a:gd name="T4" fmla="*/ 2147483646 w 205"/>
                <a:gd name="T5" fmla="*/ 2147483646 h 118"/>
                <a:gd name="T6" fmla="*/ 2147483646 w 205"/>
                <a:gd name="T7" fmla="*/ 2147483646 h 118"/>
                <a:gd name="T8" fmla="*/ 2147483646 w 205"/>
                <a:gd name="T9" fmla="*/ 0 h 118"/>
                <a:gd name="T10" fmla="*/ 2147483646 w 205"/>
                <a:gd name="T11" fmla="*/ 0 h 118"/>
                <a:gd name="T12" fmla="*/ 2147483646 w 205"/>
                <a:gd name="T13" fmla="*/ 2147483646 h 118"/>
                <a:gd name="T14" fmla="*/ 2147483646 w 205"/>
                <a:gd name="T15" fmla="*/ 2147483646 h 118"/>
                <a:gd name="T16" fmla="*/ 2147483646 w 205"/>
                <a:gd name="T17" fmla="*/ 2147483646 h 118"/>
                <a:gd name="T18" fmla="*/ 2147483646 w 205"/>
                <a:gd name="T19" fmla="*/ 2147483646 h 118"/>
                <a:gd name="T20" fmla="*/ 0 w 205"/>
                <a:gd name="T21" fmla="*/ 2147483646 h 118"/>
                <a:gd name="T22" fmla="*/ 0 w 205"/>
                <a:gd name="T23" fmla="*/ 2147483646 h 118"/>
                <a:gd name="T24" fmla="*/ 2147483646 w 205"/>
                <a:gd name="T25" fmla="*/ 2147483646 h 118"/>
                <a:gd name="T26" fmla="*/ 2147483646 w 205"/>
                <a:gd name="T27" fmla="*/ 2147483646 h 118"/>
                <a:gd name="T28" fmla="*/ 2147483646 w 205"/>
                <a:gd name="T29" fmla="*/ 2147483646 h 118"/>
                <a:gd name="T30" fmla="*/ 2147483646 w 205"/>
                <a:gd name="T31" fmla="*/ 2147483646 h 118"/>
                <a:gd name="T32" fmla="*/ 2147483646 w 205"/>
                <a:gd name="T33" fmla="*/ 2147483646 h 118"/>
                <a:gd name="T34" fmla="*/ 2147483646 w 205"/>
                <a:gd name="T35" fmla="*/ 2147483646 h 118"/>
                <a:gd name="T36" fmla="*/ 2147483646 w 205"/>
                <a:gd name="T37" fmla="*/ 2147483646 h 118"/>
                <a:gd name="T38" fmla="*/ 2147483646 w 205"/>
                <a:gd name="T39" fmla="*/ 2147483646 h 118"/>
                <a:gd name="T40" fmla="*/ 2147483646 w 205"/>
                <a:gd name="T41" fmla="*/ 2147483646 h 118"/>
                <a:gd name="T42" fmla="*/ 2147483646 w 205"/>
                <a:gd name="T43" fmla="*/ 2147483646 h 118"/>
                <a:gd name="T44" fmla="*/ 2147483646 w 205"/>
                <a:gd name="T45" fmla="*/ 2147483646 h 118"/>
                <a:gd name="T46" fmla="*/ 2147483646 w 205"/>
                <a:gd name="T47" fmla="*/ 2147483646 h 118"/>
                <a:gd name="T48" fmla="*/ 2147483646 w 205"/>
                <a:gd name="T49" fmla="*/ 2147483646 h 118"/>
                <a:gd name="T50" fmla="*/ 2147483646 w 205"/>
                <a:gd name="T51" fmla="*/ 2147483646 h 118"/>
                <a:gd name="T52" fmla="*/ 2147483646 w 205"/>
                <a:gd name="T53" fmla="*/ 2147483646 h 118"/>
                <a:gd name="T54" fmla="*/ 2147483646 w 205"/>
                <a:gd name="T55" fmla="*/ 2147483646 h 118"/>
                <a:gd name="T56" fmla="*/ 2147483646 w 205"/>
                <a:gd name="T57" fmla="*/ 2147483646 h 118"/>
                <a:gd name="T58" fmla="*/ 2147483646 w 205"/>
                <a:gd name="T59" fmla="*/ 2147483646 h 118"/>
                <a:gd name="T60" fmla="*/ 2147483646 w 205"/>
                <a:gd name="T61" fmla="*/ 2147483646 h 118"/>
                <a:gd name="T62" fmla="*/ 2147483646 w 205"/>
                <a:gd name="T63" fmla="*/ 2147483646 h 118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205"/>
                <a:gd name="T97" fmla="*/ 0 h 118"/>
                <a:gd name="T98" fmla="*/ 205 w 205"/>
                <a:gd name="T99" fmla="*/ 118 h 118"/>
              </a:gdLst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205" h="118">
                  <a:moveTo>
                    <a:pt x="183" y="42"/>
                  </a:moveTo>
                  <a:cubicBezTo>
                    <a:pt x="180" y="42"/>
                    <a:pt x="180" y="42"/>
                    <a:pt x="180" y="42"/>
                  </a:cubicBezTo>
                  <a:cubicBezTo>
                    <a:pt x="154" y="42"/>
                    <a:pt x="154" y="42"/>
                    <a:pt x="154" y="42"/>
                  </a:cubicBezTo>
                  <a:cubicBezTo>
                    <a:pt x="154" y="22"/>
                    <a:pt x="154" y="22"/>
                    <a:pt x="154" y="22"/>
                  </a:cubicBezTo>
                  <a:cubicBezTo>
                    <a:pt x="154" y="10"/>
                    <a:pt x="144" y="0"/>
                    <a:pt x="132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61" y="0"/>
                    <a:pt x="51" y="10"/>
                    <a:pt x="51" y="22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10" y="42"/>
                    <a:pt x="0" y="52"/>
                    <a:pt x="0" y="64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54" y="101"/>
                    <a:pt x="54" y="101"/>
                    <a:pt x="54" y="101"/>
                  </a:cubicBezTo>
                  <a:cubicBezTo>
                    <a:pt x="67" y="112"/>
                    <a:pt x="84" y="118"/>
                    <a:pt x="103" y="118"/>
                  </a:cubicBezTo>
                  <a:cubicBezTo>
                    <a:pt x="121" y="118"/>
                    <a:pt x="138" y="112"/>
                    <a:pt x="151" y="101"/>
                  </a:cubicBezTo>
                  <a:cubicBezTo>
                    <a:pt x="205" y="101"/>
                    <a:pt x="205" y="101"/>
                    <a:pt x="205" y="101"/>
                  </a:cubicBezTo>
                  <a:cubicBezTo>
                    <a:pt x="205" y="64"/>
                    <a:pt x="205" y="64"/>
                    <a:pt x="205" y="64"/>
                  </a:cubicBezTo>
                  <a:cubicBezTo>
                    <a:pt x="205" y="52"/>
                    <a:pt x="195" y="42"/>
                    <a:pt x="183" y="42"/>
                  </a:cubicBezTo>
                  <a:close/>
                  <a:moveTo>
                    <a:pt x="67" y="26"/>
                  </a:moveTo>
                  <a:cubicBezTo>
                    <a:pt x="67" y="22"/>
                    <a:pt x="67" y="22"/>
                    <a:pt x="67" y="22"/>
                  </a:cubicBezTo>
                  <a:cubicBezTo>
                    <a:pt x="67" y="19"/>
                    <a:pt x="70" y="17"/>
                    <a:pt x="73" y="17"/>
                  </a:cubicBezTo>
                  <a:cubicBezTo>
                    <a:pt x="132" y="17"/>
                    <a:pt x="132" y="17"/>
                    <a:pt x="132" y="17"/>
                  </a:cubicBezTo>
                  <a:cubicBezTo>
                    <a:pt x="135" y="17"/>
                    <a:pt x="138" y="19"/>
                    <a:pt x="138" y="22"/>
                  </a:cubicBezTo>
                  <a:cubicBezTo>
                    <a:pt x="138" y="26"/>
                    <a:pt x="138" y="26"/>
                    <a:pt x="138" y="26"/>
                  </a:cubicBezTo>
                  <a:cubicBezTo>
                    <a:pt x="138" y="42"/>
                    <a:pt x="138" y="42"/>
                    <a:pt x="138" y="42"/>
                  </a:cubicBezTo>
                  <a:cubicBezTo>
                    <a:pt x="67" y="42"/>
                    <a:pt x="67" y="42"/>
                    <a:pt x="67" y="42"/>
                  </a:cubicBezTo>
                  <a:lnTo>
                    <a:pt x="67" y="26"/>
                  </a:lnTo>
                  <a:close/>
                  <a:moveTo>
                    <a:pt x="101" y="101"/>
                  </a:moveTo>
                  <a:cubicBezTo>
                    <a:pt x="92" y="101"/>
                    <a:pt x="85" y="94"/>
                    <a:pt x="85" y="86"/>
                  </a:cubicBezTo>
                  <a:cubicBezTo>
                    <a:pt x="85" y="77"/>
                    <a:pt x="92" y="70"/>
                    <a:pt x="101" y="70"/>
                  </a:cubicBezTo>
                  <a:cubicBezTo>
                    <a:pt x="110" y="70"/>
                    <a:pt x="117" y="77"/>
                    <a:pt x="117" y="86"/>
                  </a:cubicBezTo>
                  <a:cubicBezTo>
                    <a:pt x="117" y="94"/>
                    <a:pt x="110" y="101"/>
                    <a:pt x="101" y="101"/>
                  </a:cubicBezTo>
                  <a:close/>
                </a:path>
              </a:pathLst>
            </a:custGeom>
            <a:solidFill>
              <a:srgbClr val="FCFC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0492" name="组合 18"/>
          <p:cNvGrpSpPr/>
          <p:nvPr/>
        </p:nvGrpSpPr>
        <p:grpSpPr>
          <a:xfrm>
            <a:off x="7880350" y="3140075"/>
            <a:ext cx="425450" cy="457200"/>
            <a:chExt cx="466184" cy="501686"/>
          </a:xfrm>
        </p:grpSpPr>
        <p:sp>
          <p:nvSpPr>
            <p:cNvPr id="20508" name="Freeform 154"/>
            <p:cNvSpPr>
              <a:spLocks noChangeArrowheads="1"/>
            </p:cNvSpPr>
            <p:nvPr/>
          </p:nvSpPr>
          <p:spPr bwMode="auto">
            <a:xfrm>
              <a:off x="141070" y="426012"/>
              <a:ext cx="50449" cy="46712"/>
            </a:xfrm>
            <a:custGeom>
              <a:gdLst>
                <a:gd name="T0" fmla="*/ 2147483646 w 23"/>
                <a:gd name="T1" fmla="*/ 0 h 21"/>
                <a:gd name="T2" fmla="*/ 2147483646 w 23"/>
                <a:gd name="T3" fmla="*/ 2147483646 h 21"/>
                <a:gd name="T4" fmla="*/ 2147483646 w 23"/>
                <a:gd name="T5" fmla="*/ 2147483646 h 21"/>
                <a:gd name="T6" fmla="*/ 2147483646 w 23"/>
                <a:gd name="T7" fmla="*/ 2147483646 h 21"/>
                <a:gd name="T8" fmla="*/ 2147483646 w 23"/>
                <a:gd name="T9" fmla="*/ 2147483646 h 21"/>
                <a:gd name="T10" fmla="*/ 2147483646 w 23"/>
                <a:gd name="T11" fmla="*/ 2147483646 h 21"/>
                <a:gd name="T12" fmla="*/ 2147483646 w 23"/>
                <a:gd name="T13" fmla="*/ 0 h 21"/>
                <a:gd name="T14" fmla="*/ 0 w 23"/>
                <a:gd name="T15" fmla="*/ 2147483646 h 21"/>
                <a:gd name="T16" fmla="*/ 2147483646 w 23"/>
                <a:gd name="T17" fmla="*/ 2147483646 h 21"/>
                <a:gd name="T18" fmla="*/ 2147483646 w 23"/>
                <a:gd name="T19" fmla="*/ 2147483646 h 21"/>
                <a:gd name="T20" fmla="*/ 2147483646 w 23"/>
                <a:gd name="T21" fmla="*/ 0 h 21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3"/>
                <a:gd name="T34" fmla="*/ 0 h 21"/>
                <a:gd name="T35" fmla="*/ 23 w 23"/>
                <a:gd name="T36" fmla="*/ 21 h 21"/>
              </a:gdLst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3" h="21">
                  <a:moveTo>
                    <a:pt x="16" y="0"/>
                  </a:moveTo>
                  <a:cubicBezTo>
                    <a:pt x="16" y="4"/>
                    <a:pt x="16" y="4"/>
                    <a:pt x="16" y="4"/>
                  </a:cubicBezTo>
                  <a:cubicBezTo>
                    <a:pt x="18" y="5"/>
                    <a:pt x="19" y="8"/>
                    <a:pt x="19" y="11"/>
                  </a:cubicBezTo>
                  <a:cubicBezTo>
                    <a:pt x="18" y="15"/>
                    <a:pt x="15" y="18"/>
                    <a:pt x="10" y="17"/>
                  </a:cubicBezTo>
                  <a:cubicBezTo>
                    <a:pt x="6" y="17"/>
                    <a:pt x="3" y="13"/>
                    <a:pt x="4" y="9"/>
                  </a:cubicBezTo>
                  <a:cubicBezTo>
                    <a:pt x="4" y="7"/>
                    <a:pt x="5" y="6"/>
                    <a:pt x="6" y="5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2"/>
                    <a:pt x="0" y="6"/>
                    <a:pt x="0" y="10"/>
                  </a:cubicBezTo>
                  <a:cubicBezTo>
                    <a:pt x="0" y="16"/>
                    <a:pt x="5" y="21"/>
                    <a:pt x="11" y="21"/>
                  </a:cubicBezTo>
                  <a:cubicBezTo>
                    <a:pt x="18" y="21"/>
                    <a:pt x="23" y="16"/>
                    <a:pt x="23" y="10"/>
                  </a:cubicBezTo>
                  <a:cubicBezTo>
                    <a:pt x="23" y="5"/>
                    <a:pt x="20" y="1"/>
                    <a:pt x="16" y="0"/>
                  </a:cubicBezTo>
                  <a:close/>
                </a:path>
              </a:pathLst>
            </a:custGeom>
            <a:solidFill>
              <a:srgbClr val="FCFC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09" name="Rectangle 155"/>
            <p:cNvSpPr>
              <a:spLocks noChangeArrowheads="1"/>
            </p:cNvSpPr>
            <p:nvPr/>
          </p:nvSpPr>
          <p:spPr bwMode="auto">
            <a:xfrm>
              <a:off x="160689" y="419472"/>
              <a:ext cx="9342" cy="32698"/>
            </a:xfrm>
            <a:prstGeom prst="rect">
              <a:avLst/>
            </a:prstGeom>
            <a:solidFill>
              <a:srgbClr val="FCFC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20510" name="Freeform 156"/>
            <p:cNvSpPr>
              <a:spLocks noEditPoints="1" noChangeArrowheads="1"/>
            </p:cNvSpPr>
            <p:nvPr/>
          </p:nvSpPr>
          <p:spPr bwMode="auto">
            <a:xfrm>
              <a:off x="39238" y="81278"/>
              <a:ext cx="260652" cy="260652"/>
            </a:xfrm>
            <a:custGeom>
              <a:gdLst>
                <a:gd name="T0" fmla="*/ 2147483646 w 118"/>
                <a:gd name="T1" fmla="*/ 2147483646 h 118"/>
                <a:gd name="T2" fmla="*/ 2147483646 w 118"/>
                <a:gd name="T3" fmla="*/ 2147483646 h 118"/>
                <a:gd name="T4" fmla="*/ 2147483646 w 118"/>
                <a:gd name="T5" fmla="*/ 2147483646 h 118"/>
                <a:gd name="T6" fmla="*/ 2147483646 w 118"/>
                <a:gd name="T7" fmla="*/ 2147483646 h 118"/>
                <a:gd name="T8" fmla="*/ 2147483646 w 118"/>
                <a:gd name="T9" fmla="*/ 2147483646 h 118"/>
                <a:gd name="T10" fmla="*/ 2147483646 w 118"/>
                <a:gd name="T11" fmla="*/ 2147483646 h 118"/>
                <a:gd name="T12" fmla="*/ 2147483646 w 118"/>
                <a:gd name="T13" fmla="*/ 2147483646 h 118"/>
                <a:gd name="T14" fmla="*/ 2147483646 w 118"/>
                <a:gd name="T15" fmla="*/ 2147483646 h 118"/>
                <a:gd name="T16" fmla="*/ 2147483646 w 118"/>
                <a:gd name="T17" fmla="*/ 2147483646 h 118"/>
                <a:gd name="T18" fmla="*/ 2147483646 w 118"/>
                <a:gd name="T19" fmla="*/ 2147483646 h 118"/>
                <a:gd name="T20" fmla="*/ 2147483646 w 118"/>
                <a:gd name="T21" fmla="*/ 2147483646 h 118"/>
                <a:gd name="T22" fmla="*/ 2147483646 w 118"/>
                <a:gd name="T23" fmla="*/ 2147483646 h 118"/>
                <a:gd name="T24" fmla="*/ 2147483646 w 118"/>
                <a:gd name="T25" fmla="*/ 2147483646 h 118"/>
                <a:gd name="T26" fmla="*/ 2147483646 w 118"/>
                <a:gd name="T27" fmla="*/ 2147483646 h 118"/>
                <a:gd name="T28" fmla="*/ 2147483646 w 118"/>
                <a:gd name="T29" fmla="*/ 2147483646 h 118"/>
                <a:gd name="T30" fmla="*/ 2147483646 w 118"/>
                <a:gd name="T31" fmla="*/ 2147483646 h 118"/>
                <a:gd name="T32" fmla="*/ 2147483646 w 118"/>
                <a:gd name="T33" fmla="*/ 2147483646 h 118"/>
                <a:gd name="T34" fmla="*/ 2147483646 w 118"/>
                <a:gd name="T35" fmla="*/ 2147483646 h 118"/>
                <a:gd name="T36" fmla="*/ 2147483646 w 118"/>
                <a:gd name="T37" fmla="*/ 2147483646 h 118"/>
                <a:gd name="T38" fmla="*/ 2147483646 w 118"/>
                <a:gd name="T39" fmla="*/ 2147483646 h 118"/>
                <a:gd name="T40" fmla="*/ 2147483646 w 118"/>
                <a:gd name="T41" fmla="*/ 2147483646 h 118"/>
                <a:gd name="T42" fmla="*/ 2147483646 w 118"/>
                <a:gd name="T43" fmla="*/ 2147483646 h 118"/>
                <a:gd name="T44" fmla="*/ 2147483646 w 118"/>
                <a:gd name="T45" fmla="*/ 2147483646 h 118"/>
                <a:gd name="T46" fmla="*/ 2147483646 w 118"/>
                <a:gd name="T47" fmla="*/ 2147483646 h 118"/>
                <a:gd name="T48" fmla="*/ 2147483646 w 118"/>
                <a:gd name="T49" fmla="*/ 2147483646 h 118"/>
                <a:gd name="T50" fmla="*/ 2147483646 w 118"/>
                <a:gd name="T51" fmla="*/ 2147483646 h 118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18"/>
                <a:gd name="T79" fmla="*/ 0 h 118"/>
                <a:gd name="T80" fmla="*/ 118 w 118"/>
                <a:gd name="T81" fmla="*/ 118 h 118"/>
              </a:gdLst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18" h="118">
                  <a:moveTo>
                    <a:pt x="24" y="19"/>
                  </a:moveTo>
                  <a:cubicBezTo>
                    <a:pt x="2" y="39"/>
                    <a:pt x="0" y="72"/>
                    <a:pt x="19" y="94"/>
                  </a:cubicBezTo>
                  <a:cubicBezTo>
                    <a:pt x="38" y="116"/>
                    <a:pt x="72" y="118"/>
                    <a:pt x="94" y="99"/>
                  </a:cubicBezTo>
                  <a:cubicBezTo>
                    <a:pt x="115" y="79"/>
                    <a:pt x="118" y="46"/>
                    <a:pt x="99" y="24"/>
                  </a:cubicBezTo>
                  <a:cubicBezTo>
                    <a:pt x="79" y="2"/>
                    <a:pt x="46" y="0"/>
                    <a:pt x="24" y="19"/>
                  </a:cubicBezTo>
                  <a:close/>
                  <a:moveTo>
                    <a:pt x="64" y="84"/>
                  </a:moveTo>
                  <a:cubicBezTo>
                    <a:pt x="64" y="93"/>
                    <a:pt x="64" y="93"/>
                    <a:pt x="64" y="93"/>
                  </a:cubicBezTo>
                  <a:cubicBezTo>
                    <a:pt x="56" y="93"/>
                    <a:pt x="56" y="93"/>
                    <a:pt x="56" y="93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0" y="85"/>
                    <a:pt x="44" y="83"/>
                    <a:pt x="41" y="8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7" y="73"/>
                    <a:pt x="52" y="75"/>
                    <a:pt x="58" y="75"/>
                  </a:cubicBezTo>
                  <a:cubicBezTo>
                    <a:pt x="63" y="75"/>
                    <a:pt x="66" y="73"/>
                    <a:pt x="66" y="70"/>
                  </a:cubicBezTo>
                  <a:cubicBezTo>
                    <a:pt x="66" y="66"/>
                    <a:pt x="63" y="64"/>
                    <a:pt x="57" y="62"/>
                  </a:cubicBezTo>
                  <a:cubicBezTo>
                    <a:pt x="48" y="59"/>
                    <a:pt x="41" y="55"/>
                    <a:pt x="41" y="46"/>
                  </a:cubicBezTo>
                  <a:cubicBezTo>
                    <a:pt x="41" y="39"/>
                    <a:pt x="47" y="33"/>
                    <a:pt x="56" y="31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70" y="30"/>
                    <a:pt x="74" y="32"/>
                    <a:pt x="77" y="3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2" y="42"/>
                    <a:pt x="68" y="40"/>
                    <a:pt x="62" y="40"/>
                  </a:cubicBezTo>
                  <a:cubicBezTo>
                    <a:pt x="56" y="40"/>
                    <a:pt x="55" y="42"/>
                    <a:pt x="55" y="45"/>
                  </a:cubicBezTo>
                  <a:cubicBezTo>
                    <a:pt x="55" y="48"/>
                    <a:pt x="58" y="50"/>
                    <a:pt x="65" y="52"/>
                  </a:cubicBezTo>
                  <a:cubicBezTo>
                    <a:pt x="75" y="56"/>
                    <a:pt x="79" y="61"/>
                    <a:pt x="79" y="69"/>
                  </a:cubicBezTo>
                  <a:cubicBezTo>
                    <a:pt x="79" y="76"/>
                    <a:pt x="74" y="83"/>
                    <a:pt x="64" y="84"/>
                  </a:cubicBezTo>
                  <a:close/>
                </a:path>
              </a:pathLst>
            </a:custGeom>
            <a:solidFill>
              <a:srgbClr val="FCFC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11" name="Freeform 157"/>
            <p:cNvSpPr>
              <a:spLocks noEditPoints="1" noChangeArrowheads="1"/>
            </p:cNvSpPr>
            <p:nvPr/>
          </p:nvSpPr>
          <p:spPr bwMode="auto">
            <a:xfrm>
              <a:off x="0" y="0"/>
              <a:ext cx="338194" cy="501686"/>
            </a:xfrm>
            <a:custGeom>
              <a:gdLst>
                <a:gd name="T0" fmla="*/ 2147483646 w 153"/>
                <a:gd name="T1" fmla="*/ 2147483646 h 227"/>
                <a:gd name="T2" fmla="*/ 2147483646 w 153"/>
                <a:gd name="T3" fmla="*/ 2147483646 h 227"/>
                <a:gd name="T4" fmla="*/ 2147483646 w 153"/>
                <a:gd name="T5" fmla="*/ 2147483646 h 227"/>
                <a:gd name="T6" fmla="*/ 2147483646 w 153"/>
                <a:gd name="T7" fmla="*/ 2147483646 h 227"/>
                <a:gd name="T8" fmla="*/ 2147483646 w 153"/>
                <a:gd name="T9" fmla="*/ 2147483646 h 227"/>
                <a:gd name="T10" fmla="*/ 2147483646 w 153"/>
                <a:gd name="T11" fmla="*/ 2147483646 h 227"/>
                <a:gd name="T12" fmla="*/ 2147483646 w 153"/>
                <a:gd name="T13" fmla="*/ 2147483646 h 227"/>
                <a:gd name="T14" fmla="*/ 2147483646 w 153"/>
                <a:gd name="T15" fmla="*/ 2147483646 h 227"/>
                <a:gd name="T16" fmla="*/ 2147483646 w 153"/>
                <a:gd name="T17" fmla="*/ 0 h 227"/>
                <a:gd name="T18" fmla="*/ 2147483646 w 153"/>
                <a:gd name="T19" fmla="*/ 0 h 227"/>
                <a:gd name="T20" fmla="*/ 0 w 153"/>
                <a:gd name="T21" fmla="*/ 2147483646 h 227"/>
                <a:gd name="T22" fmla="*/ 0 w 153"/>
                <a:gd name="T23" fmla="*/ 2147483646 h 227"/>
                <a:gd name="T24" fmla="*/ 2147483646 w 153"/>
                <a:gd name="T25" fmla="*/ 2147483646 h 227"/>
                <a:gd name="T26" fmla="*/ 2147483646 w 153"/>
                <a:gd name="T27" fmla="*/ 2147483646 h 227"/>
                <a:gd name="T28" fmla="*/ 2147483646 w 153"/>
                <a:gd name="T29" fmla="*/ 2147483646 h 227"/>
                <a:gd name="T30" fmla="*/ 2147483646 w 153"/>
                <a:gd name="T31" fmla="*/ 2147483646 h 227"/>
                <a:gd name="T32" fmla="*/ 2147483646 w 153"/>
                <a:gd name="T33" fmla="*/ 2147483646 h 227"/>
                <a:gd name="T34" fmla="*/ 2147483646 w 153"/>
                <a:gd name="T35" fmla="*/ 2147483646 h 227"/>
                <a:gd name="T36" fmla="*/ 2147483646 w 153"/>
                <a:gd name="T37" fmla="*/ 2147483646 h 227"/>
                <a:gd name="T38" fmla="*/ 2147483646 w 153"/>
                <a:gd name="T39" fmla="*/ 2147483646 h 227"/>
                <a:gd name="T40" fmla="*/ 2147483646 w 153"/>
                <a:gd name="T41" fmla="*/ 2147483646 h 227"/>
                <a:gd name="T42" fmla="*/ 2147483646 w 153"/>
                <a:gd name="T43" fmla="*/ 2147483646 h 227"/>
                <a:gd name="T44" fmla="*/ 2147483646 w 153"/>
                <a:gd name="T45" fmla="*/ 2147483646 h 227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53"/>
                <a:gd name="T70" fmla="*/ 0 h 227"/>
                <a:gd name="T71" fmla="*/ 153 w 153"/>
                <a:gd name="T72" fmla="*/ 227 h 227"/>
              </a:gdLst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53" h="226">
                  <a:moveTo>
                    <a:pt x="138" y="177"/>
                  </a:moveTo>
                  <a:cubicBezTo>
                    <a:pt x="16" y="177"/>
                    <a:pt x="16" y="177"/>
                    <a:pt x="16" y="177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38" y="16"/>
                    <a:pt x="138" y="16"/>
                    <a:pt x="138" y="16"/>
                  </a:cubicBezTo>
                  <a:cubicBezTo>
                    <a:pt x="138" y="103"/>
                    <a:pt x="138" y="103"/>
                    <a:pt x="138" y="103"/>
                  </a:cubicBezTo>
                  <a:cubicBezTo>
                    <a:pt x="138" y="103"/>
                    <a:pt x="139" y="102"/>
                    <a:pt x="139" y="102"/>
                  </a:cubicBezTo>
                  <a:cubicBezTo>
                    <a:pt x="144" y="98"/>
                    <a:pt x="148" y="95"/>
                    <a:pt x="153" y="94"/>
                  </a:cubicBezTo>
                  <a:cubicBezTo>
                    <a:pt x="153" y="13"/>
                    <a:pt x="153" y="13"/>
                    <a:pt x="153" y="13"/>
                  </a:cubicBezTo>
                  <a:cubicBezTo>
                    <a:pt x="153" y="6"/>
                    <a:pt x="148" y="0"/>
                    <a:pt x="141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215"/>
                    <a:pt x="0" y="215"/>
                    <a:pt x="0" y="215"/>
                  </a:cubicBezTo>
                  <a:cubicBezTo>
                    <a:pt x="0" y="222"/>
                    <a:pt x="6" y="227"/>
                    <a:pt x="12" y="227"/>
                  </a:cubicBezTo>
                  <a:cubicBezTo>
                    <a:pt x="141" y="227"/>
                    <a:pt x="141" y="227"/>
                    <a:pt x="141" y="227"/>
                  </a:cubicBezTo>
                  <a:cubicBezTo>
                    <a:pt x="148" y="227"/>
                    <a:pt x="153" y="222"/>
                    <a:pt x="153" y="215"/>
                  </a:cubicBezTo>
                  <a:cubicBezTo>
                    <a:pt x="153" y="176"/>
                    <a:pt x="153" y="176"/>
                    <a:pt x="153" y="176"/>
                  </a:cubicBezTo>
                  <a:cubicBezTo>
                    <a:pt x="148" y="174"/>
                    <a:pt x="142" y="170"/>
                    <a:pt x="138" y="166"/>
                  </a:cubicBezTo>
                  <a:lnTo>
                    <a:pt x="138" y="177"/>
                  </a:lnTo>
                  <a:close/>
                  <a:moveTo>
                    <a:pt x="75" y="221"/>
                  </a:moveTo>
                  <a:cubicBezTo>
                    <a:pt x="65" y="221"/>
                    <a:pt x="56" y="212"/>
                    <a:pt x="56" y="201"/>
                  </a:cubicBezTo>
                  <a:cubicBezTo>
                    <a:pt x="56" y="191"/>
                    <a:pt x="65" y="182"/>
                    <a:pt x="75" y="182"/>
                  </a:cubicBezTo>
                  <a:cubicBezTo>
                    <a:pt x="86" y="182"/>
                    <a:pt x="95" y="191"/>
                    <a:pt x="95" y="201"/>
                  </a:cubicBezTo>
                  <a:cubicBezTo>
                    <a:pt x="95" y="212"/>
                    <a:pt x="86" y="221"/>
                    <a:pt x="75" y="221"/>
                  </a:cubicBezTo>
                  <a:close/>
                </a:path>
              </a:pathLst>
            </a:custGeom>
            <a:solidFill>
              <a:srgbClr val="FCFC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12" name="Freeform 158"/>
            <p:cNvSpPr>
              <a:spLocks noEditPoints="1" noChangeArrowheads="1"/>
            </p:cNvSpPr>
            <p:nvPr/>
          </p:nvSpPr>
          <p:spPr bwMode="auto">
            <a:xfrm>
              <a:off x="275600" y="202729"/>
              <a:ext cx="190584" cy="190584"/>
            </a:xfrm>
            <a:custGeom>
              <a:gdLst>
                <a:gd name="T0" fmla="*/ 2147483646 w 86"/>
                <a:gd name="T1" fmla="*/ 2147483646 h 86"/>
                <a:gd name="T2" fmla="*/ 2147483646 w 86"/>
                <a:gd name="T3" fmla="*/ 2147483646 h 86"/>
                <a:gd name="T4" fmla="*/ 2147483646 w 86"/>
                <a:gd name="T5" fmla="*/ 2147483646 h 86"/>
                <a:gd name="T6" fmla="*/ 2147483646 w 86"/>
                <a:gd name="T7" fmla="*/ 2147483646 h 86"/>
                <a:gd name="T8" fmla="*/ 2147483646 w 86"/>
                <a:gd name="T9" fmla="*/ 2147483646 h 86"/>
                <a:gd name="T10" fmla="*/ 2147483646 w 86"/>
                <a:gd name="T11" fmla="*/ 2147483646 h 86"/>
                <a:gd name="T12" fmla="*/ 2147483646 w 86"/>
                <a:gd name="T13" fmla="*/ 2147483646 h 86"/>
                <a:gd name="T14" fmla="*/ 2147483646 w 86"/>
                <a:gd name="T15" fmla="*/ 2147483646 h 86"/>
                <a:gd name="T16" fmla="*/ 2147483646 w 86"/>
                <a:gd name="T17" fmla="*/ 2147483646 h 86"/>
                <a:gd name="T18" fmla="*/ 2147483646 w 86"/>
                <a:gd name="T19" fmla="*/ 2147483646 h 86"/>
                <a:gd name="T20" fmla="*/ 2147483646 w 86"/>
                <a:gd name="T21" fmla="*/ 2147483646 h 86"/>
                <a:gd name="T22" fmla="*/ 2147483646 w 86"/>
                <a:gd name="T23" fmla="*/ 2147483646 h 86"/>
                <a:gd name="T24" fmla="*/ 2147483646 w 86"/>
                <a:gd name="T25" fmla="*/ 2147483646 h 86"/>
                <a:gd name="T26" fmla="*/ 2147483646 w 86"/>
                <a:gd name="T27" fmla="*/ 2147483646 h 86"/>
                <a:gd name="T28" fmla="*/ 2147483646 w 86"/>
                <a:gd name="T29" fmla="*/ 2147483646 h 86"/>
                <a:gd name="T30" fmla="*/ 2147483646 w 86"/>
                <a:gd name="T31" fmla="*/ 2147483646 h 86"/>
                <a:gd name="T32" fmla="*/ 2147483646 w 86"/>
                <a:gd name="T33" fmla="*/ 2147483646 h 86"/>
                <a:gd name="T34" fmla="*/ 2147483646 w 86"/>
                <a:gd name="T35" fmla="*/ 2147483646 h 86"/>
                <a:gd name="T36" fmla="*/ 2147483646 w 86"/>
                <a:gd name="T37" fmla="*/ 2147483646 h 86"/>
                <a:gd name="T38" fmla="*/ 2147483646 w 86"/>
                <a:gd name="T39" fmla="*/ 2147483646 h 86"/>
                <a:gd name="T40" fmla="*/ 2147483646 w 86"/>
                <a:gd name="T41" fmla="*/ 2147483646 h 86"/>
                <a:gd name="T42" fmla="*/ 2147483646 w 86"/>
                <a:gd name="T43" fmla="*/ 2147483646 h 86"/>
                <a:gd name="T44" fmla="*/ 2147483646 w 86"/>
                <a:gd name="T45" fmla="*/ 2147483646 h 86"/>
                <a:gd name="T46" fmla="*/ 2147483646 w 86"/>
                <a:gd name="T47" fmla="*/ 2147483646 h 86"/>
                <a:gd name="T48" fmla="*/ 2147483646 w 86"/>
                <a:gd name="T49" fmla="*/ 2147483646 h 86"/>
                <a:gd name="T50" fmla="*/ 2147483646 w 86"/>
                <a:gd name="T51" fmla="*/ 2147483646 h 8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86"/>
                <a:gd name="T79" fmla="*/ 0 h 86"/>
                <a:gd name="T80" fmla="*/ 86 w 86"/>
                <a:gd name="T81" fmla="*/ 86 h 86"/>
              </a:gdLst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86" h="86">
                  <a:moveTo>
                    <a:pt x="72" y="17"/>
                  </a:moveTo>
                  <a:cubicBezTo>
                    <a:pt x="58" y="1"/>
                    <a:pt x="34" y="0"/>
                    <a:pt x="18" y="14"/>
                  </a:cubicBezTo>
                  <a:cubicBezTo>
                    <a:pt x="2" y="28"/>
                    <a:pt x="0" y="52"/>
                    <a:pt x="14" y="68"/>
                  </a:cubicBezTo>
                  <a:cubicBezTo>
                    <a:pt x="28" y="84"/>
                    <a:pt x="53" y="86"/>
                    <a:pt x="69" y="72"/>
                  </a:cubicBezTo>
                  <a:cubicBezTo>
                    <a:pt x="85" y="58"/>
                    <a:pt x="86" y="33"/>
                    <a:pt x="72" y="17"/>
                  </a:cubicBezTo>
                  <a:close/>
                  <a:moveTo>
                    <a:pt x="46" y="63"/>
                  </a:moveTo>
                  <a:cubicBezTo>
                    <a:pt x="46" y="70"/>
                    <a:pt x="46" y="70"/>
                    <a:pt x="46" y="70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35" y="64"/>
                    <a:pt x="31" y="62"/>
                    <a:pt x="28" y="61"/>
                  </a:cubicBezTo>
                  <a:cubicBezTo>
                    <a:pt x="30" y="53"/>
                    <a:pt x="30" y="53"/>
                    <a:pt x="30" y="53"/>
                  </a:cubicBezTo>
                  <a:cubicBezTo>
                    <a:pt x="33" y="55"/>
                    <a:pt x="37" y="56"/>
                    <a:pt x="41" y="56"/>
                  </a:cubicBezTo>
                  <a:cubicBezTo>
                    <a:pt x="45" y="56"/>
                    <a:pt x="48" y="54"/>
                    <a:pt x="48" y="52"/>
                  </a:cubicBezTo>
                  <a:cubicBezTo>
                    <a:pt x="48" y="49"/>
                    <a:pt x="46" y="48"/>
                    <a:pt x="41" y="46"/>
                  </a:cubicBezTo>
                  <a:cubicBezTo>
                    <a:pt x="34" y="44"/>
                    <a:pt x="29" y="40"/>
                    <a:pt x="29" y="34"/>
                  </a:cubicBezTo>
                  <a:cubicBezTo>
                    <a:pt x="29" y="28"/>
                    <a:pt x="33" y="23"/>
                    <a:pt x="40" y="22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47" y="15"/>
                    <a:pt x="47" y="15"/>
                    <a:pt x="47" y="15"/>
                  </a:cubicBezTo>
                  <a:cubicBezTo>
                    <a:pt x="47" y="21"/>
                    <a:pt x="47" y="21"/>
                    <a:pt x="47" y="21"/>
                  </a:cubicBezTo>
                  <a:cubicBezTo>
                    <a:pt x="51" y="21"/>
                    <a:pt x="54" y="22"/>
                    <a:pt x="56" y="23"/>
                  </a:cubicBezTo>
                  <a:cubicBezTo>
                    <a:pt x="54" y="31"/>
                    <a:pt x="54" y="31"/>
                    <a:pt x="54" y="31"/>
                  </a:cubicBezTo>
                  <a:cubicBezTo>
                    <a:pt x="53" y="30"/>
                    <a:pt x="50" y="29"/>
                    <a:pt x="45" y="29"/>
                  </a:cubicBezTo>
                  <a:cubicBezTo>
                    <a:pt x="40" y="29"/>
                    <a:pt x="39" y="31"/>
                    <a:pt x="39" y="32"/>
                  </a:cubicBezTo>
                  <a:cubicBezTo>
                    <a:pt x="39" y="35"/>
                    <a:pt x="41" y="36"/>
                    <a:pt x="47" y="38"/>
                  </a:cubicBezTo>
                  <a:cubicBezTo>
                    <a:pt x="55" y="41"/>
                    <a:pt x="58" y="45"/>
                    <a:pt x="58" y="51"/>
                  </a:cubicBezTo>
                  <a:cubicBezTo>
                    <a:pt x="58" y="57"/>
                    <a:pt x="54" y="62"/>
                    <a:pt x="46" y="63"/>
                  </a:cubicBezTo>
                  <a:close/>
                </a:path>
              </a:pathLst>
            </a:custGeom>
            <a:solidFill>
              <a:srgbClr val="FCFC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0493" name="组合 24"/>
          <p:cNvGrpSpPr/>
          <p:nvPr/>
        </p:nvGrpSpPr>
        <p:grpSpPr>
          <a:xfrm>
            <a:off x="3616325" y="4187825"/>
            <a:ext cx="474663" cy="536575"/>
            <a:chExt cx="406393" cy="459645"/>
          </a:xfrm>
        </p:grpSpPr>
        <p:sp>
          <p:nvSpPr>
            <p:cNvPr id="20505" name="Freeform 148"/>
            <p:cNvSpPr>
              <a:spLocks noEditPoints="1" noChangeArrowheads="1"/>
            </p:cNvSpPr>
            <p:nvPr/>
          </p:nvSpPr>
          <p:spPr bwMode="auto">
            <a:xfrm>
              <a:off x="55120" y="0"/>
              <a:ext cx="351273" cy="456842"/>
            </a:xfrm>
            <a:custGeom>
              <a:gdLst>
                <a:gd name="T0" fmla="*/ 2147483646 w 159"/>
                <a:gd name="T1" fmla="*/ 2147483646 h 207"/>
                <a:gd name="T2" fmla="*/ 2147483646 w 159"/>
                <a:gd name="T3" fmla="*/ 2147483646 h 207"/>
                <a:gd name="T4" fmla="*/ 2147483646 w 159"/>
                <a:gd name="T5" fmla="*/ 2147483646 h 207"/>
                <a:gd name="T6" fmla="*/ 2147483646 w 159"/>
                <a:gd name="T7" fmla="*/ 2147483646 h 207"/>
                <a:gd name="T8" fmla="*/ 2147483646 w 159"/>
                <a:gd name="T9" fmla="*/ 2147483646 h 207"/>
                <a:gd name="T10" fmla="*/ 2147483646 w 159"/>
                <a:gd name="T11" fmla="*/ 2147483646 h 207"/>
                <a:gd name="T12" fmla="*/ 2147483646 w 159"/>
                <a:gd name="T13" fmla="*/ 2147483646 h 207"/>
                <a:gd name="T14" fmla="*/ 2147483646 w 159"/>
                <a:gd name="T15" fmla="*/ 2147483646 h 207"/>
                <a:gd name="T16" fmla="*/ 2147483646 w 159"/>
                <a:gd name="T17" fmla="*/ 2147483646 h 207"/>
                <a:gd name="T18" fmla="*/ 2147483646 w 159"/>
                <a:gd name="T19" fmla="*/ 2147483646 h 207"/>
                <a:gd name="T20" fmla="*/ 2147483646 w 159"/>
                <a:gd name="T21" fmla="*/ 2147483646 h 207"/>
                <a:gd name="T22" fmla="*/ 2147483646 w 159"/>
                <a:gd name="T23" fmla="*/ 2147483646 h 207"/>
                <a:gd name="T24" fmla="*/ 2147483646 w 159"/>
                <a:gd name="T25" fmla="*/ 2147483646 h 207"/>
                <a:gd name="T26" fmla="*/ 2147483646 w 159"/>
                <a:gd name="T27" fmla="*/ 2147483646 h 207"/>
                <a:gd name="T28" fmla="*/ 2147483646 w 159"/>
                <a:gd name="T29" fmla="*/ 2147483646 h 207"/>
                <a:gd name="T30" fmla="*/ 2147483646 w 159"/>
                <a:gd name="T31" fmla="*/ 2147483646 h 207"/>
                <a:gd name="T32" fmla="*/ 2147483646 w 159"/>
                <a:gd name="T33" fmla="*/ 2147483646 h 207"/>
                <a:gd name="T34" fmla="*/ 2147483646 w 159"/>
                <a:gd name="T35" fmla="*/ 2147483646 h 20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59"/>
                <a:gd name="T55" fmla="*/ 0 h 207"/>
                <a:gd name="T56" fmla="*/ 159 w 159"/>
                <a:gd name="T57" fmla="*/ 207 h 207"/>
              </a:gdLst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59" h="206">
                  <a:moveTo>
                    <a:pt x="157" y="185"/>
                  </a:moveTo>
                  <a:cubicBezTo>
                    <a:pt x="89" y="79"/>
                    <a:pt x="89" y="79"/>
                    <a:pt x="89" y="79"/>
                  </a:cubicBezTo>
                  <a:cubicBezTo>
                    <a:pt x="101" y="63"/>
                    <a:pt x="103" y="42"/>
                    <a:pt x="92" y="24"/>
                  </a:cubicBezTo>
                  <a:cubicBezTo>
                    <a:pt x="81" y="8"/>
                    <a:pt x="61" y="0"/>
                    <a:pt x="42" y="4"/>
                  </a:cubicBezTo>
                  <a:cubicBezTo>
                    <a:pt x="70" y="48"/>
                    <a:pt x="70" y="48"/>
                    <a:pt x="70" y="48"/>
                  </a:cubicBezTo>
                  <a:cubicBezTo>
                    <a:pt x="37" y="69"/>
                    <a:pt x="37" y="69"/>
                    <a:pt x="37" y="69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" y="42"/>
                    <a:pt x="0" y="61"/>
                    <a:pt x="10" y="77"/>
                  </a:cubicBezTo>
                  <a:cubicBezTo>
                    <a:pt x="21" y="95"/>
                    <a:pt x="43" y="102"/>
                    <a:pt x="62" y="96"/>
                  </a:cubicBezTo>
                  <a:cubicBezTo>
                    <a:pt x="130" y="202"/>
                    <a:pt x="130" y="202"/>
                    <a:pt x="130" y="202"/>
                  </a:cubicBezTo>
                  <a:cubicBezTo>
                    <a:pt x="133" y="206"/>
                    <a:pt x="138" y="207"/>
                    <a:pt x="143" y="205"/>
                  </a:cubicBezTo>
                  <a:cubicBezTo>
                    <a:pt x="154" y="197"/>
                    <a:pt x="154" y="197"/>
                    <a:pt x="154" y="197"/>
                  </a:cubicBezTo>
                  <a:cubicBezTo>
                    <a:pt x="158" y="195"/>
                    <a:pt x="159" y="189"/>
                    <a:pt x="157" y="185"/>
                  </a:cubicBezTo>
                  <a:close/>
                  <a:moveTo>
                    <a:pt x="144" y="193"/>
                  </a:moveTo>
                  <a:cubicBezTo>
                    <a:pt x="141" y="195"/>
                    <a:pt x="136" y="195"/>
                    <a:pt x="134" y="191"/>
                  </a:cubicBezTo>
                  <a:cubicBezTo>
                    <a:pt x="132" y="188"/>
                    <a:pt x="133" y="184"/>
                    <a:pt x="137" y="182"/>
                  </a:cubicBezTo>
                  <a:cubicBezTo>
                    <a:pt x="140" y="180"/>
                    <a:pt x="144" y="181"/>
                    <a:pt x="146" y="184"/>
                  </a:cubicBezTo>
                  <a:cubicBezTo>
                    <a:pt x="148" y="187"/>
                    <a:pt x="147" y="191"/>
                    <a:pt x="144" y="193"/>
                  </a:cubicBezTo>
                  <a:close/>
                </a:path>
              </a:pathLst>
            </a:custGeom>
            <a:solidFill>
              <a:srgbClr val="FCFC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06" name="Freeform 149"/>
            <p:cNvSpPr>
              <a:spLocks noEditPoints="1" noChangeArrowheads="1"/>
            </p:cNvSpPr>
            <p:nvPr/>
          </p:nvSpPr>
          <p:spPr bwMode="auto">
            <a:xfrm>
              <a:off x="0" y="231691"/>
              <a:ext cx="231691" cy="227954"/>
            </a:xfrm>
            <a:custGeom>
              <a:gdLst>
                <a:gd name="T0" fmla="*/ 2147483646 w 105"/>
                <a:gd name="T1" fmla="*/ 2147483646 h 103"/>
                <a:gd name="T2" fmla="*/ 2147483646 w 105"/>
                <a:gd name="T3" fmla="*/ 2147483646 h 103"/>
                <a:gd name="T4" fmla="*/ 2147483646 w 105"/>
                <a:gd name="T5" fmla="*/ 2147483646 h 103"/>
                <a:gd name="T6" fmla="*/ 2147483646 w 105"/>
                <a:gd name="T7" fmla="*/ 2147483646 h 103"/>
                <a:gd name="T8" fmla="*/ 2147483646 w 105"/>
                <a:gd name="T9" fmla="*/ 2147483646 h 103"/>
                <a:gd name="T10" fmla="*/ 2147483646 w 105"/>
                <a:gd name="T11" fmla="*/ 0 h 103"/>
                <a:gd name="T12" fmla="*/ 2147483646 w 105"/>
                <a:gd name="T13" fmla="*/ 0 h 103"/>
                <a:gd name="T14" fmla="*/ 2147483646 w 105"/>
                <a:gd name="T15" fmla="*/ 2147483646 h 103"/>
                <a:gd name="T16" fmla="*/ 2147483646 w 105"/>
                <a:gd name="T17" fmla="*/ 2147483646 h 103"/>
                <a:gd name="T18" fmla="*/ 2147483646 w 105"/>
                <a:gd name="T19" fmla="*/ 2147483646 h 103"/>
                <a:gd name="T20" fmla="*/ 2147483646 w 105"/>
                <a:gd name="T21" fmla="*/ 2147483646 h 103"/>
                <a:gd name="T22" fmla="*/ 2147483646 w 105"/>
                <a:gd name="T23" fmla="*/ 2147483646 h 103"/>
                <a:gd name="T24" fmla="*/ 2147483646 w 105"/>
                <a:gd name="T25" fmla="*/ 2147483646 h 103"/>
                <a:gd name="T26" fmla="*/ 0 w 105"/>
                <a:gd name="T27" fmla="*/ 2147483646 h 103"/>
                <a:gd name="T28" fmla="*/ 0 w 105"/>
                <a:gd name="T29" fmla="*/ 2147483646 h 103"/>
                <a:gd name="T30" fmla="*/ 2147483646 w 105"/>
                <a:gd name="T31" fmla="*/ 2147483646 h 103"/>
                <a:gd name="T32" fmla="*/ 2147483646 w 105"/>
                <a:gd name="T33" fmla="*/ 2147483646 h 103"/>
                <a:gd name="T34" fmla="*/ 2147483646 w 105"/>
                <a:gd name="T35" fmla="*/ 2147483646 h 103"/>
                <a:gd name="T36" fmla="*/ 2147483646 w 105"/>
                <a:gd name="T37" fmla="*/ 2147483646 h 103"/>
                <a:gd name="T38" fmla="*/ 2147483646 w 105"/>
                <a:gd name="T39" fmla="*/ 2147483646 h 103"/>
                <a:gd name="T40" fmla="*/ 2147483646 w 105"/>
                <a:gd name="T41" fmla="*/ 2147483646 h 103"/>
                <a:gd name="T42" fmla="*/ 2147483646 w 105"/>
                <a:gd name="T43" fmla="*/ 2147483646 h 103"/>
                <a:gd name="T44" fmla="*/ 2147483646 w 105"/>
                <a:gd name="T45" fmla="*/ 2147483646 h 103"/>
                <a:gd name="T46" fmla="*/ 2147483646 w 105"/>
                <a:gd name="T47" fmla="*/ 2147483646 h 103"/>
                <a:gd name="T48" fmla="*/ 2147483646 w 105"/>
                <a:gd name="T49" fmla="*/ 2147483646 h 103"/>
                <a:gd name="T50" fmla="*/ 2147483646 w 105"/>
                <a:gd name="T51" fmla="*/ 2147483646 h 103"/>
                <a:gd name="T52" fmla="*/ 2147483646 w 105"/>
                <a:gd name="T53" fmla="*/ 2147483646 h 103"/>
                <a:gd name="T54" fmla="*/ 2147483646 w 105"/>
                <a:gd name="T55" fmla="*/ 2147483646 h 103"/>
                <a:gd name="T56" fmla="*/ 2147483646 w 105"/>
                <a:gd name="T57" fmla="*/ 2147483646 h 103"/>
                <a:gd name="T58" fmla="*/ 2147483646 w 105"/>
                <a:gd name="T59" fmla="*/ 2147483646 h 103"/>
                <a:gd name="T60" fmla="*/ 2147483646 w 105"/>
                <a:gd name="T61" fmla="*/ 2147483646 h 103"/>
                <a:gd name="T62" fmla="*/ 2147483646 w 105"/>
                <a:gd name="T63" fmla="*/ 2147483646 h 103"/>
                <a:gd name="T64" fmla="*/ 2147483646 w 105"/>
                <a:gd name="T65" fmla="*/ 2147483646 h 103"/>
                <a:gd name="T66" fmla="*/ 2147483646 w 105"/>
                <a:gd name="T67" fmla="*/ 2147483646 h 103"/>
                <a:gd name="T68" fmla="*/ 2147483646 w 105"/>
                <a:gd name="T69" fmla="*/ 2147483646 h 103"/>
                <a:gd name="T70" fmla="*/ 2147483646 w 105"/>
                <a:gd name="T71" fmla="*/ 2147483646 h 103"/>
                <a:gd name="T72" fmla="*/ 2147483646 w 105"/>
                <a:gd name="T73" fmla="*/ 2147483646 h 103"/>
                <a:gd name="T74" fmla="*/ 2147483646 w 105"/>
                <a:gd name="T75" fmla="*/ 2147483646 h 10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05"/>
                <a:gd name="T115" fmla="*/ 0 h 103"/>
                <a:gd name="T116" fmla="*/ 105 w 105"/>
                <a:gd name="T117" fmla="*/ 103 h 103"/>
              </a:gdLst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05" h="103">
                  <a:moveTo>
                    <a:pt x="91" y="26"/>
                  </a:moveTo>
                  <a:cubicBezTo>
                    <a:pt x="97" y="20"/>
                    <a:pt x="97" y="20"/>
                    <a:pt x="97" y="20"/>
                  </a:cubicBezTo>
                  <a:cubicBezTo>
                    <a:pt x="84" y="7"/>
                    <a:pt x="84" y="7"/>
                    <a:pt x="84" y="7"/>
                  </a:cubicBezTo>
                  <a:cubicBezTo>
                    <a:pt x="78" y="13"/>
                    <a:pt x="78" y="13"/>
                    <a:pt x="78" y="13"/>
                  </a:cubicBezTo>
                  <a:cubicBezTo>
                    <a:pt x="73" y="10"/>
                    <a:pt x="67" y="8"/>
                    <a:pt x="62" y="7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38" y="8"/>
                    <a:pt x="33" y="10"/>
                    <a:pt x="28" y="13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2" y="31"/>
                    <a:pt x="10" y="36"/>
                    <a:pt x="8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9" y="61"/>
                    <a:pt x="9" y="61"/>
                    <a:pt x="9" y="61"/>
                  </a:cubicBezTo>
                  <a:cubicBezTo>
                    <a:pt x="10" y="66"/>
                    <a:pt x="12" y="71"/>
                    <a:pt x="15" y="76"/>
                  </a:cubicBezTo>
                  <a:cubicBezTo>
                    <a:pt x="9" y="82"/>
                    <a:pt x="9" y="82"/>
                    <a:pt x="9" y="82"/>
                  </a:cubicBezTo>
                  <a:cubicBezTo>
                    <a:pt x="22" y="95"/>
                    <a:pt x="22" y="95"/>
                    <a:pt x="22" y="95"/>
                  </a:cubicBezTo>
                  <a:cubicBezTo>
                    <a:pt x="28" y="89"/>
                    <a:pt x="28" y="89"/>
                    <a:pt x="28" y="89"/>
                  </a:cubicBezTo>
                  <a:cubicBezTo>
                    <a:pt x="33" y="92"/>
                    <a:pt x="38" y="94"/>
                    <a:pt x="43" y="95"/>
                  </a:cubicBezTo>
                  <a:cubicBezTo>
                    <a:pt x="43" y="103"/>
                    <a:pt x="43" y="103"/>
                    <a:pt x="4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95"/>
                    <a:pt x="62" y="95"/>
                    <a:pt x="62" y="95"/>
                  </a:cubicBezTo>
                  <a:cubicBezTo>
                    <a:pt x="67" y="94"/>
                    <a:pt x="73" y="92"/>
                    <a:pt x="77" y="89"/>
                  </a:cubicBezTo>
                  <a:cubicBezTo>
                    <a:pt x="83" y="95"/>
                    <a:pt x="83" y="95"/>
                    <a:pt x="83" y="95"/>
                  </a:cubicBezTo>
                  <a:cubicBezTo>
                    <a:pt x="96" y="82"/>
                    <a:pt x="96" y="82"/>
                    <a:pt x="96" y="82"/>
                  </a:cubicBezTo>
                  <a:cubicBezTo>
                    <a:pt x="91" y="76"/>
                    <a:pt x="91" y="76"/>
                    <a:pt x="91" y="76"/>
                  </a:cubicBezTo>
                  <a:cubicBezTo>
                    <a:pt x="94" y="71"/>
                    <a:pt x="96" y="66"/>
                    <a:pt x="97" y="61"/>
                  </a:cubicBezTo>
                  <a:cubicBezTo>
                    <a:pt x="105" y="61"/>
                    <a:pt x="105" y="61"/>
                    <a:pt x="105" y="61"/>
                  </a:cubicBezTo>
                  <a:cubicBezTo>
                    <a:pt x="105" y="42"/>
                    <a:pt x="105" y="42"/>
                    <a:pt x="105" y="42"/>
                  </a:cubicBezTo>
                  <a:cubicBezTo>
                    <a:pt x="97" y="42"/>
                    <a:pt x="97" y="42"/>
                    <a:pt x="97" y="42"/>
                  </a:cubicBezTo>
                  <a:cubicBezTo>
                    <a:pt x="96" y="36"/>
                    <a:pt x="94" y="31"/>
                    <a:pt x="91" y="26"/>
                  </a:cubicBezTo>
                  <a:close/>
                  <a:moveTo>
                    <a:pt x="53" y="83"/>
                  </a:moveTo>
                  <a:cubicBezTo>
                    <a:pt x="35" y="83"/>
                    <a:pt x="21" y="69"/>
                    <a:pt x="21" y="51"/>
                  </a:cubicBezTo>
                  <a:cubicBezTo>
                    <a:pt x="21" y="33"/>
                    <a:pt x="35" y="19"/>
                    <a:pt x="53" y="19"/>
                  </a:cubicBezTo>
                  <a:cubicBezTo>
                    <a:pt x="71" y="19"/>
                    <a:pt x="85" y="33"/>
                    <a:pt x="85" y="51"/>
                  </a:cubicBezTo>
                  <a:cubicBezTo>
                    <a:pt x="85" y="69"/>
                    <a:pt x="71" y="83"/>
                    <a:pt x="53" y="83"/>
                  </a:cubicBezTo>
                  <a:close/>
                </a:path>
              </a:pathLst>
            </a:custGeom>
            <a:solidFill>
              <a:srgbClr val="FCFC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07" name="Oval 150"/>
            <p:cNvSpPr>
              <a:spLocks noChangeArrowheads="1"/>
            </p:cNvSpPr>
            <p:nvPr/>
          </p:nvSpPr>
          <p:spPr bwMode="auto">
            <a:xfrm>
              <a:off x="97160" y="326983"/>
              <a:ext cx="37370" cy="37370"/>
            </a:xfrm>
            <a:prstGeom prst="ellipse">
              <a:avLst/>
            </a:prstGeom>
            <a:solidFill>
              <a:srgbClr val="FCFC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</p:grpSp>
      <p:sp>
        <p:nvSpPr>
          <p:cNvPr id="20494" name="文本框 28"/>
          <p:cNvSpPr>
            <a:spLocks noChangeArrowheads="1"/>
          </p:cNvSpPr>
          <p:nvPr/>
        </p:nvSpPr>
        <p:spPr bwMode="auto">
          <a:xfrm>
            <a:off x="1382713" y="2520950"/>
            <a:ext cx="2765425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 b="1">
                <a:solidFill>
                  <a:schemeClr val="bg1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MORE  THAN  TEMPLATE</a:t>
            </a:r>
            <a:endParaRPr lang="zh-CN" altLang="en-US" sz="1600" b="1">
              <a:solidFill>
                <a:schemeClr val="bg1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>
                <a:solidFill>
                  <a:schemeClr val="bg1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Click here to add  you to the Center of the  </a:t>
            </a:r>
            <a:endParaRPr lang="en-US" altLang="zh-CN" sz="1200">
              <a:solidFill>
                <a:schemeClr val="bg1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>
                <a:solidFill>
                  <a:schemeClr val="bg1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narrative thought</a:t>
            </a:r>
            <a:endParaRPr lang="en-US" altLang="zh-CN" sz="1200">
              <a:solidFill>
                <a:schemeClr val="bg1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200">
              <a:solidFill>
                <a:schemeClr val="bg1"/>
              </a:solidFill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400">
              <a:solidFill>
                <a:srgbClr val="FCFCFC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0495" name="文本框 29"/>
          <p:cNvSpPr>
            <a:spLocks noChangeArrowheads="1"/>
          </p:cNvSpPr>
          <p:nvPr/>
        </p:nvSpPr>
        <p:spPr bwMode="auto">
          <a:xfrm>
            <a:off x="9167813" y="2428875"/>
            <a:ext cx="2765425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 b="1">
                <a:solidFill>
                  <a:schemeClr val="bg1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MORE  THAN  TEMPLATE</a:t>
            </a:r>
            <a:endParaRPr lang="zh-CN" altLang="en-US" sz="1600" b="1">
              <a:solidFill>
                <a:schemeClr val="bg1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>
                <a:solidFill>
                  <a:schemeClr val="bg1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Click here to add  you to the Center of the  </a:t>
            </a:r>
            <a:endParaRPr lang="en-US" altLang="zh-CN" sz="1200">
              <a:solidFill>
                <a:schemeClr val="bg1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>
                <a:solidFill>
                  <a:schemeClr val="bg1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narrative thought</a:t>
            </a:r>
            <a:endParaRPr lang="en-US" altLang="zh-CN" sz="1200">
              <a:solidFill>
                <a:schemeClr val="bg1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200">
              <a:solidFill>
                <a:schemeClr val="bg1"/>
              </a:solidFill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400">
              <a:solidFill>
                <a:srgbClr val="FCFCFC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0496" name="文本框 30"/>
          <p:cNvSpPr>
            <a:spLocks noChangeArrowheads="1"/>
          </p:cNvSpPr>
          <p:nvPr/>
        </p:nvSpPr>
        <p:spPr bwMode="auto">
          <a:xfrm>
            <a:off x="508000" y="5051425"/>
            <a:ext cx="2765425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 b="1">
                <a:solidFill>
                  <a:schemeClr val="bg1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MORE  THAN  TEMPLATE</a:t>
            </a:r>
            <a:endParaRPr lang="zh-CN" altLang="en-US" sz="1600" b="1">
              <a:solidFill>
                <a:schemeClr val="bg1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>
                <a:solidFill>
                  <a:schemeClr val="bg1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Click here to add  you to the Center of the  </a:t>
            </a:r>
            <a:endParaRPr lang="en-US" altLang="zh-CN" sz="1200">
              <a:solidFill>
                <a:schemeClr val="bg1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>
                <a:solidFill>
                  <a:schemeClr val="bg1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narrative thought</a:t>
            </a:r>
            <a:endParaRPr lang="en-US" altLang="zh-CN" sz="1200">
              <a:solidFill>
                <a:schemeClr val="bg1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200">
              <a:solidFill>
                <a:schemeClr val="bg1"/>
              </a:solidFill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400">
              <a:solidFill>
                <a:srgbClr val="FCFCFC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0497" name="文本框 31"/>
          <p:cNvSpPr>
            <a:spLocks noChangeArrowheads="1"/>
          </p:cNvSpPr>
          <p:nvPr/>
        </p:nvSpPr>
        <p:spPr bwMode="auto">
          <a:xfrm>
            <a:off x="7591425" y="4854575"/>
            <a:ext cx="2765425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 b="1">
                <a:solidFill>
                  <a:schemeClr val="bg1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MORE  THAN  TEMPLATE</a:t>
            </a:r>
            <a:endParaRPr lang="zh-CN" altLang="en-US" sz="1600" b="1">
              <a:solidFill>
                <a:schemeClr val="bg1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>
                <a:solidFill>
                  <a:schemeClr val="bg1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Click here to add  you to the Center of the  </a:t>
            </a:r>
            <a:endParaRPr lang="en-US" altLang="zh-CN" sz="1200">
              <a:solidFill>
                <a:schemeClr val="bg1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>
                <a:solidFill>
                  <a:schemeClr val="bg1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narrative thought</a:t>
            </a:r>
            <a:endParaRPr lang="en-US" altLang="zh-CN" sz="1200">
              <a:solidFill>
                <a:schemeClr val="bg1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200">
              <a:solidFill>
                <a:schemeClr val="bg1"/>
              </a:solidFill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400">
              <a:solidFill>
                <a:srgbClr val="FCFCFC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0498" name="组合 32"/>
          <p:cNvGrpSpPr/>
          <p:nvPr/>
        </p:nvGrpSpPr>
        <p:grpSpPr>
          <a:xfrm>
            <a:off x="8674100" y="92075"/>
            <a:ext cx="3630613" cy="920750"/>
            <a:chExt cx="3965717" cy="921247"/>
          </a:xfrm>
        </p:grpSpPr>
        <p:sp>
          <p:nvSpPr>
            <p:cNvPr id="20503" name="等腰三角形 33"/>
            <p:cNvSpPr>
              <a:spLocks noChangeArrowheads="1"/>
            </p:cNvSpPr>
            <p:nvPr/>
          </p:nvSpPr>
          <p:spPr bwMode="auto">
            <a:xfrm rot="5400000" flipV="1">
              <a:off x="1522235" y="-1522235"/>
              <a:ext cx="921247" cy="3965717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0504" name="等腰三角形 34"/>
            <p:cNvSpPr>
              <a:spLocks noChangeArrowheads="1"/>
            </p:cNvSpPr>
            <p:nvPr/>
          </p:nvSpPr>
          <p:spPr bwMode="auto">
            <a:xfrm rot="5400000" flipV="1">
              <a:off x="2356721" y="-836346"/>
              <a:ext cx="602579" cy="2593940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20499" name="文本框 35"/>
          <p:cNvSpPr>
            <a:spLocks noChangeArrowheads="1"/>
          </p:cNvSpPr>
          <p:nvPr/>
        </p:nvSpPr>
        <p:spPr bwMode="auto">
          <a:xfrm>
            <a:off x="4070350" y="247650"/>
            <a:ext cx="40259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000000"/>
                </a:solidFill>
              </a:rPr>
              <a:t>  </a:t>
            </a:r>
            <a:r>
              <a:rPr lang="en-US" altLang="zh-CN" b="1">
                <a:solidFill>
                  <a:schemeClr val="bg1"/>
                </a:solidFill>
                <a:latin typeface="方正姚体简体" panose="03000509000000000000" pitchFamily="65" charset="-122"/>
                <a:sym typeface="方正姚体" panose="02010601030101010101" pitchFamily="2" charset="-122"/>
              </a:rPr>
              <a:t>MORE  THEN  TEMPLATE</a:t>
            </a:r>
            <a:endParaRPr lang="en-US" altLang="zh-CN" sz="2000" b="1">
              <a:solidFill>
                <a:schemeClr val="bg1"/>
              </a:solidFill>
              <a:latin typeface="方正姚体简体" panose="03000509000000000000" pitchFamily="65" charset="-122"/>
              <a:sym typeface="方正姚体" panose="02010601030101010101" pitchFamily="2" charset="-122"/>
            </a:endParaRPr>
          </a:p>
        </p:txBody>
      </p:sp>
      <p:grpSp>
        <p:nvGrpSpPr>
          <p:cNvPr id="20500" name="组合 36"/>
          <p:cNvGrpSpPr/>
          <p:nvPr/>
        </p:nvGrpSpPr>
        <p:grpSpPr>
          <a:xfrm flipH="1">
            <a:off x="-12700" y="92075"/>
            <a:ext cx="3630613" cy="920750"/>
            <a:chExt cx="3965717" cy="921247"/>
          </a:xfrm>
        </p:grpSpPr>
        <p:sp>
          <p:nvSpPr>
            <p:cNvPr id="20501" name="等腰三角形 37"/>
            <p:cNvSpPr>
              <a:spLocks noChangeArrowheads="1"/>
            </p:cNvSpPr>
            <p:nvPr/>
          </p:nvSpPr>
          <p:spPr bwMode="auto">
            <a:xfrm rot="5400000" flipV="1">
              <a:off x="1522235" y="-1522235"/>
              <a:ext cx="921247" cy="3965717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0502" name="等腰三角形 38"/>
            <p:cNvSpPr>
              <a:spLocks noChangeArrowheads="1"/>
            </p:cNvSpPr>
            <p:nvPr/>
          </p:nvSpPr>
          <p:spPr bwMode="auto">
            <a:xfrm rot="5400000" flipV="1">
              <a:off x="2356721" y="-836346"/>
              <a:ext cx="602579" cy="2593940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 bwMode="auto">
      <p:bgPr>
        <a:blipFill dpi="0" rotWithShape="0">
          <a:blip r:embed="rId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1506" name="组合 1"/>
          <p:cNvGrpSpPr/>
          <p:nvPr/>
        </p:nvGrpSpPr>
        <p:grpSpPr>
          <a:xfrm>
            <a:off x="8674100" y="92075"/>
            <a:ext cx="3630613" cy="920750"/>
            <a:chExt cx="3965717" cy="921247"/>
          </a:xfrm>
        </p:grpSpPr>
        <p:sp>
          <p:nvSpPr>
            <p:cNvPr id="21524" name="等腰三角形 2"/>
            <p:cNvSpPr>
              <a:spLocks noChangeArrowheads="1"/>
            </p:cNvSpPr>
            <p:nvPr/>
          </p:nvSpPr>
          <p:spPr bwMode="auto">
            <a:xfrm rot="5400000" flipV="1">
              <a:off x="1522235" y="-1522235"/>
              <a:ext cx="921247" cy="3965717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1525" name="等腰三角形 3"/>
            <p:cNvSpPr>
              <a:spLocks noChangeArrowheads="1"/>
            </p:cNvSpPr>
            <p:nvPr/>
          </p:nvSpPr>
          <p:spPr bwMode="auto">
            <a:xfrm rot="5400000" flipV="1">
              <a:off x="2356721" y="-836346"/>
              <a:ext cx="602579" cy="2593940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21507" name="文本框 4"/>
          <p:cNvSpPr>
            <a:spLocks noChangeArrowheads="1"/>
          </p:cNvSpPr>
          <p:nvPr/>
        </p:nvSpPr>
        <p:spPr bwMode="auto">
          <a:xfrm>
            <a:off x="4070350" y="247650"/>
            <a:ext cx="40259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000000"/>
                </a:solidFill>
              </a:rPr>
              <a:t>  </a:t>
            </a:r>
            <a:r>
              <a:rPr lang="en-US" altLang="zh-CN" b="1">
                <a:solidFill>
                  <a:schemeClr val="bg1"/>
                </a:solidFill>
                <a:latin typeface="方正姚体简体" panose="03000509000000000000" pitchFamily="65" charset="-122"/>
                <a:sym typeface="方正姚体" panose="02010601030101010101" pitchFamily="2" charset="-122"/>
              </a:rPr>
              <a:t>MORE  THEN  TEMPLATE</a:t>
            </a:r>
            <a:endParaRPr lang="en-US" altLang="zh-CN" sz="2000" b="1">
              <a:solidFill>
                <a:schemeClr val="bg1"/>
              </a:solidFill>
              <a:latin typeface="方正姚体简体" panose="03000509000000000000" pitchFamily="65" charset="-122"/>
              <a:sym typeface="方正姚体" panose="02010601030101010101" pitchFamily="2" charset="-122"/>
            </a:endParaRPr>
          </a:p>
        </p:txBody>
      </p:sp>
      <p:grpSp>
        <p:nvGrpSpPr>
          <p:cNvPr id="21508" name="组合 5"/>
          <p:cNvGrpSpPr/>
          <p:nvPr/>
        </p:nvGrpSpPr>
        <p:grpSpPr>
          <a:xfrm flipH="1">
            <a:off x="-12700" y="92075"/>
            <a:ext cx="3630613" cy="920750"/>
            <a:chExt cx="3965717" cy="921247"/>
          </a:xfrm>
        </p:grpSpPr>
        <p:sp>
          <p:nvSpPr>
            <p:cNvPr id="21522" name="等腰三角形 6"/>
            <p:cNvSpPr>
              <a:spLocks noChangeArrowheads="1"/>
            </p:cNvSpPr>
            <p:nvPr/>
          </p:nvSpPr>
          <p:spPr bwMode="auto">
            <a:xfrm rot="5400000" flipV="1">
              <a:off x="1522235" y="-1522235"/>
              <a:ext cx="921247" cy="3965717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1523" name="等腰三角形 7"/>
            <p:cNvSpPr>
              <a:spLocks noChangeArrowheads="1"/>
            </p:cNvSpPr>
            <p:nvPr/>
          </p:nvSpPr>
          <p:spPr bwMode="auto">
            <a:xfrm rot="5400000" flipV="1">
              <a:off x="2356721" y="-836346"/>
              <a:ext cx="602579" cy="2593940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pic>
        <p:nvPicPr>
          <p:cNvPr id="21509" name="图片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77888" y="1828800"/>
            <a:ext cx="5414962" cy="4603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0" name="图片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76300" y="1828800"/>
            <a:ext cx="5414963" cy="4603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11" name="矩形 10"/>
          <p:cNvSpPr>
            <a:spLocks noChangeArrowheads="1"/>
          </p:cNvSpPr>
          <p:nvPr/>
        </p:nvSpPr>
        <p:spPr bwMode="auto">
          <a:xfrm>
            <a:off x="1433513" y="2397125"/>
            <a:ext cx="4300537" cy="2705100"/>
          </a:xfrm>
          <a:prstGeom prst="rect">
            <a:avLst/>
          </a:prstGeom>
          <a:blipFill dpi="0" rotWithShape="1">
            <a:blip r:embed="rId4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1512" name="圆角矩形 11"/>
          <p:cNvSpPr>
            <a:spLocks noChangeArrowheads="1"/>
          </p:cNvSpPr>
          <p:nvPr/>
        </p:nvSpPr>
        <p:spPr bwMode="auto">
          <a:xfrm>
            <a:off x="6289675" y="2244725"/>
            <a:ext cx="3460750" cy="617538"/>
          </a:xfrm>
          <a:prstGeom prst="roundRect">
            <a:avLst>
              <a:gd name="adj" fmla="val 22148"/>
            </a:avLst>
          </a:prstGeom>
          <a:solidFill>
            <a:srgbClr val="FCFCFC">
              <a:alpha val="50195"/>
            </a:srgbClr>
          </a:solidFill>
          <a:ln w="6350">
            <a:solidFill>
              <a:srgbClr val="FFFFFF">
                <a:alpha val="39999"/>
              </a:srgbClr>
            </a:solidFill>
            <a:bevel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1513" name="圆角矩形 12"/>
          <p:cNvSpPr>
            <a:spLocks noChangeArrowheads="1"/>
          </p:cNvSpPr>
          <p:nvPr/>
        </p:nvSpPr>
        <p:spPr bwMode="auto">
          <a:xfrm>
            <a:off x="6307138" y="2970213"/>
            <a:ext cx="4465637" cy="617537"/>
          </a:xfrm>
          <a:prstGeom prst="roundRect">
            <a:avLst>
              <a:gd name="adj" fmla="val 22148"/>
            </a:avLst>
          </a:prstGeom>
          <a:solidFill>
            <a:srgbClr val="FCFCFC">
              <a:alpha val="39999"/>
            </a:srgbClr>
          </a:solidFill>
          <a:ln w="6350">
            <a:solidFill>
              <a:srgbClr val="FFFFFF">
                <a:alpha val="39999"/>
              </a:srgbClr>
            </a:solidFill>
            <a:bevel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1514" name="圆角矩形 13"/>
          <p:cNvSpPr>
            <a:spLocks noChangeArrowheads="1"/>
          </p:cNvSpPr>
          <p:nvPr/>
        </p:nvSpPr>
        <p:spPr bwMode="auto">
          <a:xfrm>
            <a:off x="6296025" y="3695700"/>
            <a:ext cx="4994275" cy="615950"/>
          </a:xfrm>
          <a:prstGeom prst="roundRect">
            <a:avLst>
              <a:gd name="adj" fmla="val 22148"/>
            </a:avLst>
          </a:prstGeom>
          <a:solidFill>
            <a:srgbClr val="FCFCFC">
              <a:alpha val="29803"/>
            </a:srgbClr>
          </a:solidFill>
          <a:ln w="6350">
            <a:solidFill>
              <a:srgbClr val="FFFFFF">
                <a:alpha val="39999"/>
              </a:srgbClr>
            </a:solidFill>
            <a:bevel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1515" name="圆角矩形 14"/>
          <p:cNvSpPr>
            <a:spLocks noChangeArrowheads="1"/>
          </p:cNvSpPr>
          <p:nvPr/>
        </p:nvSpPr>
        <p:spPr bwMode="auto">
          <a:xfrm>
            <a:off x="6289675" y="4421188"/>
            <a:ext cx="3943350" cy="615950"/>
          </a:xfrm>
          <a:prstGeom prst="roundRect">
            <a:avLst>
              <a:gd name="adj" fmla="val 22148"/>
            </a:avLst>
          </a:prstGeom>
          <a:solidFill>
            <a:srgbClr val="FCFCFC">
              <a:alpha val="20000"/>
            </a:srgbClr>
          </a:solidFill>
          <a:ln w="6350">
            <a:solidFill>
              <a:srgbClr val="FFFFFF">
                <a:alpha val="39999"/>
              </a:srgbClr>
            </a:solidFill>
            <a:bevel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1516" name="圆角矩形 15"/>
          <p:cNvSpPr>
            <a:spLocks noChangeArrowheads="1"/>
          </p:cNvSpPr>
          <p:nvPr/>
        </p:nvSpPr>
        <p:spPr bwMode="auto">
          <a:xfrm>
            <a:off x="6296025" y="5146675"/>
            <a:ext cx="3114675" cy="615950"/>
          </a:xfrm>
          <a:prstGeom prst="roundRect">
            <a:avLst>
              <a:gd name="adj" fmla="val 22148"/>
            </a:avLst>
          </a:prstGeom>
          <a:solidFill>
            <a:srgbClr val="FCFCFC">
              <a:alpha val="9804"/>
            </a:srgbClr>
          </a:solidFill>
          <a:ln w="6350">
            <a:solidFill>
              <a:srgbClr val="FFFFFF">
                <a:alpha val="39999"/>
              </a:srgbClr>
            </a:solidFill>
            <a:bevel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1517" name="矩形 16"/>
          <p:cNvSpPr>
            <a:spLocks noChangeArrowheads="1"/>
          </p:cNvSpPr>
          <p:nvPr/>
        </p:nvSpPr>
        <p:spPr bwMode="auto">
          <a:xfrm>
            <a:off x="6321425" y="2343150"/>
            <a:ext cx="2819400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000">
                <a:solidFill>
                  <a:schemeClr val="bg1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Click here to add your title</a:t>
            </a:r>
            <a:endParaRPr lang="zh-CN" altLang="en-US" sz="2000">
              <a:solidFill>
                <a:schemeClr val="bg1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2400">
              <a:solidFill>
                <a:schemeClr val="bg1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</p:txBody>
      </p:sp>
      <p:sp>
        <p:nvSpPr>
          <p:cNvPr id="21518" name="矩形 17"/>
          <p:cNvSpPr>
            <a:spLocks noChangeArrowheads="1"/>
          </p:cNvSpPr>
          <p:nvPr/>
        </p:nvSpPr>
        <p:spPr bwMode="auto">
          <a:xfrm>
            <a:off x="6353175" y="3081338"/>
            <a:ext cx="2819400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000">
                <a:solidFill>
                  <a:schemeClr val="bg1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Click here to add your title</a:t>
            </a:r>
            <a:endParaRPr lang="zh-CN" altLang="en-US" sz="2000">
              <a:solidFill>
                <a:schemeClr val="bg1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2400">
              <a:solidFill>
                <a:schemeClr val="bg1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</p:txBody>
      </p:sp>
      <p:sp>
        <p:nvSpPr>
          <p:cNvPr id="21519" name="矩形 18"/>
          <p:cNvSpPr>
            <a:spLocks noChangeArrowheads="1"/>
          </p:cNvSpPr>
          <p:nvPr/>
        </p:nvSpPr>
        <p:spPr bwMode="auto">
          <a:xfrm>
            <a:off x="6353175" y="3808413"/>
            <a:ext cx="2819400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000">
                <a:solidFill>
                  <a:schemeClr val="bg1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Click here to add your title</a:t>
            </a:r>
            <a:endParaRPr lang="zh-CN" altLang="en-US" sz="2000">
              <a:solidFill>
                <a:schemeClr val="bg1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1520" name="矩形 19"/>
          <p:cNvSpPr>
            <a:spLocks noChangeArrowheads="1"/>
          </p:cNvSpPr>
          <p:nvPr/>
        </p:nvSpPr>
        <p:spPr bwMode="auto">
          <a:xfrm>
            <a:off x="6353175" y="4532313"/>
            <a:ext cx="2819400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000">
                <a:solidFill>
                  <a:schemeClr val="bg1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Click here to add your title</a:t>
            </a:r>
            <a:endParaRPr lang="zh-CN" altLang="en-US" sz="2000">
              <a:solidFill>
                <a:schemeClr val="bg1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1521" name="矩形 20"/>
          <p:cNvSpPr>
            <a:spLocks noChangeArrowheads="1"/>
          </p:cNvSpPr>
          <p:nvPr/>
        </p:nvSpPr>
        <p:spPr bwMode="auto">
          <a:xfrm>
            <a:off x="6353175" y="5264150"/>
            <a:ext cx="2819400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000">
                <a:solidFill>
                  <a:schemeClr val="bg1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Click here to add your title</a:t>
            </a:r>
            <a:endParaRPr lang="zh-CN" altLang="en-US" sz="2000">
              <a:solidFill>
                <a:schemeClr val="bg1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 bwMode="auto">
      <p:bgPr>
        <a:blipFill dpi="0"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2530" name="等腰三角形 16"/>
          <p:cNvSpPr>
            <a:spLocks noChangeArrowheads="1"/>
          </p:cNvSpPr>
          <p:nvPr/>
        </p:nvSpPr>
        <p:spPr bwMode="auto">
          <a:xfrm>
            <a:off x="1889125" y="4375150"/>
            <a:ext cx="2689225" cy="2482850"/>
          </a:xfrm>
          <a:prstGeom prst="triangle">
            <a:avLst>
              <a:gd name="adj" fmla="val 50000"/>
            </a:avLst>
          </a:prstGeom>
          <a:solidFill>
            <a:srgbClr val="FFFFFF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2531" name="文本框 19"/>
          <p:cNvSpPr>
            <a:spLocks noChangeArrowheads="1"/>
          </p:cNvSpPr>
          <p:nvPr/>
        </p:nvSpPr>
        <p:spPr bwMode="auto">
          <a:xfrm>
            <a:off x="5149850" y="3068638"/>
            <a:ext cx="6084888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000000"/>
                </a:solidFill>
              </a:rPr>
              <a:t>  </a:t>
            </a:r>
            <a:r>
              <a:rPr lang="en-US" altLang="zh-CN" sz="4400">
                <a:solidFill>
                  <a:schemeClr val="bg1"/>
                </a:solidFill>
                <a:latin typeface="方正姚体简体" panose="03000509000000000000" pitchFamily="65" charset="-122"/>
                <a:sym typeface="方正姚体" panose="02010601030101010101" pitchFamily="2" charset="-122"/>
              </a:rPr>
              <a:t>MORE  </a:t>
            </a:r>
            <a:r>
              <a:rPr lang="en-US" altLang="zh-CN" sz="4400" b="1">
                <a:solidFill>
                  <a:schemeClr val="bg1"/>
                </a:solidFill>
                <a:latin typeface="方正姚体简体" panose="03000509000000000000" pitchFamily="65" charset="-122"/>
                <a:sym typeface="方正姚体" panose="02010601030101010101" pitchFamily="2" charset="-122"/>
              </a:rPr>
              <a:t>THEN  </a:t>
            </a:r>
            <a:r>
              <a:rPr lang="en-US" altLang="zh-CN" sz="4400">
                <a:solidFill>
                  <a:schemeClr val="bg1"/>
                </a:solidFill>
                <a:latin typeface="方正姚体简体" panose="03000509000000000000" pitchFamily="65" charset="-122"/>
                <a:sym typeface="方正姚体" panose="02010601030101010101" pitchFamily="2" charset="-122"/>
              </a:rPr>
              <a:t>TEMPLATE</a:t>
            </a:r>
            <a:endParaRPr lang="en-US" altLang="zh-CN" sz="3600">
              <a:solidFill>
                <a:schemeClr val="bg1"/>
              </a:solidFill>
              <a:latin typeface="方正姚体简体" panose="03000509000000000000" pitchFamily="65" charset="-122"/>
              <a:sym typeface="方正姚体" panose="02010601030101010101" pitchFamily="2" charset="-122"/>
            </a:endParaRPr>
          </a:p>
        </p:txBody>
      </p:sp>
      <p:sp>
        <p:nvSpPr>
          <p:cNvPr id="22532" name="文本框 20"/>
          <p:cNvSpPr>
            <a:spLocks noChangeArrowheads="1"/>
          </p:cNvSpPr>
          <p:nvPr/>
        </p:nvSpPr>
        <p:spPr bwMode="auto">
          <a:xfrm>
            <a:off x="5913438" y="3822700"/>
            <a:ext cx="4975225" cy="1446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chemeClr val="bg1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华文宋体" panose="02010600040101010101" pitchFamily="2" charset="-122"/>
              </a:rPr>
              <a:t>          </a:t>
            </a:r>
            <a:endParaRPr lang="zh-CN" altLang="en-US" sz="3200" b="1">
              <a:solidFill>
                <a:schemeClr val="bg1"/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800">
                <a:solidFill>
                  <a:schemeClr val="bg1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Click here to add  you to the  center of the  narrative </a:t>
            </a:r>
            <a:endParaRPr lang="zh-CN" altLang="en-US" sz="1800">
              <a:solidFill>
                <a:schemeClr val="bg1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800">
                <a:solidFill>
                  <a:schemeClr val="bg1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Thought  Click here to add   you to the  center of the </a:t>
            </a:r>
            <a:endParaRPr lang="zh-CN" altLang="en-US" sz="1800">
              <a:solidFill>
                <a:schemeClr val="bg1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800">
                <a:solidFill>
                  <a:schemeClr val="bg1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                             narrative thought</a:t>
            </a:r>
            <a:endParaRPr lang="en-US" altLang="zh-CN" sz="2000">
              <a:solidFill>
                <a:schemeClr val="bg1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</p:txBody>
      </p:sp>
      <p:sp>
        <p:nvSpPr>
          <p:cNvPr id="22533" name="直接连接符 21"/>
          <p:cNvSpPr>
            <a:spLocks noChangeShapeType="1"/>
          </p:cNvSpPr>
          <p:nvPr/>
        </p:nvSpPr>
        <p:spPr bwMode="auto">
          <a:xfrm rot="5400000" flipH="1">
            <a:off x="8209757" y="1100931"/>
            <a:ext cx="0" cy="5903913"/>
          </a:xfrm>
          <a:prstGeom prst="line">
            <a:avLst/>
          </a:prstGeom>
          <a:noFill/>
          <a:ln w="12700">
            <a:solidFill>
              <a:srgbClr val="FFFFFF">
                <a:alpha val="50195"/>
              </a:srgbClr>
            </a:solidFill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34" name="等腰三角形 24"/>
          <p:cNvSpPr>
            <a:spLocks noChangeArrowheads="1"/>
          </p:cNvSpPr>
          <p:nvPr/>
        </p:nvSpPr>
        <p:spPr bwMode="auto">
          <a:xfrm>
            <a:off x="2155825" y="4867275"/>
            <a:ext cx="2155825" cy="1990725"/>
          </a:xfrm>
          <a:prstGeom prst="triangle">
            <a:avLst>
              <a:gd name="adj" fmla="val 50000"/>
            </a:avLst>
          </a:prstGeom>
          <a:solidFill>
            <a:srgbClr val="FFFFFF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2535" name="等腰三角形 26"/>
          <p:cNvSpPr>
            <a:spLocks noChangeArrowheads="1"/>
          </p:cNvSpPr>
          <p:nvPr/>
        </p:nvSpPr>
        <p:spPr bwMode="auto">
          <a:xfrm flipV="1">
            <a:off x="868363" y="0"/>
            <a:ext cx="4738687" cy="4375150"/>
          </a:xfrm>
          <a:prstGeom prst="triangle">
            <a:avLst>
              <a:gd name="adj" fmla="val 50000"/>
            </a:avLst>
          </a:prstGeom>
          <a:solidFill>
            <a:srgbClr val="FFFFFF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2536" name="等腰三角形 28"/>
          <p:cNvSpPr>
            <a:spLocks noChangeArrowheads="1"/>
          </p:cNvSpPr>
          <p:nvPr/>
        </p:nvSpPr>
        <p:spPr bwMode="auto">
          <a:xfrm flipV="1">
            <a:off x="1177925" y="-19050"/>
            <a:ext cx="4140200" cy="3822700"/>
          </a:xfrm>
          <a:prstGeom prst="triangle">
            <a:avLst>
              <a:gd name="adj" fmla="val 50000"/>
            </a:avLst>
          </a:prstGeom>
          <a:solidFill>
            <a:srgbClr val="FFFFFF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2537" name="文本框 29"/>
          <p:cNvSpPr>
            <a:spLocks noChangeArrowheads="1"/>
          </p:cNvSpPr>
          <p:nvPr/>
        </p:nvSpPr>
        <p:spPr bwMode="auto">
          <a:xfrm>
            <a:off x="2463800" y="428625"/>
            <a:ext cx="1717675" cy="1862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1500" b="1">
                <a:solidFill>
                  <a:srgbClr val="093255"/>
                </a:solidFill>
                <a:latin typeface="Impact" panose="020b0806030902050204" pitchFamily="34" charset="0"/>
                <a:sym typeface="Impact" panose="020b0806030902050204" pitchFamily="34" charset="0"/>
              </a:rPr>
              <a:t>02</a:t>
            </a:r>
            <a:endParaRPr lang="zh-CN" altLang="en-US" sz="11500" b="1">
              <a:solidFill>
                <a:srgbClr val="093255"/>
              </a:solidFill>
              <a:latin typeface="Impact" panose="020b0806030902050204" pitchFamily="34" charset="0"/>
              <a:sym typeface="Impact" panose="020b0806030902050204" pitchFamily="34" charset="0"/>
            </a:endParaRPr>
          </a:p>
        </p:txBody>
      </p:sp>
    </p:spTree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 bwMode="auto">
      <p:bgPr>
        <a:blipFill dpi="0"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3554" name="组合 1"/>
          <p:cNvGrpSpPr/>
          <p:nvPr/>
        </p:nvGrpSpPr>
        <p:grpSpPr>
          <a:xfrm>
            <a:off x="8674100" y="92075"/>
            <a:ext cx="3630613" cy="920750"/>
            <a:chExt cx="3965717" cy="921247"/>
          </a:xfrm>
        </p:grpSpPr>
        <p:sp>
          <p:nvSpPr>
            <p:cNvPr id="23586" name="等腰三角形 2"/>
            <p:cNvSpPr>
              <a:spLocks noChangeArrowheads="1"/>
            </p:cNvSpPr>
            <p:nvPr/>
          </p:nvSpPr>
          <p:spPr bwMode="auto">
            <a:xfrm rot="5400000" flipV="1">
              <a:off x="1522235" y="-1522235"/>
              <a:ext cx="921247" cy="3965717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3587" name="等腰三角形 3"/>
            <p:cNvSpPr>
              <a:spLocks noChangeArrowheads="1"/>
            </p:cNvSpPr>
            <p:nvPr/>
          </p:nvSpPr>
          <p:spPr bwMode="auto">
            <a:xfrm rot="5400000" flipV="1">
              <a:off x="2356721" y="-836346"/>
              <a:ext cx="602579" cy="2593940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23555" name="文本框 4"/>
          <p:cNvSpPr>
            <a:spLocks noChangeArrowheads="1"/>
          </p:cNvSpPr>
          <p:nvPr/>
        </p:nvSpPr>
        <p:spPr bwMode="auto">
          <a:xfrm>
            <a:off x="4070350" y="247650"/>
            <a:ext cx="40259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000000"/>
                </a:solidFill>
              </a:rPr>
              <a:t>  </a:t>
            </a:r>
            <a:r>
              <a:rPr lang="en-US" altLang="zh-CN" b="1">
                <a:solidFill>
                  <a:schemeClr val="bg1"/>
                </a:solidFill>
                <a:latin typeface="方正姚体简体" panose="03000509000000000000" pitchFamily="65" charset="-122"/>
                <a:sym typeface="方正姚体" panose="02010601030101010101" pitchFamily="2" charset="-122"/>
              </a:rPr>
              <a:t>MORE  THEN  TEMPLATE</a:t>
            </a:r>
            <a:endParaRPr lang="en-US" altLang="zh-CN" sz="2000" b="1">
              <a:solidFill>
                <a:schemeClr val="bg1"/>
              </a:solidFill>
              <a:latin typeface="方正姚体简体" panose="03000509000000000000" pitchFamily="65" charset="-122"/>
              <a:sym typeface="方正姚体" panose="02010601030101010101" pitchFamily="2" charset="-122"/>
            </a:endParaRPr>
          </a:p>
        </p:txBody>
      </p:sp>
      <p:grpSp>
        <p:nvGrpSpPr>
          <p:cNvPr id="23556" name="组合 5"/>
          <p:cNvGrpSpPr/>
          <p:nvPr/>
        </p:nvGrpSpPr>
        <p:grpSpPr>
          <a:xfrm flipH="1">
            <a:off x="-12700" y="92075"/>
            <a:ext cx="3630613" cy="920750"/>
            <a:chExt cx="3965717" cy="921247"/>
          </a:xfrm>
        </p:grpSpPr>
        <p:sp>
          <p:nvSpPr>
            <p:cNvPr id="23584" name="等腰三角形 6"/>
            <p:cNvSpPr>
              <a:spLocks noChangeArrowheads="1"/>
            </p:cNvSpPr>
            <p:nvPr/>
          </p:nvSpPr>
          <p:spPr bwMode="auto">
            <a:xfrm rot="5400000" flipV="1">
              <a:off x="1522235" y="-1522235"/>
              <a:ext cx="921247" cy="3965717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3585" name="等腰三角形 7"/>
            <p:cNvSpPr>
              <a:spLocks noChangeArrowheads="1"/>
            </p:cNvSpPr>
            <p:nvPr/>
          </p:nvSpPr>
          <p:spPr bwMode="auto">
            <a:xfrm rot="5400000" flipV="1">
              <a:off x="2356721" y="-836346"/>
              <a:ext cx="602579" cy="2593940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23557" name="任意多边形 8"/>
          <p:cNvSpPr>
            <a:spLocks noChangeArrowheads="1"/>
          </p:cNvSpPr>
          <p:nvPr/>
        </p:nvSpPr>
        <p:spPr bwMode="auto">
          <a:xfrm>
            <a:off x="1063625" y="2259013"/>
            <a:ext cx="3006725" cy="2443162"/>
          </a:xfrm>
          <a:custGeom>
            <a:gdLst>
              <a:gd name="T0" fmla="*/ 538261 w 4506439"/>
              <a:gd name="T1" fmla="*/ 0 h 3710895"/>
              <a:gd name="T2" fmla="*/ 787388 w 4506439"/>
              <a:gd name="T3" fmla="*/ 0 h 3710895"/>
              <a:gd name="T4" fmla="*/ 1338487 w 4506439"/>
              <a:gd name="T5" fmla="*/ 0 h 3710895"/>
              <a:gd name="T6" fmla="*/ 1338487 w 4506439"/>
              <a:gd name="T7" fmla="*/ 529504 h 3710895"/>
              <a:gd name="T8" fmla="*/ 1338487 w 4506439"/>
              <a:gd name="T9" fmla="*/ 548321 h 3710895"/>
              <a:gd name="T10" fmla="*/ 1337498 w 4506439"/>
              <a:gd name="T11" fmla="*/ 548321 h 3710895"/>
              <a:gd name="T12" fmla="*/ 1335642 w 4506439"/>
              <a:gd name="T13" fmla="*/ 583643 h 3710895"/>
              <a:gd name="T14" fmla="*/ 840258 w 4506439"/>
              <a:gd name="T15" fmla="*/ 1056603 h 3710895"/>
              <a:gd name="T16" fmla="*/ 831683 w 4506439"/>
              <a:gd name="T17" fmla="*/ 1056993 h 3710895"/>
              <a:gd name="T18" fmla="*/ 831683 w 4506439"/>
              <a:gd name="T19" fmla="*/ 1059008 h 3710895"/>
              <a:gd name="T20" fmla="*/ 787388 w 4506439"/>
              <a:gd name="T21" fmla="*/ 1059008 h 3710895"/>
              <a:gd name="T22" fmla="*/ 551104 w 4506439"/>
              <a:gd name="T23" fmla="*/ 1059008 h 3710895"/>
              <a:gd name="T24" fmla="*/ 551098 w 4506439"/>
              <a:gd name="T25" fmla="*/ 1059009 h 3710895"/>
              <a:gd name="T26" fmla="*/ 551092 w 4506439"/>
              <a:gd name="T27" fmla="*/ 1059008 h 3710895"/>
              <a:gd name="T28" fmla="*/ 0 w 4506439"/>
              <a:gd name="T29" fmla="*/ 1059008 h 3710895"/>
              <a:gd name="T30" fmla="*/ 0 w 4506439"/>
              <a:gd name="T31" fmla="*/ 548321 h 3710895"/>
              <a:gd name="T32" fmla="*/ 989 w 4506439"/>
              <a:gd name="T33" fmla="*/ 548321 h 3710895"/>
              <a:gd name="T34" fmla="*/ 0 w 4506439"/>
              <a:gd name="T35" fmla="*/ 529504 h 3710895"/>
              <a:gd name="T36" fmla="*/ 494752 w 4506439"/>
              <a:gd name="T37" fmla="*/ 2734 h 3710895"/>
              <a:gd name="T38" fmla="*/ 538261 w 4506439"/>
              <a:gd name="T39" fmla="*/ 623 h 3710895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4506439"/>
              <a:gd name="T61" fmla="*/ 0 h 3710895"/>
              <a:gd name="T62" fmla="*/ 4506439 w 4506439"/>
              <a:gd name="T63" fmla="*/ 3710895 h 3710895"/>
            </a:gdLst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4506439" h="3710895">
                <a:moveTo>
                  <a:pt x="1812225" y="0"/>
                </a:moveTo>
                <a:lnTo>
                  <a:pt x="2650992" y="0"/>
                </a:lnTo>
                <a:lnTo>
                  <a:pt x="4506439" y="0"/>
                </a:lnTo>
                <a:lnTo>
                  <a:pt x="4506439" y="1855447"/>
                </a:lnTo>
                <a:lnTo>
                  <a:pt x="4506439" y="1921383"/>
                </a:lnTo>
                <a:lnTo>
                  <a:pt x="4503110" y="1921383"/>
                </a:lnTo>
                <a:lnTo>
                  <a:pt x="4496860" y="2045156"/>
                </a:lnTo>
                <a:cubicBezTo>
                  <a:pt x="4407781" y="2922300"/>
                  <a:pt x="3707736" y="3618827"/>
                  <a:pt x="2828995" y="3702466"/>
                </a:cubicBezTo>
                <a:lnTo>
                  <a:pt x="2800124" y="3703833"/>
                </a:lnTo>
                <a:lnTo>
                  <a:pt x="2800124" y="3710894"/>
                </a:lnTo>
                <a:lnTo>
                  <a:pt x="2650992" y="3710894"/>
                </a:lnTo>
                <a:lnTo>
                  <a:pt x="1855467" y="3710894"/>
                </a:lnTo>
                <a:lnTo>
                  <a:pt x="1855447" y="3710895"/>
                </a:lnTo>
                <a:lnTo>
                  <a:pt x="1855427" y="3710894"/>
                </a:lnTo>
                <a:lnTo>
                  <a:pt x="0" y="3710894"/>
                </a:lnTo>
                <a:lnTo>
                  <a:pt x="0" y="1921385"/>
                </a:lnTo>
                <a:lnTo>
                  <a:pt x="3330" y="1921385"/>
                </a:lnTo>
                <a:lnTo>
                  <a:pt x="0" y="1855448"/>
                </a:lnTo>
                <a:cubicBezTo>
                  <a:pt x="0" y="894759"/>
                  <a:pt x="730118" y="104598"/>
                  <a:pt x="1665738" y="9581"/>
                </a:cubicBezTo>
                <a:lnTo>
                  <a:pt x="1812225" y="2184"/>
                </a:lnTo>
                <a:lnTo>
                  <a:pt x="1812225" y="0"/>
                </a:lnTo>
                <a:close/>
              </a:path>
            </a:pathLst>
          </a:custGeom>
          <a:solidFill>
            <a:srgbClr val="FEFEFE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3558" name="任意多边形 9"/>
          <p:cNvSpPr>
            <a:spLocks noChangeArrowheads="1"/>
          </p:cNvSpPr>
          <p:nvPr/>
        </p:nvSpPr>
        <p:spPr bwMode="auto">
          <a:xfrm>
            <a:off x="4595813" y="2259013"/>
            <a:ext cx="3006725" cy="2443162"/>
          </a:xfrm>
          <a:custGeom>
            <a:gdLst>
              <a:gd name="T0" fmla="*/ 538261 w 4506439"/>
              <a:gd name="T1" fmla="*/ 0 h 3710895"/>
              <a:gd name="T2" fmla="*/ 787388 w 4506439"/>
              <a:gd name="T3" fmla="*/ 0 h 3710895"/>
              <a:gd name="T4" fmla="*/ 1338487 w 4506439"/>
              <a:gd name="T5" fmla="*/ 0 h 3710895"/>
              <a:gd name="T6" fmla="*/ 1338487 w 4506439"/>
              <a:gd name="T7" fmla="*/ 529504 h 3710895"/>
              <a:gd name="T8" fmla="*/ 1338487 w 4506439"/>
              <a:gd name="T9" fmla="*/ 548321 h 3710895"/>
              <a:gd name="T10" fmla="*/ 1337498 w 4506439"/>
              <a:gd name="T11" fmla="*/ 548321 h 3710895"/>
              <a:gd name="T12" fmla="*/ 1335642 w 4506439"/>
              <a:gd name="T13" fmla="*/ 583643 h 3710895"/>
              <a:gd name="T14" fmla="*/ 840258 w 4506439"/>
              <a:gd name="T15" fmla="*/ 1056603 h 3710895"/>
              <a:gd name="T16" fmla="*/ 831683 w 4506439"/>
              <a:gd name="T17" fmla="*/ 1056993 h 3710895"/>
              <a:gd name="T18" fmla="*/ 831683 w 4506439"/>
              <a:gd name="T19" fmla="*/ 1059008 h 3710895"/>
              <a:gd name="T20" fmla="*/ 787388 w 4506439"/>
              <a:gd name="T21" fmla="*/ 1059008 h 3710895"/>
              <a:gd name="T22" fmla="*/ 551104 w 4506439"/>
              <a:gd name="T23" fmla="*/ 1059008 h 3710895"/>
              <a:gd name="T24" fmla="*/ 551098 w 4506439"/>
              <a:gd name="T25" fmla="*/ 1059009 h 3710895"/>
              <a:gd name="T26" fmla="*/ 551092 w 4506439"/>
              <a:gd name="T27" fmla="*/ 1059008 h 3710895"/>
              <a:gd name="T28" fmla="*/ 0 w 4506439"/>
              <a:gd name="T29" fmla="*/ 1059008 h 3710895"/>
              <a:gd name="T30" fmla="*/ 0 w 4506439"/>
              <a:gd name="T31" fmla="*/ 548321 h 3710895"/>
              <a:gd name="T32" fmla="*/ 989 w 4506439"/>
              <a:gd name="T33" fmla="*/ 548321 h 3710895"/>
              <a:gd name="T34" fmla="*/ 0 w 4506439"/>
              <a:gd name="T35" fmla="*/ 529504 h 3710895"/>
              <a:gd name="T36" fmla="*/ 494752 w 4506439"/>
              <a:gd name="T37" fmla="*/ 2734 h 3710895"/>
              <a:gd name="T38" fmla="*/ 538261 w 4506439"/>
              <a:gd name="T39" fmla="*/ 623 h 3710895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4506439"/>
              <a:gd name="T61" fmla="*/ 0 h 3710895"/>
              <a:gd name="T62" fmla="*/ 4506439 w 4506439"/>
              <a:gd name="T63" fmla="*/ 3710895 h 3710895"/>
            </a:gdLst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4506439" h="3710895">
                <a:moveTo>
                  <a:pt x="1812225" y="0"/>
                </a:moveTo>
                <a:lnTo>
                  <a:pt x="2650992" y="0"/>
                </a:lnTo>
                <a:lnTo>
                  <a:pt x="4506439" y="0"/>
                </a:lnTo>
                <a:lnTo>
                  <a:pt x="4506439" y="1855447"/>
                </a:lnTo>
                <a:lnTo>
                  <a:pt x="4506439" y="1921383"/>
                </a:lnTo>
                <a:lnTo>
                  <a:pt x="4503110" y="1921383"/>
                </a:lnTo>
                <a:lnTo>
                  <a:pt x="4496860" y="2045156"/>
                </a:lnTo>
                <a:cubicBezTo>
                  <a:pt x="4407781" y="2922300"/>
                  <a:pt x="3707736" y="3618827"/>
                  <a:pt x="2828995" y="3702466"/>
                </a:cubicBezTo>
                <a:lnTo>
                  <a:pt x="2800124" y="3703833"/>
                </a:lnTo>
                <a:lnTo>
                  <a:pt x="2800124" y="3710894"/>
                </a:lnTo>
                <a:lnTo>
                  <a:pt x="2650992" y="3710894"/>
                </a:lnTo>
                <a:lnTo>
                  <a:pt x="1855467" y="3710894"/>
                </a:lnTo>
                <a:lnTo>
                  <a:pt x="1855447" y="3710895"/>
                </a:lnTo>
                <a:lnTo>
                  <a:pt x="1855427" y="3710894"/>
                </a:lnTo>
                <a:lnTo>
                  <a:pt x="0" y="3710894"/>
                </a:lnTo>
                <a:lnTo>
                  <a:pt x="0" y="1921385"/>
                </a:lnTo>
                <a:lnTo>
                  <a:pt x="3330" y="1921385"/>
                </a:lnTo>
                <a:lnTo>
                  <a:pt x="0" y="1855448"/>
                </a:lnTo>
                <a:cubicBezTo>
                  <a:pt x="0" y="894759"/>
                  <a:pt x="730118" y="104598"/>
                  <a:pt x="1665738" y="9581"/>
                </a:cubicBezTo>
                <a:lnTo>
                  <a:pt x="1812225" y="2184"/>
                </a:lnTo>
                <a:lnTo>
                  <a:pt x="1812225" y="0"/>
                </a:lnTo>
                <a:close/>
              </a:path>
            </a:pathLst>
          </a:custGeom>
          <a:solidFill>
            <a:srgbClr val="FEFEFE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3559" name="任意多边形 10"/>
          <p:cNvSpPr>
            <a:spLocks noChangeArrowheads="1"/>
          </p:cNvSpPr>
          <p:nvPr/>
        </p:nvSpPr>
        <p:spPr bwMode="auto">
          <a:xfrm>
            <a:off x="8128000" y="2259013"/>
            <a:ext cx="3006725" cy="2443162"/>
          </a:xfrm>
          <a:custGeom>
            <a:gdLst>
              <a:gd name="T0" fmla="*/ 538261 w 4506439"/>
              <a:gd name="T1" fmla="*/ 0 h 3710895"/>
              <a:gd name="T2" fmla="*/ 787388 w 4506439"/>
              <a:gd name="T3" fmla="*/ 0 h 3710895"/>
              <a:gd name="T4" fmla="*/ 1338487 w 4506439"/>
              <a:gd name="T5" fmla="*/ 0 h 3710895"/>
              <a:gd name="T6" fmla="*/ 1338487 w 4506439"/>
              <a:gd name="T7" fmla="*/ 529504 h 3710895"/>
              <a:gd name="T8" fmla="*/ 1338487 w 4506439"/>
              <a:gd name="T9" fmla="*/ 548321 h 3710895"/>
              <a:gd name="T10" fmla="*/ 1337498 w 4506439"/>
              <a:gd name="T11" fmla="*/ 548321 h 3710895"/>
              <a:gd name="T12" fmla="*/ 1335642 w 4506439"/>
              <a:gd name="T13" fmla="*/ 583643 h 3710895"/>
              <a:gd name="T14" fmla="*/ 840258 w 4506439"/>
              <a:gd name="T15" fmla="*/ 1056603 h 3710895"/>
              <a:gd name="T16" fmla="*/ 831683 w 4506439"/>
              <a:gd name="T17" fmla="*/ 1056993 h 3710895"/>
              <a:gd name="T18" fmla="*/ 831683 w 4506439"/>
              <a:gd name="T19" fmla="*/ 1059008 h 3710895"/>
              <a:gd name="T20" fmla="*/ 787388 w 4506439"/>
              <a:gd name="T21" fmla="*/ 1059008 h 3710895"/>
              <a:gd name="T22" fmla="*/ 551104 w 4506439"/>
              <a:gd name="T23" fmla="*/ 1059008 h 3710895"/>
              <a:gd name="T24" fmla="*/ 551098 w 4506439"/>
              <a:gd name="T25" fmla="*/ 1059009 h 3710895"/>
              <a:gd name="T26" fmla="*/ 551092 w 4506439"/>
              <a:gd name="T27" fmla="*/ 1059008 h 3710895"/>
              <a:gd name="T28" fmla="*/ 0 w 4506439"/>
              <a:gd name="T29" fmla="*/ 1059008 h 3710895"/>
              <a:gd name="T30" fmla="*/ 0 w 4506439"/>
              <a:gd name="T31" fmla="*/ 548321 h 3710895"/>
              <a:gd name="T32" fmla="*/ 989 w 4506439"/>
              <a:gd name="T33" fmla="*/ 548321 h 3710895"/>
              <a:gd name="T34" fmla="*/ 0 w 4506439"/>
              <a:gd name="T35" fmla="*/ 529504 h 3710895"/>
              <a:gd name="T36" fmla="*/ 494752 w 4506439"/>
              <a:gd name="T37" fmla="*/ 2734 h 3710895"/>
              <a:gd name="T38" fmla="*/ 538261 w 4506439"/>
              <a:gd name="T39" fmla="*/ 623 h 3710895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4506439"/>
              <a:gd name="T61" fmla="*/ 0 h 3710895"/>
              <a:gd name="T62" fmla="*/ 4506439 w 4506439"/>
              <a:gd name="T63" fmla="*/ 3710895 h 3710895"/>
            </a:gdLst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4506439" h="3710895">
                <a:moveTo>
                  <a:pt x="1812225" y="0"/>
                </a:moveTo>
                <a:lnTo>
                  <a:pt x="2650992" y="0"/>
                </a:lnTo>
                <a:lnTo>
                  <a:pt x="4506439" y="0"/>
                </a:lnTo>
                <a:lnTo>
                  <a:pt x="4506439" y="1855447"/>
                </a:lnTo>
                <a:lnTo>
                  <a:pt x="4506439" y="1921383"/>
                </a:lnTo>
                <a:lnTo>
                  <a:pt x="4503110" y="1921383"/>
                </a:lnTo>
                <a:lnTo>
                  <a:pt x="4496860" y="2045156"/>
                </a:lnTo>
                <a:cubicBezTo>
                  <a:pt x="4407781" y="2922300"/>
                  <a:pt x="3707736" y="3618827"/>
                  <a:pt x="2828995" y="3702466"/>
                </a:cubicBezTo>
                <a:lnTo>
                  <a:pt x="2800124" y="3703833"/>
                </a:lnTo>
                <a:lnTo>
                  <a:pt x="2800124" y="3710894"/>
                </a:lnTo>
                <a:lnTo>
                  <a:pt x="2650992" y="3710894"/>
                </a:lnTo>
                <a:lnTo>
                  <a:pt x="1855467" y="3710894"/>
                </a:lnTo>
                <a:lnTo>
                  <a:pt x="1855447" y="3710895"/>
                </a:lnTo>
                <a:lnTo>
                  <a:pt x="1855427" y="3710894"/>
                </a:lnTo>
                <a:lnTo>
                  <a:pt x="0" y="3710894"/>
                </a:lnTo>
                <a:lnTo>
                  <a:pt x="0" y="1921385"/>
                </a:lnTo>
                <a:lnTo>
                  <a:pt x="3330" y="1921385"/>
                </a:lnTo>
                <a:lnTo>
                  <a:pt x="0" y="1855448"/>
                </a:lnTo>
                <a:cubicBezTo>
                  <a:pt x="0" y="894759"/>
                  <a:pt x="730118" y="104598"/>
                  <a:pt x="1665738" y="9581"/>
                </a:cubicBezTo>
                <a:lnTo>
                  <a:pt x="1812225" y="2184"/>
                </a:lnTo>
                <a:lnTo>
                  <a:pt x="1812225" y="0"/>
                </a:lnTo>
                <a:close/>
              </a:path>
            </a:pathLst>
          </a:custGeom>
          <a:solidFill>
            <a:srgbClr val="FEFEFE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3560" name="任意多边形 11"/>
          <p:cNvSpPr>
            <a:spLocks noChangeArrowheads="1"/>
          </p:cNvSpPr>
          <p:nvPr/>
        </p:nvSpPr>
        <p:spPr bwMode="auto">
          <a:xfrm>
            <a:off x="1243013" y="2259013"/>
            <a:ext cx="2640012" cy="2443162"/>
          </a:xfrm>
          <a:custGeom>
            <a:gdLst>
              <a:gd name="T0" fmla="*/ 364359 w 4506439"/>
              <a:gd name="T1" fmla="*/ 0 h 3710895"/>
              <a:gd name="T2" fmla="*/ 532998 w 4506439"/>
              <a:gd name="T3" fmla="*/ 0 h 3710895"/>
              <a:gd name="T4" fmla="*/ 906047 w 4506439"/>
              <a:gd name="T5" fmla="*/ 0 h 3710895"/>
              <a:gd name="T6" fmla="*/ 906047 w 4506439"/>
              <a:gd name="T7" fmla="*/ 529504 h 3710895"/>
              <a:gd name="T8" fmla="*/ 906047 w 4506439"/>
              <a:gd name="T9" fmla="*/ 548321 h 3710895"/>
              <a:gd name="T10" fmla="*/ 905378 w 4506439"/>
              <a:gd name="T11" fmla="*/ 548321 h 3710895"/>
              <a:gd name="T12" fmla="*/ 904121 w 4506439"/>
              <a:gd name="T13" fmla="*/ 583643 h 3710895"/>
              <a:gd name="T14" fmla="*/ 568786 w 4506439"/>
              <a:gd name="T15" fmla="*/ 1056603 h 3710895"/>
              <a:gd name="T16" fmla="*/ 562982 w 4506439"/>
              <a:gd name="T17" fmla="*/ 1056993 h 3710895"/>
              <a:gd name="T18" fmla="*/ 562982 w 4506439"/>
              <a:gd name="T19" fmla="*/ 1059008 h 3710895"/>
              <a:gd name="T20" fmla="*/ 532998 w 4506439"/>
              <a:gd name="T21" fmla="*/ 1059008 h 3710895"/>
              <a:gd name="T22" fmla="*/ 373053 w 4506439"/>
              <a:gd name="T23" fmla="*/ 1059008 h 3710895"/>
              <a:gd name="T24" fmla="*/ 373049 w 4506439"/>
              <a:gd name="T25" fmla="*/ 1059009 h 3710895"/>
              <a:gd name="T26" fmla="*/ 373045 w 4506439"/>
              <a:gd name="T27" fmla="*/ 1059008 h 3710895"/>
              <a:gd name="T28" fmla="*/ 0 w 4506439"/>
              <a:gd name="T29" fmla="*/ 1059008 h 3710895"/>
              <a:gd name="T30" fmla="*/ 0 w 4506439"/>
              <a:gd name="T31" fmla="*/ 548321 h 3710895"/>
              <a:gd name="T32" fmla="*/ 670 w 4506439"/>
              <a:gd name="T33" fmla="*/ 548321 h 3710895"/>
              <a:gd name="T34" fmla="*/ 0 w 4506439"/>
              <a:gd name="T35" fmla="*/ 529504 h 3710895"/>
              <a:gd name="T36" fmla="*/ 334907 w 4506439"/>
              <a:gd name="T37" fmla="*/ 2734 h 3710895"/>
              <a:gd name="T38" fmla="*/ 364359 w 4506439"/>
              <a:gd name="T39" fmla="*/ 623 h 3710895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4506439"/>
              <a:gd name="T61" fmla="*/ 0 h 3710895"/>
              <a:gd name="T62" fmla="*/ 4506439 w 4506439"/>
              <a:gd name="T63" fmla="*/ 3710895 h 3710895"/>
            </a:gdLst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4506439" h="3710895">
                <a:moveTo>
                  <a:pt x="1812225" y="0"/>
                </a:moveTo>
                <a:lnTo>
                  <a:pt x="2650992" y="0"/>
                </a:lnTo>
                <a:lnTo>
                  <a:pt x="4506439" y="0"/>
                </a:lnTo>
                <a:lnTo>
                  <a:pt x="4506439" y="1855447"/>
                </a:lnTo>
                <a:lnTo>
                  <a:pt x="4506439" y="1921383"/>
                </a:lnTo>
                <a:lnTo>
                  <a:pt x="4503110" y="1921383"/>
                </a:lnTo>
                <a:lnTo>
                  <a:pt x="4496860" y="2045156"/>
                </a:lnTo>
                <a:cubicBezTo>
                  <a:pt x="4407781" y="2922300"/>
                  <a:pt x="3707736" y="3618827"/>
                  <a:pt x="2828995" y="3702466"/>
                </a:cubicBezTo>
                <a:lnTo>
                  <a:pt x="2800124" y="3703833"/>
                </a:lnTo>
                <a:lnTo>
                  <a:pt x="2800124" y="3710894"/>
                </a:lnTo>
                <a:lnTo>
                  <a:pt x="2650992" y="3710894"/>
                </a:lnTo>
                <a:lnTo>
                  <a:pt x="1855467" y="3710894"/>
                </a:lnTo>
                <a:lnTo>
                  <a:pt x="1855447" y="3710895"/>
                </a:lnTo>
                <a:lnTo>
                  <a:pt x="1855427" y="3710894"/>
                </a:lnTo>
                <a:lnTo>
                  <a:pt x="0" y="3710894"/>
                </a:lnTo>
                <a:lnTo>
                  <a:pt x="0" y="1921385"/>
                </a:lnTo>
                <a:lnTo>
                  <a:pt x="3330" y="1921385"/>
                </a:lnTo>
                <a:lnTo>
                  <a:pt x="0" y="1855448"/>
                </a:lnTo>
                <a:cubicBezTo>
                  <a:pt x="0" y="894759"/>
                  <a:pt x="730118" y="104598"/>
                  <a:pt x="1665738" y="9581"/>
                </a:cubicBezTo>
                <a:lnTo>
                  <a:pt x="1812225" y="2184"/>
                </a:lnTo>
                <a:lnTo>
                  <a:pt x="1812225" y="0"/>
                </a:lnTo>
                <a:close/>
              </a:path>
            </a:pathLst>
          </a:custGeom>
          <a:solidFill>
            <a:srgbClr val="FEFEFE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3561" name="任意多边形 12"/>
          <p:cNvSpPr>
            <a:spLocks noChangeArrowheads="1"/>
          </p:cNvSpPr>
          <p:nvPr/>
        </p:nvSpPr>
        <p:spPr bwMode="auto">
          <a:xfrm>
            <a:off x="4773613" y="2259013"/>
            <a:ext cx="2640012" cy="2443162"/>
          </a:xfrm>
          <a:custGeom>
            <a:gdLst>
              <a:gd name="T0" fmla="*/ 364359 w 4506439"/>
              <a:gd name="T1" fmla="*/ 0 h 3710895"/>
              <a:gd name="T2" fmla="*/ 532998 w 4506439"/>
              <a:gd name="T3" fmla="*/ 0 h 3710895"/>
              <a:gd name="T4" fmla="*/ 906047 w 4506439"/>
              <a:gd name="T5" fmla="*/ 0 h 3710895"/>
              <a:gd name="T6" fmla="*/ 906047 w 4506439"/>
              <a:gd name="T7" fmla="*/ 529504 h 3710895"/>
              <a:gd name="T8" fmla="*/ 906047 w 4506439"/>
              <a:gd name="T9" fmla="*/ 548321 h 3710895"/>
              <a:gd name="T10" fmla="*/ 905378 w 4506439"/>
              <a:gd name="T11" fmla="*/ 548321 h 3710895"/>
              <a:gd name="T12" fmla="*/ 904121 w 4506439"/>
              <a:gd name="T13" fmla="*/ 583643 h 3710895"/>
              <a:gd name="T14" fmla="*/ 568786 w 4506439"/>
              <a:gd name="T15" fmla="*/ 1056603 h 3710895"/>
              <a:gd name="T16" fmla="*/ 562982 w 4506439"/>
              <a:gd name="T17" fmla="*/ 1056993 h 3710895"/>
              <a:gd name="T18" fmla="*/ 562982 w 4506439"/>
              <a:gd name="T19" fmla="*/ 1059008 h 3710895"/>
              <a:gd name="T20" fmla="*/ 532998 w 4506439"/>
              <a:gd name="T21" fmla="*/ 1059008 h 3710895"/>
              <a:gd name="T22" fmla="*/ 373053 w 4506439"/>
              <a:gd name="T23" fmla="*/ 1059008 h 3710895"/>
              <a:gd name="T24" fmla="*/ 373049 w 4506439"/>
              <a:gd name="T25" fmla="*/ 1059009 h 3710895"/>
              <a:gd name="T26" fmla="*/ 373045 w 4506439"/>
              <a:gd name="T27" fmla="*/ 1059008 h 3710895"/>
              <a:gd name="T28" fmla="*/ 0 w 4506439"/>
              <a:gd name="T29" fmla="*/ 1059008 h 3710895"/>
              <a:gd name="T30" fmla="*/ 0 w 4506439"/>
              <a:gd name="T31" fmla="*/ 548321 h 3710895"/>
              <a:gd name="T32" fmla="*/ 670 w 4506439"/>
              <a:gd name="T33" fmla="*/ 548321 h 3710895"/>
              <a:gd name="T34" fmla="*/ 0 w 4506439"/>
              <a:gd name="T35" fmla="*/ 529504 h 3710895"/>
              <a:gd name="T36" fmla="*/ 334907 w 4506439"/>
              <a:gd name="T37" fmla="*/ 2734 h 3710895"/>
              <a:gd name="T38" fmla="*/ 364359 w 4506439"/>
              <a:gd name="T39" fmla="*/ 623 h 3710895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4506439"/>
              <a:gd name="T61" fmla="*/ 0 h 3710895"/>
              <a:gd name="T62" fmla="*/ 4506439 w 4506439"/>
              <a:gd name="T63" fmla="*/ 3710895 h 3710895"/>
            </a:gdLst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4506439" h="3710895">
                <a:moveTo>
                  <a:pt x="1812225" y="0"/>
                </a:moveTo>
                <a:lnTo>
                  <a:pt x="2650992" y="0"/>
                </a:lnTo>
                <a:lnTo>
                  <a:pt x="4506439" y="0"/>
                </a:lnTo>
                <a:lnTo>
                  <a:pt x="4506439" y="1855447"/>
                </a:lnTo>
                <a:lnTo>
                  <a:pt x="4506439" y="1921383"/>
                </a:lnTo>
                <a:lnTo>
                  <a:pt x="4503110" y="1921383"/>
                </a:lnTo>
                <a:lnTo>
                  <a:pt x="4496860" y="2045156"/>
                </a:lnTo>
                <a:cubicBezTo>
                  <a:pt x="4407781" y="2922300"/>
                  <a:pt x="3707736" y="3618827"/>
                  <a:pt x="2828995" y="3702466"/>
                </a:cubicBezTo>
                <a:lnTo>
                  <a:pt x="2800124" y="3703833"/>
                </a:lnTo>
                <a:lnTo>
                  <a:pt x="2800124" y="3710894"/>
                </a:lnTo>
                <a:lnTo>
                  <a:pt x="2650992" y="3710894"/>
                </a:lnTo>
                <a:lnTo>
                  <a:pt x="1855467" y="3710894"/>
                </a:lnTo>
                <a:lnTo>
                  <a:pt x="1855447" y="3710895"/>
                </a:lnTo>
                <a:lnTo>
                  <a:pt x="1855427" y="3710894"/>
                </a:lnTo>
                <a:lnTo>
                  <a:pt x="0" y="3710894"/>
                </a:lnTo>
                <a:lnTo>
                  <a:pt x="0" y="1921385"/>
                </a:lnTo>
                <a:lnTo>
                  <a:pt x="3330" y="1921385"/>
                </a:lnTo>
                <a:lnTo>
                  <a:pt x="0" y="1855448"/>
                </a:lnTo>
                <a:cubicBezTo>
                  <a:pt x="0" y="894759"/>
                  <a:pt x="730118" y="104598"/>
                  <a:pt x="1665738" y="9581"/>
                </a:cubicBezTo>
                <a:lnTo>
                  <a:pt x="1812225" y="2184"/>
                </a:lnTo>
                <a:lnTo>
                  <a:pt x="1812225" y="0"/>
                </a:lnTo>
                <a:close/>
              </a:path>
            </a:pathLst>
          </a:custGeom>
          <a:solidFill>
            <a:srgbClr val="FEFEFE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3562" name="任意多边形 13"/>
          <p:cNvSpPr>
            <a:spLocks noChangeArrowheads="1"/>
          </p:cNvSpPr>
          <p:nvPr/>
        </p:nvSpPr>
        <p:spPr bwMode="auto">
          <a:xfrm>
            <a:off x="8320088" y="2259013"/>
            <a:ext cx="2640012" cy="2443162"/>
          </a:xfrm>
          <a:custGeom>
            <a:gdLst>
              <a:gd name="T0" fmla="*/ 364359 w 4506439"/>
              <a:gd name="T1" fmla="*/ 0 h 3710895"/>
              <a:gd name="T2" fmla="*/ 532998 w 4506439"/>
              <a:gd name="T3" fmla="*/ 0 h 3710895"/>
              <a:gd name="T4" fmla="*/ 906047 w 4506439"/>
              <a:gd name="T5" fmla="*/ 0 h 3710895"/>
              <a:gd name="T6" fmla="*/ 906047 w 4506439"/>
              <a:gd name="T7" fmla="*/ 529504 h 3710895"/>
              <a:gd name="T8" fmla="*/ 906047 w 4506439"/>
              <a:gd name="T9" fmla="*/ 548321 h 3710895"/>
              <a:gd name="T10" fmla="*/ 905378 w 4506439"/>
              <a:gd name="T11" fmla="*/ 548321 h 3710895"/>
              <a:gd name="T12" fmla="*/ 904121 w 4506439"/>
              <a:gd name="T13" fmla="*/ 583643 h 3710895"/>
              <a:gd name="T14" fmla="*/ 568786 w 4506439"/>
              <a:gd name="T15" fmla="*/ 1056603 h 3710895"/>
              <a:gd name="T16" fmla="*/ 562982 w 4506439"/>
              <a:gd name="T17" fmla="*/ 1056993 h 3710895"/>
              <a:gd name="T18" fmla="*/ 562982 w 4506439"/>
              <a:gd name="T19" fmla="*/ 1059008 h 3710895"/>
              <a:gd name="T20" fmla="*/ 532998 w 4506439"/>
              <a:gd name="T21" fmla="*/ 1059008 h 3710895"/>
              <a:gd name="T22" fmla="*/ 373053 w 4506439"/>
              <a:gd name="T23" fmla="*/ 1059008 h 3710895"/>
              <a:gd name="T24" fmla="*/ 373049 w 4506439"/>
              <a:gd name="T25" fmla="*/ 1059009 h 3710895"/>
              <a:gd name="T26" fmla="*/ 373045 w 4506439"/>
              <a:gd name="T27" fmla="*/ 1059008 h 3710895"/>
              <a:gd name="T28" fmla="*/ 0 w 4506439"/>
              <a:gd name="T29" fmla="*/ 1059008 h 3710895"/>
              <a:gd name="T30" fmla="*/ 0 w 4506439"/>
              <a:gd name="T31" fmla="*/ 548321 h 3710895"/>
              <a:gd name="T32" fmla="*/ 670 w 4506439"/>
              <a:gd name="T33" fmla="*/ 548321 h 3710895"/>
              <a:gd name="T34" fmla="*/ 0 w 4506439"/>
              <a:gd name="T35" fmla="*/ 529504 h 3710895"/>
              <a:gd name="T36" fmla="*/ 334907 w 4506439"/>
              <a:gd name="T37" fmla="*/ 2734 h 3710895"/>
              <a:gd name="T38" fmla="*/ 364359 w 4506439"/>
              <a:gd name="T39" fmla="*/ 623 h 3710895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4506439"/>
              <a:gd name="T61" fmla="*/ 0 h 3710895"/>
              <a:gd name="T62" fmla="*/ 4506439 w 4506439"/>
              <a:gd name="T63" fmla="*/ 3710895 h 3710895"/>
            </a:gdLst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4506439" h="3710895">
                <a:moveTo>
                  <a:pt x="1812225" y="0"/>
                </a:moveTo>
                <a:lnTo>
                  <a:pt x="2650992" y="0"/>
                </a:lnTo>
                <a:lnTo>
                  <a:pt x="4506439" y="0"/>
                </a:lnTo>
                <a:lnTo>
                  <a:pt x="4506439" y="1855447"/>
                </a:lnTo>
                <a:lnTo>
                  <a:pt x="4506439" y="1921383"/>
                </a:lnTo>
                <a:lnTo>
                  <a:pt x="4503110" y="1921383"/>
                </a:lnTo>
                <a:lnTo>
                  <a:pt x="4496860" y="2045156"/>
                </a:lnTo>
                <a:cubicBezTo>
                  <a:pt x="4407781" y="2922300"/>
                  <a:pt x="3707736" y="3618827"/>
                  <a:pt x="2828995" y="3702466"/>
                </a:cubicBezTo>
                <a:lnTo>
                  <a:pt x="2800124" y="3703833"/>
                </a:lnTo>
                <a:lnTo>
                  <a:pt x="2800124" y="3710894"/>
                </a:lnTo>
                <a:lnTo>
                  <a:pt x="2650992" y="3710894"/>
                </a:lnTo>
                <a:lnTo>
                  <a:pt x="1855467" y="3710894"/>
                </a:lnTo>
                <a:lnTo>
                  <a:pt x="1855447" y="3710895"/>
                </a:lnTo>
                <a:lnTo>
                  <a:pt x="1855427" y="3710894"/>
                </a:lnTo>
                <a:lnTo>
                  <a:pt x="0" y="3710894"/>
                </a:lnTo>
                <a:lnTo>
                  <a:pt x="0" y="1921385"/>
                </a:lnTo>
                <a:lnTo>
                  <a:pt x="3330" y="1921385"/>
                </a:lnTo>
                <a:lnTo>
                  <a:pt x="0" y="1855448"/>
                </a:lnTo>
                <a:cubicBezTo>
                  <a:pt x="0" y="894759"/>
                  <a:pt x="730118" y="104598"/>
                  <a:pt x="1665738" y="9581"/>
                </a:cubicBezTo>
                <a:lnTo>
                  <a:pt x="1812225" y="2184"/>
                </a:lnTo>
                <a:lnTo>
                  <a:pt x="1812225" y="0"/>
                </a:lnTo>
                <a:close/>
              </a:path>
            </a:pathLst>
          </a:custGeom>
          <a:solidFill>
            <a:srgbClr val="FEFEFE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3563" name="直接连接符 14"/>
          <p:cNvSpPr>
            <a:spLocks noChangeShapeType="1"/>
          </p:cNvSpPr>
          <p:nvPr/>
        </p:nvSpPr>
        <p:spPr bwMode="auto">
          <a:xfrm>
            <a:off x="1714500" y="2906713"/>
            <a:ext cx="1820863" cy="0"/>
          </a:xfrm>
          <a:prstGeom prst="line">
            <a:avLst/>
          </a:prstGeom>
          <a:noFill/>
          <a:ln w="22225">
            <a:solidFill>
              <a:srgbClr val="07375F"/>
            </a:solidFill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64" name="直接连接符 29"/>
          <p:cNvSpPr>
            <a:spLocks noChangeShapeType="1"/>
          </p:cNvSpPr>
          <p:nvPr/>
        </p:nvSpPr>
        <p:spPr bwMode="auto">
          <a:xfrm>
            <a:off x="5227638" y="2911475"/>
            <a:ext cx="1820862" cy="0"/>
          </a:xfrm>
          <a:prstGeom prst="line">
            <a:avLst/>
          </a:prstGeom>
          <a:noFill/>
          <a:ln w="22225">
            <a:solidFill>
              <a:srgbClr val="07375F"/>
            </a:solidFill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65" name="直接连接符 30"/>
          <p:cNvSpPr>
            <a:spLocks noChangeShapeType="1"/>
          </p:cNvSpPr>
          <p:nvPr/>
        </p:nvSpPr>
        <p:spPr bwMode="auto">
          <a:xfrm>
            <a:off x="8729663" y="2936875"/>
            <a:ext cx="1820862" cy="0"/>
          </a:xfrm>
          <a:prstGeom prst="line">
            <a:avLst/>
          </a:prstGeom>
          <a:noFill/>
          <a:ln w="22225">
            <a:solidFill>
              <a:srgbClr val="07375F"/>
            </a:solidFill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66" name="文本框 31"/>
          <p:cNvSpPr>
            <a:spLocks noChangeArrowheads="1"/>
          </p:cNvSpPr>
          <p:nvPr/>
        </p:nvSpPr>
        <p:spPr bwMode="auto">
          <a:xfrm>
            <a:off x="1352550" y="3152775"/>
            <a:ext cx="2403475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000" b="1">
                <a:solidFill>
                  <a:schemeClr val="bg1"/>
                </a:solidFill>
              </a:rPr>
              <a:t>  </a:t>
            </a:r>
            <a:r>
              <a:rPr lang="en-US" altLang="zh-CN" sz="1600" b="1">
                <a:solidFill>
                  <a:srgbClr val="0C0C0C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MORE  THEN  TEMPLATE</a:t>
            </a:r>
            <a:endParaRPr lang="zh-CN" altLang="en-US" sz="1600" b="1">
              <a:solidFill>
                <a:srgbClr val="0C0C0C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>
                <a:solidFill>
                  <a:srgbClr val="0C0C0C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Click here to add  you to the  center</a:t>
            </a:r>
            <a:endParaRPr lang="zh-CN" altLang="en-US" sz="1200">
              <a:solidFill>
                <a:srgbClr val="0C0C0C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>
                <a:solidFill>
                  <a:srgbClr val="0C0C0C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of the narrative thought  Click here</a:t>
            </a:r>
            <a:endParaRPr lang="zh-CN" altLang="en-US" sz="1200">
              <a:solidFill>
                <a:srgbClr val="0C0C0C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>
                <a:solidFill>
                  <a:srgbClr val="0C0C0C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to add  you to the  center of the </a:t>
            </a:r>
            <a:endParaRPr lang="zh-CN" altLang="en-US" sz="1200">
              <a:solidFill>
                <a:srgbClr val="0C0C0C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>
                <a:solidFill>
                  <a:srgbClr val="0C0C0C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narrative thought</a:t>
            </a:r>
            <a:endParaRPr lang="zh-CN" altLang="en-US" sz="1200">
              <a:solidFill>
                <a:srgbClr val="0C0C0C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3567" name="文本框 32"/>
          <p:cNvSpPr>
            <a:spLocks noChangeArrowheads="1"/>
          </p:cNvSpPr>
          <p:nvPr/>
        </p:nvSpPr>
        <p:spPr bwMode="auto">
          <a:xfrm>
            <a:off x="4862513" y="3141663"/>
            <a:ext cx="2403475" cy="1354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000" b="1">
                <a:solidFill>
                  <a:schemeClr val="bg1"/>
                </a:solidFill>
              </a:rPr>
              <a:t>  </a:t>
            </a:r>
            <a:r>
              <a:rPr lang="en-US" altLang="zh-CN" sz="1600" b="1">
                <a:solidFill>
                  <a:srgbClr val="0C0C0C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MORE  THEN  TEMPLATE</a:t>
            </a:r>
            <a:endParaRPr lang="zh-CN" altLang="en-US" sz="1600" b="1">
              <a:solidFill>
                <a:srgbClr val="0C0C0C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>
                <a:solidFill>
                  <a:srgbClr val="0C0C0C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Click here to add  you to the  center</a:t>
            </a:r>
            <a:endParaRPr lang="zh-CN" altLang="en-US" sz="1200">
              <a:solidFill>
                <a:srgbClr val="0C0C0C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>
                <a:solidFill>
                  <a:srgbClr val="0C0C0C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of the narrative thought  Click here</a:t>
            </a:r>
            <a:endParaRPr lang="zh-CN" altLang="en-US" sz="1200">
              <a:solidFill>
                <a:srgbClr val="0C0C0C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>
                <a:solidFill>
                  <a:srgbClr val="0C0C0C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to add  you to the  center of the </a:t>
            </a:r>
            <a:endParaRPr lang="zh-CN" altLang="en-US" sz="1200">
              <a:solidFill>
                <a:srgbClr val="0C0C0C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>
                <a:solidFill>
                  <a:srgbClr val="0C0C0C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narrative thought</a:t>
            </a:r>
            <a:endParaRPr lang="zh-CN" altLang="en-US" sz="1200">
              <a:solidFill>
                <a:srgbClr val="0C0C0C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400">
              <a:solidFill>
                <a:srgbClr val="0C0C0C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3568" name="文本框 33"/>
          <p:cNvSpPr>
            <a:spLocks noChangeArrowheads="1"/>
          </p:cNvSpPr>
          <p:nvPr/>
        </p:nvSpPr>
        <p:spPr bwMode="auto">
          <a:xfrm>
            <a:off x="8480425" y="3141663"/>
            <a:ext cx="2403475" cy="1354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000" b="1">
                <a:solidFill>
                  <a:schemeClr val="bg1"/>
                </a:solidFill>
              </a:rPr>
              <a:t>  </a:t>
            </a:r>
            <a:r>
              <a:rPr lang="en-US" altLang="zh-CN" sz="1600" b="1">
                <a:solidFill>
                  <a:srgbClr val="0C0C0C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MORE  THEN  TEMPLATE</a:t>
            </a:r>
            <a:endParaRPr lang="zh-CN" altLang="en-US" sz="1600" b="1">
              <a:solidFill>
                <a:srgbClr val="0C0C0C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>
                <a:solidFill>
                  <a:srgbClr val="0C0C0C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Click here to add  you to the  center</a:t>
            </a:r>
            <a:endParaRPr lang="zh-CN" altLang="en-US" sz="1200">
              <a:solidFill>
                <a:srgbClr val="0C0C0C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>
                <a:solidFill>
                  <a:srgbClr val="0C0C0C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of the narrative thought  Click here</a:t>
            </a:r>
            <a:endParaRPr lang="zh-CN" altLang="en-US" sz="1200">
              <a:solidFill>
                <a:srgbClr val="0C0C0C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>
                <a:solidFill>
                  <a:srgbClr val="0C0C0C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to add  you to the  center of the </a:t>
            </a:r>
            <a:endParaRPr lang="zh-CN" altLang="en-US" sz="1200">
              <a:solidFill>
                <a:srgbClr val="0C0C0C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>
                <a:solidFill>
                  <a:srgbClr val="0C0C0C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narrative thought</a:t>
            </a:r>
            <a:endParaRPr lang="zh-CN" altLang="en-US" sz="1200">
              <a:solidFill>
                <a:srgbClr val="0C0C0C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400">
              <a:solidFill>
                <a:srgbClr val="0C0C0C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3569" name="Freeform 90"/>
          <p:cNvSpPr>
            <a:spLocks noEditPoints="1" noChangeArrowheads="1"/>
          </p:cNvSpPr>
          <p:nvPr/>
        </p:nvSpPr>
        <p:spPr bwMode="auto">
          <a:xfrm>
            <a:off x="2427288" y="5708650"/>
            <a:ext cx="652462" cy="477838"/>
          </a:xfrm>
          <a:custGeom>
            <a:gdLst>
              <a:gd name="T0" fmla="*/ 2147483646 w 256"/>
              <a:gd name="T1" fmla="*/ 2147483646 h 186"/>
              <a:gd name="T2" fmla="*/ 2147483646 w 256"/>
              <a:gd name="T3" fmla="*/ 2147483646 h 186"/>
              <a:gd name="T4" fmla="*/ 2147483646 w 256"/>
              <a:gd name="T5" fmla="*/ 2147483646 h 186"/>
              <a:gd name="T6" fmla="*/ 2147483646 w 256"/>
              <a:gd name="T7" fmla="*/ 2147483646 h 186"/>
              <a:gd name="T8" fmla="*/ 2147483646 w 256"/>
              <a:gd name="T9" fmla="*/ 0 h 186"/>
              <a:gd name="T10" fmla="*/ 2147483646 w 256"/>
              <a:gd name="T11" fmla="*/ 2147483646 h 186"/>
              <a:gd name="T12" fmla="*/ 2147483646 w 256"/>
              <a:gd name="T13" fmla="*/ 0 h 186"/>
              <a:gd name="T14" fmla="*/ 2147483646 w 256"/>
              <a:gd name="T15" fmla="*/ 2147483646 h 186"/>
              <a:gd name="T16" fmla="*/ 2147483646 w 256"/>
              <a:gd name="T17" fmla="*/ 2147483646 h 186"/>
              <a:gd name="T18" fmla="*/ 2147483646 w 256"/>
              <a:gd name="T19" fmla="*/ 2147483646 h 186"/>
              <a:gd name="T20" fmla="*/ 2147483646 w 256"/>
              <a:gd name="T21" fmla="*/ 2147483646 h 186"/>
              <a:gd name="T22" fmla="*/ 0 w 256"/>
              <a:gd name="T23" fmla="*/ 2147483646 h 186"/>
              <a:gd name="T24" fmla="*/ 0 w 256"/>
              <a:gd name="T25" fmla="*/ 2147483646 h 186"/>
              <a:gd name="T26" fmla="*/ 2147483646 w 256"/>
              <a:gd name="T27" fmla="*/ 2147483646 h 186"/>
              <a:gd name="T28" fmla="*/ 2147483646 w 256"/>
              <a:gd name="T29" fmla="*/ 2147483646 h 186"/>
              <a:gd name="T30" fmla="*/ 2147483646 w 256"/>
              <a:gd name="T31" fmla="*/ 2147483646 h 186"/>
              <a:gd name="T32" fmla="*/ 2147483646 w 256"/>
              <a:gd name="T33" fmla="*/ 2147483646 h 186"/>
              <a:gd name="T34" fmla="*/ 2147483646 w 256"/>
              <a:gd name="T35" fmla="*/ 2147483646 h 186"/>
              <a:gd name="T36" fmla="*/ 2147483646 w 256"/>
              <a:gd name="T37" fmla="*/ 2147483646 h 186"/>
              <a:gd name="T38" fmla="*/ 2147483646 w 256"/>
              <a:gd name="T39" fmla="*/ 2147483646 h 186"/>
              <a:gd name="T40" fmla="*/ 2147483646 w 256"/>
              <a:gd name="T41" fmla="*/ 2147483646 h 186"/>
              <a:gd name="T42" fmla="*/ 2147483646 w 256"/>
              <a:gd name="T43" fmla="*/ 2147483646 h 186"/>
              <a:gd name="T44" fmla="*/ 2147483646 w 256"/>
              <a:gd name="T45" fmla="*/ 2147483646 h 186"/>
              <a:gd name="T46" fmla="*/ 2147483646 w 256"/>
              <a:gd name="T47" fmla="*/ 2147483646 h 186"/>
              <a:gd name="T48" fmla="*/ 2147483646 w 256"/>
              <a:gd name="T49" fmla="*/ 2147483646 h 186"/>
              <a:gd name="T50" fmla="*/ 2147483646 w 256"/>
              <a:gd name="T51" fmla="*/ 2147483646 h 186"/>
              <a:gd name="T52" fmla="*/ 2147483646 w 256"/>
              <a:gd name="T53" fmla="*/ 2147483646 h 186"/>
              <a:gd name="T54" fmla="*/ 2147483646 w 256"/>
              <a:gd name="T55" fmla="*/ 2147483646 h 186"/>
              <a:gd name="T56" fmla="*/ 2147483646 w 256"/>
              <a:gd name="T57" fmla="*/ 2147483646 h 186"/>
              <a:gd name="T58" fmla="*/ 2147483646 w 256"/>
              <a:gd name="T59" fmla="*/ 2147483646 h 186"/>
              <a:gd name="T60" fmla="*/ 2147483646 w 256"/>
              <a:gd name="T61" fmla="*/ 2147483646 h 186"/>
              <a:gd name="T62" fmla="*/ 2147483646 w 256"/>
              <a:gd name="T63" fmla="*/ 2147483646 h 186"/>
              <a:gd name="T64" fmla="*/ 2147483646 w 256"/>
              <a:gd name="T65" fmla="*/ 2147483646 h 186"/>
              <a:gd name="T66" fmla="*/ 2147483646 w 256"/>
              <a:gd name="T67" fmla="*/ 2147483646 h 186"/>
              <a:gd name="T68" fmla="*/ 2147483646 w 256"/>
              <a:gd name="T69" fmla="*/ 2147483646 h 186"/>
              <a:gd name="T70" fmla="*/ 2147483646 w 256"/>
              <a:gd name="T71" fmla="*/ 2147483646 h 186"/>
              <a:gd name="T72" fmla="*/ 2147483646 w 256"/>
              <a:gd name="T73" fmla="*/ 2147483646 h 186"/>
              <a:gd name="T74" fmla="*/ 2147483646 w 256"/>
              <a:gd name="T75" fmla="*/ 2147483646 h 186"/>
              <a:gd name="T76" fmla="*/ 2147483646 w 256"/>
              <a:gd name="T77" fmla="*/ 2147483646 h 186"/>
              <a:gd name="T78" fmla="*/ 2147483646 w 256"/>
              <a:gd name="T79" fmla="*/ 2147483646 h 186"/>
              <a:gd name="T80" fmla="*/ 2147483646 w 256"/>
              <a:gd name="T81" fmla="*/ 2147483646 h 186"/>
              <a:gd name="T82" fmla="*/ 2147483646 w 256"/>
              <a:gd name="T83" fmla="*/ 2147483646 h 186"/>
              <a:gd name="T84" fmla="*/ 2147483646 w 256"/>
              <a:gd name="T85" fmla="*/ 2147483646 h 186"/>
              <a:gd name="T86" fmla="*/ 2147483646 w 256"/>
              <a:gd name="T87" fmla="*/ 2147483646 h 186"/>
              <a:gd name="T88" fmla="*/ 2147483646 w 256"/>
              <a:gd name="T89" fmla="*/ 2147483646 h 186"/>
              <a:gd name="T90" fmla="*/ 2147483646 w 256"/>
              <a:gd name="T91" fmla="*/ 2147483646 h 186"/>
              <a:gd name="T92" fmla="*/ 2147483646 w 256"/>
              <a:gd name="T93" fmla="*/ 2147483646 h 186"/>
              <a:gd name="T94" fmla="*/ 2147483646 w 256"/>
              <a:gd name="T95" fmla="*/ 2147483646 h 186"/>
              <a:gd name="T96" fmla="*/ 2147483646 w 256"/>
              <a:gd name="T97" fmla="*/ 2147483646 h 186"/>
              <a:gd name="T98" fmla="*/ 2147483646 w 256"/>
              <a:gd name="T99" fmla="*/ 2147483646 h 18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256"/>
              <a:gd name="T151" fmla="*/ 0 h 186"/>
              <a:gd name="T152" fmla="*/ 256 w 256"/>
              <a:gd name="T153" fmla="*/ 186 h 186"/>
            </a:gdLst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256" h="186">
                <a:moveTo>
                  <a:pt x="248" y="22"/>
                </a:moveTo>
                <a:cubicBezTo>
                  <a:pt x="228" y="22"/>
                  <a:pt x="228" y="22"/>
                  <a:pt x="228" y="22"/>
                </a:cubicBezTo>
                <a:cubicBezTo>
                  <a:pt x="228" y="16"/>
                  <a:pt x="228" y="16"/>
                  <a:pt x="228" y="16"/>
                </a:cubicBezTo>
                <a:cubicBezTo>
                  <a:pt x="221" y="14"/>
                  <a:pt x="221" y="14"/>
                  <a:pt x="221" y="14"/>
                </a:cubicBezTo>
                <a:cubicBezTo>
                  <a:pt x="220" y="13"/>
                  <a:pt x="188" y="0"/>
                  <a:pt x="159" y="0"/>
                </a:cubicBezTo>
                <a:cubicBezTo>
                  <a:pt x="146" y="0"/>
                  <a:pt x="136" y="3"/>
                  <a:pt x="128" y="9"/>
                </a:cubicBezTo>
                <a:cubicBezTo>
                  <a:pt x="120" y="3"/>
                  <a:pt x="109" y="0"/>
                  <a:pt x="96" y="0"/>
                </a:cubicBezTo>
                <a:cubicBezTo>
                  <a:pt x="68" y="0"/>
                  <a:pt x="36" y="13"/>
                  <a:pt x="34" y="14"/>
                </a:cubicBezTo>
                <a:cubicBezTo>
                  <a:pt x="27" y="16"/>
                  <a:pt x="27" y="16"/>
                  <a:pt x="27" y="16"/>
                </a:cubicBezTo>
                <a:cubicBezTo>
                  <a:pt x="27" y="22"/>
                  <a:pt x="27" y="22"/>
                  <a:pt x="27" y="22"/>
                </a:cubicBezTo>
                <a:cubicBezTo>
                  <a:pt x="8" y="22"/>
                  <a:pt x="8" y="22"/>
                  <a:pt x="8" y="22"/>
                </a:cubicBezTo>
                <a:cubicBezTo>
                  <a:pt x="4" y="22"/>
                  <a:pt x="0" y="25"/>
                  <a:pt x="0" y="30"/>
                </a:cubicBezTo>
                <a:cubicBezTo>
                  <a:pt x="0" y="178"/>
                  <a:pt x="0" y="178"/>
                  <a:pt x="0" y="178"/>
                </a:cubicBezTo>
                <a:cubicBezTo>
                  <a:pt x="0" y="182"/>
                  <a:pt x="4" y="186"/>
                  <a:pt x="8" y="186"/>
                </a:cubicBezTo>
                <a:cubicBezTo>
                  <a:pt x="248" y="186"/>
                  <a:pt x="248" y="186"/>
                  <a:pt x="248" y="186"/>
                </a:cubicBezTo>
                <a:cubicBezTo>
                  <a:pt x="252" y="186"/>
                  <a:pt x="256" y="182"/>
                  <a:pt x="256" y="178"/>
                </a:cubicBezTo>
                <a:cubicBezTo>
                  <a:pt x="256" y="30"/>
                  <a:pt x="256" y="30"/>
                  <a:pt x="256" y="30"/>
                </a:cubicBezTo>
                <a:cubicBezTo>
                  <a:pt x="256" y="25"/>
                  <a:pt x="252" y="22"/>
                  <a:pt x="248" y="22"/>
                </a:cubicBezTo>
                <a:close/>
                <a:moveTo>
                  <a:pt x="217" y="23"/>
                </a:moveTo>
                <a:cubicBezTo>
                  <a:pt x="217" y="141"/>
                  <a:pt x="217" y="141"/>
                  <a:pt x="217" y="141"/>
                </a:cubicBezTo>
                <a:cubicBezTo>
                  <a:pt x="201" y="135"/>
                  <a:pt x="157" y="122"/>
                  <a:pt x="133" y="136"/>
                </a:cubicBezTo>
                <a:cubicBezTo>
                  <a:pt x="133" y="18"/>
                  <a:pt x="133" y="18"/>
                  <a:pt x="133" y="18"/>
                </a:cubicBezTo>
                <a:cubicBezTo>
                  <a:pt x="140" y="13"/>
                  <a:pt x="149" y="11"/>
                  <a:pt x="159" y="11"/>
                </a:cubicBezTo>
                <a:cubicBezTo>
                  <a:pt x="186" y="11"/>
                  <a:pt x="217" y="23"/>
                  <a:pt x="217" y="23"/>
                </a:cubicBezTo>
                <a:close/>
                <a:moveTo>
                  <a:pt x="205" y="148"/>
                </a:moveTo>
                <a:cubicBezTo>
                  <a:pt x="135" y="148"/>
                  <a:pt x="135" y="148"/>
                  <a:pt x="135" y="148"/>
                </a:cubicBezTo>
                <a:cubicBezTo>
                  <a:pt x="148" y="135"/>
                  <a:pt x="183" y="141"/>
                  <a:pt x="205" y="148"/>
                </a:cubicBezTo>
                <a:close/>
                <a:moveTo>
                  <a:pt x="96" y="11"/>
                </a:moveTo>
                <a:cubicBezTo>
                  <a:pt x="106" y="11"/>
                  <a:pt x="116" y="13"/>
                  <a:pt x="122" y="18"/>
                </a:cubicBezTo>
                <a:cubicBezTo>
                  <a:pt x="122" y="136"/>
                  <a:pt x="122" y="136"/>
                  <a:pt x="122" y="136"/>
                </a:cubicBezTo>
                <a:cubicBezTo>
                  <a:pt x="99" y="122"/>
                  <a:pt x="55" y="135"/>
                  <a:pt x="38" y="141"/>
                </a:cubicBezTo>
                <a:cubicBezTo>
                  <a:pt x="38" y="23"/>
                  <a:pt x="38" y="23"/>
                  <a:pt x="38" y="23"/>
                </a:cubicBezTo>
                <a:cubicBezTo>
                  <a:pt x="38" y="23"/>
                  <a:pt x="70" y="11"/>
                  <a:pt x="96" y="11"/>
                </a:cubicBezTo>
                <a:close/>
                <a:moveTo>
                  <a:pt x="121" y="148"/>
                </a:moveTo>
                <a:cubicBezTo>
                  <a:pt x="50" y="148"/>
                  <a:pt x="50" y="148"/>
                  <a:pt x="50" y="148"/>
                </a:cubicBezTo>
                <a:cubicBezTo>
                  <a:pt x="73" y="141"/>
                  <a:pt x="107" y="135"/>
                  <a:pt x="121" y="148"/>
                </a:cubicBezTo>
                <a:close/>
                <a:moveTo>
                  <a:pt x="240" y="170"/>
                </a:moveTo>
                <a:cubicBezTo>
                  <a:pt x="16" y="170"/>
                  <a:pt x="16" y="170"/>
                  <a:pt x="16" y="170"/>
                </a:cubicBezTo>
                <a:cubicBezTo>
                  <a:pt x="16" y="38"/>
                  <a:pt x="16" y="38"/>
                  <a:pt x="16" y="38"/>
                </a:cubicBezTo>
                <a:cubicBezTo>
                  <a:pt x="27" y="38"/>
                  <a:pt x="27" y="38"/>
                  <a:pt x="27" y="38"/>
                </a:cubicBezTo>
                <a:cubicBezTo>
                  <a:pt x="27" y="148"/>
                  <a:pt x="27" y="148"/>
                  <a:pt x="27" y="148"/>
                </a:cubicBezTo>
                <a:cubicBezTo>
                  <a:pt x="27" y="159"/>
                  <a:pt x="27" y="159"/>
                  <a:pt x="27" y="159"/>
                </a:cubicBezTo>
                <a:cubicBezTo>
                  <a:pt x="38" y="159"/>
                  <a:pt x="38" y="159"/>
                  <a:pt x="38" y="159"/>
                </a:cubicBezTo>
                <a:cubicBezTo>
                  <a:pt x="128" y="159"/>
                  <a:pt x="128" y="159"/>
                  <a:pt x="128" y="159"/>
                </a:cubicBezTo>
                <a:cubicBezTo>
                  <a:pt x="217" y="159"/>
                  <a:pt x="217" y="159"/>
                  <a:pt x="217" y="159"/>
                </a:cubicBezTo>
                <a:cubicBezTo>
                  <a:pt x="228" y="159"/>
                  <a:pt x="228" y="159"/>
                  <a:pt x="228" y="159"/>
                </a:cubicBezTo>
                <a:cubicBezTo>
                  <a:pt x="228" y="148"/>
                  <a:pt x="228" y="148"/>
                  <a:pt x="228" y="148"/>
                </a:cubicBezTo>
                <a:cubicBezTo>
                  <a:pt x="228" y="38"/>
                  <a:pt x="228" y="38"/>
                  <a:pt x="228" y="38"/>
                </a:cubicBezTo>
                <a:cubicBezTo>
                  <a:pt x="240" y="38"/>
                  <a:pt x="240" y="38"/>
                  <a:pt x="240" y="38"/>
                </a:cubicBezTo>
                <a:lnTo>
                  <a:pt x="240" y="170"/>
                </a:lnTo>
                <a:close/>
              </a:path>
            </a:pathLst>
          </a:custGeom>
          <a:solidFill>
            <a:srgbClr val="FEFEF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70" name="文本框 35"/>
          <p:cNvSpPr>
            <a:spLocks noChangeArrowheads="1"/>
          </p:cNvSpPr>
          <p:nvPr/>
        </p:nvSpPr>
        <p:spPr bwMode="auto">
          <a:xfrm>
            <a:off x="3494088" y="5456238"/>
            <a:ext cx="6610350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rgbClr val="FEFEFE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Click here to add  you to the  center of the  narrative Thought  Click here to add </a:t>
            </a:r>
            <a:endParaRPr lang="en-US" altLang="zh-CN" sz="1600">
              <a:solidFill>
                <a:srgbClr val="FEFEFE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rgbClr val="FEFEFE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you to the   center of the narrative thought  Click here to add  you to the center</a:t>
            </a:r>
            <a:endParaRPr lang="zh-CN" altLang="en-US" sz="1600">
              <a:solidFill>
                <a:srgbClr val="FEFEFE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rgbClr val="FEFEFE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 of the  narrative thought</a:t>
            </a:r>
            <a:endParaRPr lang="en-US" altLang="zh-CN" sz="1600">
              <a:solidFill>
                <a:srgbClr val="FEFEFE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EFEFE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000000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</p:txBody>
      </p:sp>
      <p:grpSp>
        <p:nvGrpSpPr>
          <p:cNvPr id="23571" name="组合 37"/>
          <p:cNvGrpSpPr/>
          <p:nvPr/>
        </p:nvGrpSpPr>
        <p:grpSpPr>
          <a:xfrm>
            <a:off x="6007100" y="2397125"/>
            <a:ext cx="325438" cy="320675"/>
            <a:chExt cx="453105" cy="448433"/>
          </a:xfrm>
        </p:grpSpPr>
        <p:sp>
          <p:nvSpPr>
            <p:cNvPr id="23582" name="Freeform 136"/>
            <p:cNvSpPr>
              <a:spLocks noChangeArrowheads="1"/>
            </p:cNvSpPr>
            <p:nvPr/>
          </p:nvSpPr>
          <p:spPr bwMode="auto">
            <a:xfrm>
              <a:off x="0" y="251309"/>
              <a:ext cx="453105" cy="197124"/>
            </a:xfrm>
            <a:custGeom>
              <a:gdLst>
                <a:gd name="T0" fmla="*/ 2147483646 w 205"/>
                <a:gd name="T1" fmla="*/ 2147483646 h 89"/>
                <a:gd name="T2" fmla="*/ 2147483646 w 205"/>
                <a:gd name="T3" fmla="*/ 0 h 89"/>
                <a:gd name="T4" fmla="*/ 0 w 205"/>
                <a:gd name="T5" fmla="*/ 0 h 89"/>
                <a:gd name="T6" fmla="*/ 0 w 205"/>
                <a:gd name="T7" fmla="*/ 2147483646 h 89"/>
                <a:gd name="T8" fmla="*/ 2147483646 w 205"/>
                <a:gd name="T9" fmla="*/ 2147483646 h 89"/>
                <a:gd name="T10" fmla="*/ 2147483646 w 205"/>
                <a:gd name="T11" fmla="*/ 2147483646 h 89"/>
                <a:gd name="T12" fmla="*/ 2147483646 w 205"/>
                <a:gd name="T13" fmla="*/ 2147483646 h 89"/>
                <a:gd name="T14" fmla="*/ 2147483646 w 205"/>
                <a:gd name="T15" fmla="*/ 0 h 89"/>
                <a:gd name="T16" fmla="*/ 2147483646 w 205"/>
                <a:gd name="T17" fmla="*/ 0 h 89"/>
                <a:gd name="T18" fmla="*/ 2147483646 w 205"/>
                <a:gd name="T19" fmla="*/ 2147483646 h 8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05"/>
                <a:gd name="T31" fmla="*/ 0 h 89"/>
                <a:gd name="T32" fmla="*/ 205 w 205"/>
                <a:gd name="T33" fmla="*/ 89 h 89"/>
              </a:gdLst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05" h="89">
                  <a:moveTo>
                    <a:pt x="103" y="19"/>
                  </a:moveTo>
                  <a:cubicBezTo>
                    <a:pt x="82" y="19"/>
                    <a:pt x="62" y="12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9"/>
                    <a:pt x="10" y="89"/>
                    <a:pt x="22" y="89"/>
                  </a:cubicBezTo>
                  <a:cubicBezTo>
                    <a:pt x="183" y="89"/>
                    <a:pt x="183" y="89"/>
                    <a:pt x="183" y="89"/>
                  </a:cubicBezTo>
                  <a:cubicBezTo>
                    <a:pt x="195" y="89"/>
                    <a:pt x="205" y="79"/>
                    <a:pt x="205" y="67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43" y="12"/>
                    <a:pt x="124" y="19"/>
                    <a:pt x="103" y="19"/>
                  </a:cubicBezTo>
                  <a:close/>
                </a:path>
              </a:pathLst>
            </a:custGeom>
            <a:solidFill>
              <a:srgbClr val="07375F">
                <a:alpha val="8901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83" name="Freeform 137"/>
            <p:cNvSpPr>
              <a:spLocks noEditPoints="1" noChangeArrowheads="1"/>
            </p:cNvSpPr>
            <p:nvPr/>
          </p:nvSpPr>
          <p:spPr bwMode="auto">
            <a:xfrm>
              <a:off x="0" y="0"/>
              <a:ext cx="453105" cy="260652"/>
            </a:xfrm>
            <a:custGeom>
              <a:gdLst>
                <a:gd name="T0" fmla="*/ 2147483646 w 205"/>
                <a:gd name="T1" fmla="*/ 2147483646 h 118"/>
                <a:gd name="T2" fmla="*/ 2147483646 w 205"/>
                <a:gd name="T3" fmla="*/ 2147483646 h 118"/>
                <a:gd name="T4" fmla="*/ 2147483646 w 205"/>
                <a:gd name="T5" fmla="*/ 2147483646 h 118"/>
                <a:gd name="T6" fmla="*/ 2147483646 w 205"/>
                <a:gd name="T7" fmla="*/ 2147483646 h 118"/>
                <a:gd name="T8" fmla="*/ 2147483646 w 205"/>
                <a:gd name="T9" fmla="*/ 0 h 118"/>
                <a:gd name="T10" fmla="*/ 2147483646 w 205"/>
                <a:gd name="T11" fmla="*/ 0 h 118"/>
                <a:gd name="T12" fmla="*/ 2147483646 w 205"/>
                <a:gd name="T13" fmla="*/ 2147483646 h 118"/>
                <a:gd name="T14" fmla="*/ 2147483646 w 205"/>
                <a:gd name="T15" fmla="*/ 2147483646 h 118"/>
                <a:gd name="T16" fmla="*/ 2147483646 w 205"/>
                <a:gd name="T17" fmla="*/ 2147483646 h 118"/>
                <a:gd name="T18" fmla="*/ 2147483646 w 205"/>
                <a:gd name="T19" fmla="*/ 2147483646 h 118"/>
                <a:gd name="T20" fmla="*/ 0 w 205"/>
                <a:gd name="T21" fmla="*/ 2147483646 h 118"/>
                <a:gd name="T22" fmla="*/ 0 w 205"/>
                <a:gd name="T23" fmla="*/ 2147483646 h 118"/>
                <a:gd name="T24" fmla="*/ 2147483646 w 205"/>
                <a:gd name="T25" fmla="*/ 2147483646 h 118"/>
                <a:gd name="T26" fmla="*/ 2147483646 w 205"/>
                <a:gd name="T27" fmla="*/ 2147483646 h 118"/>
                <a:gd name="T28" fmla="*/ 2147483646 w 205"/>
                <a:gd name="T29" fmla="*/ 2147483646 h 118"/>
                <a:gd name="T30" fmla="*/ 2147483646 w 205"/>
                <a:gd name="T31" fmla="*/ 2147483646 h 118"/>
                <a:gd name="T32" fmla="*/ 2147483646 w 205"/>
                <a:gd name="T33" fmla="*/ 2147483646 h 118"/>
                <a:gd name="T34" fmla="*/ 2147483646 w 205"/>
                <a:gd name="T35" fmla="*/ 2147483646 h 118"/>
                <a:gd name="T36" fmla="*/ 2147483646 w 205"/>
                <a:gd name="T37" fmla="*/ 2147483646 h 118"/>
                <a:gd name="T38" fmla="*/ 2147483646 w 205"/>
                <a:gd name="T39" fmla="*/ 2147483646 h 118"/>
                <a:gd name="T40" fmla="*/ 2147483646 w 205"/>
                <a:gd name="T41" fmla="*/ 2147483646 h 118"/>
                <a:gd name="T42" fmla="*/ 2147483646 w 205"/>
                <a:gd name="T43" fmla="*/ 2147483646 h 118"/>
                <a:gd name="T44" fmla="*/ 2147483646 w 205"/>
                <a:gd name="T45" fmla="*/ 2147483646 h 118"/>
                <a:gd name="T46" fmla="*/ 2147483646 w 205"/>
                <a:gd name="T47" fmla="*/ 2147483646 h 118"/>
                <a:gd name="T48" fmla="*/ 2147483646 w 205"/>
                <a:gd name="T49" fmla="*/ 2147483646 h 118"/>
                <a:gd name="T50" fmla="*/ 2147483646 w 205"/>
                <a:gd name="T51" fmla="*/ 2147483646 h 118"/>
                <a:gd name="T52" fmla="*/ 2147483646 w 205"/>
                <a:gd name="T53" fmla="*/ 2147483646 h 118"/>
                <a:gd name="T54" fmla="*/ 2147483646 w 205"/>
                <a:gd name="T55" fmla="*/ 2147483646 h 118"/>
                <a:gd name="T56" fmla="*/ 2147483646 w 205"/>
                <a:gd name="T57" fmla="*/ 2147483646 h 118"/>
                <a:gd name="T58" fmla="*/ 2147483646 w 205"/>
                <a:gd name="T59" fmla="*/ 2147483646 h 118"/>
                <a:gd name="T60" fmla="*/ 2147483646 w 205"/>
                <a:gd name="T61" fmla="*/ 2147483646 h 118"/>
                <a:gd name="T62" fmla="*/ 2147483646 w 205"/>
                <a:gd name="T63" fmla="*/ 2147483646 h 118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205"/>
                <a:gd name="T97" fmla="*/ 0 h 118"/>
                <a:gd name="T98" fmla="*/ 205 w 205"/>
                <a:gd name="T99" fmla="*/ 118 h 118"/>
              </a:gdLst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205" h="118">
                  <a:moveTo>
                    <a:pt x="183" y="42"/>
                  </a:moveTo>
                  <a:cubicBezTo>
                    <a:pt x="180" y="42"/>
                    <a:pt x="180" y="42"/>
                    <a:pt x="180" y="42"/>
                  </a:cubicBezTo>
                  <a:cubicBezTo>
                    <a:pt x="154" y="42"/>
                    <a:pt x="154" y="42"/>
                    <a:pt x="154" y="42"/>
                  </a:cubicBezTo>
                  <a:cubicBezTo>
                    <a:pt x="154" y="22"/>
                    <a:pt x="154" y="22"/>
                    <a:pt x="154" y="22"/>
                  </a:cubicBezTo>
                  <a:cubicBezTo>
                    <a:pt x="154" y="10"/>
                    <a:pt x="144" y="0"/>
                    <a:pt x="132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61" y="0"/>
                    <a:pt x="51" y="10"/>
                    <a:pt x="51" y="22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10" y="42"/>
                    <a:pt x="0" y="52"/>
                    <a:pt x="0" y="64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54" y="101"/>
                    <a:pt x="54" y="101"/>
                    <a:pt x="54" y="101"/>
                  </a:cubicBezTo>
                  <a:cubicBezTo>
                    <a:pt x="67" y="112"/>
                    <a:pt x="84" y="118"/>
                    <a:pt x="103" y="118"/>
                  </a:cubicBezTo>
                  <a:cubicBezTo>
                    <a:pt x="121" y="118"/>
                    <a:pt x="138" y="112"/>
                    <a:pt x="151" y="101"/>
                  </a:cubicBezTo>
                  <a:cubicBezTo>
                    <a:pt x="205" y="101"/>
                    <a:pt x="205" y="101"/>
                    <a:pt x="205" y="101"/>
                  </a:cubicBezTo>
                  <a:cubicBezTo>
                    <a:pt x="205" y="64"/>
                    <a:pt x="205" y="64"/>
                    <a:pt x="205" y="64"/>
                  </a:cubicBezTo>
                  <a:cubicBezTo>
                    <a:pt x="205" y="52"/>
                    <a:pt x="195" y="42"/>
                    <a:pt x="183" y="42"/>
                  </a:cubicBezTo>
                  <a:close/>
                  <a:moveTo>
                    <a:pt x="67" y="26"/>
                  </a:moveTo>
                  <a:cubicBezTo>
                    <a:pt x="67" y="22"/>
                    <a:pt x="67" y="22"/>
                    <a:pt x="67" y="22"/>
                  </a:cubicBezTo>
                  <a:cubicBezTo>
                    <a:pt x="67" y="19"/>
                    <a:pt x="70" y="17"/>
                    <a:pt x="73" y="17"/>
                  </a:cubicBezTo>
                  <a:cubicBezTo>
                    <a:pt x="132" y="17"/>
                    <a:pt x="132" y="17"/>
                    <a:pt x="132" y="17"/>
                  </a:cubicBezTo>
                  <a:cubicBezTo>
                    <a:pt x="135" y="17"/>
                    <a:pt x="138" y="19"/>
                    <a:pt x="138" y="22"/>
                  </a:cubicBezTo>
                  <a:cubicBezTo>
                    <a:pt x="138" y="26"/>
                    <a:pt x="138" y="26"/>
                    <a:pt x="138" y="26"/>
                  </a:cubicBezTo>
                  <a:cubicBezTo>
                    <a:pt x="138" y="42"/>
                    <a:pt x="138" y="42"/>
                    <a:pt x="138" y="42"/>
                  </a:cubicBezTo>
                  <a:cubicBezTo>
                    <a:pt x="67" y="42"/>
                    <a:pt x="67" y="42"/>
                    <a:pt x="67" y="42"/>
                  </a:cubicBezTo>
                  <a:lnTo>
                    <a:pt x="67" y="26"/>
                  </a:lnTo>
                  <a:close/>
                  <a:moveTo>
                    <a:pt x="101" y="101"/>
                  </a:moveTo>
                  <a:cubicBezTo>
                    <a:pt x="92" y="101"/>
                    <a:pt x="85" y="94"/>
                    <a:pt x="85" y="86"/>
                  </a:cubicBezTo>
                  <a:cubicBezTo>
                    <a:pt x="85" y="77"/>
                    <a:pt x="92" y="70"/>
                    <a:pt x="101" y="70"/>
                  </a:cubicBezTo>
                  <a:cubicBezTo>
                    <a:pt x="110" y="70"/>
                    <a:pt x="117" y="77"/>
                    <a:pt x="117" y="86"/>
                  </a:cubicBezTo>
                  <a:cubicBezTo>
                    <a:pt x="117" y="94"/>
                    <a:pt x="110" y="101"/>
                    <a:pt x="101" y="101"/>
                  </a:cubicBezTo>
                  <a:close/>
                </a:path>
              </a:pathLst>
            </a:custGeom>
            <a:solidFill>
              <a:srgbClr val="07375F">
                <a:alpha val="8901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3572" name="组合 40"/>
          <p:cNvGrpSpPr/>
          <p:nvPr/>
        </p:nvGrpSpPr>
        <p:grpSpPr>
          <a:xfrm>
            <a:off x="2554288" y="2397125"/>
            <a:ext cx="338137" cy="361950"/>
            <a:chExt cx="466184" cy="501686"/>
          </a:xfrm>
        </p:grpSpPr>
        <p:sp>
          <p:nvSpPr>
            <p:cNvPr id="23577" name="Freeform 154"/>
            <p:cNvSpPr>
              <a:spLocks noChangeArrowheads="1"/>
            </p:cNvSpPr>
            <p:nvPr/>
          </p:nvSpPr>
          <p:spPr bwMode="auto">
            <a:xfrm>
              <a:off x="141070" y="426012"/>
              <a:ext cx="50449" cy="46712"/>
            </a:xfrm>
            <a:custGeom>
              <a:gdLst>
                <a:gd name="T0" fmla="*/ 2147483646 w 23"/>
                <a:gd name="T1" fmla="*/ 0 h 21"/>
                <a:gd name="T2" fmla="*/ 2147483646 w 23"/>
                <a:gd name="T3" fmla="*/ 2147483646 h 21"/>
                <a:gd name="T4" fmla="*/ 2147483646 w 23"/>
                <a:gd name="T5" fmla="*/ 2147483646 h 21"/>
                <a:gd name="T6" fmla="*/ 2147483646 w 23"/>
                <a:gd name="T7" fmla="*/ 2147483646 h 21"/>
                <a:gd name="T8" fmla="*/ 2147483646 w 23"/>
                <a:gd name="T9" fmla="*/ 2147483646 h 21"/>
                <a:gd name="T10" fmla="*/ 2147483646 w 23"/>
                <a:gd name="T11" fmla="*/ 2147483646 h 21"/>
                <a:gd name="T12" fmla="*/ 2147483646 w 23"/>
                <a:gd name="T13" fmla="*/ 0 h 21"/>
                <a:gd name="T14" fmla="*/ 0 w 23"/>
                <a:gd name="T15" fmla="*/ 2147483646 h 21"/>
                <a:gd name="T16" fmla="*/ 2147483646 w 23"/>
                <a:gd name="T17" fmla="*/ 2147483646 h 21"/>
                <a:gd name="T18" fmla="*/ 2147483646 w 23"/>
                <a:gd name="T19" fmla="*/ 2147483646 h 21"/>
                <a:gd name="T20" fmla="*/ 2147483646 w 23"/>
                <a:gd name="T21" fmla="*/ 0 h 21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3"/>
                <a:gd name="T34" fmla="*/ 0 h 21"/>
                <a:gd name="T35" fmla="*/ 23 w 23"/>
                <a:gd name="T36" fmla="*/ 21 h 21"/>
              </a:gdLst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3" h="21">
                  <a:moveTo>
                    <a:pt x="16" y="0"/>
                  </a:moveTo>
                  <a:cubicBezTo>
                    <a:pt x="16" y="4"/>
                    <a:pt x="16" y="4"/>
                    <a:pt x="16" y="4"/>
                  </a:cubicBezTo>
                  <a:cubicBezTo>
                    <a:pt x="18" y="5"/>
                    <a:pt x="19" y="8"/>
                    <a:pt x="19" y="11"/>
                  </a:cubicBezTo>
                  <a:cubicBezTo>
                    <a:pt x="18" y="15"/>
                    <a:pt x="15" y="18"/>
                    <a:pt x="10" y="17"/>
                  </a:cubicBezTo>
                  <a:cubicBezTo>
                    <a:pt x="6" y="17"/>
                    <a:pt x="3" y="13"/>
                    <a:pt x="4" y="9"/>
                  </a:cubicBezTo>
                  <a:cubicBezTo>
                    <a:pt x="4" y="7"/>
                    <a:pt x="5" y="6"/>
                    <a:pt x="6" y="5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2"/>
                    <a:pt x="0" y="6"/>
                    <a:pt x="0" y="10"/>
                  </a:cubicBezTo>
                  <a:cubicBezTo>
                    <a:pt x="0" y="16"/>
                    <a:pt x="5" y="21"/>
                    <a:pt x="11" y="21"/>
                  </a:cubicBezTo>
                  <a:cubicBezTo>
                    <a:pt x="18" y="21"/>
                    <a:pt x="23" y="16"/>
                    <a:pt x="23" y="10"/>
                  </a:cubicBezTo>
                  <a:cubicBezTo>
                    <a:pt x="23" y="5"/>
                    <a:pt x="20" y="1"/>
                    <a:pt x="16" y="0"/>
                  </a:cubicBezTo>
                  <a:close/>
                </a:path>
              </a:pathLst>
            </a:custGeom>
            <a:solidFill>
              <a:srgbClr val="07375F">
                <a:alpha val="8901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78" name="Rectangle 155"/>
            <p:cNvSpPr>
              <a:spLocks noChangeArrowheads="1"/>
            </p:cNvSpPr>
            <p:nvPr/>
          </p:nvSpPr>
          <p:spPr bwMode="auto">
            <a:xfrm>
              <a:off x="160689" y="419472"/>
              <a:ext cx="9342" cy="32698"/>
            </a:xfrm>
            <a:prstGeom prst="rect">
              <a:avLst/>
            </a:prstGeom>
            <a:solidFill>
              <a:srgbClr val="07375F">
                <a:alpha val="8901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23579" name="Freeform 156"/>
            <p:cNvSpPr>
              <a:spLocks noEditPoints="1" noChangeArrowheads="1"/>
            </p:cNvSpPr>
            <p:nvPr/>
          </p:nvSpPr>
          <p:spPr bwMode="auto">
            <a:xfrm>
              <a:off x="39238" y="81278"/>
              <a:ext cx="260652" cy="260652"/>
            </a:xfrm>
            <a:custGeom>
              <a:gdLst>
                <a:gd name="T0" fmla="*/ 2147483646 w 118"/>
                <a:gd name="T1" fmla="*/ 2147483646 h 118"/>
                <a:gd name="T2" fmla="*/ 2147483646 w 118"/>
                <a:gd name="T3" fmla="*/ 2147483646 h 118"/>
                <a:gd name="T4" fmla="*/ 2147483646 w 118"/>
                <a:gd name="T5" fmla="*/ 2147483646 h 118"/>
                <a:gd name="T6" fmla="*/ 2147483646 w 118"/>
                <a:gd name="T7" fmla="*/ 2147483646 h 118"/>
                <a:gd name="T8" fmla="*/ 2147483646 w 118"/>
                <a:gd name="T9" fmla="*/ 2147483646 h 118"/>
                <a:gd name="T10" fmla="*/ 2147483646 w 118"/>
                <a:gd name="T11" fmla="*/ 2147483646 h 118"/>
                <a:gd name="T12" fmla="*/ 2147483646 w 118"/>
                <a:gd name="T13" fmla="*/ 2147483646 h 118"/>
                <a:gd name="T14" fmla="*/ 2147483646 w 118"/>
                <a:gd name="T15" fmla="*/ 2147483646 h 118"/>
                <a:gd name="T16" fmla="*/ 2147483646 w 118"/>
                <a:gd name="T17" fmla="*/ 2147483646 h 118"/>
                <a:gd name="T18" fmla="*/ 2147483646 w 118"/>
                <a:gd name="T19" fmla="*/ 2147483646 h 118"/>
                <a:gd name="T20" fmla="*/ 2147483646 w 118"/>
                <a:gd name="T21" fmla="*/ 2147483646 h 118"/>
                <a:gd name="T22" fmla="*/ 2147483646 w 118"/>
                <a:gd name="T23" fmla="*/ 2147483646 h 118"/>
                <a:gd name="T24" fmla="*/ 2147483646 w 118"/>
                <a:gd name="T25" fmla="*/ 2147483646 h 118"/>
                <a:gd name="T26" fmla="*/ 2147483646 w 118"/>
                <a:gd name="T27" fmla="*/ 2147483646 h 118"/>
                <a:gd name="T28" fmla="*/ 2147483646 w 118"/>
                <a:gd name="T29" fmla="*/ 2147483646 h 118"/>
                <a:gd name="T30" fmla="*/ 2147483646 w 118"/>
                <a:gd name="T31" fmla="*/ 2147483646 h 118"/>
                <a:gd name="T32" fmla="*/ 2147483646 w 118"/>
                <a:gd name="T33" fmla="*/ 2147483646 h 118"/>
                <a:gd name="T34" fmla="*/ 2147483646 w 118"/>
                <a:gd name="T35" fmla="*/ 2147483646 h 118"/>
                <a:gd name="T36" fmla="*/ 2147483646 w 118"/>
                <a:gd name="T37" fmla="*/ 2147483646 h 118"/>
                <a:gd name="T38" fmla="*/ 2147483646 w 118"/>
                <a:gd name="T39" fmla="*/ 2147483646 h 118"/>
                <a:gd name="T40" fmla="*/ 2147483646 w 118"/>
                <a:gd name="T41" fmla="*/ 2147483646 h 118"/>
                <a:gd name="T42" fmla="*/ 2147483646 w 118"/>
                <a:gd name="T43" fmla="*/ 2147483646 h 118"/>
                <a:gd name="T44" fmla="*/ 2147483646 w 118"/>
                <a:gd name="T45" fmla="*/ 2147483646 h 118"/>
                <a:gd name="T46" fmla="*/ 2147483646 w 118"/>
                <a:gd name="T47" fmla="*/ 2147483646 h 118"/>
                <a:gd name="T48" fmla="*/ 2147483646 w 118"/>
                <a:gd name="T49" fmla="*/ 2147483646 h 118"/>
                <a:gd name="T50" fmla="*/ 2147483646 w 118"/>
                <a:gd name="T51" fmla="*/ 2147483646 h 118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18"/>
                <a:gd name="T79" fmla="*/ 0 h 118"/>
                <a:gd name="T80" fmla="*/ 118 w 118"/>
                <a:gd name="T81" fmla="*/ 118 h 118"/>
              </a:gdLst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18" h="118">
                  <a:moveTo>
                    <a:pt x="24" y="19"/>
                  </a:moveTo>
                  <a:cubicBezTo>
                    <a:pt x="2" y="39"/>
                    <a:pt x="0" y="72"/>
                    <a:pt x="19" y="94"/>
                  </a:cubicBezTo>
                  <a:cubicBezTo>
                    <a:pt x="38" y="116"/>
                    <a:pt x="72" y="118"/>
                    <a:pt x="94" y="99"/>
                  </a:cubicBezTo>
                  <a:cubicBezTo>
                    <a:pt x="115" y="79"/>
                    <a:pt x="118" y="46"/>
                    <a:pt x="99" y="24"/>
                  </a:cubicBezTo>
                  <a:cubicBezTo>
                    <a:pt x="79" y="2"/>
                    <a:pt x="46" y="0"/>
                    <a:pt x="24" y="19"/>
                  </a:cubicBezTo>
                  <a:close/>
                  <a:moveTo>
                    <a:pt x="64" y="84"/>
                  </a:moveTo>
                  <a:cubicBezTo>
                    <a:pt x="64" y="93"/>
                    <a:pt x="64" y="93"/>
                    <a:pt x="64" y="93"/>
                  </a:cubicBezTo>
                  <a:cubicBezTo>
                    <a:pt x="56" y="93"/>
                    <a:pt x="56" y="93"/>
                    <a:pt x="56" y="93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0" y="85"/>
                    <a:pt x="44" y="83"/>
                    <a:pt x="41" y="8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7" y="73"/>
                    <a:pt x="52" y="75"/>
                    <a:pt x="58" y="75"/>
                  </a:cubicBezTo>
                  <a:cubicBezTo>
                    <a:pt x="63" y="75"/>
                    <a:pt x="66" y="73"/>
                    <a:pt x="66" y="70"/>
                  </a:cubicBezTo>
                  <a:cubicBezTo>
                    <a:pt x="66" y="66"/>
                    <a:pt x="63" y="64"/>
                    <a:pt x="57" y="62"/>
                  </a:cubicBezTo>
                  <a:cubicBezTo>
                    <a:pt x="48" y="59"/>
                    <a:pt x="41" y="55"/>
                    <a:pt x="41" y="46"/>
                  </a:cubicBezTo>
                  <a:cubicBezTo>
                    <a:pt x="41" y="39"/>
                    <a:pt x="47" y="33"/>
                    <a:pt x="56" y="31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70" y="30"/>
                    <a:pt x="74" y="32"/>
                    <a:pt x="77" y="3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2" y="42"/>
                    <a:pt x="68" y="40"/>
                    <a:pt x="62" y="40"/>
                  </a:cubicBezTo>
                  <a:cubicBezTo>
                    <a:pt x="56" y="40"/>
                    <a:pt x="55" y="42"/>
                    <a:pt x="55" y="45"/>
                  </a:cubicBezTo>
                  <a:cubicBezTo>
                    <a:pt x="55" y="48"/>
                    <a:pt x="58" y="50"/>
                    <a:pt x="65" y="52"/>
                  </a:cubicBezTo>
                  <a:cubicBezTo>
                    <a:pt x="75" y="56"/>
                    <a:pt x="79" y="61"/>
                    <a:pt x="79" y="69"/>
                  </a:cubicBezTo>
                  <a:cubicBezTo>
                    <a:pt x="79" y="76"/>
                    <a:pt x="74" y="83"/>
                    <a:pt x="64" y="84"/>
                  </a:cubicBezTo>
                  <a:close/>
                </a:path>
              </a:pathLst>
            </a:custGeom>
            <a:solidFill>
              <a:srgbClr val="07375F">
                <a:alpha val="8901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80" name="Freeform 157"/>
            <p:cNvSpPr>
              <a:spLocks noEditPoints="1" noChangeArrowheads="1"/>
            </p:cNvSpPr>
            <p:nvPr/>
          </p:nvSpPr>
          <p:spPr bwMode="auto">
            <a:xfrm>
              <a:off x="0" y="0"/>
              <a:ext cx="338194" cy="501686"/>
            </a:xfrm>
            <a:custGeom>
              <a:gdLst>
                <a:gd name="T0" fmla="*/ 2147483646 w 153"/>
                <a:gd name="T1" fmla="*/ 2147483646 h 227"/>
                <a:gd name="T2" fmla="*/ 2147483646 w 153"/>
                <a:gd name="T3" fmla="*/ 2147483646 h 227"/>
                <a:gd name="T4" fmla="*/ 2147483646 w 153"/>
                <a:gd name="T5" fmla="*/ 2147483646 h 227"/>
                <a:gd name="T6" fmla="*/ 2147483646 w 153"/>
                <a:gd name="T7" fmla="*/ 2147483646 h 227"/>
                <a:gd name="T8" fmla="*/ 2147483646 w 153"/>
                <a:gd name="T9" fmla="*/ 2147483646 h 227"/>
                <a:gd name="T10" fmla="*/ 2147483646 w 153"/>
                <a:gd name="T11" fmla="*/ 2147483646 h 227"/>
                <a:gd name="T12" fmla="*/ 2147483646 w 153"/>
                <a:gd name="T13" fmla="*/ 2147483646 h 227"/>
                <a:gd name="T14" fmla="*/ 2147483646 w 153"/>
                <a:gd name="T15" fmla="*/ 2147483646 h 227"/>
                <a:gd name="T16" fmla="*/ 2147483646 w 153"/>
                <a:gd name="T17" fmla="*/ 0 h 227"/>
                <a:gd name="T18" fmla="*/ 2147483646 w 153"/>
                <a:gd name="T19" fmla="*/ 0 h 227"/>
                <a:gd name="T20" fmla="*/ 0 w 153"/>
                <a:gd name="T21" fmla="*/ 2147483646 h 227"/>
                <a:gd name="T22" fmla="*/ 0 w 153"/>
                <a:gd name="T23" fmla="*/ 2147483646 h 227"/>
                <a:gd name="T24" fmla="*/ 2147483646 w 153"/>
                <a:gd name="T25" fmla="*/ 2147483646 h 227"/>
                <a:gd name="T26" fmla="*/ 2147483646 w 153"/>
                <a:gd name="T27" fmla="*/ 2147483646 h 227"/>
                <a:gd name="T28" fmla="*/ 2147483646 w 153"/>
                <a:gd name="T29" fmla="*/ 2147483646 h 227"/>
                <a:gd name="T30" fmla="*/ 2147483646 w 153"/>
                <a:gd name="T31" fmla="*/ 2147483646 h 227"/>
                <a:gd name="T32" fmla="*/ 2147483646 w 153"/>
                <a:gd name="T33" fmla="*/ 2147483646 h 227"/>
                <a:gd name="T34" fmla="*/ 2147483646 w 153"/>
                <a:gd name="T35" fmla="*/ 2147483646 h 227"/>
                <a:gd name="T36" fmla="*/ 2147483646 w 153"/>
                <a:gd name="T37" fmla="*/ 2147483646 h 227"/>
                <a:gd name="T38" fmla="*/ 2147483646 w 153"/>
                <a:gd name="T39" fmla="*/ 2147483646 h 227"/>
                <a:gd name="T40" fmla="*/ 2147483646 w 153"/>
                <a:gd name="T41" fmla="*/ 2147483646 h 227"/>
                <a:gd name="T42" fmla="*/ 2147483646 w 153"/>
                <a:gd name="T43" fmla="*/ 2147483646 h 227"/>
                <a:gd name="T44" fmla="*/ 2147483646 w 153"/>
                <a:gd name="T45" fmla="*/ 2147483646 h 227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53"/>
                <a:gd name="T70" fmla="*/ 0 h 227"/>
                <a:gd name="T71" fmla="*/ 153 w 153"/>
                <a:gd name="T72" fmla="*/ 227 h 227"/>
              </a:gdLst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53" h="226">
                  <a:moveTo>
                    <a:pt x="138" y="177"/>
                  </a:moveTo>
                  <a:cubicBezTo>
                    <a:pt x="16" y="177"/>
                    <a:pt x="16" y="177"/>
                    <a:pt x="16" y="177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38" y="16"/>
                    <a:pt x="138" y="16"/>
                    <a:pt x="138" y="16"/>
                  </a:cubicBezTo>
                  <a:cubicBezTo>
                    <a:pt x="138" y="103"/>
                    <a:pt x="138" y="103"/>
                    <a:pt x="138" y="103"/>
                  </a:cubicBezTo>
                  <a:cubicBezTo>
                    <a:pt x="138" y="103"/>
                    <a:pt x="139" y="102"/>
                    <a:pt x="139" y="102"/>
                  </a:cubicBezTo>
                  <a:cubicBezTo>
                    <a:pt x="144" y="98"/>
                    <a:pt x="148" y="95"/>
                    <a:pt x="153" y="94"/>
                  </a:cubicBezTo>
                  <a:cubicBezTo>
                    <a:pt x="153" y="13"/>
                    <a:pt x="153" y="13"/>
                    <a:pt x="153" y="13"/>
                  </a:cubicBezTo>
                  <a:cubicBezTo>
                    <a:pt x="153" y="6"/>
                    <a:pt x="148" y="0"/>
                    <a:pt x="141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215"/>
                    <a:pt x="0" y="215"/>
                    <a:pt x="0" y="215"/>
                  </a:cubicBezTo>
                  <a:cubicBezTo>
                    <a:pt x="0" y="222"/>
                    <a:pt x="6" y="227"/>
                    <a:pt x="12" y="227"/>
                  </a:cubicBezTo>
                  <a:cubicBezTo>
                    <a:pt x="141" y="227"/>
                    <a:pt x="141" y="227"/>
                    <a:pt x="141" y="227"/>
                  </a:cubicBezTo>
                  <a:cubicBezTo>
                    <a:pt x="148" y="227"/>
                    <a:pt x="153" y="222"/>
                    <a:pt x="153" y="215"/>
                  </a:cubicBezTo>
                  <a:cubicBezTo>
                    <a:pt x="153" y="176"/>
                    <a:pt x="153" y="176"/>
                    <a:pt x="153" y="176"/>
                  </a:cubicBezTo>
                  <a:cubicBezTo>
                    <a:pt x="148" y="174"/>
                    <a:pt x="142" y="170"/>
                    <a:pt x="138" y="166"/>
                  </a:cubicBezTo>
                  <a:lnTo>
                    <a:pt x="138" y="177"/>
                  </a:lnTo>
                  <a:close/>
                  <a:moveTo>
                    <a:pt x="75" y="221"/>
                  </a:moveTo>
                  <a:cubicBezTo>
                    <a:pt x="65" y="221"/>
                    <a:pt x="56" y="212"/>
                    <a:pt x="56" y="201"/>
                  </a:cubicBezTo>
                  <a:cubicBezTo>
                    <a:pt x="56" y="191"/>
                    <a:pt x="65" y="182"/>
                    <a:pt x="75" y="182"/>
                  </a:cubicBezTo>
                  <a:cubicBezTo>
                    <a:pt x="86" y="182"/>
                    <a:pt x="95" y="191"/>
                    <a:pt x="95" y="201"/>
                  </a:cubicBezTo>
                  <a:cubicBezTo>
                    <a:pt x="95" y="212"/>
                    <a:pt x="86" y="221"/>
                    <a:pt x="75" y="221"/>
                  </a:cubicBezTo>
                  <a:close/>
                </a:path>
              </a:pathLst>
            </a:custGeom>
            <a:solidFill>
              <a:srgbClr val="07375F">
                <a:alpha val="8901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81" name="Freeform 158"/>
            <p:cNvSpPr>
              <a:spLocks noEditPoints="1" noChangeArrowheads="1"/>
            </p:cNvSpPr>
            <p:nvPr/>
          </p:nvSpPr>
          <p:spPr bwMode="auto">
            <a:xfrm>
              <a:off x="275600" y="202729"/>
              <a:ext cx="190584" cy="190584"/>
            </a:xfrm>
            <a:custGeom>
              <a:gdLst>
                <a:gd name="T0" fmla="*/ 2147483646 w 86"/>
                <a:gd name="T1" fmla="*/ 2147483646 h 86"/>
                <a:gd name="T2" fmla="*/ 2147483646 w 86"/>
                <a:gd name="T3" fmla="*/ 2147483646 h 86"/>
                <a:gd name="T4" fmla="*/ 2147483646 w 86"/>
                <a:gd name="T5" fmla="*/ 2147483646 h 86"/>
                <a:gd name="T6" fmla="*/ 2147483646 w 86"/>
                <a:gd name="T7" fmla="*/ 2147483646 h 86"/>
                <a:gd name="T8" fmla="*/ 2147483646 w 86"/>
                <a:gd name="T9" fmla="*/ 2147483646 h 86"/>
                <a:gd name="T10" fmla="*/ 2147483646 w 86"/>
                <a:gd name="T11" fmla="*/ 2147483646 h 86"/>
                <a:gd name="T12" fmla="*/ 2147483646 w 86"/>
                <a:gd name="T13" fmla="*/ 2147483646 h 86"/>
                <a:gd name="T14" fmla="*/ 2147483646 w 86"/>
                <a:gd name="T15" fmla="*/ 2147483646 h 86"/>
                <a:gd name="T16" fmla="*/ 2147483646 w 86"/>
                <a:gd name="T17" fmla="*/ 2147483646 h 86"/>
                <a:gd name="T18" fmla="*/ 2147483646 w 86"/>
                <a:gd name="T19" fmla="*/ 2147483646 h 86"/>
                <a:gd name="T20" fmla="*/ 2147483646 w 86"/>
                <a:gd name="T21" fmla="*/ 2147483646 h 86"/>
                <a:gd name="T22" fmla="*/ 2147483646 w 86"/>
                <a:gd name="T23" fmla="*/ 2147483646 h 86"/>
                <a:gd name="T24" fmla="*/ 2147483646 w 86"/>
                <a:gd name="T25" fmla="*/ 2147483646 h 86"/>
                <a:gd name="T26" fmla="*/ 2147483646 w 86"/>
                <a:gd name="T27" fmla="*/ 2147483646 h 86"/>
                <a:gd name="T28" fmla="*/ 2147483646 w 86"/>
                <a:gd name="T29" fmla="*/ 2147483646 h 86"/>
                <a:gd name="T30" fmla="*/ 2147483646 w 86"/>
                <a:gd name="T31" fmla="*/ 2147483646 h 86"/>
                <a:gd name="T32" fmla="*/ 2147483646 w 86"/>
                <a:gd name="T33" fmla="*/ 2147483646 h 86"/>
                <a:gd name="T34" fmla="*/ 2147483646 w 86"/>
                <a:gd name="T35" fmla="*/ 2147483646 h 86"/>
                <a:gd name="T36" fmla="*/ 2147483646 w 86"/>
                <a:gd name="T37" fmla="*/ 2147483646 h 86"/>
                <a:gd name="T38" fmla="*/ 2147483646 w 86"/>
                <a:gd name="T39" fmla="*/ 2147483646 h 86"/>
                <a:gd name="T40" fmla="*/ 2147483646 w 86"/>
                <a:gd name="T41" fmla="*/ 2147483646 h 86"/>
                <a:gd name="T42" fmla="*/ 2147483646 w 86"/>
                <a:gd name="T43" fmla="*/ 2147483646 h 86"/>
                <a:gd name="T44" fmla="*/ 2147483646 w 86"/>
                <a:gd name="T45" fmla="*/ 2147483646 h 86"/>
                <a:gd name="T46" fmla="*/ 2147483646 w 86"/>
                <a:gd name="T47" fmla="*/ 2147483646 h 86"/>
                <a:gd name="T48" fmla="*/ 2147483646 w 86"/>
                <a:gd name="T49" fmla="*/ 2147483646 h 86"/>
                <a:gd name="T50" fmla="*/ 2147483646 w 86"/>
                <a:gd name="T51" fmla="*/ 2147483646 h 8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86"/>
                <a:gd name="T79" fmla="*/ 0 h 86"/>
                <a:gd name="T80" fmla="*/ 86 w 86"/>
                <a:gd name="T81" fmla="*/ 86 h 86"/>
              </a:gdLst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86" h="86">
                  <a:moveTo>
                    <a:pt x="72" y="17"/>
                  </a:moveTo>
                  <a:cubicBezTo>
                    <a:pt x="58" y="1"/>
                    <a:pt x="34" y="0"/>
                    <a:pt x="18" y="14"/>
                  </a:cubicBezTo>
                  <a:cubicBezTo>
                    <a:pt x="2" y="28"/>
                    <a:pt x="0" y="52"/>
                    <a:pt x="14" y="68"/>
                  </a:cubicBezTo>
                  <a:cubicBezTo>
                    <a:pt x="28" y="84"/>
                    <a:pt x="53" y="86"/>
                    <a:pt x="69" y="72"/>
                  </a:cubicBezTo>
                  <a:cubicBezTo>
                    <a:pt x="85" y="58"/>
                    <a:pt x="86" y="33"/>
                    <a:pt x="72" y="17"/>
                  </a:cubicBezTo>
                  <a:close/>
                  <a:moveTo>
                    <a:pt x="46" y="63"/>
                  </a:moveTo>
                  <a:cubicBezTo>
                    <a:pt x="46" y="70"/>
                    <a:pt x="46" y="70"/>
                    <a:pt x="46" y="70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35" y="64"/>
                    <a:pt x="31" y="62"/>
                    <a:pt x="28" y="61"/>
                  </a:cubicBezTo>
                  <a:cubicBezTo>
                    <a:pt x="30" y="53"/>
                    <a:pt x="30" y="53"/>
                    <a:pt x="30" y="53"/>
                  </a:cubicBezTo>
                  <a:cubicBezTo>
                    <a:pt x="33" y="55"/>
                    <a:pt x="37" y="56"/>
                    <a:pt x="41" y="56"/>
                  </a:cubicBezTo>
                  <a:cubicBezTo>
                    <a:pt x="45" y="56"/>
                    <a:pt x="48" y="54"/>
                    <a:pt x="48" y="52"/>
                  </a:cubicBezTo>
                  <a:cubicBezTo>
                    <a:pt x="48" y="49"/>
                    <a:pt x="46" y="48"/>
                    <a:pt x="41" y="46"/>
                  </a:cubicBezTo>
                  <a:cubicBezTo>
                    <a:pt x="34" y="44"/>
                    <a:pt x="29" y="40"/>
                    <a:pt x="29" y="34"/>
                  </a:cubicBezTo>
                  <a:cubicBezTo>
                    <a:pt x="29" y="28"/>
                    <a:pt x="33" y="23"/>
                    <a:pt x="40" y="22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47" y="15"/>
                    <a:pt x="47" y="15"/>
                    <a:pt x="47" y="15"/>
                  </a:cubicBezTo>
                  <a:cubicBezTo>
                    <a:pt x="47" y="21"/>
                    <a:pt x="47" y="21"/>
                    <a:pt x="47" y="21"/>
                  </a:cubicBezTo>
                  <a:cubicBezTo>
                    <a:pt x="51" y="21"/>
                    <a:pt x="54" y="22"/>
                    <a:pt x="56" y="23"/>
                  </a:cubicBezTo>
                  <a:cubicBezTo>
                    <a:pt x="54" y="31"/>
                    <a:pt x="54" y="31"/>
                    <a:pt x="54" y="31"/>
                  </a:cubicBezTo>
                  <a:cubicBezTo>
                    <a:pt x="53" y="30"/>
                    <a:pt x="50" y="29"/>
                    <a:pt x="45" y="29"/>
                  </a:cubicBezTo>
                  <a:cubicBezTo>
                    <a:pt x="40" y="29"/>
                    <a:pt x="39" y="31"/>
                    <a:pt x="39" y="32"/>
                  </a:cubicBezTo>
                  <a:cubicBezTo>
                    <a:pt x="39" y="35"/>
                    <a:pt x="41" y="36"/>
                    <a:pt x="47" y="38"/>
                  </a:cubicBezTo>
                  <a:cubicBezTo>
                    <a:pt x="55" y="41"/>
                    <a:pt x="58" y="45"/>
                    <a:pt x="58" y="51"/>
                  </a:cubicBezTo>
                  <a:cubicBezTo>
                    <a:pt x="58" y="57"/>
                    <a:pt x="54" y="62"/>
                    <a:pt x="46" y="63"/>
                  </a:cubicBezTo>
                  <a:close/>
                </a:path>
              </a:pathLst>
            </a:custGeom>
            <a:solidFill>
              <a:srgbClr val="07375F">
                <a:alpha val="8901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3573" name="组合 46"/>
          <p:cNvGrpSpPr/>
          <p:nvPr/>
        </p:nvGrpSpPr>
        <p:grpSpPr>
          <a:xfrm>
            <a:off x="9617075" y="2371725"/>
            <a:ext cx="303213" cy="387350"/>
            <a:chExt cx="563562" cy="720725"/>
          </a:xfrm>
        </p:grpSpPr>
        <p:sp>
          <p:nvSpPr>
            <p:cNvPr id="23574" name="Freeform 32"/>
            <p:cNvSpPr>
              <a:spLocks noChangeArrowheads="1"/>
            </p:cNvSpPr>
            <p:nvPr/>
          </p:nvSpPr>
          <p:spPr bwMode="auto">
            <a:xfrm>
              <a:off x="209550" y="0"/>
              <a:ext cx="142875" cy="720725"/>
            </a:xfrm>
            <a:custGeom>
              <a:gdLst>
                <a:gd name="T0" fmla="*/ 2147483646 w 64"/>
                <a:gd name="T1" fmla="*/ 2147483646 h 321"/>
                <a:gd name="T2" fmla="*/ 2147483646 w 64"/>
                <a:gd name="T3" fmla="*/ 2147483646 h 321"/>
                <a:gd name="T4" fmla="*/ 0 w 64"/>
                <a:gd name="T5" fmla="*/ 2147483646 h 321"/>
                <a:gd name="T6" fmla="*/ 0 w 64"/>
                <a:gd name="T7" fmla="*/ 2147483646 h 321"/>
                <a:gd name="T8" fmla="*/ 2147483646 w 64"/>
                <a:gd name="T9" fmla="*/ 0 h 321"/>
                <a:gd name="T10" fmla="*/ 2147483646 w 64"/>
                <a:gd name="T11" fmla="*/ 2147483646 h 321"/>
                <a:gd name="T12" fmla="*/ 2147483646 w 64"/>
                <a:gd name="T13" fmla="*/ 2147483646 h 3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"/>
                <a:gd name="T22" fmla="*/ 0 h 321"/>
                <a:gd name="T23" fmla="*/ 64 w 64"/>
                <a:gd name="T24" fmla="*/ 321 h 321"/>
              </a:gdLst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" h="321">
                  <a:moveTo>
                    <a:pt x="64" y="289"/>
                  </a:moveTo>
                  <a:cubicBezTo>
                    <a:pt x="64" y="307"/>
                    <a:pt x="49" y="321"/>
                    <a:pt x="32" y="321"/>
                  </a:cubicBezTo>
                  <a:cubicBezTo>
                    <a:pt x="14" y="321"/>
                    <a:pt x="0" y="307"/>
                    <a:pt x="0" y="289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289"/>
                  </a:lnTo>
                  <a:close/>
                </a:path>
              </a:pathLst>
            </a:custGeom>
            <a:solidFill>
              <a:srgbClr val="07375F">
                <a:alpha val="8901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75" name="Freeform 33"/>
            <p:cNvSpPr>
              <a:spLocks noChangeArrowheads="1"/>
            </p:cNvSpPr>
            <p:nvPr/>
          </p:nvSpPr>
          <p:spPr bwMode="auto">
            <a:xfrm>
              <a:off x="0" y="439737"/>
              <a:ext cx="141288" cy="280988"/>
            </a:xfrm>
            <a:custGeom>
              <a:gdLst>
                <a:gd name="T0" fmla="*/ 2147483646 w 63"/>
                <a:gd name="T1" fmla="*/ 2147483646 h 125"/>
                <a:gd name="T2" fmla="*/ 2147483646 w 63"/>
                <a:gd name="T3" fmla="*/ 2147483646 h 125"/>
                <a:gd name="T4" fmla="*/ 0 w 63"/>
                <a:gd name="T5" fmla="*/ 2147483646 h 125"/>
                <a:gd name="T6" fmla="*/ 0 w 63"/>
                <a:gd name="T7" fmla="*/ 2147483646 h 125"/>
                <a:gd name="T8" fmla="*/ 2147483646 w 63"/>
                <a:gd name="T9" fmla="*/ 0 h 125"/>
                <a:gd name="T10" fmla="*/ 2147483646 w 63"/>
                <a:gd name="T11" fmla="*/ 2147483646 h 125"/>
                <a:gd name="T12" fmla="*/ 2147483646 w 63"/>
                <a:gd name="T13" fmla="*/ 2147483646 h 12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3"/>
                <a:gd name="T22" fmla="*/ 0 h 125"/>
                <a:gd name="T23" fmla="*/ 63 w 63"/>
                <a:gd name="T24" fmla="*/ 125 h 125"/>
              </a:gdLst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2" h="125">
                  <a:moveTo>
                    <a:pt x="63" y="93"/>
                  </a:moveTo>
                  <a:cubicBezTo>
                    <a:pt x="63" y="111"/>
                    <a:pt x="49" y="125"/>
                    <a:pt x="32" y="125"/>
                  </a:cubicBezTo>
                  <a:cubicBezTo>
                    <a:pt x="14" y="125"/>
                    <a:pt x="0" y="111"/>
                    <a:pt x="0" y="93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3" y="14"/>
                    <a:pt x="63" y="32"/>
                  </a:cubicBezTo>
                  <a:lnTo>
                    <a:pt x="63" y="93"/>
                  </a:lnTo>
                  <a:close/>
                </a:path>
              </a:pathLst>
            </a:custGeom>
            <a:solidFill>
              <a:srgbClr val="07375F">
                <a:alpha val="8901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76" name="Freeform 34"/>
            <p:cNvSpPr>
              <a:spLocks noChangeArrowheads="1"/>
            </p:cNvSpPr>
            <p:nvPr/>
          </p:nvSpPr>
          <p:spPr bwMode="auto">
            <a:xfrm>
              <a:off x="420687" y="231775"/>
              <a:ext cx="142875" cy="488950"/>
            </a:xfrm>
            <a:custGeom>
              <a:gdLst>
                <a:gd name="T0" fmla="*/ 2147483646 w 64"/>
                <a:gd name="T1" fmla="*/ 2147483646 h 218"/>
                <a:gd name="T2" fmla="*/ 2147483646 w 64"/>
                <a:gd name="T3" fmla="*/ 2147483646 h 218"/>
                <a:gd name="T4" fmla="*/ 0 w 64"/>
                <a:gd name="T5" fmla="*/ 2147483646 h 218"/>
                <a:gd name="T6" fmla="*/ 0 w 64"/>
                <a:gd name="T7" fmla="*/ 2147483646 h 218"/>
                <a:gd name="T8" fmla="*/ 2147483646 w 64"/>
                <a:gd name="T9" fmla="*/ 0 h 218"/>
                <a:gd name="T10" fmla="*/ 2147483646 w 64"/>
                <a:gd name="T11" fmla="*/ 2147483646 h 218"/>
                <a:gd name="T12" fmla="*/ 2147483646 w 64"/>
                <a:gd name="T13" fmla="*/ 2147483646 h 21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"/>
                <a:gd name="T22" fmla="*/ 0 h 218"/>
                <a:gd name="T23" fmla="*/ 64 w 64"/>
                <a:gd name="T24" fmla="*/ 218 h 218"/>
              </a:gdLst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" h="218">
                  <a:moveTo>
                    <a:pt x="64" y="186"/>
                  </a:moveTo>
                  <a:cubicBezTo>
                    <a:pt x="64" y="204"/>
                    <a:pt x="49" y="218"/>
                    <a:pt x="32" y="218"/>
                  </a:cubicBezTo>
                  <a:cubicBezTo>
                    <a:pt x="14" y="218"/>
                    <a:pt x="0" y="204"/>
                    <a:pt x="0" y="186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186"/>
                  </a:lnTo>
                  <a:close/>
                </a:path>
              </a:pathLst>
            </a:custGeom>
            <a:solidFill>
              <a:srgbClr val="07375F">
                <a:alpha val="8901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NET" val="4.0.30319.42000"/>
  <p:tag name="AS_OS" val="Microsoft Windows NT 6.1.7601 Service Pack 1"/>
  <p:tag name="AS_RELEASE_DATE" val="2023.09.14"/>
  <p:tag name="AS_TITLE" val="Aspose.Slides for .NET 4.0 Client Profile"/>
  <p:tag name="AS_VERSION" val="23.9"/>
  <p:tag name="COMMONDATA" val="eyJoZGlkIjoiNGUwYjA4ZWY2NjA5ODhlZjcwNTFkMjRlOTA5YTE4MWMifQ=="/>
</p:tagLst>
</file>

<file path=ppt/theme/theme1.xml><?xml version="1.0" encoding="utf-8"?>
<a:theme xmlns:r="http://schemas.openxmlformats.org/officeDocument/2006/relationships"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Arial"/>
      </a:majorFont>
      <a:minorFont>
        <a:latin typeface="Calibri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Calibri Light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/>
  <PresentationFormat>宽屏</PresentationFormat>
  <Paragraphs>293</Paragraphs>
  <Slides>23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baseType="lpstr" size="34">
      <vt:lpstr>Arial</vt:lpstr>
      <vt:lpstr>Calibri Light</vt:lpstr>
      <vt:lpstr>宋体</vt:lpstr>
      <vt:lpstr>Calibri</vt:lpstr>
      <vt:lpstr>方正姚体简体</vt:lpstr>
      <vt:lpstr>方正姚体</vt:lpstr>
      <vt:lpstr>Impact</vt:lpstr>
      <vt:lpstr>华文宋体</vt:lpstr>
      <vt:lpstr>微软雅黑</vt:lpstr>
      <vt:lpstr>Agency FB</vt:lpstr>
      <vt:lpstr>Office 主题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.NET</Application>
  <AppVersion>23.0900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title>PowerPoint 演示文稿</dc:title>
  <dc:creator>微信公众号：设计指引</dc:creator>
  <cp:lastModifiedBy>明天 </cp:lastModifiedBy>
  <cp:revision>77</cp:revision>
  <dcterms:created xsi:type="dcterms:W3CDTF">2015-07-24T18:47:00Z</dcterms:created>
  <dcterms:modified xsi:type="dcterms:W3CDTF">2023-10-16T16:09:50Z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ICV">
    <vt:lpwstr>0A0507451C844C8FACE043F44203BC64_12</vt:lpwstr>
  </property>
  <property fmtid="{D5CDD505-2E9C-101B-9397-08002B2CF9AE}" pid="3" name="KSOProductBuildVer">
    <vt:lpwstr>2052-12.1.0.15712</vt:lpwstr>
  </property>
</Properties>
</file>