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7" r:id="rId2"/>
    <p:sldId id="271" r:id="rId3"/>
    <p:sldId id="272" r:id="rId4"/>
    <p:sldId id="285" r:id="rId5"/>
    <p:sldId id="292" r:id="rId6"/>
    <p:sldId id="291" r:id="rId7"/>
    <p:sldId id="298" r:id="rId8"/>
    <p:sldId id="286" r:id="rId9"/>
    <p:sldId id="299" r:id="rId10"/>
    <p:sldId id="295" r:id="rId11"/>
    <p:sldId id="294" r:id="rId12"/>
    <p:sldId id="300" r:id="rId13"/>
    <p:sldId id="289" r:id="rId14"/>
    <p:sldId id="301" r:id="rId15"/>
    <p:sldId id="297" r:id="rId16"/>
    <p:sldId id="288" r:id="rId17"/>
    <p:sldId id="290" r:id="rId18"/>
    <p:sldId id="293" r:id="rId19"/>
    <p:sldId id="296" r:id="rId20"/>
    <p:sldId id="26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9F73"/>
    <a:srgbClr val="7D552E"/>
    <a:srgbClr val="573C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08" autoAdjust="0"/>
    <p:restoredTop sz="95435" autoAdjust="0"/>
  </p:normalViewPr>
  <p:slideViewPr>
    <p:cSldViewPr showGuides="1">
      <p:cViewPr varScale="1">
        <p:scale>
          <a:sx n="70" d="100"/>
          <a:sy n="70" d="100"/>
        </p:scale>
        <p:origin x="274" y="58"/>
      </p:cViewPr>
      <p:guideLst/>
    </p:cSldViewPr>
  </p:slideViewPr>
  <p:notesTextViewPr>
    <p:cViewPr>
      <p:scale>
        <a:sx n="20" d="100"/>
        <a:sy n="20" d="100"/>
      </p:scale>
      <p:origin x="0" y="0"/>
    </p:cViewPr>
  </p:notesTextViewPr>
  <p:sorterViewPr>
    <p:cViewPr>
      <p:scale>
        <a:sx n="100" d="100"/>
        <a:sy n="100" d="100"/>
      </p:scale>
      <p:origin x="0" y="0"/>
    </p:cViewPr>
  </p:sorterViewPr>
  <p:gridSpacing cx="90001" cy="90001"/>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6CFC01-2671-41A2-845E-DDA96CF6A595}"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C2B85D-3981-48AC-B5D4-439ABA5FCCAE}" type="slidenum">
              <a:rPr lang="zh-CN" altLang="en-US" smtClean="0"/>
              <a:t>‹#›</a:t>
            </a:fld>
            <a:endParaRPr lang="zh-CN" altLang="en-US"/>
          </a:p>
        </p:txBody>
      </p:sp>
    </p:spTree>
    <p:extLst>
      <p:ext uri="{BB962C8B-B14F-4D97-AF65-F5344CB8AC3E}">
        <p14:creationId xmlns:p14="http://schemas.microsoft.com/office/powerpoint/2010/main" val="1520646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DC2B85D-3981-48AC-B5D4-439ABA5FCCAE}" type="slidenum">
              <a:rPr lang="zh-CN" altLang="en-US" smtClean="0"/>
              <a:t>1</a:t>
            </a:fld>
            <a:endParaRPr lang="zh-CN" altLang="en-US"/>
          </a:p>
        </p:txBody>
      </p:sp>
    </p:spTree>
    <p:extLst>
      <p:ext uri="{BB962C8B-B14F-4D97-AF65-F5344CB8AC3E}">
        <p14:creationId xmlns:p14="http://schemas.microsoft.com/office/powerpoint/2010/main" val="860724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10</a:t>
            </a:fld>
            <a:endParaRPr lang="zh-CN" altLang="en-US"/>
          </a:p>
        </p:txBody>
      </p:sp>
    </p:spTree>
    <p:extLst>
      <p:ext uri="{BB962C8B-B14F-4D97-AF65-F5344CB8AC3E}">
        <p14:creationId xmlns:p14="http://schemas.microsoft.com/office/powerpoint/2010/main" val="984428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11</a:t>
            </a:fld>
            <a:endParaRPr lang="zh-CN" altLang="en-US"/>
          </a:p>
        </p:txBody>
      </p:sp>
    </p:spTree>
    <p:extLst>
      <p:ext uri="{BB962C8B-B14F-4D97-AF65-F5344CB8AC3E}">
        <p14:creationId xmlns:p14="http://schemas.microsoft.com/office/powerpoint/2010/main" val="1481393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CDC2B85D-3981-48AC-B5D4-439ABA5FCCAE}" type="slidenum">
              <a:rPr lang="zh-CN" altLang="en-US" smtClean="0"/>
              <a:t>12</a:t>
            </a:fld>
            <a:endParaRPr lang="zh-CN" altLang="en-US"/>
          </a:p>
        </p:txBody>
      </p:sp>
    </p:spTree>
    <p:extLst>
      <p:ext uri="{BB962C8B-B14F-4D97-AF65-F5344CB8AC3E}">
        <p14:creationId xmlns:p14="http://schemas.microsoft.com/office/powerpoint/2010/main" val="3089062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13</a:t>
            </a:fld>
            <a:endParaRPr lang="zh-CN" altLang="en-US"/>
          </a:p>
        </p:txBody>
      </p:sp>
    </p:spTree>
    <p:extLst>
      <p:ext uri="{BB962C8B-B14F-4D97-AF65-F5344CB8AC3E}">
        <p14:creationId xmlns:p14="http://schemas.microsoft.com/office/powerpoint/2010/main" val="2481701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14</a:t>
            </a:fld>
            <a:endParaRPr lang="zh-CN" altLang="en-US"/>
          </a:p>
        </p:txBody>
      </p:sp>
    </p:spTree>
    <p:extLst>
      <p:ext uri="{BB962C8B-B14F-4D97-AF65-F5344CB8AC3E}">
        <p14:creationId xmlns:p14="http://schemas.microsoft.com/office/powerpoint/2010/main" val="2903851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15</a:t>
            </a:fld>
            <a:endParaRPr lang="zh-CN" altLang="en-US"/>
          </a:p>
        </p:txBody>
      </p:sp>
    </p:spTree>
    <p:extLst>
      <p:ext uri="{BB962C8B-B14F-4D97-AF65-F5344CB8AC3E}">
        <p14:creationId xmlns:p14="http://schemas.microsoft.com/office/powerpoint/2010/main" val="3563592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16</a:t>
            </a:fld>
            <a:endParaRPr lang="zh-CN" altLang="en-US"/>
          </a:p>
        </p:txBody>
      </p:sp>
    </p:spTree>
    <p:extLst>
      <p:ext uri="{BB962C8B-B14F-4D97-AF65-F5344CB8AC3E}">
        <p14:creationId xmlns:p14="http://schemas.microsoft.com/office/powerpoint/2010/main" val="251286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17</a:t>
            </a:fld>
            <a:endParaRPr lang="zh-CN" altLang="en-US"/>
          </a:p>
        </p:txBody>
      </p:sp>
    </p:spTree>
    <p:extLst>
      <p:ext uri="{BB962C8B-B14F-4D97-AF65-F5344CB8AC3E}">
        <p14:creationId xmlns:p14="http://schemas.microsoft.com/office/powerpoint/2010/main" val="1417015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18</a:t>
            </a:fld>
            <a:endParaRPr lang="zh-CN" altLang="en-US"/>
          </a:p>
        </p:txBody>
      </p:sp>
    </p:spTree>
    <p:extLst>
      <p:ext uri="{BB962C8B-B14F-4D97-AF65-F5344CB8AC3E}">
        <p14:creationId xmlns:p14="http://schemas.microsoft.com/office/powerpoint/2010/main" val="4279717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19</a:t>
            </a:fld>
            <a:endParaRPr lang="zh-CN" altLang="en-US"/>
          </a:p>
        </p:txBody>
      </p:sp>
    </p:spTree>
    <p:extLst>
      <p:ext uri="{BB962C8B-B14F-4D97-AF65-F5344CB8AC3E}">
        <p14:creationId xmlns:p14="http://schemas.microsoft.com/office/powerpoint/2010/main" val="102959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2</a:t>
            </a:fld>
            <a:endParaRPr lang="zh-CN" altLang="en-US"/>
          </a:p>
        </p:txBody>
      </p:sp>
    </p:spTree>
    <p:extLst>
      <p:ext uri="{BB962C8B-B14F-4D97-AF65-F5344CB8AC3E}">
        <p14:creationId xmlns:p14="http://schemas.microsoft.com/office/powerpoint/2010/main" val="4125116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CDC2B85D-3981-48AC-B5D4-439ABA5FCCAE}" type="slidenum">
              <a:rPr lang="zh-CN" altLang="en-US" smtClean="0"/>
              <a:t>20</a:t>
            </a:fld>
            <a:endParaRPr lang="zh-CN" altLang="en-US"/>
          </a:p>
        </p:txBody>
      </p:sp>
    </p:spTree>
    <p:extLst>
      <p:ext uri="{BB962C8B-B14F-4D97-AF65-F5344CB8AC3E}">
        <p14:creationId xmlns:p14="http://schemas.microsoft.com/office/powerpoint/2010/main" val="3183119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3</a:t>
            </a:fld>
            <a:endParaRPr lang="zh-CN" altLang="en-US"/>
          </a:p>
        </p:txBody>
      </p:sp>
    </p:spTree>
    <p:extLst>
      <p:ext uri="{BB962C8B-B14F-4D97-AF65-F5344CB8AC3E}">
        <p14:creationId xmlns:p14="http://schemas.microsoft.com/office/powerpoint/2010/main" val="3648009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4</a:t>
            </a:fld>
            <a:endParaRPr lang="zh-CN" altLang="en-US"/>
          </a:p>
        </p:txBody>
      </p:sp>
    </p:spTree>
    <p:extLst>
      <p:ext uri="{BB962C8B-B14F-4D97-AF65-F5344CB8AC3E}">
        <p14:creationId xmlns:p14="http://schemas.microsoft.com/office/powerpoint/2010/main" val="1311957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5</a:t>
            </a:fld>
            <a:endParaRPr lang="zh-CN" altLang="en-US"/>
          </a:p>
        </p:txBody>
      </p:sp>
    </p:spTree>
    <p:extLst>
      <p:ext uri="{BB962C8B-B14F-4D97-AF65-F5344CB8AC3E}">
        <p14:creationId xmlns:p14="http://schemas.microsoft.com/office/powerpoint/2010/main" val="2273694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6</a:t>
            </a:fld>
            <a:endParaRPr lang="zh-CN" altLang="en-US"/>
          </a:p>
        </p:txBody>
      </p:sp>
    </p:spTree>
    <p:extLst>
      <p:ext uri="{BB962C8B-B14F-4D97-AF65-F5344CB8AC3E}">
        <p14:creationId xmlns:p14="http://schemas.microsoft.com/office/powerpoint/2010/main" val="1211412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7</a:t>
            </a:fld>
            <a:endParaRPr lang="zh-CN" altLang="en-US"/>
          </a:p>
        </p:txBody>
      </p:sp>
    </p:spTree>
    <p:extLst>
      <p:ext uri="{BB962C8B-B14F-4D97-AF65-F5344CB8AC3E}">
        <p14:creationId xmlns:p14="http://schemas.microsoft.com/office/powerpoint/2010/main" val="2728117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8</a:t>
            </a:fld>
            <a:endParaRPr lang="zh-CN" altLang="en-US"/>
          </a:p>
        </p:txBody>
      </p:sp>
    </p:spTree>
    <p:extLst>
      <p:ext uri="{BB962C8B-B14F-4D97-AF65-F5344CB8AC3E}">
        <p14:creationId xmlns:p14="http://schemas.microsoft.com/office/powerpoint/2010/main" val="3551476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C2B85D-3981-48AC-B5D4-439ABA5FCCAE}" type="slidenum">
              <a:rPr lang="zh-CN" altLang="en-US" smtClean="0"/>
              <a:t>9</a:t>
            </a:fld>
            <a:endParaRPr lang="zh-CN" altLang="en-US"/>
          </a:p>
        </p:txBody>
      </p:sp>
    </p:spTree>
    <p:extLst>
      <p:ext uri="{BB962C8B-B14F-4D97-AF65-F5344CB8AC3E}">
        <p14:creationId xmlns:p14="http://schemas.microsoft.com/office/powerpoint/2010/main" val="17062202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5" name="陈小写2">
            <a:extLst>
              <a:ext uri="{FF2B5EF4-FFF2-40B4-BE49-F238E27FC236}">
                <a16:creationId xmlns:a16="http://schemas.microsoft.com/office/drawing/2014/main" id="{27FBD1E4-E3AD-9A58-6217-5D59E006DA4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6"/>
          <a:stretch/>
        </p:blipFill>
        <p:spPr>
          <a:xfrm>
            <a:off x="0" y="0"/>
            <a:ext cx="12181272" cy="6858000"/>
          </a:xfrm>
          <a:prstGeom prst="rect">
            <a:avLst/>
          </a:prstGeom>
        </p:spPr>
      </p:pic>
      <p:sp>
        <p:nvSpPr>
          <p:cNvPr id="7" name="矩形 6">
            <a:extLst>
              <a:ext uri="{FF2B5EF4-FFF2-40B4-BE49-F238E27FC236}">
                <a16:creationId xmlns:a16="http://schemas.microsoft.com/office/drawing/2014/main" id="{464160E1-94C6-9955-9AA9-090225548BA8}"/>
              </a:ext>
            </a:extLst>
          </p:cNvPr>
          <p:cNvSpPr/>
          <p:nvPr userDrawn="1"/>
        </p:nvSpPr>
        <p:spPr>
          <a:xfrm>
            <a:off x="0" y="0"/>
            <a:ext cx="12190077" cy="685800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FC3AD6EA-B743-A267-C20C-0A014E437A77}"/>
              </a:ext>
            </a:extLst>
          </p:cNvPr>
          <p:cNvGrpSpPr/>
          <p:nvPr userDrawn="1"/>
        </p:nvGrpSpPr>
        <p:grpSpPr>
          <a:xfrm>
            <a:off x="1923" y="188965"/>
            <a:ext cx="11854143" cy="720008"/>
            <a:chOff x="1923" y="188965"/>
            <a:chExt cx="11854143" cy="720008"/>
          </a:xfrm>
        </p:grpSpPr>
        <p:sp>
          <p:nvSpPr>
            <p:cNvPr id="2" name="矩形: 圆顶角 1">
              <a:extLst>
                <a:ext uri="{FF2B5EF4-FFF2-40B4-BE49-F238E27FC236}">
                  <a16:creationId xmlns:a16="http://schemas.microsoft.com/office/drawing/2014/main" id="{059D1973-C728-D84E-9974-DEC0EAFF7B28}"/>
                </a:ext>
              </a:extLst>
            </p:cNvPr>
            <p:cNvSpPr/>
            <p:nvPr/>
          </p:nvSpPr>
          <p:spPr>
            <a:xfrm rot="5400000">
              <a:off x="5568991" y="-5378103"/>
              <a:ext cx="720008" cy="11854143"/>
            </a:xfrm>
            <a:prstGeom prst="round2SameRect">
              <a:avLst>
                <a:gd name="adj1" fmla="val 50000"/>
                <a:gd name="adj2" fmla="val 0"/>
              </a:avLst>
            </a:prstGeom>
            <a:gradFill>
              <a:gsLst>
                <a:gs pos="100000">
                  <a:srgbClr val="563B20"/>
                </a:gs>
                <a:gs pos="0">
                  <a:srgbClr val="7D552E"/>
                </a:gs>
              </a:gsLst>
              <a:lin ang="5400000" scaled="1"/>
            </a:gradFill>
            <a:ln>
              <a:noFill/>
            </a:ln>
            <a:effectLst>
              <a:outerShdw blurRad="127000" dist="38100" dir="5400000" algn="t" rotWithShape="0">
                <a:schemeClr val="accent2">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D4382C10-EAC7-58DF-D9CE-26F79C51429D}"/>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a:xfrm>
              <a:off x="11131360" y="292923"/>
              <a:ext cx="565340" cy="512089"/>
            </a:xfrm>
            <a:prstGeom prst="rect">
              <a:avLst/>
            </a:prstGeom>
          </p:spPr>
        </p:pic>
      </p:grpSp>
      <p:pic>
        <p:nvPicPr>
          <p:cNvPr id="9" name="图片 8">
            <a:extLst>
              <a:ext uri="{FF2B5EF4-FFF2-40B4-BE49-F238E27FC236}">
                <a16:creationId xmlns:a16="http://schemas.microsoft.com/office/drawing/2014/main" id="{0652DCD8-5A09-79D6-94E1-1C22A67D3B4D}"/>
              </a:ext>
            </a:extLst>
          </p:cNvPr>
          <p:cNvPicPr>
            <a:picLocks noChangeAspect="1"/>
          </p:cNvPicPr>
          <p:nvPr userDrawn="1"/>
        </p:nvPicPr>
        <p:blipFill>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159068" y="368501"/>
            <a:ext cx="635764" cy="428753"/>
          </a:xfrm>
          <a:prstGeom prst="rect">
            <a:avLst/>
          </a:prstGeom>
        </p:spPr>
      </p:pic>
      <p:sp>
        <p:nvSpPr>
          <p:cNvPr id="6" name="文本占位符 5">
            <a:extLst>
              <a:ext uri="{FF2B5EF4-FFF2-40B4-BE49-F238E27FC236}">
                <a16:creationId xmlns:a16="http://schemas.microsoft.com/office/drawing/2014/main" id="{46F33247-A59F-1035-8B2C-AB4C9DAF4E62}"/>
              </a:ext>
            </a:extLst>
          </p:cNvPr>
          <p:cNvSpPr>
            <a:spLocks noGrp="1"/>
          </p:cNvSpPr>
          <p:nvPr>
            <p:ph type="body" sz="quarter" idx="10"/>
          </p:nvPr>
        </p:nvSpPr>
        <p:spPr>
          <a:xfrm>
            <a:off x="951977" y="313046"/>
            <a:ext cx="7920831" cy="523220"/>
          </a:xfrm>
        </p:spPr>
        <p:txBody>
          <a:bodyPr anchor="ctr">
            <a:spAutoFit/>
          </a:bodyPr>
          <a:lstStyle>
            <a:lvl1pPr marL="0" indent="0">
              <a:lnSpc>
                <a:spcPct val="100000"/>
              </a:lnSpc>
              <a:spcBef>
                <a:spcPts val="0"/>
              </a:spcBef>
              <a:buNone/>
              <a:defRPr>
                <a:solidFill>
                  <a:schemeClr val="bg1"/>
                </a:solidFill>
              </a:defRPr>
            </a:lvl1pPr>
          </a:lstStyle>
          <a:p>
            <a:pPr lvl="0"/>
            <a:r>
              <a:rPr lang="zh-CN" altLang="en-US" dirty="0"/>
              <a:t>单击此处编辑母版文本样式</a:t>
            </a:r>
          </a:p>
        </p:txBody>
      </p:sp>
    </p:spTree>
    <p:extLst>
      <p:ext uri="{BB962C8B-B14F-4D97-AF65-F5344CB8AC3E}">
        <p14:creationId xmlns:p14="http://schemas.microsoft.com/office/powerpoint/2010/main" val="882619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587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6884C07-B963-4B53-5221-6ED993013D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B530ECD-A355-CBF9-5885-D293044F35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BDD8BEF-F5E7-10B2-3913-D4639FD8AF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14E7D9-EEF3-4461-A923-691654B76A19}"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FF9E087C-E5B4-3FB0-7A8D-7E625DE417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CABAC33-4FB2-6CF8-34BE-7D58C1BB75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123C56-9D1A-4B6D-8833-CDC0C8776337}" type="slidenum">
              <a:rPr lang="zh-CN" altLang="en-US" smtClean="0"/>
              <a:t>‹#›</a:t>
            </a:fld>
            <a:endParaRPr lang="zh-CN" altLang="en-US"/>
          </a:p>
        </p:txBody>
      </p:sp>
    </p:spTree>
    <p:extLst>
      <p:ext uri="{BB962C8B-B14F-4D97-AF65-F5344CB8AC3E}">
        <p14:creationId xmlns:p14="http://schemas.microsoft.com/office/powerpoint/2010/main" val="2147055073"/>
      </p:ext>
    </p:extLst>
  </p:cSld>
  <p:clrMap bg1="lt1" tx1="dk1" bg2="lt2" tx2="dk2" accent1="accent1" accent2="accent2" accent3="accent3" accent4="accent4" accent5="accent5" accent6="accent6" hlink="hlink" folHlink="folHlink"/>
  <p:sldLayoutIdLst>
    <p:sldLayoutId id="2147483660" r:id="rId1"/>
    <p:sldLayoutId id="2147483661"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40"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432" userDrawn="1">
          <p15:clr>
            <a:srgbClr val="F26B43"/>
          </p15:clr>
        </p15:guide>
        <p15:guide id="6" orient="horz" pos="496" userDrawn="1">
          <p15:clr>
            <a:srgbClr val="F26B43"/>
          </p15:clr>
        </p15:guide>
        <p15:guide id="7" orient="horz" pos="4056" userDrawn="1">
          <p15:clr>
            <a:srgbClr val="F26B43"/>
          </p15:clr>
        </p15:guide>
        <p15:guide id="8"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2.jpeg"/><Relationship Id="rId5" Type="http://schemas.openxmlformats.org/officeDocument/2006/relationships/tags" Target="../tags/tag6.xml"/><Relationship Id="rId10"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3.wdp"/><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陈小写1">
            <a:extLst>
              <a:ext uri="{FF2B5EF4-FFF2-40B4-BE49-F238E27FC236}">
                <a16:creationId xmlns:a16="http://schemas.microsoft.com/office/drawing/2014/main" id="{6F0B7293-701F-109A-15C9-26DA614E2973}"/>
              </a:ext>
            </a:extLst>
          </p:cNvPr>
          <p:cNvGrpSpPr/>
          <p:nvPr/>
        </p:nvGrpSpPr>
        <p:grpSpPr>
          <a:xfrm>
            <a:off x="0" y="0"/>
            <a:ext cx="12192000" cy="6908120"/>
            <a:chOff x="0" y="0"/>
            <a:chExt cx="12192000" cy="6908120"/>
          </a:xfrm>
        </p:grpSpPr>
        <p:pic>
          <p:nvPicPr>
            <p:cNvPr id="9" name="陈小写1-1">
              <a:extLst>
                <a:ext uri="{FF2B5EF4-FFF2-40B4-BE49-F238E27FC236}">
                  <a16:creationId xmlns:a16="http://schemas.microsoft.com/office/drawing/2014/main" id="{7BAF5735-F551-8487-3A55-C12538E7451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908120"/>
            </a:xfrm>
            <a:prstGeom prst="rect">
              <a:avLst/>
            </a:prstGeom>
          </p:spPr>
        </p:pic>
        <p:pic>
          <p:nvPicPr>
            <p:cNvPr id="5" name="陈小写1-2">
              <a:extLst>
                <a:ext uri="{FF2B5EF4-FFF2-40B4-BE49-F238E27FC236}">
                  <a16:creationId xmlns:a16="http://schemas.microsoft.com/office/drawing/2014/main" id="{053971B6-7233-A9C4-BF11-3EC1623995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2708992"/>
              <a:ext cx="12192000" cy="4169494"/>
            </a:xfrm>
            <a:prstGeom prst="rect">
              <a:avLst/>
            </a:prstGeom>
          </p:spPr>
        </p:pic>
      </p:grpSp>
      <p:sp>
        <p:nvSpPr>
          <p:cNvPr id="15" name="陈小写2">
            <a:extLst>
              <a:ext uri="{FF2B5EF4-FFF2-40B4-BE49-F238E27FC236}">
                <a16:creationId xmlns:a16="http://schemas.microsoft.com/office/drawing/2014/main" id="{3DD368A1-BE83-C7D6-9EA1-45CA2B043B83}"/>
              </a:ext>
            </a:extLst>
          </p:cNvPr>
          <p:cNvSpPr/>
          <p:nvPr/>
        </p:nvSpPr>
        <p:spPr>
          <a:xfrm>
            <a:off x="1923682" y="685800"/>
            <a:ext cx="8344637" cy="8344637"/>
          </a:xfrm>
          <a:prstGeom prst="donut">
            <a:avLst>
              <a:gd name="adj" fmla="val 11729"/>
            </a:avLst>
          </a:prstGeom>
          <a:gradFill>
            <a:gsLst>
              <a:gs pos="0">
                <a:srgbClr val="7D552E">
                  <a:alpha val="48000"/>
                </a:srgbClr>
              </a:gs>
              <a:gs pos="33000">
                <a:srgbClr val="7D552E">
                  <a:alpha val="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文本框 7">
            <a:extLst>
              <a:ext uri="{FF2B5EF4-FFF2-40B4-BE49-F238E27FC236}">
                <a16:creationId xmlns:a16="http://schemas.microsoft.com/office/drawing/2014/main" id="{6B02D80E-C92B-2D59-8518-6CE80ABF120B}"/>
              </a:ext>
            </a:extLst>
          </p:cNvPr>
          <p:cNvSpPr txBox="1"/>
          <p:nvPr/>
        </p:nvSpPr>
        <p:spPr>
          <a:xfrm>
            <a:off x="1942531" y="1737850"/>
            <a:ext cx="8420274" cy="2373580"/>
          </a:xfrm>
          <a:custGeom>
            <a:avLst/>
            <a:gdLst/>
            <a:ahLst/>
            <a:cxnLst/>
            <a:rect l="l" t="t" r="r" b="b"/>
            <a:pathLst>
              <a:path w="8420274" h="2373580">
                <a:moveTo>
                  <a:pt x="4133919" y="1992570"/>
                </a:moveTo>
                <a:lnTo>
                  <a:pt x="4161284" y="1998885"/>
                </a:lnTo>
                <a:lnTo>
                  <a:pt x="4163170" y="2002657"/>
                </a:lnTo>
                <a:close/>
                <a:moveTo>
                  <a:pt x="4125499" y="1969415"/>
                </a:moveTo>
                <a:lnTo>
                  <a:pt x="4131521" y="1972456"/>
                </a:lnTo>
                <a:lnTo>
                  <a:pt x="4131814" y="1973625"/>
                </a:lnTo>
                <a:close/>
                <a:moveTo>
                  <a:pt x="4262325" y="1933630"/>
                </a:moveTo>
                <a:lnTo>
                  <a:pt x="4278396" y="1945317"/>
                </a:lnTo>
                <a:lnTo>
                  <a:pt x="4278113" y="1945207"/>
                </a:lnTo>
                <a:cubicBezTo>
                  <a:pt x="4273201" y="1943102"/>
                  <a:pt x="4267939" y="1939243"/>
                  <a:pt x="4262325" y="1933630"/>
                </a:cubicBezTo>
                <a:close/>
                <a:moveTo>
                  <a:pt x="3963609" y="1899818"/>
                </a:moveTo>
                <a:lnTo>
                  <a:pt x="3964464" y="1900551"/>
                </a:lnTo>
                <a:lnTo>
                  <a:pt x="3963412" y="1899949"/>
                </a:lnTo>
                <a:close/>
                <a:moveTo>
                  <a:pt x="3976042" y="1891529"/>
                </a:moveTo>
                <a:lnTo>
                  <a:pt x="3963609" y="1899818"/>
                </a:lnTo>
                <a:lnTo>
                  <a:pt x="3961307" y="1897844"/>
                </a:lnTo>
                <a:close/>
                <a:moveTo>
                  <a:pt x="4079188" y="1875741"/>
                </a:moveTo>
                <a:cubicBezTo>
                  <a:pt x="4077785" y="1875040"/>
                  <a:pt x="4076030" y="1876092"/>
                  <a:pt x="4073925" y="1878899"/>
                </a:cubicBezTo>
                <a:cubicBezTo>
                  <a:pt x="4071820" y="1881706"/>
                  <a:pt x="4065505" y="1883460"/>
                  <a:pt x="4054980" y="1884162"/>
                </a:cubicBezTo>
                <a:cubicBezTo>
                  <a:pt x="4044455" y="1884863"/>
                  <a:pt x="4034632" y="1887670"/>
                  <a:pt x="4025510" y="1892582"/>
                </a:cubicBezTo>
                <a:cubicBezTo>
                  <a:pt x="4016388" y="1897493"/>
                  <a:pt x="4004109" y="1904861"/>
                  <a:pt x="3988672" y="1914684"/>
                </a:cubicBezTo>
                <a:lnTo>
                  <a:pt x="3984462" y="1918894"/>
                </a:lnTo>
                <a:cubicBezTo>
                  <a:pt x="4009722" y="1937138"/>
                  <a:pt x="4029369" y="1950119"/>
                  <a:pt x="4043403" y="1957837"/>
                </a:cubicBezTo>
                <a:cubicBezTo>
                  <a:pt x="4057436" y="1965556"/>
                  <a:pt x="4065154" y="1969415"/>
                  <a:pt x="4066558" y="1969415"/>
                </a:cubicBezTo>
                <a:cubicBezTo>
                  <a:pt x="4039894" y="1953978"/>
                  <a:pt x="4013932" y="1935735"/>
                  <a:pt x="3988672" y="1914684"/>
                </a:cubicBezTo>
                <a:cubicBezTo>
                  <a:pt x="4015335" y="1932928"/>
                  <a:pt x="4033228" y="1944856"/>
                  <a:pt x="4042350" y="1950470"/>
                </a:cubicBezTo>
                <a:cubicBezTo>
                  <a:pt x="4051472" y="1956083"/>
                  <a:pt x="4065505" y="1963100"/>
                  <a:pt x="4084450" y="1971520"/>
                </a:cubicBezTo>
                <a:cubicBezTo>
                  <a:pt x="4103396" y="1979940"/>
                  <a:pt x="4129007" y="1992570"/>
                  <a:pt x="4161284" y="2009411"/>
                </a:cubicBezTo>
                <a:lnTo>
                  <a:pt x="4163389" y="2003095"/>
                </a:lnTo>
                <a:lnTo>
                  <a:pt x="4163170" y="2002657"/>
                </a:lnTo>
                <a:lnTo>
                  <a:pt x="4194964" y="2013621"/>
                </a:lnTo>
                <a:lnTo>
                  <a:pt x="4199174" y="2017831"/>
                </a:lnTo>
                <a:lnTo>
                  <a:pt x="4209700" y="2019936"/>
                </a:lnTo>
                <a:lnTo>
                  <a:pt x="4207595" y="2011516"/>
                </a:lnTo>
                <a:cubicBezTo>
                  <a:pt x="4201981" y="2011516"/>
                  <a:pt x="4198122" y="2010463"/>
                  <a:pt x="4196017" y="2008358"/>
                </a:cubicBezTo>
                <a:cubicBezTo>
                  <a:pt x="4193912" y="2006253"/>
                  <a:pt x="4190053" y="2003797"/>
                  <a:pt x="4184439" y="2000990"/>
                </a:cubicBezTo>
                <a:cubicBezTo>
                  <a:pt x="4178826" y="1998184"/>
                  <a:pt x="4172511" y="1994675"/>
                  <a:pt x="4165494" y="1990465"/>
                </a:cubicBezTo>
                <a:cubicBezTo>
                  <a:pt x="4160231" y="1987308"/>
                  <a:pt x="4151417" y="1982572"/>
                  <a:pt x="4139050" y="1976256"/>
                </a:cubicBezTo>
                <a:lnTo>
                  <a:pt x="4131521" y="1972456"/>
                </a:lnTo>
                <a:lnTo>
                  <a:pt x="4129709" y="1965205"/>
                </a:lnTo>
                <a:lnTo>
                  <a:pt x="4142339" y="1973625"/>
                </a:lnTo>
                <a:lnTo>
                  <a:pt x="4144444" y="1977835"/>
                </a:lnTo>
                <a:cubicBezTo>
                  <a:pt x="4151460" y="1979238"/>
                  <a:pt x="4157074" y="1980642"/>
                  <a:pt x="4161284" y="1982045"/>
                </a:cubicBezTo>
                <a:cubicBezTo>
                  <a:pt x="4165494" y="1983449"/>
                  <a:pt x="4169002" y="1985554"/>
                  <a:pt x="4171809" y="1988360"/>
                </a:cubicBezTo>
                <a:cubicBezTo>
                  <a:pt x="4174616" y="1991167"/>
                  <a:pt x="4178124" y="1992570"/>
                  <a:pt x="4182334" y="1992570"/>
                </a:cubicBezTo>
                <a:cubicBezTo>
                  <a:pt x="4186544" y="1992570"/>
                  <a:pt x="4191456" y="1992570"/>
                  <a:pt x="4197069" y="1992570"/>
                </a:cubicBezTo>
                <a:lnTo>
                  <a:pt x="4176019" y="1979940"/>
                </a:lnTo>
                <a:lnTo>
                  <a:pt x="4218120" y="1994675"/>
                </a:lnTo>
                <a:lnTo>
                  <a:pt x="4222330" y="2000990"/>
                </a:lnTo>
                <a:lnTo>
                  <a:pt x="4226540" y="1996780"/>
                </a:lnTo>
                <a:cubicBezTo>
                  <a:pt x="4234960" y="1999587"/>
                  <a:pt x="4240924" y="2001341"/>
                  <a:pt x="4244432" y="2002043"/>
                </a:cubicBezTo>
                <a:cubicBezTo>
                  <a:pt x="4247941" y="2002745"/>
                  <a:pt x="4250748" y="2003095"/>
                  <a:pt x="4252853" y="2003095"/>
                </a:cubicBezTo>
                <a:cubicBezTo>
                  <a:pt x="4254958" y="2003095"/>
                  <a:pt x="4257413" y="2003095"/>
                  <a:pt x="4260220" y="2003095"/>
                </a:cubicBezTo>
                <a:lnTo>
                  <a:pt x="4226540" y="1992570"/>
                </a:lnTo>
                <a:cubicBezTo>
                  <a:pt x="4234960" y="1995377"/>
                  <a:pt x="4242678" y="1995377"/>
                  <a:pt x="4249695" y="1992570"/>
                </a:cubicBezTo>
                <a:cubicBezTo>
                  <a:pt x="4231451" y="1979940"/>
                  <a:pt x="4216015" y="1969766"/>
                  <a:pt x="4203384" y="1962047"/>
                </a:cubicBezTo>
                <a:cubicBezTo>
                  <a:pt x="4190754" y="1954329"/>
                  <a:pt x="4155671" y="1935735"/>
                  <a:pt x="4098133" y="1906264"/>
                </a:cubicBezTo>
                <a:lnTo>
                  <a:pt x="4104448" y="1906264"/>
                </a:lnTo>
                <a:lnTo>
                  <a:pt x="4098133" y="1895739"/>
                </a:lnTo>
                <a:lnTo>
                  <a:pt x="4093923" y="1895739"/>
                </a:lnTo>
                <a:lnTo>
                  <a:pt x="4091818" y="1891529"/>
                </a:lnTo>
                <a:lnTo>
                  <a:pt x="4081293" y="1889424"/>
                </a:lnTo>
                <a:lnTo>
                  <a:pt x="4083398" y="1885214"/>
                </a:lnTo>
                <a:cubicBezTo>
                  <a:pt x="4098835" y="1895037"/>
                  <a:pt x="4124095" y="1907668"/>
                  <a:pt x="4159179" y="1923105"/>
                </a:cubicBezTo>
                <a:cubicBezTo>
                  <a:pt x="4194263" y="1938541"/>
                  <a:pt x="4218821" y="1948365"/>
                  <a:pt x="4232855" y="1952575"/>
                </a:cubicBezTo>
                <a:lnTo>
                  <a:pt x="4228645" y="1946260"/>
                </a:lnTo>
                <a:lnTo>
                  <a:pt x="4224435" y="1946260"/>
                </a:lnTo>
                <a:lnTo>
                  <a:pt x="4213910" y="1933630"/>
                </a:lnTo>
                <a:lnTo>
                  <a:pt x="4201279" y="1935735"/>
                </a:lnTo>
                <a:lnTo>
                  <a:pt x="4199174" y="1929420"/>
                </a:lnTo>
                <a:cubicBezTo>
                  <a:pt x="4161284" y="1913983"/>
                  <a:pt x="4124095" y="1896441"/>
                  <a:pt x="4087608" y="1876794"/>
                </a:cubicBezTo>
                <a:cubicBezTo>
                  <a:pt x="4083398" y="1876794"/>
                  <a:pt x="4080591" y="1876443"/>
                  <a:pt x="4079188" y="1875741"/>
                </a:cubicBezTo>
                <a:close/>
                <a:moveTo>
                  <a:pt x="871781" y="1699064"/>
                </a:moveTo>
                <a:lnTo>
                  <a:pt x="846520" y="1734849"/>
                </a:lnTo>
                <a:lnTo>
                  <a:pt x="854940" y="1743269"/>
                </a:lnTo>
                <a:lnTo>
                  <a:pt x="873886" y="1703274"/>
                </a:lnTo>
                <a:close/>
                <a:moveTo>
                  <a:pt x="920196" y="1619073"/>
                </a:moveTo>
                <a:cubicBezTo>
                  <a:pt x="913180" y="1624686"/>
                  <a:pt x="907917" y="1635212"/>
                  <a:pt x="904408" y="1650648"/>
                </a:cubicBezTo>
                <a:cubicBezTo>
                  <a:pt x="900900" y="1666085"/>
                  <a:pt x="896339" y="1677312"/>
                  <a:pt x="890726" y="1684329"/>
                </a:cubicBezTo>
                <a:lnTo>
                  <a:pt x="880201" y="1688539"/>
                </a:lnTo>
                <a:lnTo>
                  <a:pt x="871781" y="1722219"/>
                </a:lnTo>
                <a:lnTo>
                  <a:pt x="888621" y="1703274"/>
                </a:lnTo>
                <a:lnTo>
                  <a:pt x="882306" y="1720114"/>
                </a:lnTo>
                <a:lnTo>
                  <a:pt x="863360" y="1728534"/>
                </a:lnTo>
                <a:lnTo>
                  <a:pt x="861255" y="1749585"/>
                </a:lnTo>
                <a:lnTo>
                  <a:pt x="869675" y="1760110"/>
                </a:lnTo>
                <a:cubicBezTo>
                  <a:pt x="865465" y="1764320"/>
                  <a:pt x="863010" y="1768179"/>
                  <a:pt x="862308" y="1771687"/>
                </a:cubicBezTo>
                <a:cubicBezTo>
                  <a:pt x="861606" y="1775196"/>
                  <a:pt x="859502" y="1781511"/>
                  <a:pt x="855993" y="1790633"/>
                </a:cubicBezTo>
                <a:cubicBezTo>
                  <a:pt x="852485" y="1799754"/>
                  <a:pt x="847924" y="1809227"/>
                  <a:pt x="842310" y="1819050"/>
                </a:cubicBezTo>
                <a:cubicBezTo>
                  <a:pt x="902654" y="1848521"/>
                  <a:pt x="965805" y="1868869"/>
                  <a:pt x="1031763" y="1880096"/>
                </a:cubicBezTo>
                <a:cubicBezTo>
                  <a:pt x="1016326" y="1856239"/>
                  <a:pt x="1005801" y="1840802"/>
                  <a:pt x="1000187" y="1833786"/>
                </a:cubicBezTo>
                <a:cubicBezTo>
                  <a:pt x="994574" y="1826769"/>
                  <a:pt x="991065" y="1818700"/>
                  <a:pt x="989662" y="1809578"/>
                </a:cubicBezTo>
                <a:cubicBezTo>
                  <a:pt x="988259" y="1800456"/>
                  <a:pt x="983698" y="1791685"/>
                  <a:pt x="975979" y="1783265"/>
                </a:cubicBezTo>
                <a:cubicBezTo>
                  <a:pt x="968261" y="1774845"/>
                  <a:pt x="966858" y="1763618"/>
                  <a:pt x="971770" y="1749585"/>
                </a:cubicBezTo>
                <a:cubicBezTo>
                  <a:pt x="976681" y="1735551"/>
                  <a:pt x="976331" y="1724675"/>
                  <a:pt x="970717" y="1716957"/>
                </a:cubicBezTo>
                <a:cubicBezTo>
                  <a:pt x="965103" y="1709238"/>
                  <a:pt x="963700" y="1701871"/>
                  <a:pt x="966507" y="1694854"/>
                </a:cubicBezTo>
                <a:cubicBezTo>
                  <a:pt x="969313" y="1687837"/>
                  <a:pt x="969664" y="1681522"/>
                  <a:pt x="967560" y="1675909"/>
                </a:cubicBezTo>
                <a:cubicBezTo>
                  <a:pt x="965455" y="1670295"/>
                  <a:pt x="963700" y="1659770"/>
                  <a:pt x="962297" y="1644333"/>
                </a:cubicBezTo>
                <a:lnTo>
                  <a:pt x="922301" y="1621178"/>
                </a:lnTo>
                <a:close/>
                <a:moveTo>
                  <a:pt x="8418169" y="1550447"/>
                </a:moveTo>
                <a:lnTo>
                  <a:pt x="8420274" y="1550447"/>
                </a:lnTo>
                <a:cubicBezTo>
                  <a:pt x="8420274" y="1571497"/>
                  <a:pt x="8419923" y="1586934"/>
                  <a:pt x="8419222" y="1596757"/>
                </a:cubicBezTo>
                <a:cubicBezTo>
                  <a:pt x="8418520" y="1606581"/>
                  <a:pt x="8417468" y="1612194"/>
                  <a:pt x="8416065" y="1613598"/>
                </a:cubicBezTo>
                <a:cubicBezTo>
                  <a:pt x="8414661" y="1615001"/>
                  <a:pt x="8412556" y="1617808"/>
                  <a:pt x="8409749" y="1622018"/>
                </a:cubicBezTo>
                <a:close/>
                <a:moveTo>
                  <a:pt x="5071180" y="1517173"/>
                </a:moveTo>
                <a:lnTo>
                  <a:pt x="5053860" y="1521155"/>
                </a:lnTo>
                <a:cubicBezTo>
                  <a:pt x="5026977" y="1527821"/>
                  <a:pt x="4996696" y="1536241"/>
                  <a:pt x="4963015" y="1546415"/>
                </a:cubicBezTo>
                <a:cubicBezTo>
                  <a:pt x="4978452" y="1539398"/>
                  <a:pt x="4990380" y="1533785"/>
                  <a:pt x="4998801" y="1529575"/>
                </a:cubicBezTo>
                <a:cubicBezTo>
                  <a:pt x="5007221" y="1525365"/>
                  <a:pt x="5023710" y="1522207"/>
                  <a:pt x="5048269" y="1520102"/>
                </a:cubicBezTo>
                <a:cubicBezTo>
                  <a:pt x="5054408" y="1519576"/>
                  <a:pt x="5061359" y="1518721"/>
                  <a:pt x="5069121" y="1517537"/>
                </a:cubicBezTo>
                <a:close/>
                <a:moveTo>
                  <a:pt x="5127205" y="1506061"/>
                </a:moveTo>
                <a:lnTo>
                  <a:pt x="5125431" y="1506485"/>
                </a:lnTo>
                <a:cubicBezTo>
                  <a:pt x="5114423" y="1508985"/>
                  <a:pt x="5104227" y="1511156"/>
                  <a:pt x="5094842" y="1512998"/>
                </a:cubicBezTo>
                <a:lnTo>
                  <a:pt x="5071180" y="1517173"/>
                </a:lnTo>
                <a:lnTo>
                  <a:pt x="5091635" y="1512472"/>
                </a:lnTo>
                <a:cubicBezTo>
                  <a:pt x="5103378" y="1510016"/>
                  <a:pt x="5114270" y="1507998"/>
                  <a:pt x="5124313" y="1506420"/>
                </a:cubicBezTo>
                <a:close/>
                <a:moveTo>
                  <a:pt x="4146549" y="1476839"/>
                </a:moveTo>
                <a:cubicBezTo>
                  <a:pt x="4124095" y="1483856"/>
                  <a:pt x="4105150" y="1489469"/>
                  <a:pt x="4089713" y="1493679"/>
                </a:cubicBezTo>
                <a:cubicBezTo>
                  <a:pt x="4074276" y="1497889"/>
                  <a:pt x="4047613" y="1507011"/>
                  <a:pt x="4009722" y="1521045"/>
                </a:cubicBezTo>
                <a:cubicBezTo>
                  <a:pt x="3971832" y="1535078"/>
                  <a:pt x="3940607" y="1548059"/>
                  <a:pt x="3916049" y="1559988"/>
                </a:cubicBezTo>
                <a:cubicBezTo>
                  <a:pt x="3891490" y="1571916"/>
                  <a:pt x="3875000" y="1581038"/>
                  <a:pt x="3866580" y="1587353"/>
                </a:cubicBezTo>
                <a:cubicBezTo>
                  <a:pt x="3858160" y="1593668"/>
                  <a:pt x="3844828" y="1603842"/>
                  <a:pt x="3826585" y="1617876"/>
                </a:cubicBezTo>
                <a:cubicBezTo>
                  <a:pt x="3827988" y="1630506"/>
                  <a:pt x="3829742" y="1639979"/>
                  <a:pt x="3831848" y="1646294"/>
                </a:cubicBezTo>
                <a:cubicBezTo>
                  <a:pt x="3833953" y="1652609"/>
                  <a:pt x="3836408" y="1658924"/>
                  <a:pt x="3839215" y="1665239"/>
                </a:cubicBezTo>
                <a:cubicBezTo>
                  <a:pt x="3842022" y="1671554"/>
                  <a:pt x="3843776" y="1677167"/>
                  <a:pt x="3844478" y="1682079"/>
                </a:cubicBezTo>
                <a:cubicBezTo>
                  <a:pt x="3845179" y="1686991"/>
                  <a:pt x="3847635" y="1695060"/>
                  <a:pt x="3851845" y="1706287"/>
                </a:cubicBezTo>
                <a:cubicBezTo>
                  <a:pt x="3854652" y="1706287"/>
                  <a:pt x="3858862" y="1706287"/>
                  <a:pt x="3864475" y="1706287"/>
                </a:cubicBezTo>
                <a:cubicBezTo>
                  <a:pt x="3870089" y="1706287"/>
                  <a:pt x="3873948" y="1705585"/>
                  <a:pt x="3876053" y="1704182"/>
                </a:cubicBezTo>
                <a:cubicBezTo>
                  <a:pt x="3878158" y="1702779"/>
                  <a:pt x="3880965" y="1703129"/>
                  <a:pt x="3884473" y="1705234"/>
                </a:cubicBezTo>
                <a:cubicBezTo>
                  <a:pt x="3887981" y="1707339"/>
                  <a:pt x="3897103" y="1706638"/>
                  <a:pt x="3911838" y="1703129"/>
                </a:cubicBezTo>
                <a:cubicBezTo>
                  <a:pt x="3926574" y="1699621"/>
                  <a:pt x="3948326" y="1686289"/>
                  <a:pt x="3977094" y="1663134"/>
                </a:cubicBezTo>
                <a:cubicBezTo>
                  <a:pt x="4005863" y="1639979"/>
                  <a:pt x="4049718" y="1595422"/>
                  <a:pt x="4108658" y="1529465"/>
                </a:cubicBezTo>
                <a:close/>
                <a:moveTo>
                  <a:pt x="5415596" y="1447479"/>
                </a:moveTo>
                <a:lnTo>
                  <a:pt x="5421911" y="1447479"/>
                </a:lnTo>
                <a:lnTo>
                  <a:pt x="5424016" y="1453794"/>
                </a:lnTo>
                <a:lnTo>
                  <a:pt x="5333499" y="1470634"/>
                </a:lnTo>
                <a:lnTo>
                  <a:pt x="5333499" y="1464319"/>
                </a:lnTo>
                <a:close/>
                <a:moveTo>
                  <a:pt x="5584984" y="1413141"/>
                </a:moveTo>
                <a:cubicBezTo>
                  <a:pt x="5581520" y="1413228"/>
                  <a:pt x="5578384" y="1413448"/>
                  <a:pt x="5575577" y="1413799"/>
                </a:cubicBezTo>
                <a:cubicBezTo>
                  <a:pt x="5561544" y="1418009"/>
                  <a:pt x="5546809" y="1420114"/>
                  <a:pt x="5531372" y="1420114"/>
                </a:cubicBezTo>
                <a:lnTo>
                  <a:pt x="5522952" y="1415904"/>
                </a:lnTo>
                <a:cubicBezTo>
                  <a:pt x="5517338" y="1417307"/>
                  <a:pt x="5511374" y="1418710"/>
                  <a:pt x="5505059" y="1420114"/>
                </a:cubicBezTo>
                <a:cubicBezTo>
                  <a:pt x="5498744" y="1421517"/>
                  <a:pt x="5474887" y="1426078"/>
                  <a:pt x="5433488" y="1433796"/>
                </a:cubicBezTo>
                <a:cubicBezTo>
                  <a:pt x="5392089" y="1441515"/>
                  <a:pt x="5367180" y="1445374"/>
                  <a:pt x="5358760" y="1445374"/>
                </a:cubicBezTo>
                <a:cubicBezTo>
                  <a:pt x="5350340" y="1445374"/>
                  <a:pt x="5341920" y="1446076"/>
                  <a:pt x="5333499" y="1447479"/>
                </a:cubicBezTo>
                <a:cubicBezTo>
                  <a:pt x="5325079" y="1448882"/>
                  <a:pt x="5317712" y="1449584"/>
                  <a:pt x="5311397" y="1449584"/>
                </a:cubicBezTo>
                <a:cubicBezTo>
                  <a:pt x="5305082" y="1449584"/>
                  <a:pt x="5299117" y="1452391"/>
                  <a:pt x="5293504" y="1458004"/>
                </a:cubicBezTo>
                <a:lnTo>
                  <a:pt x="5293504" y="1451689"/>
                </a:lnTo>
                <a:cubicBezTo>
                  <a:pt x="5285084" y="1455899"/>
                  <a:pt x="5272103" y="1460460"/>
                  <a:pt x="5254561" y="1465372"/>
                </a:cubicBezTo>
                <a:cubicBezTo>
                  <a:pt x="5237019" y="1470283"/>
                  <a:pt x="5224038" y="1472739"/>
                  <a:pt x="5215618" y="1472739"/>
                </a:cubicBezTo>
                <a:cubicBezTo>
                  <a:pt x="5207198" y="1472739"/>
                  <a:pt x="5194568" y="1474844"/>
                  <a:pt x="5177728" y="1479054"/>
                </a:cubicBezTo>
                <a:lnTo>
                  <a:pt x="5169308" y="1491684"/>
                </a:lnTo>
                <a:lnTo>
                  <a:pt x="5293504" y="1470634"/>
                </a:lnTo>
                <a:lnTo>
                  <a:pt x="5293504" y="1474844"/>
                </a:lnTo>
                <a:lnTo>
                  <a:pt x="5194568" y="1500105"/>
                </a:lnTo>
                <a:cubicBezTo>
                  <a:pt x="5222635" y="1515541"/>
                  <a:pt x="5251053" y="1531680"/>
                  <a:pt x="5279821" y="1548520"/>
                </a:cubicBezTo>
                <a:cubicBezTo>
                  <a:pt x="5308590" y="1565360"/>
                  <a:pt x="5361917" y="1594831"/>
                  <a:pt x="5439803" y="1636931"/>
                </a:cubicBezTo>
                <a:cubicBezTo>
                  <a:pt x="5517689" y="1679032"/>
                  <a:pt x="5578384" y="1710607"/>
                  <a:pt x="5621888" y="1731657"/>
                </a:cubicBezTo>
                <a:cubicBezTo>
                  <a:pt x="5633115" y="1714817"/>
                  <a:pt x="5643640" y="1701485"/>
                  <a:pt x="5653463" y="1691662"/>
                </a:cubicBezTo>
                <a:cubicBezTo>
                  <a:pt x="5663287" y="1681838"/>
                  <a:pt x="5671005" y="1659385"/>
                  <a:pt x="5676619" y="1624301"/>
                </a:cubicBezTo>
                <a:cubicBezTo>
                  <a:pt x="5682232" y="1589217"/>
                  <a:pt x="5684688" y="1560799"/>
                  <a:pt x="5683986" y="1539048"/>
                </a:cubicBezTo>
                <a:cubicBezTo>
                  <a:pt x="5683285" y="1517296"/>
                  <a:pt x="5682934" y="1484668"/>
                  <a:pt x="5682934" y="1441164"/>
                </a:cubicBezTo>
                <a:cubicBezTo>
                  <a:pt x="5671707" y="1439760"/>
                  <a:pt x="5627852" y="1441164"/>
                  <a:pt x="5551370" y="1445374"/>
                </a:cubicBezTo>
                <a:cubicBezTo>
                  <a:pt x="5474887" y="1449584"/>
                  <a:pt x="5435242" y="1450286"/>
                  <a:pt x="5432436" y="1447479"/>
                </a:cubicBezTo>
                <a:cubicBezTo>
                  <a:pt x="5443663" y="1447479"/>
                  <a:pt x="5453135" y="1446076"/>
                  <a:pt x="5460853" y="1443269"/>
                </a:cubicBezTo>
                <a:cubicBezTo>
                  <a:pt x="5468572" y="1440462"/>
                  <a:pt x="5491376" y="1438006"/>
                  <a:pt x="5529267" y="1435901"/>
                </a:cubicBezTo>
                <a:cubicBezTo>
                  <a:pt x="5567157" y="1433796"/>
                  <a:pt x="5616275" y="1432744"/>
                  <a:pt x="5676619" y="1432744"/>
                </a:cubicBezTo>
                <a:lnTo>
                  <a:pt x="5682934" y="1420114"/>
                </a:lnTo>
                <a:cubicBezTo>
                  <a:pt x="5666093" y="1420114"/>
                  <a:pt x="5646797" y="1418710"/>
                  <a:pt x="5625046" y="1415904"/>
                </a:cubicBezTo>
                <a:cubicBezTo>
                  <a:pt x="5608732" y="1413799"/>
                  <a:pt x="5595378" y="1412878"/>
                  <a:pt x="5584984" y="1413141"/>
                </a:cubicBezTo>
                <a:close/>
                <a:moveTo>
                  <a:pt x="4603339" y="1340013"/>
                </a:moveTo>
                <a:cubicBezTo>
                  <a:pt x="4603339" y="1341416"/>
                  <a:pt x="4603690" y="1343521"/>
                  <a:pt x="4604392" y="1346328"/>
                </a:cubicBezTo>
                <a:cubicBezTo>
                  <a:pt x="4605093" y="1349134"/>
                  <a:pt x="4605444" y="1353344"/>
                  <a:pt x="4605444" y="1358958"/>
                </a:cubicBezTo>
                <a:cubicBezTo>
                  <a:pt x="4605444" y="1364571"/>
                  <a:pt x="4604743" y="1369483"/>
                  <a:pt x="4603339" y="1373693"/>
                </a:cubicBezTo>
                <a:close/>
                <a:moveTo>
                  <a:pt x="873886" y="1318054"/>
                </a:moveTo>
                <a:cubicBezTo>
                  <a:pt x="858449" y="1329281"/>
                  <a:pt x="835644" y="1344016"/>
                  <a:pt x="805472" y="1362260"/>
                </a:cubicBezTo>
                <a:cubicBezTo>
                  <a:pt x="775300" y="1380504"/>
                  <a:pt x="756706" y="1391730"/>
                  <a:pt x="749689" y="1395940"/>
                </a:cubicBezTo>
                <a:cubicBezTo>
                  <a:pt x="744076" y="1400150"/>
                  <a:pt x="738814" y="1404360"/>
                  <a:pt x="733901" y="1408571"/>
                </a:cubicBezTo>
                <a:cubicBezTo>
                  <a:pt x="728990" y="1412781"/>
                  <a:pt x="726534" y="1424709"/>
                  <a:pt x="726534" y="1444356"/>
                </a:cubicBezTo>
                <a:cubicBezTo>
                  <a:pt x="726534" y="1464003"/>
                  <a:pt x="724429" y="1497683"/>
                  <a:pt x="720219" y="1545397"/>
                </a:cubicBezTo>
                <a:lnTo>
                  <a:pt x="732849" y="1549607"/>
                </a:lnTo>
                <a:lnTo>
                  <a:pt x="722324" y="1568552"/>
                </a:lnTo>
                <a:lnTo>
                  <a:pt x="732849" y="1568552"/>
                </a:lnTo>
                <a:cubicBezTo>
                  <a:pt x="724429" y="1591006"/>
                  <a:pt x="720219" y="1612758"/>
                  <a:pt x="720219" y="1633808"/>
                </a:cubicBezTo>
                <a:cubicBezTo>
                  <a:pt x="798807" y="1451373"/>
                  <a:pt x="841959" y="1355594"/>
                  <a:pt x="849678" y="1346472"/>
                </a:cubicBezTo>
                <a:cubicBezTo>
                  <a:pt x="857397" y="1337350"/>
                  <a:pt x="865465" y="1327878"/>
                  <a:pt x="873886" y="1318054"/>
                </a:cubicBezTo>
                <a:close/>
                <a:moveTo>
                  <a:pt x="3896051" y="1270547"/>
                </a:moveTo>
                <a:lnTo>
                  <a:pt x="3866580" y="1358958"/>
                </a:lnTo>
                <a:lnTo>
                  <a:pt x="3858160" y="1367378"/>
                </a:lnTo>
                <a:cubicBezTo>
                  <a:pt x="3814656" y="1441755"/>
                  <a:pt x="3794659" y="1483505"/>
                  <a:pt x="3798167" y="1492627"/>
                </a:cubicBezTo>
                <a:cubicBezTo>
                  <a:pt x="3801675" y="1501749"/>
                  <a:pt x="3803079" y="1509467"/>
                  <a:pt x="3802377" y="1515782"/>
                </a:cubicBezTo>
                <a:cubicBezTo>
                  <a:pt x="3801675" y="1522097"/>
                  <a:pt x="3801675" y="1525957"/>
                  <a:pt x="3802377" y="1527360"/>
                </a:cubicBezTo>
                <a:cubicBezTo>
                  <a:pt x="3803079" y="1528763"/>
                  <a:pt x="3804131" y="1530868"/>
                  <a:pt x="3805535" y="1533675"/>
                </a:cubicBezTo>
                <a:cubicBezTo>
                  <a:pt x="3827988" y="1516835"/>
                  <a:pt x="3846583" y="1504205"/>
                  <a:pt x="3861318" y="1495784"/>
                </a:cubicBezTo>
                <a:cubicBezTo>
                  <a:pt x="3876053" y="1487364"/>
                  <a:pt x="3898857" y="1474734"/>
                  <a:pt x="3929731" y="1457894"/>
                </a:cubicBezTo>
                <a:cubicBezTo>
                  <a:pt x="3960605" y="1441054"/>
                  <a:pt x="3991829" y="1427371"/>
                  <a:pt x="4023405" y="1416846"/>
                </a:cubicBezTo>
                <a:cubicBezTo>
                  <a:pt x="4054980" y="1406321"/>
                  <a:pt x="4078135" y="1399655"/>
                  <a:pt x="4092871" y="1396848"/>
                </a:cubicBezTo>
                <a:cubicBezTo>
                  <a:pt x="4107606" y="1394042"/>
                  <a:pt x="4128305" y="1389832"/>
                  <a:pt x="4154969" y="1384218"/>
                </a:cubicBezTo>
                <a:lnTo>
                  <a:pt x="4161284" y="1373693"/>
                </a:lnTo>
                <a:lnTo>
                  <a:pt x="4194964" y="1363168"/>
                </a:lnTo>
                <a:cubicBezTo>
                  <a:pt x="4190754" y="1358958"/>
                  <a:pt x="4186895" y="1355800"/>
                  <a:pt x="4183387" y="1353695"/>
                </a:cubicBezTo>
                <a:cubicBezTo>
                  <a:pt x="4179878" y="1351590"/>
                  <a:pt x="4174967" y="1350187"/>
                  <a:pt x="4168651" y="1349485"/>
                </a:cubicBezTo>
                <a:cubicBezTo>
                  <a:pt x="4162336" y="1348784"/>
                  <a:pt x="4154969" y="1349485"/>
                  <a:pt x="4146549" y="1351590"/>
                </a:cubicBezTo>
                <a:cubicBezTo>
                  <a:pt x="4138129" y="1353695"/>
                  <a:pt x="4131112" y="1356502"/>
                  <a:pt x="4125499" y="1360010"/>
                </a:cubicBezTo>
                <a:cubicBezTo>
                  <a:pt x="4119885" y="1363519"/>
                  <a:pt x="4111465" y="1368080"/>
                  <a:pt x="4100238" y="1373693"/>
                </a:cubicBezTo>
                <a:lnTo>
                  <a:pt x="4098133" y="1367378"/>
                </a:lnTo>
                <a:lnTo>
                  <a:pt x="4077083" y="1375798"/>
                </a:lnTo>
                <a:lnTo>
                  <a:pt x="4077083" y="1367378"/>
                </a:lnTo>
                <a:lnTo>
                  <a:pt x="4066558" y="1365273"/>
                </a:lnTo>
                <a:lnTo>
                  <a:pt x="4053928" y="1375798"/>
                </a:lnTo>
                <a:lnTo>
                  <a:pt x="4070768" y="1354748"/>
                </a:lnTo>
                <a:lnTo>
                  <a:pt x="4060243" y="1352643"/>
                </a:lnTo>
                <a:cubicBezTo>
                  <a:pt x="4064453" y="1344223"/>
                  <a:pt x="4068312" y="1338960"/>
                  <a:pt x="4071820" y="1336855"/>
                </a:cubicBezTo>
                <a:cubicBezTo>
                  <a:pt x="4075329" y="1334750"/>
                  <a:pt x="4077083" y="1332996"/>
                  <a:pt x="4077083" y="1331593"/>
                </a:cubicBezTo>
                <a:cubicBezTo>
                  <a:pt x="4077083" y="1330189"/>
                  <a:pt x="4077785" y="1327382"/>
                  <a:pt x="4079188" y="1323172"/>
                </a:cubicBezTo>
                <a:cubicBezTo>
                  <a:pt x="4006214" y="1304929"/>
                  <a:pt x="3963061" y="1295105"/>
                  <a:pt x="3949729" y="1293702"/>
                </a:cubicBezTo>
                <a:cubicBezTo>
                  <a:pt x="3936397" y="1292299"/>
                  <a:pt x="3922714" y="1290895"/>
                  <a:pt x="3908681" y="1289492"/>
                </a:cubicBezTo>
                <a:lnTo>
                  <a:pt x="3906576" y="1287387"/>
                </a:lnTo>
                <a:lnTo>
                  <a:pt x="3900261" y="1283177"/>
                </a:lnTo>
                <a:lnTo>
                  <a:pt x="3900261" y="1272652"/>
                </a:lnTo>
                <a:close/>
                <a:moveTo>
                  <a:pt x="989662" y="1257009"/>
                </a:moveTo>
                <a:lnTo>
                  <a:pt x="953877" y="1273849"/>
                </a:lnTo>
                <a:lnTo>
                  <a:pt x="943352" y="1282269"/>
                </a:lnTo>
                <a:lnTo>
                  <a:pt x="937036" y="1278059"/>
                </a:lnTo>
                <a:lnTo>
                  <a:pt x="928616" y="1292794"/>
                </a:lnTo>
                <a:cubicBezTo>
                  <a:pt x="952473" y="1322264"/>
                  <a:pt x="972120" y="1356647"/>
                  <a:pt x="987557" y="1395940"/>
                </a:cubicBezTo>
                <a:lnTo>
                  <a:pt x="979137" y="1406465"/>
                </a:lnTo>
                <a:lnTo>
                  <a:pt x="977032" y="1398045"/>
                </a:lnTo>
                <a:cubicBezTo>
                  <a:pt x="964402" y="1409272"/>
                  <a:pt x="956683" y="1422604"/>
                  <a:pt x="953877" y="1438041"/>
                </a:cubicBezTo>
                <a:lnTo>
                  <a:pt x="970717" y="1427516"/>
                </a:lnTo>
                <a:cubicBezTo>
                  <a:pt x="965103" y="1441549"/>
                  <a:pt x="960893" y="1454530"/>
                  <a:pt x="958087" y="1466459"/>
                </a:cubicBezTo>
                <a:cubicBezTo>
                  <a:pt x="955280" y="1478387"/>
                  <a:pt x="951421" y="1487158"/>
                  <a:pt x="946509" y="1492772"/>
                </a:cubicBezTo>
                <a:cubicBezTo>
                  <a:pt x="941598" y="1498385"/>
                  <a:pt x="936335" y="1506103"/>
                  <a:pt x="930721" y="1515927"/>
                </a:cubicBezTo>
                <a:cubicBezTo>
                  <a:pt x="925108" y="1525750"/>
                  <a:pt x="920196" y="1533469"/>
                  <a:pt x="915986" y="1539082"/>
                </a:cubicBezTo>
                <a:lnTo>
                  <a:pt x="924406" y="1549607"/>
                </a:lnTo>
                <a:cubicBezTo>
                  <a:pt x="927213" y="1543994"/>
                  <a:pt x="928616" y="1539784"/>
                  <a:pt x="928616" y="1536977"/>
                </a:cubicBezTo>
                <a:cubicBezTo>
                  <a:pt x="928616" y="1534170"/>
                  <a:pt x="930370" y="1529610"/>
                  <a:pt x="933879" y="1523294"/>
                </a:cubicBezTo>
                <a:cubicBezTo>
                  <a:pt x="937387" y="1516979"/>
                  <a:pt x="941246" y="1510313"/>
                  <a:pt x="945457" y="1503297"/>
                </a:cubicBezTo>
                <a:lnTo>
                  <a:pt x="932826" y="1551712"/>
                </a:lnTo>
                <a:lnTo>
                  <a:pt x="995977" y="1566447"/>
                </a:lnTo>
                <a:cubicBezTo>
                  <a:pt x="998784" y="1559431"/>
                  <a:pt x="1001591" y="1553466"/>
                  <a:pt x="1004397" y="1548555"/>
                </a:cubicBezTo>
                <a:cubicBezTo>
                  <a:pt x="1007204" y="1543643"/>
                  <a:pt x="1008958" y="1511717"/>
                  <a:pt x="1009660" y="1452776"/>
                </a:cubicBezTo>
                <a:cubicBezTo>
                  <a:pt x="1010361" y="1393835"/>
                  <a:pt x="1008256" y="1354191"/>
                  <a:pt x="1003345" y="1333842"/>
                </a:cubicBezTo>
                <a:cubicBezTo>
                  <a:pt x="998433" y="1313494"/>
                  <a:pt x="993872" y="1287882"/>
                  <a:pt x="989662" y="1257009"/>
                </a:cubicBezTo>
                <a:close/>
                <a:moveTo>
                  <a:pt x="3843425" y="1163191"/>
                </a:moveTo>
                <a:lnTo>
                  <a:pt x="3801325" y="1182136"/>
                </a:lnTo>
                <a:lnTo>
                  <a:pt x="3795010" y="1180031"/>
                </a:lnTo>
                <a:cubicBezTo>
                  <a:pt x="3744489" y="1209501"/>
                  <a:pt x="3705195" y="1231604"/>
                  <a:pt x="3677128" y="1246339"/>
                </a:cubicBezTo>
                <a:cubicBezTo>
                  <a:pt x="3649061" y="1261074"/>
                  <a:pt x="3628011" y="1274055"/>
                  <a:pt x="3613977" y="1285282"/>
                </a:cubicBezTo>
                <a:cubicBezTo>
                  <a:pt x="3613977" y="1295105"/>
                  <a:pt x="3613977" y="1302473"/>
                  <a:pt x="3613977" y="1307385"/>
                </a:cubicBezTo>
                <a:cubicBezTo>
                  <a:pt x="3613977" y="1312296"/>
                  <a:pt x="3613977" y="1321418"/>
                  <a:pt x="3613977" y="1334750"/>
                </a:cubicBezTo>
                <a:cubicBezTo>
                  <a:pt x="3613977" y="1348082"/>
                  <a:pt x="3613977" y="1362115"/>
                  <a:pt x="3613977" y="1376851"/>
                </a:cubicBezTo>
                <a:cubicBezTo>
                  <a:pt x="3613977" y="1391586"/>
                  <a:pt x="3613627" y="1405268"/>
                  <a:pt x="3612925" y="1417899"/>
                </a:cubicBezTo>
                <a:cubicBezTo>
                  <a:pt x="3612223" y="1430529"/>
                  <a:pt x="3612223" y="1439300"/>
                  <a:pt x="3612925" y="1444211"/>
                </a:cubicBezTo>
                <a:cubicBezTo>
                  <a:pt x="3613627" y="1449123"/>
                  <a:pt x="3614328" y="1453684"/>
                  <a:pt x="3615030" y="1457894"/>
                </a:cubicBezTo>
                <a:cubicBezTo>
                  <a:pt x="3615732" y="1462104"/>
                  <a:pt x="3616433" y="1468419"/>
                  <a:pt x="3617135" y="1476839"/>
                </a:cubicBezTo>
                <a:cubicBezTo>
                  <a:pt x="3617837" y="1485259"/>
                  <a:pt x="3617486" y="1496486"/>
                  <a:pt x="3616082" y="1510520"/>
                </a:cubicBezTo>
                <a:lnTo>
                  <a:pt x="3620293" y="1506310"/>
                </a:lnTo>
                <a:cubicBezTo>
                  <a:pt x="3618889" y="1517536"/>
                  <a:pt x="3617135" y="1527711"/>
                  <a:pt x="3615030" y="1536832"/>
                </a:cubicBezTo>
                <a:cubicBezTo>
                  <a:pt x="3612925" y="1545954"/>
                  <a:pt x="3612574" y="1551918"/>
                  <a:pt x="3613977" y="1554725"/>
                </a:cubicBezTo>
                <a:lnTo>
                  <a:pt x="3605557" y="1556830"/>
                </a:lnTo>
                <a:lnTo>
                  <a:pt x="3607662" y="1567355"/>
                </a:lnTo>
                <a:lnTo>
                  <a:pt x="3603452" y="1569460"/>
                </a:lnTo>
                <a:cubicBezTo>
                  <a:pt x="3604856" y="1572267"/>
                  <a:pt x="3605908" y="1574021"/>
                  <a:pt x="3606610" y="1574723"/>
                </a:cubicBezTo>
                <a:cubicBezTo>
                  <a:pt x="3607312" y="1575425"/>
                  <a:pt x="3607662" y="1581038"/>
                  <a:pt x="3607662" y="1591563"/>
                </a:cubicBezTo>
                <a:cubicBezTo>
                  <a:pt x="3607662" y="1602088"/>
                  <a:pt x="3606610" y="1613666"/>
                  <a:pt x="3604505" y="1626296"/>
                </a:cubicBezTo>
                <a:cubicBezTo>
                  <a:pt x="3602400" y="1638926"/>
                  <a:pt x="3600646" y="1654363"/>
                  <a:pt x="3599242" y="1672607"/>
                </a:cubicBezTo>
                <a:cubicBezTo>
                  <a:pt x="3602049" y="1671203"/>
                  <a:pt x="3604154" y="1669098"/>
                  <a:pt x="3605557" y="1666291"/>
                </a:cubicBezTo>
                <a:cubicBezTo>
                  <a:pt x="3606961" y="1663485"/>
                  <a:pt x="3614679" y="1646645"/>
                  <a:pt x="3628713" y="1615771"/>
                </a:cubicBezTo>
                <a:cubicBezTo>
                  <a:pt x="3642746" y="1584897"/>
                  <a:pt x="3663095" y="1547358"/>
                  <a:pt x="3689758" y="1503152"/>
                </a:cubicBezTo>
                <a:cubicBezTo>
                  <a:pt x="3716422" y="1458947"/>
                  <a:pt x="3740630" y="1412285"/>
                  <a:pt x="3762382" y="1363168"/>
                </a:cubicBezTo>
                <a:cubicBezTo>
                  <a:pt x="3784134" y="1314051"/>
                  <a:pt x="3802026" y="1275459"/>
                  <a:pt x="3816060" y="1247392"/>
                </a:cubicBezTo>
                <a:cubicBezTo>
                  <a:pt x="3830093" y="1219325"/>
                  <a:pt x="3836759" y="1201783"/>
                  <a:pt x="3836057" y="1194766"/>
                </a:cubicBezTo>
                <a:cubicBezTo>
                  <a:pt x="3835356" y="1187749"/>
                  <a:pt x="3835707" y="1179329"/>
                  <a:pt x="3837110" y="1169506"/>
                </a:cubicBezTo>
                <a:lnTo>
                  <a:pt x="3841320" y="1171611"/>
                </a:lnTo>
                <a:close/>
                <a:moveTo>
                  <a:pt x="732849" y="1128602"/>
                </a:moveTo>
                <a:cubicBezTo>
                  <a:pt x="714606" y="1137022"/>
                  <a:pt x="699169" y="1144741"/>
                  <a:pt x="686538" y="1151757"/>
                </a:cubicBezTo>
                <a:lnTo>
                  <a:pt x="741269" y="1177018"/>
                </a:lnTo>
                <a:lnTo>
                  <a:pt x="745479" y="1189648"/>
                </a:lnTo>
                <a:lnTo>
                  <a:pt x="753899" y="1193858"/>
                </a:lnTo>
                <a:cubicBezTo>
                  <a:pt x="744076" y="1203681"/>
                  <a:pt x="736709" y="1211049"/>
                  <a:pt x="731796" y="1215961"/>
                </a:cubicBezTo>
                <a:cubicBezTo>
                  <a:pt x="726885" y="1220873"/>
                  <a:pt x="725131" y="1228240"/>
                  <a:pt x="726534" y="1238064"/>
                </a:cubicBezTo>
                <a:cubicBezTo>
                  <a:pt x="727937" y="1247887"/>
                  <a:pt x="727937" y="1255255"/>
                  <a:pt x="726534" y="1260166"/>
                </a:cubicBezTo>
                <a:cubicBezTo>
                  <a:pt x="725131" y="1265078"/>
                  <a:pt x="723026" y="1273147"/>
                  <a:pt x="720219" y="1284374"/>
                </a:cubicBezTo>
                <a:lnTo>
                  <a:pt x="827575" y="1217013"/>
                </a:lnTo>
                <a:lnTo>
                  <a:pt x="772844" y="1164388"/>
                </a:lnTo>
                <a:lnTo>
                  <a:pt x="751794" y="1179123"/>
                </a:lnTo>
                <a:lnTo>
                  <a:pt x="732849" y="1130707"/>
                </a:lnTo>
                <a:close/>
                <a:moveTo>
                  <a:pt x="5384020" y="1064364"/>
                </a:moveTo>
                <a:lnTo>
                  <a:pt x="5339815" y="1081205"/>
                </a:lnTo>
                <a:lnTo>
                  <a:pt x="5346130" y="1091730"/>
                </a:lnTo>
                <a:lnTo>
                  <a:pt x="5381915" y="1074890"/>
                </a:lnTo>
                <a:lnTo>
                  <a:pt x="5386125" y="1066469"/>
                </a:lnTo>
                <a:close/>
                <a:moveTo>
                  <a:pt x="4308636" y="1032679"/>
                </a:moveTo>
                <a:cubicBezTo>
                  <a:pt x="4294602" y="1034082"/>
                  <a:pt x="4283025" y="1034433"/>
                  <a:pt x="4273903" y="1033731"/>
                </a:cubicBezTo>
                <a:cubicBezTo>
                  <a:pt x="4264781" y="1033030"/>
                  <a:pt x="4246888" y="1034784"/>
                  <a:pt x="4220225" y="1038994"/>
                </a:cubicBezTo>
                <a:cubicBezTo>
                  <a:pt x="4193561" y="1043204"/>
                  <a:pt x="4171809" y="1047414"/>
                  <a:pt x="4154969" y="1051624"/>
                </a:cubicBezTo>
                <a:cubicBezTo>
                  <a:pt x="4138129" y="1055834"/>
                  <a:pt x="4124095" y="1057939"/>
                  <a:pt x="4112868" y="1057939"/>
                </a:cubicBezTo>
                <a:cubicBezTo>
                  <a:pt x="4101642" y="1057939"/>
                  <a:pt x="4087608" y="1060746"/>
                  <a:pt x="4070768" y="1066359"/>
                </a:cubicBezTo>
                <a:cubicBezTo>
                  <a:pt x="4053928" y="1071973"/>
                  <a:pt x="4039192" y="1077937"/>
                  <a:pt x="4026562" y="1084252"/>
                </a:cubicBezTo>
                <a:cubicBezTo>
                  <a:pt x="4013932" y="1090567"/>
                  <a:pt x="3997092" y="1099338"/>
                  <a:pt x="3976042" y="1110565"/>
                </a:cubicBezTo>
                <a:cubicBezTo>
                  <a:pt x="3974638" y="1110565"/>
                  <a:pt x="3973235" y="1110214"/>
                  <a:pt x="3971832" y="1109512"/>
                </a:cubicBezTo>
                <a:cubicBezTo>
                  <a:pt x="3970428" y="1108811"/>
                  <a:pt x="3967972" y="1109162"/>
                  <a:pt x="3964464" y="1110565"/>
                </a:cubicBezTo>
                <a:cubicBezTo>
                  <a:pt x="3960956" y="1111968"/>
                  <a:pt x="3954992" y="1113372"/>
                  <a:pt x="3946571" y="1114775"/>
                </a:cubicBezTo>
                <a:lnTo>
                  <a:pt x="3961307" y="1104250"/>
                </a:lnTo>
                <a:lnTo>
                  <a:pt x="3858160" y="1152665"/>
                </a:lnTo>
                <a:lnTo>
                  <a:pt x="3870790" y="1154770"/>
                </a:lnTo>
                <a:cubicBezTo>
                  <a:pt x="3876404" y="1150560"/>
                  <a:pt x="3881316" y="1146701"/>
                  <a:pt x="3885526" y="1143193"/>
                </a:cubicBezTo>
                <a:cubicBezTo>
                  <a:pt x="3889736" y="1139684"/>
                  <a:pt x="3894647" y="1137930"/>
                  <a:pt x="3900261" y="1137930"/>
                </a:cubicBezTo>
                <a:cubicBezTo>
                  <a:pt x="3905874" y="1137930"/>
                  <a:pt x="3914294" y="1136527"/>
                  <a:pt x="3925521" y="1133720"/>
                </a:cubicBezTo>
                <a:lnTo>
                  <a:pt x="3879211" y="1158980"/>
                </a:lnTo>
                <a:lnTo>
                  <a:pt x="3885526" y="1161085"/>
                </a:lnTo>
                <a:cubicBezTo>
                  <a:pt x="3895349" y="1170909"/>
                  <a:pt x="3902015" y="1177224"/>
                  <a:pt x="3905523" y="1180031"/>
                </a:cubicBezTo>
                <a:cubicBezTo>
                  <a:pt x="3909032" y="1182837"/>
                  <a:pt x="3911838" y="1187398"/>
                  <a:pt x="3913943" y="1193713"/>
                </a:cubicBezTo>
                <a:cubicBezTo>
                  <a:pt x="3916049" y="1200028"/>
                  <a:pt x="3915347" y="1206344"/>
                  <a:pt x="3911838" y="1212659"/>
                </a:cubicBezTo>
                <a:cubicBezTo>
                  <a:pt x="3908330" y="1218974"/>
                  <a:pt x="3904471" y="1231253"/>
                  <a:pt x="3900261" y="1249497"/>
                </a:cubicBezTo>
                <a:cubicBezTo>
                  <a:pt x="3973235" y="1241077"/>
                  <a:pt x="4026211" y="1238270"/>
                  <a:pt x="4059190" y="1241077"/>
                </a:cubicBezTo>
                <a:cubicBezTo>
                  <a:pt x="4092169" y="1243883"/>
                  <a:pt x="4111465" y="1243883"/>
                  <a:pt x="4117078" y="1241077"/>
                </a:cubicBezTo>
                <a:cubicBezTo>
                  <a:pt x="4122692" y="1238270"/>
                  <a:pt x="4128305" y="1234761"/>
                  <a:pt x="4133919" y="1230551"/>
                </a:cubicBezTo>
                <a:cubicBezTo>
                  <a:pt x="4140935" y="1234761"/>
                  <a:pt x="4146198" y="1237568"/>
                  <a:pt x="4149706" y="1238971"/>
                </a:cubicBezTo>
                <a:cubicBezTo>
                  <a:pt x="4153215" y="1240375"/>
                  <a:pt x="4157074" y="1241077"/>
                  <a:pt x="4161284" y="1241077"/>
                </a:cubicBezTo>
                <a:cubicBezTo>
                  <a:pt x="4165494" y="1241077"/>
                  <a:pt x="4171107" y="1242129"/>
                  <a:pt x="4178124" y="1244234"/>
                </a:cubicBezTo>
                <a:cubicBezTo>
                  <a:pt x="4185141" y="1246339"/>
                  <a:pt x="4193561" y="1247742"/>
                  <a:pt x="4203384" y="1248444"/>
                </a:cubicBezTo>
                <a:cubicBezTo>
                  <a:pt x="4213208" y="1249146"/>
                  <a:pt x="4224435" y="1250549"/>
                  <a:pt x="4237065" y="1252654"/>
                </a:cubicBezTo>
                <a:cubicBezTo>
                  <a:pt x="4249695" y="1254759"/>
                  <a:pt x="4266535" y="1259320"/>
                  <a:pt x="4287585" y="1266337"/>
                </a:cubicBezTo>
                <a:lnTo>
                  <a:pt x="4319161" y="1302122"/>
                </a:lnTo>
                <a:cubicBezTo>
                  <a:pt x="4312144" y="1311946"/>
                  <a:pt x="4310741" y="1322471"/>
                  <a:pt x="4314951" y="1333698"/>
                </a:cubicBezTo>
                <a:lnTo>
                  <a:pt x="4333896" y="1348433"/>
                </a:lnTo>
                <a:lnTo>
                  <a:pt x="4336001" y="1356853"/>
                </a:lnTo>
                <a:lnTo>
                  <a:pt x="4327581" y="1369483"/>
                </a:lnTo>
                <a:cubicBezTo>
                  <a:pt x="4317757" y="1368080"/>
                  <a:pt x="4310741" y="1365975"/>
                  <a:pt x="4306531" y="1363168"/>
                </a:cubicBezTo>
                <a:cubicBezTo>
                  <a:pt x="4302321" y="1360361"/>
                  <a:pt x="4299163" y="1360010"/>
                  <a:pt x="4297058" y="1362115"/>
                </a:cubicBezTo>
                <a:cubicBezTo>
                  <a:pt x="4294953" y="1364220"/>
                  <a:pt x="4291094" y="1365975"/>
                  <a:pt x="4285480" y="1367378"/>
                </a:cubicBezTo>
                <a:lnTo>
                  <a:pt x="4279165" y="1358958"/>
                </a:lnTo>
                <a:lnTo>
                  <a:pt x="4243380" y="1358958"/>
                </a:lnTo>
                <a:lnTo>
                  <a:pt x="4241275" y="1380008"/>
                </a:lnTo>
                <a:cubicBezTo>
                  <a:pt x="4253905" y="1380008"/>
                  <a:pt x="4263728" y="1380008"/>
                  <a:pt x="4270745" y="1380008"/>
                </a:cubicBezTo>
                <a:cubicBezTo>
                  <a:pt x="4277762" y="1380008"/>
                  <a:pt x="4284428" y="1381411"/>
                  <a:pt x="4290743" y="1384218"/>
                </a:cubicBezTo>
                <a:cubicBezTo>
                  <a:pt x="4297058" y="1387025"/>
                  <a:pt x="4304426" y="1389130"/>
                  <a:pt x="4312846" y="1390533"/>
                </a:cubicBezTo>
                <a:cubicBezTo>
                  <a:pt x="4321266" y="1391937"/>
                  <a:pt x="4332493" y="1394743"/>
                  <a:pt x="4346526" y="1398953"/>
                </a:cubicBezTo>
                <a:lnTo>
                  <a:pt x="4365471" y="1422109"/>
                </a:lnTo>
                <a:cubicBezTo>
                  <a:pt x="4361261" y="1429125"/>
                  <a:pt x="4357402" y="1433686"/>
                  <a:pt x="4353894" y="1435791"/>
                </a:cubicBezTo>
                <a:cubicBezTo>
                  <a:pt x="4350385" y="1437896"/>
                  <a:pt x="4348982" y="1442106"/>
                  <a:pt x="4349684" y="1448421"/>
                </a:cubicBezTo>
                <a:cubicBezTo>
                  <a:pt x="4350385" y="1454736"/>
                  <a:pt x="4349684" y="1459648"/>
                  <a:pt x="4347579" y="1463157"/>
                </a:cubicBezTo>
                <a:cubicBezTo>
                  <a:pt x="4345474" y="1466665"/>
                  <a:pt x="4342316" y="1471226"/>
                  <a:pt x="4338106" y="1476839"/>
                </a:cubicBezTo>
                <a:lnTo>
                  <a:pt x="4327581" y="1487364"/>
                </a:lnTo>
                <a:cubicBezTo>
                  <a:pt x="4323371" y="1485961"/>
                  <a:pt x="4320564" y="1484908"/>
                  <a:pt x="4319161" y="1484207"/>
                </a:cubicBezTo>
                <a:cubicBezTo>
                  <a:pt x="4317757" y="1483505"/>
                  <a:pt x="4314249" y="1483505"/>
                  <a:pt x="4308636" y="1484207"/>
                </a:cubicBezTo>
                <a:cubicBezTo>
                  <a:pt x="4303022" y="1484908"/>
                  <a:pt x="4298812" y="1487014"/>
                  <a:pt x="4296006" y="1490522"/>
                </a:cubicBezTo>
                <a:cubicBezTo>
                  <a:pt x="4293199" y="1494030"/>
                  <a:pt x="4286884" y="1499293"/>
                  <a:pt x="4277060" y="1506310"/>
                </a:cubicBezTo>
                <a:lnTo>
                  <a:pt x="4281270" y="1495784"/>
                </a:lnTo>
                <a:lnTo>
                  <a:pt x="4277060" y="1495784"/>
                </a:lnTo>
                <a:cubicBezTo>
                  <a:pt x="4223733" y="1543498"/>
                  <a:pt x="4188649" y="1573670"/>
                  <a:pt x="4171809" y="1586301"/>
                </a:cubicBezTo>
                <a:cubicBezTo>
                  <a:pt x="4154969" y="1598931"/>
                  <a:pt x="4145496" y="1605947"/>
                  <a:pt x="4143391" y="1607351"/>
                </a:cubicBezTo>
                <a:cubicBezTo>
                  <a:pt x="4141286" y="1608754"/>
                  <a:pt x="4138129" y="1610157"/>
                  <a:pt x="4133919" y="1611561"/>
                </a:cubicBezTo>
                <a:lnTo>
                  <a:pt x="4112868" y="1634716"/>
                </a:lnTo>
                <a:lnTo>
                  <a:pt x="4096028" y="1645241"/>
                </a:lnTo>
                <a:lnTo>
                  <a:pt x="4096028" y="1653661"/>
                </a:lnTo>
                <a:cubicBezTo>
                  <a:pt x="4090415" y="1659275"/>
                  <a:pt x="4085152" y="1663836"/>
                  <a:pt x="4080240" y="1667344"/>
                </a:cubicBezTo>
                <a:cubicBezTo>
                  <a:pt x="4075329" y="1670852"/>
                  <a:pt x="4070768" y="1672607"/>
                  <a:pt x="4066558" y="1672607"/>
                </a:cubicBezTo>
                <a:lnTo>
                  <a:pt x="4066558" y="1674712"/>
                </a:lnTo>
                <a:lnTo>
                  <a:pt x="4062348" y="1678922"/>
                </a:lnTo>
                <a:lnTo>
                  <a:pt x="4056033" y="1687342"/>
                </a:lnTo>
                <a:lnTo>
                  <a:pt x="4087608" y="1672607"/>
                </a:lnTo>
                <a:cubicBezTo>
                  <a:pt x="4090415" y="1675413"/>
                  <a:pt x="4102694" y="1676466"/>
                  <a:pt x="4124446" y="1675764"/>
                </a:cubicBezTo>
                <a:cubicBezTo>
                  <a:pt x="4146198" y="1675062"/>
                  <a:pt x="4160582" y="1675062"/>
                  <a:pt x="4167599" y="1675764"/>
                </a:cubicBezTo>
                <a:cubicBezTo>
                  <a:pt x="4174616" y="1676466"/>
                  <a:pt x="4181282" y="1676466"/>
                  <a:pt x="4187597" y="1675764"/>
                </a:cubicBezTo>
                <a:cubicBezTo>
                  <a:pt x="4193912" y="1675062"/>
                  <a:pt x="4201279" y="1676115"/>
                  <a:pt x="4209700" y="1678922"/>
                </a:cubicBezTo>
                <a:lnTo>
                  <a:pt x="4209700" y="1689447"/>
                </a:lnTo>
                <a:lnTo>
                  <a:pt x="4205489" y="1691552"/>
                </a:lnTo>
                <a:lnTo>
                  <a:pt x="4199174" y="1702077"/>
                </a:lnTo>
                <a:lnTo>
                  <a:pt x="4211805" y="1710497"/>
                </a:lnTo>
                <a:lnTo>
                  <a:pt x="4211805" y="1714707"/>
                </a:lnTo>
                <a:cubicBezTo>
                  <a:pt x="4218821" y="1717514"/>
                  <a:pt x="4223382" y="1719619"/>
                  <a:pt x="4225487" y="1721022"/>
                </a:cubicBezTo>
                <a:cubicBezTo>
                  <a:pt x="4227592" y="1722425"/>
                  <a:pt x="4231101" y="1722776"/>
                  <a:pt x="4236012" y="1722075"/>
                </a:cubicBezTo>
                <a:cubicBezTo>
                  <a:pt x="4240924" y="1721373"/>
                  <a:pt x="4248292" y="1721724"/>
                  <a:pt x="4258115" y="1723127"/>
                </a:cubicBezTo>
                <a:cubicBezTo>
                  <a:pt x="4260922" y="1727337"/>
                  <a:pt x="4260922" y="1732249"/>
                  <a:pt x="4258115" y="1737862"/>
                </a:cubicBezTo>
                <a:cubicBezTo>
                  <a:pt x="4253905" y="1736459"/>
                  <a:pt x="4250046" y="1735056"/>
                  <a:pt x="4246538" y="1733652"/>
                </a:cubicBezTo>
                <a:cubicBezTo>
                  <a:pt x="4243029" y="1732249"/>
                  <a:pt x="4229697" y="1736810"/>
                  <a:pt x="4206542" y="1747335"/>
                </a:cubicBezTo>
                <a:cubicBezTo>
                  <a:pt x="4183387" y="1757860"/>
                  <a:pt x="4170406" y="1763824"/>
                  <a:pt x="4167599" y="1765228"/>
                </a:cubicBezTo>
                <a:cubicBezTo>
                  <a:pt x="4164792" y="1766631"/>
                  <a:pt x="4161986" y="1768736"/>
                  <a:pt x="4159179" y="1771543"/>
                </a:cubicBezTo>
                <a:lnTo>
                  <a:pt x="4173914" y="1777858"/>
                </a:lnTo>
                <a:lnTo>
                  <a:pt x="4176019" y="1782068"/>
                </a:lnTo>
                <a:lnTo>
                  <a:pt x="4154969" y="1792593"/>
                </a:lnTo>
                <a:lnTo>
                  <a:pt x="4148654" y="1796803"/>
                </a:lnTo>
                <a:lnTo>
                  <a:pt x="4161284" y="1801013"/>
                </a:lnTo>
                <a:lnTo>
                  <a:pt x="4159179" y="1809433"/>
                </a:lnTo>
                <a:lnTo>
                  <a:pt x="4121288" y="1824168"/>
                </a:lnTo>
                <a:lnTo>
                  <a:pt x="4114973" y="1822063"/>
                </a:lnTo>
                <a:lnTo>
                  <a:pt x="4110763" y="1826273"/>
                </a:lnTo>
                <a:lnTo>
                  <a:pt x="4028667" y="1859954"/>
                </a:lnTo>
                <a:cubicBezTo>
                  <a:pt x="4031474" y="1864164"/>
                  <a:pt x="4036386" y="1865567"/>
                  <a:pt x="4043403" y="1864164"/>
                </a:cubicBezTo>
                <a:lnTo>
                  <a:pt x="4032877" y="1868374"/>
                </a:lnTo>
                <a:lnTo>
                  <a:pt x="4024457" y="1859954"/>
                </a:lnTo>
                <a:cubicBezTo>
                  <a:pt x="4002004" y="1871181"/>
                  <a:pt x="3980603" y="1881706"/>
                  <a:pt x="3960254" y="1891529"/>
                </a:cubicBezTo>
                <a:cubicBezTo>
                  <a:pt x="3939906" y="1901353"/>
                  <a:pt x="3927977" y="1907317"/>
                  <a:pt x="3924469" y="1909422"/>
                </a:cubicBezTo>
                <a:cubicBezTo>
                  <a:pt x="3920960" y="1911527"/>
                  <a:pt x="3914996" y="1913983"/>
                  <a:pt x="3906576" y="1916789"/>
                </a:cubicBezTo>
                <a:lnTo>
                  <a:pt x="3902366" y="1925209"/>
                </a:lnTo>
                <a:cubicBezTo>
                  <a:pt x="3892542" y="1929420"/>
                  <a:pt x="3883421" y="1934331"/>
                  <a:pt x="3875000" y="1939945"/>
                </a:cubicBezTo>
                <a:lnTo>
                  <a:pt x="3879211" y="1939945"/>
                </a:lnTo>
                <a:lnTo>
                  <a:pt x="3879211" y="1942050"/>
                </a:lnTo>
                <a:lnTo>
                  <a:pt x="3870790" y="1939945"/>
                </a:lnTo>
                <a:lnTo>
                  <a:pt x="3866580" y="1946260"/>
                </a:lnTo>
                <a:lnTo>
                  <a:pt x="3862370" y="1942050"/>
                </a:lnTo>
                <a:cubicBezTo>
                  <a:pt x="3860967" y="1943453"/>
                  <a:pt x="3856757" y="1944506"/>
                  <a:pt x="3849740" y="1945207"/>
                </a:cubicBezTo>
                <a:cubicBezTo>
                  <a:pt x="3842724" y="1945909"/>
                  <a:pt x="3838513" y="1946961"/>
                  <a:pt x="3837110" y="1948365"/>
                </a:cubicBezTo>
                <a:lnTo>
                  <a:pt x="3841320" y="1952575"/>
                </a:lnTo>
                <a:cubicBezTo>
                  <a:pt x="3852547" y="1951172"/>
                  <a:pt x="3860616" y="1950470"/>
                  <a:pt x="3865528" y="1950470"/>
                </a:cubicBezTo>
                <a:cubicBezTo>
                  <a:pt x="3870440" y="1950470"/>
                  <a:pt x="3873948" y="1950119"/>
                  <a:pt x="3876053" y="1949417"/>
                </a:cubicBezTo>
                <a:cubicBezTo>
                  <a:pt x="3878158" y="1948716"/>
                  <a:pt x="3881316" y="1947663"/>
                  <a:pt x="3885526" y="1946260"/>
                </a:cubicBezTo>
                <a:lnTo>
                  <a:pt x="3883421" y="1950470"/>
                </a:lnTo>
                <a:lnTo>
                  <a:pt x="3868685" y="1965205"/>
                </a:lnTo>
                <a:cubicBezTo>
                  <a:pt x="3885526" y="1965205"/>
                  <a:pt x="3901664" y="1958890"/>
                  <a:pt x="3917101" y="1946260"/>
                </a:cubicBezTo>
                <a:lnTo>
                  <a:pt x="3912891" y="1950470"/>
                </a:lnTo>
                <a:lnTo>
                  <a:pt x="3919206" y="1948365"/>
                </a:lnTo>
                <a:lnTo>
                  <a:pt x="3921311" y="1952575"/>
                </a:lnTo>
                <a:lnTo>
                  <a:pt x="3971832" y="1923105"/>
                </a:lnTo>
                <a:lnTo>
                  <a:pt x="3971832" y="1916789"/>
                </a:lnTo>
                <a:lnTo>
                  <a:pt x="3967622" y="1914684"/>
                </a:lnTo>
                <a:lnTo>
                  <a:pt x="3963412" y="1910474"/>
                </a:lnTo>
                <a:lnTo>
                  <a:pt x="3976042" y="1910474"/>
                </a:lnTo>
                <a:lnTo>
                  <a:pt x="3964464" y="1900551"/>
                </a:lnTo>
                <a:lnTo>
                  <a:pt x="3978147" y="1908369"/>
                </a:lnTo>
                <a:lnTo>
                  <a:pt x="3973937" y="1916789"/>
                </a:lnTo>
                <a:lnTo>
                  <a:pt x="3980252" y="1916789"/>
                </a:lnTo>
                <a:lnTo>
                  <a:pt x="3984462" y="1912579"/>
                </a:lnTo>
                <a:lnTo>
                  <a:pt x="4047613" y="1881004"/>
                </a:lnTo>
                <a:lnTo>
                  <a:pt x="4039192" y="1881004"/>
                </a:lnTo>
                <a:cubicBezTo>
                  <a:pt x="4044806" y="1878197"/>
                  <a:pt x="4051823" y="1875391"/>
                  <a:pt x="4060243" y="1872584"/>
                </a:cubicBezTo>
                <a:lnTo>
                  <a:pt x="4064453" y="1864164"/>
                </a:lnTo>
                <a:cubicBezTo>
                  <a:pt x="4096730" y="1855744"/>
                  <a:pt x="4128305" y="1843815"/>
                  <a:pt x="4159179" y="1828378"/>
                </a:cubicBezTo>
                <a:cubicBezTo>
                  <a:pt x="4160582" y="1824168"/>
                  <a:pt x="4163389" y="1818555"/>
                  <a:pt x="4167599" y="1811538"/>
                </a:cubicBezTo>
                <a:lnTo>
                  <a:pt x="4171809" y="1815748"/>
                </a:lnTo>
                <a:cubicBezTo>
                  <a:pt x="4177423" y="1815748"/>
                  <a:pt x="4183738" y="1816450"/>
                  <a:pt x="4190754" y="1817853"/>
                </a:cubicBezTo>
                <a:lnTo>
                  <a:pt x="4192859" y="1824168"/>
                </a:lnTo>
                <a:lnTo>
                  <a:pt x="4184439" y="1832588"/>
                </a:lnTo>
                <a:cubicBezTo>
                  <a:pt x="4153565" y="1845219"/>
                  <a:pt x="4121990" y="1858550"/>
                  <a:pt x="4089713" y="1872584"/>
                </a:cubicBezTo>
                <a:cubicBezTo>
                  <a:pt x="4095327" y="1876794"/>
                  <a:pt x="4101291" y="1879951"/>
                  <a:pt x="4107606" y="1882057"/>
                </a:cubicBezTo>
                <a:cubicBezTo>
                  <a:pt x="4113921" y="1884162"/>
                  <a:pt x="4136024" y="1894336"/>
                  <a:pt x="4173914" y="1912579"/>
                </a:cubicBezTo>
                <a:cubicBezTo>
                  <a:pt x="4211805" y="1930823"/>
                  <a:pt x="4236714" y="1940997"/>
                  <a:pt x="4248642" y="1943102"/>
                </a:cubicBezTo>
                <a:cubicBezTo>
                  <a:pt x="4260571" y="1945207"/>
                  <a:pt x="4272850" y="1947663"/>
                  <a:pt x="4285480" y="1950470"/>
                </a:cubicBezTo>
                <a:lnTo>
                  <a:pt x="4278396" y="1945317"/>
                </a:lnTo>
                <a:lnTo>
                  <a:pt x="4287585" y="1948891"/>
                </a:lnTo>
                <a:cubicBezTo>
                  <a:pt x="4291445" y="1950294"/>
                  <a:pt x="4296005" y="1951873"/>
                  <a:pt x="4301268" y="1953627"/>
                </a:cubicBezTo>
                <a:cubicBezTo>
                  <a:pt x="4311793" y="1957136"/>
                  <a:pt x="4320213" y="1958890"/>
                  <a:pt x="4326528" y="1958890"/>
                </a:cubicBezTo>
                <a:cubicBezTo>
                  <a:pt x="4332843" y="1958890"/>
                  <a:pt x="4338106" y="1959241"/>
                  <a:pt x="4342316" y="1959942"/>
                </a:cubicBezTo>
                <a:cubicBezTo>
                  <a:pt x="4346526" y="1960644"/>
                  <a:pt x="4354245" y="1961697"/>
                  <a:pt x="4365471" y="1963100"/>
                </a:cubicBezTo>
                <a:cubicBezTo>
                  <a:pt x="4366875" y="1949066"/>
                  <a:pt x="4369331" y="1937138"/>
                  <a:pt x="4372839" y="1927315"/>
                </a:cubicBezTo>
                <a:cubicBezTo>
                  <a:pt x="4376347" y="1917491"/>
                  <a:pt x="4380557" y="1892231"/>
                  <a:pt x="4385469" y="1851534"/>
                </a:cubicBezTo>
                <a:cubicBezTo>
                  <a:pt x="4390381" y="1810837"/>
                  <a:pt x="4392135" y="1758211"/>
                  <a:pt x="4390732" y="1693657"/>
                </a:cubicBezTo>
                <a:cubicBezTo>
                  <a:pt x="4389328" y="1629103"/>
                  <a:pt x="4387223" y="1564198"/>
                  <a:pt x="4384417" y="1498942"/>
                </a:cubicBezTo>
                <a:cubicBezTo>
                  <a:pt x="4381610" y="1433686"/>
                  <a:pt x="4375646" y="1357905"/>
                  <a:pt x="4366524" y="1271599"/>
                </a:cubicBezTo>
                <a:cubicBezTo>
                  <a:pt x="4357402" y="1185293"/>
                  <a:pt x="4350035" y="1126703"/>
                  <a:pt x="4344421" y="1095830"/>
                </a:cubicBezTo>
                <a:cubicBezTo>
                  <a:pt x="4338808" y="1064956"/>
                  <a:pt x="4334598" y="1048467"/>
                  <a:pt x="4331791" y="1046362"/>
                </a:cubicBezTo>
                <a:cubicBezTo>
                  <a:pt x="4328984" y="1044257"/>
                  <a:pt x="4324774" y="1040397"/>
                  <a:pt x="4319161" y="1034784"/>
                </a:cubicBezTo>
                <a:close/>
                <a:moveTo>
                  <a:pt x="5583997" y="971743"/>
                </a:moveTo>
                <a:lnTo>
                  <a:pt x="5430331" y="1032789"/>
                </a:lnTo>
                <a:lnTo>
                  <a:pt x="5417700" y="1049629"/>
                </a:lnTo>
                <a:cubicBezTo>
                  <a:pt x="5465414" y="1027176"/>
                  <a:pt x="5503305" y="1010335"/>
                  <a:pt x="5531372" y="999109"/>
                </a:cubicBezTo>
                <a:cubicBezTo>
                  <a:pt x="5559439" y="987882"/>
                  <a:pt x="5577682" y="979462"/>
                  <a:pt x="5586103" y="973848"/>
                </a:cubicBezTo>
                <a:close/>
                <a:moveTo>
                  <a:pt x="5685039" y="942273"/>
                </a:moveTo>
                <a:lnTo>
                  <a:pt x="5674514" y="952798"/>
                </a:lnTo>
                <a:cubicBezTo>
                  <a:pt x="5668900" y="952798"/>
                  <a:pt x="5664339" y="952096"/>
                  <a:pt x="5660831" y="950693"/>
                </a:cubicBezTo>
                <a:cubicBezTo>
                  <a:pt x="5657322" y="949290"/>
                  <a:pt x="5651007" y="950693"/>
                  <a:pt x="5641886" y="954903"/>
                </a:cubicBezTo>
                <a:cubicBezTo>
                  <a:pt x="5632764" y="959113"/>
                  <a:pt x="5618379" y="964025"/>
                  <a:pt x="5598733" y="969638"/>
                </a:cubicBezTo>
                <a:lnTo>
                  <a:pt x="5602943" y="978058"/>
                </a:lnTo>
                <a:cubicBezTo>
                  <a:pt x="5635220" y="969638"/>
                  <a:pt x="5668900" y="961218"/>
                  <a:pt x="5703984" y="952798"/>
                </a:cubicBezTo>
                <a:cubicBezTo>
                  <a:pt x="5696967" y="952798"/>
                  <a:pt x="5690652" y="949991"/>
                  <a:pt x="5685039" y="944378"/>
                </a:cubicBezTo>
                <a:close/>
                <a:moveTo>
                  <a:pt x="3393409" y="919276"/>
                </a:moveTo>
                <a:lnTo>
                  <a:pt x="3392950" y="921113"/>
                </a:lnTo>
                <a:lnTo>
                  <a:pt x="3386635" y="923218"/>
                </a:lnTo>
                <a:close/>
                <a:moveTo>
                  <a:pt x="5958270" y="789424"/>
                </a:moveTo>
                <a:lnTo>
                  <a:pt x="5948167" y="793869"/>
                </a:lnTo>
                <a:cubicBezTo>
                  <a:pt x="5938344" y="798780"/>
                  <a:pt x="5932028" y="801236"/>
                  <a:pt x="5929222" y="801236"/>
                </a:cubicBezTo>
                <a:cubicBezTo>
                  <a:pt x="5934133" y="797026"/>
                  <a:pt x="5939396" y="793869"/>
                  <a:pt x="5945010" y="791764"/>
                </a:cubicBezTo>
                <a:close/>
                <a:moveTo>
                  <a:pt x="5963067" y="787621"/>
                </a:moveTo>
                <a:lnTo>
                  <a:pt x="5962902" y="788606"/>
                </a:lnTo>
                <a:lnTo>
                  <a:pt x="5958270" y="789424"/>
                </a:lnTo>
                <a:lnTo>
                  <a:pt x="5961324" y="788080"/>
                </a:lnTo>
                <a:close/>
                <a:moveTo>
                  <a:pt x="7700356" y="754748"/>
                </a:moveTo>
                <a:cubicBezTo>
                  <a:pt x="7682112" y="756151"/>
                  <a:pt x="7668430" y="757204"/>
                  <a:pt x="7659308" y="757905"/>
                </a:cubicBezTo>
                <a:cubicBezTo>
                  <a:pt x="7650186" y="758607"/>
                  <a:pt x="7638959" y="761063"/>
                  <a:pt x="7625627" y="765273"/>
                </a:cubicBezTo>
                <a:cubicBezTo>
                  <a:pt x="7612296" y="769483"/>
                  <a:pt x="7602823" y="775096"/>
                  <a:pt x="7597210" y="782113"/>
                </a:cubicBezTo>
                <a:cubicBezTo>
                  <a:pt x="7591596" y="789130"/>
                  <a:pt x="7585983" y="793691"/>
                  <a:pt x="7580369" y="795796"/>
                </a:cubicBezTo>
                <a:cubicBezTo>
                  <a:pt x="7574756" y="797901"/>
                  <a:pt x="7565634" y="802462"/>
                  <a:pt x="7553004" y="809478"/>
                </a:cubicBezTo>
                <a:cubicBezTo>
                  <a:pt x="7560021" y="802462"/>
                  <a:pt x="7563529" y="794041"/>
                  <a:pt x="7563529" y="784218"/>
                </a:cubicBezTo>
                <a:cubicBezTo>
                  <a:pt x="7525639" y="801058"/>
                  <a:pt x="7488450" y="813688"/>
                  <a:pt x="7451963" y="822108"/>
                </a:cubicBezTo>
                <a:lnTo>
                  <a:pt x="7433018" y="809478"/>
                </a:lnTo>
                <a:lnTo>
                  <a:pt x="7403547" y="990510"/>
                </a:lnTo>
                <a:close/>
                <a:moveTo>
                  <a:pt x="3860265" y="721135"/>
                </a:moveTo>
                <a:lnTo>
                  <a:pt x="3845530" y="725345"/>
                </a:lnTo>
                <a:cubicBezTo>
                  <a:pt x="3848337" y="795513"/>
                  <a:pt x="3850091" y="841823"/>
                  <a:pt x="3850793" y="864277"/>
                </a:cubicBezTo>
                <a:cubicBezTo>
                  <a:pt x="3851494" y="886731"/>
                  <a:pt x="3851494" y="904974"/>
                  <a:pt x="3850793" y="919008"/>
                </a:cubicBezTo>
                <a:cubicBezTo>
                  <a:pt x="3850091" y="933041"/>
                  <a:pt x="3849740" y="955495"/>
                  <a:pt x="3849740" y="986368"/>
                </a:cubicBezTo>
                <a:lnTo>
                  <a:pt x="3973937" y="864277"/>
                </a:lnTo>
                <a:cubicBezTo>
                  <a:pt x="3989374" y="846033"/>
                  <a:pt x="4001302" y="832702"/>
                  <a:pt x="4009722" y="824282"/>
                </a:cubicBezTo>
                <a:cubicBezTo>
                  <a:pt x="4018142" y="815861"/>
                  <a:pt x="4025861" y="806740"/>
                  <a:pt x="4032877" y="796916"/>
                </a:cubicBezTo>
                <a:cubicBezTo>
                  <a:pt x="4039894" y="787093"/>
                  <a:pt x="4043403" y="780076"/>
                  <a:pt x="4043403" y="775866"/>
                </a:cubicBezTo>
                <a:cubicBezTo>
                  <a:pt x="4043403" y="771656"/>
                  <a:pt x="4044104" y="765341"/>
                  <a:pt x="4045507" y="756921"/>
                </a:cubicBezTo>
                <a:cubicBezTo>
                  <a:pt x="4042701" y="755517"/>
                  <a:pt x="4039894" y="753412"/>
                  <a:pt x="4037087" y="750606"/>
                </a:cubicBezTo>
                <a:cubicBezTo>
                  <a:pt x="4034281" y="747799"/>
                  <a:pt x="4025861" y="743589"/>
                  <a:pt x="4011827" y="737975"/>
                </a:cubicBezTo>
                <a:cubicBezTo>
                  <a:pt x="3997794" y="732362"/>
                  <a:pt x="3983059" y="729555"/>
                  <a:pt x="3967622" y="729555"/>
                </a:cubicBezTo>
                <a:cubicBezTo>
                  <a:pt x="3952185" y="729555"/>
                  <a:pt x="3937099" y="731309"/>
                  <a:pt x="3922364" y="734818"/>
                </a:cubicBezTo>
                <a:cubicBezTo>
                  <a:pt x="3907628" y="738326"/>
                  <a:pt x="3895700" y="740080"/>
                  <a:pt x="3886578" y="740080"/>
                </a:cubicBezTo>
                <a:cubicBezTo>
                  <a:pt x="3877456" y="740080"/>
                  <a:pt x="3872194" y="739730"/>
                  <a:pt x="3870790" y="739028"/>
                </a:cubicBezTo>
                <a:cubicBezTo>
                  <a:pt x="3869387" y="738326"/>
                  <a:pt x="3867984" y="735870"/>
                  <a:pt x="3866580" y="731660"/>
                </a:cubicBezTo>
                <a:lnTo>
                  <a:pt x="3870790" y="727450"/>
                </a:lnTo>
                <a:close/>
                <a:moveTo>
                  <a:pt x="2390553" y="700366"/>
                </a:moveTo>
                <a:cubicBezTo>
                  <a:pt x="2386343" y="732643"/>
                  <a:pt x="2383536" y="754395"/>
                  <a:pt x="2382132" y="765622"/>
                </a:cubicBezTo>
                <a:cubicBezTo>
                  <a:pt x="2380729" y="776849"/>
                  <a:pt x="2380027" y="786672"/>
                  <a:pt x="2380027" y="795092"/>
                </a:cubicBezTo>
                <a:cubicBezTo>
                  <a:pt x="2380027" y="803513"/>
                  <a:pt x="2381431" y="816844"/>
                  <a:pt x="2384237" y="835088"/>
                </a:cubicBezTo>
                <a:lnTo>
                  <a:pt x="2415813" y="854033"/>
                </a:lnTo>
                <a:cubicBezTo>
                  <a:pt x="2415813" y="832983"/>
                  <a:pt x="2416164" y="817897"/>
                  <a:pt x="2416865" y="808775"/>
                </a:cubicBezTo>
                <a:cubicBezTo>
                  <a:pt x="2417567" y="799653"/>
                  <a:pt x="2415813" y="788427"/>
                  <a:pt x="2411603" y="775095"/>
                </a:cubicBezTo>
                <a:cubicBezTo>
                  <a:pt x="2407393" y="761763"/>
                  <a:pt x="2401078" y="737555"/>
                  <a:pt x="2392658" y="702471"/>
                </a:cubicBezTo>
                <a:close/>
                <a:moveTo>
                  <a:pt x="796000" y="572876"/>
                </a:moveTo>
                <a:cubicBezTo>
                  <a:pt x="749689" y="584102"/>
                  <a:pt x="714956" y="590768"/>
                  <a:pt x="691801" y="592873"/>
                </a:cubicBezTo>
                <a:cubicBezTo>
                  <a:pt x="668646" y="594978"/>
                  <a:pt x="654261" y="599188"/>
                  <a:pt x="648648" y="605503"/>
                </a:cubicBezTo>
                <a:cubicBezTo>
                  <a:pt x="643035" y="611819"/>
                  <a:pt x="633913" y="617783"/>
                  <a:pt x="621283" y="623396"/>
                </a:cubicBezTo>
                <a:lnTo>
                  <a:pt x="602338" y="614976"/>
                </a:lnTo>
                <a:cubicBezTo>
                  <a:pt x="610758" y="671110"/>
                  <a:pt x="615669" y="710053"/>
                  <a:pt x="617073" y="731805"/>
                </a:cubicBezTo>
                <a:cubicBezTo>
                  <a:pt x="618476" y="753557"/>
                  <a:pt x="620581" y="766187"/>
                  <a:pt x="623388" y="769695"/>
                </a:cubicBezTo>
                <a:cubicBezTo>
                  <a:pt x="626194" y="773204"/>
                  <a:pt x="631106" y="779168"/>
                  <a:pt x="638123" y="787588"/>
                </a:cubicBezTo>
                <a:lnTo>
                  <a:pt x="642333" y="768643"/>
                </a:lnTo>
                <a:cubicBezTo>
                  <a:pt x="653560" y="765836"/>
                  <a:pt x="663383" y="765485"/>
                  <a:pt x="671804" y="767590"/>
                </a:cubicBezTo>
                <a:cubicBezTo>
                  <a:pt x="680223" y="769695"/>
                  <a:pt x="693204" y="771450"/>
                  <a:pt x="710746" y="772853"/>
                </a:cubicBezTo>
                <a:cubicBezTo>
                  <a:pt x="728288" y="774256"/>
                  <a:pt x="743374" y="774256"/>
                  <a:pt x="756004" y="772853"/>
                </a:cubicBezTo>
                <a:close/>
                <a:moveTo>
                  <a:pt x="6774145" y="563190"/>
                </a:moveTo>
                <a:cubicBezTo>
                  <a:pt x="6764321" y="595467"/>
                  <a:pt x="6766427" y="625639"/>
                  <a:pt x="6780460" y="653706"/>
                </a:cubicBezTo>
                <a:lnTo>
                  <a:pt x="6790985" y="662126"/>
                </a:lnTo>
                <a:lnTo>
                  <a:pt x="6854136" y="771588"/>
                </a:lnTo>
                <a:lnTo>
                  <a:pt x="6868871" y="784218"/>
                </a:lnTo>
                <a:cubicBezTo>
                  <a:pt x="6860451" y="765974"/>
                  <a:pt x="6852733" y="747380"/>
                  <a:pt x="6845716" y="728435"/>
                </a:cubicBezTo>
                <a:cubicBezTo>
                  <a:pt x="6838699" y="709490"/>
                  <a:pt x="6830279" y="692298"/>
                  <a:pt x="6820455" y="676862"/>
                </a:cubicBezTo>
                <a:lnTo>
                  <a:pt x="6830981" y="676862"/>
                </a:lnTo>
                <a:close/>
                <a:moveTo>
                  <a:pt x="913881" y="539195"/>
                </a:moveTo>
                <a:lnTo>
                  <a:pt x="899146" y="545510"/>
                </a:lnTo>
                <a:lnTo>
                  <a:pt x="888621" y="705492"/>
                </a:lnTo>
                <a:cubicBezTo>
                  <a:pt x="892831" y="705492"/>
                  <a:pt x="896339" y="705492"/>
                  <a:pt x="899146" y="705492"/>
                </a:cubicBezTo>
                <a:cubicBezTo>
                  <a:pt x="901953" y="705492"/>
                  <a:pt x="906163" y="703387"/>
                  <a:pt x="911776" y="699177"/>
                </a:cubicBezTo>
                <a:cubicBezTo>
                  <a:pt x="917390" y="694967"/>
                  <a:pt x="926511" y="689354"/>
                  <a:pt x="939141" y="682337"/>
                </a:cubicBezTo>
                <a:lnTo>
                  <a:pt x="913881" y="541300"/>
                </a:lnTo>
                <a:close/>
                <a:moveTo>
                  <a:pt x="1153854" y="488675"/>
                </a:moveTo>
                <a:cubicBezTo>
                  <a:pt x="1129997" y="492885"/>
                  <a:pt x="1110701" y="494990"/>
                  <a:pt x="1095966" y="494990"/>
                </a:cubicBezTo>
                <a:cubicBezTo>
                  <a:pt x="1081231" y="494990"/>
                  <a:pt x="1062636" y="498147"/>
                  <a:pt x="1040183" y="504462"/>
                </a:cubicBezTo>
                <a:cubicBezTo>
                  <a:pt x="1017729" y="510777"/>
                  <a:pt x="980541" y="520250"/>
                  <a:pt x="928616" y="532880"/>
                </a:cubicBezTo>
                <a:cubicBezTo>
                  <a:pt x="927213" y="537090"/>
                  <a:pt x="932826" y="549369"/>
                  <a:pt x="945457" y="569718"/>
                </a:cubicBezTo>
                <a:cubicBezTo>
                  <a:pt x="958087" y="590067"/>
                  <a:pt x="970015" y="606556"/>
                  <a:pt x="981242" y="619186"/>
                </a:cubicBezTo>
                <a:lnTo>
                  <a:pt x="991767" y="608661"/>
                </a:lnTo>
                <a:cubicBezTo>
                  <a:pt x="993171" y="611468"/>
                  <a:pt x="1002643" y="613924"/>
                  <a:pt x="1020185" y="616029"/>
                </a:cubicBezTo>
                <a:cubicBezTo>
                  <a:pt x="1037727" y="618134"/>
                  <a:pt x="1054216" y="613924"/>
                  <a:pt x="1069653" y="603398"/>
                </a:cubicBezTo>
                <a:cubicBezTo>
                  <a:pt x="1085090" y="592873"/>
                  <a:pt x="1106842" y="577086"/>
                  <a:pt x="1134909" y="556035"/>
                </a:cubicBezTo>
                <a:lnTo>
                  <a:pt x="1198060" y="492885"/>
                </a:lnTo>
                <a:close/>
                <a:moveTo>
                  <a:pt x="7946644" y="396893"/>
                </a:moveTo>
                <a:cubicBezTo>
                  <a:pt x="7915770" y="403910"/>
                  <a:pt x="7888054" y="408822"/>
                  <a:pt x="7863495" y="411629"/>
                </a:cubicBezTo>
                <a:cubicBezTo>
                  <a:pt x="7838937" y="414435"/>
                  <a:pt x="7796836" y="424259"/>
                  <a:pt x="7737194" y="441099"/>
                </a:cubicBezTo>
                <a:cubicBezTo>
                  <a:pt x="7677551" y="457939"/>
                  <a:pt x="7630539" y="473727"/>
                  <a:pt x="7596157" y="488462"/>
                </a:cubicBezTo>
                <a:cubicBezTo>
                  <a:pt x="7561775" y="503197"/>
                  <a:pt x="7517219" y="523897"/>
                  <a:pt x="7462488" y="550560"/>
                </a:cubicBezTo>
                <a:lnTo>
                  <a:pt x="7449858" y="683177"/>
                </a:lnTo>
                <a:cubicBezTo>
                  <a:pt x="7541076" y="653706"/>
                  <a:pt x="7635100" y="631253"/>
                  <a:pt x="7731931" y="615816"/>
                </a:cubicBezTo>
                <a:close/>
                <a:moveTo>
                  <a:pt x="3822375" y="331705"/>
                </a:moveTo>
                <a:cubicBezTo>
                  <a:pt x="3826585" y="331705"/>
                  <a:pt x="3830444" y="331705"/>
                  <a:pt x="3833953" y="331705"/>
                </a:cubicBezTo>
                <a:cubicBezTo>
                  <a:pt x="3837461" y="331705"/>
                  <a:pt x="3862370" y="340827"/>
                  <a:pt x="3908681" y="359071"/>
                </a:cubicBezTo>
                <a:cubicBezTo>
                  <a:pt x="3954992" y="377314"/>
                  <a:pt x="3981304" y="385384"/>
                  <a:pt x="3987619" y="383279"/>
                </a:cubicBezTo>
                <a:cubicBezTo>
                  <a:pt x="3993934" y="381174"/>
                  <a:pt x="3999548" y="380121"/>
                  <a:pt x="4004460" y="380121"/>
                </a:cubicBezTo>
                <a:cubicBezTo>
                  <a:pt x="4009371" y="380121"/>
                  <a:pt x="4017090" y="384331"/>
                  <a:pt x="4027615" y="392751"/>
                </a:cubicBezTo>
                <a:cubicBezTo>
                  <a:pt x="4038140" y="401171"/>
                  <a:pt x="4054278" y="410293"/>
                  <a:pt x="4076030" y="420117"/>
                </a:cubicBezTo>
                <a:cubicBezTo>
                  <a:pt x="4097782" y="429940"/>
                  <a:pt x="4110763" y="436957"/>
                  <a:pt x="4114973" y="441167"/>
                </a:cubicBezTo>
                <a:cubicBezTo>
                  <a:pt x="4119183" y="445377"/>
                  <a:pt x="4124095" y="450289"/>
                  <a:pt x="4129709" y="455902"/>
                </a:cubicBezTo>
                <a:lnTo>
                  <a:pt x="4159179" y="493793"/>
                </a:lnTo>
                <a:cubicBezTo>
                  <a:pt x="4191456" y="488179"/>
                  <a:pt x="4215664" y="485022"/>
                  <a:pt x="4231802" y="484320"/>
                </a:cubicBezTo>
                <a:cubicBezTo>
                  <a:pt x="4247941" y="483618"/>
                  <a:pt x="4259168" y="479057"/>
                  <a:pt x="4265483" y="470637"/>
                </a:cubicBezTo>
                <a:cubicBezTo>
                  <a:pt x="4271798" y="462217"/>
                  <a:pt x="4277762" y="455551"/>
                  <a:pt x="4283375" y="450640"/>
                </a:cubicBezTo>
                <a:cubicBezTo>
                  <a:pt x="4288989" y="445728"/>
                  <a:pt x="4295655" y="442921"/>
                  <a:pt x="4303373" y="442219"/>
                </a:cubicBezTo>
                <a:cubicBezTo>
                  <a:pt x="4311092" y="441518"/>
                  <a:pt x="4316003" y="441518"/>
                  <a:pt x="4318108" y="442219"/>
                </a:cubicBezTo>
                <a:cubicBezTo>
                  <a:pt x="4320213" y="442921"/>
                  <a:pt x="4322669" y="442570"/>
                  <a:pt x="4325476" y="441167"/>
                </a:cubicBezTo>
                <a:cubicBezTo>
                  <a:pt x="4328283" y="439763"/>
                  <a:pt x="4331791" y="439062"/>
                  <a:pt x="4336001" y="439062"/>
                </a:cubicBezTo>
                <a:cubicBezTo>
                  <a:pt x="4340211" y="439062"/>
                  <a:pt x="4345824" y="438360"/>
                  <a:pt x="4352841" y="436957"/>
                </a:cubicBezTo>
                <a:lnTo>
                  <a:pt x="4359156" y="441167"/>
                </a:lnTo>
                <a:cubicBezTo>
                  <a:pt x="4363366" y="446780"/>
                  <a:pt x="4367226" y="450640"/>
                  <a:pt x="4370734" y="452744"/>
                </a:cubicBezTo>
                <a:cubicBezTo>
                  <a:pt x="4374242" y="454850"/>
                  <a:pt x="4377751" y="455902"/>
                  <a:pt x="4381259" y="455902"/>
                </a:cubicBezTo>
                <a:cubicBezTo>
                  <a:pt x="4384767" y="455902"/>
                  <a:pt x="4387925" y="457305"/>
                  <a:pt x="4390732" y="460112"/>
                </a:cubicBezTo>
                <a:cubicBezTo>
                  <a:pt x="4393538" y="462919"/>
                  <a:pt x="4395994" y="464673"/>
                  <a:pt x="4398099" y="465375"/>
                </a:cubicBezTo>
                <a:cubicBezTo>
                  <a:pt x="4400204" y="466076"/>
                  <a:pt x="4404064" y="466427"/>
                  <a:pt x="4409677" y="466427"/>
                </a:cubicBezTo>
                <a:lnTo>
                  <a:pt x="4411782" y="460112"/>
                </a:lnTo>
                <a:cubicBezTo>
                  <a:pt x="4415992" y="464322"/>
                  <a:pt x="4420202" y="467480"/>
                  <a:pt x="4424412" y="469585"/>
                </a:cubicBezTo>
                <a:cubicBezTo>
                  <a:pt x="4428622" y="471690"/>
                  <a:pt x="4440200" y="473444"/>
                  <a:pt x="4459145" y="474847"/>
                </a:cubicBezTo>
                <a:cubicBezTo>
                  <a:pt x="4478090" y="476251"/>
                  <a:pt x="4489668" y="479057"/>
                  <a:pt x="4493878" y="483267"/>
                </a:cubicBezTo>
                <a:cubicBezTo>
                  <a:pt x="4498088" y="487477"/>
                  <a:pt x="4503701" y="492389"/>
                  <a:pt x="4510718" y="498002"/>
                </a:cubicBezTo>
                <a:cubicBezTo>
                  <a:pt x="4513525" y="502213"/>
                  <a:pt x="4516332" y="508177"/>
                  <a:pt x="4519138" y="515895"/>
                </a:cubicBezTo>
                <a:cubicBezTo>
                  <a:pt x="4521945" y="523614"/>
                  <a:pt x="4524401" y="529578"/>
                  <a:pt x="4526506" y="533788"/>
                </a:cubicBezTo>
                <a:cubicBezTo>
                  <a:pt x="4528611" y="537998"/>
                  <a:pt x="4531768" y="542910"/>
                  <a:pt x="4535978" y="548523"/>
                </a:cubicBezTo>
                <a:lnTo>
                  <a:pt x="4529663" y="559048"/>
                </a:lnTo>
                <a:cubicBezTo>
                  <a:pt x="4535277" y="568872"/>
                  <a:pt x="4541592" y="577994"/>
                  <a:pt x="4548609" y="586414"/>
                </a:cubicBezTo>
                <a:lnTo>
                  <a:pt x="4542293" y="594834"/>
                </a:lnTo>
                <a:cubicBezTo>
                  <a:pt x="4540890" y="594834"/>
                  <a:pt x="4539487" y="594834"/>
                  <a:pt x="4538083" y="594834"/>
                </a:cubicBezTo>
                <a:cubicBezTo>
                  <a:pt x="4536680" y="594834"/>
                  <a:pt x="4534926" y="596237"/>
                  <a:pt x="4532821" y="599044"/>
                </a:cubicBezTo>
                <a:cubicBezTo>
                  <a:pt x="4530716" y="601850"/>
                  <a:pt x="4525102" y="604657"/>
                  <a:pt x="4515981" y="607464"/>
                </a:cubicBezTo>
                <a:cubicBezTo>
                  <a:pt x="4506859" y="610271"/>
                  <a:pt x="4498088" y="615884"/>
                  <a:pt x="4489668" y="624304"/>
                </a:cubicBezTo>
                <a:cubicBezTo>
                  <a:pt x="4481248" y="632724"/>
                  <a:pt x="4470021" y="636583"/>
                  <a:pt x="4455987" y="635882"/>
                </a:cubicBezTo>
                <a:cubicBezTo>
                  <a:pt x="4441954" y="635180"/>
                  <a:pt x="4431429" y="635531"/>
                  <a:pt x="4424412" y="636934"/>
                </a:cubicBezTo>
                <a:cubicBezTo>
                  <a:pt x="4417395" y="638338"/>
                  <a:pt x="4410379" y="639039"/>
                  <a:pt x="4403362" y="639039"/>
                </a:cubicBezTo>
                <a:cubicBezTo>
                  <a:pt x="4396345" y="639039"/>
                  <a:pt x="4386522" y="638338"/>
                  <a:pt x="4373892" y="636934"/>
                </a:cubicBezTo>
                <a:cubicBezTo>
                  <a:pt x="4361261" y="635531"/>
                  <a:pt x="4347930" y="634478"/>
                  <a:pt x="4333896" y="633777"/>
                </a:cubicBezTo>
                <a:cubicBezTo>
                  <a:pt x="4319862" y="633075"/>
                  <a:pt x="4300917" y="633075"/>
                  <a:pt x="4277060" y="633777"/>
                </a:cubicBezTo>
                <a:cubicBezTo>
                  <a:pt x="4253203" y="634478"/>
                  <a:pt x="4192158" y="645354"/>
                  <a:pt x="4093923" y="666405"/>
                </a:cubicBezTo>
                <a:lnTo>
                  <a:pt x="4091818" y="670615"/>
                </a:lnTo>
                <a:cubicBezTo>
                  <a:pt x="4094625" y="669211"/>
                  <a:pt x="4096730" y="668159"/>
                  <a:pt x="4098133" y="667457"/>
                </a:cubicBezTo>
                <a:cubicBezTo>
                  <a:pt x="4099537" y="666755"/>
                  <a:pt x="4104097" y="667808"/>
                  <a:pt x="4111816" y="670615"/>
                </a:cubicBezTo>
                <a:cubicBezTo>
                  <a:pt x="4119534" y="673421"/>
                  <a:pt x="4126200" y="677631"/>
                  <a:pt x="4131814" y="683245"/>
                </a:cubicBezTo>
                <a:cubicBezTo>
                  <a:pt x="4137427" y="688858"/>
                  <a:pt x="4144795" y="693770"/>
                  <a:pt x="4153916" y="697980"/>
                </a:cubicBezTo>
                <a:cubicBezTo>
                  <a:pt x="4163038" y="702190"/>
                  <a:pt x="4174616" y="709558"/>
                  <a:pt x="4188649" y="720083"/>
                </a:cubicBezTo>
                <a:cubicBezTo>
                  <a:pt x="4202683" y="730608"/>
                  <a:pt x="4212506" y="736572"/>
                  <a:pt x="4218120" y="737975"/>
                </a:cubicBezTo>
                <a:lnTo>
                  <a:pt x="4228645" y="746396"/>
                </a:lnTo>
                <a:lnTo>
                  <a:pt x="4226540" y="759026"/>
                </a:lnTo>
                <a:lnTo>
                  <a:pt x="4247590" y="775866"/>
                </a:lnTo>
                <a:cubicBezTo>
                  <a:pt x="4248993" y="785689"/>
                  <a:pt x="4250046" y="792706"/>
                  <a:pt x="4250748" y="796916"/>
                </a:cubicBezTo>
                <a:cubicBezTo>
                  <a:pt x="4251449" y="801126"/>
                  <a:pt x="4250397" y="806740"/>
                  <a:pt x="4247590" y="813756"/>
                </a:cubicBezTo>
                <a:cubicBezTo>
                  <a:pt x="4244783" y="820773"/>
                  <a:pt x="4241275" y="825685"/>
                  <a:pt x="4237065" y="828492"/>
                </a:cubicBezTo>
                <a:cubicBezTo>
                  <a:pt x="4232855" y="831298"/>
                  <a:pt x="4226540" y="837613"/>
                  <a:pt x="4218120" y="847437"/>
                </a:cubicBezTo>
                <a:lnTo>
                  <a:pt x="4207595" y="857962"/>
                </a:lnTo>
                <a:lnTo>
                  <a:pt x="4197069" y="855857"/>
                </a:lnTo>
                <a:cubicBezTo>
                  <a:pt x="4187246" y="860067"/>
                  <a:pt x="4176721" y="863926"/>
                  <a:pt x="4165494" y="867434"/>
                </a:cubicBezTo>
                <a:cubicBezTo>
                  <a:pt x="4154267" y="870943"/>
                  <a:pt x="4147250" y="873399"/>
                  <a:pt x="4144444" y="874802"/>
                </a:cubicBezTo>
                <a:cubicBezTo>
                  <a:pt x="4147250" y="869189"/>
                  <a:pt x="4148654" y="862874"/>
                  <a:pt x="4148654" y="855857"/>
                </a:cubicBezTo>
                <a:lnTo>
                  <a:pt x="4131814" y="836912"/>
                </a:lnTo>
                <a:cubicBezTo>
                  <a:pt x="4126200" y="838315"/>
                  <a:pt x="4121639" y="839368"/>
                  <a:pt x="4118131" y="840069"/>
                </a:cubicBezTo>
                <a:cubicBezTo>
                  <a:pt x="4114622" y="840771"/>
                  <a:pt x="4109009" y="842525"/>
                  <a:pt x="4101291" y="845332"/>
                </a:cubicBezTo>
                <a:cubicBezTo>
                  <a:pt x="4093572" y="848138"/>
                  <a:pt x="4087959" y="851296"/>
                  <a:pt x="4084450" y="854804"/>
                </a:cubicBezTo>
                <a:cubicBezTo>
                  <a:pt x="4080942" y="858313"/>
                  <a:pt x="4076732" y="859365"/>
                  <a:pt x="4071820" y="857962"/>
                </a:cubicBezTo>
                <a:cubicBezTo>
                  <a:pt x="4066909" y="856559"/>
                  <a:pt x="4062699" y="858313"/>
                  <a:pt x="4059190" y="863224"/>
                </a:cubicBezTo>
                <a:cubicBezTo>
                  <a:pt x="4055682" y="868136"/>
                  <a:pt x="4052174" y="870943"/>
                  <a:pt x="4048665" y="871645"/>
                </a:cubicBezTo>
                <a:cubicBezTo>
                  <a:pt x="4045157" y="872346"/>
                  <a:pt x="4041648" y="874451"/>
                  <a:pt x="4038140" y="877960"/>
                </a:cubicBezTo>
                <a:cubicBezTo>
                  <a:pt x="4034632" y="881468"/>
                  <a:pt x="4026562" y="888134"/>
                  <a:pt x="4013932" y="897957"/>
                </a:cubicBezTo>
                <a:lnTo>
                  <a:pt x="4001302" y="914797"/>
                </a:lnTo>
                <a:cubicBezTo>
                  <a:pt x="3995689" y="919008"/>
                  <a:pt x="3990426" y="922516"/>
                  <a:pt x="3985514" y="925323"/>
                </a:cubicBezTo>
                <a:cubicBezTo>
                  <a:pt x="3980603" y="928129"/>
                  <a:pt x="3939555" y="964616"/>
                  <a:pt x="3862370" y="1034784"/>
                </a:cubicBezTo>
                <a:cubicBezTo>
                  <a:pt x="3855354" y="1044607"/>
                  <a:pt x="3851845" y="1055133"/>
                  <a:pt x="3851845" y="1066359"/>
                </a:cubicBezTo>
                <a:lnTo>
                  <a:pt x="3856055" y="1062149"/>
                </a:lnTo>
                <a:lnTo>
                  <a:pt x="3858160" y="1076885"/>
                </a:lnTo>
                <a:cubicBezTo>
                  <a:pt x="3879211" y="1064254"/>
                  <a:pt x="3896402" y="1054080"/>
                  <a:pt x="3909733" y="1046362"/>
                </a:cubicBezTo>
                <a:cubicBezTo>
                  <a:pt x="3923065" y="1038643"/>
                  <a:pt x="3949729" y="1025662"/>
                  <a:pt x="3989724" y="1007419"/>
                </a:cubicBezTo>
                <a:cubicBezTo>
                  <a:pt x="4029720" y="989175"/>
                  <a:pt x="4076732" y="970932"/>
                  <a:pt x="4130761" y="952688"/>
                </a:cubicBezTo>
                <a:cubicBezTo>
                  <a:pt x="4184790" y="934444"/>
                  <a:pt x="4216716" y="922867"/>
                  <a:pt x="4226540" y="917955"/>
                </a:cubicBezTo>
                <a:cubicBezTo>
                  <a:pt x="4236363" y="913043"/>
                  <a:pt x="4246888" y="907079"/>
                  <a:pt x="4258115" y="900062"/>
                </a:cubicBezTo>
                <a:lnTo>
                  <a:pt x="4256010" y="895852"/>
                </a:lnTo>
                <a:lnTo>
                  <a:pt x="4281270" y="891642"/>
                </a:lnTo>
                <a:lnTo>
                  <a:pt x="4281270" y="887432"/>
                </a:lnTo>
                <a:cubicBezTo>
                  <a:pt x="4299514" y="879012"/>
                  <a:pt x="4314249" y="872346"/>
                  <a:pt x="4325476" y="867434"/>
                </a:cubicBezTo>
                <a:cubicBezTo>
                  <a:pt x="4336703" y="862523"/>
                  <a:pt x="4347228" y="860418"/>
                  <a:pt x="4357051" y="861119"/>
                </a:cubicBezTo>
                <a:cubicBezTo>
                  <a:pt x="4366875" y="861821"/>
                  <a:pt x="4377049" y="864979"/>
                  <a:pt x="4387574" y="870592"/>
                </a:cubicBezTo>
                <a:cubicBezTo>
                  <a:pt x="4398099" y="876205"/>
                  <a:pt x="4411782" y="880766"/>
                  <a:pt x="4428622" y="884275"/>
                </a:cubicBezTo>
                <a:cubicBezTo>
                  <a:pt x="4445462" y="887783"/>
                  <a:pt x="4465460" y="894098"/>
                  <a:pt x="4488615" y="903220"/>
                </a:cubicBezTo>
                <a:cubicBezTo>
                  <a:pt x="4511771" y="912342"/>
                  <a:pt x="4529312" y="915148"/>
                  <a:pt x="4541241" y="911640"/>
                </a:cubicBezTo>
                <a:cubicBezTo>
                  <a:pt x="4553170" y="908132"/>
                  <a:pt x="4560537" y="907079"/>
                  <a:pt x="4563344" y="908483"/>
                </a:cubicBezTo>
                <a:cubicBezTo>
                  <a:pt x="4566150" y="909886"/>
                  <a:pt x="4568255" y="911289"/>
                  <a:pt x="4569659" y="912693"/>
                </a:cubicBezTo>
                <a:lnTo>
                  <a:pt x="4573869" y="929533"/>
                </a:lnTo>
                <a:cubicBezTo>
                  <a:pt x="4596323" y="937953"/>
                  <a:pt x="4618074" y="947776"/>
                  <a:pt x="4639125" y="959003"/>
                </a:cubicBezTo>
                <a:lnTo>
                  <a:pt x="4647545" y="973738"/>
                </a:lnTo>
                <a:lnTo>
                  <a:pt x="4651755" y="977948"/>
                </a:lnTo>
                <a:lnTo>
                  <a:pt x="4658070" y="996894"/>
                </a:lnTo>
                <a:lnTo>
                  <a:pt x="4677015" y="1013734"/>
                </a:lnTo>
                <a:cubicBezTo>
                  <a:pt x="4675612" y="1048817"/>
                  <a:pt x="4674910" y="1073376"/>
                  <a:pt x="4674910" y="1087410"/>
                </a:cubicBezTo>
                <a:cubicBezTo>
                  <a:pt x="4674910" y="1101443"/>
                  <a:pt x="4673156" y="1110565"/>
                  <a:pt x="4669648" y="1114775"/>
                </a:cubicBezTo>
                <a:cubicBezTo>
                  <a:pt x="4666139" y="1118985"/>
                  <a:pt x="4660877" y="1126703"/>
                  <a:pt x="4653860" y="1137930"/>
                </a:cubicBezTo>
                <a:cubicBezTo>
                  <a:pt x="4651053" y="1142140"/>
                  <a:pt x="4645791" y="1144947"/>
                  <a:pt x="4638072" y="1146350"/>
                </a:cubicBezTo>
                <a:cubicBezTo>
                  <a:pt x="4630354" y="1147754"/>
                  <a:pt x="4625091" y="1149157"/>
                  <a:pt x="4622284" y="1150560"/>
                </a:cubicBezTo>
                <a:cubicBezTo>
                  <a:pt x="4620881" y="1158980"/>
                  <a:pt x="4620179" y="1164594"/>
                  <a:pt x="4620179" y="1167401"/>
                </a:cubicBezTo>
                <a:cubicBezTo>
                  <a:pt x="4620179" y="1170207"/>
                  <a:pt x="4619127" y="1173716"/>
                  <a:pt x="4617022" y="1177926"/>
                </a:cubicBezTo>
                <a:cubicBezTo>
                  <a:pt x="4614917" y="1182136"/>
                  <a:pt x="4613864" y="1188802"/>
                  <a:pt x="4613864" y="1197923"/>
                </a:cubicBezTo>
                <a:cubicBezTo>
                  <a:pt x="4613864" y="1207045"/>
                  <a:pt x="4612812" y="1218272"/>
                  <a:pt x="4610707" y="1231604"/>
                </a:cubicBezTo>
                <a:cubicBezTo>
                  <a:pt x="4608602" y="1244936"/>
                  <a:pt x="4607900" y="1257566"/>
                  <a:pt x="4608602" y="1269494"/>
                </a:cubicBezTo>
                <a:cubicBezTo>
                  <a:pt x="4609303" y="1281423"/>
                  <a:pt x="4611058" y="1302122"/>
                  <a:pt x="4613864" y="1331593"/>
                </a:cubicBezTo>
                <a:lnTo>
                  <a:pt x="4601234" y="1329487"/>
                </a:lnTo>
                <a:lnTo>
                  <a:pt x="4597024" y="1297912"/>
                </a:lnTo>
                <a:lnTo>
                  <a:pt x="4603339" y="1289492"/>
                </a:lnTo>
                <a:lnTo>
                  <a:pt x="4599129" y="1289492"/>
                </a:lnTo>
                <a:lnTo>
                  <a:pt x="4588604" y="1272652"/>
                </a:lnTo>
                <a:lnTo>
                  <a:pt x="4584394" y="1270547"/>
                </a:lnTo>
                <a:cubicBezTo>
                  <a:pt x="4584394" y="1276160"/>
                  <a:pt x="4584745" y="1280370"/>
                  <a:pt x="4585446" y="1283177"/>
                </a:cubicBezTo>
                <a:cubicBezTo>
                  <a:pt x="4586148" y="1285984"/>
                  <a:pt x="4584394" y="1294404"/>
                  <a:pt x="4580184" y="1308437"/>
                </a:cubicBezTo>
                <a:cubicBezTo>
                  <a:pt x="4575974" y="1322471"/>
                  <a:pt x="4576676" y="1332294"/>
                  <a:pt x="4582289" y="1337908"/>
                </a:cubicBezTo>
                <a:cubicBezTo>
                  <a:pt x="4587902" y="1343521"/>
                  <a:pt x="4590007" y="1352643"/>
                  <a:pt x="4588604" y="1365273"/>
                </a:cubicBezTo>
                <a:cubicBezTo>
                  <a:pt x="4587201" y="1377903"/>
                  <a:pt x="4586850" y="1384920"/>
                  <a:pt x="4587551" y="1386323"/>
                </a:cubicBezTo>
                <a:cubicBezTo>
                  <a:pt x="4588253" y="1387726"/>
                  <a:pt x="4588604" y="1389130"/>
                  <a:pt x="4588604" y="1390533"/>
                </a:cubicBezTo>
                <a:lnTo>
                  <a:pt x="4586499" y="1396848"/>
                </a:lnTo>
                <a:cubicBezTo>
                  <a:pt x="4587902" y="1402462"/>
                  <a:pt x="4590007" y="1407023"/>
                  <a:pt x="4592814" y="1410531"/>
                </a:cubicBezTo>
                <a:cubicBezTo>
                  <a:pt x="4595621" y="1414039"/>
                  <a:pt x="4595972" y="1418249"/>
                  <a:pt x="4593867" y="1423161"/>
                </a:cubicBezTo>
                <a:cubicBezTo>
                  <a:pt x="4591762" y="1428073"/>
                  <a:pt x="4591060" y="1432283"/>
                  <a:pt x="4591762" y="1435791"/>
                </a:cubicBezTo>
                <a:cubicBezTo>
                  <a:pt x="4592463" y="1439300"/>
                  <a:pt x="4592463" y="1443861"/>
                  <a:pt x="4591762" y="1449474"/>
                </a:cubicBezTo>
                <a:cubicBezTo>
                  <a:pt x="4591060" y="1455087"/>
                  <a:pt x="4590007" y="1467016"/>
                  <a:pt x="4588604" y="1485259"/>
                </a:cubicBezTo>
                <a:lnTo>
                  <a:pt x="4592814" y="1483154"/>
                </a:lnTo>
                <a:cubicBezTo>
                  <a:pt x="4588604" y="1495784"/>
                  <a:pt x="4585446" y="1504555"/>
                  <a:pt x="4583342" y="1509467"/>
                </a:cubicBezTo>
                <a:cubicBezTo>
                  <a:pt x="4581236" y="1514379"/>
                  <a:pt x="4580184" y="1518238"/>
                  <a:pt x="4580184" y="1521045"/>
                </a:cubicBezTo>
                <a:cubicBezTo>
                  <a:pt x="4580184" y="1523851"/>
                  <a:pt x="4578780" y="1528061"/>
                  <a:pt x="4575974" y="1533675"/>
                </a:cubicBezTo>
                <a:lnTo>
                  <a:pt x="4592814" y="1518940"/>
                </a:lnTo>
                <a:cubicBezTo>
                  <a:pt x="4592814" y="1520343"/>
                  <a:pt x="4593516" y="1523851"/>
                  <a:pt x="4594919" y="1529465"/>
                </a:cubicBezTo>
                <a:cubicBezTo>
                  <a:pt x="4596323" y="1535078"/>
                  <a:pt x="4597024" y="1540341"/>
                  <a:pt x="4597024" y="1545253"/>
                </a:cubicBezTo>
                <a:cubicBezTo>
                  <a:pt x="4597024" y="1550164"/>
                  <a:pt x="4597024" y="1555076"/>
                  <a:pt x="4597024" y="1559988"/>
                </a:cubicBezTo>
                <a:cubicBezTo>
                  <a:pt x="4597024" y="1564899"/>
                  <a:pt x="4596323" y="1568057"/>
                  <a:pt x="4594919" y="1569460"/>
                </a:cubicBezTo>
                <a:cubicBezTo>
                  <a:pt x="4593516" y="1570864"/>
                  <a:pt x="4592814" y="1572969"/>
                  <a:pt x="4592814" y="1575775"/>
                </a:cubicBezTo>
                <a:lnTo>
                  <a:pt x="4601234" y="1573670"/>
                </a:lnTo>
                <a:cubicBezTo>
                  <a:pt x="4602638" y="1582090"/>
                  <a:pt x="4603339" y="1587704"/>
                  <a:pt x="4603339" y="1590511"/>
                </a:cubicBezTo>
                <a:cubicBezTo>
                  <a:pt x="4603339" y="1593317"/>
                  <a:pt x="4605093" y="1608754"/>
                  <a:pt x="4608602" y="1636821"/>
                </a:cubicBezTo>
                <a:cubicBezTo>
                  <a:pt x="4612110" y="1664888"/>
                  <a:pt x="4614215" y="1685938"/>
                  <a:pt x="4614917" y="1699972"/>
                </a:cubicBezTo>
                <a:cubicBezTo>
                  <a:pt x="4615618" y="1714005"/>
                  <a:pt x="4616671" y="1723127"/>
                  <a:pt x="4618074" y="1727337"/>
                </a:cubicBezTo>
                <a:lnTo>
                  <a:pt x="4609654" y="1729442"/>
                </a:lnTo>
                <a:lnTo>
                  <a:pt x="4609654" y="1746282"/>
                </a:lnTo>
                <a:lnTo>
                  <a:pt x="4615969" y="1731547"/>
                </a:lnTo>
                <a:lnTo>
                  <a:pt x="4618074" y="1744177"/>
                </a:lnTo>
                <a:lnTo>
                  <a:pt x="4613864" y="1748387"/>
                </a:lnTo>
                <a:lnTo>
                  <a:pt x="4609654" y="1758913"/>
                </a:lnTo>
                <a:lnTo>
                  <a:pt x="4615969" y="1750493"/>
                </a:lnTo>
                <a:lnTo>
                  <a:pt x="4618074" y="1750493"/>
                </a:lnTo>
                <a:lnTo>
                  <a:pt x="4618074" y="1767333"/>
                </a:lnTo>
                <a:lnTo>
                  <a:pt x="4613864" y="1765228"/>
                </a:lnTo>
                <a:cubicBezTo>
                  <a:pt x="4608251" y="1773648"/>
                  <a:pt x="4608251" y="1782068"/>
                  <a:pt x="4613864" y="1790488"/>
                </a:cubicBezTo>
                <a:lnTo>
                  <a:pt x="4618074" y="1779963"/>
                </a:lnTo>
                <a:lnTo>
                  <a:pt x="4620179" y="1805223"/>
                </a:lnTo>
                <a:lnTo>
                  <a:pt x="4613864" y="1809433"/>
                </a:lnTo>
                <a:lnTo>
                  <a:pt x="4609654" y="1832588"/>
                </a:lnTo>
                <a:lnTo>
                  <a:pt x="4615969" y="1828378"/>
                </a:lnTo>
                <a:lnTo>
                  <a:pt x="4618074" y="1811538"/>
                </a:lnTo>
                <a:cubicBezTo>
                  <a:pt x="4619478" y="1812941"/>
                  <a:pt x="4620179" y="1815397"/>
                  <a:pt x="4620179" y="1818906"/>
                </a:cubicBezTo>
                <a:cubicBezTo>
                  <a:pt x="4620179" y="1822414"/>
                  <a:pt x="4620530" y="1825923"/>
                  <a:pt x="4621232" y="1829431"/>
                </a:cubicBezTo>
                <a:cubicBezTo>
                  <a:pt x="4621934" y="1832939"/>
                  <a:pt x="4622284" y="1838202"/>
                  <a:pt x="4622284" y="1845219"/>
                </a:cubicBezTo>
                <a:cubicBezTo>
                  <a:pt x="4622284" y="1852235"/>
                  <a:pt x="4624389" y="1864515"/>
                  <a:pt x="4628600" y="1882057"/>
                </a:cubicBezTo>
                <a:cubicBezTo>
                  <a:pt x="4632810" y="1899598"/>
                  <a:pt x="4636318" y="1913281"/>
                  <a:pt x="4639125" y="1923105"/>
                </a:cubicBezTo>
                <a:cubicBezTo>
                  <a:pt x="4640528" y="1917491"/>
                  <a:pt x="4642282" y="1913632"/>
                  <a:pt x="4644387" y="1911527"/>
                </a:cubicBezTo>
                <a:cubicBezTo>
                  <a:pt x="4646492" y="1909422"/>
                  <a:pt x="4646141" y="1901353"/>
                  <a:pt x="4643335" y="1887319"/>
                </a:cubicBezTo>
                <a:cubicBezTo>
                  <a:pt x="4640528" y="1873286"/>
                  <a:pt x="4639125" y="1854340"/>
                  <a:pt x="4639125" y="1830483"/>
                </a:cubicBezTo>
                <a:cubicBezTo>
                  <a:pt x="4639125" y="1806626"/>
                  <a:pt x="4639125" y="1788383"/>
                  <a:pt x="4639125" y="1775753"/>
                </a:cubicBezTo>
                <a:cubicBezTo>
                  <a:pt x="4639125" y="1763123"/>
                  <a:pt x="4636669" y="1754352"/>
                  <a:pt x="4631757" y="1749440"/>
                </a:cubicBezTo>
                <a:cubicBezTo>
                  <a:pt x="4626845" y="1744528"/>
                  <a:pt x="4624389" y="1739266"/>
                  <a:pt x="4624389" y="1733652"/>
                </a:cubicBezTo>
                <a:cubicBezTo>
                  <a:pt x="4624389" y="1728039"/>
                  <a:pt x="4625442" y="1722776"/>
                  <a:pt x="4627547" y="1717865"/>
                </a:cubicBezTo>
                <a:cubicBezTo>
                  <a:pt x="4629652" y="1712953"/>
                  <a:pt x="4629652" y="1707339"/>
                  <a:pt x="4627547" y="1701024"/>
                </a:cubicBezTo>
                <a:cubicBezTo>
                  <a:pt x="4625442" y="1694709"/>
                  <a:pt x="4624389" y="1684184"/>
                  <a:pt x="4624389" y="1669449"/>
                </a:cubicBezTo>
                <a:cubicBezTo>
                  <a:pt x="4624389" y="1654714"/>
                  <a:pt x="4623337" y="1632260"/>
                  <a:pt x="4621232" y="1602088"/>
                </a:cubicBezTo>
                <a:cubicBezTo>
                  <a:pt x="4619127" y="1571916"/>
                  <a:pt x="4617373" y="1545603"/>
                  <a:pt x="4615969" y="1523150"/>
                </a:cubicBezTo>
                <a:cubicBezTo>
                  <a:pt x="4614566" y="1500696"/>
                  <a:pt x="4614215" y="1480348"/>
                  <a:pt x="4614917" y="1462104"/>
                </a:cubicBezTo>
                <a:cubicBezTo>
                  <a:pt x="4615618" y="1443861"/>
                  <a:pt x="4614566" y="1431932"/>
                  <a:pt x="4611759" y="1426319"/>
                </a:cubicBezTo>
                <a:cubicBezTo>
                  <a:pt x="4608953" y="1420705"/>
                  <a:pt x="4607549" y="1417197"/>
                  <a:pt x="4607549" y="1415793"/>
                </a:cubicBezTo>
                <a:cubicBezTo>
                  <a:pt x="4607549" y="1414390"/>
                  <a:pt x="4608251" y="1412285"/>
                  <a:pt x="4609654" y="1409478"/>
                </a:cubicBezTo>
                <a:cubicBezTo>
                  <a:pt x="4605444" y="1403865"/>
                  <a:pt x="4604041" y="1396147"/>
                  <a:pt x="4605444" y="1386323"/>
                </a:cubicBezTo>
                <a:lnTo>
                  <a:pt x="4609654" y="1384218"/>
                </a:lnTo>
                <a:lnTo>
                  <a:pt x="4613864" y="1388428"/>
                </a:lnTo>
                <a:lnTo>
                  <a:pt x="4620179" y="1386323"/>
                </a:lnTo>
                <a:cubicBezTo>
                  <a:pt x="4620179" y="1400357"/>
                  <a:pt x="4619829" y="1412987"/>
                  <a:pt x="4619127" y="1424214"/>
                </a:cubicBezTo>
                <a:cubicBezTo>
                  <a:pt x="4618425" y="1435440"/>
                  <a:pt x="4617723" y="1442808"/>
                  <a:pt x="4617022" y="1446316"/>
                </a:cubicBezTo>
                <a:cubicBezTo>
                  <a:pt x="4616320" y="1449825"/>
                  <a:pt x="4615969" y="1452631"/>
                  <a:pt x="4615969" y="1454736"/>
                </a:cubicBezTo>
                <a:cubicBezTo>
                  <a:pt x="4615969" y="1456842"/>
                  <a:pt x="4615969" y="1461402"/>
                  <a:pt x="4615969" y="1468419"/>
                </a:cubicBezTo>
                <a:lnTo>
                  <a:pt x="4620179" y="1466314"/>
                </a:lnTo>
                <a:lnTo>
                  <a:pt x="4618074" y="1485259"/>
                </a:lnTo>
                <a:cubicBezTo>
                  <a:pt x="4619478" y="1486663"/>
                  <a:pt x="4621232" y="1487715"/>
                  <a:pt x="4623337" y="1488417"/>
                </a:cubicBezTo>
                <a:cubicBezTo>
                  <a:pt x="4625442" y="1489119"/>
                  <a:pt x="4625793" y="1496135"/>
                  <a:pt x="4624389" y="1509467"/>
                </a:cubicBezTo>
                <a:cubicBezTo>
                  <a:pt x="4622986" y="1522799"/>
                  <a:pt x="4624039" y="1542095"/>
                  <a:pt x="4627547" y="1567355"/>
                </a:cubicBezTo>
                <a:cubicBezTo>
                  <a:pt x="4631055" y="1592616"/>
                  <a:pt x="4634213" y="1615771"/>
                  <a:pt x="4637020" y="1636821"/>
                </a:cubicBezTo>
                <a:cubicBezTo>
                  <a:pt x="4639826" y="1657871"/>
                  <a:pt x="4644036" y="1671554"/>
                  <a:pt x="4649650" y="1677869"/>
                </a:cubicBezTo>
                <a:cubicBezTo>
                  <a:pt x="4655263" y="1684184"/>
                  <a:pt x="4656666" y="1691903"/>
                  <a:pt x="4653860" y="1701024"/>
                </a:cubicBezTo>
                <a:cubicBezTo>
                  <a:pt x="4651053" y="1710146"/>
                  <a:pt x="4650702" y="1718566"/>
                  <a:pt x="4652807" y="1726285"/>
                </a:cubicBezTo>
                <a:cubicBezTo>
                  <a:pt x="4654912" y="1734003"/>
                  <a:pt x="4655614" y="1746633"/>
                  <a:pt x="4654912" y="1764175"/>
                </a:cubicBezTo>
                <a:cubicBezTo>
                  <a:pt x="4654211" y="1781717"/>
                  <a:pt x="4654562" y="1802066"/>
                  <a:pt x="4655965" y="1825221"/>
                </a:cubicBezTo>
                <a:cubicBezTo>
                  <a:pt x="4657368" y="1848376"/>
                  <a:pt x="4661929" y="1863462"/>
                  <a:pt x="4669648" y="1870479"/>
                </a:cubicBezTo>
                <a:cubicBezTo>
                  <a:pt x="4677366" y="1877496"/>
                  <a:pt x="4680524" y="1886617"/>
                  <a:pt x="4679120" y="1897844"/>
                </a:cubicBezTo>
                <a:cubicBezTo>
                  <a:pt x="4677717" y="1909071"/>
                  <a:pt x="4680524" y="1919947"/>
                  <a:pt x="4687540" y="1930472"/>
                </a:cubicBezTo>
                <a:cubicBezTo>
                  <a:pt x="4694557" y="1940997"/>
                  <a:pt x="4699820" y="1952224"/>
                  <a:pt x="4703328" y="1964152"/>
                </a:cubicBezTo>
                <a:cubicBezTo>
                  <a:pt x="4706836" y="1976081"/>
                  <a:pt x="4707538" y="1988360"/>
                  <a:pt x="4705433" y="2000990"/>
                </a:cubicBezTo>
                <a:cubicBezTo>
                  <a:pt x="4703328" y="2013621"/>
                  <a:pt x="4704731" y="2027303"/>
                  <a:pt x="4709643" y="2042038"/>
                </a:cubicBezTo>
                <a:cubicBezTo>
                  <a:pt x="4714555" y="2056773"/>
                  <a:pt x="4715607" y="2069404"/>
                  <a:pt x="4712801" y="2079929"/>
                </a:cubicBezTo>
                <a:cubicBezTo>
                  <a:pt x="4709994" y="2090454"/>
                  <a:pt x="4711046" y="2097822"/>
                  <a:pt x="4715958" y="2102032"/>
                </a:cubicBezTo>
                <a:cubicBezTo>
                  <a:pt x="4720870" y="2106242"/>
                  <a:pt x="4723677" y="2111504"/>
                  <a:pt x="4724378" y="2117819"/>
                </a:cubicBezTo>
                <a:cubicBezTo>
                  <a:pt x="4725080" y="2124134"/>
                  <a:pt x="4724027" y="2130449"/>
                  <a:pt x="4721221" y="2136765"/>
                </a:cubicBezTo>
                <a:cubicBezTo>
                  <a:pt x="4718414" y="2143080"/>
                  <a:pt x="4717011" y="2153254"/>
                  <a:pt x="4717011" y="2167287"/>
                </a:cubicBezTo>
                <a:cubicBezTo>
                  <a:pt x="4717011" y="2181321"/>
                  <a:pt x="4714906" y="2191144"/>
                  <a:pt x="4710696" y="2196758"/>
                </a:cubicBezTo>
                <a:cubicBezTo>
                  <a:pt x="4706486" y="2202371"/>
                  <a:pt x="4704380" y="2206581"/>
                  <a:pt x="4704380" y="2209388"/>
                </a:cubicBezTo>
                <a:cubicBezTo>
                  <a:pt x="4704380" y="2212195"/>
                  <a:pt x="4705082" y="2215703"/>
                  <a:pt x="4706486" y="2219913"/>
                </a:cubicBezTo>
                <a:lnTo>
                  <a:pt x="4693855" y="2217808"/>
                </a:lnTo>
                <a:lnTo>
                  <a:pt x="4687540" y="2230438"/>
                </a:lnTo>
                <a:lnTo>
                  <a:pt x="4666490" y="2222018"/>
                </a:lnTo>
                <a:lnTo>
                  <a:pt x="4658070" y="2228333"/>
                </a:lnTo>
                <a:lnTo>
                  <a:pt x="4651755" y="2222018"/>
                </a:lnTo>
                <a:cubicBezTo>
                  <a:pt x="4648948" y="2227631"/>
                  <a:pt x="4648246" y="2234648"/>
                  <a:pt x="4649650" y="2243068"/>
                </a:cubicBezTo>
                <a:lnTo>
                  <a:pt x="4630704" y="2253593"/>
                </a:lnTo>
                <a:lnTo>
                  <a:pt x="4634915" y="2270434"/>
                </a:lnTo>
                <a:lnTo>
                  <a:pt x="4626494" y="2274644"/>
                </a:lnTo>
                <a:lnTo>
                  <a:pt x="4620179" y="2289379"/>
                </a:lnTo>
                <a:lnTo>
                  <a:pt x="4605444" y="2291484"/>
                </a:lnTo>
                <a:lnTo>
                  <a:pt x="4605444" y="2318849"/>
                </a:lnTo>
                <a:lnTo>
                  <a:pt x="4597024" y="2323059"/>
                </a:lnTo>
                <a:lnTo>
                  <a:pt x="4597024" y="2352530"/>
                </a:lnTo>
                <a:lnTo>
                  <a:pt x="4588604" y="2354635"/>
                </a:lnTo>
                <a:lnTo>
                  <a:pt x="4582289" y="2363055"/>
                </a:lnTo>
                <a:cubicBezTo>
                  <a:pt x="4576676" y="2357441"/>
                  <a:pt x="4571413" y="2353231"/>
                  <a:pt x="4566501" y="2350425"/>
                </a:cubicBezTo>
                <a:cubicBezTo>
                  <a:pt x="4561590" y="2347618"/>
                  <a:pt x="4554924" y="2347267"/>
                  <a:pt x="4546504" y="2349372"/>
                </a:cubicBezTo>
                <a:cubicBezTo>
                  <a:pt x="4538083" y="2351477"/>
                  <a:pt x="4532119" y="2352530"/>
                  <a:pt x="4528611" y="2352530"/>
                </a:cubicBezTo>
                <a:cubicBezTo>
                  <a:pt x="4525102" y="2352530"/>
                  <a:pt x="4521945" y="2351828"/>
                  <a:pt x="4519138" y="2350425"/>
                </a:cubicBezTo>
                <a:lnTo>
                  <a:pt x="4517033" y="2356740"/>
                </a:lnTo>
                <a:lnTo>
                  <a:pt x="4512823" y="2358845"/>
                </a:lnTo>
                <a:lnTo>
                  <a:pt x="4510718" y="2373580"/>
                </a:lnTo>
                <a:lnTo>
                  <a:pt x="4502298" y="2367265"/>
                </a:lnTo>
                <a:cubicBezTo>
                  <a:pt x="4493878" y="2370072"/>
                  <a:pt x="4486159" y="2371475"/>
                  <a:pt x="4479143" y="2371475"/>
                </a:cubicBezTo>
                <a:lnTo>
                  <a:pt x="4470723" y="2365160"/>
                </a:lnTo>
                <a:cubicBezTo>
                  <a:pt x="4466513" y="2360950"/>
                  <a:pt x="4463004" y="2357792"/>
                  <a:pt x="4460197" y="2355687"/>
                </a:cubicBezTo>
                <a:cubicBezTo>
                  <a:pt x="4457391" y="2353582"/>
                  <a:pt x="4454935" y="2352530"/>
                  <a:pt x="4452830" y="2352530"/>
                </a:cubicBezTo>
                <a:cubicBezTo>
                  <a:pt x="4451777" y="2352530"/>
                  <a:pt x="4450111" y="2352530"/>
                  <a:pt x="4447830" y="2352530"/>
                </a:cubicBezTo>
                <a:lnTo>
                  <a:pt x="4447567" y="2352530"/>
                </a:lnTo>
                <a:lnTo>
                  <a:pt x="4445462" y="2350425"/>
                </a:lnTo>
                <a:lnTo>
                  <a:pt x="4430727" y="2335689"/>
                </a:lnTo>
                <a:lnTo>
                  <a:pt x="4405467" y="2333584"/>
                </a:lnTo>
                <a:lnTo>
                  <a:pt x="4420202" y="2331479"/>
                </a:lnTo>
                <a:lnTo>
                  <a:pt x="4418097" y="2325164"/>
                </a:lnTo>
                <a:lnTo>
                  <a:pt x="4392837" y="2316744"/>
                </a:lnTo>
                <a:cubicBezTo>
                  <a:pt x="4397047" y="2318147"/>
                  <a:pt x="4401257" y="2317446"/>
                  <a:pt x="4405467" y="2314639"/>
                </a:cubicBezTo>
                <a:lnTo>
                  <a:pt x="4382312" y="2274644"/>
                </a:lnTo>
                <a:lnTo>
                  <a:pt x="4384417" y="2270434"/>
                </a:lnTo>
                <a:cubicBezTo>
                  <a:pt x="4378803" y="2264820"/>
                  <a:pt x="4373541" y="2260610"/>
                  <a:pt x="4368629" y="2257804"/>
                </a:cubicBezTo>
                <a:cubicBezTo>
                  <a:pt x="4363717" y="2254997"/>
                  <a:pt x="4356700" y="2250787"/>
                  <a:pt x="4347579" y="2245173"/>
                </a:cubicBezTo>
                <a:cubicBezTo>
                  <a:pt x="4338457" y="2239560"/>
                  <a:pt x="4331089" y="2234648"/>
                  <a:pt x="4325476" y="2230438"/>
                </a:cubicBezTo>
                <a:lnTo>
                  <a:pt x="4333896" y="2232543"/>
                </a:lnTo>
                <a:lnTo>
                  <a:pt x="4321266" y="2217808"/>
                </a:lnTo>
                <a:lnTo>
                  <a:pt x="4344421" y="2230438"/>
                </a:lnTo>
                <a:lnTo>
                  <a:pt x="4346526" y="2222018"/>
                </a:lnTo>
                <a:lnTo>
                  <a:pt x="4336001" y="2211493"/>
                </a:lnTo>
                <a:lnTo>
                  <a:pt x="4312846" y="2188338"/>
                </a:lnTo>
                <a:lnTo>
                  <a:pt x="4331791" y="2203073"/>
                </a:lnTo>
                <a:cubicBezTo>
                  <a:pt x="4328984" y="2197459"/>
                  <a:pt x="4326528" y="2192898"/>
                  <a:pt x="4324423" y="2189390"/>
                </a:cubicBezTo>
                <a:cubicBezTo>
                  <a:pt x="4322318" y="2185882"/>
                  <a:pt x="4319512" y="2182023"/>
                  <a:pt x="4316003" y="2177812"/>
                </a:cubicBezTo>
                <a:cubicBezTo>
                  <a:pt x="4312495" y="2173602"/>
                  <a:pt x="4305829" y="2165884"/>
                  <a:pt x="4296006" y="2154657"/>
                </a:cubicBezTo>
                <a:lnTo>
                  <a:pt x="4300216" y="2158867"/>
                </a:lnTo>
                <a:cubicBezTo>
                  <a:pt x="4298812" y="2153254"/>
                  <a:pt x="4300216" y="2148342"/>
                  <a:pt x="4304426" y="2144132"/>
                </a:cubicBezTo>
                <a:lnTo>
                  <a:pt x="4291796" y="2129397"/>
                </a:lnTo>
                <a:lnTo>
                  <a:pt x="4268640" y="2112557"/>
                </a:lnTo>
                <a:lnTo>
                  <a:pt x="4268640" y="2118872"/>
                </a:lnTo>
                <a:lnTo>
                  <a:pt x="4266535" y="2112557"/>
                </a:lnTo>
                <a:lnTo>
                  <a:pt x="4256010" y="2104137"/>
                </a:lnTo>
                <a:lnTo>
                  <a:pt x="4256010" y="2093611"/>
                </a:lnTo>
                <a:lnTo>
                  <a:pt x="4247590" y="2091506"/>
                </a:lnTo>
                <a:lnTo>
                  <a:pt x="4243380" y="2093611"/>
                </a:lnTo>
                <a:lnTo>
                  <a:pt x="4239170" y="2091506"/>
                </a:lnTo>
                <a:lnTo>
                  <a:pt x="4234960" y="2078876"/>
                </a:lnTo>
                <a:lnTo>
                  <a:pt x="4232855" y="2083086"/>
                </a:lnTo>
                <a:lnTo>
                  <a:pt x="4228645" y="2074666"/>
                </a:lnTo>
                <a:lnTo>
                  <a:pt x="4226540" y="2078876"/>
                </a:lnTo>
                <a:cubicBezTo>
                  <a:pt x="4219523" y="2071859"/>
                  <a:pt x="4214260" y="2068000"/>
                  <a:pt x="4210752" y="2067299"/>
                </a:cubicBezTo>
                <a:cubicBezTo>
                  <a:pt x="4207244" y="2066597"/>
                  <a:pt x="4201981" y="2064492"/>
                  <a:pt x="4194964" y="2060984"/>
                </a:cubicBezTo>
                <a:cubicBezTo>
                  <a:pt x="4187948" y="2057475"/>
                  <a:pt x="4180931" y="2053616"/>
                  <a:pt x="4173914" y="2049406"/>
                </a:cubicBezTo>
                <a:lnTo>
                  <a:pt x="4171809" y="2043091"/>
                </a:lnTo>
                <a:cubicBezTo>
                  <a:pt x="4167599" y="2043091"/>
                  <a:pt x="4164792" y="2043091"/>
                  <a:pt x="4163389" y="2043091"/>
                </a:cubicBezTo>
                <a:cubicBezTo>
                  <a:pt x="4161986" y="2043091"/>
                  <a:pt x="4158126" y="2040986"/>
                  <a:pt x="4151811" y="2036776"/>
                </a:cubicBezTo>
                <a:cubicBezTo>
                  <a:pt x="4145496" y="2032566"/>
                  <a:pt x="4140234" y="2029057"/>
                  <a:pt x="4136024" y="2026251"/>
                </a:cubicBezTo>
                <a:cubicBezTo>
                  <a:pt x="4131814" y="2023444"/>
                  <a:pt x="4127604" y="2020287"/>
                  <a:pt x="4123393" y="2016778"/>
                </a:cubicBezTo>
                <a:cubicBezTo>
                  <a:pt x="4119183" y="2013270"/>
                  <a:pt x="4113921" y="2009761"/>
                  <a:pt x="4107606" y="2006253"/>
                </a:cubicBezTo>
                <a:cubicBezTo>
                  <a:pt x="4101291" y="2002745"/>
                  <a:pt x="4096730" y="2000990"/>
                  <a:pt x="4093923" y="2000990"/>
                </a:cubicBezTo>
                <a:lnTo>
                  <a:pt x="4093923" y="1996780"/>
                </a:lnTo>
                <a:cubicBezTo>
                  <a:pt x="4023756" y="1949066"/>
                  <a:pt x="3987269" y="1925209"/>
                  <a:pt x="3984462" y="1925209"/>
                </a:cubicBezTo>
                <a:cubicBezTo>
                  <a:pt x="3981655" y="1925209"/>
                  <a:pt x="3979550" y="1924508"/>
                  <a:pt x="3978147" y="1923105"/>
                </a:cubicBezTo>
                <a:cubicBezTo>
                  <a:pt x="3961307" y="1935735"/>
                  <a:pt x="3947624" y="1945207"/>
                  <a:pt x="3937099" y="1951522"/>
                </a:cubicBezTo>
                <a:cubicBezTo>
                  <a:pt x="3926574" y="1957837"/>
                  <a:pt x="3914294" y="1964152"/>
                  <a:pt x="3900261" y="1970468"/>
                </a:cubicBezTo>
                <a:cubicBezTo>
                  <a:pt x="3886227" y="1976783"/>
                  <a:pt x="3877456" y="1979940"/>
                  <a:pt x="3873948" y="1979940"/>
                </a:cubicBezTo>
                <a:cubicBezTo>
                  <a:pt x="3870440" y="1979940"/>
                  <a:pt x="3867282" y="1980291"/>
                  <a:pt x="3864475" y="1980993"/>
                </a:cubicBezTo>
                <a:cubicBezTo>
                  <a:pt x="3861669" y="1981694"/>
                  <a:pt x="3857810" y="1982396"/>
                  <a:pt x="3852898" y="1983098"/>
                </a:cubicBezTo>
                <a:cubicBezTo>
                  <a:pt x="3847986" y="1983799"/>
                  <a:pt x="3844127" y="1983449"/>
                  <a:pt x="3841320" y="1982045"/>
                </a:cubicBezTo>
                <a:cubicBezTo>
                  <a:pt x="3838513" y="1980642"/>
                  <a:pt x="3835707" y="1979238"/>
                  <a:pt x="3832900" y="1977835"/>
                </a:cubicBezTo>
                <a:lnTo>
                  <a:pt x="3820270" y="1939945"/>
                </a:lnTo>
                <a:cubicBezTo>
                  <a:pt x="3817463" y="1939945"/>
                  <a:pt x="3814306" y="1939243"/>
                  <a:pt x="3810797" y="1937840"/>
                </a:cubicBezTo>
                <a:cubicBezTo>
                  <a:pt x="3807289" y="1936436"/>
                  <a:pt x="3803430" y="1934331"/>
                  <a:pt x="3799220" y="1931525"/>
                </a:cubicBezTo>
                <a:cubicBezTo>
                  <a:pt x="3795010" y="1927315"/>
                  <a:pt x="3792203" y="1923806"/>
                  <a:pt x="3790799" y="1920999"/>
                </a:cubicBezTo>
                <a:cubicBezTo>
                  <a:pt x="3789396" y="1918193"/>
                  <a:pt x="3787642" y="1913281"/>
                  <a:pt x="3785537" y="1906264"/>
                </a:cubicBezTo>
                <a:cubicBezTo>
                  <a:pt x="3783432" y="1899248"/>
                  <a:pt x="3779573" y="1893634"/>
                  <a:pt x="3773959" y="1889424"/>
                </a:cubicBezTo>
                <a:lnTo>
                  <a:pt x="3767644" y="1889424"/>
                </a:lnTo>
                <a:cubicBezTo>
                  <a:pt x="3762031" y="1878197"/>
                  <a:pt x="3757470" y="1870128"/>
                  <a:pt x="3753962" y="1865216"/>
                </a:cubicBezTo>
                <a:cubicBezTo>
                  <a:pt x="3750453" y="1860305"/>
                  <a:pt x="3747647" y="1855042"/>
                  <a:pt x="3745542" y="1849429"/>
                </a:cubicBezTo>
                <a:cubicBezTo>
                  <a:pt x="3743436" y="1843815"/>
                  <a:pt x="3740981" y="1838202"/>
                  <a:pt x="3738174" y="1832588"/>
                </a:cubicBezTo>
                <a:cubicBezTo>
                  <a:pt x="3735367" y="1826975"/>
                  <a:pt x="3732561" y="1822063"/>
                  <a:pt x="3729754" y="1817853"/>
                </a:cubicBezTo>
                <a:cubicBezTo>
                  <a:pt x="3729754" y="1813643"/>
                  <a:pt x="3729754" y="1809784"/>
                  <a:pt x="3729754" y="1806276"/>
                </a:cubicBezTo>
                <a:cubicBezTo>
                  <a:pt x="3729754" y="1802767"/>
                  <a:pt x="3730456" y="1796101"/>
                  <a:pt x="3731859" y="1786278"/>
                </a:cubicBezTo>
                <a:cubicBezTo>
                  <a:pt x="3733262" y="1776454"/>
                  <a:pt x="3734315" y="1761368"/>
                  <a:pt x="3735016" y="1741020"/>
                </a:cubicBezTo>
                <a:cubicBezTo>
                  <a:pt x="3735718" y="1720671"/>
                  <a:pt x="3738174" y="1677518"/>
                  <a:pt x="3742384" y="1611561"/>
                </a:cubicBezTo>
                <a:lnTo>
                  <a:pt x="3731859" y="1605246"/>
                </a:lnTo>
                <a:lnTo>
                  <a:pt x="3687653" y="1653661"/>
                </a:lnTo>
                <a:lnTo>
                  <a:pt x="3672918" y="1659976"/>
                </a:lnTo>
                <a:cubicBezTo>
                  <a:pt x="3654675" y="1679623"/>
                  <a:pt x="3636431" y="1699972"/>
                  <a:pt x="3618188" y="1721022"/>
                </a:cubicBezTo>
                <a:lnTo>
                  <a:pt x="3605557" y="1718917"/>
                </a:lnTo>
                <a:lnTo>
                  <a:pt x="3605557" y="1710497"/>
                </a:lnTo>
                <a:lnTo>
                  <a:pt x="3601347" y="1706287"/>
                </a:lnTo>
                <a:cubicBezTo>
                  <a:pt x="3599944" y="1721724"/>
                  <a:pt x="3597137" y="1752597"/>
                  <a:pt x="3592927" y="1798908"/>
                </a:cubicBezTo>
                <a:cubicBezTo>
                  <a:pt x="3588717" y="1845219"/>
                  <a:pt x="3588015" y="1879601"/>
                  <a:pt x="3590822" y="1902054"/>
                </a:cubicBezTo>
                <a:cubicBezTo>
                  <a:pt x="3593629" y="1924508"/>
                  <a:pt x="3594330" y="1940646"/>
                  <a:pt x="3592927" y="1950470"/>
                </a:cubicBezTo>
                <a:cubicBezTo>
                  <a:pt x="3591524" y="1960293"/>
                  <a:pt x="3591524" y="1965907"/>
                  <a:pt x="3592927" y="1967310"/>
                </a:cubicBezTo>
                <a:cubicBezTo>
                  <a:pt x="3594330" y="1968713"/>
                  <a:pt x="3595032" y="1969415"/>
                  <a:pt x="3595032" y="1969415"/>
                </a:cubicBezTo>
                <a:cubicBezTo>
                  <a:pt x="3595032" y="1977835"/>
                  <a:pt x="3594330" y="1984501"/>
                  <a:pt x="3592927" y="1989413"/>
                </a:cubicBezTo>
                <a:cubicBezTo>
                  <a:pt x="3591524" y="1994324"/>
                  <a:pt x="3591524" y="2002043"/>
                  <a:pt x="3592927" y="2012568"/>
                </a:cubicBezTo>
                <a:cubicBezTo>
                  <a:pt x="3594330" y="2023093"/>
                  <a:pt x="3593278" y="2031162"/>
                  <a:pt x="3589770" y="2036776"/>
                </a:cubicBezTo>
                <a:cubicBezTo>
                  <a:pt x="3586261" y="2042389"/>
                  <a:pt x="3584156" y="2048704"/>
                  <a:pt x="3583455" y="2055721"/>
                </a:cubicBezTo>
                <a:cubicBezTo>
                  <a:pt x="3582753" y="2062738"/>
                  <a:pt x="3582753" y="2069404"/>
                  <a:pt x="3583455" y="2075719"/>
                </a:cubicBezTo>
                <a:cubicBezTo>
                  <a:pt x="3584156" y="2082034"/>
                  <a:pt x="3583805" y="2086244"/>
                  <a:pt x="3582402" y="2088349"/>
                </a:cubicBezTo>
                <a:cubicBezTo>
                  <a:pt x="3580999" y="2090454"/>
                  <a:pt x="3578192" y="2092910"/>
                  <a:pt x="3573982" y="2095716"/>
                </a:cubicBezTo>
                <a:cubicBezTo>
                  <a:pt x="3562755" y="2097120"/>
                  <a:pt x="3552932" y="2098523"/>
                  <a:pt x="3544512" y="2099927"/>
                </a:cubicBezTo>
                <a:lnTo>
                  <a:pt x="3533987" y="2087296"/>
                </a:lnTo>
                <a:lnTo>
                  <a:pt x="3512936" y="2070456"/>
                </a:lnTo>
                <a:lnTo>
                  <a:pt x="3487676" y="2076771"/>
                </a:lnTo>
                <a:lnTo>
                  <a:pt x="3466626" y="2055721"/>
                </a:lnTo>
                <a:lnTo>
                  <a:pt x="3458206" y="2047301"/>
                </a:lnTo>
                <a:cubicBezTo>
                  <a:pt x="3453996" y="2038881"/>
                  <a:pt x="3450838" y="2033618"/>
                  <a:pt x="3448733" y="2031513"/>
                </a:cubicBezTo>
                <a:cubicBezTo>
                  <a:pt x="3446628" y="2029408"/>
                  <a:pt x="3444874" y="2026251"/>
                  <a:pt x="3443470" y="2022041"/>
                </a:cubicBezTo>
                <a:cubicBezTo>
                  <a:pt x="3442067" y="2017831"/>
                  <a:pt x="3439260" y="2013270"/>
                  <a:pt x="3435050" y="2008358"/>
                </a:cubicBezTo>
                <a:cubicBezTo>
                  <a:pt x="3430840" y="2003446"/>
                  <a:pt x="3423824" y="1993623"/>
                  <a:pt x="3414000" y="1978888"/>
                </a:cubicBezTo>
                <a:cubicBezTo>
                  <a:pt x="3404177" y="1964152"/>
                  <a:pt x="3395055" y="1953277"/>
                  <a:pt x="3386635" y="1946260"/>
                </a:cubicBezTo>
                <a:lnTo>
                  <a:pt x="3378215" y="1942050"/>
                </a:lnTo>
                <a:lnTo>
                  <a:pt x="3361374" y="1918894"/>
                </a:lnTo>
                <a:cubicBezTo>
                  <a:pt x="3359971" y="1918894"/>
                  <a:pt x="3356463" y="1917842"/>
                  <a:pt x="3350849" y="1915737"/>
                </a:cubicBezTo>
                <a:cubicBezTo>
                  <a:pt x="3345236" y="1913632"/>
                  <a:pt x="3340675" y="1912229"/>
                  <a:pt x="3337167" y="1911527"/>
                </a:cubicBezTo>
                <a:cubicBezTo>
                  <a:pt x="3333658" y="1910825"/>
                  <a:pt x="3329799" y="1909773"/>
                  <a:pt x="3325589" y="1908369"/>
                </a:cubicBezTo>
                <a:lnTo>
                  <a:pt x="3325589" y="1906264"/>
                </a:lnTo>
                <a:lnTo>
                  <a:pt x="3340324" y="1899949"/>
                </a:lnTo>
                <a:lnTo>
                  <a:pt x="3331904" y="1893634"/>
                </a:lnTo>
                <a:lnTo>
                  <a:pt x="3336114" y="1889424"/>
                </a:lnTo>
                <a:lnTo>
                  <a:pt x="3323484" y="1866269"/>
                </a:lnTo>
                <a:lnTo>
                  <a:pt x="3334009" y="1868374"/>
                </a:lnTo>
                <a:lnTo>
                  <a:pt x="3331904" y="1859954"/>
                </a:lnTo>
                <a:lnTo>
                  <a:pt x="3342429" y="1859954"/>
                </a:lnTo>
                <a:lnTo>
                  <a:pt x="3334009" y="1851534"/>
                </a:lnTo>
                <a:lnTo>
                  <a:pt x="3340324" y="1847324"/>
                </a:lnTo>
                <a:lnTo>
                  <a:pt x="3323484" y="1841009"/>
                </a:lnTo>
                <a:lnTo>
                  <a:pt x="3336114" y="1841009"/>
                </a:lnTo>
                <a:lnTo>
                  <a:pt x="3340324" y="1834693"/>
                </a:lnTo>
                <a:lnTo>
                  <a:pt x="3346639" y="1834693"/>
                </a:lnTo>
                <a:lnTo>
                  <a:pt x="3344534" y="1828378"/>
                </a:lnTo>
                <a:cubicBezTo>
                  <a:pt x="3337517" y="1828378"/>
                  <a:pt x="3332606" y="1826273"/>
                  <a:pt x="3329799" y="1822063"/>
                </a:cubicBezTo>
                <a:lnTo>
                  <a:pt x="3340324" y="1815748"/>
                </a:lnTo>
                <a:lnTo>
                  <a:pt x="3344534" y="1817853"/>
                </a:lnTo>
                <a:lnTo>
                  <a:pt x="3359269" y="1807328"/>
                </a:lnTo>
                <a:lnTo>
                  <a:pt x="3359269" y="1798908"/>
                </a:lnTo>
                <a:lnTo>
                  <a:pt x="3357164" y="1801013"/>
                </a:lnTo>
                <a:lnTo>
                  <a:pt x="3350849" y="1801013"/>
                </a:lnTo>
                <a:lnTo>
                  <a:pt x="3361374" y="1796803"/>
                </a:lnTo>
                <a:lnTo>
                  <a:pt x="3357164" y="1790488"/>
                </a:lnTo>
                <a:lnTo>
                  <a:pt x="3363479" y="1790488"/>
                </a:lnTo>
                <a:cubicBezTo>
                  <a:pt x="3366286" y="1780665"/>
                  <a:pt x="3370847" y="1763824"/>
                  <a:pt x="3377162" y="1739967"/>
                </a:cubicBezTo>
                <a:cubicBezTo>
                  <a:pt x="3383477" y="1716110"/>
                  <a:pt x="3388740" y="1695411"/>
                  <a:pt x="3392950" y="1677869"/>
                </a:cubicBezTo>
                <a:cubicBezTo>
                  <a:pt x="3397160" y="1660327"/>
                  <a:pt x="3400668" y="1646995"/>
                  <a:pt x="3403475" y="1637874"/>
                </a:cubicBezTo>
                <a:cubicBezTo>
                  <a:pt x="3406282" y="1628752"/>
                  <a:pt x="3409088" y="1617876"/>
                  <a:pt x="3411895" y="1605246"/>
                </a:cubicBezTo>
                <a:cubicBezTo>
                  <a:pt x="3411895" y="1615069"/>
                  <a:pt x="3411895" y="1621735"/>
                  <a:pt x="3411895" y="1625243"/>
                </a:cubicBezTo>
                <a:cubicBezTo>
                  <a:pt x="3411895" y="1628752"/>
                  <a:pt x="3412246" y="1635067"/>
                  <a:pt x="3412948" y="1644189"/>
                </a:cubicBezTo>
                <a:cubicBezTo>
                  <a:pt x="3413649" y="1653311"/>
                  <a:pt x="3413298" y="1671554"/>
                  <a:pt x="3411895" y="1698919"/>
                </a:cubicBezTo>
                <a:cubicBezTo>
                  <a:pt x="3410492" y="1726285"/>
                  <a:pt x="3410492" y="1741371"/>
                  <a:pt x="3411895" y="1744177"/>
                </a:cubicBezTo>
                <a:cubicBezTo>
                  <a:pt x="3413298" y="1746984"/>
                  <a:pt x="3415403" y="1751194"/>
                  <a:pt x="3418210" y="1756808"/>
                </a:cubicBezTo>
                <a:lnTo>
                  <a:pt x="3428735" y="1748387"/>
                </a:lnTo>
                <a:lnTo>
                  <a:pt x="3426630" y="1739967"/>
                </a:lnTo>
                <a:lnTo>
                  <a:pt x="3437155" y="1746282"/>
                </a:lnTo>
                <a:lnTo>
                  <a:pt x="3447680" y="1739967"/>
                </a:lnTo>
                <a:cubicBezTo>
                  <a:pt x="3491184" y="1526658"/>
                  <a:pt x="3513989" y="1410882"/>
                  <a:pt x="3516094" y="1392638"/>
                </a:cubicBezTo>
                <a:cubicBezTo>
                  <a:pt x="3518199" y="1374395"/>
                  <a:pt x="3520655" y="1353344"/>
                  <a:pt x="3523461" y="1329487"/>
                </a:cubicBezTo>
                <a:cubicBezTo>
                  <a:pt x="3506621" y="1342118"/>
                  <a:pt x="3494693" y="1350187"/>
                  <a:pt x="3487676" y="1353695"/>
                </a:cubicBezTo>
                <a:cubicBezTo>
                  <a:pt x="3480659" y="1357204"/>
                  <a:pt x="3474344" y="1360361"/>
                  <a:pt x="3468731" y="1363168"/>
                </a:cubicBezTo>
                <a:cubicBezTo>
                  <a:pt x="3463117" y="1365975"/>
                  <a:pt x="3455399" y="1368781"/>
                  <a:pt x="3445575" y="1371588"/>
                </a:cubicBezTo>
                <a:lnTo>
                  <a:pt x="3483466" y="1333698"/>
                </a:lnTo>
                <a:lnTo>
                  <a:pt x="3451890" y="1348433"/>
                </a:lnTo>
                <a:cubicBezTo>
                  <a:pt x="3451890" y="1347029"/>
                  <a:pt x="3451890" y="1345626"/>
                  <a:pt x="3451890" y="1344223"/>
                </a:cubicBezTo>
                <a:cubicBezTo>
                  <a:pt x="3451890" y="1342819"/>
                  <a:pt x="3453645" y="1340714"/>
                  <a:pt x="3457153" y="1337908"/>
                </a:cubicBezTo>
                <a:cubicBezTo>
                  <a:pt x="3460661" y="1335101"/>
                  <a:pt x="3466626" y="1329487"/>
                  <a:pt x="3475046" y="1321067"/>
                </a:cubicBezTo>
                <a:lnTo>
                  <a:pt x="3468731" y="1321067"/>
                </a:lnTo>
                <a:lnTo>
                  <a:pt x="3512936" y="1285282"/>
                </a:lnTo>
                <a:cubicBezTo>
                  <a:pt x="3505919" y="1288089"/>
                  <a:pt x="3500306" y="1290895"/>
                  <a:pt x="3496096" y="1293702"/>
                </a:cubicBezTo>
                <a:cubicBezTo>
                  <a:pt x="3491886" y="1296509"/>
                  <a:pt x="3489079" y="1297912"/>
                  <a:pt x="3487676" y="1297912"/>
                </a:cubicBezTo>
                <a:cubicBezTo>
                  <a:pt x="3486273" y="1297912"/>
                  <a:pt x="3484168" y="1297912"/>
                  <a:pt x="3481361" y="1297912"/>
                </a:cubicBezTo>
                <a:lnTo>
                  <a:pt x="3481361" y="1295807"/>
                </a:lnTo>
                <a:lnTo>
                  <a:pt x="3536092" y="1253707"/>
                </a:lnTo>
                <a:cubicBezTo>
                  <a:pt x="3538898" y="1236866"/>
                  <a:pt x="3541705" y="1223535"/>
                  <a:pt x="3544512" y="1213711"/>
                </a:cubicBezTo>
                <a:cubicBezTo>
                  <a:pt x="3547318" y="1203888"/>
                  <a:pt x="3549073" y="1188100"/>
                  <a:pt x="3549774" y="1166348"/>
                </a:cubicBezTo>
                <a:cubicBezTo>
                  <a:pt x="3550476" y="1144596"/>
                  <a:pt x="3548371" y="1131615"/>
                  <a:pt x="3543459" y="1127405"/>
                </a:cubicBezTo>
                <a:cubicBezTo>
                  <a:pt x="3538547" y="1123195"/>
                  <a:pt x="3533987" y="1118283"/>
                  <a:pt x="3529776" y="1112670"/>
                </a:cubicBezTo>
                <a:lnTo>
                  <a:pt x="3538197" y="1110565"/>
                </a:lnTo>
                <a:lnTo>
                  <a:pt x="3540302" y="1104250"/>
                </a:lnTo>
                <a:cubicBezTo>
                  <a:pt x="3534688" y="1101443"/>
                  <a:pt x="3532583" y="1095830"/>
                  <a:pt x="3533987" y="1087410"/>
                </a:cubicBezTo>
                <a:lnTo>
                  <a:pt x="3540302" y="1087410"/>
                </a:lnTo>
                <a:lnTo>
                  <a:pt x="3538197" y="1078990"/>
                </a:lnTo>
                <a:lnTo>
                  <a:pt x="3544512" y="1081095"/>
                </a:lnTo>
                <a:lnTo>
                  <a:pt x="3540302" y="1068464"/>
                </a:lnTo>
                <a:cubicBezTo>
                  <a:pt x="3545915" y="1069868"/>
                  <a:pt x="3549774" y="1070569"/>
                  <a:pt x="3551879" y="1070569"/>
                </a:cubicBezTo>
                <a:cubicBezTo>
                  <a:pt x="3553984" y="1070569"/>
                  <a:pt x="3557142" y="1071622"/>
                  <a:pt x="3561352" y="1073727"/>
                </a:cubicBezTo>
                <a:cubicBezTo>
                  <a:pt x="3565562" y="1075832"/>
                  <a:pt x="3569772" y="1077235"/>
                  <a:pt x="3573982" y="1077937"/>
                </a:cubicBezTo>
                <a:cubicBezTo>
                  <a:pt x="3578192" y="1078639"/>
                  <a:pt x="3582402" y="1081095"/>
                  <a:pt x="3586612" y="1085305"/>
                </a:cubicBezTo>
                <a:cubicBezTo>
                  <a:pt x="3599242" y="1127405"/>
                  <a:pt x="3608364" y="1169506"/>
                  <a:pt x="3613977" y="1211606"/>
                </a:cubicBezTo>
                <a:lnTo>
                  <a:pt x="3729754" y="1144245"/>
                </a:lnTo>
                <a:cubicBezTo>
                  <a:pt x="3724140" y="1137229"/>
                  <a:pt x="3722035" y="1129510"/>
                  <a:pt x="3723439" y="1121090"/>
                </a:cubicBezTo>
                <a:lnTo>
                  <a:pt x="3708704" y="1121090"/>
                </a:lnTo>
                <a:cubicBezTo>
                  <a:pt x="3711510" y="1118283"/>
                  <a:pt x="3713615" y="1116529"/>
                  <a:pt x="3715019" y="1115827"/>
                </a:cubicBezTo>
                <a:cubicBezTo>
                  <a:pt x="3716422" y="1115126"/>
                  <a:pt x="3717124" y="1110916"/>
                  <a:pt x="3717124" y="1103197"/>
                </a:cubicBezTo>
                <a:cubicBezTo>
                  <a:pt x="3717124" y="1095479"/>
                  <a:pt x="3714317" y="1084603"/>
                  <a:pt x="3708704" y="1070569"/>
                </a:cubicBezTo>
                <a:cubicBezTo>
                  <a:pt x="3703090" y="1056536"/>
                  <a:pt x="3700634" y="1046362"/>
                  <a:pt x="3701336" y="1040047"/>
                </a:cubicBezTo>
                <a:cubicBezTo>
                  <a:pt x="3702038" y="1033731"/>
                  <a:pt x="3702038" y="1029521"/>
                  <a:pt x="3701336" y="1027416"/>
                </a:cubicBezTo>
                <a:cubicBezTo>
                  <a:pt x="3700634" y="1025311"/>
                  <a:pt x="3699582" y="1022856"/>
                  <a:pt x="3698178" y="1020049"/>
                </a:cubicBezTo>
                <a:cubicBezTo>
                  <a:pt x="3700985" y="1017242"/>
                  <a:pt x="3702739" y="1015137"/>
                  <a:pt x="3703441" y="1013734"/>
                </a:cubicBezTo>
                <a:cubicBezTo>
                  <a:pt x="3704143" y="1012330"/>
                  <a:pt x="3704844" y="1009173"/>
                  <a:pt x="3705546" y="1004261"/>
                </a:cubicBezTo>
                <a:cubicBezTo>
                  <a:pt x="3706248" y="999349"/>
                  <a:pt x="3708353" y="993736"/>
                  <a:pt x="3711861" y="987421"/>
                </a:cubicBezTo>
                <a:cubicBezTo>
                  <a:pt x="3715369" y="981106"/>
                  <a:pt x="3722386" y="962862"/>
                  <a:pt x="3732911" y="932690"/>
                </a:cubicBezTo>
                <a:cubicBezTo>
                  <a:pt x="3743436" y="902518"/>
                  <a:pt x="3752558" y="868136"/>
                  <a:pt x="3760277" y="829544"/>
                </a:cubicBezTo>
                <a:cubicBezTo>
                  <a:pt x="3767995" y="790952"/>
                  <a:pt x="3771854" y="769200"/>
                  <a:pt x="3771854" y="764288"/>
                </a:cubicBezTo>
                <a:cubicBezTo>
                  <a:pt x="3771854" y="759377"/>
                  <a:pt x="3771854" y="754114"/>
                  <a:pt x="3771854" y="748501"/>
                </a:cubicBezTo>
                <a:cubicBezTo>
                  <a:pt x="3764838" y="751307"/>
                  <a:pt x="3757119" y="754465"/>
                  <a:pt x="3748699" y="757973"/>
                </a:cubicBezTo>
                <a:cubicBezTo>
                  <a:pt x="3740279" y="761482"/>
                  <a:pt x="3734315" y="762885"/>
                  <a:pt x="3730806" y="762183"/>
                </a:cubicBezTo>
                <a:cubicBezTo>
                  <a:pt x="3727298" y="761482"/>
                  <a:pt x="3724140" y="762534"/>
                  <a:pt x="3721334" y="765341"/>
                </a:cubicBezTo>
                <a:cubicBezTo>
                  <a:pt x="3718527" y="768148"/>
                  <a:pt x="3710809" y="771305"/>
                  <a:pt x="3698178" y="774813"/>
                </a:cubicBezTo>
                <a:cubicBezTo>
                  <a:pt x="3685548" y="778322"/>
                  <a:pt x="3658885" y="789549"/>
                  <a:pt x="3618188" y="808494"/>
                </a:cubicBezTo>
                <a:cubicBezTo>
                  <a:pt x="3577490" y="827439"/>
                  <a:pt x="3547318" y="839017"/>
                  <a:pt x="3527671" y="843227"/>
                </a:cubicBezTo>
                <a:cubicBezTo>
                  <a:pt x="3508025" y="847437"/>
                  <a:pt x="3489079" y="855857"/>
                  <a:pt x="3470836" y="868487"/>
                </a:cubicBezTo>
                <a:cubicBezTo>
                  <a:pt x="3452592" y="881117"/>
                  <a:pt x="3439260" y="890941"/>
                  <a:pt x="3430840" y="897957"/>
                </a:cubicBezTo>
                <a:cubicBezTo>
                  <a:pt x="3422420" y="904974"/>
                  <a:pt x="3415754" y="909184"/>
                  <a:pt x="3410842" y="910588"/>
                </a:cubicBezTo>
                <a:cubicBezTo>
                  <a:pt x="3408387" y="911289"/>
                  <a:pt x="3405141" y="912693"/>
                  <a:pt x="3401107" y="914798"/>
                </a:cubicBezTo>
                <a:lnTo>
                  <a:pt x="3393409" y="919276"/>
                </a:lnTo>
                <a:lnTo>
                  <a:pt x="3395055" y="912693"/>
                </a:lnTo>
                <a:cubicBezTo>
                  <a:pt x="3386635" y="918306"/>
                  <a:pt x="3380320" y="922165"/>
                  <a:pt x="3376110" y="924270"/>
                </a:cubicBezTo>
                <a:cubicBezTo>
                  <a:pt x="3371900" y="926375"/>
                  <a:pt x="3366637" y="928129"/>
                  <a:pt x="3360322" y="929533"/>
                </a:cubicBezTo>
                <a:cubicBezTo>
                  <a:pt x="3354007" y="930936"/>
                  <a:pt x="3343833" y="934444"/>
                  <a:pt x="3329799" y="940058"/>
                </a:cubicBezTo>
                <a:lnTo>
                  <a:pt x="3331904" y="937953"/>
                </a:lnTo>
                <a:lnTo>
                  <a:pt x="3334009" y="929533"/>
                </a:lnTo>
                <a:cubicBezTo>
                  <a:pt x="3318572" y="929533"/>
                  <a:pt x="3307345" y="929883"/>
                  <a:pt x="3300329" y="930585"/>
                </a:cubicBezTo>
                <a:cubicBezTo>
                  <a:pt x="3293312" y="931287"/>
                  <a:pt x="3287348" y="930936"/>
                  <a:pt x="3282436" y="929533"/>
                </a:cubicBezTo>
                <a:cubicBezTo>
                  <a:pt x="3277524" y="928129"/>
                  <a:pt x="3270157" y="926024"/>
                  <a:pt x="3260333" y="923218"/>
                </a:cubicBezTo>
                <a:cubicBezTo>
                  <a:pt x="3260333" y="899361"/>
                  <a:pt x="3259632" y="882871"/>
                  <a:pt x="3258228" y="873750"/>
                </a:cubicBezTo>
                <a:cubicBezTo>
                  <a:pt x="3256825" y="864628"/>
                  <a:pt x="3257527" y="857962"/>
                  <a:pt x="3260333" y="853752"/>
                </a:cubicBezTo>
                <a:cubicBezTo>
                  <a:pt x="3263140" y="849542"/>
                  <a:pt x="3264543" y="845683"/>
                  <a:pt x="3264543" y="842174"/>
                </a:cubicBezTo>
                <a:cubicBezTo>
                  <a:pt x="3264543" y="838666"/>
                  <a:pt x="3266297" y="835157"/>
                  <a:pt x="3269806" y="831649"/>
                </a:cubicBezTo>
                <a:cubicBezTo>
                  <a:pt x="3273314" y="828141"/>
                  <a:pt x="3275068" y="823580"/>
                  <a:pt x="3275068" y="817966"/>
                </a:cubicBezTo>
                <a:cubicBezTo>
                  <a:pt x="3275068" y="812353"/>
                  <a:pt x="3275770" y="802530"/>
                  <a:pt x="3277173" y="788496"/>
                </a:cubicBezTo>
                <a:cubicBezTo>
                  <a:pt x="3270157" y="780076"/>
                  <a:pt x="3264894" y="774112"/>
                  <a:pt x="3261386" y="770603"/>
                </a:cubicBezTo>
                <a:cubicBezTo>
                  <a:pt x="3257877" y="767095"/>
                  <a:pt x="3256123" y="763938"/>
                  <a:pt x="3256123" y="761131"/>
                </a:cubicBezTo>
                <a:cubicBezTo>
                  <a:pt x="3256123" y="758324"/>
                  <a:pt x="3256123" y="754114"/>
                  <a:pt x="3256123" y="748501"/>
                </a:cubicBezTo>
                <a:cubicBezTo>
                  <a:pt x="3267350" y="745694"/>
                  <a:pt x="3274718" y="743940"/>
                  <a:pt x="3278226" y="743238"/>
                </a:cubicBezTo>
                <a:cubicBezTo>
                  <a:pt x="3281734" y="742536"/>
                  <a:pt x="3287699" y="741835"/>
                  <a:pt x="3296119" y="741133"/>
                </a:cubicBezTo>
                <a:cubicBezTo>
                  <a:pt x="3304539" y="740431"/>
                  <a:pt x="3316116" y="743238"/>
                  <a:pt x="3330852" y="749553"/>
                </a:cubicBezTo>
                <a:cubicBezTo>
                  <a:pt x="3345587" y="755868"/>
                  <a:pt x="3382074" y="747097"/>
                  <a:pt x="3440313" y="723240"/>
                </a:cubicBezTo>
                <a:cubicBezTo>
                  <a:pt x="3498552" y="699383"/>
                  <a:pt x="3559598" y="676930"/>
                  <a:pt x="3623450" y="655879"/>
                </a:cubicBezTo>
                <a:cubicBezTo>
                  <a:pt x="3687303" y="634829"/>
                  <a:pt x="3736420" y="613779"/>
                  <a:pt x="3770802" y="592729"/>
                </a:cubicBezTo>
                <a:cubicBezTo>
                  <a:pt x="3805184" y="571678"/>
                  <a:pt x="3829742" y="555540"/>
                  <a:pt x="3844478" y="544313"/>
                </a:cubicBezTo>
                <a:cubicBezTo>
                  <a:pt x="3859213" y="533086"/>
                  <a:pt x="3879211" y="516246"/>
                  <a:pt x="3904471" y="493793"/>
                </a:cubicBezTo>
                <a:lnTo>
                  <a:pt x="3917101" y="472742"/>
                </a:lnTo>
                <a:lnTo>
                  <a:pt x="3826585" y="403276"/>
                </a:lnTo>
                <a:lnTo>
                  <a:pt x="3784484" y="348546"/>
                </a:lnTo>
                <a:cubicBezTo>
                  <a:pt x="3787291" y="345739"/>
                  <a:pt x="3792203" y="342932"/>
                  <a:pt x="3799220" y="340126"/>
                </a:cubicBezTo>
                <a:cubicBezTo>
                  <a:pt x="3806236" y="337319"/>
                  <a:pt x="3813955" y="334512"/>
                  <a:pt x="3822375" y="331705"/>
                </a:cubicBezTo>
                <a:close/>
                <a:moveTo>
                  <a:pt x="873886" y="225546"/>
                </a:moveTo>
                <a:lnTo>
                  <a:pt x="888621" y="229756"/>
                </a:lnTo>
                <a:lnTo>
                  <a:pt x="899146" y="412894"/>
                </a:lnTo>
                <a:cubicBezTo>
                  <a:pt x="921600" y="407280"/>
                  <a:pt x="942650" y="402719"/>
                  <a:pt x="962297" y="399211"/>
                </a:cubicBezTo>
                <a:cubicBezTo>
                  <a:pt x="981944" y="395703"/>
                  <a:pt x="1017379" y="390089"/>
                  <a:pt x="1068601" y="382371"/>
                </a:cubicBezTo>
                <a:cubicBezTo>
                  <a:pt x="1119823" y="374652"/>
                  <a:pt x="1161572" y="373249"/>
                  <a:pt x="1193849" y="378161"/>
                </a:cubicBezTo>
                <a:cubicBezTo>
                  <a:pt x="1226126" y="383072"/>
                  <a:pt x="1253492" y="383774"/>
                  <a:pt x="1275945" y="380266"/>
                </a:cubicBezTo>
                <a:cubicBezTo>
                  <a:pt x="1298399" y="376757"/>
                  <a:pt x="1315239" y="379915"/>
                  <a:pt x="1326466" y="389738"/>
                </a:cubicBezTo>
                <a:cubicBezTo>
                  <a:pt x="1337693" y="399562"/>
                  <a:pt x="1351726" y="411490"/>
                  <a:pt x="1368567" y="425524"/>
                </a:cubicBezTo>
                <a:lnTo>
                  <a:pt x="1398037" y="488675"/>
                </a:lnTo>
                <a:cubicBezTo>
                  <a:pt x="1392423" y="499901"/>
                  <a:pt x="1388564" y="509374"/>
                  <a:pt x="1386459" y="517093"/>
                </a:cubicBezTo>
                <a:cubicBezTo>
                  <a:pt x="1384355" y="524811"/>
                  <a:pt x="1376987" y="534284"/>
                  <a:pt x="1364357" y="545510"/>
                </a:cubicBezTo>
                <a:cubicBezTo>
                  <a:pt x="1351726" y="556737"/>
                  <a:pt x="1331378" y="577086"/>
                  <a:pt x="1303311" y="606556"/>
                </a:cubicBezTo>
                <a:lnTo>
                  <a:pt x="1195954" y="690757"/>
                </a:lnTo>
                <a:cubicBezTo>
                  <a:pt x="1197358" y="703387"/>
                  <a:pt x="1193849" y="714614"/>
                  <a:pt x="1185430" y="724437"/>
                </a:cubicBezTo>
                <a:lnTo>
                  <a:pt x="1195954" y="743383"/>
                </a:lnTo>
                <a:cubicBezTo>
                  <a:pt x="1179115" y="743383"/>
                  <a:pt x="1167186" y="748996"/>
                  <a:pt x="1160169" y="760223"/>
                </a:cubicBezTo>
                <a:lnTo>
                  <a:pt x="1181219" y="787588"/>
                </a:lnTo>
                <a:lnTo>
                  <a:pt x="1195954" y="789693"/>
                </a:lnTo>
                <a:lnTo>
                  <a:pt x="1208585" y="808638"/>
                </a:lnTo>
                <a:lnTo>
                  <a:pt x="1170694" y="804428"/>
                </a:lnTo>
                <a:lnTo>
                  <a:pt x="1162274" y="821269"/>
                </a:lnTo>
                <a:cubicBezTo>
                  <a:pt x="1139821" y="814252"/>
                  <a:pt x="1120876" y="818462"/>
                  <a:pt x="1105438" y="833899"/>
                </a:cubicBezTo>
                <a:lnTo>
                  <a:pt x="1105438" y="823374"/>
                </a:lnTo>
                <a:cubicBezTo>
                  <a:pt x="1073161" y="837407"/>
                  <a:pt x="1042288" y="852844"/>
                  <a:pt x="1012818" y="869684"/>
                </a:cubicBezTo>
                <a:lnTo>
                  <a:pt x="1006503" y="880209"/>
                </a:lnTo>
                <a:lnTo>
                  <a:pt x="1010712" y="867579"/>
                </a:lnTo>
                <a:lnTo>
                  <a:pt x="993872" y="875999"/>
                </a:lnTo>
                <a:lnTo>
                  <a:pt x="993872" y="890734"/>
                </a:lnTo>
                <a:lnTo>
                  <a:pt x="987557" y="878104"/>
                </a:lnTo>
                <a:lnTo>
                  <a:pt x="970717" y="886524"/>
                </a:lnTo>
                <a:lnTo>
                  <a:pt x="974927" y="892839"/>
                </a:lnTo>
                <a:lnTo>
                  <a:pt x="972822" y="897049"/>
                </a:lnTo>
                <a:lnTo>
                  <a:pt x="966507" y="888629"/>
                </a:lnTo>
                <a:lnTo>
                  <a:pt x="955982" y="903365"/>
                </a:lnTo>
                <a:lnTo>
                  <a:pt x="953877" y="901259"/>
                </a:lnTo>
                <a:lnTo>
                  <a:pt x="939141" y="905470"/>
                </a:lnTo>
                <a:lnTo>
                  <a:pt x="939141" y="918100"/>
                </a:lnTo>
                <a:lnTo>
                  <a:pt x="926511" y="918100"/>
                </a:lnTo>
                <a:lnTo>
                  <a:pt x="915986" y="928625"/>
                </a:lnTo>
                <a:lnTo>
                  <a:pt x="888621" y="941255"/>
                </a:lnTo>
                <a:lnTo>
                  <a:pt x="882306" y="995986"/>
                </a:lnTo>
                <a:cubicBezTo>
                  <a:pt x="900550" y="994582"/>
                  <a:pt x="937036" y="986864"/>
                  <a:pt x="991767" y="972830"/>
                </a:cubicBezTo>
                <a:cubicBezTo>
                  <a:pt x="1046498" y="958797"/>
                  <a:pt x="1093861" y="947921"/>
                  <a:pt x="1133856" y="940202"/>
                </a:cubicBezTo>
                <a:cubicBezTo>
                  <a:pt x="1173852" y="932484"/>
                  <a:pt x="1224022" y="923011"/>
                  <a:pt x="1284365" y="911785"/>
                </a:cubicBezTo>
                <a:lnTo>
                  <a:pt x="1303311" y="884419"/>
                </a:lnTo>
                <a:cubicBezTo>
                  <a:pt x="1318748" y="877403"/>
                  <a:pt x="1333483" y="870386"/>
                  <a:pt x="1347516" y="863369"/>
                </a:cubicBezTo>
                <a:lnTo>
                  <a:pt x="1360146" y="840214"/>
                </a:lnTo>
                <a:lnTo>
                  <a:pt x="1368567" y="846529"/>
                </a:lnTo>
                <a:lnTo>
                  <a:pt x="1376987" y="861264"/>
                </a:lnTo>
                <a:lnTo>
                  <a:pt x="1379092" y="840214"/>
                </a:lnTo>
                <a:lnTo>
                  <a:pt x="1387512" y="846529"/>
                </a:lnTo>
                <a:lnTo>
                  <a:pt x="1406457" y="829689"/>
                </a:lnTo>
                <a:lnTo>
                  <a:pt x="1408562" y="840214"/>
                </a:lnTo>
                <a:lnTo>
                  <a:pt x="1421192" y="840214"/>
                </a:lnTo>
                <a:lnTo>
                  <a:pt x="1425403" y="827584"/>
                </a:lnTo>
                <a:lnTo>
                  <a:pt x="1425403" y="840214"/>
                </a:lnTo>
                <a:lnTo>
                  <a:pt x="1438033" y="838109"/>
                </a:lnTo>
                <a:lnTo>
                  <a:pt x="1433822" y="823374"/>
                </a:lnTo>
                <a:lnTo>
                  <a:pt x="1442242" y="812849"/>
                </a:lnTo>
                <a:lnTo>
                  <a:pt x="1446452" y="806533"/>
                </a:lnTo>
                <a:cubicBezTo>
                  <a:pt x="1450663" y="817760"/>
                  <a:pt x="1452066" y="828987"/>
                  <a:pt x="1450663" y="840214"/>
                </a:cubicBezTo>
                <a:cubicBezTo>
                  <a:pt x="1456276" y="840214"/>
                  <a:pt x="1461188" y="840214"/>
                  <a:pt x="1465398" y="840214"/>
                </a:cubicBezTo>
                <a:cubicBezTo>
                  <a:pt x="1469608" y="840214"/>
                  <a:pt x="1474519" y="838109"/>
                  <a:pt x="1480133" y="833899"/>
                </a:cubicBezTo>
                <a:cubicBezTo>
                  <a:pt x="1485746" y="829689"/>
                  <a:pt x="1494868" y="821970"/>
                  <a:pt x="1507498" y="810743"/>
                </a:cubicBezTo>
                <a:cubicBezTo>
                  <a:pt x="1511708" y="819164"/>
                  <a:pt x="1515217" y="825128"/>
                  <a:pt x="1518023" y="828636"/>
                </a:cubicBezTo>
                <a:cubicBezTo>
                  <a:pt x="1520830" y="832145"/>
                  <a:pt x="1521882" y="834951"/>
                  <a:pt x="1521181" y="837056"/>
                </a:cubicBezTo>
                <a:cubicBezTo>
                  <a:pt x="1520479" y="839161"/>
                  <a:pt x="1520830" y="842319"/>
                  <a:pt x="1522233" y="846529"/>
                </a:cubicBezTo>
                <a:cubicBezTo>
                  <a:pt x="1530654" y="850739"/>
                  <a:pt x="1537670" y="854247"/>
                  <a:pt x="1543284" y="857054"/>
                </a:cubicBezTo>
                <a:lnTo>
                  <a:pt x="1555914" y="852844"/>
                </a:lnTo>
                <a:lnTo>
                  <a:pt x="1566439" y="867579"/>
                </a:lnTo>
                <a:lnTo>
                  <a:pt x="1574859" y="861264"/>
                </a:lnTo>
                <a:cubicBezTo>
                  <a:pt x="1614153" y="882314"/>
                  <a:pt x="1642571" y="895646"/>
                  <a:pt x="1660112" y="901259"/>
                </a:cubicBezTo>
                <a:cubicBezTo>
                  <a:pt x="1677654" y="906873"/>
                  <a:pt x="1689934" y="912837"/>
                  <a:pt x="1696951" y="919152"/>
                </a:cubicBezTo>
                <a:cubicBezTo>
                  <a:pt x="1703967" y="925467"/>
                  <a:pt x="1713089" y="933537"/>
                  <a:pt x="1724316" y="943360"/>
                </a:cubicBezTo>
                <a:lnTo>
                  <a:pt x="1741156" y="991776"/>
                </a:lnTo>
                <a:cubicBezTo>
                  <a:pt x="1718702" y="1017036"/>
                  <a:pt x="1700459" y="1044401"/>
                  <a:pt x="1686426" y="1073872"/>
                </a:cubicBezTo>
                <a:cubicBezTo>
                  <a:pt x="1630291" y="1078082"/>
                  <a:pt x="1575560" y="1073170"/>
                  <a:pt x="1522233" y="1059136"/>
                </a:cubicBezTo>
                <a:lnTo>
                  <a:pt x="1496973" y="1029666"/>
                </a:lnTo>
                <a:cubicBezTo>
                  <a:pt x="1481536" y="1026859"/>
                  <a:pt x="1469257" y="1023702"/>
                  <a:pt x="1460136" y="1020193"/>
                </a:cubicBezTo>
                <a:cubicBezTo>
                  <a:pt x="1451013" y="1016685"/>
                  <a:pt x="1434875" y="1015983"/>
                  <a:pt x="1411720" y="1018088"/>
                </a:cubicBezTo>
                <a:cubicBezTo>
                  <a:pt x="1388564" y="1020193"/>
                  <a:pt x="1372776" y="1019492"/>
                  <a:pt x="1364357" y="1015983"/>
                </a:cubicBezTo>
                <a:cubicBezTo>
                  <a:pt x="1355936" y="1012475"/>
                  <a:pt x="1339447" y="1011072"/>
                  <a:pt x="1314888" y="1011773"/>
                </a:cubicBezTo>
                <a:cubicBezTo>
                  <a:pt x="1290330" y="1012475"/>
                  <a:pt x="1267174" y="1011773"/>
                  <a:pt x="1245423" y="1009668"/>
                </a:cubicBezTo>
                <a:cubicBezTo>
                  <a:pt x="1223671" y="1007563"/>
                  <a:pt x="1193499" y="1013177"/>
                  <a:pt x="1154907" y="1026509"/>
                </a:cubicBezTo>
                <a:cubicBezTo>
                  <a:pt x="1116314" y="1039840"/>
                  <a:pt x="1082283" y="1054926"/>
                  <a:pt x="1052813" y="1071767"/>
                </a:cubicBezTo>
                <a:cubicBezTo>
                  <a:pt x="1023342" y="1088607"/>
                  <a:pt x="1004397" y="1097728"/>
                  <a:pt x="995977" y="1099132"/>
                </a:cubicBezTo>
                <a:cubicBezTo>
                  <a:pt x="987557" y="1100535"/>
                  <a:pt x="977032" y="1104745"/>
                  <a:pt x="964402" y="1111762"/>
                </a:cubicBezTo>
                <a:lnTo>
                  <a:pt x="1099123" y="1027561"/>
                </a:lnTo>
                <a:lnTo>
                  <a:pt x="1107544" y="1019141"/>
                </a:lnTo>
                <a:cubicBezTo>
                  <a:pt x="1092106" y="1021948"/>
                  <a:pt x="1081581" y="1023702"/>
                  <a:pt x="1075968" y="1024404"/>
                </a:cubicBezTo>
                <a:cubicBezTo>
                  <a:pt x="1070355" y="1025105"/>
                  <a:pt x="1064741" y="1027210"/>
                  <a:pt x="1059128" y="1030719"/>
                </a:cubicBezTo>
                <a:cubicBezTo>
                  <a:pt x="1053514" y="1034227"/>
                  <a:pt x="1037376" y="1037384"/>
                  <a:pt x="1010712" y="1040191"/>
                </a:cubicBezTo>
                <a:cubicBezTo>
                  <a:pt x="984048" y="1042998"/>
                  <a:pt x="963700" y="1047910"/>
                  <a:pt x="949667" y="1054926"/>
                </a:cubicBezTo>
                <a:cubicBezTo>
                  <a:pt x="935633" y="1061943"/>
                  <a:pt x="913180" y="1075275"/>
                  <a:pt x="882306" y="1094922"/>
                </a:cubicBezTo>
                <a:lnTo>
                  <a:pt x="861255" y="1155968"/>
                </a:lnTo>
                <a:lnTo>
                  <a:pt x="840205" y="1166493"/>
                </a:lnTo>
                <a:lnTo>
                  <a:pt x="840205" y="1208593"/>
                </a:lnTo>
                <a:cubicBezTo>
                  <a:pt x="951070" y="1145442"/>
                  <a:pt x="1018431" y="1111411"/>
                  <a:pt x="1042288" y="1106499"/>
                </a:cubicBezTo>
                <a:cubicBezTo>
                  <a:pt x="1066145" y="1101588"/>
                  <a:pt x="1086142" y="1102991"/>
                  <a:pt x="1102281" y="1110710"/>
                </a:cubicBezTo>
                <a:cubicBezTo>
                  <a:pt x="1118419" y="1118428"/>
                  <a:pt x="1145434" y="1127900"/>
                  <a:pt x="1183324" y="1139127"/>
                </a:cubicBezTo>
                <a:cubicBezTo>
                  <a:pt x="1190341" y="1161581"/>
                  <a:pt x="1197007" y="1180175"/>
                  <a:pt x="1203322" y="1194910"/>
                </a:cubicBezTo>
                <a:cubicBezTo>
                  <a:pt x="1209637" y="1209646"/>
                  <a:pt x="1215251" y="1245431"/>
                  <a:pt x="1220162" y="1302267"/>
                </a:cubicBezTo>
                <a:cubicBezTo>
                  <a:pt x="1225074" y="1359102"/>
                  <a:pt x="1225776" y="1398396"/>
                  <a:pt x="1222267" y="1420148"/>
                </a:cubicBezTo>
                <a:cubicBezTo>
                  <a:pt x="1218759" y="1441900"/>
                  <a:pt x="1217707" y="1455232"/>
                  <a:pt x="1219110" y="1460144"/>
                </a:cubicBezTo>
                <a:cubicBezTo>
                  <a:pt x="1220513" y="1465055"/>
                  <a:pt x="1223320" y="1472423"/>
                  <a:pt x="1227530" y="1482246"/>
                </a:cubicBezTo>
                <a:lnTo>
                  <a:pt x="1233845" y="1456986"/>
                </a:lnTo>
                <a:cubicBezTo>
                  <a:pt x="1232442" y="1479440"/>
                  <a:pt x="1230337" y="1501893"/>
                  <a:pt x="1227530" y="1524347"/>
                </a:cubicBezTo>
                <a:lnTo>
                  <a:pt x="1235950" y="1520137"/>
                </a:lnTo>
                <a:lnTo>
                  <a:pt x="1227530" y="1558027"/>
                </a:lnTo>
                <a:lnTo>
                  <a:pt x="1235950" y="1566447"/>
                </a:lnTo>
                <a:lnTo>
                  <a:pt x="1235950" y="1633808"/>
                </a:lnTo>
                <a:lnTo>
                  <a:pt x="1238055" y="1606443"/>
                </a:lnTo>
                <a:lnTo>
                  <a:pt x="1244370" y="1608548"/>
                </a:lnTo>
                <a:cubicBezTo>
                  <a:pt x="1242967" y="1614161"/>
                  <a:pt x="1242616" y="1623634"/>
                  <a:pt x="1243318" y="1636966"/>
                </a:cubicBezTo>
                <a:cubicBezTo>
                  <a:pt x="1244020" y="1650298"/>
                  <a:pt x="1244020" y="1659419"/>
                  <a:pt x="1243318" y="1664331"/>
                </a:cubicBezTo>
                <a:cubicBezTo>
                  <a:pt x="1242616" y="1669243"/>
                  <a:pt x="1240160" y="1675207"/>
                  <a:pt x="1235950" y="1682224"/>
                </a:cubicBezTo>
                <a:lnTo>
                  <a:pt x="1242265" y="1673804"/>
                </a:lnTo>
                <a:lnTo>
                  <a:pt x="1244370" y="1678014"/>
                </a:lnTo>
                <a:lnTo>
                  <a:pt x="1238055" y="1694854"/>
                </a:lnTo>
                <a:lnTo>
                  <a:pt x="1233845" y="1678014"/>
                </a:lnTo>
                <a:lnTo>
                  <a:pt x="1227530" y="1715904"/>
                </a:lnTo>
                <a:lnTo>
                  <a:pt x="1238055" y="1707484"/>
                </a:lnTo>
                <a:cubicBezTo>
                  <a:pt x="1233845" y="1718711"/>
                  <a:pt x="1232442" y="1729236"/>
                  <a:pt x="1233845" y="1739059"/>
                </a:cubicBezTo>
                <a:lnTo>
                  <a:pt x="1242265" y="1745375"/>
                </a:lnTo>
                <a:cubicBezTo>
                  <a:pt x="1242265" y="1759408"/>
                  <a:pt x="1241212" y="1769582"/>
                  <a:pt x="1239108" y="1775897"/>
                </a:cubicBezTo>
                <a:cubicBezTo>
                  <a:pt x="1237002" y="1782212"/>
                  <a:pt x="1237353" y="1795193"/>
                  <a:pt x="1240160" y="1814840"/>
                </a:cubicBezTo>
                <a:cubicBezTo>
                  <a:pt x="1242967" y="1834487"/>
                  <a:pt x="1242265" y="1849222"/>
                  <a:pt x="1238055" y="1859046"/>
                </a:cubicBezTo>
                <a:lnTo>
                  <a:pt x="1198060" y="1854836"/>
                </a:lnTo>
                <a:lnTo>
                  <a:pt x="1181219" y="1892726"/>
                </a:lnTo>
                <a:lnTo>
                  <a:pt x="1147539" y="1875886"/>
                </a:lnTo>
                <a:lnTo>
                  <a:pt x="1141224" y="1882201"/>
                </a:lnTo>
                <a:cubicBezTo>
                  <a:pt x="1134207" y="1880798"/>
                  <a:pt x="1129295" y="1879394"/>
                  <a:pt x="1126489" y="1877991"/>
                </a:cubicBezTo>
                <a:cubicBezTo>
                  <a:pt x="1123682" y="1876588"/>
                  <a:pt x="1117718" y="1877640"/>
                  <a:pt x="1108596" y="1881149"/>
                </a:cubicBezTo>
                <a:cubicBezTo>
                  <a:pt x="1099474" y="1884657"/>
                  <a:pt x="1092808" y="1885359"/>
                  <a:pt x="1088599" y="1883254"/>
                </a:cubicBezTo>
                <a:cubicBezTo>
                  <a:pt x="1084389" y="1881149"/>
                  <a:pt x="1079476" y="1879394"/>
                  <a:pt x="1073863" y="1877991"/>
                </a:cubicBezTo>
                <a:lnTo>
                  <a:pt x="1073863" y="1894831"/>
                </a:lnTo>
                <a:cubicBezTo>
                  <a:pt x="1242265" y="1945352"/>
                  <a:pt x="1340851" y="1970612"/>
                  <a:pt x="1369619" y="1970612"/>
                </a:cubicBezTo>
                <a:cubicBezTo>
                  <a:pt x="1398388" y="1970612"/>
                  <a:pt x="1431016" y="1971314"/>
                  <a:pt x="1467503" y="1972717"/>
                </a:cubicBezTo>
                <a:lnTo>
                  <a:pt x="1459083" y="1997977"/>
                </a:lnTo>
                <a:lnTo>
                  <a:pt x="1442242" y="2014818"/>
                </a:lnTo>
                <a:lnTo>
                  <a:pt x="1442242" y="2025343"/>
                </a:lnTo>
                <a:lnTo>
                  <a:pt x="1473818" y="2014818"/>
                </a:lnTo>
                <a:lnTo>
                  <a:pt x="1446452" y="2037973"/>
                </a:lnTo>
                <a:lnTo>
                  <a:pt x="1456978" y="2040078"/>
                </a:lnTo>
                <a:lnTo>
                  <a:pt x="1433822" y="2059023"/>
                </a:lnTo>
                <a:cubicBezTo>
                  <a:pt x="1446452" y="2077267"/>
                  <a:pt x="1455925" y="2089195"/>
                  <a:pt x="1462240" y="2094809"/>
                </a:cubicBezTo>
                <a:cubicBezTo>
                  <a:pt x="1468555" y="2100422"/>
                  <a:pt x="1472064" y="2107088"/>
                  <a:pt x="1472766" y="2114806"/>
                </a:cubicBezTo>
                <a:cubicBezTo>
                  <a:pt x="1473467" y="2122525"/>
                  <a:pt x="1471011" y="2133050"/>
                  <a:pt x="1465398" y="2146382"/>
                </a:cubicBezTo>
                <a:cubicBezTo>
                  <a:pt x="1459784" y="2159714"/>
                  <a:pt x="1455574" y="2172694"/>
                  <a:pt x="1452768" y="2185325"/>
                </a:cubicBezTo>
                <a:lnTo>
                  <a:pt x="1469608" y="2193745"/>
                </a:lnTo>
                <a:lnTo>
                  <a:pt x="1450663" y="2214795"/>
                </a:lnTo>
                <a:lnTo>
                  <a:pt x="1393827" y="2240055"/>
                </a:lnTo>
                <a:lnTo>
                  <a:pt x="1366461" y="2275841"/>
                </a:lnTo>
                <a:cubicBezTo>
                  <a:pt x="1342605" y="2278647"/>
                  <a:pt x="1323660" y="2281103"/>
                  <a:pt x="1309626" y="2283208"/>
                </a:cubicBezTo>
                <a:cubicBezTo>
                  <a:pt x="1295592" y="2285313"/>
                  <a:pt x="1274191" y="2277946"/>
                  <a:pt x="1245423" y="2261106"/>
                </a:cubicBezTo>
                <a:cubicBezTo>
                  <a:pt x="1216654" y="2244265"/>
                  <a:pt x="1188938" y="2223215"/>
                  <a:pt x="1162274" y="2197955"/>
                </a:cubicBezTo>
                <a:cubicBezTo>
                  <a:pt x="1135610" y="2172694"/>
                  <a:pt x="1097019" y="2147785"/>
                  <a:pt x="1046498" y="2123226"/>
                </a:cubicBezTo>
                <a:cubicBezTo>
                  <a:pt x="995977" y="2098668"/>
                  <a:pt x="912478" y="2043586"/>
                  <a:pt x="796000" y="1957982"/>
                </a:cubicBezTo>
                <a:cubicBezTo>
                  <a:pt x="791790" y="1962192"/>
                  <a:pt x="788983" y="1966051"/>
                  <a:pt x="787579" y="1969560"/>
                </a:cubicBezTo>
                <a:cubicBezTo>
                  <a:pt x="786177" y="1973068"/>
                  <a:pt x="781615" y="1980436"/>
                  <a:pt x="773897" y="1991662"/>
                </a:cubicBezTo>
                <a:cubicBezTo>
                  <a:pt x="766179" y="2002889"/>
                  <a:pt x="756706" y="2014818"/>
                  <a:pt x="745479" y="2027448"/>
                </a:cubicBezTo>
                <a:lnTo>
                  <a:pt x="745479" y="2010608"/>
                </a:lnTo>
                <a:cubicBezTo>
                  <a:pt x="728639" y="2024641"/>
                  <a:pt x="708992" y="2034465"/>
                  <a:pt x="686538" y="2040078"/>
                </a:cubicBezTo>
                <a:lnTo>
                  <a:pt x="661278" y="2069548"/>
                </a:lnTo>
                <a:lnTo>
                  <a:pt x="654963" y="2056918"/>
                </a:lnTo>
                <a:cubicBezTo>
                  <a:pt x="633913" y="2068145"/>
                  <a:pt x="612161" y="2070952"/>
                  <a:pt x="589708" y="2065338"/>
                </a:cubicBezTo>
                <a:lnTo>
                  <a:pt x="537082" y="2132699"/>
                </a:lnTo>
                <a:lnTo>
                  <a:pt x="513926" y="2143224"/>
                </a:lnTo>
                <a:lnTo>
                  <a:pt x="511821" y="2132699"/>
                </a:lnTo>
                <a:cubicBezTo>
                  <a:pt x="520241" y="2121472"/>
                  <a:pt x="526907" y="2113754"/>
                  <a:pt x="531819" y="2109544"/>
                </a:cubicBezTo>
                <a:cubicBezTo>
                  <a:pt x="536731" y="2105334"/>
                  <a:pt x="538836" y="2099720"/>
                  <a:pt x="538134" y="2092704"/>
                </a:cubicBezTo>
                <a:cubicBezTo>
                  <a:pt x="537432" y="2085687"/>
                  <a:pt x="537082" y="2074460"/>
                  <a:pt x="537082" y="2059023"/>
                </a:cubicBezTo>
                <a:lnTo>
                  <a:pt x="520241" y="2059023"/>
                </a:lnTo>
                <a:lnTo>
                  <a:pt x="518136" y="2052708"/>
                </a:lnTo>
                <a:lnTo>
                  <a:pt x="499191" y="2048498"/>
                </a:lnTo>
                <a:lnTo>
                  <a:pt x="486561" y="2025343"/>
                </a:lnTo>
                <a:lnTo>
                  <a:pt x="438146" y="1997977"/>
                </a:lnTo>
                <a:lnTo>
                  <a:pt x="461301" y="1976927"/>
                </a:lnTo>
                <a:lnTo>
                  <a:pt x="436041" y="1962192"/>
                </a:lnTo>
                <a:lnTo>
                  <a:pt x="431830" y="1970612"/>
                </a:lnTo>
                <a:cubicBezTo>
                  <a:pt x="420604" y="1964999"/>
                  <a:pt x="412885" y="1960789"/>
                  <a:pt x="408675" y="1957982"/>
                </a:cubicBezTo>
                <a:cubicBezTo>
                  <a:pt x="404465" y="1955175"/>
                  <a:pt x="400957" y="1954123"/>
                  <a:pt x="398150" y="1954825"/>
                </a:cubicBezTo>
                <a:cubicBezTo>
                  <a:pt x="395343" y="1955526"/>
                  <a:pt x="390432" y="1955175"/>
                  <a:pt x="383415" y="1953772"/>
                </a:cubicBezTo>
                <a:lnTo>
                  <a:pt x="393940" y="1943247"/>
                </a:lnTo>
                <a:lnTo>
                  <a:pt x="364470" y="1949562"/>
                </a:lnTo>
                <a:lnTo>
                  <a:pt x="368680" y="1939037"/>
                </a:lnTo>
                <a:cubicBezTo>
                  <a:pt x="393940" y="1929213"/>
                  <a:pt x="413587" y="1921495"/>
                  <a:pt x="427620" y="1915882"/>
                </a:cubicBezTo>
                <a:cubicBezTo>
                  <a:pt x="441654" y="1910268"/>
                  <a:pt x="459196" y="1907111"/>
                  <a:pt x="480246" y="1906409"/>
                </a:cubicBezTo>
                <a:cubicBezTo>
                  <a:pt x="501296" y="1905707"/>
                  <a:pt x="532872" y="1902550"/>
                  <a:pt x="574972" y="1896936"/>
                </a:cubicBezTo>
                <a:lnTo>
                  <a:pt x="589708" y="1877991"/>
                </a:lnTo>
                <a:lnTo>
                  <a:pt x="579182" y="1877991"/>
                </a:lnTo>
                <a:lnTo>
                  <a:pt x="507611" y="1779055"/>
                </a:lnTo>
                <a:lnTo>
                  <a:pt x="473931" y="1766425"/>
                </a:lnTo>
                <a:lnTo>
                  <a:pt x="469721" y="1753795"/>
                </a:lnTo>
                <a:lnTo>
                  <a:pt x="484456" y="1741164"/>
                </a:lnTo>
                <a:lnTo>
                  <a:pt x="478141" y="1711694"/>
                </a:lnTo>
                <a:cubicBezTo>
                  <a:pt x="483754" y="1706081"/>
                  <a:pt x="487965" y="1697661"/>
                  <a:pt x="490771" y="1686434"/>
                </a:cubicBezTo>
                <a:lnTo>
                  <a:pt x="499191" y="1684329"/>
                </a:lnTo>
                <a:lnTo>
                  <a:pt x="494981" y="1675909"/>
                </a:lnTo>
                <a:cubicBezTo>
                  <a:pt x="506208" y="1654858"/>
                  <a:pt x="515330" y="1641527"/>
                  <a:pt x="522346" y="1635913"/>
                </a:cubicBezTo>
                <a:cubicBezTo>
                  <a:pt x="529363" y="1630300"/>
                  <a:pt x="532170" y="1620827"/>
                  <a:pt x="530767" y="1607495"/>
                </a:cubicBezTo>
                <a:cubicBezTo>
                  <a:pt x="529363" y="1594164"/>
                  <a:pt x="536029" y="1569254"/>
                  <a:pt x="550764" y="1532767"/>
                </a:cubicBezTo>
                <a:cubicBezTo>
                  <a:pt x="565500" y="1496280"/>
                  <a:pt x="578831" y="1450671"/>
                  <a:pt x="590760" y="1395940"/>
                </a:cubicBezTo>
                <a:cubicBezTo>
                  <a:pt x="602688" y="1341210"/>
                  <a:pt x="616371" y="1290689"/>
                  <a:pt x="631808" y="1244379"/>
                </a:cubicBezTo>
                <a:cubicBezTo>
                  <a:pt x="647245" y="1198068"/>
                  <a:pt x="657419" y="1172106"/>
                  <a:pt x="662331" y="1166493"/>
                </a:cubicBezTo>
                <a:cubicBezTo>
                  <a:pt x="667243" y="1160879"/>
                  <a:pt x="673908" y="1153863"/>
                  <a:pt x="682328" y="1145442"/>
                </a:cubicBezTo>
                <a:cubicBezTo>
                  <a:pt x="675311" y="1146846"/>
                  <a:pt x="657419" y="1157722"/>
                  <a:pt x="628651" y="1178070"/>
                </a:cubicBezTo>
                <a:cubicBezTo>
                  <a:pt x="599882" y="1198419"/>
                  <a:pt x="581989" y="1208593"/>
                  <a:pt x="574972" y="1208593"/>
                </a:cubicBezTo>
                <a:lnTo>
                  <a:pt x="562342" y="1225433"/>
                </a:lnTo>
                <a:lnTo>
                  <a:pt x="524452" y="1244379"/>
                </a:lnTo>
                <a:lnTo>
                  <a:pt x="518136" y="1257009"/>
                </a:lnTo>
                <a:lnTo>
                  <a:pt x="499191" y="1265429"/>
                </a:lnTo>
                <a:lnTo>
                  <a:pt x="490771" y="1257009"/>
                </a:lnTo>
                <a:lnTo>
                  <a:pt x="484456" y="1267534"/>
                </a:lnTo>
                <a:lnTo>
                  <a:pt x="469721" y="1267534"/>
                </a:lnTo>
                <a:lnTo>
                  <a:pt x="469721" y="1280164"/>
                </a:lnTo>
                <a:lnTo>
                  <a:pt x="457091" y="1284374"/>
                </a:lnTo>
                <a:lnTo>
                  <a:pt x="448671" y="1278059"/>
                </a:lnTo>
                <a:cubicBezTo>
                  <a:pt x="438847" y="1283672"/>
                  <a:pt x="432182" y="1288233"/>
                  <a:pt x="428673" y="1291742"/>
                </a:cubicBezTo>
                <a:cubicBezTo>
                  <a:pt x="425165" y="1295250"/>
                  <a:pt x="420604" y="1297706"/>
                  <a:pt x="414990" y="1299109"/>
                </a:cubicBezTo>
                <a:cubicBezTo>
                  <a:pt x="409377" y="1300513"/>
                  <a:pt x="404465" y="1302968"/>
                  <a:pt x="400255" y="1306477"/>
                </a:cubicBezTo>
                <a:cubicBezTo>
                  <a:pt x="396045" y="1309985"/>
                  <a:pt x="391835" y="1311389"/>
                  <a:pt x="387625" y="1310687"/>
                </a:cubicBezTo>
                <a:cubicBezTo>
                  <a:pt x="383415" y="1309985"/>
                  <a:pt x="379205" y="1311389"/>
                  <a:pt x="374995" y="1314897"/>
                </a:cubicBezTo>
                <a:cubicBezTo>
                  <a:pt x="370785" y="1318405"/>
                  <a:pt x="359909" y="1323317"/>
                  <a:pt x="342367" y="1329632"/>
                </a:cubicBezTo>
                <a:cubicBezTo>
                  <a:pt x="324825" y="1335947"/>
                  <a:pt x="311844" y="1339105"/>
                  <a:pt x="303424" y="1339105"/>
                </a:cubicBezTo>
                <a:cubicBezTo>
                  <a:pt x="295004" y="1339105"/>
                  <a:pt x="283426" y="1341561"/>
                  <a:pt x="268691" y="1346472"/>
                </a:cubicBezTo>
                <a:cubicBezTo>
                  <a:pt x="253956" y="1351384"/>
                  <a:pt x="236063" y="1355594"/>
                  <a:pt x="215013" y="1359102"/>
                </a:cubicBezTo>
                <a:cubicBezTo>
                  <a:pt x="193963" y="1362611"/>
                  <a:pt x="169404" y="1369628"/>
                  <a:pt x="141337" y="1380153"/>
                </a:cubicBezTo>
                <a:cubicBezTo>
                  <a:pt x="113270" y="1390678"/>
                  <a:pt x="92220" y="1396291"/>
                  <a:pt x="78186" y="1396993"/>
                </a:cubicBezTo>
                <a:cubicBezTo>
                  <a:pt x="64153" y="1397695"/>
                  <a:pt x="44506" y="1400150"/>
                  <a:pt x="19246" y="1404360"/>
                </a:cubicBezTo>
                <a:cubicBezTo>
                  <a:pt x="13632" y="1379100"/>
                  <a:pt x="9773" y="1358752"/>
                  <a:pt x="7668" y="1343315"/>
                </a:cubicBezTo>
                <a:cubicBezTo>
                  <a:pt x="5563" y="1327878"/>
                  <a:pt x="3458" y="1302968"/>
                  <a:pt x="1353" y="1268586"/>
                </a:cubicBezTo>
                <a:cubicBezTo>
                  <a:pt x="-752" y="1234204"/>
                  <a:pt x="-401" y="1214557"/>
                  <a:pt x="2405" y="1209646"/>
                </a:cubicBezTo>
                <a:cubicBezTo>
                  <a:pt x="5212" y="1204734"/>
                  <a:pt x="9422" y="1200875"/>
                  <a:pt x="15036" y="1198068"/>
                </a:cubicBezTo>
                <a:lnTo>
                  <a:pt x="69766" y="1210698"/>
                </a:lnTo>
                <a:lnTo>
                  <a:pt x="69766" y="1229643"/>
                </a:lnTo>
                <a:cubicBezTo>
                  <a:pt x="96430" y="1229643"/>
                  <a:pt x="118182" y="1229643"/>
                  <a:pt x="135022" y="1229643"/>
                </a:cubicBezTo>
                <a:cubicBezTo>
                  <a:pt x="151862" y="1229643"/>
                  <a:pt x="189753" y="1223679"/>
                  <a:pt x="248693" y="1211751"/>
                </a:cubicBezTo>
                <a:cubicBezTo>
                  <a:pt x="307634" y="1199822"/>
                  <a:pt x="429725" y="1158774"/>
                  <a:pt x="614968" y="1088607"/>
                </a:cubicBezTo>
                <a:lnTo>
                  <a:pt x="602338" y="1078082"/>
                </a:lnTo>
                <a:lnTo>
                  <a:pt x="574972" y="1040191"/>
                </a:lnTo>
                <a:lnTo>
                  <a:pt x="551817" y="1035981"/>
                </a:lnTo>
                <a:lnTo>
                  <a:pt x="566552" y="1023351"/>
                </a:lnTo>
                <a:lnTo>
                  <a:pt x="558132" y="1008616"/>
                </a:lnTo>
                <a:lnTo>
                  <a:pt x="532872" y="1002301"/>
                </a:lnTo>
                <a:cubicBezTo>
                  <a:pt x="527258" y="991074"/>
                  <a:pt x="515681" y="961253"/>
                  <a:pt x="498139" y="912837"/>
                </a:cubicBezTo>
                <a:cubicBezTo>
                  <a:pt x="480597" y="864422"/>
                  <a:pt x="471826" y="837758"/>
                  <a:pt x="471826" y="832846"/>
                </a:cubicBezTo>
                <a:cubicBezTo>
                  <a:pt x="471826" y="827935"/>
                  <a:pt x="469721" y="822672"/>
                  <a:pt x="465511" y="817059"/>
                </a:cubicBezTo>
                <a:cubicBezTo>
                  <a:pt x="478141" y="805832"/>
                  <a:pt x="488315" y="796359"/>
                  <a:pt x="496034" y="788641"/>
                </a:cubicBezTo>
                <a:cubicBezTo>
                  <a:pt x="503753" y="780922"/>
                  <a:pt x="508313" y="760925"/>
                  <a:pt x="509716" y="728647"/>
                </a:cubicBezTo>
                <a:cubicBezTo>
                  <a:pt x="511120" y="696370"/>
                  <a:pt x="514628" y="650411"/>
                  <a:pt x="520241" y="590768"/>
                </a:cubicBezTo>
                <a:cubicBezTo>
                  <a:pt x="525855" y="531126"/>
                  <a:pt x="526206" y="495691"/>
                  <a:pt x="521294" y="484465"/>
                </a:cubicBezTo>
                <a:cubicBezTo>
                  <a:pt x="516383" y="473238"/>
                  <a:pt x="511120" y="461309"/>
                  <a:pt x="505506" y="448679"/>
                </a:cubicBezTo>
                <a:cubicBezTo>
                  <a:pt x="490070" y="451486"/>
                  <a:pt x="476738" y="447978"/>
                  <a:pt x="465511" y="438154"/>
                </a:cubicBezTo>
                <a:lnTo>
                  <a:pt x="461301" y="408684"/>
                </a:lnTo>
                <a:lnTo>
                  <a:pt x="473931" y="387633"/>
                </a:lnTo>
                <a:cubicBezTo>
                  <a:pt x="482351" y="387633"/>
                  <a:pt x="488666" y="387283"/>
                  <a:pt x="492876" y="386581"/>
                </a:cubicBezTo>
                <a:cubicBezTo>
                  <a:pt x="497086" y="385879"/>
                  <a:pt x="502700" y="387984"/>
                  <a:pt x="509716" y="392896"/>
                </a:cubicBezTo>
                <a:cubicBezTo>
                  <a:pt x="516733" y="397808"/>
                  <a:pt x="527258" y="406579"/>
                  <a:pt x="541292" y="419209"/>
                </a:cubicBezTo>
                <a:lnTo>
                  <a:pt x="570762" y="478149"/>
                </a:lnTo>
                <a:cubicBezTo>
                  <a:pt x="579182" y="478149"/>
                  <a:pt x="586901" y="478500"/>
                  <a:pt x="593918" y="479202"/>
                </a:cubicBezTo>
                <a:cubicBezTo>
                  <a:pt x="600934" y="479904"/>
                  <a:pt x="675311" y="464116"/>
                  <a:pt x="817050" y="431839"/>
                </a:cubicBezTo>
                <a:cubicBezTo>
                  <a:pt x="819857" y="419209"/>
                  <a:pt x="821611" y="409385"/>
                  <a:pt x="822312" y="402369"/>
                </a:cubicBezTo>
                <a:cubicBezTo>
                  <a:pt x="823014" y="395352"/>
                  <a:pt x="818804" y="384125"/>
                  <a:pt x="809682" y="368688"/>
                </a:cubicBezTo>
                <a:cubicBezTo>
                  <a:pt x="800561" y="353251"/>
                  <a:pt x="796000" y="342024"/>
                  <a:pt x="796000" y="335008"/>
                </a:cubicBezTo>
                <a:lnTo>
                  <a:pt x="810735" y="332903"/>
                </a:lnTo>
                <a:lnTo>
                  <a:pt x="823365" y="320272"/>
                </a:lnTo>
                <a:lnTo>
                  <a:pt x="819155" y="297117"/>
                </a:lnTo>
                <a:lnTo>
                  <a:pt x="829680" y="286592"/>
                </a:lnTo>
                <a:lnTo>
                  <a:pt x="829680" y="265542"/>
                </a:lnTo>
                <a:lnTo>
                  <a:pt x="842310" y="265542"/>
                </a:lnTo>
                <a:lnTo>
                  <a:pt x="846520" y="242386"/>
                </a:lnTo>
                <a:close/>
                <a:moveTo>
                  <a:pt x="6921847" y="213405"/>
                </a:moveTo>
                <a:lnTo>
                  <a:pt x="6921907" y="213705"/>
                </a:lnTo>
                <a:lnTo>
                  <a:pt x="6921497" y="213756"/>
                </a:lnTo>
                <a:close/>
                <a:moveTo>
                  <a:pt x="6938337" y="211651"/>
                </a:moveTo>
                <a:lnTo>
                  <a:pt x="6923602" y="222176"/>
                </a:lnTo>
                <a:lnTo>
                  <a:pt x="6921907" y="213705"/>
                </a:lnTo>
                <a:close/>
                <a:moveTo>
                  <a:pt x="6980437" y="167446"/>
                </a:moveTo>
                <a:cubicBezTo>
                  <a:pt x="6973421" y="171656"/>
                  <a:pt x="6968509" y="175515"/>
                  <a:pt x="6965702" y="179023"/>
                </a:cubicBezTo>
                <a:cubicBezTo>
                  <a:pt x="6962895" y="182532"/>
                  <a:pt x="6960790" y="184286"/>
                  <a:pt x="6959387" y="184286"/>
                </a:cubicBezTo>
                <a:cubicBezTo>
                  <a:pt x="6957984" y="184286"/>
                  <a:pt x="6955177" y="184286"/>
                  <a:pt x="6950967" y="184286"/>
                </a:cubicBezTo>
                <a:lnTo>
                  <a:pt x="6921847" y="213405"/>
                </a:lnTo>
                <a:lnTo>
                  <a:pt x="6921497" y="211651"/>
                </a:lnTo>
                <a:lnTo>
                  <a:pt x="6889921" y="247437"/>
                </a:lnTo>
                <a:lnTo>
                  <a:pt x="6868871" y="255857"/>
                </a:lnTo>
                <a:lnTo>
                  <a:pt x="6866766" y="270592"/>
                </a:lnTo>
                <a:cubicBezTo>
                  <a:pt x="6886413" y="274802"/>
                  <a:pt x="6906060" y="270592"/>
                  <a:pt x="6925707" y="257962"/>
                </a:cubicBezTo>
                <a:cubicBezTo>
                  <a:pt x="6946757" y="229895"/>
                  <a:pt x="6966404" y="200424"/>
                  <a:pt x="6984647" y="169551"/>
                </a:cubicBezTo>
                <a:close/>
                <a:moveTo>
                  <a:pt x="2923124" y="163585"/>
                </a:moveTo>
                <a:cubicBezTo>
                  <a:pt x="2941367" y="167795"/>
                  <a:pt x="2955050" y="170251"/>
                  <a:pt x="2964172" y="170952"/>
                </a:cubicBezTo>
                <a:cubicBezTo>
                  <a:pt x="2973294" y="171654"/>
                  <a:pt x="2985924" y="170251"/>
                  <a:pt x="3002062" y="166742"/>
                </a:cubicBezTo>
                <a:cubicBezTo>
                  <a:pt x="3018201" y="163234"/>
                  <a:pt x="3031182" y="166041"/>
                  <a:pt x="3041005" y="175162"/>
                </a:cubicBezTo>
                <a:cubicBezTo>
                  <a:pt x="3050829" y="184284"/>
                  <a:pt x="3059951" y="188144"/>
                  <a:pt x="3068371" y="186740"/>
                </a:cubicBezTo>
                <a:cubicBezTo>
                  <a:pt x="3076791" y="185337"/>
                  <a:pt x="3084860" y="188144"/>
                  <a:pt x="3092578" y="195160"/>
                </a:cubicBezTo>
                <a:cubicBezTo>
                  <a:pt x="3100297" y="202177"/>
                  <a:pt x="3126259" y="212000"/>
                  <a:pt x="3170464" y="224631"/>
                </a:cubicBezTo>
                <a:cubicBezTo>
                  <a:pt x="3214670" y="237261"/>
                  <a:pt x="3240281" y="248137"/>
                  <a:pt x="3247298" y="257258"/>
                </a:cubicBezTo>
                <a:cubicBezTo>
                  <a:pt x="3254315" y="266380"/>
                  <a:pt x="3263436" y="275853"/>
                  <a:pt x="3274663" y="285676"/>
                </a:cubicBezTo>
                <a:cubicBezTo>
                  <a:pt x="3277470" y="291290"/>
                  <a:pt x="3279224" y="296202"/>
                  <a:pt x="3279926" y="300412"/>
                </a:cubicBezTo>
                <a:cubicBezTo>
                  <a:pt x="3280627" y="304622"/>
                  <a:pt x="3284136" y="309533"/>
                  <a:pt x="3290451" y="315147"/>
                </a:cubicBezTo>
                <a:cubicBezTo>
                  <a:pt x="3296766" y="320760"/>
                  <a:pt x="3306238" y="330583"/>
                  <a:pt x="3318869" y="344617"/>
                </a:cubicBezTo>
                <a:cubicBezTo>
                  <a:pt x="3316062" y="354441"/>
                  <a:pt x="3313255" y="361808"/>
                  <a:pt x="3310449" y="366720"/>
                </a:cubicBezTo>
                <a:cubicBezTo>
                  <a:pt x="3307642" y="371632"/>
                  <a:pt x="3306940" y="378298"/>
                  <a:pt x="3308344" y="386718"/>
                </a:cubicBezTo>
                <a:cubicBezTo>
                  <a:pt x="3309747" y="395138"/>
                  <a:pt x="3307291" y="401804"/>
                  <a:pt x="3300976" y="406715"/>
                </a:cubicBezTo>
                <a:cubicBezTo>
                  <a:pt x="3294661" y="411627"/>
                  <a:pt x="3287293" y="420398"/>
                  <a:pt x="3278873" y="433028"/>
                </a:cubicBezTo>
                <a:lnTo>
                  <a:pt x="3232563" y="460393"/>
                </a:lnTo>
                <a:cubicBezTo>
                  <a:pt x="3222739" y="524948"/>
                  <a:pt x="3216775" y="570907"/>
                  <a:pt x="3214670" y="598273"/>
                </a:cubicBezTo>
                <a:cubicBezTo>
                  <a:pt x="3212565" y="625638"/>
                  <a:pt x="3210811" y="666335"/>
                  <a:pt x="3209407" y="720364"/>
                </a:cubicBezTo>
                <a:cubicBezTo>
                  <a:pt x="3208004" y="774393"/>
                  <a:pt x="3206601" y="805968"/>
                  <a:pt x="3205197" y="815090"/>
                </a:cubicBezTo>
                <a:cubicBezTo>
                  <a:pt x="3203794" y="824212"/>
                  <a:pt x="3203443" y="831580"/>
                  <a:pt x="3204145" y="837193"/>
                </a:cubicBezTo>
                <a:cubicBezTo>
                  <a:pt x="3204846" y="842806"/>
                  <a:pt x="3204145" y="848069"/>
                  <a:pt x="3202040" y="852981"/>
                </a:cubicBezTo>
                <a:cubicBezTo>
                  <a:pt x="3199935" y="857892"/>
                  <a:pt x="3199233" y="862804"/>
                  <a:pt x="3199935" y="867716"/>
                </a:cubicBezTo>
                <a:cubicBezTo>
                  <a:pt x="3200636" y="872628"/>
                  <a:pt x="3200286" y="877188"/>
                  <a:pt x="3198882" y="881398"/>
                </a:cubicBezTo>
                <a:lnTo>
                  <a:pt x="3203092" y="889819"/>
                </a:lnTo>
                <a:cubicBezTo>
                  <a:pt x="3201689" y="898239"/>
                  <a:pt x="3201338" y="912272"/>
                  <a:pt x="3202040" y="931919"/>
                </a:cubicBezTo>
                <a:cubicBezTo>
                  <a:pt x="3202741" y="951566"/>
                  <a:pt x="3202391" y="970862"/>
                  <a:pt x="3200987" y="989807"/>
                </a:cubicBezTo>
                <a:cubicBezTo>
                  <a:pt x="3199584" y="1008753"/>
                  <a:pt x="3197479" y="1021032"/>
                  <a:pt x="3194672" y="1026645"/>
                </a:cubicBezTo>
                <a:lnTo>
                  <a:pt x="3203092" y="1028750"/>
                </a:lnTo>
                <a:lnTo>
                  <a:pt x="3205197" y="1041380"/>
                </a:lnTo>
                <a:cubicBezTo>
                  <a:pt x="3200987" y="1044187"/>
                  <a:pt x="3199584" y="1048046"/>
                  <a:pt x="3200987" y="1052958"/>
                </a:cubicBezTo>
                <a:cubicBezTo>
                  <a:pt x="3202391" y="1057870"/>
                  <a:pt x="3202391" y="1064887"/>
                  <a:pt x="3200987" y="1074008"/>
                </a:cubicBezTo>
                <a:cubicBezTo>
                  <a:pt x="3199584" y="1083130"/>
                  <a:pt x="3197479" y="1093304"/>
                  <a:pt x="3194672" y="1104531"/>
                </a:cubicBezTo>
                <a:cubicBezTo>
                  <a:pt x="3191865" y="1098918"/>
                  <a:pt x="3191515" y="1093304"/>
                  <a:pt x="3193620" y="1087691"/>
                </a:cubicBezTo>
                <a:cubicBezTo>
                  <a:pt x="3195725" y="1082077"/>
                  <a:pt x="3196426" y="1071903"/>
                  <a:pt x="3195725" y="1057168"/>
                </a:cubicBezTo>
                <a:cubicBezTo>
                  <a:pt x="3195023" y="1042433"/>
                  <a:pt x="3191865" y="1026645"/>
                  <a:pt x="3186252" y="1009805"/>
                </a:cubicBezTo>
                <a:cubicBezTo>
                  <a:pt x="3184849" y="1039275"/>
                  <a:pt x="3184498" y="1059624"/>
                  <a:pt x="3185200" y="1070851"/>
                </a:cubicBezTo>
                <a:cubicBezTo>
                  <a:pt x="3185901" y="1082077"/>
                  <a:pt x="3185550" y="1091199"/>
                  <a:pt x="3184147" y="1098216"/>
                </a:cubicBezTo>
                <a:cubicBezTo>
                  <a:pt x="3182744" y="1105233"/>
                  <a:pt x="3181340" y="1114355"/>
                  <a:pt x="3179937" y="1125581"/>
                </a:cubicBezTo>
                <a:cubicBezTo>
                  <a:pt x="3189761" y="1134001"/>
                  <a:pt x="3192918" y="1144877"/>
                  <a:pt x="3189410" y="1158209"/>
                </a:cubicBezTo>
                <a:cubicBezTo>
                  <a:pt x="3185901" y="1171541"/>
                  <a:pt x="3185200" y="1186978"/>
                  <a:pt x="3187305" y="1204520"/>
                </a:cubicBezTo>
                <a:cubicBezTo>
                  <a:pt x="3189410" y="1222062"/>
                  <a:pt x="3190111" y="1240305"/>
                  <a:pt x="3189410" y="1259251"/>
                </a:cubicBezTo>
                <a:cubicBezTo>
                  <a:pt x="3188708" y="1278196"/>
                  <a:pt x="3188708" y="1292229"/>
                  <a:pt x="3189410" y="1301351"/>
                </a:cubicBezTo>
                <a:cubicBezTo>
                  <a:pt x="3190111" y="1310473"/>
                  <a:pt x="3188357" y="1324857"/>
                  <a:pt x="3184147" y="1344504"/>
                </a:cubicBezTo>
                <a:lnTo>
                  <a:pt x="3194672" y="1342399"/>
                </a:lnTo>
                <a:lnTo>
                  <a:pt x="3184147" y="1357134"/>
                </a:lnTo>
                <a:lnTo>
                  <a:pt x="3198882" y="1346609"/>
                </a:lnTo>
                <a:lnTo>
                  <a:pt x="3211512" y="1321349"/>
                </a:lnTo>
                <a:cubicBezTo>
                  <a:pt x="3212916" y="1345206"/>
                  <a:pt x="3214319" y="1363098"/>
                  <a:pt x="3215722" y="1375027"/>
                </a:cubicBezTo>
                <a:cubicBezTo>
                  <a:pt x="3217126" y="1386955"/>
                  <a:pt x="3219231" y="1394323"/>
                  <a:pt x="3222037" y="1397130"/>
                </a:cubicBezTo>
                <a:cubicBezTo>
                  <a:pt x="3217827" y="1398533"/>
                  <a:pt x="3215722" y="1402041"/>
                  <a:pt x="3215722" y="1407655"/>
                </a:cubicBezTo>
                <a:cubicBezTo>
                  <a:pt x="3215722" y="1413268"/>
                  <a:pt x="3213267" y="1425197"/>
                  <a:pt x="3208355" y="1443440"/>
                </a:cubicBezTo>
                <a:cubicBezTo>
                  <a:pt x="3203443" y="1461684"/>
                  <a:pt x="3196777" y="1481331"/>
                  <a:pt x="3188357" y="1502381"/>
                </a:cubicBezTo>
                <a:lnTo>
                  <a:pt x="3198882" y="1500276"/>
                </a:lnTo>
                <a:cubicBezTo>
                  <a:pt x="3191865" y="1507293"/>
                  <a:pt x="3182393" y="1526238"/>
                  <a:pt x="3170464" y="1557111"/>
                </a:cubicBezTo>
                <a:cubicBezTo>
                  <a:pt x="3158536" y="1587985"/>
                  <a:pt x="3154326" y="1609386"/>
                  <a:pt x="3157834" y="1621315"/>
                </a:cubicBezTo>
                <a:cubicBezTo>
                  <a:pt x="3161343" y="1633243"/>
                  <a:pt x="3160641" y="1644470"/>
                  <a:pt x="3155729" y="1654995"/>
                </a:cubicBezTo>
                <a:cubicBezTo>
                  <a:pt x="3150817" y="1665520"/>
                  <a:pt x="3151168" y="1678150"/>
                  <a:pt x="3156782" y="1692885"/>
                </a:cubicBezTo>
                <a:cubicBezTo>
                  <a:pt x="3162395" y="1707621"/>
                  <a:pt x="3170815" y="1734635"/>
                  <a:pt x="3182042" y="1773929"/>
                </a:cubicBezTo>
                <a:lnTo>
                  <a:pt x="3171517" y="1786559"/>
                </a:lnTo>
                <a:lnTo>
                  <a:pt x="3150467" y="1778139"/>
                </a:lnTo>
                <a:lnTo>
                  <a:pt x="3146257" y="1794979"/>
                </a:lnTo>
                <a:lnTo>
                  <a:pt x="3133626" y="1805504"/>
                </a:lnTo>
                <a:lnTo>
                  <a:pt x="3114681" y="1794979"/>
                </a:lnTo>
                <a:lnTo>
                  <a:pt x="3099946" y="1818135"/>
                </a:lnTo>
                <a:cubicBezTo>
                  <a:pt x="3106963" y="1837781"/>
                  <a:pt x="3111875" y="1856025"/>
                  <a:pt x="3114681" y="1872865"/>
                </a:cubicBezTo>
                <a:cubicBezTo>
                  <a:pt x="3109068" y="1874269"/>
                  <a:pt x="3104858" y="1874619"/>
                  <a:pt x="3102051" y="1873918"/>
                </a:cubicBezTo>
                <a:cubicBezTo>
                  <a:pt x="3099244" y="1873216"/>
                  <a:pt x="3092929" y="1877075"/>
                  <a:pt x="3083106" y="1885495"/>
                </a:cubicBezTo>
                <a:cubicBezTo>
                  <a:pt x="3073282" y="1893916"/>
                  <a:pt x="3063108" y="1896722"/>
                  <a:pt x="3052583" y="1893916"/>
                </a:cubicBezTo>
                <a:cubicBezTo>
                  <a:pt x="3042058" y="1891109"/>
                  <a:pt x="3029077" y="1888302"/>
                  <a:pt x="3013640" y="1885495"/>
                </a:cubicBezTo>
                <a:lnTo>
                  <a:pt x="3011535" y="1896020"/>
                </a:lnTo>
                <a:lnTo>
                  <a:pt x="2990485" y="1908651"/>
                </a:lnTo>
                <a:lnTo>
                  <a:pt x="2965224" y="1898125"/>
                </a:lnTo>
                <a:lnTo>
                  <a:pt x="2948384" y="1879180"/>
                </a:lnTo>
                <a:lnTo>
                  <a:pt x="2925229" y="1874970"/>
                </a:lnTo>
                <a:cubicBezTo>
                  <a:pt x="2919615" y="1867953"/>
                  <a:pt x="2916107" y="1861638"/>
                  <a:pt x="2914704" y="1856025"/>
                </a:cubicBezTo>
                <a:cubicBezTo>
                  <a:pt x="2913300" y="1850412"/>
                  <a:pt x="2907687" y="1842342"/>
                  <a:pt x="2897864" y="1831817"/>
                </a:cubicBezTo>
                <a:cubicBezTo>
                  <a:pt x="2888040" y="1821292"/>
                  <a:pt x="2879620" y="1810767"/>
                  <a:pt x="2872603" y="1800242"/>
                </a:cubicBezTo>
                <a:cubicBezTo>
                  <a:pt x="2865587" y="1789717"/>
                  <a:pt x="2861026" y="1772877"/>
                  <a:pt x="2858921" y="1749721"/>
                </a:cubicBezTo>
                <a:cubicBezTo>
                  <a:pt x="2856816" y="1726566"/>
                  <a:pt x="2854009" y="1713234"/>
                  <a:pt x="2850501" y="1709726"/>
                </a:cubicBezTo>
                <a:cubicBezTo>
                  <a:pt x="2846992" y="1706217"/>
                  <a:pt x="2843835" y="1702358"/>
                  <a:pt x="2841028" y="1698148"/>
                </a:cubicBezTo>
                <a:lnTo>
                  <a:pt x="2809453" y="1689728"/>
                </a:lnTo>
                <a:lnTo>
                  <a:pt x="2811558" y="1685518"/>
                </a:lnTo>
                <a:lnTo>
                  <a:pt x="2693676" y="1672888"/>
                </a:lnTo>
                <a:cubicBezTo>
                  <a:pt x="2721743" y="1671485"/>
                  <a:pt x="2741390" y="1670432"/>
                  <a:pt x="2752617" y="1669730"/>
                </a:cubicBezTo>
                <a:cubicBezTo>
                  <a:pt x="2763844" y="1669029"/>
                  <a:pt x="2777175" y="1666573"/>
                  <a:pt x="2792612" y="1662363"/>
                </a:cubicBezTo>
                <a:cubicBezTo>
                  <a:pt x="2808049" y="1658153"/>
                  <a:pt x="2820679" y="1656048"/>
                  <a:pt x="2830503" y="1656048"/>
                </a:cubicBezTo>
                <a:lnTo>
                  <a:pt x="2811558" y="1653943"/>
                </a:lnTo>
                <a:lnTo>
                  <a:pt x="2841028" y="1645523"/>
                </a:lnTo>
                <a:lnTo>
                  <a:pt x="2822083" y="1637102"/>
                </a:lnTo>
                <a:lnTo>
                  <a:pt x="2832608" y="1634997"/>
                </a:lnTo>
                <a:lnTo>
                  <a:pt x="2805243" y="1630787"/>
                </a:lnTo>
                <a:cubicBezTo>
                  <a:pt x="2823486" y="1627981"/>
                  <a:pt x="2843133" y="1624472"/>
                  <a:pt x="2864183" y="1620262"/>
                </a:cubicBezTo>
                <a:lnTo>
                  <a:pt x="2872603" y="1605527"/>
                </a:lnTo>
                <a:cubicBezTo>
                  <a:pt x="2838923" y="1609737"/>
                  <a:pt x="2807347" y="1609035"/>
                  <a:pt x="2777877" y="1603422"/>
                </a:cubicBezTo>
                <a:lnTo>
                  <a:pt x="2822083" y="1597107"/>
                </a:lnTo>
                <a:lnTo>
                  <a:pt x="2779982" y="1597107"/>
                </a:lnTo>
                <a:lnTo>
                  <a:pt x="2885233" y="1576057"/>
                </a:lnTo>
                <a:lnTo>
                  <a:pt x="2874708" y="1571847"/>
                </a:lnTo>
                <a:lnTo>
                  <a:pt x="2897864" y="1563427"/>
                </a:lnTo>
                <a:cubicBezTo>
                  <a:pt x="2899267" y="1550796"/>
                  <a:pt x="2905231" y="1536061"/>
                  <a:pt x="2915756" y="1519221"/>
                </a:cubicBezTo>
                <a:cubicBezTo>
                  <a:pt x="2926281" y="1502381"/>
                  <a:pt x="2939613" y="1473963"/>
                  <a:pt x="2955752" y="1433967"/>
                </a:cubicBezTo>
                <a:cubicBezTo>
                  <a:pt x="2971890" y="1393972"/>
                  <a:pt x="2980310" y="1349416"/>
                  <a:pt x="2981012" y="1300298"/>
                </a:cubicBezTo>
                <a:cubicBezTo>
                  <a:pt x="2981714" y="1251181"/>
                  <a:pt x="2980661" y="1135405"/>
                  <a:pt x="2977855" y="952969"/>
                </a:cubicBezTo>
                <a:cubicBezTo>
                  <a:pt x="2972241" y="950163"/>
                  <a:pt x="2967680" y="947707"/>
                  <a:pt x="2964172" y="945602"/>
                </a:cubicBezTo>
                <a:cubicBezTo>
                  <a:pt x="2960663" y="943497"/>
                  <a:pt x="2954699" y="938585"/>
                  <a:pt x="2946279" y="930867"/>
                </a:cubicBezTo>
                <a:cubicBezTo>
                  <a:pt x="2937859" y="923148"/>
                  <a:pt x="2927685" y="919991"/>
                  <a:pt x="2915756" y="921394"/>
                </a:cubicBezTo>
                <a:cubicBezTo>
                  <a:pt x="2903828" y="922797"/>
                  <a:pt x="2891899" y="920692"/>
                  <a:pt x="2879971" y="915079"/>
                </a:cubicBezTo>
                <a:cubicBezTo>
                  <a:pt x="2868042" y="909465"/>
                  <a:pt x="2857517" y="906659"/>
                  <a:pt x="2848396" y="906659"/>
                </a:cubicBezTo>
                <a:cubicBezTo>
                  <a:pt x="2839274" y="906659"/>
                  <a:pt x="2826293" y="906659"/>
                  <a:pt x="2809453" y="906659"/>
                </a:cubicBezTo>
                <a:lnTo>
                  <a:pt x="2807347" y="894029"/>
                </a:lnTo>
                <a:lnTo>
                  <a:pt x="2773667" y="883504"/>
                </a:lnTo>
                <a:lnTo>
                  <a:pt x="2742092" y="847718"/>
                </a:lnTo>
                <a:cubicBezTo>
                  <a:pt x="2677538" y="829475"/>
                  <a:pt x="2612282" y="817546"/>
                  <a:pt x="2546324" y="811933"/>
                </a:cubicBezTo>
                <a:cubicBezTo>
                  <a:pt x="2530887" y="1047695"/>
                  <a:pt x="2528081" y="1181365"/>
                  <a:pt x="2537904" y="1212940"/>
                </a:cubicBezTo>
                <a:cubicBezTo>
                  <a:pt x="2547728" y="1244515"/>
                  <a:pt x="2549833" y="1271530"/>
                  <a:pt x="2544219" y="1293983"/>
                </a:cubicBezTo>
                <a:cubicBezTo>
                  <a:pt x="2538606" y="1316437"/>
                  <a:pt x="2533694" y="1330821"/>
                  <a:pt x="2529484" y="1337136"/>
                </a:cubicBezTo>
                <a:cubicBezTo>
                  <a:pt x="2525274" y="1343451"/>
                  <a:pt x="2521766" y="1352924"/>
                  <a:pt x="2518959" y="1365554"/>
                </a:cubicBezTo>
                <a:lnTo>
                  <a:pt x="2474754" y="1365554"/>
                </a:lnTo>
                <a:lnTo>
                  <a:pt x="2468439" y="1346609"/>
                </a:lnTo>
                <a:lnTo>
                  <a:pt x="2422128" y="1308719"/>
                </a:lnTo>
                <a:cubicBezTo>
                  <a:pt x="2408094" y="1291878"/>
                  <a:pt x="2399674" y="1273635"/>
                  <a:pt x="2396868" y="1253988"/>
                </a:cubicBezTo>
                <a:lnTo>
                  <a:pt x="2380027" y="1245568"/>
                </a:lnTo>
                <a:lnTo>
                  <a:pt x="2388447" y="1216097"/>
                </a:lnTo>
                <a:lnTo>
                  <a:pt x="2375817" y="1209782"/>
                </a:lnTo>
                <a:lnTo>
                  <a:pt x="2367397" y="1216097"/>
                </a:lnTo>
                <a:lnTo>
                  <a:pt x="2371607" y="1205572"/>
                </a:lnTo>
                <a:lnTo>
                  <a:pt x="2382132" y="1207677"/>
                </a:lnTo>
                <a:cubicBezTo>
                  <a:pt x="2380729" y="1204871"/>
                  <a:pt x="2379326" y="1198556"/>
                  <a:pt x="2377922" y="1188732"/>
                </a:cubicBezTo>
                <a:cubicBezTo>
                  <a:pt x="2376519" y="1178909"/>
                  <a:pt x="2374414" y="1169787"/>
                  <a:pt x="2371607" y="1161367"/>
                </a:cubicBezTo>
                <a:cubicBezTo>
                  <a:pt x="2368801" y="1152947"/>
                  <a:pt x="2367397" y="1145228"/>
                  <a:pt x="2367397" y="1138212"/>
                </a:cubicBezTo>
                <a:lnTo>
                  <a:pt x="2382132" y="1127686"/>
                </a:lnTo>
                <a:lnTo>
                  <a:pt x="2373712" y="1123476"/>
                </a:lnTo>
                <a:lnTo>
                  <a:pt x="2373712" y="1112951"/>
                </a:lnTo>
                <a:lnTo>
                  <a:pt x="2386343" y="1110846"/>
                </a:lnTo>
                <a:cubicBezTo>
                  <a:pt x="2384939" y="1096813"/>
                  <a:pt x="2384939" y="1082779"/>
                  <a:pt x="2386343" y="1068746"/>
                </a:cubicBezTo>
                <a:lnTo>
                  <a:pt x="2401078" y="1056116"/>
                </a:lnTo>
                <a:lnTo>
                  <a:pt x="2403183" y="1037170"/>
                </a:lnTo>
                <a:cubicBezTo>
                  <a:pt x="2372309" y="1014717"/>
                  <a:pt x="2350908" y="998227"/>
                  <a:pt x="2338979" y="987702"/>
                </a:cubicBezTo>
                <a:cubicBezTo>
                  <a:pt x="2327051" y="977177"/>
                  <a:pt x="2317929" y="971915"/>
                  <a:pt x="2311614" y="971915"/>
                </a:cubicBezTo>
                <a:cubicBezTo>
                  <a:pt x="2305299" y="971915"/>
                  <a:pt x="2297230" y="971915"/>
                  <a:pt x="2287406" y="971915"/>
                </a:cubicBezTo>
                <a:cubicBezTo>
                  <a:pt x="2270566" y="957881"/>
                  <a:pt x="2262146" y="939637"/>
                  <a:pt x="2262146" y="917184"/>
                </a:cubicBezTo>
                <a:lnTo>
                  <a:pt x="2220046" y="891924"/>
                </a:lnTo>
                <a:cubicBezTo>
                  <a:pt x="2213029" y="960688"/>
                  <a:pt x="2207767" y="1007349"/>
                  <a:pt x="2204258" y="1031908"/>
                </a:cubicBezTo>
                <a:cubicBezTo>
                  <a:pt x="2200750" y="1056466"/>
                  <a:pt x="2197241" y="1077517"/>
                  <a:pt x="2193733" y="1095059"/>
                </a:cubicBezTo>
                <a:cubicBezTo>
                  <a:pt x="2190225" y="1112600"/>
                  <a:pt x="2189172" y="1124880"/>
                  <a:pt x="2190576" y="1131896"/>
                </a:cubicBezTo>
                <a:cubicBezTo>
                  <a:pt x="2191979" y="1138913"/>
                  <a:pt x="2191277" y="1144877"/>
                  <a:pt x="2188471" y="1149789"/>
                </a:cubicBezTo>
                <a:cubicBezTo>
                  <a:pt x="2185664" y="1154701"/>
                  <a:pt x="2184962" y="1160665"/>
                  <a:pt x="2186366" y="1167682"/>
                </a:cubicBezTo>
                <a:cubicBezTo>
                  <a:pt x="2187769" y="1174699"/>
                  <a:pt x="2187067" y="1182768"/>
                  <a:pt x="2184261" y="1191890"/>
                </a:cubicBezTo>
                <a:cubicBezTo>
                  <a:pt x="2181454" y="1201011"/>
                  <a:pt x="2180752" y="1211186"/>
                  <a:pt x="2182155" y="1222413"/>
                </a:cubicBezTo>
                <a:cubicBezTo>
                  <a:pt x="2183559" y="1233639"/>
                  <a:pt x="2182857" y="1245568"/>
                  <a:pt x="2180050" y="1258198"/>
                </a:cubicBezTo>
                <a:cubicBezTo>
                  <a:pt x="2177244" y="1270828"/>
                  <a:pt x="2175139" y="1283458"/>
                  <a:pt x="2173735" y="1296088"/>
                </a:cubicBezTo>
                <a:cubicBezTo>
                  <a:pt x="2172332" y="1308719"/>
                  <a:pt x="2169525" y="1320998"/>
                  <a:pt x="2165315" y="1332926"/>
                </a:cubicBezTo>
                <a:cubicBezTo>
                  <a:pt x="2161105" y="1344855"/>
                  <a:pt x="2159702" y="1359590"/>
                  <a:pt x="2161105" y="1377132"/>
                </a:cubicBezTo>
                <a:cubicBezTo>
                  <a:pt x="2162509" y="1394674"/>
                  <a:pt x="2157948" y="1408707"/>
                  <a:pt x="2147423" y="1419232"/>
                </a:cubicBezTo>
                <a:cubicBezTo>
                  <a:pt x="2136897" y="1429758"/>
                  <a:pt x="2129881" y="1444844"/>
                  <a:pt x="2126372" y="1464490"/>
                </a:cubicBezTo>
                <a:cubicBezTo>
                  <a:pt x="2122864" y="1484137"/>
                  <a:pt x="2122162" y="1502030"/>
                  <a:pt x="2124267" y="1518169"/>
                </a:cubicBezTo>
                <a:cubicBezTo>
                  <a:pt x="2126372" y="1534307"/>
                  <a:pt x="2122513" y="1549393"/>
                  <a:pt x="2112690" y="1563427"/>
                </a:cubicBezTo>
                <a:cubicBezTo>
                  <a:pt x="2102866" y="1577460"/>
                  <a:pt x="2099709" y="1590090"/>
                  <a:pt x="2103217" y="1601317"/>
                </a:cubicBezTo>
                <a:cubicBezTo>
                  <a:pt x="2106725" y="1612544"/>
                  <a:pt x="2107076" y="1620613"/>
                  <a:pt x="2104270" y="1625525"/>
                </a:cubicBezTo>
                <a:cubicBezTo>
                  <a:pt x="2101463" y="1630437"/>
                  <a:pt x="2098656" y="1637804"/>
                  <a:pt x="2095850" y="1647628"/>
                </a:cubicBezTo>
                <a:cubicBezTo>
                  <a:pt x="2070589" y="1663064"/>
                  <a:pt x="2043926" y="1674993"/>
                  <a:pt x="2015858" y="1683413"/>
                </a:cubicBezTo>
                <a:lnTo>
                  <a:pt x="1967443" y="1656048"/>
                </a:lnTo>
                <a:lnTo>
                  <a:pt x="1940078" y="1620262"/>
                </a:lnTo>
                <a:cubicBezTo>
                  <a:pt x="1945691" y="1625876"/>
                  <a:pt x="1952006" y="1625174"/>
                  <a:pt x="1959023" y="1618157"/>
                </a:cubicBezTo>
                <a:cubicBezTo>
                  <a:pt x="1956216" y="1598510"/>
                  <a:pt x="1955164" y="1584477"/>
                  <a:pt x="1955865" y="1576057"/>
                </a:cubicBezTo>
                <a:cubicBezTo>
                  <a:pt x="1956567" y="1567637"/>
                  <a:pt x="1952708" y="1559217"/>
                  <a:pt x="1944288" y="1550796"/>
                </a:cubicBezTo>
                <a:cubicBezTo>
                  <a:pt x="1935868" y="1542376"/>
                  <a:pt x="1924641" y="1526939"/>
                  <a:pt x="1910607" y="1504486"/>
                </a:cubicBezTo>
                <a:lnTo>
                  <a:pt x="1937973" y="1529746"/>
                </a:lnTo>
                <a:cubicBezTo>
                  <a:pt x="1940779" y="1518519"/>
                  <a:pt x="1943586" y="1511152"/>
                  <a:pt x="1946393" y="1507643"/>
                </a:cubicBezTo>
                <a:cubicBezTo>
                  <a:pt x="1949199" y="1504135"/>
                  <a:pt x="1948498" y="1498171"/>
                  <a:pt x="1944288" y="1489751"/>
                </a:cubicBezTo>
                <a:cubicBezTo>
                  <a:pt x="1940078" y="1481331"/>
                  <a:pt x="1893767" y="1429407"/>
                  <a:pt x="1805356" y="1333979"/>
                </a:cubicBezTo>
                <a:cubicBezTo>
                  <a:pt x="1829213" y="1353626"/>
                  <a:pt x="1846755" y="1368010"/>
                  <a:pt x="1857982" y="1377132"/>
                </a:cubicBezTo>
                <a:cubicBezTo>
                  <a:pt x="1869208" y="1386254"/>
                  <a:pt x="1884294" y="1396779"/>
                  <a:pt x="1903240" y="1408707"/>
                </a:cubicBezTo>
                <a:cubicBezTo>
                  <a:pt x="1922185" y="1420636"/>
                  <a:pt x="1937973" y="1428705"/>
                  <a:pt x="1950603" y="1432915"/>
                </a:cubicBezTo>
                <a:lnTo>
                  <a:pt x="1959023" y="1424495"/>
                </a:lnTo>
                <a:lnTo>
                  <a:pt x="1872717" y="1361344"/>
                </a:lnTo>
                <a:lnTo>
                  <a:pt x="1887452" y="1361344"/>
                </a:lnTo>
                <a:lnTo>
                  <a:pt x="1870612" y="1346609"/>
                </a:lnTo>
                <a:lnTo>
                  <a:pt x="1950603" y="1380289"/>
                </a:lnTo>
                <a:lnTo>
                  <a:pt x="1887452" y="1331874"/>
                </a:lnTo>
                <a:lnTo>
                  <a:pt x="1897977" y="1333979"/>
                </a:lnTo>
                <a:lnTo>
                  <a:pt x="1872717" y="1310824"/>
                </a:lnTo>
                <a:lnTo>
                  <a:pt x="1860087" y="1293983"/>
                </a:lnTo>
                <a:cubicBezTo>
                  <a:pt x="1902187" y="1320647"/>
                  <a:pt x="1947094" y="1339592"/>
                  <a:pt x="1994808" y="1350819"/>
                </a:cubicBezTo>
                <a:cubicBezTo>
                  <a:pt x="2006035" y="1322752"/>
                  <a:pt x="2014806" y="1297843"/>
                  <a:pt x="2021121" y="1276091"/>
                </a:cubicBezTo>
                <a:cubicBezTo>
                  <a:pt x="2027436" y="1254339"/>
                  <a:pt x="2043926" y="1122775"/>
                  <a:pt x="2070589" y="881398"/>
                </a:cubicBezTo>
                <a:cubicBezTo>
                  <a:pt x="2062169" y="878592"/>
                  <a:pt x="2054451" y="878592"/>
                  <a:pt x="2047434" y="881398"/>
                </a:cubicBezTo>
                <a:cubicBezTo>
                  <a:pt x="2040417" y="884205"/>
                  <a:pt x="2029541" y="886661"/>
                  <a:pt x="2014806" y="888766"/>
                </a:cubicBezTo>
                <a:cubicBezTo>
                  <a:pt x="2000071" y="890871"/>
                  <a:pt x="1987792" y="891222"/>
                  <a:pt x="1977968" y="889819"/>
                </a:cubicBezTo>
                <a:lnTo>
                  <a:pt x="1984283" y="1075061"/>
                </a:lnTo>
                <a:lnTo>
                  <a:pt x="1992703" y="1083481"/>
                </a:lnTo>
                <a:cubicBezTo>
                  <a:pt x="1992703" y="1108741"/>
                  <a:pt x="1993756" y="1126634"/>
                  <a:pt x="1995861" y="1137159"/>
                </a:cubicBezTo>
                <a:cubicBezTo>
                  <a:pt x="1997966" y="1147684"/>
                  <a:pt x="1996562" y="1156806"/>
                  <a:pt x="1991651" y="1164524"/>
                </a:cubicBezTo>
                <a:cubicBezTo>
                  <a:pt x="1986739" y="1172243"/>
                  <a:pt x="1981477" y="1185224"/>
                  <a:pt x="1975863" y="1203467"/>
                </a:cubicBezTo>
                <a:lnTo>
                  <a:pt x="1942183" y="1222413"/>
                </a:lnTo>
                <a:cubicBezTo>
                  <a:pt x="1905696" y="1204169"/>
                  <a:pt x="1873419" y="1179610"/>
                  <a:pt x="1845351" y="1148737"/>
                </a:cubicBezTo>
                <a:cubicBezTo>
                  <a:pt x="1842545" y="1137510"/>
                  <a:pt x="1841141" y="1129791"/>
                  <a:pt x="1841141" y="1125581"/>
                </a:cubicBezTo>
                <a:cubicBezTo>
                  <a:pt x="1841141" y="1121371"/>
                  <a:pt x="1838686" y="1117161"/>
                  <a:pt x="1833774" y="1112951"/>
                </a:cubicBezTo>
                <a:cubicBezTo>
                  <a:pt x="1828862" y="1108741"/>
                  <a:pt x="1821495" y="1101724"/>
                  <a:pt x="1811671" y="1091901"/>
                </a:cubicBezTo>
                <a:lnTo>
                  <a:pt x="1820091" y="1079271"/>
                </a:lnTo>
                <a:lnTo>
                  <a:pt x="1805356" y="1054011"/>
                </a:lnTo>
                <a:lnTo>
                  <a:pt x="1759045" y="1026645"/>
                </a:lnTo>
                <a:cubicBezTo>
                  <a:pt x="1766062" y="1005595"/>
                  <a:pt x="1761852" y="986650"/>
                  <a:pt x="1746415" y="969810"/>
                </a:cubicBezTo>
                <a:cubicBezTo>
                  <a:pt x="1759045" y="944549"/>
                  <a:pt x="1773781" y="918587"/>
                  <a:pt x="1790621" y="891924"/>
                </a:cubicBezTo>
                <a:lnTo>
                  <a:pt x="1786411" y="881398"/>
                </a:lnTo>
                <a:lnTo>
                  <a:pt x="1828511" y="841403"/>
                </a:lnTo>
                <a:cubicBezTo>
                  <a:pt x="1841141" y="774042"/>
                  <a:pt x="1842545" y="705980"/>
                  <a:pt x="1832721" y="637216"/>
                </a:cubicBezTo>
                <a:cubicBezTo>
                  <a:pt x="1824301" y="634409"/>
                  <a:pt x="1817635" y="633006"/>
                  <a:pt x="1812724" y="633006"/>
                </a:cubicBezTo>
                <a:cubicBezTo>
                  <a:pt x="1807812" y="633006"/>
                  <a:pt x="1802549" y="630550"/>
                  <a:pt x="1796936" y="625638"/>
                </a:cubicBezTo>
                <a:cubicBezTo>
                  <a:pt x="1791322" y="620726"/>
                  <a:pt x="1782201" y="612657"/>
                  <a:pt x="1769571" y="601430"/>
                </a:cubicBezTo>
                <a:lnTo>
                  <a:pt x="1759045" y="567750"/>
                </a:lnTo>
                <a:cubicBezTo>
                  <a:pt x="1778692" y="567750"/>
                  <a:pt x="1792726" y="567048"/>
                  <a:pt x="1801146" y="565645"/>
                </a:cubicBezTo>
                <a:cubicBezTo>
                  <a:pt x="1809566" y="564241"/>
                  <a:pt x="1818688" y="565294"/>
                  <a:pt x="1828511" y="568802"/>
                </a:cubicBezTo>
                <a:cubicBezTo>
                  <a:pt x="1838335" y="572311"/>
                  <a:pt x="1847807" y="578275"/>
                  <a:pt x="1856929" y="586695"/>
                </a:cubicBezTo>
                <a:cubicBezTo>
                  <a:pt x="1866051" y="595115"/>
                  <a:pt x="1880435" y="608447"/>
                  <a:pt x="1900082" y="626690"/>
                </a:cubicBezTo>
                <a:lnTo>
                  <a:pt x="1937973" y="696156"/>
                </a:lnTo>
                <a:lnTo>
                  <a:pt x="2009543" y="544594"/>
                </a:lnTo>
                <a:cubicBezTo>
                  <a:pt x="1992703" y="600728"/>
                  <a:pt x="1980073" y="640724"/>
                  <a:pt x="1971653" y="664581"/>
                </a:cubicBezTo>
                <a:cubicBezTo>
                  <a:pt x="1963233" y="688438"/>
                  <a:pt x="1962180" y="715102"/>
                  <a:pt x="1968495" y="744572"/>
                </a:cubicBezTo>
                <a:cubicBezTo>
                  <a:pt x="1974810" y="774042"/>
                  <a:pt x="1977617" y="796496"/>
                  <a:pt x="1976916" y="811933"/>
                </a:cubicBezTo>
                <a:cubicBezTo>
                  <a:pt x="1976214" y="827369"/>
                  <a:pt x="1976565" y="849121"/>
                  <a:pt x="1977968" y="877188"/>
                </a:cubicBezTo>
                <a:lnTo>
                  <a:pt x="1994808" y="860348"/>
                </a:lnTo>
                <a:lnTo>
                  <a:pt x="1990598" y="854033"/>
                </a:lnTo>
                <a:lnTo>
                  <a:pt x="2079009" y="816143"/>
                </a:lnTo>
                <a:cubicBezTo>
                  <a:pt x="2083219" y="775446"/>
                  <a:pt x="2087780" y="744923"/>
                  <a:pt x="2092692" y="724574"/>
                </a:cubicBezTo>
                <a:cubicBezTo>
                  <a:pt x="2097604" y="704226"/>
                  <a:pt x="2102165" y="670194"/>
                  <a:pt x="2106375" y="622480"/>
                </a:cubicBezTo>
                <a:cubicBezTo>
                  <a:pt x="2110585" y="574766"/>
                  <a:pt x="2110234" y="543542"/>
                  <a:pt x="2105322" y="528807"/>
                </a:cubicBezTo>
                <a:cubicBezTo>
                  <a:pt x="2100410" y="514072"/>
                  <a:pt x="2095850" y="494074"/>
                  <a:pt x="2091639" y="468814"/>
                </a:cubicBezTo>
                <a:lnTo>
                  <a:pt x="2066379" y="460393"/>
                </a:lnTo>
                <a:cubicBezTo>
                  <a:pt x="2064976" y="453377"/>
                  <a:pt x="2064274" y="448816"/>
                  <a:pt x="2064274" y="446711"/>
                </a:cubicBezTo>
                <a:cubicBezTo>
                  <a:pt x="2064274" y="444606"/>
                  <a:pt x="2065327" y="440747"/>
                  <a:pt x="2067432" y="435133"/>
                </a:cubicBezTo>
                <a:cubicBezTo>
                  <a:pt x="2069537" y="429520"/>
                  <a:pt x="2074098" y="421100"/>
                  <a:pt x="2081114" y="409873"/>
                </a:cubicBezTo>
                <a:lnTo>
                  <a:pt x="2093744" y="401453"/>
                </a:lnTo>
                <a:lnTo>
                  <a:pt x="2100059" y="395138"/>
                </a:lnTo>
                <a:lnTo>
                  <a:pt x="2148475" y="399348"/>
                </a:lnTo>
                <a:cubicBezTo>
                  <a:pt x="2161105" y="414785"/>
                  <a:pt x="2168122" y="429520"/>
                  <a:pt x="2169525" y="443553"/>
                </a:cubicBezTo>
                <a:cubicBezTo>
                  <a:pt x="2170929" y="457587"/>
                  <a:pt x="2175139" y="474427"/>
                  <a:pt x="2182155" y="494074"/>
                </a:cubicBezTo>
                <a:cubicBezTo>
                  <a:pt x="2189172" y="513721"/>
                  <a:pt x="2193733" y="529859"/>
                  <a:pt x="2195838" y="542489"/>
                </a:cubicBezTo>
                <a:cubicBezTo>
                  <a:pt x="2197943" y="555120"/>
                  <a:pt x="2203206" y="569153"/>
                  <a:pt x="2211626" y="584590"/>
                </a:cubicBezTo>
                <a:lnTo>
                  <a:pt x="2220046" y="586695"/>
                </a:lnTo>
                <a:lnTo>
                  <a:pt x="2222151" y="799303"/>
                </a:lnTo>
                <a:cubicBezTo>
                  <a:pt x="2250218" y="804916"/>
                  <a:pt x="2270566" y="809477"/>
                  <a:pt x="2283196" y="812985"/>
                </a:cubicBezTo>
                <a:cubicBezTo>
                  <a:pt x="2295826" y="816494"/>
                  <a:pt x="2304246" y="817897"/>
                  <a:pt x="2308457" y="817195"/>
                </a:cubicBezTo>
                <a:cubicBezTo>
                  <a:pt x="2312667" y="816494"/>
                  <a:pt x="2316175" y="815441"/>
                  <a:pt x="2318982" y="814038"/>
                </a:cubicBezTo>
                <a:lnTo>
                  <a:pt x="2348452" y="719312"/>
                </a:lnTo>
                <a:cubicBezTo>
                  <a:pt x="2342839" y="710891"/>
                  <a:pt x="2338979" y="704927"/>
                  <a:pt x="2336874" y="701419"/>
                </a:cubicBezTo>
                <a:cubicBezTo>
                  <a:pt x="2334769" y="697911"/>
                  <a:pt x="2335120" y="688789"/>
                  <a:pt x="2337927" y="674054"/>
                </a:cubicBezTo>
                <a:cubicBezTo>
                  <a:pt x="2340734" y="659318"/>
                  <a:pt x="2344944" y="648442"/>
                  <a:pt x="2350557" y="641426"/>
                </a:cubicBezTo>
                <a:cubicBezTo>
                  <a:pt x="2356171" y="634409"/>
                  <a:pt x="2363889" y="621779"/>
                  <a:pt x="2373712" y="603535"/>
                </a:cubicBezTo>
                <a:cubicBezTo>
                  <a:pt x="2396166" y="597922"/>
                  <a:pt x="2412655" y="592659"/>
                  <a:pt x="2423180" y="587748"/>
                </a:cubicBezTo>
                <a:cubicBezTo>
                  <a:pt x="2433706" y="582836"/>
                  <a:pt x="2441775" y="582485"/>
                  <a:pt x="2447388" y="586695"/>
                </a:cubicBezTo>
                <a:cubicBezTo>
                  <a:pt x="2453002" y="590905"/>
                  <a:pt x="2460018" y="593712"/>
                  <a:pt x="2468439" y="595115"/>
                </a:cubicBezTo>
                <a:cubicBezTo>
                  <a:pt x="2481069" y="611955"/>
                  <a:pt x="2490892" y="623533"/>
                  <a:pt x="2497909" y="629848"/>
                </a:cubicBezTo>
                <a:cubicBezTo>
                  <a:pt x="2504926" y="636163"/>
                  <a:pt x="2509837" y="646688"/>
                  <a:pt x="2512644" y="661423"/>
                </a:cubicBezTo>
                <a:cubicBezTo>
                  <a:pt x="2515451" y="676159"/>
                  <a:pt x="2519661" y="686333"/>
                  <a:pt x="2525274" y="691946"/>
                </a:cubicBezTo>
                <a:cubicBezTo>
                  <a:pt x="2530887" y="697560"/>
                  <a:pt x="2534045" y="707032"/>
                  <a:pt x="2534747" y="720364"/>
                </a:cubicBezTo>
                <a:cubicBezTo>
                  <a:pt x="2535449" y="733696"/>
                  <a:pt x="2539308" y="760009"/>
                  <a:pt x="2546324" y="799303"/>
                </a:cubicBezTo>
                <a:lnTo>
                  <a:pt x="2561060" y="786672"/>
                </a:lnTo>
                <a:lnTo>
                  <a:pt x="2556850" y="778252"/>
                </a:lnTo>
                <a:lnTo>
                  <a:pt x="2577900" y="750887"/>
                </a:lnTo>
                <a:cubicBezTo>
                  <a:pt x="2601757" y="741064"/>
                  <a:pt x="2622105" y="733345"/>
                  <a:pt x="2638946" y="727732"/>
                </a:cubicBezTo>
                <a:cubicBezTo>
                  <a:pt x="2655786" y="722118"/>
                  <a:pt x="2682449" y="719662"/>
                  <a:pt x="2718936" y="720364"/>
                </a:cubicBezTo>
                <a:cubicBezTo>
                  <a:pt x="2755423" y="721066"/>
                  <a:pt x="2778228" y="717908"/>
                  <a:pt x="2787350" y="710891"/>
                </a:cubicBezTo>
                <a:cubicBezTo>
                  <a:pt x="2796472" y="703875"/>
                  <a:pt x="2808049" y="696858"/>
                  <a:pt x="2822083" y="689841"/>
                </a:cubicBezTo>
                <a:lnTo>
                  <a:pt x="2811558" y="683526"/>
                </a:lnTo>
                <a:lnTo>
                  <a:pt x="2824188" y="677211"/>
                </a:lnTo>
                <a:lnTo>
                  <a:pt x="2841028" y="582485"/>
                </a:lnTo>
                <a:cubicBezTo>
                  <a:pt x="2839625" y="617569"/>
                  <a:pt x="2843133" y="651951"/>
                  <a:pt x="2851553" y="685631"/>
                </a:cubicBezTo>
                <a:lnTo>
                  <a:pt x="2866288" y="651951"/>
                </a:lnTo>
                <a:cubicBezTo>
                  <a:pt x="2863482" y="673001"/>
                  <a:pt x="2867692" y="690543"/>
                  <a:pt x="2878918" y="704576"/>
                </a:cubicBezTo>
                <a:lnTo>
                  <a:pt x="2982065" y="738257"/>
                </a:lnTo>
                <a:cubicBezTo>
                  <a:pt x="2989081" y="554418"/>
                  <a:pt x="2991186" y="447763"/>
                  <a:pt x="2988380" y="418293"/>
                </a:cubicBezTo>
                <a:cubicBezTo>
                  <a:pt x="2985573" y="388823"/>
                  <a:pt x="2983468" y="351634"/>
                  <a:pt x="2982065" y="306727"/>
                </a:cubicBezTo>
                <a:lnTo>
                  <a:pt x="2912599" y="237261"/>
                </a:lnTo>
                <a:cubicBezTo>
                  <a:pt x="2902775" y="220421"/>
                  <a:pt x="2897864" y="201475"/>
                  <a:pt x="2897864" y="180425"/>
                </a:cubicBezTo>
                <a:close/>
                <a:moveTo>
                  <a:pt x="5845021" y="163414"/>
                </a:moveTo>
                <a:lnTo>
                  <a:pt x="5887121" y="173939"/>
                </a:lnTo>
                <a:lnTo>
                  <a:pt x="5903961" y="199199"/>
                </a:lnTo>
                <a:lnTo>
                  <a:pt x="6015528" y="291820"/>
                </a:lnTo>
                <a:cubicBezTo>
                  <a:pt x="6028158" y="307257"/>
                  <a:pt x="6037280" y="318484"/>
                  <a:pt x="6042893" y="325501"/>
                </a:cubicBezTo>
                <a:cubicBezTo>
                  <a:pt x="6048507" y="332517"/>
                  <a:pt x="6053068" y="341288"/>
                  <a:pt x="6056576" y="351813"/>
                </a:cubicBezTo>
                <a:cubicBezTo>
                  <a:pt x="6060084" y="362339"/>
                  <a:pt x="6061488" y="370759"/>
                  <a:pt x="6060786" y="377074"/>
                </a:cubicBezTo>
                <a:cubicBezTo>
                  <a:pt x="6060084" y="383389"/>
                  <a:pt x="6059032" y="394966"/>
                  <a:pt x="6057628" y="411807"/>
                </a:cubicBezTo>
                <a:cubicBezTo>
                  <a:pt x="6042192" y="423033"/>
                  <a:pt x="6029912" y="432857"/>
                  <a:pt x="6020791" y="441277"/>
                </a:cubicBezTo>
                <a:cubicBezTo>
                  <a:pt x="6011669" y="449697"/>
                  <a:pt x="5993074" y="452153"/>
                  <a:pt x="5965007" y="448645"/>
                </a:cubicBezTo>
                <a:cubicBezTo>
                  <a:pt x="5936941" y="445136"/>
                  <a:pt x="5909224" y="446189"/>
                  <a:pt x="5881859" y="451802"/>
                </a:cubicBezTo>
                <a:cubicBezTo>
                  <a:pt x="5854493" y="457415"/>
                  <a:pt x="5816252" y="466537"/>
                  <a:pt x="5767135" y="479167"/>
                </a:cubicBezTo>
                <a:lnTo>
                  <a:pt x="5813445" y="447592"/>
                </a:lnTo>
                <a:cubicBezTo>
                  <a:pt x="5807832" y="447592"/>
                  <a:pt x="5802569" y="446890"/>
                  <a:pt x="5797658" y="445487"/>
                </a:cubicBezTo>
                <a:cubicBezTo>
                  <a:pt x="5792746" y="444084"/>
                  <a:pt x="5786431" y="444785"/>
                  <a:pt x="5778712" y="447592"/>
                </a:cubicBezTo>
                <a:cubicBezTo>
                  <a:pt x="5770994" y="450399"/>
                  <a:pt x="5757311" y="456012"/>
                  <a:pt x="5737664" y="464432"/>
                </a:cubicBezTo>
                <a:lnTo>
                  <a:pt x="5729244" y="460222"/>
                </a:lnTo>
                <a:cubicBezTo>
                  <a:pt x="5694160" y="479869"/>
                  <a:pt x="5659077" y="499516"/>
                  <a:pt x="5623993" y="519163"/>
                </a:cubicBezTo>
                <a:lnTo>
                  <a:pt x="5619783" y="514953"/>
                </a:lnTo>
                <a:lnTo>
                  <a:pt x="5638728" y="498113"/>
                </a:lnTo>
                <a:cubicBezTo>
                  <a:pt x="5614871" y="507936"/>
                  <a:pt x="5591716" y="518461"/>
                  <a:pt x="5569262" y="529688"/>
                </a:cubicBezTo>
                <a:cubicBezTo>
                  <a:pt x="5570666" y="536705"/>
                  <a:pt x="5572069" y="542318"/>
                  <a:pt x="5573472" y="546528"/>
                </a:cubicBezTo>
                <a:cubicBezTo>
                  <a:pt x="5574876" y="550738"/>
                  <a:pt x="5574174" y="555650"/>
                  <a:pt x="5571367" y="561263"/>
                </a:cubicBezTo>
                <a:cubicBezTo>
                  <a:pt x="5568561" y="566877"/>
                  <a:pt x="5565052" y="575999"/>
                  <a:pt x="5560842" y="588629"/>
                </a:cubicBezTo>
                <a:lnTo>
                  <a:pt x="5514532" y="622309"/>
                </a:lnTo>
                <a:cubicBezTo>
                  <a:pt x="5541195" y="612486"/>
                  <a:pt x="5594523" y="597751"/>
                  <a:pt x="5674514" y="578104"/>
                </a:cubicBezTo>
                <a:cubicBezTo>
                  <a:pt x="5754505" y="558457"/>
                  <a:pt x="5821514" y="546528"/>
                  <a:pt x="5875543" y="542318"/>
                </a:cubicBezTo>
                <a:cubicBezTo>
                  <a:pt x="5929573" y="538108"/>
                  <a:pt x="5978339" y="538459"/>
                  <a:pt x="6021843" y="543371"/>
                </a:cubicBezTo>
                <a:cubicBezTo>
                  <a:pt x="6065347" y="548283"/>
                  <a:pt x="6095519" y="550388"/>
                  <a:pt x="6112359" y="549686"/>
                </a:cubicBezTo>
                <a:cubicBezTo>
                  <a:pt x="6129199" y="548984"/>
                  <a:pt x="6146741" y="547230"/>
                  <a:pt x="6164985" y="544423"/>
                </a:cubicBezTo>
                <a:lnTo>
                  <a:pt x="6192350" y="571788"/>
                </a:lnTo>
                <a:lnTo>
                  <a:pt x="6202875" y="578104"/>
                </a:lnTo>
                <a:cubicBezTo>
                  <a:pt x="6235152" y="610381"/>
                  <a:pt x="6259711" y="634238"/>
                  <a:pt x="6276551" y="649675"/>
                </a:cubicBezTo>
                <a:cubicBezTo>
                  <a:pt x="6293391" y="665111"/>
                  <a:pt x="6309179" y="683004"/>
                  <a:pt x="6323914" y="703353"/>
                </a:cubicBezTo>
                <a:cubicBezTo>
                  <a:pt x="6338649" y="723701"/>
                  <a:pt x="6345315" y="737735"/>
                  <a:pt x="6343912" y="745453"/>
                </a:cubicBezTo>
                <a:cubicBezTo>
                  <a:pt x="6342508" y="753172"/>
                  <a:pt x="6341807" y="764048"/>
                  <a:pt x="6341807" y="778081"/>
                </a:cubicBezTo>
                <a:cubicBezTo>
                  <a:pt x="6331983" y="787904"/>
                  <a:pt x="6323563" y="794570"/>
                  <a:pt x="6316546" y="798079"/>
                </a:cubicBezTo>
                <a:cubicBezTo>
                  <a:pt x="6309530" y="801587"/>
                  <a:pt x="6302513" y="806850"/>
                  <a:pt x="6295496" y="813866"/>
                </a:cubicBezTo>
                <a:cubicBezTo>
                  <a:pt x="6288480" y="820883"/>
                  <a:pt x="6278656" y="827549"/>
                  <a:pt x="6266026" y="833864"/>
                </a:cubicBezTo>
                <a:cubicBezTo>
                  <a:pt x="6253396" y="840179"/>
                  <a:pt x="6241818" y="839828"/>
                  <a:pt x="6231293" y="832812"/>
                </a:cubicBezTo>
                <a:cubicBezTo>
                  <a:pt x="6220768" y="825795"/>
                  <a:pt x="6210944" y="822637"/>
                  <a:pt x="6201823" y="823339"/>
                </a:cubicBezTo>
                <a:cubicBezTo>
                  <a:pt x="6192701" y="824041"/>
                  <a:pt x="6186035" y="823690"/>
                  <a:pt x="6181825" y="822287"/>
                </a:cubicBezTo>
                <a:cubicBezTo>
                  <a:pt x="6177615" y="820883"/>
                  <a:pt x="6172001" y="816673"/>
                  <a:pt x="6164985" y="809656"/>
                </a:cubicBezTo>
                <a:lnTo>
                  <a:pt x="6158670" y="788606"/>
                </a:lnTo>
                <a:lnTo>
                  <a:pt x="6084994" y="788606"/>
                </a:lnTo>
                <a:lnTo>
                  <a:pt x="6112359" y="771766"/>
                </a:lnTo>
                <a:cubicBezTo>
                  <a:pt x="6103939" y="763346"/>
                  <a:pt x="6102536" y="754224"/>
                  <a:pt x="6108149" y="744401"/>
                </a:cubicBezTo>
                <a:cubicBezTo>
                  <a:pt x="6075872" y="761241"/>
                  <a:pt x="6043595" y="773871"/>
                  <a:pt x="6011318" y="782291"/>
                </a:cubicBezTo>
                <a:cubicBezTo>
                  <a:pt x="6018335" y="775274"/>
                  <a:pt x="6022545" y="766854"/>
                  <a:pt x="6023948" y="757031"/>
                </a:cubicBezTo>
                <a:lnTo>
                  <a:pt x="5983953" y="775976"/>
                </a:lnTo>
                <a:lnTo>
                  <a:pt x="5992373" y="790711"/>
                </a:lnTo>
                <a:lnTo>
                  <a:pt x="5979743" y="799131"/>
                </a:lnTo>
                <a:lnTo>
                  <a:pt x="5988163" y="786501"/>
                </a:lnTo>
                <a:cubicBezTo>
                  <a:pt x="5982549" y="785098"/>
                  <a:pt x="5976936" y="784747"/>
                  <a:pt x="5971323" y="785449"/>
                </a:cubicBezTo>
                <a:lnTo>
                  <a:pt x="5963067" y="787621"/>
                </a:lnTo>
                <a:lnTo>
                  <a:pt x="5965007" y="775976"/>
                </a:lnTo>
                <a:cubicBezTo>
                  <a:pt x="5941151" y="781589"/>
                  <a:pt x="5922907" y="785098"/>
                  <a:pt x="5910276" y="786501"/>
                </a:cubicBezTo>
                <a:cubicBezTo>
                  <a:pt x="5897646" y="787904"/>
                  <a:pt x="5889928" y="789308"/>
                  <a:pt x="5887121" y="790711"/>
                </a:cubicBezTo>
                <a:cubicBezTo>
                  <a:pt x="5884314" y="792114"/>
                  <a:pt x="5880806" y="794921"/>
                  <a:pt x="5876596" y="799131"/>
                </a:cubicBezTo>
                <a:cubicBezTo>
                  <a:pt x="5883613" y="806148"/>
                  <a:pt x="5889928" y="810007"/>
                  <a:pt x="5895541" y="810709"/>
                </a:cubicBezTo>
                <a:cubicBezTo>
                  <a:pt x="5901155" y="811411"/>
                  <a:pt x="5916241" y="821234"/>
                  <a:pt x="5940800" y="840179"/>
                </a:cubicBezTo>
                <a:cubicBezTo>
                  <a:pt x="5965358" y="859125"/>
                  <a:pt x="5986759" y="874912"/>
                  <a:pt x="6005003" y="887542"/>
                </a:cubicBezTo>
                <a:cubicBezTo>
                  <a:pt x="6010616" y="908593"/>
                  <a:pt x="6012020" y="928240"/>
                  <a:pt x="6009213" y="946483"/>
                </a:cubicBezTo>
                <a:cubicBezTo>
                  <a:pt x="5985356" y="963323"/>
                  <a:pt x="5968516" y="975953"/>
                  <a:pt x="5958692" y="984373"/>
                </a:cubicBezTo>
                <a:cubicBezTo>
                  <a:pt x="5948869" y="992794"/>
                  <a:pt x="5939045" y="995600"/>
                  <a:pt x="5929222" y="992794"/>
                </a:cubicBezTo>
                <a:cubicBezTo>
                  <a:pt x="5919398" y="989987"/>
                  <a:pt x="5910627" y="989987"/>
                  <a:pt x="5902909" y="992794"/>
                </a:cubicBezTo>
                <a:cubicBezTo>
                  <a:pt x="5895190" y="995600"/>
                  <a:pt x="5882911" y="1000512"/>
                  <a:pt x="5866071" y="1007529"/>
                </a:cubicBezTo>
                <a:lnTo>
                  <a:pt x="5861861" y="994899"/>
                </a:lnTo>
                <a:cubicBezTo>
                  <a:pt x="5853441" y="996302"/>
                  <a:pt x="5846424" y="998407"/>
                  <a:pt x="5840811" y="1001214"/>
                </a:cubicBezTo>
                <a:cubicBezTo>
                  <a:pt x="5835197" y="1004020"/>
                  <a:pt x="5826075" y="1004371"/>
                  <a:pt x="5813445" y="1002266"/>
                </a:cubicBezTo>
                <a:cubicBezTo>
                  <a:pt x="5800815" y="1000161"/>
                  <a:pt x="5785027" y="1005775"/>
                  <a:pt x="5766082" y="1019106"/>
                </a:cubicBezTo>
                <a:cubicBezTo>
                  <a:pt x="5747137" y="1032438"/>
                  <a:pt x="5726087" y="1048577"/>
                  <a:pt x="5702931" y="1067522"/>
                </a:cubicBezTo>
                <a:cubicBezTo>
                  <a:pt x="5679776" y="1086467"/>
                  <a:pt x="5661533" y="1099448"/>
                  <a:pt x="5648201" y="1106465"/>
                </a:cubicBezTo>
                <a:cubicBezTo>
                  <a:pt x="5634869" y="1113482"/>
                  <a:pt x="5616275" y="1123305"/>
                  <a:pt x="5592418" y="1135935"/>
                </a:cubicBezTo>
                <a:cubicBezTo>
                  <a:pt x="5616275" y="1142952"/>
                  <a:pt x="5633816" y="1147162"/>
                  <a:pt x="5645043" y="1148565"/>
                </a:cubicBezTo>
                <a:cubicBezTo>
                  <a:pt x="5656270" y="1149969"/>
                  <a:pt x="5666795" y="1154880"/>
                  <a:pt x="5676619" y="1163301"/>
                </a:cubicBezTo>
                <a:cubicBezTo>
                  <a:pt x="5686442" y="1171721"/>
                  <a:pt x="5702580" y="1183649"/>
                  <a:pt x="5725034" y="1199086"/>
                </a:cubicBezTo>
                <a:lnTo>
                  <a:pt x="5790290" y="1295917"/>
                </a:lnTo>
                <a:cubicBezTo>
                  <a:pt x="5832390" y="1298724"/>
                  <a:pt x="5862913" y="1302232"/>
                  <a:pt x="5881859" y="1306442"/>
                </a:cubicBezTo>
                <a:cubicBezTo>
                  <a:pt x="5900804" y="1310652"/>
                  <a:pt x="5913785" y="1309600"/>
                  <a:pt x="5920802" y="1303285"/>
                </a:cubicBezTo>
                <a:cubicBezTo>
                  <a:pt x="5927818" y="1296970"/>
                  <a:pt x="5935537" y="1291707"/>
                  <a:pt x="5943957" y="1287497"/>
                </a:cubicBezTo>
                <a:cubicBezTo>
                  <a:pt x="5952377" y="1283287"/>
                  <a:pt x="5965007" y="1276270"/>
                  <a:pt x="5981848" y="1266447"/>
                </a:cubicBezTo>
                <a:lnTo>
                  <a:pt x="5988163" y="1279077"/>
                </a:lnTo>
                <a:lnTo>
                  <a:pt x="6011318" y="1291707"/>
                </a:lnTo>
                <a:lnTo>
                  <a:pt x="6040788" y="1266447"/>
                </a:lnTo>
                <a:cubicBezTo>
                  <a:pt x="6052015" y="1276270"/>
                  <a:pt x="6077626" y="1291707"/>
                  <a:pt x="6117622" y="1312757"/>
                </a:cubicBezTo>
                <a:cubicBezTo>
                  <a:pt x="6157617" y="1333808"/>
                  <a:pt x="6186386" y="1344684"/>
                  <a:pt x="6203928" y="1345385"/>
                </a:cubicBezTo>
                <a:cubicBezTo>
                  <a:pt x="6221470" y="1346087"/>
                  <a:pt x="6234100" y="1351349"/>
                  <a:pt x="6241818" y="1361173"/>
                </a:cubicBezTo>
                <a:cubicBezTo>
                  <a:pt x="6249537" y="1370996"/>
                  <a:pt x="6264622" y="1384328"/>
                  <a:pt x="6287076" y="1401168"/>
                </a:cubicBezTo>
                <a:lnTo>
                  <a:pt x="6303916" y="1428534"/>
                </a:lnTo>
                <a:lnTo>
                  <a:pt x="6272341" y="1447479"/>
                </a:lnTo>
                <a:cubicBezTo>
                  <a:pt x="6275148" y="1453092"/>
                  <a:pt x="6277253" y="1457302"/>
                  <a:pt x="6278656" y="1460109"/>
                </a:cubicBezTo>
                <a:cubicBezTo>
                  <a:pt x="6280059" y="1462916"/>
                  <a:pt x="6280059" y="1466775"/>
                  <a:pt x="6278656" y="1471687"/>
                </a:cubicBezTo>
                <a:cubicBezTo>
                  <a:pt x="6277253" y="1476598"/>
                  <a:pt x="6273744" y="1484668"/>
                  <a:pt x="6268131" y="1495895"/>
                </a:cubicBezTo>
                <a:lnTo>
                  <a:pt x="6230241" y="1487474"/>
                </a:lnTo>
                <a:lnTo>
                  <a:pt x="6215505" y="1500105"/>
                </a:lnTo>
                <a:lnTo>
                  <a:pt x="6202875" y="1521155"/>
                </a:lnTo>
                <a:lnTo>
                  <a:pt x="6175510" y="1548520"/>
                </a:lnTo>
                <a:cubicBezTo>
                  <a:pt x="6167090" y="1547117"/>
                  <a:pt x="6160073" y="1545012"/>
                  <a:pt x="6154460" y="1542205"/>
                </a:cubicBezTo>
                <a:cubicBezTo>
                  <a:pt x="6148846" y="1539398"/>
                  <a:pt x="6139023" y="1540100"/>
                  <a:pt x="6124989" y="1544310"/>
                </a:cubicBezTo>
                <a:cubicBezTo>
                  <a:pt x="6110956" y="1548520"/>
                  <a:pt x="6100782" y="1548520"/>
                  <a:pt x="6094467" y="1544310"/>
                </a:cubicBezTo>
                <a:cubicBezTo>
                  <a:pt x="6088151" y="1540100"/>
                  <a:pt x="6079380" y="1533083"/>
                  <a:pt x="6068154" y="1523260"/>
                </a:cubicBezTo>
                <a:lnTo>
                  <a:pt x="6066049" y="1533785"/>
                </a:lnTo>
                <a:cubicBezTo>
                  <a:pt x="6039385" y="1519752"/>
                  <a:pt x="6019037" y="1508875"/>
                  <a:pt x="6005003" y="1501157"/>
                </a:cubicBezTo>
                <a:cubicBezTo>
                  <a:pt x="5990969" y="1493439"/>
                  <a:pt x="5976585" y="1485018"/>
                  <a:pt x="5961850" y="1475897"/>
                </a:cubicBezTo>
                <a:cubicBezTo>
                  <a:pt x="5947115" y="1466775"/>
                  <a:pt x="5931678" y="1462214"/>
                  <a:pt x="5915539" y="1462214"/>
                </a:cubicBezTo>
                <a:cubicBezTo>
                  <a:pt x="5899400" y="1462214"/>
                  <a:pt x="5876596" y="1460811"/>
                  <a:pt x="5847126" y="1458004"/>
                </a:cubicBezTo>
                <a:cubicBezTo>
                  <a:pt x="5845722" y="1509928"/>
                  <a:pt x="5845371" y="1549222"/>
                  <a:pt x="5846073" y="1575885"/>
                </a:cubicBezTo>
                <a:cubicBezTo>
                  <a:pt x="5846775" y="1602549"/>
                  <a:pt x="5843617" y="1638685"/>
                  <a:pt x="5836600" y="1684294"/>
                </a:cubicBezTo>
                <a:cubicBezTo>
                  <a:pt x="5829584" y="1729903"/>
                  <a:pt x="5821164" y="1772705"/>
                  <a:pt x="5811340" y="1812701"/>
                </a:cubicBezTo>
                <a:cubicBezTo>
                  <a:pt x="5801517" y="1852696"/>
                  <a:pt x="5793798" y="1875852"/>
                  <a:pt x="5788185" y="1882167"/>
                </a:cubicBezTo>
                <a:cubicBezTo>
                  <a:pt x="5782572" y="1888482"/>
                  <a:pt x="5776256" y="1896551"/>
                  <a:pt x="5769240" y="1906374"/>
                </a:cubicBezTo>
                <a:cubicBezTo>
                  <a:pt x="5753803" y="1914795"/>
                  <a:pt x="5740471" y="1920408"/>
                  <a:pt x="5729244" y="1923214"/>
                </a:cubicBezTo>
                <a:cubicBezTo>
                  <a:pt x="5718017" y="1926021"/>
                  <a:pt x="5701177" y="1935143"/>
                  <a:pt x="5678724" y="1950580"/>
                </a:cubicBezTo>
                <a:cubicBezTo>
                  <a:pt x="5656270" y="1966017"/>
                  <a:pt x="5632413" y="1975138"/>
                  <a:pt x="5607153" y="1977945"/>
                </a:cubicBezTo>
                <a:cubicBezTo>
                  <a:pt x="5581892" y="1980752"/>
                  <a:pt x="5564702" y="1984611"/>
                  <a:pt x="5555580" y="1989523"/>
                </a:cubicBezTo>
                <a:cubicBezTo>
                  <a:pt x="5546458" y="1994435"/>
                  <a:pt x="5534880" y="2001802"/>
                  <a:pt x="5520847" y="2011626"/>
                </a:cubicBezTo>
                <a:lnTo>
                  <a:pt x="5491376" y="1990575"/>
                </a:lnTo>
                <a:lnTo>
                  <a:pt x="5440856" y="1910584"/>
                </a:lnTo>
                <a:cubicBezTo>
                  <a:pt x="5446469" y="1917601"/>
                  <a:pt x="5454188" y="1919706"/>
                  <a:pt x="5464011" y="1916899"/>
                </a:cubicBezTo>
                <a:lnTo>
                  <a:pt x="5428226" y="1860064"/>
                </a:lnTo>
                <a:lnTo>
                  <a:pt x="5453486" y="1872694"/>
                </a:lnTo>
                <a:lnTo>
                  <a:pt x="5461906" y="1860064"/>
                </a:lnTo>
                <a:lnTo>
                  <a:pt x="5478746" y="1883219"/>
                </a:lnTo>
                <a:lnTo>
                  <a:pt x="5489271" y="1883219"/>
                </a:lnTo>
                <a:lnTo>
                  <a:pt x="5497692" y="1857959"/>
                </a:lnTo>
                <a:lnTo>
                  <a:pt x="5464011" y="1805333"/>
                </a:lnTo>
                <a:lnTo>
                  <a:pt x="5474536" y="1801123"/>
                </a:lnTo>
                <a:lnTo>
                  <a:pt x="5455591" y="1782178"/>
                </a:lnTo>
                <a:lnTo>
                  <a:pt x="5457696" y="1765338"/>
                </a:lnTo>
                <a:lnTo>
                  <a:pt x="5440856" y="1752707"/>
                </a:lnTo>
                <a:cubicBezTo>
                  <a:pt x="5436646" y="1738674"/>
                  <a:pt x="5433839" y="1728149"/>
                  <a:pt x="5432436" y="1721132"/>
                </a:cubicBezTo>
                <a:cubicBezTo>
                  <a:pt x="5431032" y="1714115"/>
                  <a:pt x="5426121" y="1707450"/>
                  <a:pt x="5417700" y="1701134"/>
                </a:cubicBezTo>
                <a:cubicBezTo>
                  <a:pt x="5409280" y="1694819"/>
                  <a:pt x="5396650" y="1681838"/>
                  <a:pt x="5379810" y="1662192"/>
                </a:cubicBezTo>
                <a:lnTo>
                  <a:pt x="5371390" y="1662192"/>
                </a:lnTo>
                <a:lnTo>
                  <a:pt x="5384020" y="1685347"/>
                </a:lnTo>
                <a:cubicBezTo>
                  <a:pt x="5362970" y="1678330"/>
                  <a:pt x="5346130" y="1667103"/>
                  <a:pt x="5333499" y="1651666"/>
                </a:cubicBezTo>
                <a:lnTo>
                  <a:pt x="5322974" y="1653771"/>
                </a:lnTo>
                <a:lnTo>
                  <a:pt x="5312449" y="1626406"/>
                </a:lnTo>
                <a:lnTo>
                  <a:pt x="5287189" y="1615881"/>
                </a:lnTo>
                <a:lnTo>
                  <a:pt x="5282979" y="1607461"/>
                </a:lnTo>
                <a:cubicBezTo>
                  <a:pt x="5289996" y="1611671"/>
                  <a:pt x="5295609" y="1614127"/>
                  <a:pt x="5299819" y="1614828"/>
                </a:cubicBezTo>
                <a:cubicBezTo>
                  <a:pt x="5304029" y="1615530"/>
                  <a:pt x="5308941" y="1618688"/>
                  <a:pt x="5314554" y="1624301"/>
                </a:cubicBezTo>
                <a:cubicBezTo>
                  <a:pt x="5320168" y="1629914"/>
                  <a:pt x="5330693" y="1639036"/>
                  <a:pt x="5346130" y="1651666"/>
                </a:cubicBezTo>
                <a:lnTo>
                  <a:pt x="5348235" y="1639036"/>
                </a:lnTo>
                <a:lnTo>
                  <a:pt x="5251404" y="1573780"/>
                </a:lnTo>
                <a:lnTo>
                  <a:pt x="5234563" y="1554835"/>
                </a:lnTo>
                <a:lnTo>
                  <a:pt x="5287189" y="1565360"/>
                </a:lnTo>
                <a:cubicBezTo>
                  <a:pt x="5274559" y="1555537"/>
                  <a:pt x="5264034" y="1547468"/>
                  <a:pt x="5255614" y="1541153"/>
                </a:cubicBezTo>
                <a:cubicBezTo>
                  <a:pt x="5247193" y="1534838"/>
                  <a:pt x="5230003" y="1523961"/>
                  <a:pt x="5204041" y="1508525"/>
                </a:cubicBezTo>
                <a:cubicBezTo>
                  <a:pt x="5194305" y="1502736"/>
                  <a:pt x="5176922" y="1500894"/>
                  <a:pt x="5151892" y="1502999"/>
                </a:cubicBezTo>
                <a:lnTo>
                  <a:pt x="5127205" y="1506061"/>
                </a:lnTo>
                <a:lnTo>
                  <a:pt x="5160888" y="1498000"/>
                </a:lnTo>
                <a:lnTo>
                  <a:pt x="5162993" y="1491684"/>
                </a:lnTo>
                <a:cubicBezTo>
                  <a:pt x="5154572" y="1491684"/>
                  <a:pt x="5148608" y="1491334"/>
                  <a:pt x="5145100" y="1490632"/>
                </a:cubicBezTo>
                <a:cubicBezTo>
                  <a:pt x="5141591" y="1489930"/>
                  <a:pt x="5136329" y="1490983"/>
                  <a:pt x="5129312" y="1493789"/>
                </a:cubicBezTo>
                <a:cubicBezTo>
                  <a:pt x="5122295" y="1496596"/>
                  <a:pt x="5106859" y="1499403"/>
                  <a:pt x="5083002" y="1502210"/>
                </a:cubicBezTo>
                <a:cubicBezTo>
                  <a:pt x="5059145" y="1505016"/>
                  <a:pt x="5042304" y="1508525"/>
                  <a:pt x="5032481" y="1512735"/>
                </a:cubicBezTo>
                <a:lnTo>
                  <a:pt x="5030376" y="1504315"/>
                </a:lnTo>
                <a:lnTo>
                  <a:pt x="5028271" y="1514840"/>
                </a:lnTo>
                <a:cubicBezTo>
                  <a:pt x="5011431" y="1517646"/>
                  <a:pt x="4998801" y="1520102"/>
                  <a:pt x="4990380" y="1522207"/>
                </a:cubicBezTo>
                <a:cubicBezTo>
                  <a:pt x="4981960" y="1524312"/>
                  <a:pt x="4973891" y="1526067"/>
                  <a:pt x="4966173" y="1527470"/>
                </a:cubicBezTo>
                <a:cubicBezTo>
                  <a:pt x="4958454" y="1528873"/>
                  <a:pt x="4947227" y="1530978"/>
                  <a:pt x="4932492" y="1533785"/>
                </a:cubicBezTo>
                <a:cubicBezTo>
                  <a:pt x="4917757" y="1536592"/>
                  <a:pt x="4906530" y="1540100"/>
                  <a:pt x="4898812" y="1544310"/>
                </a:cubicBezTo>
                <a:cubicBezTo>
                  <a:pt x="4891093" y="1548520"/>
                  <a:pt x="4877411" y="1552730"/>
                  <a:pt x="4857764" y="1556940"/>
                </a:cubicBezTo>
                <a:lnTo>
                  <a:pt x="4830399" y="1540100"/>
                </a:lnTo>
                <a:lnTo>
                  <a:pt x="4830399" y="1500105"/>
                </a:lnTo>
                <a:lnTo>
                  <a:pt x="4840924" y="1500105"/>
                </a:lnTo>
                <a:cubicBezTo>
                  <a:pt x="4833907" y="1491684"/>
                  <a:pt x="4833205" y="1482563"/>
                  <a:pt x="4838819" y="1472739"/>
                </a:cubicBezTo>
                <a:lnTo>
                  <a:pt x="4853554" y="1474844"/>
                </a:lnTo>
                <a:cubicBezTo>
                  <a:pt x="4852151" y="1463617"/>
                  <a:pt x="4852151" y="1452391"/>
                  <a:pt x="4853554" y="1441164"/>
                </a:cubicBezTo>
                <a:lnTo>
                  <a:pt x="4872499" y="1441164"/>
                </a:lnTo>
                <a:lnTo>
                  <a:pt x="4870394" y="1432744"/>
                </a:lnTo>
                <a:cubicBezTo>
                  <a:pt x="4883024" y="1432744"/>
                  <a:pt x="4893549" y="1433095"/>
                  <a:pt x="4901969" y="1433796"/>
                </a:cubicBezTo>
                <a:cubicBezTo>
                  <a:pt x="4910390" y="1434498"/>
                  <a:pt x="4939509" y="1432042"/>
                  <a:pt x="4989328" y="1426429"/>
                </a:cubicBezTo>
                <a:cubicBezTo>
                  <a:pt x="5039147" y="1420815"/>
                  <a:pt x="5098438" y="1408887"/>
                  <a:pt x="5167203" y="1390643"/>
                </a:cubicBezTo>
                <a:cubicBezTo>
                  <a:pt x="5235967" y="1372400"/>
                  <a:pt x="5306836" y="1355560"/>
                  <a:pt x="5379810" y="1340123"/>
                </a:cubicBezTo>
                <a:cubicBezTo>
                  <a:pt x="5452784" y="1324686"/>
                  <a:pt x="5506462" y="1316266"/>
                  <a:pt x="5540845" y="1314862"/>
                </a:cubicBezTo>
                <a:cubicBezTo>
                  <a:pt x="5575227" y="1313459"/>
                  <a:pt x="5613468" y="1309951"/>
                  <a:pt x="5655568" y="1304337"/>
                </a:cubicBezTo>
                <a:lnTo>
                  <a:pt x="5636623" y="1270657"/>
                </a:lnTo>
                <a:cubicBezTo>
                  <a:pt x="5612766" y="1266447"/>
                  <a:pt x="5595224" y="1262237"/>
                  <a:pt x="5583997" y="1258027"/>
                </a:cubicBezTo>
                <a:cubicBezTo>
                  <a:pt x="5572771" y="1253817"/>
                  <a:pt x="5563649" y="1253817"/>
                  <a:pt x="5556632" y="1258027"/>
                </a:cubicBezTo>
                <a:cubicBezTo>
                  <a:pt x="5549615" y="1262237"/>
                  <a:pt x="5539090" y="1265745"/>
                  <a:pt x="5525057" y="1268552"/>
                </a:cubicBezTo>
                <a:lnTo>
                  <a:pt x="5516637" y="1258027"/>
                </a:lnTo>
                <a:lnTo>
                  <a:pt x="5478746" y="1270657"/>
                </a:lnTo>
                <a:lnTo>
                  <a:pt x="5464011" y="1291707"/>
                </a:lnTo>
                <a:cubicBezTo>
                  <a:pt x="5451381" y="1295917"/>
                  <a:pt x="5441557" y="1299776"/>
                  <a:pt x="5434541" y="1303285"/>
                </a:cubicBezTo>
                <a:cubicBezTo>
                  <a:pt x="5427524" y="1306793"/>
                  <a:pt x="5422261" y="1307846"/>
                  <a:pt x="5418753" y="1306442"/>
                </a:cubicBezTo>
                <a:cubicBezTo>
                  <a:pt x="5415245" y="1305039"/>
                  <a:pt x="5409982" y="1303636"/>
                  <a:pt x="5402965" y="1302232"/>
                </a:cubicBezTo>
                <a:cubicBezTo>
                  <a:pt x="5400159" y="1295216"/>
                  <a:pt x="5398755" y="1288900"/>
                  <a:pt x="5398755" y="1283287"/>
                </a:cubicBezTo>
                <a:cubicBezTo>
                  <a:pt x="5398755" y="1277674"/>
                  <a:pt x="5398405" y="1272411"/>
                  <a:pt x="5397703" y="1267499"/>
                </a:cubicBezTo>
                <a:cubicBezTo>
                  <a:pt x="5397001" y="1262588"/>
                  <a:pt x="5397001" y="1257325"/>
                  <a:pt x="5397703" y="1251712"/>
                </a:cubicBezTo>
                <a:cubicBezTo>
                  <a:pt x="5398405" y="1246098"/>
                  <a:pt x="5395949" y="1238380"/>
                  <a:pt x="5390335" y="1228556"/>
                </a:cubicBezTo>
                <a:lnTo>
                  <a:pt x="5402965" y="1211716"/>
                </a:lnTo>
                <a:lnTo>
                  <a:pt x="5398755" y="1186456"/>
                </a:lnTo>
                <a:lnTo>
                  <a:pt x="5419806" y="1184351"/>
                </a:lnTo>
                <a:cubicBezTo>
                  <a:pt x="5418402" y="1171721"/>
                  <a:pt x="5422612" y="1159792"/>
                  <a:pt x="5432436" y="1148565"/>
                </a:cubicBezTo>
                <a:cubicBezTo>
                  <a:pt x="5443663" y="1147162"/>
                  <a:pt x="5454538" y="1146110"/>
                  <a:pt x="5465064" y="1145408"/>
                </a:cubicBezTo>
                <a:cubicBezTo>
                  <a:pt x="5475589" y="1144706"/>
                  <a:pt x="5509269" y="1122253"/>
                  <a:pt x="5566105" y="1078047"/>
                </a:cubicBezTo>
                <a:cubicBezTo>
                  <a:pt x="5622940" y="1033842"/>
                  <a:pt x="5663287" y="1000512"/>
                  <a:pt x="5687144" y="978058"/>
                </a:cubicBezTo>
                <a:cubicBezTo>
                  <a:pt x="5681530" y="980865"/>
                  <a:pt x="5668900" y="984023"/>
                  <a:pt x="5649253" y="987531"/>
                </a:cubicBezTo>
                <a:cubicBezTo>
                  <a:pt x="5629606" y="991039"/>
                  <a:pt x="5613468" y="996302"/>
                  <a:pt x="5600838" y="1003319"/>
                </a:cubicBezTo>
                <a:cubicBezTo>
                  <a:pt x="5588207" y="1010335"/>
                  <a:pt x="5559439" y="1021562"/>
                  <a:pt x="5514532" y="1036999"/>
                </a:cubicBezTo>
                <a:cubicBezTo>
                  <a:pt x="5469624" y="1052436"/>
                  <a:pt x="5427524" y="1070680"/>
                  <a:pt x="5388230" y="1091730"/>
                </a:cubicBezTo>
                <a:cubicBezTo>
                  <a:pt x="5348936" y="1112780"/>
                  <a:pt x="5325430" y="1121551"/>
                  <a:pt x="5317712" y="1118042"/>
                </a:cubicBezTo>
                <a:cubicBezTo>
                  <a:pt x="5309993" y="1114534"/>
                  <a:pt x="5301924" y="1114183"/>
                  <a:pt x="5293504" y="1116990"/>
                </a:cubicBezTo>
                <a:cubicBezTo>
                  <a:pt x="5285084" y="1119797"/>
                  <a:pt x="5268945" y="1122603"/>
                  <a:pt x="5245088" y="1125410"/>
                </a:cubicBezTo>
                <a:cubicBezTo>
                  <a:pt x="5245088" y="1108570"/>
                  <a:pt x="5246492" y="1085766"/>
                  <a:pt x="5249299" y="1056997"/>
                </a:cubicBezTo>
                <a:cubicBezTo>
                  <a:pt x="5252105" y="1028228"/>
                  <a:pt x="5257017" y="1008932"/>
                  <a:pt x="5264034" y="999109"/>
                </a:cubicBezTo>
                <a:cubicBezTo>
                  <a:pt x="5255614" y="987882"/>
                  <a:pt x="5255614" y="975252"/>
                  <a:pt x="5264034" y="961218"/>
                </a:cubicBezTo>
                <a:cubicBezTo>
                  <a:pt x="5252807" y="955605"/>
                  <a:pt x="5247895" y="947185"/>
                  <a:pt x="5249299" y="935958"/>
                </a:cubicBezTo>
                <a:cubicBezTo>
                  <a:pt x="5256315" y="935958"/>
                  <a:pt x="5261227" y="934905"/>
                  <a:pt x="5264034" y="932800"/>
                </a:cubicBezTo>
                <a:cubicBezTo>
                  <a:pt x="5266840" y="930695"/>
                  <a:pt x="5270700" y="931748"/>
                  <a:pt x="5275611" y="935958"/>
                </a:cubicBezTo>
                <a:cubicBezTo>
                  <a:pt x="5280523" y="940168"/>
                  <a:pt x="5297012" y="942624"/>
                  <a:pt x="5325079" y="943326"/>
                </a:cubicBezTo>
                <a:cubicBezTo>
                  <a:pt x="5353146" y="944027"/>
                  <a:pt x="5404018" y="929994"/>
                  <a:pt x="5477694" y="901225"/>
                </a:cubicBezTo>
                <a:cubicBezTo>
                  <a:pt x="5551370" y="872456"/>
                  <a:pt x="5607854" y="855616"/>
                  <a:pt x="5647148" y="850704"/>
                </a:cubicBezTo>
                <a:cubicBezTo>
                  <a:pt x="5686442" y="845793"/>
                  <a:pt x="5708896" y="840179"/>
                  <a:pt x="5714509" y="833864"/>
                </a:cubicBezTo>
                <a:cubicBezTo>
                  <a:pt x="5720123" y="827549"/>
                  <a:pt x="5726438" y="822287"/>
                  <a:pt x="5733454" y="818076"/>
                </a:cubicBezTo>
                <a:lnTo>
                  <a:pt x="5735559" y="809656"/>
                </a:lnTo>
                <a:lnTo>
                  <a:pt x="5733454" y="801236"/>
                </a:lnTo>
                <a:cubicBezTo>
                  <a:pt x="5862562" y="752119"/>
                  <a:pt x="5940800" y="720895"/>
                  <a:pt x="5968165" y="707563"/>
                </a:cubicBezTo>
                <a:cubicBezTo>
                  <a:pt x="5995530" y="694231"/>
                  <a:pt x="6028860" y="676338"/>
                  <a:pt x="6068154" y="653885"/>
                </a:cubicBezTo>
                <a:cubicBezTo>
                  <a:pt x="6038683" y="641254"/>
                  <a:pt x="6015177" y="630028"/>
                  <a:pt x="5997635" y="620204"/>
                </a:cubicBezTo>
                <a:cubicBezTo>
                  <a:pt x="5980094" y="610381"/>
                  <a:pt x="5952728" y="606872"/>
                  <a:pt x="5915539" y="609679"/>
                </a:cubicBezTo>
                <a:cubicBezTo>
                  <a:pt x="5878350" y="612486"/>
                  <a:pt x="5831689" y="617397"/>
                  <a:pt x="5775555" y="624414"/>
                </a:cubicBezTo>
                <a:cubicBezTo>
                  <a:pt x="5719421" y="631431"/>
                  <a:pt x="5616976" y="660200"/>
                  <a:pt x="5468221" y="710720"/>
                </a:cubicBezTo>
                <a:cubicBezTo>
                  <a:pt x="5461204" y="728964"/>
                  <a:pt x="5451381" y="744401"/>
                  <a:pt x="5438751" y="757031"/>
                </a:cubicBezTo>
                <a:lnTo>
                  <a:pt x="5386125" y="778081"/>
                </a:lnTo>
                <a:lnTo>
                  <a:pt x="5379810" y="799131"/>
                </a:lnTo>
                <a:lnTo>
                  <a:pt x="5350340" y="801236"/>
                </a:lnTo>
                <a:lnTo>
                  <a:pt x="5312449" y="757031"/>
                </a:lnTo>
                <a:lnTo>
                  <a:pt x="5228248" y="803341"/>
                </a:lnTo>
                <a:lnTo>
                  <a:pt x="5167203" y="862282"/>
                </a:lnTo>
                <a:lnTo>
                  <a:pt x="5101947" y="925433"/>
                </a:lnTo>
                <a:cubicBezTo>
                  <a:pt x="5106157" y="982970"/>
                  <a:pt x="5106859" y="1024720"/>
                  <a:pt x="5104052" y="1050682"/>
                </a:cubicBezTo>
                <a:cubicBezTo>
                  <a:pt x="5101245" y="1076644"/>
                  <a:pt x="5099842" y="1105412"/>
                  <a:pt x="5099842" y="1136988"/>
                </a:cubicBezTo>
                <a:cubicBezTo>
                  <a:pt x="5099842" y="1168563"/>
                  <a:pt x="5099140" y="1193823"/>
                  <a:pt x="5097737" y="1212769"/>
                </a:cubicBezTo>
                <a:cubicBezTo>
                  <a:pt x="5096333" y="1231714"/>
                  <a:pt x="5097035" y="1259430"/>
                  <a:pt x="5099842" y="1295917"/>
                </a:cubicBezTo>
                <a:lnTo>
                  <a:pt x="5089317" y="1302232"/>
                </a:lnTo>
                <a:lnTo>
                  <a:pt x="5085107" y="1325388"/>
                </a:lnTo>
                <a:lnTo>
                  <a:pt x="5074581" y="1329598"/>
                </a:lnTo>
                <a:lnTo>
                  <a:pt x="5032481" y="1388538"/>
                </a:lnTo>
                <a:lnTo>
                  <a:pt x="5009326" y="1399063"/>
                </a:lnTo>
                <a:lnTo>
                  <a:pt x="4990380" y="1388538"/>
                </a:lnTo>
                <a:lnTo>
                  <a:pt x="4965120" y="1352753"/>
                </a:lnTo>
                <a:lnTo>
                  <a:pt x="4946175" y="1346438"/>
                </a:lnTo>
                <a:lnTo>
                  <a:pt x="4914600" y="1302232"/>
                </a:lnTo>
                <a:lnTo>
                  <a:pt x="4918810" y="1293812"/>
                </a:lnTo>
                <a:cubicBezTo>
                  <a:pt x="4904776" y="1264342"/>
                  <a:pt x="4888988" y="1234170"/>
                  <a:pt x="4871447" y="1203296"/>
                </a:cubicBezTo>
                <a:cubicBezTo>
                  <a:pt x="4853905" y="1172422"/>
                  <a:pt x="4841625" y="1147864"/>
                  <a:pt x="4834609" y="1129620"/>
                </a:cubicBezTo>
                <a:cubicBezTo>
                  <a:pt x="4845835" y="1118393"/>
                  <a:pt x="4854255" y="1109973"/>
                  <a:pt x="4859869" y="1104360"/>
                </a:cubicBezTo>
                <a:cubicBezTo>
                  <a:pt x="4865482" y="1098746"/>
                  <a:pt x="4868289" y="1089625"/>
                  <a:pt x="4868289" y="1076995"/>
                </a:cubicBezTo>
                <a:cubicBezTo>
                  <a:pt x="4868289" y="1064364"/>
                  <a:pt x="4869692" y="1057348"/>
                  <a:pt x="4872499" y="1055944"/>
                </a:cubicBezTo>
                <a:cubicBezTo>
                  <a:pt x="4875306" y="1054541"/>
                  <a:pt x="4878113" y="1051033"/>
                  <a:pt x="4880919" y="1045419"/>
                </a:cubicBezTo>
                <a:lnTo>
                  <a:pt x="4904074" y="1043314"/>
                </a:lnTo>
                <a:cubicBezTo>
                  <a:pt x="4926528" y="988584"/>
                  <a:pt x="4944421" y="948939"/>
                  <a:pt x="4957753" y="924380"/>
                </a:cubicBezTo>
                <a:cubicBezTo>
                  <a:pt x="4971084" y="899822"/>
                  <a:pt x="4977750" y="867895"/>
                  <a:pt x="4977750" y="828602"/>
                </a:cubicBezTo>
                <a:cubicBezTo>
                  <a:pt x="4977750" y="789308"/>
                  <a:pt x="4974944" y="765451"/>
                  <a:pt x="4969330" y="757031"/>
                </a:cubicBezTo>
                <a:cubicBezTo>
                  <a:pt x="4963717" y="748611"/>
                  <a:pt x="4958103" y="738086"/>
                  <a:pt x="4952490" y="725455"/>
                </a:cubicBezTo>
                <a:lnTo>
                  <a:pt x="4918810" y="719140"/>
                </a:lnTo>
                <a:lnTo>
                  <a:pt x="4918810" y="702300"/>
                </a:lnTo>
                <a:lnTo>
                  <a:pt x="4935650" y="685460"/>
                </a:lnTo>
                <a:lnTo>
                  <a:pt x="4927230" y="677040"/>
                </a:lnTo>
                <a:lnTo>
                  <a:pt x="4935650" y="668620"/>
                </a:lnTo>
                <a:cubicBezTo>
                  <a:pt x="4953893" y="671426"/>
                  <a:pt x="4967927" y="672479"/>
                  <a:pt x="4977750" y="671777"/>
                </a:cubicBezTo>
                <a:cubicBezTo>
                  <a:pt x="4987574" y="671076"/>
                  <a:pt x="4995994" y="674584"/>
                  <a:pt x="5003011" y="682302"/>
                </a:cubicBezTo>
                <a:cubicBezTo>
                  <a:pt x="5010027" y="690021"/>
                  <a:pt x="5022658" y="702300"/>
                  <a:pt x="5040901" y="719140"/>
                </a:cubicBezTo>
                <a:lnTo>
                  <a:pt x="5074581" y="822287"/>
                </a:lnTo>
                <a:cubicBezTo>
                  <a:pt x="5136329" y="780186"/>
                  <a:pt x="5200883" y="741594"/>
                  <a:pt x="5268244" y="706510"/>
                </a:cubicBezTo>
                <a:cubicBezTo>
                  <a:pt x="5269647" y="696687"/>
                  <a:pt x="5268244" y="689319"/>
                  <a:pt x="5264034" y="684407"/>
                </a:cubicBezTo>
                <a:cubicBezTo>
                  <a:pt x="5259824" y="679496"/>
                  <a:pt x="5252807" y="670023"/>
                  <a:pt x="5242984" y="655990"/>
                </a:cubicBezTo>
                <a:cubicBezTo>
                  <a:pt x="5233160" y="641956"/>
                  <a:pt x="5224740" y="628624"/>
                  <a:pt x="5217723" y="615994"/>
                </a:cubicBezTo>
                <a:lnTo>
                  <a:pt x="5228248" y="609679"/>
                </a:lnTo>
                <a:lnTo>
                  <a:pt x="5217723" y="594944"/>
                </a:lnTo>
                <a:lnTo>
                  <a:pt x="5228248" y="582314"/>
                </a:lnTo>
                <a:lnTo>
                  <a:pt x="5224038" y="571788"/>
                </a:lnTo>
                <a:lnTo>
                  <a:pt x="5230353" y="565473"/>
                </a:lnTo>
                <a:lnTo>
                  <a:pt x="5224038" y="552843"/>
                </a:lnTo>
                <a:lnTo>
                  <a:pt x="5234563" y="538108"/>
                </a:lnTo>
                <a:cubicBezTo>
                  <a:pt x="5231757" y="526881"/>
                  <a:pt x="5230003" y="518110"/>
                  <a:pt x="5229301" y="511795"/>
                </a:cubicBezTo>
                <a:cubicBezTo>
                  <a:pt x="5228599" y="505480"/>
                  <a:pt x="5225091" y="499867"/>
                  <a:pt x="5218776" y="494955"/>
                </a:cubicBezTo>
                <a:cubicBezTo>
                  <a:pt x="5212461" y="490043"/>
                  <a:pt x="5202988" y="480571"/>
                  <a:pt x="5190358" y="466537"/>
                </a:cubicBezTo>
                <a:cubicBezTo>
                  <a:pt x="5176324" y="463731"/>
                  <a:pt x="5166150" y="461976"/>
                  <a:pt x="5159835" y="461275"/>
                </a:cubicBezTo>
                <a:cubicBezTo>
                  <a:pt x="5153520" y="460573"/>
                  <a:pt x="5146152" y="457415"/>
                  <a:pt x="5137732" y="451802"/>
                </a:cubicBezTo>
                <a:cubicBezTo>
                  <a:pt x="5129312" y="446189"/>
                  <a:pt x="5113875" y="435664"/>
                  <a:pt x="5091422" y="420227"/>
                </a:cubicBezTo>
                <a:lnTo>
                  <a:pt x="5091422" y="388651"/>
                </a:lnTo>
                <a:cubicBezTo>
                  <a:pt x="5095632" y="384441"/>
                  <a:pt x="5099842" y="380582"/>
                  <a:pt x="5104052" y="377074"/>
                </a:cubicBezTo>
                <a:cubicBezTo>
                  <a:pt x="5108262" y="373565"/>
                  <a:pt x="5119839" y="370759"/>
                  <a:pt x="5138785" y="368654"/>
                </a:cubicBezTo>
                <a:cubicBezTo>
                  <a:pt x="5157730" y="366549"/>
                  <a:pt x="5182289" y="370057"/>
                  <a:pt x="5212461" y="379179"/>
                </a:cubicBezTo>
                <a:cubicBezTo>
                  <a:pt x="5242633" y="388300"/>
                  <a:pt x="5265437" y="399527"/>
                  <a:pt x="5280874" y="412859"/>
                </a:cubicBezTo>
                <a:cubicBezTo>
                  <a:pt x="5296311" y="426191"/>
                  <a:pt x="5306485" y="433909"/>
                  <a:pt x="5311397" y="436014"/>
                </a:cubicBezTo>
                <a:cubicBezTo>
                  <a:pt x="5316309" y="438119"/>
                  <a:pt x="5323676" y="440575"/>
                  <a:pt x="5333499" y="443382"/>
                </a:cubicBezTo>
                <a:cubicBezTo>
                  <a:pt x="5333499" y="447592"/>
                  <a:pt x="5341569" y="460222"/>
                  <a:pt x="5357707" y="481272"/>
                </a:cubicBezTo>
                <a:cubicBezTo>
                  <a:pt x="5373846" y="502323"/>
                  <a:pt x="5395949" y="533196"/>
                  <a:pt x="5424016" y="573894"/>
                </a:cubicBezTo>
                <a:lnTo>
                  <a:pt x="5434541" y="567579"/>
                </a:lnTo>
                <a:cubicBezTo>
                  <a:pt x="5423314" y="533898"/>
                  <a:pt x="5415245" y="510392"/>
                  <a:pt x="5410333" y="497060"/>
                </a:cubicBezTo>
                <a:cubicBezTo>
                  <a:pt x="5405421" y="483728"/>
                  <a:pt x="5401913" y="471449"/>
                  <a:pt x="5399808" y="460222"/>
                </a:cubicBezTo>
                <a:cubicBezTo>
                  <a:pt x="5397703" y="448995"/>
                  <a:pt x="5398054" y="438821"/>
                  <a:pt x="5400860" y="429699"/>
                </a:cubicBezTo>
                <a:cubicBezTo>
                  <a:pt x="5403667" y="420578"/>
                  <a:pt x="5408930" y="410754"/>
                  <a:pt x="5416648" y="400229"/>
                </a:cubicBezTo>
                <a:cubicBezTo>
                  <a:pt x="5424366" y="389704"/>
                  <a:pt x="5428576" y="379530"/>
                  <a:pt x="5429278" y="369706"/>
                </a:cubicBezTo>
                <a:cubicBezTo>
                  <a:pt x="5429980" y="359883"/>
                  <a:pt x="5430331" y="345147"/>
                  <a:pt x="5430331" y="325501"/>
                </a:cubicBezTo>
                <a:cubicBezTo>
                  <a:pt x="5421911" y="315677"/>
                  <a:pt x="5415946" y="308660"/>
                  <a:pt x="5412438" y="304450"/>
                </a:cubicBezTo>
                <a:cubicBezTo>
                  <a:pt x="5408930" y="300240"/>
                  <a:pt x="5406123" y="294276"/>
                  <a:pt x="5404018" y="286558"/>
                </a:cubicBezTo>
                <a:cubicBezTo>
                  <a:pt x="5401913" y="278839"/>
                  <a:pt x="5402614" y="271822"/>
                  <a:pt x="5406123" y="265507"/>
                </a:cubicBezTo>
                <a:cubicBezTo>
                  <a:pt x="5409631" y="259192"/>
                  <a:pt x="5413490" y="250421"/>
                  <a:pt x="5417700" y="239195"/>
                </a:cubicBezTo>
                <a:cubicBezTo>
                  <a:pt x="5424717" y="239195"/>
                  <a:pt x="5431383" y="239195"/>
                  <a:pt x="5437698" y="239195"/>
                </a:cubicBezTo>
                <a:cubicBezTo>
                  <a:pt x="5444013" y="239195"/>
                  <a:pt x="5455240" y="240949"/>
                  <a:pt x="5471379" y="244457"/>
                </a:cubicBezTo>
                <a:cubicBezTo>
                  <a:pt x="5487517" y="247966"/>
                  <a:pt x="5502603" y="253228"/>
                  <a:pt x="5516637" y="260245"/>
                </a:cubicBezTo>
                <a:lnTo>
                  <a:pt x="5525057" y="296030"/>
                </a:lnTo>
                <a:cubicBezTo>
                  <a:pt x="5569964" y="283400"/>
                  <a:pt x="5613468" y="265858"/>
                  <a:pt x="5655568" y="243405"/>
                </a:cubicBezTo>
                <a:lnTo>
                  <a:pt x="5619783" y="264455"/>
                </a:lnTo>
                <a:cubicBezTo>
                  <a:pt x="5598733" y="288312"/>
                  <a:pt x="5582945" y="305152"/>
                  <a:pt x="5572420" y="314975"/>
                </a:cubicBezTo>
                <a:cubicBezTo>
                  <a:pt x="5561895" y="324799"/>
                  <a:pt x="5552773" y="336727"/>
                  <a:pt x="5545054" y="350761"/>
                </a:cubicBezTo>
                <a:cubicBezTo>
                  <a:pt x="5537336" y="364794"/>
                  <a:pt x="5536284" y="379880"/>
                  <a:pt x="5541897" y="396019"/>
                </a:cubicBezTo>
                <a:cubicBezTo>
                  <a:pt x="5547510" y="412158"/>
                  <a:pt x="5553825" y="442680"/>
                  <a:pt x="5560842" y="487588"/>
                </a:cubicBezTo>
                <a:lnTo>
                  <a:pt x="5725034" y="367601"/>
                </a:lnTo>
                <a:cubicBezTo>
                  <a:pt x="5753101" y="335324"/>
                  <a:pt x="5773450" y="312870"/>
                  <a:pt x="5786080" y="300240"/>
                </a:cubicBezTo>
                <a:cubicBezTo>
                  <a:pt x="5798710" y="287610"/>
                  <a:pt x="5804674" y="280242"/>
                  <a:pt x="5803973" y="278137"/>
                </a:cubicBezTo>
                <a:cubicBezTo>
                  <a:pt x="5803271" y="276033"/>
                  <a:pt x="5802920" y="272173"/>
                  <a:pt x="5802920" y="266560"/>
                </a:cubicBezTo>
                <a:cubicBezTo>
                  <a:pt x="5780467" y="255333"/>
                  <a:pt x="5763626" y="246562"/>
                  <a:pt x="5752400" y="240247"/>
                </a:cubicBezTo>
                <a:cubicBezTo>
                  <a:pt x="5741173" y="233932"/>
                  <a:pt x="5729946" y="231476"/>
                  <a:pt x="5718719" y="232879"/>
                </a:cubicBezTo>
                <a:cubicBezTo>
                  <a:pt x="5707492" y="234283"/>
                  <a:pt x="5691354" y="234283"/>
                  <a:pt x="5670304" y="232879"/>
                </a:cubicBezTo>
                <a:lnTo>
                  <a:pt x="5674514" y="216039"/>
                </a:lnTo>
                <a:lnTo>
                  <a:pt x="5666093" y="211829"/>
                </a:lnTo>
                <a:lnTo>
                  <a:pt x="5706089" y="188674"/>
                </a:lnTo>
                <a:lnTo>
                  <a:pt x="5695564" y="184464"/>
                </a:lnTo>
                <a:cubicBezTo>
                  <a:pt x="5706791" y="181657"/>
                  <a:pt x="5718719" y="180254"/>
                  <a:pt x="5731349" y="180254"/>
                </a:cubicBezTo>
                <a:cubicBezTo>
                  <a:pt x="5743979" y="180254"/>
                  <a:pt x="5756610" y="179201"/>
                  <a:pt x="5769240" y="177096"/>
                </a:cubicBezTo>
                <a:cubicBezTo>
                  <a:pt x="5781870" y="174991"/>
                  <a:pt x="5794500" y="173939"/>
                  <a:pt x="5807130" y="173939"/>
                </a:cubicBezTo>
                <a:cubicBezTo>
                  <a:pt x="5819760" y="173939"/>
                  <a:pt x="5832390" y="170430"/>
                  <a:pt x="5845021" y="163414"/>
                </a:cubicBezTo>
                <a:close/>
                <a:moveTo>
                  <a:pt x="7013065" y="96"/>
                </a:moveTo>
                <a:cubicBezTo>
                  <a:pt x="7016574" y="-606"/>
                  <a:pt x="7027450" y="2552"/>
                  <a:pt x="7045693" y="9569"/>
                </a:cubicBezTo>
                <a:cubicBezTo>
                  <a:pt x="7063937" y="16585"/>
                  <a:pt x="7077269" y="24304"/>
                  <a:pt x="7085689" y="32724"/>
                </a:cubicBezTo>
                <a:cubicBezTo>
                  <a:pt x="7094109" y="41144"/>
                  <a:pt x="7107441" y="53774"/>
                  <a:pt x="7125684" y="70614"/>
                </a:cubicBezTo>
                <a:lnTo>
                  <a:pt x="7125684" y="152710"/>
                </a:lnTo>
                <a:lnTo>
                  <a:pt x="7138314" y="146395"/>
                </a:lnTo>
                <a:cubicBezTo>
                  <a:pt x="7141121" y="150605"/>
                  <a:pt x="7143928" y="154114"/>
                  <a:pt x="7146734" y="156920"/>
                </a:cubicBezTo>
                <a:cubicBezTo>
                  <a:pt x="7149541" y="159727"/>
                  <a:pt x="7147085" y="175866"/>
                  <a:pt x="7139367" y="205336"/>
                </a:cubicBezTo>
                <a:cubicBezTo>
                  <a:pt x="7131648" y="234806"/>
                  <a:pt x="7084285" y="314096"/>
                  <a:pt x="6997277" y="443204"/>
                </a:cubicBezTo>
                <a:lnTo>
                  <a:pt x="6990963" y="445309"/>
                </a:lnTo>
                <a:lnTo>
                  <a:pt x="6927812" y="518985"/>
                </a:lnTo>
                <a:lnTo>
                  <a:pt x="6919392" y="483199"/>
                </a:lnTo>
                <a:lnTo>
                  <a:pt x="6892026" y="521090"/>
                </a:lnTo>
                <a:lnTo>
                  <a:pt x="6900446" y="546350"/>
                </a:lnTo>
                <a:cubicBezTo>
                  <a:pt x="6913077" y="557577"/>
                  <a:pt x="6923251" y="565646"/>
                  <a:pt x="6930969" y="570558"/>
                </a:cubicBezTo>
                <a:cubicBezTo>
                  <a:pt x="6938688" y="575470"/>
                  <a:pt x="6956230" y="579329"/>
                  <a:pt x="6983595" y="582136"/>
                </a:cubicBezTo>
                <a:cubicBezTo>
                  <a:pt x="7010960" y="584942"/>
                  <a:pt x="7060428" y="578978"/>
                  <a:pt x="7131999" y="564243"/>
                </a:cubicBezTo>
                <a:cubicBezTo>
                  <a:pt x="7203570" y="549508"/>
                  <a:pt x="7249179" y="534773"/>
                  <a:pt x="7268826" y="520037"/>
                </a:cubicBezTo>
                <a:cubicBezTo>
                  <a:pt x="7288473" y="505302"/>
                  <a:pt x="7308821" y="486708"/>
                  <a:pt x="7329871" y="464254"/>
                </a:cubicBezTo>
                <a:lnTo>
                  <a:pt x="7380392" y="283222"/>
                </a:lnTo>
                <a:lnTo>
                  <a:pt x="7426703" y="304272"/>
                </a:lnTo>
                <a:cubicBezTo>
                  <a:pt x="7442139" y="295852"/>
                  <a:pt x="7456173" y="289186"/>
                  <a:pt x="7468803" y="284274"/>
                </a:cubicBezTo>
                <a:cubicBezTo>
                  <a:pt x="7481433" y="279363"/>
                  <a:pt x="7538269" y="227088"/>
                  <a:pt x="7639310" y="127450"/>
                </a:cubicBezTo>
                <a:lnTo>
                  <a:pt x="7489853" y="62194"/>
                </a:lnTo>
                <a:lnTo>
                  <a:pt x="7502483" y="55879"/>
                </a:lnTo>
                <a:lnTo>
                  <a:pt x="7489853" y="45354"/>
                </a:lnTo>
                <a:lnTo>
                  <a:pt x="7483538" y="34829"/>
                </a:lnTo>
                <a:cubicBezTo>
                  <a:pt x="7491959" y="29215"/>
                  <a:pt x="7499326" y="23953"/>
                  <a:pt x="7505641" y="19041"/>
                </a:cubicBezTo>
                <a:cubicBezTo>
                  <a:pt x="7511956" y="14130"/>
                  <a:pt x="7528445" y="10270"/>
                  <a:pt x="7555109" y="7464"/>
                </a:cubicBezTo>
                <a:cubicBezTo>
                  <a:pt x="7581773" y="4657"/>
                  <a:pt x="7607735" y="5359"/>
                  <a:pt x="7632995" y="9569"/>
                </a:cubicBezTo>
                <a:cubicBezTo>
                  <a:pt x="7658255" y="13779"/>
                  <a:pt x="7675797" y="14831"/>
                  <a:pt x="7685621" y="12726"/>
                </a:cubicBezTo>
                <a:cubicBezTo>
                  <a:pt x="7695444" y="10621"/>
                  <a:pt x="7706671" y="8165"/>
                  <a:pt x="7719301" y="5359"/>
                </a:cubicBezTo>
                <a:cubicBezTo>
                  <a:pt x="7755788" y="39039"/>
                  <a:pt x="7797889" y="65001"/>
                  <a:pt x="7845603" y="83245"/>
                </a:cubicBezTo>
                <a:cubicBezTo>
                  <a:pt x="7868056" y="118328"/>
                  <a:pt x="7884897" y="142185"/>
                  <a:pt x="7896123" y="154815"/>
                </a:cubicBezTo>
                <a:cubicBezTo>
                  <a:pt x="7907350" y="167446"/>
                  <a:pt x="7914367" y="177971"/>
                  <a:pt x="7917173" y="186391"/>
                </a:cubicBezTo>
                <a:cubicBezTo>
                  <a:pt x="7919980" y="194811"/>
                  <a:pt x="7924190" y="207441"/>
                  <a:pt x="7929804" y="224281"/>
                </a:cubicBezTo>
                <a:lnTo>
                  <a:pt x="7919279" y="239016"/>
                </a:lnTo>
                <a:cubicBezTo>
                  <a:pt x="7908052" y="240420"/>
                  <a:pt x="7898228" y="242525"/>
                  <a:pt x="7889808" y="245331"/>
                </a:cubicBezTo>
                <a:cubicBezTo>
                  <a:pt x="7881388" y="248138"/>
                  <a:pt x="7866302" y="248840"/>
                  <a:pt x="7844550" y="247437"/>
                </a:cubicBezTo>
                <a:cubicBezTo>
                  <a:pt x="7822798" y="246033"/>
                  <a:pt x="7802801" y="235859"/>
                  <a:pt x="7784557" y="216914"/>
                </a:cubicBezTo>
                <a:cubicBezTo>
                  <a:pt x="7766313" y="197968"/>
                  <a:pt x="7748070" y="186040"/>
                  <a:pt x="7729826" y="181128"/>
                </a:cubicBezTo>
                <a:cubicBezTo>
                  <a:pt x="7711583" y="176217"/>
                  <a:pt x="7690883" y="179023"/>
                  <a:pt x="7667728" y="189548"/>
                </a:cubicBezTo>
                <a:cubicBezTo>
                  <a:pt x="7644573" y="200073"/>
                  <a:pt x="7617207" y="217265"/>
                  <a:pt x="7585632" y="241121"/>
                </a:cubicBezTo>
                <a:cubicBezTo>
                  <a:pt x="7554057" y="264978"/>
                  <a:pt x="7531252" y="280766"/>
                  <a:pt x="7517219" y="288484"/>
                </a:cubicBezTo>
                <a:cubicBezTo>
                  <a:pt x="7503185" y="296203"/>
                  <a:pt x="7487047" y="307079"/>
                  <a:pt x="7468803" y="321112"/>
                </a:cubicBezTo>
                <a:lnTo>
                  <a:pt x="7462488" y="295852"/>
                </a:lnTo>
                <a:cubicBezTo>
                  <a:pt x="7451261" y="298659"/>
                  <a:pt x="7441438" y="301115"/>
                  <a:pt x="7433018" y="303220"/>
                </a:cubicBezTo>
                <a:cubicBezTo>
                  <a:pt x="7424598" y="305325"/>
                  <a:pt x="7417581" y="308482"/>
                  <a:pt x="7411967" y="312692"/>
                </a:cubicBezTo>
                <a:lnTo>
                  <a:pt x="7422493" y="340058"/>
                </a:lnTo>
                <a:lnTo>
                  <a:pt x="7437228" y="344268"/>
                </a:lnTo>
                <a:lnTo>
                  <a:pt x="7449858" y="384263"/>
                </a:lnTo>
                <a:cubicBezTo>
                  <a:pt x="7498975" y="367423"/>
                  <a:pt x="7539321" y="353740"/>
                  <a:pt x="7570897" y="343215"/>
                </a:cubicBezTo>
                <a:cubicBezTo>
                  <a:pt x="7602472" y="332690"/>
                  <a:pt x="7644573" y="321463"/>
                  <a:pt x="7697198" y="309535"/>
                </a:cubicBezTo>
                <a:cubicBezTo>
                  <a:pt x="7749824" y="297606"/>
                  <a:pt x="7793328" y="291642"/>
                  <a:pt x="7827710" y="291642"/>
                </a:cubicBezTo>
                <a:cubicBezTo>
                  <a:pt x="7862092" y="291642"/>
                  <a:pt x="7904543" y="290239"/>
                  <a:pt x="7955064" y="287432"/>
                </a:cubicBezTo>
                <a:lnTo>
                  <a:pt x="7986639" y="249541"/>
                </a:lnTo>
                <a:cubicBezTo>
                  <a:pt x="7997866" y="249541"/>
                  <a:pt x="8007339" y="249191"/>
                  <a:pt x="8015057" y="248489"/>
                </a:cubicBezTo>
                <a:cubicBezTo>
                  <a:pt x="8022776" y="247787"/>
                  <a:pt x="8032950" y="254453"/>
                  <a:pt x="8045580" y="268487"/>
                </a:cubicBezTo>
                <a:cubicBezTo>
                  <a:pt x="8058210" y="282520"/>
                  <a:pt x="8071893" y="291993"/>
                  <a:pt x="8086628" y="296905"/>
                </a:cubicBezTo>
                <a:cubicBezTo>
                  <a:pt x="8101363" y="301816"/>
                  <a:pt x="8122063" y="311289"/>
                  <a:pt x="8148726" y="325322"/>
                </a:cubicBezTo>
                <a:cubicBezTo>
                  <a:pt x="8152936" y="336549"/>
                  <a:pt x="8161005" y="354091"/>
                  <a:pt x="8172934" y="377948"/>
                </a:cubicBezTo>
                <a:cubicBezTo>
                  <a:pt x="8184863" y="401805"/>
                  <a:pt x="8193633" y="426364"/>
                  <a:pt x="8199247" y="451624"/>
                </a:cubicBezTo>
                <a:lnTo>
                  <a:pt x="8165567" y="491619"/>
                </a:lnTo>
                <a:lnTo>
                  <a:pt x="8100311" y="542140"/>
                </a:lnTo>
                <a:lnTo>
                  <a:pt x="8083471" y="535825"/>
                </a:lnTo>
                <a:lnTo>
                  <a:pt x="8037160" y="575820"/>
                </a:lnTo>
                <a:lnTo>
                  <a:pt x="8041370" y="561085"/>
                </a:lnTo>
                <a:cubicBezTo>
                  <a:pt x="8031547" y="570909"/>
                  <a:pt x="8012952" y="584591"/>
                  <a:pt x="7985587" y="602133"/>
                </a:cubicBezTo>
                <a:cubicBezTo>
                  <a:pt x="7958221" y="619675"/>
                  <a:pt x="7939627" y="629148"/>
                  <a:pt x="7929804" y="630551"/>
                </a:cubicBezTo>
                <a:lnTo>
                  <a:pt x="7923489" y="638971"/>
                </a:lnTo>
                <a:lnTo>
                  <a:pt x="7904543" y="649496"/>
                </a:lnTo>
                <a:lnTo>
                  <a:pt x="7961379" y="594766"/>
                </a:lnTo>
                <a:cubicBezTo>
                  <a:pt x="7940329" y="608799"/>
                  <a:pt x="7920682" y="620026"/>
                  <a:pt x="7902438" y="628446"/>
                </a:cubicBezTo>
                <a:cubicBezTo>
                  <a:pt x="7902438" y="621429"/>
                  <a:pt x="7903140" y="613009"/>
                  <a:pt x="7904543" y="603186"/>
                </a:cubicBezTo>
                <a:lnTo>
                  <a:pt x="7839287" y="649496"/>
                </a:lnTo>
                <a:cubicBezTo>
                  <a:pt x="7842094" y="656513"/>
                  <a:pt x="7845252" y="661425"/>
                  <a:pt x="7848760" y="664232"/>
                </a:cubicBezTo>
                <a:cubicBezTo>
                  <a:pt x="7852269" y="667038"/>
                  <a:pt x="7852619" y="670897"/>
                  <a:pt x="7849813" y="675809"/>
                </a:cubicBezTo>
                <a:cubicBezTo>
                  <a:pt x="7847006" y="680721"/>
                  <a:pt x="7846304" y="687036"/>
                  <a:pt x="7847708" y="694754"/>
                </a:cubicBezTo>
                <a:cubicBezTo>
                  <a:pt x="7849111" y="702473"/>
                  <a:pt x="7843147" y="711244"/>
                  <a:pt x="7829815" y="721067"/>
                </a:cubicBezTo>
                <a:cubicBezTo>
                  <a:pt x="7816483" y="730891"/>
                  <a:pt x="7796485" y="751239"/>
                  <a:pt x="7769822" y="782113"/>
                </a:cubicBezTo>
                <a:cubicBezTo>
                  <a:pt x="7616857" y="887364"/>
                  <a:pt x="7527744" y="950164"/>
                  <a:pt x="7502483" y="970513"/>
                </a:cubicBezTo>
                <a:cubicBezTo>
                  <a:pt x="7477223" y="990861"/>
                  <a:pt x="7446349" y="1017876"/>
                  <a:pt x="7409863" y="1051556"/>
                </a:cubicBezTo>
                <a:lnTo>
                  <a:pt x="7405652" y="1068396"/>
                </a:lnTo>
                <a:cubicBezTo>
                  <a:pt x="7492660" y="1027699"/>
                  <a:pt x="7579668" y="986300"/>
                  <a:pt x="7666675" y="944200"/>
                </a:cubicBezTo>
                <a:lnTo>
                  <a:pt x="7687726" y="921045"/>
                </a:lnTo>
                <a:lnTo>
                  <a:pt x="7710881" y="925255"/>
                </a:lnTo>
                <a:lnTo>
                  <a:pt x="7719301" y="899994"/>
                </a:lnTo>
                <a:cubicBezTo>
                  <a:pt x="7729125" y="894381"/>
                  <a:pt x="7740001" y="890522"/>
                  <a:pt x="7751929" y="888417"/>
                </a:cubicBezTo>
                <a:cubicBezTo>
                  <a:pt x="7763857" y="886312"/>
                  <a:pt x="7772628" y="885259"/>
                  <a:pt x="7778242" y="885259"/>
                </a:cubicBezTo>
                <a:cubicBezTo>
                  <a:pt x="7783855" y="885259"/>
                  <a:pt x="7788767" y="881751"/>
                  <a:pt x="7792977" y="874734"/>
                </a:cubicBezTo>
                <a:cubicBezTo>
                  <a:pt x="7798591" y="876137"/>
                  <a:pt x="7803853" y="877541"/>
                  <a:pt x="7808765" y="878944"/>
                </a:cubicBezTo>
                <a:cubicBezTo>
                  <a:pt x="7813676" y="880347"/>
                  <a:pt x="7823851" y="884558"/>
                  <a:pt x="7839287" y="891574"/>
                </a:cubicBezTo>
                <a:cubicBezTo>
                  <a:pt x="7854724" y="898591"/>
                  <a:pt x="7870863" y="901398"/>
                  <a:pt x="7887703" y="899994"/>
                </a:cubicBezTo>
                <a:cubicBezTo>
                  <a:pt x="7904543" y="898591"/>
                  <a:pt x="7918928" y="901047"/>
                  <a:pt x="7930856" y="907362"/>
                </a:cubicBezTo>
                <a:cubicBezTo>
                  <a:pt x="7942785" y="913677"/>
                  <a:pt x="7959976" y="923851"/>
                  <a:pt x="7982429" y="937885"/>
                </a:cubicBezTo>
                <a:cubicBezTo>
                  <a:pt x="7990849" y="950515"/>
                  <a:pt x="7997515" y="958935"/>
                  <a:pt x="8002427" y="963145"/>
                </a:cubicBezTo>
                <a:cubicBezTo>
                  <a:pt x="8007339" y="967355"/>
                  <a:pt x="8009795" y="970863"/>
                  <a:pt x="8009795" y="973670"/>
                </a:cubicBezTo>
                <a:cubicBezTo>
                  <a:pt x="8009795" y="976477"/>
                  <a:pt x="8010496" y="980687"/>
                  <a:pt x="8011900" y="986300"/>
                </a:cubicBezTo>
                <a:cubicBezTo>
                  <a:pt x="8000673" y="986300"/>
                  <a:pt x="7991551" y="989107"/>
                  <a:pt x="7984534" y="994720"/>
                </a:cubicBezTo>
                <a:cubicBezTo>
                  <a:pt x="7977518" y="1000334"/>
                  <a:pt x="7964887" y="1007701"/>
                  <a:pt x="7946644" y="1016823"/>
                </a:cubicBezTo>
                <a:cubicBezTo>
                  <a:pt x="7928400" y="1025945"/>
                  <a:pt x="7910157" y="1032611"/>
                  <a:pt x="7891913" y="1036821"/>
                </a:cubicBezTo>
                <a:lnTo>
                  <a:pt x="7919279" y="1062081"/>
                </a:lnTo>
                <a:lnTo>
                  <a:pt x="7809817" y="1070501"/>
                </a:lnTo>
                <a:lnTo>
                  <a:pt x="7816132" y="1057871"/>
                </a:lnTo>
                <a:cubicBezTo>
                  <a:pt x="7809115" y="1057871"/>
                  <a:pt x="7803853" y="1057520"/>
                  <a:pt x="7800345" y="1056819"/>
                </a:cubicBezTo>
                <a:cubicBezTo>
                  <a:pt x="7796836" y="1056117"/>
                  <a:pt x="7792977" y="1056819"/>
                  <a:pt x="7788767" y="1058924"/>
                </a:cubicBezTo>
                <a:cubicBezTo>
                  <a:pt x="7784557" y="1061029"/>
                  <a:pt x="7776839" y="1064186"/>
                  <a:pt x="7765612" y="1068396"/>
                </a:cubicBezTo>
                <a:lnTo>
                  <a:pt x="7765612" y="1081026"/>
                </a:lnTo>
                <a:cubicBezTo>
                  <a:pt x="7778242" y="1074010"/>
                  <a:pt x="7790872" y="1071203"/>
                  <a:pt x="7803502" y="1072606"/>
                </a:cubicBezTo>
                <a:cubicBezTo>
                  <a:pt x="7769822" y="1085237"/>
                  <a:pt x="7738246" y="1097867"/>
                  <a:pt x="7708776" y="1110497"/>
                </a:cubicBezTo>
                <a:lnTo>
                  <a:pt x="7710881" y="1095762"/>
                </a:lnTo>
                <a:lnTo>
                  <a:pt x="7677201" y="1135757"/>
                </a:lnTo>
                <a:cubicBezTo>
                  <a:pt x="7685621" y="1142774"/>
                  <a:pt x="7692287" y="1148387"/>
                  <a:pt x="7697198" y="1152597"/>
                </a:cubicBezTo>
                <a:cubicBezTo>
                  <a:pt x="7702110" y="1156807"/>
                  <a:pt x="7707723" y="1165578"/>
                  <a:pt x="7714039" y="1178910"/>
                </a:cubicBezTo>
                <a:cubicBezTo>
                  <a:pt x="7720354" y="1192242"/>
                  <a:pt x="7723511" y="1214696"/>
                  <a:pt x="7723511" y="1246271"/>
                </a:cubicBezTo>
                <a:cubicBezTo>
                  <a:pt x="7723511" y="1277846"/>
                  <a:pt x="7717196" y="1327665"/>
                  <a:pt x="7704566" y="1395728"/>
                </a:cubicBezTo>
                <a:cubicBezTo>
                  <a:pt x="7691936" y="1463790"/>
                  <a:pt x="7683165" y="1506592"/>
                  <a:pt x="7678253" y="1524134"/>
                </a:cubicBezTo>
                <a:cubicBezTo>
                  <a:pt x="7673341" y="1541676"/>
                  <a:pt x="7667377" y="1560972"/>
                  <a:pt x="7660360" y="1582022"/>
                </a:cubicBezTo>
                <a:cubicBezTo>
                  <a:pt x="7682814" y="1580619"/>
                  <a:pt x="7701058" y="1580268"/>
                  <a:pt x="7715091" y="1580970"/>
                </a:cubicBezTo>
                <a:cubicBezTo>
                  <a:pt x="7729125" y="1581671"/>
                  <a:pt x="7748771" y="1577461"/>
                  <a:pt x="7774032" y="1568340"/>
                </a:cubicBezTo>
                <a:cubicBezTo>
                  <a:pt x="7799292" y="1559218"/>
                  <a:pt x="7830517" y="1551149"/>
                  <a:pt x="7867705" y="1544132"/>
                </a:cubicBezTo>
                <a:cubicBezTo>
                  <a:pt x="7904894" y="1537115"/>
                  <a:pt x="7925594" y="1531502"/>
                  <a:pt x="7929804" y="1527292"/>
                </a:cubicBezTo>
                <a:cubicBezTo>
                  <a:pt x="7942434" y="1482385"/>
                  <a:pt x="7954011" y="1444845"/>
                  <a:pt x="7964537" y="1414673"/>
                </a:cubicBezTo>
                <a:cubicBezTo>
                  <a:pt x="7975062" y="1384501"/>
                  <a:pt x="7987692" y="1325911"/>
                  <a:pt x="8002427" y="1238903"/>
                </a:cubicBezTo>
                <a:cubicBezTo>
                  <a:pt x="8017162" y="1151896"/>
                  <a:pt x="8028038" y="1091552"/>
                  <a:pt x="8035055" y="1057871"/>
                </a:cubicBezTo>
                <a:cubicBezTo>
                  <a:pt x="8042071" y="1024191"/>
                  <a:pt x="8051193" y="980687"/>
                  <a:pt x="8062420" y="927360"/>
                </a:cubicBezTo>
                <a:cubicBezTo>
                  <a:pt x="8052597" y="989107"/>
                  <a:pt x="8051895" y="1049451"/>
                  <a:pt x="8060315" y="1108392"/>
                </a:cubicBezTo>
                <a:lnTo>
                  <a:pt x="8064525" y="1081026"/>
                </a:lnTo>
                <a:cubicBezTo>
                  <a:pt x="8071542" y="1113303"/>
                  <a:pt x="8076454" y="1136810"/>
                  <a:pt x="8079261" y="1151545"/>
                </a:cubicBezTo>
                <a:cubicBezTo>
                  <a:pt x="8082067" y="1166280"/>
                  <a:pt x="8084172" y="1174349"/>
                  <a:pt x="8085575" y="1175753"/>
                </a:cubicBezTo>
                <a:cubicBezTo>
                  <a:pt x="8086979" y="1177156"/>
                  <a:pt x="8089084" y="1180664"/>
                  <a:pt x="8091891" y="1186278"/>
                </a:cubicBezTo>
                <a:lnTo>
                  <a:pt x="8096101" y="1139967"/>
                </a:lnTo>
                <a:lnTo>
                  <a:pt x="8104521" y="1177858"/>
                </a:lnTo>
                <a:lnTo>
                  <a:pt x="8110836" y="1087342"/>
                </a:lnTo>
                <a:lnTo>
                  <a:pt x="8117151" y="1135757"/>
                </a:lnTo>
                <a:cubicBezTo>
                  <a:pt x="8122764" y="1116110"/>
                  <a:pt x="8130483" y="1095060"/>
                  <a:pt x="8140306" y="1072606"/>
                </a:cubicBezTo>
                <a:lnTo>
                  <a:pt x="8140306" y="1102077"/>
                </a:lnTo>
                <a:lnTo>
                  <a:pt x="8146621" y="1078921"/>
                </a:lnTo>
                <a:lnTo>
                  <a:pt x="8150831" y="1121022"/>
                </a:lnTo>
                <a:lnTo>
                  <a:pt x="8157146" y="1112602"/>
                </a:lnTo>
                <a:cubicBezTo>
                  <a:pt x="8158550" y="1128039"/>
                  <a:pt x="8160304" y="1139616"/>
                  <a:pt x="8162409" y="1147335"/>
                </a:cubicBezTo>
                <a:cubicBezTo>
                  <a:pt x="8164514" y="1155053"/>
                  <a:pt x="8166268" y="1159614"/>
                  <a:pt x="8167671" y="1161017"/>
                </a:cubicBezTo>
                <a:lnTo>
                  <a:pt x="8165567" y="1171542"/>
                </a:lnTo>
                <a:lnTo>
                  <a:pt x="8178197" y="1198908"/>
                </a:lnTo>
                <a:lnTo>
                  <a:pt x="8178197" y="1179963"/>
                </a:lnTo>
                <a:lnTo>
                  <a:pt x="8182407" y="1188383"/>
                </a:lnTo>
                <a:lnTo>
                  <a:pt x="8192932" y="1196803"/>
                </a:lnTo>
                <a:lnTo>
                  <a:pt x="8184512" y="1142072"/>
                </a:lnTo>
                <a:lnTo>
                  <a:pt x="8232927" y="1329419"/>
                </a:lnTo>
                <a:lnTo>
                  <a:pt x="8243453" y="1308369"/>
                </a:lnTo>
                <a:lnTo>
                  <a:pt x="8262397" y="1327314"/>
                </a:lnTo>
                <a:cubicBezTo>
                  <a:pt x="8270818" y="1310474"/>
                  <a:pt x="8275729" y="1293634"/>
                  <a:pt x="8277133" y="1276794"/>
                </a:cubicBezTo>
                <a:cubicBezTo>
                  <a:pt x="8282746" y="1316088"/>
                  <a:pt x="8291868" y="1353978"/>
                  <a:pt x="8304498" y="1390465"/>
                </a:cubicBezTo>
                <a:cubicBezTo>
                  <a:pt x="8319935" y="1403095"/>
                  <a:pt x="8336073" y="1415024"/>
                  <a:pt x="8352913" y="1426250"/>
                </a:cubicBezTo>
                <a:cubicBezTo>
                  <a:pt x="8354317" y="1430461"/>
                  <a:pt x="8360632" y="1441337"/>
                  <a:pt x="8371859" y="1458878"/>
                </a:cubicBezTo>
                <a:cubicBezTo>
                  <a:pt x="8383085" y="1476420"/>
                  <a:pt x="8392207" y="1496067"/>
                  <a:pt x="8399224" y="1517819"/>
                </a:cubicBezTo>
                <a:cubicBezTo>
                  <a:pt x="8406241" y="1539571"/>
                  <a:pt x="8407995" y="1564480"/>
                  <a:pt x="8404487" y="1592547"/>
                </a:cubicBezTo>
                <a:cubicBezTo>
                  <a:pt x="8400979" y="1620614"/>
                  <a:pt x="8393962" y="1646226"/>
                  <a:pt x="8383437" y="1669381"/>
                </a:cubicBezTo>
                <a:cubicBezTo>
                  <a:pt x="8372911" y="1692536"/>
                  <a:pt x="8364842" y="1707271"/>
                  <a:pt x="8359229" y="1713586"/>
                </a:cubicBezTo>
                <a:cubicBezTo>
                  <a:pt x="8353615" y="1719902"/>
                  <a:pt x="8348002" y="1728672"/>
                  <a:pt x="8342389" y="1739899"/>
                </a:cubicBezTo>
                <a:cubicBezTo>
                  <a:pt x="8333969" y="1742706"/>
                  <a:pt x="8326250" y="1744460"/>
                  <a:pt x="8319233" y="1745162"/>
                </a:cubicBezTo>
                <a:cubicBezTo>
                  <a:pt x="8312217" y="1745863"/>
                  <a:pt x="8299586" y="1752529"/>
                  <a:pt x="8281343" y="1765160"/>
                </a:cubicBezTo>
                <a:cubicBezTo>
                  <a:pt x="8263099" y="1777790"/>
                  <a:pt x="8242049" y="1786911"/>
                  <a:pt x="8218192" y="1792525"/>
                </a:cubicBezTo>
                <a:cubicBezTo>
                  <a:pt x="8194335" y="1798138"/>
                  <a:pt x="8172583" y="1796033"/>
                  <a:pt x="8152936" y="1786210"/>
                </a:cubicBezTo>
                <a:cubicBezTo>
                  <a:pt x="8133289" y="1776386"/>
                  <a:pt x="8118203" y="1773229"/>
                  <a:pt x="8107678" y="1776737"/>
                </a:cubicBezTo>
                <a:cubicBezTo>
                  <a:pt x="8097153" y="1780246"/>
                  <a:pt x="8087681" y="1779895"/>
                  <a:pt x="8079261" y="1775685"/>
                </a:cubicBezTo>
                <a:cubicBezTo>
                  <a:pt x="8070840" y="1771475"/>
                  <a:pt x="8063473" y="1771475"/>
                  <a:pt x="8057158" y="1775685"/>
                </a:cubicBezTo>
                <a:cubicBezTo>
                  <a:pt x="8050843" y="1779895"/>
                  <a:pt x="8043475" y="1781649"/>
                  <a:pt x="8035055" y="1780947"/>
                </a:cubicBezTo>
                <a:cubicBezTo>
                  <a:pt x="8026635" y="1780246"/>
                  <a:pt x="8003129" y="1784806"/>
                  <a:pt x="7964537" y="1794630"/>
                </a:cubicBezTo>
                <a:cubicBezTo>
                  <a:pt x="7925945" y="1804453"/>
                  <a:pt x="7904193" y="1812873"/>
                  <a:pt x="7899281" y="1819890"/>
                </a:cubicBezTo>
                <a:cubicBezTo>
                  <a:pt x="7894369" y="1826907"/>
                  <a:pt x="7890861" y="1830415"/>
                  <a:pt x="7888756" y="1830415"/>
                </a:cubicBezTo>
                <a:cubicBezTo>
                  <a:pt x="7886651" y="1830415"/>
                  <a:pt x="7883493" y="1830415"/>
                  <a:pt x="7879283" y="1830415"/>
                </a:cubicBezTo>
                <a:lnTo>
                  <a:pt x="7887703" y="1819890"/>
                </a:lnTo>
                <a:cubicBezTo>
                  <a:pt x="7866653" y="1826907"/>
                  <a:pt x="7848409" y="1832170"/>
                  <a:pt x="7832973" y="1835678"/>
                </a:cubicBezTo>
                <a:cubicBezTo>
                  <a:pt x="7817536" y="1839186"/>
                  <a:pt x="7795082" y="1841291"/>
                  <a:pt x="7765612" y="1841993"/>
                </a:cubicBezTo>
                <a:cubicBezTo>
                  <a:pt x="7736141" y="1842695"/>
                  <a:pt x="7709829" y="1840940"/>
                  <a:pt x="7686673" y="1836730"/>
                </a:cubicBezTo>
                <a:cubicBezTo>
                  <a:pt x="7663518" y="1832520"/>
                  <a:pt x="7645274" y="1826556"/>
                  <a:pt x="7631943" y="1818838"/>
                </a:cubicBezTo>
                <a:cubicBezTo>
                  <a:pt x="7618611" y="1811119"/>
                  <a:pt x="7599315" y="1800243"/>
                  <a:pt x="7574054" y="1786210"/>
                </a:cubicBezTo>
                <a:cubicBezTo>
                  <a:pt x="7554407" y="1759546"/>
                  <a:pt x="7539672" y="1742004"/>
                  <a:pt x="7529849" y="1733584"/>
                </a:cubicBezTo>
                <a:cubicBezTo>
                  <a:pt x="7520025" y="1725164"/>
                  <a:pt x="7515465" y="1713937"/>
                  <a:pt x="7516166" y="1699904"/>
                </a:cubicBezTo>
                <a:cubicBezTo>
                  <a:pt x="7516868" y="1685870"/>
                  <a:pt x="7511255" y="1672889"/>
                  <a:pt x="7499326" y="1660961"/>
                </a:cubicBezTo>
                <a:cubicBezTo>
                  <a:pt x="7487397" y="1649032"/>
                  <a:pt x="7480732" y="1634999"/>
                  <a:pt x="7479328" y="1618860"/>
                </a:cubicBezTo>
                <a:cubicBezTo>
                  <a:pt x="7477925" y="1602722"/>
                  <a:pt x="7481433" y="1588337"/>
                  <a:pt x="7489853" y="1575707"/>
                </a:cubicBezTo>
                <a:cubicBezTo>
                  <a:pt x="7498273" y="1563077"/>
                  <a:pt x="7509500" y="1538518"/>
                  <a:pt x="7523534" y="1502031"/>
                </a:cubicBezTo>
                <a:lnTo>
                  <a:pt x="7574054" y="1468351"/>
                </a:lnTo>
                <a:cubicBezTo>
                  <a:pt x="7592298" y="1424847"/>
                  <a:pt x="7606331" y="1392921"/>
                  <a:pt x="7616155" y="1372572"/>
                </a:cubicBezTo>
                <a:cubicBezTo>
                  <a:pt x="7625979" y="1352224"/>
                  <a:pt x="7634399" y="1326613"/>
                  <a:pt x="7641415" y="1295739"/>
                </a:cubicBezTo>
                <a:cubicBezTo>
                  <a:pt x="7648432" y="1264865"/>
                  <a:pt x="7650888" y="1245218"/>
                  <a:pt x="7648783" y="1236798"/>
                </a:cubicBezTo>
                <a:cubicBezTo>
                  <a:pt x="7646678" y="1228378"/>
                  <a:pt x="7644222" y="1218555"/>
                  <a:pt x="7641415" y="1207328"/>
                </a:cubicBezTo>
                <a:lnTo>
                  <a:pt x="7618260" y="1211538"/>
                </a:lnTo>
                <a:cubicBezTo>
                  <a:pt x="7501782" y="1388360"/>
                  <a:pt x="7431263" y="1497471"/>
                  <a:pt x="7406705" y="1538869"/>
                </a:cubicBezTo>
                <a:cubicBezTo>
                  <a:pt x="7382146" y="1580268"/>
                  <a:pt x="7369867" y="1606932"/>
                  <a:pt x="7369867" y="1618860"/>
                </a:cubicBezTo>
                <a:cubicBezTo>
                  <a:pt x="7369867" y="1630789"/>
                  <a:pt x="7369867" y="1645173"/>
                  <a:pt x="7369867" y="1662013"/>
                </a:cubicBezTo>
                <a:cubicBezTo>
                  <a:pt x="7357237" y="1664820"/>
                  <a:pt x="7345308" y="1666925"/>
                  <a:pt x="7334082" y="1668328"/>
                </a:cubicBezTo>
                <a:lnTo>
                  <a:pt x="7346712" y="1702009"/>
                </a:lnTo>
                <a:lnTo>
                  <a:pt x="7344607" y="1706219"/>
                </a:lnTo>
                <a:lnTo>
                  <a:pt x="7308821" y="1653593"/>
                </a:lnTo>
                <a:lnTo>
                  <a:pt x="7275141" y="1638858"/>
                </a:lnTo>
                <a:cubicBezTo>
                  <a:pt x="7273737" y="1622018"/>
                  <a:pt x="7274088" y="1609037"/>
                  <a:pt x="7276193" y="1599915"/>
                </a:cubicBezTo>
                <a:cubicBezTo>
                  <a:pt x="7278298" y="1590793"/>
                  <a:pt x="7279702" y="1580619"/>
                  <a:pt x="7280403" y="1569392"/>
                </a:cubicBezTo>
                <a:cubicBezTo>
                  <a:pt x="7281105" y="1558165"/>
                  <a:pt x="7283561" y="1544834"/>
                  <a:pt x="7287771" y="1529397"/>
                </a:cubicBezTo>
                <a:cubicBezTo>
                  <a:pt x="7291981" y="1513960"/>
                  <a:pt x="7295489" y="1502733"/>
                  <a:pt x="7298296" y="1495716"/>
                </a:cubicBezTo>
                <a:lnTo>
                  <a:pt x="7319346" y="1483086"/>
                </a:lnTo>
                <a:cubicBezTo>
                  <a:pt x="7338993" y="1449406"/>
                  <a:pt x="7353027" y="1425549"/>
                  <a:pt x="7361447" y="1411515"/>
                </a:cubicBezTo>
                <a:cubicBezTo>
                  <a:pt x="7369867" y="1397482"/>
                  <a:pt x="7386356" y="1373625"/>
                  <a:pt x="7410915" y="1339945"/>
                </a:cubicBezTo>
                <a:cubicBezTo>
                  <a:pt x="7435473" y="1306264"/>
                  <a:pt x="7452665" y="1284512"/>
                  <a:pt x="7462488" y="1274689"/>
                </a:cubicBezTo>
                <a:cubicBezTo>
                  <a:pt x="7472311" y="1264865"/>
                  <a:pt x="7477223" y="1254340"/>
                  <a:pt x="7477223" y="1243113"/>
                </a:cubicBezTo>
                <a:cubicBezTo>
                  <a:pt x="7461787" y="1255744"/>
                  <a:pt x="7451261" y="1264514"/>
                  <a:pt x="7445648" y="1269426"/>
                </a:cubicBezTo>
                <a:cubicBezTo>
                  <a:pt x="7440035" y="1274338"/>
                  <a:pt x="7434772" y="1276794"/>
                  <a:pt x="7429860" y="1276794"/>
                </a:cubicBezTo>
                <a:cubicBezTo>
                  <a:pt x="7424949" y="1276794"/>
                  <a:pt x="7420738" y="1279250"/>
                  <a:pt x="7417230" y="1284161"/>
                </a:cubicBezTo>
                <a:cubicBezTo>
                  <a:pt x="7413722" y="1289073"/>
                  <a:pt x="7406705" y="1291880"/>
                  <a:pt x="7396180" y="1292581"/>
                </a:cubicBezTo>
                <a:cubicBezTo>
                  <a:pt x="7385655" y="1293283"/>
                  <a:pt x="7358289" y="1308369"/>
                  <a:pt x="7314084" y="1337839"/>
                </a:cubicBezTo>
                <a:cubicBezTo>
                  <a:pt x="7269878" y="1367310"/>
                  <a:pt x="7231637" y="1388009"/>
                  <a:pt x="7199360" y="1399938"/>
                </a:cubicBezTo>
                <a:cubicBezTo>
                  <a:pt x="7167083" y="1411866"/>
                  <a:pt x="7141472" y="1422742"/>
                  <a:pt x="7122527" y="1432566"/>
                </a:cubicBezTo>
                <a:cubicBezTo>
                  <a:pt x="7103581" y="1442389"/>
                  <a:pt x="7074462" y="1457124"/>
                  <a:pt x="7035168" y="1476771"/>
                </a:cubicBezTo>
                <a:lnTo>
                  <a:pt x="7035168" y="1466246"/>
                </a:lnTo>
                <a:cubicBezTo>
                  <a:pt x="7015521" y="1474666"/>
                  <a:pt x="7001488" y="1480981"/>
                  <a:pt x="6993068" y="1485191"/>
                </a:cubicBezTo>
                <a:cubicBezTo>
                  <a:pt x="6984647" y="1489401"/>
                  <a:pt x="6976578" y="1490805"/>
                  <a:pt x="6968860" y="1489401"/>
                </a:cubicBezTo>
                <a:cubicBezTo>
                  <a:pt x="6961141" y="1487998"/>
                  <a:pt x="6951669" y="1486595"/>
                  <a:pt x="6940442" y="1485191"/>
                </a:cubicBezTo>
                <a:cubicBezTo>
                  <a:pt x="6933425" y="1473964"/>
                  <a:pt x="6928163" y="1465544"/>
                  <a:pt x="6924654" y="1459931"/>
                </a:cubicBezTo>
                <a:cubicBezTo>
                  <a:pt x="6921146" y="1454318"/>
                  <a:pt x="6919392" y="1444143"/>
                  <a:pt x="6919392" y="1429408"/>
                </a:cubicBezTo>
                <a:cubicBezTo>
                  <a:pt x="6919392" y="1414673"/>
                  <a:pt x="6916936" y="1402744"/>
                  <a:pt x="6912024" y="1393623"/>
                </a:cubicBezTo>
                <a:cubicBezTo>
                  <a:pt x="6907112" y="1384501"/>
                  <a:pt x="6901148" y="1370117"/>
                  <a:pt x="6894131" y="1350470"/>
                </a:cubicBezTo>
                <a:cubicBezTo>
                  <a:pt x="6910972" y="1347663"/>
                  <a:pt x="6925005" y="1344505"/>
                  <a:pt x="6936232" y="1340997"/>
                </a:cubicBezTo>
                <a:cubicBezTo>
                  <a:pt x="6947459" y="1337489"/>
                  <a:pt x="6980788" y="1323104"/>
                  <a:pt x="7036221" y="1297844"/>
                </a:cubicBezTo>
                <a:cubicBezTo>
                  <a:pt x="7091653" y="1272584"/>
                  <a:pt x="7171995" y="1208731"/>
                  <a:pt x="7277246" y="1106287"/>
                </a:cubicBezTo>
                <a:cubicBezTo>
                  <a:pt x="7263212" y="1059976"/>
                  <a:pt x="7252687" y="1028050"/>
                  <a:pt x="7245671" y="1010508"/>
                </a:cubicBezTo>
                <a:cubicBezTo>
                  <a:pt x="7238654" y="992966"/>
                  <a:pt x="7234444" y="980336"/>
                  <a:pt x="7233040" y="972618"/>
                </a:cubicBezTo>
                <a:cubicBezTo>
                  <a:pt x="7231637" y="964899"/>
                  <a:pt x="7230935" y="954725"/>
                  <a:pt x="7230935" y="942095"/>
                </a:cubicBezTo>
                <a:lnTo>
                  <a:pt x="7239355" y="956830"/>
                </a:lnTo>
                <a:lnTo>
                  <a:pt x="7230935" y="887364"/>
                </a:lnTo>
                <a:lnTo>
                  <a:pt x="7121474" y="1022086"/>
                </a:lnTo>
                <a:cubicBezTo>
                  <a:pt x="7092004" y="1052959"/>
                  <a:pt x="7069550" y="1076115"/>
                  <a:pt x="7054113" y="1091552"/>
                </a:cubicBezTo>
                <a:cubicBezTo>
                  <a:pt x="7038676" y="1106988"/>
                  <a:pt x="7018328" y="1117163"/>
                  <a:pt x="6993068" y="1122074"/>
                </a:cubicBezTo>
                <a:cubicBezTo>
                  <a:pt x="6967807" y="1126986"/>
                  <a:pt x="6949915" y="1128039"/>
                  <a:pt x="6939389" y="1125232"/>
                </a:cubicBezTo>
                <a:cubicBezTo>
                  <a:pt x="6928864" y="1122425"/>
                  <a:pt x="6915883" y="1118917"/>
                  <a:pt x="6900446" y="1114707"/>
                </a:cubicBezTo>
                <a:lnTo>
                  <a:pt x="6860451" y="1059976"/>
                </a:lnTo>
                <a:cubicBezTo>
                  <a:pt x="6864661" y="1054363"/>
                  <a:pt x="6865363" y="1049100"/>
                  <a:pt x="6862556" y="1044188"/>
                </a:cubicBezTo>
                <a:cubicBezTo>
                  <a:pt x="6859749" y="1039277"/>
                  <a:pt x="6853785" y="1015069"/>
                  <a:pt x="6844663" y="971565"/>
                </a:cubicBezTo>
                <a:cubicBezTo>
                  <a:pt x="6835541" y="928061"/>
                  <a:pt x="6826069" y="878944"/>
                  <a:pt x="6816245" y="824213"/>
                </a:cubicBezTo>
                <a:cubicBezTo>
                  <a:pt x="6823262" y="848070"/>
                  <a:pt x="6830630" y="871226"/>
                  <a:pt x="6838348" y="893679"/>
                </a:cubicBezTo>
                <a:cubicBezTo>
                  <a:pt x="6846067" y="916133"/>
                  <a:pt x="6851329" y="931219"/>
                  <a:pt x="6854136" y="938937"/>
                </a:cubicBezTo>
                <a:cubicBezTo>
                  <a:pt x="6856943" y="946656"/>
                  <a:pt x="6856943" y="954023"/>
                  <a:pt x="6854136" y="961040"/>
                </a:cubicBezTo>
                <a:lnTo>
                  <a:pt x="6868871" y="977880"/>
                </a:lnTo>
                <a:cubicBezTo>
                  <a:pt x="6871678" y="973670"/>
                  <a:pt x="6873432" y="969811"/>
                  <a:pt x="6874134" y="966303"/>
                </a:cubicBezTo>
                <a:cubicBezTo>
                  <a:pt x="6874835" y="962794"/>
                  <a:pt x="6871678" y="948410"/>
                  <a:pt x="6864661" y="923150"/>
                </a:cubicBezTo>
                <a:lnTo>
                  <a:pt x="6860111" y="908591"/>
                </a:lnTo>
                <a:lnTo>
                  <a:pt x="6855188" y="898942"/>
                </a:lnTo>
                <a:cubicBezTo>
                  <a:pt x="6853434" y="894381"/>
                  <a:pt x="6852119" y="889557"/>
                  <a:pt x="6851241" y="884470"/>
                </a:cubicBezTo>
                <a:lnTo>
                  <a:pt x="6850892" y="880212"/>
                </a:lnTo>
                <a:lnTo>
                  <a:pt x="6838348" y="847369"/>
                </a:lnTo>
                <a:cubicBezTo>
                  <a:pt x="6827823" y="822108"/>
                  <a:pt x="6817649" y="793340"/>
                  <a:pt x="6807825" y="761063"/>
                </a:cubicBezTo>
                <a:cubicBezTo>
                  <a:pt x="6798002" y="728786"/>
                  <a:pt x="6790985" y="710191"/>
                  <a:pt x="6786775" y="705280"/>
                </a:cubicBezTo>
                <a:cubicBezTo>
                  <a:pt x="6782565" y="700368"/>
                  <a:pt x="6778355" y="693702"/>
                  <a:pt x="6774145" y="685282"/>
                </a:cubicBezTo>
                <a:cubicBezTo>
                  <a:pt x="6774145" y="885961"/>
                  <a:pt x="6773092" y="1022787"/>
                  <a:pt x="6770987" y="1095762"/>
                </a:cubicBezTo>
                <a:cubicBezTo>
                  <a:pt x="6768882" y="1168736"/>
                  <a:pt x="6760462" y="1218204"/>
                  <a:pt x="6745727" y="1244166"/>
                </a:cubicBezTo>
                <a:cubicBezTo>
                  <a:pt x="6730992" y="1270128"/>
                  <a:pt x="6723624" y="1295739"/>
                  <a:pt x="6723624" y="1320999"/>
                </a:cubicBezTo>
                <a:cubicBezTo>
                  <a:pt x="6723624" y="1346260"/>
                  <a:pt x="6725729" y="1366959"/>
                  <a:pt x="6729939" y="1383098"/>
                </a:cubicBezTo>
                <a:cubicBezTo>
                  <a:pt x="6734149" y="1399236"/>
                  <a:pt x="6734149" y="1411515"/>
                  <a:pt x="6729939" y="1419935"/>
                </a:cubicBezTo>
                <a:cubicBezTo>
                  <a:pt x="6725729" y="1428356"/>
                  <a:pt x="6725729" y="1437828"/>
                  <a:pt x="6729939" y="1448353"/>
                </a:cubicBezTo>
                <a:cubicBezTo>
                  <a:pt x="6734149" y="1458878"/>
                  <a:pt x="6734149" y="1467649"/>
                  <a:pt x="6729939" y="1474666"/>
                </a:cubicBezTo>
                <a:cubicBezTo>
                  <a:pt x="6725729" y="1481683"/>
                  <a:pt x="6722221" y="1496418"/>
                  <a:pt x="6719414" y="1518872"/>
                </a:cubicBezTo>
                <a:lnTo>
                  <a:pt x="6673104" y="1533607"/>
                </a:lnTo>
                <a:cubicBezTo>
                  <a:pt x="6656264" y="1520977"/>
                  <a:pt x="6644686" y="1511855"/>
                  <a:pt x="6638371" y="1506242"/>
                </a:cubicBezTo>
                <a:cubicBezTo>
                  <a:pt x="6632056" y="1500628"/>
                  <a:pt x="6626442" y="1497821"/>
                  <a:pt x="6621531" y="1497821"/>
                </a:cubicBezTo>
                <a:cubicBezTo>
                  <a:pt x="6616619" y="1497821"/>
                  <a:pt x="6610655" y="1497821"/>
                  <a:pt x="6603638" y="1497821"/>
                </a:cubicBezTo>
                <a:cubicBezTo>
                  <a:pt x="6592411" y="1472561"/>
                  <a:pt x="6578027" y="1448704"/>
                  <a:pt x="6560485" y="1426250"/>
                </a:cubicBezTo>
                <a:cubicBezTo>
                  <a:pt x="6542943" y="1403797"/>
                  <a:pt x="6532067" y="1388360"/>
                  <a:pt x="6527857" y="1379940"/>
                </a:cubicBezTo>
                <a:lnTo>
                  <a:pt x="6536277" y="1356785"/>
                </a:lnTo>
                <a:lnTo>
                  <a:pt x="6515227" y="1331524"/>
                </a:lnTo>
                <a:cubicBezTo>
                  <a:pt x="6516630" y="1325911"/>
                  <a:pt x="6518034" y="1320298"/>
                  <a:pt x="6519437" y="1314684"/>
                </a:cubicBezTo>
                <a:cubicBezTo>
                  <a:pt x="6520840" y="1309071"/>
                  <a:pt x="6522244" y="1298896"/>
                  <a:pt x="6523647" y="1284161"/>
                </a:cubicBezTo>
                <a:cubicBezTo>
                  <a:pt x="6525050" y="1269426"/>
                  <a:pt x="6527506" y="1259603"/>
                  <a:pt x="6531015" y="1254691"/>
                </a:cubicBezTo>
                <a:cubicBezTo>
                  <a:pt x="6534523" y="1249779"/>
                  <a:pt x="6539785" y="1243815"/>
                  <a:pt x="6546802" y="1236798"/>
                </a:cubicBezTo>
                <a:lnTo>
                  <a:pt x="6567853" y="1222063"/>
                </a:lnTo>
                <a:cubicBezTo>
                  <a:pt x="6567853" y="1215046"/>
                  <a:pt x="6567853" y="1210485"/>
                  <a:pt x="6567853" y="1208380"/>
                </a:cubicBezTo>
                <a:cubicBezTo>
                  <a:pt x="6567853" y="1206275"/>
                  <a:pt x="6571010" y="1202416"/>
                  <a:pt x="6577325" y="1196803"/>
                </a:cubicBezTo>
                <a:cubicBezTo>
                  <a:pt x="6583640" y="1191189"/>
                  <a:pt x="6590306" y="1179963"/>
                  <a:pt x="6597323" y="1163122"/>
                </a:cubicBezTo>
                <a:cubicBezTo>
                  <a:pt x="6604340" y="1146282"/>
                  <a:pt x="6618022" y="1103480"/>
                  <a:pt x="6638371" y="1034716"/>
                </a:cubicBezTo>
                <a:cubicBezTo>
                  <a:pt x="6658719" y="965952"/>
                  <a:pt x="6673805" y="892978"/>
                  <a:pt x="6683629" y="815793"/>
                </a:cubicBezTo>
                <a:cubicBezTo>
                  <a:pt x="6693452" y="738609"/>
                  <a:pt x="6699767" y="681423"/>
                  <a:pt x="6702574" y="644234"/>
                </a:cubicBezTo>
                <a:cubicBezTo>
                  <a:pt x="6705381" y="607045"/>
                  <a:pt x="6705030" y="583539"/>
                  <a:pt x="6701522" y="573715"/>
                </a:cubicBezTo>
                <a:cubicBezTo>
                  <a:pt x="6698013" y="563892"/>
                  <a:pt x="6696610" y="557928"/>
                  <a:pt x="6697312" y="555823"/>
                </a:cubicBezTo>
                <a:cubicBezTo>
                  <a:pt x="6698013" y="553718"/>
                  <a:pt x="6698364" y="551964"/>
                  <a:pt x="6698364" y="550560"/>
                </a:cubicBezTo>
                <a:lnTo>
                  <a:pt x="6681524" y="500040"/>
                </a:lnTo>
                <a:lnTo>
                  <a:pt x="6689944" y="493724"/>
                </a:lnTo>
                <a:cubicBezTo>
                  <a:pt x="6691347" y="474078"/>
                  <a:pt x="6701171" y="457237"/>
                  <a:pt x="6719414" y="443204"/>
                </a:cubicBezTo>
                <a:lnTo>
                  <a:pt x="6763620" y="438994"/>
                </a:lnTo>
                <a:cubicBezTo>
                  <a:pt x="6765023" y="443204"/>
                  <a:pt x="6767479" y="446361"/>
                  <a:pt x="6770987" y="448466"/>
                </a:cubicBezTo>
                <a:cubicBezTo>
                  <a:pt x="6774496" y="450571"/>
                  <a:pt x="6774847" y="467061"/>
                  <a:pt x="6772040" y="497935"/>
                </a:cubicBezTo>
                <a:cubicBezTo>
                  <a:pt x="6769233" y="528808"/>
                  <a:pt x="6776250" y="557928"/>
                  <a:pt x="6793090" y="585293"/>
                </a:cubicBezTo>
                <a:cubicBezTo>
                  <a:pt x="6809930" y="612658"/>
                  <a:pt x="6826420" y="637568"/>
                  <a:pt x="6842558" y="660021"/>
                </a:cubicBezTo>
                <a:cubicBezTo>
                  <a:pt x="6858697" y="682475"/>
                  <a:pt x="6885010" y="723874"/>
                  <a:pt x="6921497" y="784218"/>
                </a:cubicBezTo>
                <a:lnTo>
                  <a:pt x="6997277" y="859999"/>
                </a:lnTo>
                <a:cubicBezTo>
                  <a:pt x="7005698" y="857192"/>
                  <a:pt x="7013065" y="854736"/>
                  <a:pt x="7019380" y="852631"/>
                </a:cubicBezTo>
                <a:cubicBezTo>
                  <a:pt x="7025695" y="850526"/>
                  <a:pt x="7034466" y="843860"/>
                  <a:pt x="7045693" y="832634"/>
                </a:cubicBezTo>
                <a:cubicBezTo>
                  <a:pt x="7056920" y="821407"/>
                  <a:pt x="7076567" y="801760"/>
                  <a:pt x="7104634" y="773693"/>
                </a:cubicBezTo>
                <a:lnTo>
                  <a:pt x="7251986" y="598976"/>
                </a:lnTo>
                <a:cubicBezTo>
                  <a:pt x="7240759" y="600379"/>
                  <a:pt x="7205324" y="611606"/>
                  <a:pt x="7145682" y="632656"/>
                </a:cubicBezTo>
                <a:cubicBezTo>
                  <a:pt x="7086039" y="653706"/>
                  <a:pt x="7039378" y="665635"/>
                  <a:pt x="7005698" y="668442"/>
                </a:cubicBezTo>
                <a:cubicBezTo>
                  <a:pt x="6972017" y="671248"/>
                  <a:pt x="6947809" y="669845"/>
                  <a:pt x="6933074" y="664232"/>
                </a:cubicBezTo>
                <a:cubicBezTo>
                  <a:pt x="6918339" y="658618"/>
                  <a:pt x="6900446" y="653706"/>
                  <a:pt x="6879396" y="649496"/>
                </a:cubicBezTo>
                <a:cubicBezTo>
                  <a:pt x="6869573" y="635463"/>
                  <a:pt x="6860802" y="625289"/>
                  <a:pt x="6853083" y="618973"/>
                </a:cubicBezTo>
                <a:cubicBezTo>
                  <a:pt x="6845365" y="612658"/>
                  <a:pt x="6839050" y="598274"/>
                  <a:pt x="6834138" y="575820"/>
                </a:cubicBezTo>
                <a:cubicBezTo>
                  <a:pt x="6829226" y="553367"/>
                  <a:pt x="6828525" y="526352"/>
                  <a:pt x="6832033" y="494777"/>
                </a:cubicBezTo>
                <a:cubicBezTo>
                  <a:pt x="6835541" y="463202"/>
                  <a:pt x="6842909" y="432328"/>
                  <a:pt x="6854136" y="402156"/>
                </a:cubicBezTo>
                <a:cubicBezTo>
                  <a:pt x="6865363" y="371984"/>
                  <a:pt x="6873783" y="352337"/>
                  <a:pt x="6879396" y="343215"/>
                </a:cubicBezTo>
                <a:cubicBezTo>
                  <a:pt x="6885010" y="334093"/>
                  <a:pt x="6890623" y="324621"/>
                  <a:pt x="6896236" y="314797"/>
                </a:cubicBezTo>
                <a:lnTo>
                  <a:pt x="6892026" y="308482"/>
                </a:lnTo>
                <a:cubicBezTo>
                  <a:pt x="6813439" y="370230"/>
                  <a:pt x="6729939" y="424259"/>
                  <a:pt x="6641528" y="470569"/>
                </a:cubicBezTo>
                <a:lnTo>
                  <a:pt x="6622583" y="497935"/>
                </a:lnTo>
                <a:cubicBezTo>
                  <a:pt x="6612760" y="490918"/>
                  <a:pt x="6600130" y="483901"/>
                  <a:pt x="6584693" y="476884"/>
                </a:cubicBezTo>
                <a:cubicBezTo>
                  <a:pt x="6569256" y="469867"/>
                  <a:pt x="6550311" y="460746"/>
                  <a:pt x="6527857" y="449519"/>
                </a:cubicBezTo>
                <a:cubicBezTo>
                  <a:pt x="6487160" y="403208"/>
                  <a:pt x="6458391" y="371633"/>
                  <a:pt x="6441551" y="354793"/>
                </a:cubicBezTo>
                <a:cubicBezTo>
                  <a:pt x="6424711" y="337953"/>
                  <a:pt x="6414186" y="323217"/>
                  <a:pt x="6409976" y="310587"/>
                </a:cubicBezTo>
                <a:cubicBezTo>
                  <a:pt x="6405766" y="297957"/>
                  <a:pt x="6406117" y="287081"/>
                  <a:pt x="6411028" y="277959"/>
                </a:cubicBezTo>
                <a:cubicBezTo>
                  <a:pt x="6415940" y="268838"/>
                  <a:pt x="6417343" y="259716"/>
                  <a:pt x="6415238" y="250594"/>
                </a:cubicBezTo>
                <a:cubicBezTo>
                  <a:pt x="6413133" y="241472"/>
                  <a:pt x="6414186" y="234806"/>
                  <a:pt x="6418396" y="230596"/>
                </a:cubicBezTo>
                <a:cubicBezTo>
                  <a:pt x="6422606" y="226386"/>
                  <a:pt x="6424711" y="222176"/>
                  <a:pt x="6424711" y="217966"/>
                </a:cubicBezTo>
                <a:cubicBezTo>
                  <a:pt x="6424711" y="213756"/>
                  <a:pt x="6425413" y="206739"/>
                  <a:pt x="6426816" y="196916"/>
                </a:cubicBezTo>
                <a:cubicBezTo>
                  <a:pt x="6442253" y="203933"/>
                  <a:pt x="6452778" y="208494"/>
                  <a:pt x="6458391" y="210599"/>
                </a:cubicBezTo>
                <a:cubicBezTo>
                  <a:pt x="6464005" y="212704"/>
                  <a:pt x="6473828" y="214107"/>
                  <a:pt x="6487862" y="214809"/>
                </a:cubicBezTo>
                <a:cubicBezTo>
                  <a:pt x="6501895" y="215510"/>
                  <a:pt x="6540136" y="199372"/>
                  <a:pt x="6602585" y="166393"/>
                </a:cubicBezTo>
                <a:cubicBezTo>
                  <a:pt x="6665035" y="133414"/>
                  <a:pt x="6726080" y="102190"/>
                  <a:pt x="6785723" y="72719"/>
                </a:cubicBezTo>
                <a:cubicBezTo>
                  <a:pt x="6845365" y="43249"/>
                  <a:pt x="6887816" y="26409"/>
                  <a:pt x="6913077" y="22199"/>
                </a:cubicBezTo>
                <a:cubicBezTo>
                  <a:pt x="6938337" y="17989"/>
                  <a:pt x="6968509" y="10972"/>
                  <a:pt x="7003593" y="1149"/>
                </a:cubicBezTo>
                <a:cubicBezTo>
                  <a:pt x="7006399" y="1149"/>
                  <a:pt x="7009557" y="798"/>
                  <a:pt x="7013065" y="96"/>
                </a:cubicBezTo>
                <a:close/>
              </a:path>
            </a:pathLst>
          </a:custGeom>
          <a:gradFill flip="none" rotWithShape="1">
            <a:gsLst>
              <a:gs pos="20000">
                <a:srgbClr val="7D552E"/>
              </a:gs>
              <a:gs pos="62000">
                <a:srgbClr val="563B20"/>
              </a:gs>
            </a:gsLst>
            <a:lin ang="2700000" scaled="1"/>
            <a:tileRect/>
          </a:gradFill>
          <a:ln w="6350">
            <a:solidFill>
              <a:schemeClr val="bg1"/>
            </a:solidFill>
          </a:ln>
          <a:effectLst>
            <a:outerShdw blurRad="50800" dist="38100" dir="2700000" algn="tl" rotWithShape="0">
              <a:srgbClr val="7D552E">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w="6350">
                <a:solidFill>
                  <a:schemeClr val="bg1"/>
                </a:solidFill>
              </a:ln>
              <a:gradFill flip="none" rotWithShape="1">
                <a:gsLst>
                  <a:gs pos="20000">
                    <a:srgbClr val="7D552E"/>
                  </a:gs>
                  <a:gs pos="62000">
                    <a:srgbClr val="563B20"/>
                  </a:gs>
                </a:gsLst>
                <a:lin ang="2700000" scaled="1"/>
                <a:tileRect/>
              </a:gradFill>
              <a:effectLst>
                <a:outerShdw blurRad="50800" dist="38100" dir="2700000" algn="tl" rotWithShape="0">
                  <a:srgbClr val="7D552E">
                    <a:alpha val="40000"/>
                  </a:srgbClr>
                </a:outerShdw>
              </a:effectLst>
              <a:cs typeface="+mn-ea"/>
              <a:sym typeface="+mn-lt"/>
            </a:endParaRPr>
          </a:p>
        </p:txBody>
      </p:sp>
      <p:pic>
        <p:nvPicPr>
          <p:cNvPr id="27" name="陈小写4">
            <a:extLst>
              <a:ext uri="{FF2B5EF4-FFF2-40B4-BE49-F238E27FC236}">
                <a16:creationId xmlns:a16="http://schemas.microsoft.com/office/drawing/2014/main" id="{2A2DA8A7-2F84-1F9E-E79D-4E8303FEC5F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flipV="1">
            <a:off x="1563361" y="5847616"/>
            <a:ext cx="8364140" cy="2361969"/>
          </a:xfrm>
          <a:prstGeom prst="rect">
            <a:avLst/>
          </a:prstGeom>
        </p:spPr>
      </p:pic>
      <p:pic>
        <p:nvPicPr>
          <p:cNvPr id="29" name="陈小写5">
            <a:extLst>
              <a:ext uri="{FF2B5EF4-FFF2-40B4-BE49-F238E27FC236}">
                <a16:creationId xmlns:a16="http://schemas.microsoft.com/office/drawing/2014/main" id="{683B9A20-2FDC-B237-0F6A-0C242B39A4B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29030" y="4491143"/>
            <a:ext cx="2944836" cy="2416977"/>
          </a:xfrm>
          <a:prstGeom prst="rect">
            <a:avLst/>
          </a:prstGeom>
        </p:spPr>
      </p:pic>
      <p:pic>
        <p:nvPicPr>
          <p:cNvPr id="30" name="陈小写6">
            <a:extLst>
              <a:ext uri="{FF2B5EF4-FFF2-40B4-BE49-F238E27FC236}">
                <a16:creationId xmlns:a16="http://schemas.microsoft.com/office/drawing/2014/main" id="{0FD7C90E-ED3D-E603-CBE7-18921996151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262361" y="4491143"/>
            <a:ext cx="2929639" cy="2416977"/>
          </a:xfrm>
          <a:prstGeom prst="rect">
            <a:avLst/>
          </a:prstGeom>
        </p:spPr>
      </p:pic>
      <p:grpSp>
        <p:nvGrpSpPr>
          <p:cNvPr id="37" name="陈小写7">
            <a:extLst>
              <a:ext uri="{FF2B5EF4-FFF2-40B4-BE49-F238E27FC236}">
                <a16:creationId xmlns:a16="http://schemas.microsoft.com/office/drawing/2014/main" id="{38D1AE32-6AFD-0F15-6AB7-8FE91ADF9849}"/>
              </a:ext>
            </a:extLst>
          </p:cNvPr>
          <p:cNvGrpSpPr/>
          <p:nvPr/>
        </p:nvGrpSpPr>
        <p:grpSpPr>
          <a:xfrm>
            <a:off x="3619565" y="3603372"/>
            <a:ext cx="1653522" cy="178843"/>
            <a:chOff x="3504284" y="3781434"/>
            <a:chExt cx="1653522" cy="178843"/>
          </a:xfrm>
        </p:grpSpPr>
        <p:sp>
          <p:nvSpPr>
            <p:cNvPr id="31" name="陈小写7-1">
              <a:extLst>
                <a:ext uri="{FF2B5EF4-FFF2-40B4-BE49-F238E27FC236}">
                  <a16:creationId xmlns:a16="http://schemas.microsoft.com/office/drawing/2014/main" id="{548AFAAB-3436-C9E1-A85B-8E7B467883B7}"/>
                </a:ext>
              </a:extLst>
            </p:cNvPr>
            <p:cNvSpPr/>
            <p:nvPr/>
          </p:nvSpPr>
          <p:spPr>
            <a:xfrm>
              <a:off x="3504284" y="3781434"/>
              <a:ext cx="1653522" cy="85182"/>
            </a:xfrm>
            <a:prstGeom prst="parallelogram">
              <a:avLst>
                <a:gd name="adj" fmla="val 74399"/>
              </a:avLst>
            </a:prstGeom>
            <a:gradFill>
              <a:gsLst>
                <a:gs pos="0">
                  <a:srgbClr val="FFC000"/>
                </a:gs>
                <a:gs pos="100000">
                  <a:srgbClr val="7D552E">
                    <a:alpha val="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陈小写7-2">
              <a:extLst>
                <a:ext uri="{FF2B5EF4-FFF2-40B4-BE49-F238E27FC236}">
                  <a16:creationId xmlns:a16="http://schemas.microsoft.com/office/drawing/2014/main" id="{C3EA8726-1B90-CD97-BCEB-5D8B6CB3AEB8}"/>
                </a:ext>
              </a:extLst>
            </p:cNvPr>
            <p:cNvSpPr/>
            <p:nvPr/>
          </p:nvSpPr>
          <p:spPr>
            <a:xfrm>
              <a:off x="3894258" y="3914558"/>
              <a:ext cx="1094642" cy="45719"/>
            </a:xfrm>
            <a:prstGeom prst="parallelogram">
              <a:avLst>
                <a:gd name="adj" fmla="val 74399"/>
              </a:avLst>
            </a:prstGeom>
            <a:gradFill>
              <a:gsLst>
                <a:gs pos="0">
                  <a:srgbClr val="FFC000"/>
                </a:gs>
                <a:gs pos="100000">
                  <a:srgbClr val="7D552E">
                    <a:alpha val="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陈小写8">
            <a:extLst>
              <a:ext uri="{FF2B5EF4-FFF2-40B4-BE49-F238E27FC236}">
                <a16:creationId xmlns:a16="http://schemas.microsoft.com/office/drawing/2014/main" id="{4F341E5C-EA34-5B8C-BDF7-5098C8BA44D5}"/>
              </a:ext>
            </a:extLst>
          </p:cNvPr>
          <p:cNvSpPr/>
          <p:nvPr/>
        </p:nvSpPr>
        <p:spPr>
          <a:xfrm>
            <a:off x="8074334" y="3571850"/>
            <a:ext cx="1653522" cy="85182"/>
          </a:xfrm>
          <a:prstGeom prst="parallelogram">
            <a:avLst>
              <a:gd name="adj" fmla="val 74399"/>
            </a:avLst>
          </a:prstGeom>
          <a:gradFill>
            <a:gsLst>
              <a:gs pos="0">
                <a:srgbClr val="FFC000"/>
              </a:gs>
              <a:gs pos="100000">
                <a:srgbClr val="7D552E">
                  <a:alpha val="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陈小写9">
            <a:extLst>
              <a:ext uri="{FF2B5EF4-FFF2-40B4-BE49-F238E27FC236}">
                <a16:creationId xmlns:a16="http://schemas.microsoft.com/office/drawing/2014/main" id="{A6BEFE48-CB50-4FE5-9879-7D050EB6D24D}"/>
              </a:ext>
            </a:extLst>
          </p:cNvPr>
          <p:cNvSpPr/>
          <p:nvPr/>
        </p:nvSpPr>
        <p:spPr>
          <a:xfrm>
            <a:off x="8464308" y="3704974"/>
            <a:ext cx="1094642" cy="45719"/>
          </a:xfrm>
          <a:prstGeom prst="parallelogram">
            <a:avLst>
              <a:gd name="adj" fmla="val 74399"/>
            </a:avLst>
          </a:prstGeom>
          <a:gradFill>
            <a:gsLst>
              <a:gs pos="0">
                <a:srgbClr val="FFC000"/>
              </a:gs>
              <a:gs pos="100000">
                <a:srgbClr val="7D552E">
                  <a:alpha val="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陈小写10-1">
            <a:extLst>
              <a:ext uri="{FF2B5EF4-FFF2-40B4-BE49-F238E27FC236}">
                <a16:creationId xmlns:a16="http://schemas.microsoft.com/office/drawing/2014/main" id="{FBCA054F-A2E7-29C2-80EB-97C3D9C0E129}"/>
              </a:ext>
            </a:extLst>
          </p:cNvPr>
          <p:cNvSpPr/>
          <p:nvPr/>
        </p:nvSpPr>
        <p:spPr>
          <a:xfrm>
            <a:off x="2135956" y="4215527"/>
            <a:ext cx="7920088" cy="369333"/>
          </a:xfrm>
          <a:prstGeom prst="rect">
            <a:avLst/>
          </a:prstGeom>
          <a:gradFill>
            <a:gsLst>
              <a:gs pos="0">
                <a:srgbClr val="7D552E">
                  <a:alpha val="0"/>
                </a:srgbClr>
              </a:gs>
              <a:gs pos="58000">
                <a:srgbClr val="7D552E">
                  <a:alpha val="50000"/>
                </a:srgbClr>
              </a:gs>
              <a:gs pos="100000">
                <a:srgbClr val="7D552E">
                  <a:alpha val="0"/>
                </a:srgbClr>
              </a:gs>
              <a:gs pos="33000">
                <a:srgbClr val="7D552E">
                  <a:alpha val="50000"/>
                </a:srgbClr>
              </a:gs>
            </a:gsLst>
            <a:lin ang="0" scaled="0"/>
          </a:gradFill>
          <a:ln>
            <a:gradFill>
              <a:gsLst>
                <a:gs pos="0">
                  <a:srgbClr val="7D552E">
                    <a:alpha val="0"/>
                  </a:srgbClr>
                </a:gs>
                <a:gs pos="41000">
                  <a:srgbClr val="7D552E"/>
                </a:gs>
                <a:gs pos="66000">
                  <a:srgbClr val="7D552E"/>
                </a:gs>
                <a:gs pos="100000">
                  <a:srgbClr val="7D552E">
                    <a:alpha val="0"/>
                  </a:srgbClr>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陈小写10-2">
            <a:extLst>
              <a:ext uri="{FF2B5EF4-FFF2-40B4-BE49-F238E27FC236}">
                <a16:creationId xmlns:a16="http://schemas.microsoft.com/office/drawing/2014/main" id="{24D112A3-9558-368D-18F9-ABA6CDC9F66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59657" y="4050885"/>
            <a:ext cx="6054578" cy="330486"/>
          </a:xfrm>
          <a:prstGeom prst="rect">
            <a:avLst/>
          </a:prstGeom>
        </p:spPr>
      </p:pic>
      <p:pic>
        <p:nvPicPr>
          <p:cNvPr id="23" name="陈小写10-3">
            <a:extLst>
              <a:ext uri="{FF2B5EF4-FFF2-40B4-BE49-F238E27FC236}">
                <a16:creationId xmlns:a16="http://schemas.microsoft.com/office/drawing/2014/main" id="{FA37AFAA-C5A7-BB1B-0936-43F749916AD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53307" y="4413593"/>
            <a:ext cx="6054578" cy="330486"/>
          </a:xfrm>
          <a:prstGeom prst="rect">
            <a:avLst/>
          </a:prstGeom>
        </p:spPr>
      </p:pic>
      <p:sp>
        <p:nvSpPr>
          <p:cNvPr id="13" name="陈小写10-4">
            <a:extLst>
              <a:ext uri="{FF2B5EF4-FFF2-40B4-BE49-F238E27FC236}">
                <a16:creationId xmlns:a16="http://schemas.microsoft.com/office/drawing/2014/main" id="{7CCDF182-D4E3-6E83-343A-0138E71C78B7}"/>
              </a:ext>
            </a:extLst>
          </p:cNvPr>
          <p:cNvSpPr txBox="1"/>
          <p:nvPr/>
        </p:nvSpPr>
        <p:spPr>
          <a:xfrm>
            <a:off x="3665973" y="4220784"/>
            <a:ext cx="4860054" cy="369332"/>
          </a:xfrm>
          <a:prstGeom prst="rect">
            <a:avLst/>
          </a:prstGeom>
          <a:noFill/>
        </p:spPr>
        <p:txBody>
          <a:bodyPr wrap="square">
            <a:spAutoFit/>
          </a:bodyPr>
          <a:lstStyle/>
          <a:p>
            <a:pPr algn="dist"/>
            <a:r>
              <a:rPr lang="zh-CN" altLang="en-US" sz="1800" dirty="0">
                <a:solidFill>
                  <a:schemeClr val="bg1"/>
                </a:solidFill>
                <a:effectLst>
                  <a:outerShdw blurRad="38100" dist="38100" dir="2700000" algn="tl">
                    <a:srgbClr val="000000">
                      <a:alpha val="43137"/>
                    </a:srgbClr>
                  </a:outerShdw>
                </a:effectLst>
                <a:cs typeface="+mn-ea"/>
                <a:sym typeface="+mn-lt"/>
              </a:rPr>
              <a:t>尚信塑品</a:t>
            </a:r>
            <a:r>
              <a:rPr lang="en-US" altLang="zh-CN" sz="1800" dirty="0">
                <a:solidFill>
                  <a:schemeClr val="bg1"/>
                </a:solidFill>
                <a:effectLst>
                  <a:outerShdw blurRad="38100" dist="38100" dir="2700000" algn="tl">
                    <a:srgbClr val="000000">
                      <a:alpha val="43137"/>
                    </a:srgbClr>
                  </a:outerShdw>
                </a:effectLst>
                <a:cs typeface="+mn-ea"/>
                <a:sym typeface="+mn-lt"/>
              </a:rPr>
              <a:t>·</a:t>
            </a:r>
            <a:r>
              <a:rPr lang="zh-CN" altLang="en-US" sz="1800" dirty="0">
                <a:solidFill>
                  <a:schemeClr val="bg1"/>
                </a:solidFill>
                <a:effectLst>
                  <a:outerShdw blurRad="38100" dist="38100" dir="2700000" algn="tl">
                    <a:srgbClr val="000000">
                      <a:alpha val="43137"/>
                    </a:srgbClr>
                  </a:outerShdw>
                </a:effectLst>
                <a:cs typeface="+mn-ea"/>
                <a:sym typeface="+mn-lt"/>
              </a:rPr>
              <a:t>致用立身</a:t>
            </a:r>
            <a:endParaRPr lang="zh-CN" altLang="en-US" dirty="0">
              <a:solidFill>
                <a:schemeClr val="bg1"/>
              </a:solidFill>
              <a:effectLst>
                <a:outerShdw blurRad="38100" dist="38100" dir="2700000" algn="tl">
                  <a:srgbClr val="000000">
                    <a:alpha val="43137"/>
                  </a:srgbClr>
                </a:outerShdw>
              </a:effectLst>
              <a:cs typeface="+mn-ea"/>
              <a:sym typeface="+mn-lt"/>
            </a:endParaRPr>
          </a:p>
        </p:txBody>
      </p:sp>
      <p:grpSp>
        <p:nvGrpSpPr>
          <p:cNvPr id="36" name="组合 35">
            <a:extLst>
              <a:ext uri="{FF2B5EF4-FFF2-40B4-BE49-F238E27FC236}">
                <a16:creationId xmlns:a16="http://schemas.microsoft.com/office/drawing/2014/main" id="{5678DB75-CDFC-ED2E-B280-CB12DE427D6D}"/>
              </a:ext>
            </a:extLst>
          </p:cNvPr>
          <p:cNvGrpSpPr/>
          <p:nvPr/>
        </p:nvGrpSpPr>
        <p:grpSpPr>
          <a:xfrm>
            <a:off x="3340023" y="4809186"/>
            <a:ext cx="2250766" cy="376397"/>
            <a:chOff x="4647615" y="5023219"/>
            <a:chExt cx="2375725" cy="426651"/>
          </a:xfrm>
        </p:grpSpPr>
        <p:sp>
          <p:nvSpPr>
            <p:cNvPr id="25" name="陈小写11-1">
              <a:extLst>
                <a:ext uri="{FF2B5EF4-FFF2-40B4-BE49-F238E27FC236}">
                  <a16:creationId xmlns:a16="http://schemas.microsoft.com/office/drawing/2014/main" id="{E11334AA-66FB-96D5-97D0-A1FA895D503A}"/>
                </a:ext>
              </a:extLst>
            </p:cNvPr>
            <p:cNvSpPr/>
            <p:nvPr/>
          </p:nvSpPr>
          <p:spPr>
            <a:xfrm>
              <a:off x="5246363" y="5023219"/>
              <a:ext cx="1776977" cy="424838"/>
            </a:xfrm>
            <a:prstGeom prst="round2DiagRect">
              <a:avLst>
                <a:gd name="adj1" fmla="val 50000"/>
                <a:gd name="adj2" fmla="val 0"/>
              </a:avLst>
            </a:prstGeom>
            <a:solidFill>
              <a:schemeClr val="bg1">
                <a:alpha val="49000"/>
              </a:schemeClr>
            </a:solidFill>
            <a:ln>
              <a:solidFill>
                <a:srgbClr val="563B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zh-CN" altLang="en-US" dirty="0">
                  <a:solidFill>
                    <a:srgbClr val="563B20"/>
                  </a:solidFill>
                  <a:cs typeface="+mn-ea"/>
                  <a:sym typeface="+mn-lt"/>
                </a:rPr>
                <a:t>陈小写</a:t>
              </a:r>
            </a:p>
          </p:txBody>
        </p:sp>
        <p:sp>
          <p:nvSpPr>
            <p:cNvPr id="35" name="陈小写11-2">
              <a:extLst>
                <a:ext uri="{FF2B5EF4-FFF2-40B4-BE49-F238E27FC236}">
                  <a16:creationId xmlns:a16="http://schemas.microsoft.com/office/drawing/2014/main" id="{88EA32E6-A71C-13FD-3988-3CA6094B7071}"/>
                </a:ext>
              </a:extLst>
            </p:cNvPr>
            <p:cNvSpPr/>
            <p:nvPr/>
          </p:nvSpPr>
          <p:spPr>
            <a:xfrm>
              <a:off x="4647615" y="5025032"/>
              <a:ext cx="1336348" cy="424838"/>
            </a:xfrm>
            <a:prstGeom prst="round2DiagRect">
              <a:avLst>
                <a:gd name="adj1" fmla="val 50000"/>
                <a:gd name="adj2" fmla="val 0"/>
              </a:avLst>
            </a:prstGeom>
            <a:gradFill flip="none" rotWithShape="1">
              <a:gsLst>
                <a:gs pos="0">
                  <a:srgbClr val="7D552E"/>
                </a:gs>
                <a:gs pos="100000">
                  <a:srgbClr val="563B20"/>
                </a:gs>
              </a:gsLst>
              <a:lin ang="5400000" scaled="1"/>
              <a:tileRect/>
            </a:gradFill>
            <a:ln>
              <a:solidFill>
                <a:srgbClr val="563B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汇报人</a:t>
              </a:r>
            </a:p>
          </p:txBody>
        </p:sp>
      </p:grpSp>
      <p:grpSp>
        <p:nvGrpSpPr>
          <p:cNvPr id="2" name="组合 1">
            <a:extLst>
              <a:ext uri="{FF2B5EF4-FFF2-40B4-BE49-F238E27FC236}">
                <a16:creationId xmlns:a16="http://schemas.microsoft.com/office/drawing/2014/main" id="{A8224205-8B47-2F33-57A5-F22EE87C6F0A}"/>
              </a:ext>
            </a:extLst>
          </p:cNvPr>
          <p:cNvGrpSpPr/>
          <p:nvPr/>
        </p:nvGrpSpPr>
        <p:grpSpPr>
          <a:xfrm>
            <a:off x="6291864" y="4809186"/>
            <a:ext cx="2560114" cy="376397"/>
            <a:chOff x="4647615" y="5023219"/>
            <a:chExt cx="2702247" cy="426651"/>
          </a:xfrm>
        </p:grpSpPr>
        <p:sp>
          <p:nvSpPr>
            <p:cNvPr id="3" name="陈小写11-3">
              <a:extLst>
                <a:ext uri="{FF2B5EF4-FFF2-40B4-BE49-F238E27FC236}">
                  <a16:creationId xmlns:a16="http://schemas.microsoft.com/office/drawing/2014/main" id="{6F60C188-5DD9-814E-1EFD-205056D97E18}"/>
                </a:ext>
              </a:extLst>
            </p:cNvPr>
            <p:cNvSpPr/>
            <p:nvPr/>
          </p:nvSpPr>
          <p:spPr>
            <a:xfrm>
              <a:off x="5246363" y="5023219"/>
              <a:ext cx="2103499" cy="424839"/>
            </a:xfrm>
            <a:prstGeom prst="round2DiagRect">
              <a:avLst>
                <a:gd name="adj1" fmla="val 50000"/>
                <a:gd name="adj2" fmla="val 0"/>
              </a:avLst>
            </a:prstGeom>
            <a:solidFill>
              <a:schemeClr val="bg1">
                <a:alpha val="49000"/>
              </a:schemeClr>
            </a:solidFill>
            <a:ln>
              <a:solidFill>
                <a:srgbClr val="563B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altLang="zh-CN" dirty="0">
                  <a:solidFill>
                    <a:srgbClr val="563B20"/>
                  </a:solidFill>
                  <a:cs typeface="+mn-ea"/>
                  <a:sym typeface="+mn-lt"/>
                </a:rPr>
                <a:t>2024.3.29</a:t>
              </a:r>
              <a:endParaRPr lang="zh-CN" altLang="en-US" dirty="0">
                <a:solidFill>
                  <a:srgbClr val="563B20"/>
                </a:solidFill>
                <a:cs typeface="+mn-ea"/>
                <a:sym typeface="+mn-lt"/>
              </a:endParaRPr>
            </a:p>
          </p:txBody>
        </p:sp>
        <p:sp>
          <p:nvSpPr>
            <p:cNvPr id="4" name="陈小写11-4">
              <a:extLst>
                <a:ext uri="{FF2B5EF4-FFF2-40B4-BE49-F238E27FC236}">
                  <a16:creationId xmlns:a16="http://schemas.microsoft.com/office/drawing/2014/main" id="{B0C6C64B-2925-6C61-20EA-BC52E4E04147}"/>
                </a:ext>
              </a:extLst>
            </p:cNvPr>
            <p:cNvSpPr/>
            <p:nvPr/>
          </p:nvSpPr>
          <p:spPr>
            <a:xfrm>
              <a:off x="4647615" y="5025032"/>
              <a:ext cx="1336348" cy="424838"/>
            </a:xfrm>
            <a:prstGeom prst="round2DiagRect">
              <a:avLst>
                <a:gd name="adj1" fmla="val 50000"/>
                <a:gd name="adj2" fmla="val 0"/>
              </a:avLst>
            </a:prstGeom>
            <a:gradFill flip="none" rotWithShape="1">
              <a:gsLst>
                <a:gs pos="0">
                  <a:srgbClr val="7D552E"/>
                </a:gs>
                <a:gs pos="100000">
                  <a:srgbClr val="563B20"/>
                </a:gs>
              </a:gsLst>
              <a:lin ang="5400000" scaled="1"/>
              <a:tileRect/>
            </a:gradFill>
            <a:ln>
              <a:solidFill>
                <a:srgbClr val="563B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汇报时间</a:t>
              </a:r>
            </a:p>
          </p:txBody>
        </p:sp>
      </p:grpSp>
      <p:pic>
        <p:nvPicPr>
          <p:cNvPr id="7" name="陈小写12">
            <a:extLst>
              <a:ext uri="{FF2B5EF4-FFF2-40B4-BE49-F238E27FC236}">
                <a16:creationId xmlns:a16="http://schemas.microsoft.com/office/drawing/2014/main" id="{1C4A9137-A546-F2BB-E2F5-F4FBA9CA608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06400" y="173711"/>
            <a:ext cx="2430013" cy="613689"/>
          </a:xfrm>
          <a:prstGeom prst="rect">
            <a:avLst/>
          </a:prstGeom>
        </p:spPr>
      </p:pic>
      <p:pic>
        <p:nvPicPr>
          <p:cNvPr id="11" name="陈小写13">
            <a:extLst>
              <a:ext uri="{FF2B5EF4-FFF2-40B4-BE49-F238E27FC236}">
                <a16:creationId xmlns:a16="http://schemas.microsoft.com/office/drawing/2014/main" id="{2DE868B6-356B-559A-DFDD-958DA96A9D2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flipH="1">
            <a:off x="5416" y="0"/>
            <a:ext cx="4572896" cy="6858000"/>
          </a:xfrm>
          <a:prstGeom prst="rect">
            <a:avLst/>
          </a:prstGeom>
        </p:spPr>
      </p:pic>
    </p:spTree>
    <p:extLst>
      <p:ext uri="{BB962C8B-B14F-4D97-AF65-F5344CB8AC3E}">
        <p14:creationId xmlns:p14="http://schemas.microsoft.com/office/powerpoint/2010/main" val="1889397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grpId="0" nodeType="withEffect">
                                  <p:stCondLst>
                                    <p:cond delay="25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par>
                                <p:cTn id="16" presetID="22" presetClass="entr" presetSubtype="8" fill="hold" nodeType="withEffect">
                                  <p:stCondLst>
                                    <p:cond delay="25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par>
                                <p:cTn id="19" presetID="16" presetClass="entr" presetSubtype="37" fill="hold" grpId="0" nodeType="withEffect">
                                  <p:stCondLst>
                                    <p:cond delay="25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par>
                                <p:cTn id="22" presetID="16" presetClass="entr" presetSubtype="37"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2" presetClass="entr" presetSubtype="8" fill="hold"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par>
                                <p:cTn id="33" presetID="14" presetClass="entr" presetSubtype="10" fill="hold" nodeType="withEffect">
                                  <p:stCondLst>
                                    <p:cond delay="500"/>
                                  </p:stCondLst>
                                  <p:childTnLst>
                                    <p:set>
                                      <p:cBhvr>
                                        <p:cTn id="34" dur="1" fill="hold">
                                          <p:stCondLst>
                                            <p:cond delay="0"/>
                                          </p:stCondLst>
                                        </p:cTn>
                                        <p:tgtEl>
                                          <p:spTgt spid="36"/>
                                        </p:tgtEl>
                                        <p:attrNameLst>
                                          <p:attrName>style.visibility</p:attrName>
                                        </p:attrNameLst>
                                      </p:cBhvr>
                                      <p:to>
                                        <p:strVal val="visible"/>
                                      </p:to>
                                    </p:set>
                                    <p:animEffect transition="in" filter="randombar(horizontal)">
                                      <p:cBhvr>
                                        <p:cTn id="35" dur="500"/>
                                        <p:tgtEl>
                                          <p:spTgt spid="36"/>
                                        </p:tgtEl>
                                      </p:cBhvr>
                                    </p:animEffect>
                                  </p:childTnLst>
                                </p:cTn>
                              </p:par>
                              <p:par>
                                <p:cTn id="36" presetID="14" presetClass="entr" presetSubtype="10" fill="hold" nodeType="withEffect">
                                  <p:stCondLst>
                                    <p:cond delay="500"/>
                                  </p:stCondLst>
                                  <p:childTnLst>
                                    <p:set>
                                      <p:cBhvr>
                                        <p:cTn id="37" dur="1" fill="hold">
                                          <p:stCondLst>
                                            <p:cond delay="0"/>
                                          </p:stCondLst>
                                        </p:cTn>
                                        <p:tgtEl>
                                          <p:spTgt spid="2"/>
                                        </p:tgtEl>
                                        <p:attrNameLst>
                                          <p:attrName>style.visibility</p:attrName>
                                        </p:attrNameLst>
                                      </p:cBhvr>
                                      <p:to>
                                        <p:strVal val="visible"/>
                                      </p:to>
                                    </p:set>
                                    <p:animEffect transition="in" filter="randombar(horizontal)">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3" grpId="0" animBg="1"/>
      <p:bldP spid="34" grpId="0" animBg="1"/>
      <p:bldP spid="10"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陈小写1">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学科专业</a:t>
            </a:r>
          </a:p>
        </p:txBody>
      </p:sp>
      <p:grpSp>
        <p:nvGrpSpPr>
          <p:cNvPr id="30" name="组合 29">
            <a:extLst>
              <a:ext uri="{FF2B5EF4-FFF2-40B4-BE49-F238E27FC236}">
                <a16:creationId xmlns:a16="http://schemas.microsoft.com/office/drawing/2014/main" id="{04932918-5CAF-AAFD-EC8E-A1996D183948}"/>
              </a:ext>
            </a:extLst>
          </p:cNvPr>
          <p:cNvGrpSpPr/>
          <p:nvPr/>
        </p:nvGrpSpPr>
        <p:grpSpPr>
          <a:xfrm>
            <a:off x="568940" y="2608741"/>
            <a:ext cx="11054120" cy="2880031"/>
            <a:chOff x="441879" y="2115984"/>
            <a:chExt cx="11054120" cy="2880031"/>
          </a:xfrm>
        </p:grpSpPr>
        <p:sp>
          <p:nvSpPr>
            <p:cNvPr id="7" name="椭圆 6">
              <a:extLst>
                <a:ext uri="{FF2B5EF4-FFF2-40B4-BE49-F238E27FC236}">
                  <a16:creationId xmlns:a16="http://schemas.microsoft.com/office/drawing/2014/main" id="{7C2CB20F-B44D-027B-3486-7143AD57BEC1}"/>
                </a:ext>
              </a:extLst>
            </p:cNvPr>
            <p:cNvSpPr/>
            <p:nvPr/>
          </p:nvSpPr>
          <p:spPr>
            <a:xfrm>
              <a:off x="4978989" y="2438989"/>
              <a:ext cx="2234020" cy="2234020"/>
            </a:xfrm>
            <a:prstGeom prst="ellipse">
              <a:avLst/>
            </a:prstGeom>
            <a:noFill/>
            <a:ln>
              <a:solidFill>
                <a:srgbClr val="7D552E"/>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a:extLst>
                <a:ext uri="{FF2B5EF4-FFF2-40B4-BE49-F238E27FC236}">
                  <a16:creationId xmlns:a16="http://schemas.microsoft.com/office/drawing/2014/main" id="{1EBD57A2-3FEC-5321-841C-57B57A0A24AE}"/>
                </a:ext>
              </a:extLst>
            </p:cNvPr>
            <p:cNvGrpSpPr/>
            <p:nvPr/>
          </p:nvGrpSpPr>
          <p:grpSpPr>
            <a:xfrm>
              <a:off x="5258838" y="2718838"/>
              <a:ext cx="1674323" cy="1674323"/>
              <a:chOff x="5258838" y="2718838"/>
              <a:chExt cx="1674323" cy="1674323"/>
            </a:xfrm>
          </p:grpSpPr>
          <p:grpSp>
            <p:nvGrpSpPr>
              <p:cNvPr id="4" name="组合 3">
                <a:extLst>
                  <a:ext uri="{FF2B5EF4-FFF2-40B4-BE49-F238E27FC236}">
                    <a16:creationId xmlns:a16="http://schemas.microsoft.com/office/drawing/2014/main" id="{2373DEA5-C787-F8CD-5A0B-00408FC95789}"/>
                  </a:ext>
                </a:extLst>
              </p:cNvPr>
              <p:cNvGrpSpPr/>
              <p:nvPr/>
            </p:nvGrpSpPr>
            <p:grpSpPr>
              <a:xfrm>
                <a:off x="5258838" y="2718838"/>
                <a:ext cx="1674323" cy="1674323"/>
                <a:chOff x="1675755" y="1934679"/>
                <a:chExt cx="608965" cy="608965"/>
              </a:xfrm>
            </p:grpSpPr>
            <p:sp>
              <p:nvSpPr>
                <p:cNvPr id="2" name="陈小写8-3">
                  <a:extLst>
                    <a:ext uri="{FF2B5EF4-FFF2-40B4-BE49-F238E27FC236}">
                      <a16:creationId xmlns:a16="http://schemas.microsoft.com/office/drawing/2014/main" id="{1CB3FE22-202C-6F28-C312-D1773CCC375F}"/>
                    </a:ext>
                  </a:extLst>
                </p:cNvPr>
                <p:cNvSpPr/>
                <p:nvPr/>
              </p:nvSpPr>
              <p:spPr>
                <a:xfrm>
                  <a:off x="1675755" y="1934679"/>
                  <a:ext cx="608965" cy="608965"/>
                </a:xfrm>
                <a:prstGeom prst="ellipse">
                  <a:avLst/>
                </a:prstGeom>
                <a:gradFill>
                  <a:gsLst>
                    <a:gs pos="0">
                      <a:srgbClr val="7D552E">
                        <a:alpha val="65000"/>
                      </a:srgbClr>
                    </a:gs>
                    <a:gs pos="100000">
                      <a:srgbClr val="573C21"/>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3" name="陈小写9">
                  <a:extLst>
                    <a:ext uri="{FF2B5EF4-FFF2-40B4-BE49-F238E27FC236}">
                      <a16:creationId xmlns:a16="http://schemas.microsoft.com/office/drawing/2014/main" id="{79AA821A-E646-1E6B-E3C2-9AE5FA0BFED1}"/>
                    </a:ext>
                  </a:extLst>
                </p:cNvPr>
                <p:cNvSpPr/>
                <p:nvPr/>
              </p:nvSpPr>
              <p:spPr>
                <a:xfrm>
                  <a:off x="1902402" y="2037533"/>
                  <a:ext cx="155672" cy="155438"/>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cs typeface="+mn-ea"/>
                    <a:sym typeface="+mn-lt"/>
                  </a:endParaRPr>
                </a:p>
              </p:txBody>
            </p:sp>
          </p:grpSp>
          <p:sp>
            <p:nvSpPr>
              <p:cNvPr id="6" name="文本框 5">
                <a:extLst>
                  <a:ext uri="{FF2B5EF4-FFF2-40B4-BE49-F238E27FC236}">
                    <a16:creationId xmlns:a16="http://schemas.microsoft.com/office/drawing/2014/main" id="{A2F61C47-ADD1-20BA-AC2A-1B1C4C311D27}"/>
                  </a:ext>
                </a:extLst>
              </p:cNvPr>
              <p:cNvSpPr txBox="1"/>
              <p:nvPr/>
            </p:nvSpPr>
            <p:spPr>
              <a:xfrm>
                <a:off x="5388114" y="3555999"/>
                <a:ext cx="1415772" cy="461665"/>
              </a:xfrm>
              <a:prstGeom prst="rect">
                <a:avLst/>
              </a:prstGeom>
              <a:noFill/>
            </p:spPr>
            <p:txBody>
              <a:bodyPr wrap="none" rtlCol="0">
                <a:spAutoFit/>
              </a:bodyPr>
              <a:lstStyle/>
              <a:p>
                <a:r>
                  <a:rPr lang="zh-CN" altLang="en-US" sz="2400" b="1" dirty="0">
                    <a:solidFill>
                      <a:schemeClr val="bg1"/>
                    </a:solidFill>
                    <a:cs typeface="+mn-ea"/>
                    <a:sym typeface="+mn-lt"/>
                  </a:rPr>
                  <a:t>添加文字</a:t>
                </a:r>
              </a:p>
            </p:txBody>
          </p:sp>
        </p:grpSp>
        <p:sp>
          <p:nvSpPr>
            <p:cNvPr id="19" name="任意多边形: 形状 18">
              <a:extLst>
                <a:ext uri="{FF2B5EF4-FFF2-40B4-BE49-F238E27FC236}">
                  <a16:creationId xmlns:a16="http://schemas.microsoft.com/office/drawing/2014/main" id="{1F8E789C-2040-B96A-3202-C7723A58B533}"/>
                </a:ext>
              </a:extLst>
            </p:cNvPr>
            <p:cNvSpPr/>
            <p:nvPr/>
          </p:nvSpPr>
          <p:spPr>
            <a:xfrm rot="5400000">
              <a:off x="7387664" y="2770240"/>
              <a:ext cx="1398766" cy="1571521"/>
            </a:xfrm>
            <a:custGeom>
              <a:avLst/>
              <a:gdLst>
                <a:gd name="connsiteX0" fmla="*/ 0 w 1398766"/>
                <a:gd name="connsiteY0" fmla="*/ 1571521 h 1571521"/>
                <a:gd name="connsiteX1" fmla="*/ 116314 w 1398766"/>
                <a:gd name="connsiteY1" fmla="*/ 1427352 h 1571521"/>
                <a:gd name="connsiteX2" fmla="*/ 260581 w 1398766"/>
                <a:gd name="connsiteY2" fmla="*/ 1179075 h 1571521"/>
                <a:gd name="connsiteX3" fmla="*/ 397295 w 1398766"/>
                <a:gd name="connsiteY3" fmla="*/ 567876 h 1571521"/>
                <a:gd name="connsiteX4" fmla="*/ 395990 w 1398766"/>
                <a:gd name="connsiteY4" fmla="*/ 555676 h 1571521"/>
                <a:gd name="connsiteX5" fmla="*/ 225169 w 1398766"/>
                <a:gd name="connsiteY5" fmla="*/ 555676 h 1571521"/>
                <a:gd name="connsiteX6" fmla="*/ 654549 w 1398766"/>
                <a:gd name="connsiteY6" fmla="*/ 0 h 1571521"/>
                <a:gd name="connsiteX7" fmla="*/ 1083929 w 1398766"/>
                <a:gd name="connsiteY7" fmla="*/ 555676 h 1571521"/>
                <a:gd name="connsiteX8" fmla="*/ 878388 w 1398766"/>
                <a:gd name="connsiteY8" fmla="*/ 555676 h 1571521"/>
                <a:gd name="connsiteX9" fmla="*/ 885305 w 1398766"/>
                <a:gd name="connsiteY9" fmla="*/ 640823 h 1571521"/>
                <a:gd name="connsiteX10" fmla="*/ 1046780 w 1398766"/>
                <a:gd name="connsiteY10" fmla="*/ 1105483 h 1571521"/>
                <a:gd name="connsiteX11" fmla="*/ 1205827 w 1398766"/>
                <a:gd name="connsiteY11" fmla="*/ 1351526 h 1571521"/>
                <a:gd name="connsiteX12" fmla="*/ 1398766 w 1398766"/>
                <a:gd name="connsiteY12" fmla="*/ 1571521 h 157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766" h="1571521">
                  <a:moveTo>
                    <a:pt x="0" y="1571521"/>
                  </a:moveTo>
                  <a:lnTo>
                    <a:pt x="116314" y="1427352"/>
                  </a:lnTo>
                  <a:cubicBezTo>
                    <a:pt x="171104" y="1348117"/>
                    <a:pt x="219595" y="1265111"/>
                    <a:pt x="260581" y="1179075"/>
                  </a:cubicBezTo>
                  <a:cubicBezTo>
                    <a:pt x="363043" y="963984"/>
                    <a:pt x="406456" y="755405"/>
                    <a:pt x="397295" y="567876"/>
                  </a:cubicBezTo>
                  <a:lnTo>
                    <a:pt x="395990" y="555676"/>
                  </a:lnTo>
                  <a:lnTo>
                    <a:pt x="225169" y="555676"/>
                  </a:lnTo>
                  <a:lnTo>
                    <a:pt x="654549" y="0"/>
                  </a:lnTo>
                  <a:lnTo>
                    <a:pt x="1083929" y="555676"/>
                  </a:lnTo>
                  <a:lnTo>
                    <a:pt x="878388" y="555676"/>
                  </a:lnTo>
                  <a:lnTo>
                    <a:pt x="885305" y="640823"/>
                  </a:lnTo>
                  <a:cubicBezTo>
                    <a:pt x="907287" y="788423"/>
                    <a:pt x="960324" y="945367"/>
                    <a:pt x="1046780" y="1105483"/>
                  </a:cubicBezTo>
                  <a:cubicBezTo>
                    <a:pt x="1092891" y="1190878"/>
                    <a:pt x="1146324" y="1273133"/>
                    <a:pt x="1205827" y="1351526"/>
                  </a:cubicBezTo>
                  <a:lnTo>
                    <a:pt x="1398766" y="1571521"/>
                  </a:lnTo>
                  <a:close/>
                </a:path>
              </a:pathLst>
            </a:custGeom>
            <a:gradFill>
              <a:gsLst>
                <a:gs pos="0">
                  <a:srgbClr val="CB9F73"/>
                </a:gs>
                <a:gs pos="100000">
                  <a:srgbClr val="7D552E">
                    <a:alpha val="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0" name="任意多边形: 形状 19">
              <a:extLst>
                <a:ext uri="{FF2B5EF4-FFF2-40B4-BE49-F238E27FC236}">
                  <a16:creationId xmlns:a16="http://schemas.microsoft.com/office/drawing/2014/main" id="{582B429C-D259-19F6-CBF7-4B65E3F90F68}"/>
                </a:ext>
              </a:extLst>
            </p:cNvPr>
            <p:cNvSpPr/>
            <p:nvPr/>
          </p:nvSpPr>
          <p:spPr>
            <a:xfrm rot="16200000" flipH="1">
              <a:off x="3312242" y="2770241"/>
              <a:ext cx="1398766" cy="1571521"/>
            </a:xfrm>
            <a:custGeom>
              <a:avLst/>
              <a:gdLst>
                <a:gd name="connsiteX0" fmla="*/ 0 w 1398766"/>
                <a:gd name="connsiteY0" fmla="*/ 1571521 h 1571521"/>
                <a:gd name="connsiteX1" fmla="*/ 116314 w 1398766"/>
                <a:gd name="connsiteY1" fmla="*/ 1427352 h 1571521"/>
                <a:gd name="connsiteX2" fmla="*/ 260581 w 1398766"/>
                <a:gd name="connsiteY2" fmla="*/ 1179075 h 1571521"/>
                <a:gd name="connsiteX3" fmla="*/ 397295 w 1398766"/>
                <a:gd name="connsiteY3" fmla="*/ 567876 h 1571521"/>
                <a:gd name="connsiteX4" fmla="*/ 395990 w 1398766"/>
                <a:gd name="connsiteY4" fmla="*/ 555676 h 1571521"/>
                <a:gd name="connsiteX5" fmla="*/ 225169 w 1398766"/>
                <a:gd name="connsiteY5" fmla="*/ 555676 h 1571521"/>
                <a:gd name="connsiteX6" fmla="*/ 654549 w 1398766"/>
                <a:gd name="connsiteY6" fmla="*/ 0 h 1571521"/>
                <a:gd name="connsiteX7" fmla="*/ 1083929 w 1398766"/>
                <a:gd name="connsiteY7" fmla="*/ 555676 h 1571521"/>
                <a:gd name="connsiteX8" fmla="*/ 878388 w 1398766"/>
                <a:gd name="connsiteY8" fmla="*/ 555676 h 1571521"/>
                <a:gd name="connsiteX9" fmla="*/ 885305 w 1398766"/>
                <a:gd name="connsiteY9" fmla="*/ 640823 h 1571521"/>
                <a:gd name="connsiteX10" fmla="*/ 1046780 w 1398766"/>
                <a:gd name="connsiteY10" fmla="*/ 1105483 h 1571521"/>
                <a:gd name="connsiteX11" fmla="*/ 1205827 w 1398766"/>
                <a:gd name="connsiteY11" fmla="*/ 1351526 h 1571521"/>
                <a:gd name="connsiteX12" fmla="*/ 1398766 w 1398766"/>
                <a:gd name="connsiteY12" fmla="*/ 1571521 h 157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766" h="1571521">
                  <a:moveTo>
                    <a:pt x="0" y="1571521"/>
                  </a:moveTo>
                  <a:lnTo>
                    <a:pt x="116314" y="1427352"/>
                  </a:lnTo>
                  <a:cubicBezTo>
                    <a:pt x="171104" y="1348117"/>
                    <a:pt x="219595" y="1265111"/>
                    <a:pt x="260581" y="1179075"/>
                  </a:cubicBezTo>
                  <a:cubicBezTo>
                    <a:pt x="363043" y="963984"/>
                    <a:pt x="406456" y="755405"/>
                    <a:pt x="397295" y="567876"/>
                  </a:cubicBezTo>
                  <a:lnTo>
                    <a:pt x="395990" y="555676"/>
                  </a:lnTo>
                  <a:lnTo>
                    <a:pt x="225169" y="555676"/>
                  </a:lnTo>
                  <a:lnTo>
                    <a:pt x="654549" y="0"/>
                  </a:lnTo>
                  <a:lnTo>
                    <a:pt x="1083929" y="555676"/>
                  </a:lnTo>
                  <a:lnTo>
                    <a:pt x="878388" y="555676"/>
                  </a:lnTo>
                  <a:lnTo>
                    <a:pt x="885305" y="640823"/>
                  </a:lnTo>
                  <a:cubicBezTo>
                    <a:pt x="907287" y="788423"/>
                    <a:pt x="960324" y="945367"/>
                    <a:pt x="1046780" y="1105483"/>
                  </a:cubicBezTo>
                  <a:cubicBezTo>
                    <a:pt x="1092891" y="1190878"/>
                    <a:pt x="1146324" y="1273133"/>
                    <a:pt x="1205827" y="1351526"/>
                  </a:cubicBezTo>
                  <a:lnTo>
                    <a:pt x="1398766" y="1571521"/>
                  </a:lnTo>
                  <a:close/>
                </a:path>
              </a:pathLst>
            </a:custGeom>
            <a:gradFill>
              <a:gsLst>
                <a:gs pos="0">
                  <a:srgbClr val="CB9F73"/>
                </a:gs>
                <a:gs pos="100000">
                  <a:srgbClr val="7D552E">
                    <a:alpha val="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nvGrpSpPr>
            <p:cNvPr id="24" name="组合 23">
              <a:extLst>
                <a:ext uri="{FF2B5EF4-FFF2-40B4-BE49-F238E27FC236}">
                  <a16:creationId xmlns:a16="http://schemas.microsoft.com/office/drawing/2014/main" id="{B49E38EA-DB91-2623-FDC2-A485741808CC}"/>
                </a:ext>
              </a:extLst>
            </p:cNvPr>
            <p:cNvGrpSpPr/>
            <p:nvPr/>
          </p:nvGrpSpPr>
          <p:grpSpPr>
            <a:xfrm flipH="1">
              <a:off x="441879" y="2115984"/>
              <a:ext cx="3028337" cy="2880031"/>
              <a:chOff x="203093" y="2115984"/>
              <a:chExt cx="3028337" cy="2880031"/>
            </a:xfrm>
          </p:grpSpPr>
          <p:sp>
            <p:nvSpPr>
              <p:cNvPr id="9" name="矩形: 对角圆角 8">
                <a:extLst>
                  <a:ext uri="{FF2B5EF4-FFF2-40B4-BE49-F238E27FC236}">
                    <a16:creationId xmlns:a16="http://schemas.microsoft.com/office/drawing/2014/main" id="{21DC52BA-9573-67F7-0F7F-8761219DEDA2}"/>
                  </a:ext>
                </a:extLst>
              </p:cNvPr>
              <p:cNvSpPr/>
              <p:nvPr/>
            </p:nvSpPr>
            <p:spPr>
              <a:xfrm>
                <a:off x="203093" y="2115984"/>
                <a:ext cx="2288916" cy="576803"/>
              </a:xfrm>
              <a:custGeom>
                <a:avLst/>
                <a:gdLst>
                  <a:gd name="connsiteX0" fmla="*/ 315004 w 2340026"/>
                  <a:gd name="connsiteY0" fmla="*/ 0 h 630007"/>
                  <a:gd name="connsiteX1" fmla="*/ 2340026 w 2340026"/>
                  <a:gd name="connsiteY1" fmla="*/ 0 h 630007"/>
                  <a:gd name="connsiteX2" fmla="*/ 2340026 w 2340026"/>
                  <a:gd name="connsiteY2" fmla="*/ 0 h 630007"/>
                  <a:gd name="connsiteX3" fmla="*/ 2340026 w 2340026"/>
                  <a:gd name="connsiteY3" fmla="*/ 315004 h 630007"/>
                  <a:gd name="connsiteX4" fmla="*/ 2025022 w 2340026"/>
                  <a:gd name="connsiteY4" fmla="*/ 630008 h 630007"/>
                  <a:gd name="connsiteX5" fmla="*/ 0 w 2340026"/>
                  <a:gd name="connsiteY5" fmla="*/ 630007 h 630007"/>
                  <a:gd name="connsiteX6" fmla="*/ 0 w 2340026"/>
                  <a:gd name="connsiteY6" fmla="*/ 630007 h 630007"/>
                  <a:gd name="connsiteX7" fmla="*/ 0 w 2340026"/>
                  <a:gd name="connsiteY7" fmla="*/ 315004 h 630007"/>
                  <a:gd name="connsiteX8" fmla="*/ 315004 w 2340026"/>
                  <a:gd name="connsiteY8" fmla="*/ 0 h 630007"/>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046" h="630008">
                    <a:moveTo>
                      <a:pt x="315004" y="0"/>
                    </a:moveTo>
                    <a:lnTo>
                      <a:pt x="2340026" y="0"/>
                    </a:lnTo>
                    <a:lnTo>
                      <a:pt x="2500046" y="0"/>
                    </a:lnTo>
                    <a:cubicBezTo>
                      <a:pt x="2439086" y="120241"/>
                      <a:pt x="2340026" y="210003"/>
                      <a:pt x="2340026" y="315004"/>
                    </a:cubicBezTo>
                    <a:cubicBezTo>
                      <a:pt x="2340026" y="488976"/>
                      <a:pt x="2198994" y="630008"/>
                      <a:pt x="2025022" y="630008"/>
                    </a:cubicBezTo>
                    <a:lnTo>
                      <a:pt x="0" y="630007"/>
                    </a:lnTo>
                    <a:lnTo>
                      <a:pt x="0" y="630007"/>
                    </a:lnTo>
                    <a:lnTo>
                      <a:pt x="0" y="315004"/>
                    </a:lnTo>
                    <a:cubicBezTo>
                      <a:pt x="0" y="141032"/>
                      <a:pt x="141032" y="0"/>
                      <a:pt x="315004" y="0"/>
                    </a:cubicBezTo>
                    <a:close/>
                  </a:path>
                </a:pathLst>
              </a:custGeom>
              <a:solidFill>
                <a:schemeClr val="bg1"/>
              </a:soli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gradFill>
                      <a:gsLst>
                        <a:gs pos="0">
                          <a:srgbClr val="CB9F73"/>
                        </a:gs>
                        <a:gs pos="100000">
                          <a:srgbClr val="7D552E"/>
                        </a:gs>
                      </a:gsLst>
                      <a:lin ang="5400000" scaled="1"/>
                    </a:gradFill>
                    <a:cs typeface="+mn-ea"/>
                    <a:sym typeface="+mn-lt"/>
                  </a:rPr>
                  <a:t>添加文字</a:t>
                </a:r>
              </a:p>
            </p:txBody>
          </p:sp>
          <p:sp>
            <p:nvSpPr>
              <p:cNvPr id="21" name="矩形: 对角圆角 8">
                <a:extLst>
                  <a:ext uri="{FF2B5EF4-FFF2-40B4-BE49-F238E27FC236}">
                    <a16:creationId xmlns:a16="http://schemas.microsoft.com/office/drawing/2014/main" id="{1FA3D8CE-786C-FB28-B3FB-1833B005A184}"/>
                  </a:ext>
                </a:extLst>
              </p:cNvPr>
              <p:cNvSpPr/>
              <p:nvPr/>
            </p:nvSpPr>
            <p:spPr>
              <a:xfrm>
                <a:off x="942514" y="3267598"/>
                <a:ext cx="2288916" cy="576803"/>
              </a:xfrm>
              <a:custGeom>
                <a:avLst/>
                <a:gdLst>
                  <a:gd name="connsiteX0" fmla="*/ 315004 w 2340026"/>
                  <a:gd name="connsiteY0" fmla="*/ 0 h 630007"/>
                  <a:gd name="connsiteX1" fmla="*/ 2340026 w 2340026"/>
                  <a:gd name="connsiteY1" fmla="*/ 0 h 630007"/>
                  <a:gd name="connsiteX2" fmla="*/ 2340026 w 2340026"/>
                  <a:gd name="connsiteY2" fmla="*/ 0 h 630007"/>
                  <a:gd name="connsiteX3" fmla="*/ 2340026 w 2340026"/>
                  <a:gd name="connsiteY3" fmla="*/ 315004 h 630007"/>
                  <a:gd name="connsiteX4" fmla="*/ 2025022 w 2340026"/>
                  <a:gd name="connsiteY4" fmla="*/ 630008 h 630007"/>
                  <a:gd name="connsiteX5" fmla="*/ 0 w 2340026"/>
                  <a:gd name="connsiteY5" fmla="*/ 630007 h 630007"/>
                  <a:gd name="connsiteX6" fmla="*/ 0 w 2340026"/>
                  <a:gd name="connsiteY6" fmla="*/ 630007 h 630007"/>
                  <a:gd name="connsiteX7" fmla="*/ 0 w 2340026"/>
                  <a:gd name="connsiteY7" fmla="*/ 315004 h 630007"/>
                  <a:gd name="connsiteX8" fmla="*/ 315004 w 2340026"/>
                  <a:gd name="connsiteY8" fmla="*/ 0 h 630007"/>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046" h="630008">
                    <a:moveTo>
                      <a:pt x="315004" y="0"/>
                    </a:moveTo>
                    <a:lnTo>
                      <a:pt x="2340026" y="0"/>
                    </a:lnTo>
                    <a:lnTo>
                      <a:pt x="2500046" y="0"/>
                    </a:lnTo>
                    <a:cubicBezTo>
                      <a:pt x="2439086" y="120241"/>
                      <a:pt x="2340026" y="210003"/>
                      <a:pt x="2340026" y="315004"/>
                    </a:cubicBezTo>
                    <a:cubicBezTo>
                      <a:pt x="2340026" y="488976"/>
                      <a:pt x="2198994" y="630008"/>
                      <a:pt x="2025022" y="630008"/>
                    </a:cubicBezTo>
                    <a:lnTo>
                      <a:pt x="0" y="630007"/>
                    </a:lnTo>
                    <a:lnTo>
                      <a:pt x="0" y="630007"/>
                    </a:lnTo>
                    <a:lnTo>
                      <a:pt x="0" y="315004"/>
                    </a:lnTo>
                    <a:cubicBezTo>
                      <a:pt x="0" y="141032"/>
                      <a:pt x="141032" y="0"/>
                      <a:pt x="315004" y="0"/>
                    </a:cubicBezTo>
                    <a:close/>
                  </a:path>
                </a:pathLst>
              </a:custGeom>
              <a:solidFill>
                <a:schemeClr val="bg1"/>
              </a:soli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gradFill>
                      <a:gsLst>
                        <a:gs pos="0">
                          <a:srgbClr val="CB9F73"/>
                        </a:gs>
                        <a:gs pos="100000">
                          <a:srgbClr val="7D552E"/>
                        </a:gs>
                      </a:gsLst>
                      <a:lin ang="5400000" scaled="1"/>
                    </a:gradFill>
                    <a:cs typeface="+mn-ea"/>
                    <a:sym typeface="+mn-lt"/>
                  </a:rPr>
                  <a:t>添加文字</a:t>
                </a:r>
              </a:p>
            </p:txBody>
          </p:sp>
          <p:sp>
            <p:nvSpPr>
              <p:cNvPr id="22" name="矩形: 对角圆角 8">
                <a:extLst>
                  <a:ext uri="{FF2B5EF4-FFF2-40B4-BE49-F238E27FC236}">
                    <a16:creationId xmlns:a16="http://schemas.microsoft.com/office/drawing/2014/main" id="{BFC1D152-DA02-B244-4899-938BAABB979B}"/>
                  </a:ext>
                </a:extLst>
              </p:cNvPr>
              <p:cNvSpPr/>
              <p:nvPr/>
            </p:nvSpPr>
            <p:spPr>
              <a:xfrm>
                <a:off x="203093" y="4419212"/>
                <a:ext cx="2288916" cy="576803"/>
              </a:xfrm>
              <a:custGeom>
                <a:avLst/>
                <a:gdLst>
                  <a:gd name="connsiteX0" fmla="*/ 315004 w 2340026"/>
                  <a:gd name="connsiteY0" fmla="*/ 0 h 630007"/>
                  <a:gd name="connsiteX1" fmla="*/ 2340026 w 2340026"/>
                  <a:gd name="connsiteY1" fmla="*/ 0 h 630007"/>
                  <a:gd name="connsiteX2" fmla="*/ 2340026 w 2340026"/>
                  <a:gd name="connsiteY2" fmla="*/ 0 h 630007"/>
                  <a:gd name="connsiteX3" fmla="*/ 2340026 w 2340026"/>
                  <a:gd name="connsiteY3" fmla="*/ 315004 h 630007"/>
                  <a:gd name="connsiteX4" fmla="*/ 2025022 w 2340026"/>
                  <a:gd name="connsiteY4" fmla="*/ 630008 h 630007"/>
                  <a:gd name="connsiteX5" fmla="*/ 0 w 2340026"/>
                  <a:gd name="connsiteY5" fmla="*/ 630007 h 630007"/>
                  <a:gd name="connsiteX6" fmla="*/ 0 w 2340026"/>
                  <a:gd name="connsiteY6" fmla="*/ 630007 h 630007"/>
                  <a:gd name="connsiteX7" fmla="*/ 0 w 2340026"/>
                  <a:gd name="connsiteY7" fmla="*/ 315004 h 630007"/>
                  <a:gd name="connsiteX8" fmla="*/ 315004 w 2340026"/>
                  <a:gd name="connsiteY8" fmla="*/ 0 h 630007"/>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046" h="630008">
                    <a:moveTo>
                      <a:pt x="315004" y="0"/>
                    </a:moveTo>
                    <a:lnTo>
                      <a:pt x="2340026" y="0"/>
                    </a:lnTo>
                    <a:lnTo>
                      <a:pt x="2500046" y="0"/>
                    </a:lnTo>
                    <a:cubicBezTo>
                      <a:pt x="2439086" y="120241"/>
                      <a:pt x="2340026" y="210003"/>
                      <a:pt x="2340026" y="315004"/>
                    </a:cubicBezTo>
                    <a:cubicBezTo>
                      <a:pt x="2340026" y="488976"/>
                      <a:pt x="2198994" y="630008"/>
                      <a:pt x="2025022" y="630008"/>
                    </a:cubicBezTo>
                    <a:lnTo>
                      <a:pt x="0" y="630007"/>
                    </a:lnTo>
                    <a:lnTo>
                      <a:pt x="0" y="630007"/>
                    </a:lnTo>
                    <a:lnTo>
                      <a:pt x="0" y="315004"/>
                    </a:lnTo>
                    <a:cubicBezTo>
                      <a:pt x="0" y="141032"/>
                      <a:pt x="141032" y="0"/>
                      <a:pt x="315004" y="0"/>
                    </a:cubicBezTo>
                    <a:close/>
                  </a:path>
                </a:pathLst>
              </a:custGeom>
              <a:solidFill>
                <a:schemeClr val="bg1"/>
              </a:soli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gradFill>
                      <a:gsLst>
                        <a:gs pos="0">
                          <a:srgbClr val="CB9F73"/>
                        </a:gs>
                        <a:gs pos="100000">
                          <a:srgbClr val="7D552E"/>
                        </a:gs>
                      </a:gsLst>
                      <a:lin ang="5400000" scaled="1"/>
                    </a:gradFill>
                    <a:cs typeface="+mn-ea"/>
                    <a:sym typeface="+mn-lt"/>
                  </a:rPr>
                  <a:t>添加文字</a:t>
                </a:r>
              </a:p>
            </p:txBody>
          </p:sp>
        </p:grpSp>
        <p:grpSp>
          <p:nvGrpSpPr>
            <p:cNvPr id="29" name="组合 28">
              <a:extLst>
                <a:ext uri="{FF2B5EF4-FFF2-40B4-BE49-F238E27FC236}">
                  <a16:creationId xmlns:a16="http://schemas.microsoft.com/office/drawing/2014/main" id="{444A6B14-E8D5-A37A-A47C-35595607724B}"/>
                </a:ext>
              </a:extLst>
            </p:cNvPr>
            <p:cNvGrpSpPr/>
            <p:nvPr/>
          </p:nvGrpSpPr>
          <p:grpSpPr>
            <a:xfrm>
              <a:off x="8924521" y="2115984"/>
              <a:ext cx="2571478" cy="2880031"/>
              <a:chOff x="8924521" y="2115984"/>
              <a:chExt cx="2571478" cy="2880031"/>
            </a:xfrm>
          </p:grpSpPr>
          <p:sp>
            <p:nvSpPr>
              <p:cNvPr id="26" name="矩形: 对角圆角 8">
                <a:extLst>
                  <a:ext uri="{FF2B5EF4-FFF2-40B4-BE49-F238E27FC236}">
                    <a16:creationId xmlns:a16="http://schemas.microsoft.com/office/drawing/2014/main" id="{3F39498E-AA86-7133-68F3-080A480B2CD1}"/>
                  </a:ext>
                </a:extLst>
              </p:cNvPr>
              <p:cNvSpPr/>
              <p:nvPr/>
            </p:nvSpPr>
            <p:spPr>
              <a:xfrm>
                <a:off x="8924521" y="2115984"/>
                <a:ext cx="2288916" cy="576803"/>
              </a:xfrm>
              <a:custGeom>
                <a:avLst/>
                <a:gdLst>
                  <a:gd name="connsiteX0" fmla="*/ 315004 w 2340026"/>
                  <a:gd name="connsiteY0" fmla="*/ 0 h 630007"/>
                  <a:gd name="connsiteX1" fmla="*/ 2340026 w 2340026"/>
                  <a:gd name="connsiteY1" fmla="*/ 0 h 630007"/>
                  <a:gd name="connsiteX2" fmla="*/ 2340026 w 2340026"/>
                  <a:gd name="connsiteY2" fmla="*/ 0 h 630007"/>
                  <a:gd name="connsiteX3" fmla="*/ 2340026 w 2340026"/>
                  <a:gd name="connsiteY3" fmla="*/ 315004 h 630007"/>
                  <a:gd name="connsiteX4" fmla="*/ 2025022 w 2340026"/>
                  <a:gd name="connsiteY4" fmla="*/ 630008 h 630007"/>
                  <a:gd name="connsiteX5" fmla="*/ 0 w 2340026"/>
                  <a:gd name="connsiteY5" fmla="*/ 630007 h 630007"/>
                  <a:gd name="connsiteX6" fmla="*/ 0 w 2340026"/>
                  <a:gd name="connsiteY6" fmla="*/ 630007 h 630007"/>
                  <a:gd name="connsiteX7" fmla="*/ 0 w 2340026"/>
                  <a:gd name="connsiteY7" fmla="*/ 315004 h 630007"/>
                  <a:gd name="connsiteX8" fmla="*/ 315004 w 2340026"/>
                  <a:gd name="connsiteY8" fmla="*/ 0 h 630007"/>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046" h="630008">
                    <a:moveTo>
                      <a:pt x="315004" y="0"/>
                    </a:moveTo>
                    <a:lnTo>
                      <a:pt x="2340026" y="0"/>
                    </a:lnTo>
                    <a:lnTo>
                      <a:pt x="2500046" y="0"/>
                    </a:lnTo>
                    <a:cubicBezTo>
                      <a:pt x="2439086" y="120241"/>
                      <a:pt x="2340026" y="210003"/>
                      <a:pt x="2340026" y="315004"/>
                    </a:cubicBezTo>
                    <a:cubicBezTo>
                      <a:pt x="2340026" y="488976"/>
                      <a:pt x="2198994" y="630008"/>
                      <a:pt x="2025022" y="630008"/>
                    </a:cubicBezTo>
                    <a:lnTo>
                      <a:pt x="0" y="630007"/>
                    </a:lnTo>
                    <a:lnTo>
                      <a:pt x="0" y="630007"/>
                    </a:lnTo>
                    <a:lnTo>
                      <a:pt x="0" y="315004"/>
                    </a:lnTo>
                    <a:cubicBezTo>
                      <a:pt x="0" y="141032"/>
                      <a:pt x="141032" y="0"/>
                      <a:pt x="315004" y="0"/>
                    </a:cubicBezTo>
                    <a:close/>
                  </a:path>
                </a:pathLst>
              </a:custGeom>
              <a:solidFill>
                <a:schemeClr val="bg1"/>
              </a:soli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gradFill>
                      <a:gsLst>
                        <a:gs pos="0">
                          <a:srgbClr val="CB9F73"/>
                        </a:gs>
                        <a:gs pos="100000">
                          <a:srgbClr val="7D552E"/>
                        </a:gs>
                      </a:gsLst>
                      <a:lin ang="5400000" scaled="1"/>
                    </a:gradFill>
                    <a:cs typeface="+mn-ea"/>
                    <a:sym typeface="+mn-lt"/>
                  </a:rPr>
                  <a:t>添加文字</a:t>
                </a:r>
              </a:p>
            </p:txBody>
          </p:sp>
          <p:sp>
            <p:nvSpPr>
              <p:cNvPr id="27" name="矩形: 对角圆角 8">
                <a:extLst>
                  <a:ext uri="{FF2B5EF4-FFF2-40B4-BE49-F238E27FC236}">
                    <a16:creationId xmlns:a16="http://schemas.microsoft.com/office/drawing/2014/main" id="{00FE93B4-9EB9-CBB3-95DF-4915CBD02AE6}"/>
                  </a:ext>
                </a:extLst>
              </p:cNvPr>
              <p:cNvSpPr/>
              <p:nvPr/>
            </p:nvSpPr>
            <p:spPr>
              <a:xfrm>
                <a:off x="9207083" y="3267598"/>
                <a:ext cx="2288916" cy="576803"/>
              </a:xfrm>
              <a:custGeom>
                <a:avLst/>
                <a:gdLst>
                  <a:gd name="connsiteX0" fmla="*/ 315004 w 2340026"/>
                  <a:gd name="connsiteY0" fmla="*/ 0 h 630007"/>
                  <a:gd name="connsiteX1" fmla="*/ 2340026 w 2340026"/>
                  <a:gd name="connsiteY1" fmla="*/ 0 h 630007"/>
                  <a:gd name="connsiteX2" fmla="*/ 2340026 w 2340026"/>
                  <a:gd name="connsiteY2" fmla="*/ 0 h 630007"/>
                  <a:gd name="connsiteX3" fmla="*/ 2340026 w 2340026"/>
                  <a:gd name="connsiteY3" fmla="*/ 315004 h 630007"/>
                  <a:gd name="connsiteX4" fmla="*/ 2025022 w 2340026"/>
                  <a:gd name="connsiteY4" fmla="*/ 630008 h 630007"/>
                  <a:gd name="connsiteX5" fmla="*/ 0 w 2340026"/>
                  <a:gd name="connsiteY5" fmla="*/ 630007 h 630007"/>
                  <a:gd name="connsiteX6" fmla="*/ 0 w 2340026"/>
                  <a:gd name="connsiteY6" fmla="*/ 630007 h 630007"/>
                  <a:gd name="connsiteX7" fmla="*/ 0 w 2340026"/>
                  <a:gd name="connsiteY7" fmla="*/ 315004 h 630007"/>
                  <a:gd name="connsiteX8" fmla="*/ 315004 w 2340026"/>
                  <a:gd name="connsiteY8" fmla="*/ 0 h 630007"/>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046" h="630008">
                    <a:moveTo>
                      <a:pt x="315004" y="0"/>
                    </a:moveTo>
                    <a:lnTo>
                      <a:pt x="2340026" y="0"/>
                    </a:lnTo>
                    <a:lnTo>
                      <a:pt x="2500046" y="0"/>
                    </a:lnTo>
                    <a:cubicBezTo>
                      <a:pt x="2439086" y="120241"/>
                      <a:pt x="2340026" y="210003"/>
                      <a:pt x="2340026" y="315004"/>
                    </a:cubicBezTo>
                    <a:cubicBezTo>
                      <a:pt x="2340026" y="488976"/>
                      <a:pt x="2198994" y="630008"/>
                      <a:pt x="2025022" y="630008"/>
                    </a:cubicBezTo>
                    <a:lnTo>
                      <a:pt x="0" y="630007"/>
                    </a:lnTo>
                    <a:lnTo>
                      <a:pt x="0" y="630007"/>
                    </a:lnTo>
                    <a:lnTo>
                      <a:pt x="0" y="315004"/>
                    </a:lnTo>
                    <a:cubicBezTo>
                      <a:pt x="0" y="141032"/>
                      <a:pt x="141032" y="0"/>
                      <a:pt x="315004" y="0"/>
                    </a:cubicBezTo>
                    <a:close/>
                  </a:path>
                </a:pathLst>
              </a:custGeom>
              <a:solidFill>
                <a:schemeClr val="bg1"/>
              </a:soli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gradFill>
                      <a:gsLst>
                        <a:gs pos="0">
                          <a:srgbClr val="CB9F73"/>
                        </a:gs>
                        <a:gs pos="100000">
                          <a:srgbClr val="7D552E"/>
                        </a:gs>
                      </a:gsLst>
                      <a:lin ang="5400000" scaled="1"/>
                    </a:gradFill>
                    <a:cs typeface="+mn-ea"/>
                    <a:sym typeface="+mn-lt"/>
                  </a:rPr>
                  <a:t>添加文字</a:t>
                </a:r>
              </a:p>
            </p:txBody>
          </p:sp>
          <p:sp>
            <p:nvSpPr>
              <p:cNvPr id="28" name="矩形: 对角圆角 8">
                <a:extLst>
                  <a:ext uri="{FF2B5EF4-FFF2-40B4-BE49-F238E27FC236}">
                    <a16:creationId xmlns:a16="http://schemas.microsoft.com/office/drawing/2014/main" id="{0A4B2629-836D-1CB5-52F2-43133941D967}"/>
                  </a:ext>
                </a:extLst>
              </p:cNvPr>
              <p:cNvSpPr/>
              <p:nvPr/>
            </p:nvSpPr>
            <p:spPr>
              <a:xfrm>
                <a:off x="8924521" y="4419212"/>
                <a:ext cx="2288916" cy="576803"/>
              </a:xfrm>
              <a:custGeom>
                <a:avLst/>
                <a:gdLst>
                  <a:gd name="connsiteX0" fmla="*/ 315004 w 2340026"/>
                  <a:gd name="connsiteY0" fmla="*/ 0 h 630007"/>
                  <a:gd name="connsiteX1" fmla="*/ 2340026 w 2340026"/>
                  <a:gd name="connsiteY1" fmla="*/ 0 h 630007"/>
                  <a:gd name="connsiteX2" fmla="*/ 2340026 w 2340026"/>
                  <a:gd name="connsiteY2" fmla="*/ 0 h 630007"/>
                  <a:gd name="connsiteX3" fmla="*/ 2340026 w 2340026"/>
                  <a:gd name="connsiteY3" fmla="*/ 315004 h 630007"/>
                  <a:gd name="connsiteX4" fmla="*/ 2025022 w 2340026"/>
                  <a:gd name="connsiteY4" fmla="*/ 630008 h 630007"/>
                  <a:gd name="connsiteX5" fmla="*/ 0 w 2340026"/>
                  <a:gd name="connsiteY5" fmla="*/ 630007 h 630007"/>
                  <a:gd name="connsiteX6" fmla="*/ 0 w 2340026"/>
                  <a:gd name="connsiteY6" fmla="*/ 630007 h 630007"/>
                  <a:gd name="connsiteX7" fmla="*/ 0 w 2340026"/>
                  <a:gd name="connsiteY7" fmla="*/ 315004 h 630007"/>
                  <a:gd name="connsiteX8" fmla="*/ 315004 w 2340026"/>
                  <a:gd name="connsiteY8" fmla="*/ 0 h 630007"/>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 name="connsiteX0" fmla="*/ 315004 w 2500046"/>
                  <a:gd name="connsiteY0" fmla="*/ 0 h 630008"/>
                  <a:gd name="connsiteX1" fmla="*/ 2340026 w 2500046"/>
                  <a:gd name="connsiteY1" fmla="*/ 0 h 630008"/>
                  <a:gd name="connsiteX2" fmla="*/ 2500046 w 2500046"/>
                  <a:gd name="connsiteY2" fmla="*/ 0 h 630008"/>
                  <a:gd name="connsiteX3" fmla="*/ 2340026 w 2500046"/>
                  <a:gd name="connsiteY3" fmla="*/ 315004 h 630008"/>
                  <a:gd name="connsiteX4" fmla="*/ 2025022 w 2500046"/>
                  <a:gd name="connsiteY4" fmla="*/ 630008 h 630008"/>
                  <a:gd name="connsiteX5" fmla="*/ 0 w 2500046"/>
                  <a:gd name="connsiteY5" fmla="*/ 630007 h 630008"/>
                  <a:gd name="connsiteX6" fmla="*/ 0 w 2500046"/>
                  <a:gd name="connsiteY6" fmla="*/ 630007 h 630008"/>
                  <a:gd name="connsiteX7" fmla="*/ 0 w 2500046"/>
                  <a:gd name="connsiteY7" fmla="*/ 315004 h 630008"/>
                  <a:gd name="connsiteX8" fmla="*/ 315004 w 2500046"/>
                  <a:gd name="connsiteY8" fmla="*/ 0 h 63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0046" h="630008">
                    <a:moveTo>
                      <a:pt x="315004" y="0"/>
                    </a:moveTo>
                    <a:lnTo>
                      <a:pt x="2340026" y="0"/>
                    </a:lnTo>
                    <a:lnTo>
                      <a:pt x="2500046" y="0"/>
                    </a:lnTo>
                    <a:cubicBezTo>
                      <a:pt x="2439086" y="120241"/>
                      <a:pt x="2340026" y="210003"/>
                      <a:pt x="2340026" y="315004"/>
                    </a:cubicBezTo>
                    <a:cubicBezTo>
                      <a:pt x="2340026" y="488976"/>
                      <a:pt x="2198994" y="630008"/>
                      <a:pt x="2025022" y="630008"/>
                    </a:cubicBezTo>
                    <a:lnTo>
                      <a:pt x="0" y="630007"/>
                    </a:lnTo>
                    <a:lnTo>
                      <a:pt x="0" y="630007"/>
                    </a:lnTo>
                    <a:lnTo>
                      <a:pt x="0" y="315004"/>
                    </a:lnTo>
                    <a:cubicBezTo>
                      <a:pt x="0" y="141032"/>
                      <a:pt x="141032" y="0"/>
                      <a:pt x="315004" y="0"/>
                    </a:cubicBezTo>
                    <a:close/>
                  </a:path>
                </a:pathLst>
              </a:custGeom>
              <a:solidFill>
                <a:schemeClr val="bg1"/>
              </a:soli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gradFill>
                      <a:gsLst>
                        <a:gs pos="0">
                          <a:srgbClr val="CB9F73"/>
                        </a:gs>
                        <a:gs pos="100000">
                          <a:srgbClr val="7D552E"/>
                        </a:gs>
                      </a:gsLst>
                      <a:lin ang="5400000" scaled="1"/>
                    </a:gradFill>
                    <a:cs typeface="+mn-ea"/>
                    <a:sym typeface="+mn-lt"/>
                  </a:rPr>
                  <a:t>添加文字</a:t>
                </a:r>
              </a:p>
            </p:txBody>
          </p:sp>
        </p:grpSp>
      </p:grpSp>
      <p:sp>
        <p:nvSpPr>
          <p:cNvPr id="31" name="文本框 30">
            <a:extLst>
              <a:ext uri="{FF2B5EF4-FFF2-40B4-BE49-F238E27FC236}">
                <a16:creationId xmlns:a16="http://schemas.microsoft.com/office/drawing/2014/main" id="{3B62FF06-DFEC-D93D-B370-C37823F8F735}"/>
              </a:ext>
            </a:extLst>
          </p:cNvPr>
          <p:cNvSpPr txBox="1"/>
          <p:nvPr/>
        </p:nvSpPr>
        <p:spPr>
          <a:xfrm>
            <a:off x="1505949" y="1411220"/>
            <a:ext cx="9180102" cy="567912"/>
          </a:xfrm>
          <a:prstGeom prst="rect">
            <a:avLst/>
          </a:prstGeom>
          <a:noFill/>
        </p:spPr>
        <p:txBody>
          <a:bodyPr wrap="square">
            <a:spAutoFit/>
          </a:bodyPr>
          <a:lstStyle/>
          <a:p>
            <a:pPr algn="ctr">
              <a:lnSpc>
                <a:spcPct val="120000"/>
              </a:lnSpc>
            </a:pPr>
            <a:r>
              <a:rPr lang="zh-CN" altLang="en-US" sz="2800" b="1" dirty="0">
                <a:gradFill>
                  <a:gsLst>
                    <a:gs pos="0">
                      <a:srgbClr val="CB9F73"/>
                    </a:gs>
                    <a:gs pos="93000">
                      <a:srgbClr val="7D552E"/>
                    </a:gs>
                  </a:gsLst>
                  <a:lin ang="8100000" scaled="0"/>
                </a:gradFill>
                <a:cs typeface="+mn-ea"/>
                <a:sym typeface="+mn-lt"/>
              </a:rPr>
              <a:t>添加文字添加文字添加文字添加文字添加文字添加文字</a:t>
            </a:r>
          </a:p>
        </p:txBody>
      </p:sp>
      <p:sp>
        <p:nvSpPr>
          <p:cNvPr id="37" name="任意多边形: 形状 36">
            <a:extLst>
              <a:ext uri="{FF2B5EF4-FFF2-40B4-BE49-F238E27FC236}">
                <a16:creationId xmlns:a16="http://schemas.microsoft.com/office/drawing/2014/main" id="{0E5F829F-D988-E225-1FE6-5DFF9865754E}"/>
              </a:ext>
            </a:extLst>
          </p:cNvPr>
          <p:cNvSpPr/>
          <p:nvPr/>
        </p:nvSpPr>
        <p:spPr>
          <a:xfrm>
            <a:off x="0" y="6331876"/>
            <a:ext cx="12192000" cy="526124"/>
          </a:xfrm>
          <a:custGeom>
            <a:avLst/>
            <a:gdLst>
              <a:gd name="connsiteX0" fmla="*/ 0 w 12192000"/>
              <a:gd name="connsiteY0" fmla="*/ 0 h 526124"/>
              <a:gd name="connsiteX1" fmla="*/ 5812044 w 12192000"/>
              <a:gd name="connsiteY1" fmla="*/ 0 h 526124"/>
              <a:gd name="connsiteX2" fmla="*/ 6096000 w 12192000"/>
              <a:gd name="connsiteY2" fmla="*/ 283956 h 526124"/>
              <a:gd name="connsiteX3" fmla="*/ 6379956 w 12192000"/>
              <a:gd name="connsiteY3" fmla="*/ 0 h 526124"/>
              <a:gd name="connsiteX4" fmla="*/ 12192000 w 12192000"/>
              <a:gd name="connsiteY4" fmla="*/ 0 h 526124"/>
              <a:gd name="connsiteX5" fmla="*/ 12192000 w 12192000"/>
              <a:gd name="connsiteY5" fmla="*/ 526124 h 526124"/>
              <a:gd name="connsiteX6" fmla="*/ 0 w 12192000"/>
              <a:gd name="connsiteY6" fmla="*/ 526124 h 52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26124">
                <a:moveTo>
                  <a:pt x="0" y="0"/>
                </a:moveTo>
                <a:lnTo>
                  <a:pt x="5812044" y="0"/>
                </a:lnTo>
                <a:cubicBezTo>
                  <a:pt x="5968869" y="0"/>
                  <a:pt x="6096000" y="127131"/>
                  <a:pt x="6096000" y="283956"/>
                </a:cubicBezTo>
                <a:cubicBezTo>
                  <a:pt x="6096000" y="127131"/>
                  <a:pt x="6223131" y="0"/>
                  <a:pt x="6379956" y="0"/>
                </a:cubicBezTo>
                <a:lnTo>
                  <a:pt x="12192000" y="0"/>
                </a:lnTo>
                <a:lnTo>
                  <a:pt x="12192000" y="526124"/>
                </a:lnTo>
                <a:lnTo>
                  <a:pt x="0" y="526124"/>
                </a:lnTo>
                <a:close/>
              </a:path>
            </a:pathLst>
          </a:custGeom>
          <a:gradFill>
            <a:gsLst>
              <a:gs pos="0">
                <a:srgbClr val="7D552E">
                  <a:alpha val="65000"/>
                </a:srgbClr>
              </a:gs>
              <a:gs pos="100000">
                <a:srgbClr val="573C21"/>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spTree>
    <p:extLst>
      <p:ext uri="{BB962C8B-B14F-4D97-AF65-F5344CB8AC3E}">
        <p14:creationId xmlns:p14="http://schemas.microsoft.com/office/powerpoint/2010/main" val="343617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梯形 64">
            <a:extLst>
              <a:ext uri="{FF2B5EF4-FFF2-40B4-BE49-F238E27FC236}">
                <a16:creationId xmlns:a16="http://schemas.microsoft.com/office/drawing/2014/main" id="{D86F7417-AB68-02B3-BF80-B7DDC5B4F6EF}"/>
              </a:ext>
            </a:extLst>
          </p:cNvPr>
          <p:cNvSpPr/>
          <p:nvPr/>
        </p:nvSpPr>
        <p:spPr>
          <a:xfrm>
            <a:off x="-834077" y="5499023"/>
            <a:ext cx="13860154" cy="939878"/>
          </a:xfrm>
          <a:prstGeom prst="trapezoid">
            <a:avLst>
              <a:gd name="adj" fmla="val 150946"/>
            </a:avLst>
          </a:prstGeom>
          <a:gradFill>
            <a:gsLst>
              <a:gs pos="100000">
                <a:srgbClr val="563B20"/>
              </a:gs>
              <a:gs pos="0">
                <a:srgbClr val="7D552E"/>
              </a:gs>
            </a:gsLst>
            <a:lin ang="5400000" scaled="1"/>
          </a:gradFill>
          <a:ln>
            <a:noFill/>
          </a:ln>
          <a:effectLst>
            <a:outerShdw blurRad="127000" dist="38100" dir="5400000" algn="t" rotWithShape="0">
              <a:schemeClr val="accent2">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陈小写1">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学科专业</a:t>
            </a:r>
          </a:p>
        </p:txBody>
      </p:sp>
      <p:grpSp>
        <p:nvGrpSpPr>
          <p:cNvPr id="66" name="组合 65">
            <a:extLst>
              <a:ext uri="{FF2B5EF4-FFF2-40B4-BE49-F238E27FC236}">
                <a16:creationId xmlns:a16="http://schemas.microsoft.com/office/drawing/2014/main" id="{4AA61CA7-7B1A-BD43-EC34-05CF3A76FECB}"/>
              </a:ext>
            </a:extLst>
          </p:cNvPr>
          <p:cNvGrpSpPr/>
          <p:nvPr/>
        </p:nvGrpSpPr>
        <p:grpSpPr>
          <a:xfrm>
            <a:off x="794163" y="1580856"/>
            <a:ext cx="10603674" cy="4391087"/>
            <a:chOff x="740941" y="1580856"/>
            <a:chExt cx="10603674" cy="4391087"/>
          </a:xfrm>
        </p:grpSpPr>
        <p:grpSp>
          <p:nvGrpSpPr>
            <p:cNvPr id="31" name="组合 30">
              <a:extLst>
                <a:ext uri="{FF2B5EF4-FFF2-40B4-BE49-F238E27FC236}">
                  <a16:creationId xmlns:a16="http://schemas.microsoft.com/office/drawing/2014/main" id="{455725AB-1B54-FC83-AE2F-D19D6B79169B}"/>
                </a:ext>
              </a:extLst>
            </p:cNvPr>
            <p:cNvGrpSpPr/>
            <p:nvPr/>
          </p:nvGrpSpPr>
          <p:grpSpPr>
            <a:xfrm>
              <a:off x="740941" y="1580856"/>
              <a:ext cx="2368584" cy="4391087"/>
              <a:chOff x="740941" y="1580856"/>
              <a:chExt cx="2368584" cy="4391087"/>
            </a:xfrm>
          </p:grpSpPr>
          <p:sp>
            <p:nvSpPr>
              <p:cNvPr id="20" name="文本框 19">
                <a:extLst>
                  <a:ext uri="{FF2B5EF4-FFF2-40B4-BE49-F238E27FC236}">
                    <a16:creationId xmlns:a16="http://schemas.microsoft.com/office/drawing/2014/main" id="{99E4D811-9B7C-C194-8CA1-BAE204F3DC66}"/>
                  </a:ext>
                </a:extLst>
              </p:cNvPr>
              <p:cNvSpPr txBox="1"/>
              <p:nvPr/>
            </p:nvSpPr>
            <p:spPr>
              <a:xfrm>
                <a:off x="1547565" y="1580856"/>
                <a:ext cx="755335" cy="769441"/>
              </a:xfrm>
              <a:prstGeom prst="rect">
                <a:avLst/>
              </a:prstGeom>
              <a:noFill/>
            </p:spPr>
            <p:txBody>
              <a:bodyPr wrap="none" rtlCol="0">
                <a:spAutoFit/>
              </a:bodyPr>
              <a:lstStyle/>
              <a:p>
                <a:r>
                  <a:rPr lang="en-US" altLang="zh-CN" sz="4400" b="1" i="1" dirty="0">
                    <a:ln w="6350">
                      <a:solidFill>
                        <a:srgbClr val="573C21"/>
                      </a:solidFill>
                    </a:ln>
                    <a:noFill/>
                    <a:cs typeface="+mn-ea"/>
                    <a:sym typeface="+mn-lt"/>
                  </a:rPr>
                  <a:t>01</a:t>
                </a:r>
                <a:endParaRPr lang="zh-CN" altLang="en-US" sz="4400" b="1" i="1" dirty="0">
                  <a:ln w="6350">
                    <a:solidFill>
                      <a:srgbClr val="573C21"/>
                    </a:solidFill>
                  </a:ln>
                  <a:noFill/>
                  <a:cs typeface="+mn-ea"/>
                  <a:sym typeface="+mn-lt"/>
                </a:endParaRPr>
              </a:p>
            </p:txBody>
          </p:sp>
          <p:grpSp>
            <p:nvGrpSpPr>
              <p:cNvPr id="24" name="组合 23">
                <a:extLst>
                  <a:ext uri="{FF2B5EF4-FFF2-40B4-BE49-F238E27FC236}">
                    <a16:creationId xmlns:a16="http://schemas.microsoft.com/office/drawing/2014/main" id="{17852089-F575-D28A-5223-EED36E16C25C}"/>
                  </a:ext>
                </a:extLst>
              </p:cNvPr>
              <p:cNvGrpSpPr/>
              <p:nvPr/>
            </p:nvGrpSpPr>
            <p:grpSpPr>
              <a:xfrm>
                <a:off x="2282396" y="1814471"/>
                <a:ext cx="185985" cy="244793"/>
                <a:chOff x="2005934" y="1896253"/>
                <a:chExt cx="119341" cy="104401"/>
              </a:xfrm>
            </p:grpSpPr>
            <p:sp>
              <p:nvSpPr>
                <p:cNvPr id="21" name="等腰三角形 20">
                  <a:extLst>
                    <a:ext uri="{FF2B5EF4-FFF2-40B4-BE49-F238E27FC236}">
                      <a16:creationId xmlns:a16="http://schemas.microsoft.com/office/drawing/2014/main" id="{2035ABC8-B351-AA01-F0F2-CE0E3FABD58D}"/>
                    </a:ext>
                  </a:extLst>
                </p:cNvPr>
                <p:cNvSpPr/>
                <p:nvPr/>
              </p:nvSpPr>
              <p:spPr>
                <a:xfrm rot="5400000">
                  <a:off x="2033414" y="1908793"/>
                  <a:ext cx="104401" cy="79321"/>
                </a:xfrm>
                <a:prstGeom prst="triangle">
                  <a:avLst/>
                </a:prstGeom>
                <a:gradFill>
                  <a:gsLst>
                    <a:gs pos="81000">
                      <a:srgbClr val="7D552E">
                        <a:alpha val="0"/>
                      </a:srgbClr>
                    </a:gs>
                    <a:gs pos="25000">
                      <a:srgbClr val="7D552E"/>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等腰三角形 22">
                  <a:extLst>
                    <a:ext uri="{FF2B5EF4-FFF2-40B4-BE49-F238E27FC236}">
                      <a16:creationId xmlns:a16="http://schemas.microsoft.com/office/drawing/2014/main" id="{2D90D492-10C9-C9AC-752C-180ED2556D07}"/>
                    </a:ext>
                  </a:extLst>
                </p:cNvPr>
                <p:cNvSpPr/>
                <p:nvPr/>
              </p:nvSpPr>
              <p:spPr>
                <a:xfrm rot="5400000">
                  <a:off x="1993394" y="1908793"/>
                  <a:ext cx="104401" cy="79321"/>
                </a:xfrm>
                <a:prstGeom prst="triangle">
                  <a:avLst/>
                </a:prstGeom>
                <a:gradFill>
                  <a:gsLst>
                    <a:gs pos="81000">
                      <a:srgbClr val="7D552E">
                        <a:alpha val="0"/>
                      </a:srgbClr>
                    </a:gs>
                    <a:gs pos="25000">
                      <a:srgbClr val="7D552E"/>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任意多边形: 形状 18">
                <a:extLst>
                  <a:ext uri="{FF2B5EF4-FFF2-40B4-BE49-F238E27FC236}">
                    <a16:creationId xmlns:a16="http://schemas.microsoft.com/office/drawing/2014/main" id="{009765C7-58E2-F121-607E-86F1A9B53535}"/>
                  </a:ext>
                </a:extLst>
              </p:cNvPr>
              <p:cNvSpPr/>
              <p:nvPr/>
            </p:nvSpPr>
            <p:spPr>
              <a:xfrm>
                <a:off x="740941" y="1831896"/>
                <a:ext cx="2368584" cy="4140047"/>
              </a:xfrm>
              <a:custGeom>
                <a:avLst/>
                <a:gdLst>
                  <a:gd name="connsiteX0" fmla="*/ 141760 w 2368584"/>
                  <a:gd name="connsiteY0" fmla="*/ 0 h 4140047"/>
                  <a:gd name="connsiteX1" fmla="*/ 736131 w 2368584"/>
                  <a:gd name="connsiteY1" fmla="*/ 0 h 4140047"/>
                  <a:gd name="connsiteX2" fmla="*/ 850204 w 2368584"/>
                  <a:gd name="connsiteY2" fmla="*/ 247089 h 4140047"/>
                  <a:gd name="connsiteX3" fmla="*/ 2302903 w 2368584"/>
                  <a:gd name="connsiteY3" fmla="*/ 247089 h 4140047"/>
                  <a:gd name="connsiteX4" fmla="*/ 2368584 w 2368584"/>
                  <a:gd name="connsiteY4" fmla="*/ 312770 h 4140047"/>
                  <a:gd name="connsiteX5" fmla="*/ 2368584 w 2368584"/>
                  <a:gd name="connsiteY5" fmla="*/ 362775 h 4140047"/>
                  <a:gd name="connsiteX6" fmla="*/ 2368584 w 2368584"/>
                  <a:gd name="connsiteY6" fmla="*/ 575487 h 4140047"/>
                  <a:gd name="connsiteX7" fmla="*/ 2368584 w 2368584"/>
                  <a:gd name="connsiteY7" fmla="*/ 3998287 h 4140047"/>
                  <a:gd name="connsiteX8" fmla="*/ 2226824 w 2368584"/>
                  <a:gd name="connsiteY8" fmla="*/ 4140047 h 4140047"/>
                  <a:gd name="connsiteX9" fmla="*/ 141760 w 2368584"/>
                  <a:gd name="connsiteY9" fmla="*/ 4140047 h 4140047"/>
                  <a:gd name="connsiteX10" fmla="*/ 0 w 2368584"/>
                  <a:gd name="connsiteY10" fmla="*/ 3998287 h 4140047"/>
                  <a:gd name="connsiteX11" fmla="*/ 0 w 2368584"/>
                  <a:gd name="connsiteY11" fmla="*/ 141760 h 4140047"/>
                  <a:gd name="connsiteX12" fmla="*/ 141760 w 2368584"/>
                  <a:gd name="connsiteY12" fmla="*/ 0 h 414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584" h="4140047">
                    <a:moveTo>
                      <a:pt x="141760" y="0"/>
                    </a:moveTo>
                    <a:lnTo>
                      <a:pt x="736131" y="0"/>
                    </a:lnTo>
                    <a:lnTo>
                      <a:pt x="850204" y="247089"/>
                    </a:lnTo>
                    <a:lnTo>
                      <a:pt x="2302903" y="247089"/>
                    </a:lnTo>
                    <a:cubicBezTo>
                      <a:pt x="2339178" y="247089"/>
                      <a:pt x="2368584" y="276495"/>
                      <a:pt x="2368584" y="312770"/>
                    </a:cubicBezTo>
                    <a:lnTo>
                      <a:pt x="2368584" y="362775"/>
                    </a:lnTo>
                    <a:lnTo>
                      <a:pt x="2368584" y="575487"/>
                    </a:lnTo>
                    <a:lnTo>
                      <a:pt x="2368584" y="3998287"/>
                    </a:lnTo>
                    <a:cubicBezTo>
                      <a:pt x="2368584" y="4076579"/>
                      <a:pt x="2305116" y="4140047"/>
                      <a:pt x="2226824" y="4140047"/>
                    </a:cubicBezTo>
                    <a:lnTo>
                      <a:pt x="141760" y="4140047"/>
                    </a:lnTo>
                    <a:cubicBezTo>
                      <a:pt x="63468" y="4140047"/>
                      <a:pt x="0" y="4076579"/>
                      <a:pt x="0" y="3998287"/>
                    </a:cubicBezTo>
                    <a:lnTo>
                      <a:pt x="0" y="141760"/>
                    </a:lnTo>
                    <a:cubicBezTo>
                      <a:pt x="0" y="63468"/>
                      <a:pt x="63468" y="0"/>
                      <a:pt x="141760" y="0"/>
                    </a:cubicBezTo>
                    <a:close/>
                  </a:path>
                </a:pathLst>
              </a:cu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cs typeface="+mn-ea"/>
                  <a:sym typeface="+mn-lt"/>
                </a:endParaRPr>
              </a:p>
            </p:txBody>
          </p:sp>
          <p:sp>
            <p:nvSpPr>
              <p:cNvPr id="25" name="文本框 24">
                <a:extLst>
                  <a:ext uri="{FF2B5EF4-FFF2-40B4-BE49-F238E27FC236}">
                    <a16:creationId xmlns:a16="http://schemas.microsoft.com/office/drawing/2014/main" id="{C27A9592-6ED0-34F3-64A2-752E22D4660C}"/>
                  </a:ext>
                </a:extLst>
              </p:cNvPr>
              <p:cNvSpPr txBox="1"/>
              <p:nvPr/>
            </p:nvSpPr>
            <p:spPr>
              <a:xfrm>
                <a:off x="1194372" y="2428145"/>
                <a:ext cx="1461722" cy="505972"/>
              </a:xfrm>
              <a:prstGeom prst="rect">
                <a:avLst/>
              </a:prstGeom>
              <a:noFill/>
            </p:spPr>
            <p:txBody>
              <a:bodyPr wrap="square">
                <a:spAutoFit/>
              </a:bodyPr>
              <a:lstStyle/>
              <a:p>
                <a:pPr algn="ctr">
                  <a:lnSpc>
                    <a:spcPct val="120000"/>
                  </a:lnSpc>
                </a:pPr>
                <a:r>
                  <a:rPr lang="zh-CN" altLang="en-US" sz="2400" b="1" dirty="0">
                    <a:solidFill>
                      <a:srgbClr val="573C21"/>
                    </a:solidFill>
                    <a:cs typeface="+mn-ea"/>
                    <a:sym typeface="+mn-lt"/>
                  </a:rPr>
                  <a:t>输入文字</a:t>
                </a:r>
              </a:p>
            </p:txBody>
          </p:sp>
          <p:sp>
            <p:nvSpPr>
              <p:cNvPr id="27" name="文本框 26">
                <a:extLst>
                  <a:ext uri="{FF2B5EF4-FFF2-40B4-BE49-F238E27FC236}">
                    <a16:creationId xmlns:a16="http://schemas.microsoft.com/office/drawing/2014/main" id="{24D0A74C-9B6F-BE96-5C48-A0A82AEB49CE}"/>
                  </a:ext>
                </a:extLst>
              </p:cNvPr>
              <p:cNvSpPr txBox="1"/>
              <p:nvPr/>
            </p:nvSpPr>
            <p:spPr>
              <a:xfrm>
                <a:off x="913961" y="2984749"/>
                <a:ext cx="2022544" cy="730456"/>
              </a:xfrm>
              <a:prstGeom prst="rect">
                <a:avLst/>
              </a:prstGeom>
              <a:noFill/>
            </p:spPr>
            <p:txBody>
              <a:bodyPr wrap="square">
                <a:spAutoFit/>
              </a:bodyPr>
              <a:lstStyle/>
              <a:p>
                <a:pPr algn="just">
                  <a:lnSpc>
                    <a:spcPct val="120000"/>
                  </a:lnSpc>
                </a:pPr>
                <a:r>
                  <a:rPr lang="zh-CN" altLang="en-US" sz="1800" dirty="0">
                    <a:solidFill>
                      <a:schemeClr val="tx1">
                        <a:lumMod val="85000"/>
                        <a:lumOff val="15000"/>
                      </a:schemeClr>
                    </a:solidFill>
                    <a:cs typeface="+mn-ea"/>
                    <a:sym typeface="+mn-lt"/>
                  </a:rPr>
                  <a:t>输入文字输入文字输入文字输入文字</a:t>
                </a:r>
              </a:p>
            </p:txBody>
          </p:sp>
          <p:sp>
            <p:nvSpPr>
              <p:cNvPr id="28" name="矩形: 圆角 27">
                <a:extLst>
                  <a:ext uri="{FF2B5EF4-FFF2-40B4-BE49-F238E27FC236}">
                    <a16:creationId xmlns:a16="http://schemas.microsoft.com/office/drawing/2014/main" id="{668E26A6-17D6-AA35-6496-E8A10E965717}"/>
                  </a:ext>
                </a:extLst>
              </p:cNvPr>
              <p:cNvSpPr/>
              <p:nvPr/>
            </p:nvSpPr>
            <p:spPr>
              <a:xfrm>
                <a:off x="1094876" y="3969006"/>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29" name="矩形: 圆角 28">
                <a:extLst>
                  <a:ext uri="{FF2B5EF4-FFF2-40B4-BE49-F238E27FC236}">
                    <a16:creationId xmlns:a16="http://schemas.microsoft.com/office/drawing/2014/main" id="{ABB23F72-1101-B415-67B1-5192B396AFCB}"/>
                  </a:ext>
                </a:extLst>
              </p:cNvPr>
              <p:cNvSpPr/>
              <p:nvPr/>
            </p:nvSpPr>
            <p:spPr>
              <a:xfrm>
                <a:off x="1094876" y="4608219"/>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30" name="矩形: 圆角 29">
                <a:extLst>
                  <a:ext uri="{FF2B5EF4-FFF2-40B4-BE49-F238E27FC236}">
                    <a16:creationId xmlns:a16="http://schemas.microsoft.com/office/drawing/2014/main" id="{4919F6D2-8860-9184-E193-5E1AC7C7F83C}"/>
                  </a:ext>
                </a:extLst>
              </p:cNvPr>
              <p:cNvSpPr/>
              <p:nvPr/>
            </p:nvSpPr>
            <p:spPr>
              <a:xfrm>
                <a:off x="1094876" y="5247432"/>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grpSp>
        <p:grpSp>
          <p:nvGrpSpPr>
            <p:cNvPr id="32" name="组合 31">
              <a:extLst>
                <a:ext uri="{FF2B5EF4-FFF2-40B4-BE49-F238E27FC236}">
                  <a16:creationId xmlns:a16="http://schemas.microsoft.com/office/drawing/2014/main" id="{B2F3706C-4478-6EE5-64B3-2FE4F361D6FA}"/>
                </a:ext>
              </a:extLst>
            </p:cNvPr>
            <p:cNvGrpSpPr/>
            <p:nvPr/>
          </p:nvGrpSpPr>
          <p:grpSpPr>
            <a:xfrm>
              <a:off x="3485971" y="1580856"/>
              <a:ext cx="2368584" cy="4391087"/>
              <a:chOff x="740941" y="1580856"/>
              <a:chExt cx="2368584" cy="4391087"/>
            </a:xfrm>
          </p:grpSpPr>
          <p:sp>
            <p:nvSpPr>
              <p:cNvPr id="33" name="文本框 32">
                <a:extLst>
                  <a:ext uri="{FF2B5EF4-FFF2-40B4-BE49-F238E27FC236}">
                    <a16:creationId xmlns:a16="http://schemas.microsoft.com/office/drawing/2014/main" id="{821DB576-453C-B38F-ABF3-E631E471FDB1}"/>
                  </a:ext>
                </a:extLst>
              </p:cNvPr>
              <p:cNvSpPr txBox="1"/>
              <p:nvPr/>
            </p:nvSpPr>
            <p:spPr>
              <a:xfrm>
                <a:off x="1547565" y="1580856"/>
                <a:ext cx="755335" cy="769441"/>
              </a:xfrm>
              <a:prstGeom prst="rect">
                <a:avLst/>
              </a:prstGeom>
              <a:noFill/>
            </p:spPr>
            <p:txBody>
              <a:bodyPr wrap="none" rtlCol="0">
                <a:spAutoFit/>
              </a:bodyPr>
              <a:lstStyle/>
              <a:p>
                <a:r>
                  <a:rPr lang="en-US" altLang="zh-CN" sz="4400" b="1" i="1" dirty="0">
                    <a:ln w="6350">
                      <a:solidFill>
                        <a:srgbClr val="573C21"/>
                      </a:solidFill>
                    </a:ln>
                    <a:noFill/>
                    <a:cs typeface="+mn-ea"/>
                    <a:sym typeface="+mn-lt"/>
                  </a:rPr>
                  <a:t>02</a:t>
                </a:r>
                <a:endParaRPr lang="zh-CN" altLang="en-US" sz="4400" b="1" i="1" dirty="0">
                  <a:ln w="6350">
                    <a:solidFill>
                      <a:srgbClr val="573C21"/>
                    </a:solidFill>
                  </a:ln>
                  <a:noFill/>
                  <a:cs typeface="+mn-ea"/>
                  <a:sym typeface="+mn-lt"/>
                </a:endParaRPr>
              </a:p>
            </p:txBody>
          </p:sp>
          <p:grpSp>
            <p:nvGrpSpPr>
              <p:cNvPr id="34" name="组合 33">
                <a:extLst>
                  <a:ext uri="{FF2B5EF4-FFF2-40B4-BE49-F238E27FC236}">
                    <a16:creationId xmlns:a16="http://schemas.microsoft.com/office/drawing/2014/main" id="{5DFC7648-2F22-25DB-31F8-E252AB377882}"/>
                  </a:ext>
                </a:extLst>
              </p:cNvPr>
              <p:cNvGrpSpPr/>
              <p:nvPr/>
            </p:nvGrpSpPr>
            <p:grpSpPr>
              <a:xfrm>
                <a:off x="2282396" y="1814471"/>
                <a:ext cx="185985" cy="244793"/>
                <a:chOff x="2005934" y="1896253"/>
                <a:chExt cx="119341" cy="104401"/>
              </a:xfrm>
            </p:grpSpPr>
            <p:sp>
              <p:nvSpPr>
                <p:cNvPr id="41" name="等腰三角形 40">
                  <a:extLst>
                    <a:ext uri="{FF2B5EF4-FFF2-40B4-BE49-F238E27FC236}">
                      <a16:creationId xmlns:a16="http://schemas.microsoft.com/office/drawing/2014/main" id="{FF2754C1-A3E1-657A-AA93-DC0033372638}"/>
                    </a:ext>
                  </a:extLst>
                </p:cNvPr>
                <p:cNvSpPr/>
                <p:nvPr/>
              </p:nvSpPr>
              <p:spPr>
                <a:xfrm rot="5400000">
                  <a:off x="2033414" y="1908793"/>
                  <a:ext cx="104401" cy="79321"/>
                </a:xfrm>
                <a:prstGeom prst="triangle">
                  <a:avLst/>
                </a:prstGeom>
                <a:gradFill>
                  <a:gsLst>
                    <a:gs pos="81000">
                      <a:srgbClr val="7D552E">
                        <a:alpha val="0"/>
                      </a:srgbClr>
                    </a:gs>
                    <a:gs pos="25000">
                      <a:srgbClr val="7D552E"/>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等腰三角形 41">
                  <a:extLst>
                    <a:ext uri="{FF2B5EF4-FFF2-40B4-BE49-F238E27FC236}">
                      <a16:creationId xmlns:a16="http://schemas.microsoft.com/office/drawing/2014/main" id="{CC3BA473-47EE-3BBF-3E6A-D137B70EBBBE}"/>
                    </a:ext>
                  </a:extLst>
                </p:cNvPr>
                <p:cNvSpPr/>
                <p:nvPr/>
              </p:nvSpPr>
              <p:spPr>
                <a:xfrm rot="5400000">
                  <a:off x="1993394" y="1908793"/>
                  <a:ext cx="104401" cy="79321"/>
                </a:xfrm>
                <a:prstGeom prst="triangle">
                  <a:avLst/>
                </a:prstGeom>
                <a:gradFill>
                  <a:gsLst>
                    <a:gs pos="81000">
                      <a:srgbClr val="7D552E">
                        <a:alpha val="0"/>
                      </a:srgbClr>
                    </a:gs>
                    <a:gs pos="25000">
                      <a:srgbClr val="7D552E"/>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5" name="任意多边形: 形状 34">
                <a:extLst>
                  <a:ext uri="{FF2B5EF4-FFF2-40B4-BE49-F238E27FC236}">
                    <a16:creationId xmlns:a16="http://schemas.microsoft.com/office/drawing/2014/main" id="{E608441C-A836-A453-030D-AD9C7EE1F70F}"/>
                  </a:ext>
                </a:extLst>
              </p:cNvPr>
              <p:cNvSpPr/>
              <p:nvPr/>
            </p:nvSpPr>
            <p:spPr>
              <a:xfrm>
                <a:off x="740941" y="1831896"/>
                <a:ext cx="2368584" cy="4140047"/>
              </a:xfrm>
              <a:custGeom>
                <a:avLst/>
                <a:gdLst>
                  <a:gd name="connsiteX0" fmla="*/ 141760 w 2368584"/>
                  <a:gd name="connsiteY0" fmla="*/ 0 h 4140047"/>
                  <a:gd name="connsiteX1" fmla="*/ 736131 w 2368584"/>
                  <a:gd name="connsiteY1" fmla="*/ 0 h 4140047"/>
                  <a:gd name="connsiteX2" fmla="*/ 850204 w 2368584"/>
                  <a:gd name="connsiteY2" fmla="*/ 247089 h 4140047"/>
                  <a:gd name="connsiteX3" fmla="*/ 2302903 w 2368584"/>
                  <a:gd name="connsiteY3" fmla="*/ 247089 h 4140047"/>
                  <a:gd name="connsiteX4" fmla="*/ 2368584 w 2368584"/>
                  <a:gd name="connsiteY4" fmla="*/ 312770 h 4140047"/>
                  <a:gd name="connsiteX5" fmla="*/ 2368584 w 2368584"/>
                  <a:gd name="connsiteY5" fmla="*/ 362775 h 4140047"/>
                  <a:gd name="connsiteX6" fmla="*/ 2368584 w 2368584"/>
                  <a:gd name="connsiteY6" fmla="*/ 575487 h 4140047"/>
                  <a:gd name="connsiteX7" fmla="*/ 2368584 w 2368584"/>
                  <a:gd name="connsiteY7" fmla="*/ 3998287 h 4140047"/>
                  <a:gd name="connsiteX8" fmla="*/ 2226824 w 2368584"/>
                  <a:gd name="connsiteY8" fmla="*/ 4140047 h 4140047"/>
                  <a:gd name="connsiteX9" fmla="*/ 141760 w 2368584"/>
                  <a:gd name="connsiteY9" fmla="*/ 4140047 h 4140047"/>
                  <a:gd name="connsiteX10" fmla="*/ 0 w 2368584"/>
                  <a:gd name="connsiteY10" fmla="*/ 3998287 h 4140047"/>
                  <a:gd name="connsiteX11" fmla="*/ 0 w 2368584"/>
                  <a:gd name="connsiteY11" fmla="*/ 141760 h 4140047"/>
                  <a:gd name="connsiteX12" fmla="*/ 141760 w 2368584"/>
                  <a:gd name="connsiteY12" fmla="*/ 0 h 414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584" h="4140047">
                    <a:moveTo>
                      <a:pt x="141760" y="0"/>
                    </a:moveTo>
                    <a:lnTo>
                      <a:pt x="736131" y="0"/>
                    </a:lnTo>
                    <a:lnTo>
                      <a:pt x="850204" y="247089"/>
                    </a:lnTo>
                    <a:lnTo>
                      <a:pt x="2302903" y="247089"/>
                    </a:lnTo>
                    <a:cubicBezTo>
                      <a:pt x="2339178" y="247089"/>
                      <a:pt x="2368584" y="276495"/>
                      <a:pt x="2368584" y="312770"/>
                    </a:cubicBezTo>
                    <a:lnTo>
                      <a:pt x="2368584" y="362775"/>
                    </a:lnTo>
                    <a:lnTo>
                      <a:pt x="2368584" y="575487"/>
                    </a:lnTo>
                    <a:lnTo>
                      <a:pt x="2368584" y="3998287"/>
                    </a:lnTo>
                    <a:cubicBezTo>
                      <a:pt x="2368584" y="4076579"/>
                      <a:pt x="2305116" y="4140047"/>
                      <a:pt x="2226824" y="4140047"/>
                    </a:cubicBezTo>
                    <a:lnTo>
                      <a:pt x="141760" y="4140047"/>
                    </a:lnTo>
                    <a:cubicBezTo>
                      <a:pt x="63468" y="4140047"/>
                      <a:pt x="0" y="4076579"/>
                      <a:pt x="0" y="3998287"/>
                    </a:cubicBezTo>
                    <a:lnTo>
                      <a:pt x="0" y="141760"/>
                    </a:lnTo>
                    <a:cubicBezTo>
                      <a:pt x="0" y="63468"/>
                      <a:pt x="63468" y="0"/>
                      <a:pt x="141760" y="0"/>
                    </a:cubicBezTo>
                    <a:close/>
                  </a:path>
                </a:pathLst>
              </a:cu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cs typeface="+mn-ea"/>
                  <a:sym typeface="+mn-lt"/>
                </a:endParaRPr>
              </a:p>
            </p:txBody>
          </p:sp>
          <p:sp>
            <p:nvSpPr>
              <p:cNvPr id="36" name="文本框 35">
                <a:extLst>
                  <a:ext uri="{FF2B5EF4-FFF2-40B4-BE49-F238E27FC236}">
                    <a16:creationId xmlns:a16="http://schemas.microsoft.com/office/drawing/2014/main" id="{3E952B32-A292-F71F-9EF7-5A59E8BA1CBF}"/>
                  </a:ext>
                </a:extLst>
              </p:cNvPr>
              <p:cNvSpPr txBox="1"/>
              <p:nvPr/>
            </p:nvSpPr>
            <p:spPr>
              <a:xfrm>
                <a:off x="1194372" y="2428145"/>
                <a:ext cx="1461722" cy="505972"/>
              </a:xfrm>
              <a:prstGeom prst="rect">
                <a:avLst/>
              </a:prstGeom>
              <a:noFill/>
            </p:spPr>
            <p:txBody>
              <a:bodyPr wrap="square">
                <a:spAutoFit/>
              </a:bodyPr>
              <a:lstStyle/>
              <a:p>
                <a:pPr algn="ctr">
                  <a:lnSpc>
                    <a:spcPct val="120000"/>
                  </a:lnSpc>
                </a:pPr>
                <a:r>
                  <a:rPr lang="zh-CN" altLang="en-US" sz="2400" b="1" dirty="0">
                    <a:solidFill>
                      <a:srgbClr val="573C21"/>
                    </a:solidFill>
                    <a:cs typeface="+mn-ea"/>
                    <a:sym typeface="+mn-lt"/>
                  </a:rPr>
                  <a:t>输入文字</a:t>
                </a:r>
              </a:p>
            </p:txBody>
          </p:sp>
          <p:sp>
            <p:nvSpPr>
              <p:cNvPr id="37" name="文本框 36">
                <a:extLst>
                  <a:ext uri="{FF2B5EF4-FFF2-40B4-BE49-F238E27FC236}">
                    <a16:creationId xmlns:a16="http://schemas.microsoft.com/office/drawing/2014/main" id="{E91DFC1A-39D2-286F-5B35-476EFFEF2911}"/>
                  </a:ext>
                </a:extLst>
              </p:cNvPr>
              <p:cNvSpPr txBox="1"/>
              <p:nvPr/>
            </p:nvSpPr>
            <p:spPr>
              <a:xfrm>
                <a:off x="913961" y="2984749"/>
                <a:ext cx="2022544" cy="730456"/>
              </a:xfrm>
              <a:prstGeom prst="rect">
                <a:avLst/>
              </a:prstGeom>
              <a:noFill/>
            </p:spPr>
            <p:txBody>
              <a:bodyPr wrap="square">
                <a:spAutoFit/>
              </a:bodyPr>
              <a:lstStyle/>
              <a:p>
                <a:pPr algn="just">
                  <a:lnSpc>
                    <a:spcPct val="120000"/>
                  </a:lnSpc>
                </a:pPr>
                <a:r>
                  <a:rPr lang="zh-CN" altLang="en-US" sz="1800" dirty="0">
                    <a:solidFill>
                      <a:schemeClr val="tx1">
                        <a:lumMod val="85000"/>
                        <a:lumOff val="15000"/>
                      </a:schemeClr>
                    </a:solidFill>
                    <a:cs typeface="+mn-ea"/>
                    <a:sym typeface="+mn-lt"/>
                  </a:rPr>
                  <a:t>输入文字输入文字输入文字输入文字</a:t>
                </a:r>
              </a:p>
            </p:txBody>
          </p:sp>
          <p:sp>
            <p:nvSpPr>
              <p:cNvPr id="38" name="矩形: 圆角 37">
                <a:extLst>
                  <a:ext uri="{FF2B5EF4-FFF2-40B4-BE49-F238E27FC236}">
                    <a16:creationId xmlns:a16="http://schemas.microsoft.com/office/drawing/2014/main" id="{A2315418-DBDB-052E-DEBC-CB6ACA177509}"/>
                  </a:ext>
                </a:extLst>
              </p:cNvPr>
              <p:cNvSpPr/>
              <p:nvPr/>
            </p:nvSpPr>
            <p:spPr>
              <a:xfrm>
                <a:off x="1094876" y="3969006"/>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39" name="矩形: 圆角 38">
                <a:extLst>
                  <a:ext uri="{FF2B5EF4-FFF2-40B4-BE49-F238E27FC236}">
                    <a16:creationId xmlns:a16="http://schemas.microsoft.com/office/drawing/2014/main" id="{E7BC81C2-490B-D6B0-FB6D-1004220E88E9}"/>
                  </a:ext>
                </a:extLst>
              </p:cNvPr>
              <p:cNvSpPr/>
              <p:nvPr/>
            </p:nvSpPr>
            <p:spPr>
              <a:xfrm>
                <a:off x="1094876" y="4608219"/>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40" name="矩形: 圆角 39">
                <a:extLst>
                  <a:ext uri="{FF2B5EF4-FFF2-40B4-BE49-F238E27FC236}">
                    <a16:creationId xmlns:a16="http://schemas.microsoft.com/office/drawing/2014/main" id="{A9B22F72-DDB2-D285-306E-D4EDDBE2B6B6}"/>
                  </a:ext>
                </a:extLst>
              </p:cNvPr>
              <p:cNvSpPr/>
              <p:nvPr/>
            </p:nvSpPr>
            <p:spPr>
              <a:xfrm>
                <a:off x="1094876" y="5247432"/>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grpSp>
        <p:grpSp>
          <p:nvGrpSpPr>
            <p:cNvPr id="43" name="组合 42">
              <a:extLst>
                <a:ext uri="{FF2B5EF4-FFF2-40B4-BE49-F238E27FC236}">
                  <a16:creationId xmlns:a16="http://schemas.microsoft.com/office/drawing/2014/main" id="{86EDEF10-4C72-7A03-EADF-21296B0902E1}"/>
                </a:ext>
              </a:extLst>
            </p:cNvPr>
            <p:cNvGrpSpPr/>
            <p:nvPr/>
          </p:nvGrpSpPr>
          <p:grpSpPr>
            <a:xfrm>
              <a:off x="6231001" y="1580856"/>
              <a:ext cx="2368584" cy="4391087"/>
              <a:chOff x="740941" y="1580856"/>
              <a:chExt cx="2368584" cy="4391087"/>
            </a:xfrm>
          </p:grpSpPr>
          <p:sp>
            <p:nvSpPr>
              <p:cNvPr id="44" name="文本框 43">
                <a:extLst>
                  <a:ext uri="{FF2B5EF4-FFF2-40B4-BE49-F238E27FC236}">
                    <a16:creationId xmlns:a16="http://schemas.microsoft.com/office/drawing/2014/main" id="{AB6FDA2C-1F0B-5A89-57EB-83BC79D73655}"/>
                  </a:ext>
                </a:extLst>
              </p:cNvPr>
              <p:cNvSpPr txBox="1"/>
              <p:nvPr/>
            </p:nvSpPr>
            <p:spPr>
              <a:xfrm>
                <a:off x="1547565" y="1580856"/>
                <a:ext cx="755335" cy="769441"/>
              </a:xfrm>
              <a:prstGeom prst="rect">
                <a:avLst/>
              </a:prstGeom>
              <a:noFill/>
            </p:spPr>
            <p:txBody>
              <a:bodyPr wrap="none" rtlCol="0">
                <a:spAutoFit/>
              </a:bodyPr>
              <a:lstStyle/>
              <a:p>
                <a:r>
                  <a:rPr lang="en-US" altLang="zh-CN" sz="4400" b="1" i="1" dirty="0">
                    <a:ln w="6350">
                      <a:solidFill>
                        <a:srgbClr val="573C21"/>
                      </a:solidFill>
                    </a:ln>
                    <a:noFill/>
                    <a:cs typeface="+mn-ea"/>
                    <a:sym typeface="+mn-lt"/>
                  </a:rPr>
                  <a:t>03</a:t>
                </a:r>
                <a:endParaRPr lang="zh-CN" altLang="en-US" sz="4400" b="1" i="1" dirty="0">
                  <a:ln w="6350">
                    <a:solidFill>
                      <a:srgbClr val="573C21"/>
                    </a:solidFill>
                  </a:ln>
                  <a:noFill/>
                  <a:cs typeface="+mn-ea"/>
                  <a:sym typeface="+mn-lt"/>
                </a:endParaRPr>
              </a:p>
            </p:txBody>
          </p:sp>
          <p:grpSp>
            <p:nvGrpSpPr>
              <p:cNvPr id="45" name="组合 44">
                <a:extLst>
                  <a:ext uri="{FF2B5EF4-FFF2-40B4-BE49-F238E27FC236}">
                    <a16:creationId xmlns:a16="http://schemas.microsoft.com/office/drawing/2014/main" id="{1456A51B-CC6A-A44A-C30C-88E967C5187D}"/>
                  </a:ext>
                </a:extLst>
              </p:cNvPr>
              <p:cNvGrpSpPr/>
              <p:nvPr/>
            </p:nvGrpSpPr>
            <p:grpSpPr>
              <a:xfrm>
                <a:off x="2282396" y="1814471"/>
                <a:ext cx="185985" cy="244793"/>
                <a:chOff x="2005934" y="1896253"/>
                <a:chExt cx="119341" cy="104401"/>
              </a:xfrm>
            </p:grpSpPr>
            <p:sp>
              <p:nvSpPr>
                <p:cNvPr id="52" name="等腰三角形 51">
                  <a:extLst>
                    <a:ext uri="{FF2B5EF4-FFF2-40B4-BE49-F238E27FC236}">
                      <a16:creationId xmlns:a16="http://schemas.microsoft.com/office/drawing/2014/main" id="{6B95309C-D82C-0090-7E26-075D168F07B1}"/>
                    </a:ext>
                  </a:extLst>
                </p:cNvPr>
                <p:cNvSpPr/>
                <p:nvPr/>
              </p:nvSpPr>
              <p:spPr>
                <a:xfrm rot="5400000">
                  <a:off x="2033414" y="1908793"/>
                  <a:ext cx="104401" cy="79321"/>
                </a:xfrm>
                <a:prstGeom prst="triangle">
                  <a:avLst/>
                </a:prstGeom>
                <a:gradFill>
                  <a:gsLst>
                    <a:gs pos="81000">
                      <a:srgbClr val="7D552E">
                        <a:alpha val="0"/>
                      </a:srgbClr>
                    </a:gs>
                    <a:gs pos="25000">
                      <a:srgbClr val="7D552E"/>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等腰三角形 52">
                  <a:extLst>
                    <a:ext uri="{FF2B5EF4-FFF2-40B4-BE49-F238E27FC236}">
                      <a16:creationId xmlns:a16="http://schemas.microsoft.com/office/drawing/2014/main" id="{A83CFF76-C3F2-E7BD-B421-DE2F3EBFADB8}"/>
                    </a:ext>
                  </a:extLst>
                </p:cNvPr>
                <p:cNvSpPr/>
                <p:nvPr/>
              </p:nvSpPr>
              <p:spPr>
                <a:xfrm rot="5400000">
                  <a:off x="1993394" y="1908793"/>
                  <a:ext cx="104401" cy="79321"/>
                </a:xfrm>
                <a:prstGeom prst="triangle">
                  <a:avLst/>
                </a:prstGeom>
                <a:gradFill>
                  <a:gsLst>
                    <a:gs pos="81000">
                      <a:srgbClr val="7D552E">
                        <a:alpha val="0"/>
                      </a:srgbClr>
                    </a:gs>
                    <a:gs pos="25000">
                      <a:srgbClr val="7D552E"/>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6" name="任意多边形: 形状 45">
                <a:extLst>
                  <a:ext uri="{FF2B5EF4-FFF2-40B4-BE49-F238E27FC236}">
                    <a16:creationId xmlns:a16="http://schemas.microsoft.com/office/drawing/2014/main" id="{0E4BC2E0-B4AC-2245-A9D0-E17CFBDF98E1}"/>
                  </a:ext>
                </a:extLst>
              </p:cNvPr>
              <p:cNvSpPr/>
              <p:nvPr/>
            </p:nvSpPr>
            <p:spPr>
              <a:xfrm>
                <a:off x="740941" y="1831896"/>
                <a:ext cx="2368584" cy="4140047"/>
              </a:xfrm>
              <a:custGeom>
                <a:avLst/>
                <a:gdLst>
                  <a:gd name="connsiteX0" fmla="*/ 141760 w 2368584"/>
                  <a:gd name="connsiteY0" fmla="*/ 0 h 4140047"/>
                  <a:gd name="connsiteX1" fmla="*/ 736131 w 2368584"/>
                  <a:gd name="connsiteY1" fmla="*/ 0 h 4140047"/>
                  <a:gd name="connsiteX2" fmla="*/ 850204 w 2368584"/>
                  <a:gd name="connsiteY2" fmla="*/ 247089 h 4140047"/>
                  <a:gd name="connsiteX3" fmla="*/ 2302903 w 2368584"/>
                  <a:gd name="connsiteY3" fmla="*/ 247089 h 4140047"/>
                  <a:gd name="connsiteX4" fmla="*/ 2368584 w 2368584"/>
                  <a:gd name="connsiteY4" fmla="*/ 312770 h 4140047"/>
                  <a:gd name="connsiteX5" fmla="*/ 2368584 w 2368584"/>
                  <a:gd name="connsiteY5" fmla="*/ 362775 h 4140047"/>
                  <a:gd name="connsiteX6" fmla="*/ 2368584 w 2368584"/>
                  <a:gd name="connsiteY6" fmla="*/ 575487 h 4140047"/>
                  <a:gd name="connsiteX7" fmla="*/ 2368584 w 2368584"/>
                  <a:gd name="connsiteY7" fmla="*/ 3998287 h 4140047"/>
                  <a:gd name="connsiteX8" fmla="*/ 2226824 w 2368584"/>
                  <a:gd name="connsiteY8" fmla="*/ 4140047 h 4140047"/>
                  <a:gd name="connsiteX9" fmla="*/ 141760 w 2368584"/>
                  <a:gd name="connsiteY9" fmla="*/ 4140047 h 4140047"/>
                  <a:gd name="connsiteX10" fmla="*/ 0 w 2368584"/>
                  <a:gd name="connsiteY10" fmla="*/ 3998287 h 4140047"/>
                  <a:gd name="connsiteX11" fmla="*/ 0 w 2368584"/>
                  <a:gd name="connsiteY11" fmla="*/ 141760 h 4140047"/>
                  <a:gd name="connsiteX12" fmla="*/ 141760 w 2368584"/>
                  <a:gd name="connsiteY12" fmla="*/ 0 h 414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584" h="4140047">
                    <a:moveTo>
                      <a:pt x="141760" y="0"/>
                    </a:moveTo>
                    <a:lnTo>
                      <a:pt x="736131" y="0"/>
                    </a:lnTo>
                    <a:lnTo>
                      <a:pt x="850204" y="247089"/>
                    </a:lnTo>
                    <a:lnTo>
                      <a:pt x="2302903" y="247089"/>
                    </a:lnTo>
                    <a:cubicBezTo>
                      <a:pt x="2339178" y="247089"/>
                      <a:pt x="2368584" y="276495"/>
                      <a:pt x="2368584" y="312770"/>
                    </a:cubicBezTo>
                    <a:lnTo>
                      <a:pt x="2368584" y="362775"/>
                    </a:lnTo>
                    <a:lnTo>
                      <a:pt x="2368584" y="575487"/>
                    </a:lnTo>
                    <a:lnTo>
                      <a:pt x="2368584" y="3998287"/>
                    </a:lnTo>
                    <a:cubicBezTo>
                      <a:pt x="2368584" y="4076579"/>
                      <a:pt x="2305116" y="4140047"/>
                      <a:pt x="2226824" y="4140047"/>
                    </a:cubicBezTo>
                    <a:lnTo>
                      <a:pt x="141760" y="4140047"/>
                    </a:lnTo>
                    <a:cubicBezTo>
                      <a:pt x="63468" y="4140047"/>
                      <a:pt x="0" y="4076579"/>
                      <a:pt x="0" y="3998287"/>
                    </a:cubicBezTo>
                    <a:lnTo>
                      <a:pt x="0" y="141760"/>
                    </a:lnTo>
                    <a:cubicBezTo>
                      <a:pt x="0" y="63468"/>
                      <a:pt x="63468" y="0"/>
                      <a:pt x="141760" y="0"/>
                    </a:cubicBezTo>
                    <a:close/>
                  </a:path>
                </a:pathLst>
              </a:cu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cs typeface="+mn-ea"/>
                  <a:sym typeface="+mn-lt"/>
                </a:endParaRPr>
              </a:p>
            </p:txBody>
          </p:sp>
          <p:sp>
            <p:nvSpPr>
              <p:cNvPr id="47" name="文本框 46">
                <a:extLst>
                  <a:ext uri="{FF2B5EF4-FFF2-40B4-BE49-F238E27FC236}">
                    <a16:creationId xmlns:a16="http://schemas.microsoft.com/office/drawing/2014/main" id="{103B9AC1-2C87-84EC-5E61-146B8278A565}"/>
                  </a:ext>
                </a:extLst>
              </p:cNvPr>
              <p:cNvSpPr txBox="1"/>
              <p:nvPr/>
            </p:nvSpPr>
            <p:spPr>
              <a:xfrm>
                <a:off x="1194372" y="2428145"/>
                <a:ext cx="1461722" cy="505972"/>
              </a:xfrm>
              <a:prstGeom prst="rect">
                <a:avLst/>
              </a:prstGeom>
              <a:noFill/>
            </p:spPr>
            <p:txBody>
              <a:bodyPr wrap="square">
                <a:spAutoFit/>
              </a:bodyPr>
              <a:lstStyle/>
              <a:p>
                <a:pPr algn="ctr">
                  <a:lnSpc>
                    <a:spcPct val="120000"/>
                  </a:lnSpc>
                </a:pPr>
                <a:r>
                  <a:rPr lang="zh-CN" altLang="en-US" sz="2400" b="1" dirty="0">
                    <a:solidFill>
                      <a:srgbClr val="573C21"/>
                    </a:solidFill>
                    <a:cs typeface="+mn-ea"/>
                    <a:sym typeface="+mn-lt"/>
                  </a:rPr>
                  <a:t>输入文字</a:t>
                </a:r>
              </a:p>
            </p:txBody>
          </p:sp>
          <p:sp>
            <p:nvSpPr>
              <p:cNvPr id="48" name="文本框 47">
                <a:extLst>
                  <a:ext uri="{FF2B5EF4-FFF2-40B4-BE49-F238E27FC236}">
                    <a16:creationId xmlns:a16="http://schemas.microsoft.com/office/drawing/2014/main" id="{42BAEEBF-DAB0-D226-46DF-ADBFE416630A}"/>
                  </a:ext>
                </a:extLst>
              </p:cNvPr>
              <p:cNvSpPr txBox="1"/>
              <p:nvPr/>
            </p:nvSpPr>
            <p:spPr>
              <a:xfrm>
                <a:off x="913961" y="2984749"/>
                <a:ext cx="2022544" cy="730456"/>
              </a:xfrm>
              <a:prstGeom prst="rect">
                <a:avLst/>
              </a:prstGeom>
              <a:noFill/>
            </p:spPr>
            <p:txBody>
              <a:bodyPr wrap="square">
                <a:spAutoFit/>
              </a:bodyPr>
              <a:lstStyle/>
              <a:p>
                <a:pPr algn="just">
                  <a:lnSpc>
                    <a:spcPct val="120000"/>
                  </a:lnSpc>
                </a:pPr>
                <a:r>
                  <a:rPr lang="zh-CN" altLang="en-US" sz="1800" dirty="0">
                    <a:solidFill>
                      <a:schemeClr val="tx1">
                        <a:lumMod val="85000"/>
                        <a:lumOff val="15000"/>
                      </a:schemeClr>
                    </a:solidFill>
                    <a:cs typeface="+mn-ea"/>
                    <a:sym typeface="+mn-lt"/>
                  </a:rPr>
                  <a:t>输入文字输入文字输入文字输入文字</a:t>
                </a:r>
              </a:p>
            </p:txBody>
          </p:sp>
          <p:sp>
            <p:nvSpPr>
              <p:cNvPr id="49" name="矩形: 圆角 48">
                <a:extLst>
                  <a:ext uri="{FF2B5EF4-FFF2-40B4-BE49-F238E27FC236}">
                    <a16:creationId xmlns:a16="http://schemas.microsoft.com/office/drawing/2014/main" id="{4D599E69-1733-876F-C6E8-25AE4504FF0B}"/>
                  </a:ext>
                </a:extLst>
              </p:cNvPr>
              <p:cNvSpPr/>
              <p:nvPr/>
            </p:nvSpPr>
            <p:spPr>
              <a:xfrm>
                <a:off x="1094876" y="3969006"/>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50" name="矩形: 圆角 49">
                <a:extLst>
                  <a:ext uri="{FF2B5EF4-FFF2-40B4-BE49-F238E27FC236}">
                    <a16:creationId xmlns:a16="http://schemas.microsoft.com/office/drawing/2014/main" id="{D1E06671-8F55-6191-0364-711B32D6D1C3}"/>
                  </a:ext>
                </a:extLst>
              </p:cNvPr>
              <p:cNvSpPr/>
              <p:nvPr/>
            </p:nvSpPr>
            <p:spPr>
              <a:xfrm>
                <a:off x="1094876" y="4608219"/>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51" name="矩形: 圆角 50">
                <a:extLst>
                  <a:ext uri="{FF2B5EF4-FFF2-40B4-BE49-F238E27FC236}">
                    <a16:creationId xmlns:a16="http://schemas.microsoft.com/office/drawing/2014/main" id="{BC4C3BC9-E350-151E-FD1A-BE2CFBDA7BAD}"/>
                  </a:ext>
                </a:extLst>
              </p:cNvPr>
              <p:cNvSpPr/>
              <p:nvPr/>
            </p:nvSpPr>
            <p:spPr>
              <a:xfrm>
                <a:off x="1094876" y="5247432"/>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grpSp>
        <p:grpSp>
          <p:nvGrpSpPr>
            <p:cNvPr id="54" name="组合 53">
              <a:extLst>
                <a:ext uri="{FF2B5EF4-FFF2-40B4-BE49-F238E27FC236}">
                  <a16:creationId xmlns:a16="http://schemas.microsoft.com/office/drawing/2014/main" id="{02D4FCEB-3541-893B-94AC-6E2EE81FD42C}"/>
                </a:ext>
              </a:extLst>
            </p:cNvPr>
            <p:cNvGrpSpPr/>
            <p:nvPr/>
          </p:nvGrpSpPr>
          <p:grpSpPr>
            <a:xfrm>
              <a:off x="8976031" y="1580856"/>
              <a:ext cx="2368584" cy="4391087"/>
              <a:chOff x="740941" y="1580856"/>
              <a:chExt cx="2368584" cy="4391087"/>
            </a:xfrm>
          </p:grpSpPr>
          <p:sp>
            <p:nvSpPr>
              <p:cNvPr id="55" name="文本框 54">
                <a:extLst>
                  <a:ext uri="{FF2B5EF4-FFF2-40B4-BE49-F238E27FC236}">
                    <a16:creationId xmlns:a16="http://schemas.microsoft.com/office/drawing/2014/main" id="{5428C055-10BA-4E46-085C-2C69898F8B25}"/>
                  </a:ext>
                </a:extLst>
              </p:cNvPr>
              <p:cNvSpPr txBox="1"/>
              <p:nvPr/>
            </p:nvSpPr>
            <p:spPr>
              <a:xfrm>
                <a:off x="1547565" y="1580856"/>
                <a:ext cx="755335" cy="769441"/>
              </a:xfrm>
              <a:prstGeom prst="rect">
                <a:avLst/>
              </a:prstGeom>
              <a:noFill/>
            </p:spPr>
            <p:txBody>
              <a:bodyPr wrap="none" rtlCol="0">
                <a:spAutoFit/>
              </a:bodyPr>
              <a:lstStyle/>
              <a:p>
                <a:r>
                  <a:rPr lang="en-US" altLang="zh-CN" sz="4400" b="1" i="1" dirty="0">
                    <a:ln w="6350">
                      <a:solidFill>
                        <a:srgbClr val="573C21"/>
                      </a:solidFill>
                    </a:ln>
                    <a:noFill/>
                    <a:cs typeface="+mn-ea"/>
                    <a:sym typeface="+mn-lt"/>
                  </a:rPr>
                  <a:t>04</a:t>
                </a:r>
                <a:endParaRPr lang="zh-CN" altLang="en-US" sz="4400" b="1" i="1" dirty="0">
                  <a:ln w="6350">
                    <a:solidFill>
                      <a:srgbClr val="573C21"/>
                    </a:solidFill>
                  </a:ln>
                  <a:noFill/>
                  <a:cs typeface="+mn-ea"/>
                  <a:sym typeface="+mn-lt"/>
                </a:endParaRPr>
              </a:p>
            </p:txBody>
          </p:sp>
          <p:grpSp>
            <p:nvGrpSpPr>
              <p:cNvPr id="56" name="组合 55">
                <a:extLst>
                  <a:ext uri="{FF2B5EF4-FFF2-40B4-BE49-F238E27FC236}">
                    <a16:creationId xmlns:a16="http://schemas.microsoft.com/office/drawing/2014/main" id="{D9B947AD-DBF8-834B-F852-98B66CA68DD0}"/>
                  </a:ext>
                </a:extLst>
              </p:cNvPr>
              <p:cNvGrpSpPr/>
              <p:nvPr/>
            </p:nvGrpSpPr>
            <p:grpSpPr>
              <a:xfrm>
                <a:off x="2282396" y="1814471"/>
                <a:ext cx="185985" cy="244793"/>
                <a:chOff x="2005934" y="1896253"/>
                <a:chExt cx="119341" cy="104401"/>
              </a:xfrm>
            </p:grpSpPr>
            <p:sp>
              <p:nvSpPr>
                <p:cNvPr id="63" name="等腰三角形 62">
                  <a:extLst>
                    <a:ext uri="{FF2B5EF4-FFF2-40B4-BE49-F238E27FC236}">
                      <a16:creationId xmlns:a16="http://schemas.microsoft.com/office/drawing/2014/main" id="{85D7F1A3-1528-241C-A455-1D50F6982060}"/>
                    </a:ext>
                  </a:extLst>
                </p:cNvPr>
                <p:cNvSpPr/>
                <p:nvPr/>
              </p:nvSpPr>
              <p:spPr>
                <a:xfrm rot="5400000">
                  <a:off x="2033414" y="1908793"/>
                  <a:ext cx="104401" cy="79321"/>
                </a:xfrm>
                <a:prstGeom prst="triangle">
                  <a:avLst/>
                </a:prstGeom>
                <a:gradFill>
                  <a:gsLst>
                    <a:gs pos="81000">
                      <a:srgbClr val="7D552E">
                        <a:alpha val="0"/>
                      </a:srgbClr>
                    </a:gs>
                    <a:gs pos="25000">
                      <a:srgbClr val="7D552E"/>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等腰三角形 63">
                  <a:extLst>
                    <a:ext uri="{FF2B5EF4-FFF2-40B4-BE49-F238E27FC236}">
                      <a16:creationId xmlns:a16="http://schemas.microsoft.com/office/drawing/2014/main" id="{25AAA092-453B-4748-8F43-F90DFBCC313D}"/>
                    </a:ext>
                  </a:extLst>
                </p:cNvPr>
                <p:cNvSpPr/>
                <p:nvPr/>
              </p:nvSpPr>
              <p:spPr>
                <a:xfrm rot="5400000">
                  <a:off x="1993394" y="1908793"/>
                  <a:ext cx="104401" cy="79321"/>
                </a:xfrm>
                <a:prstGeom prst="triangle">
                  <a:avLst/>
                </a:prstGeom>
                <a:gradFill>
                  <a:gsLst>
                    <a:gs pos="81000">
                      <a:srgbClr val="7D552E">
                        <a:alpha val="0"/>
                      </a:srgbClr>
                    </a:gs>
                    <a:gs pos="25000">
                      <a:srgbClr val="7D552E"/>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任意多边形: 形状 56">
                <a:extLst>
                  <a:ext uri="{FF2B5EF4-FFF2-40B4-BE49-F238E27FC236}">
                    <a16:creationId xmlns:a16="http://schemas.microsoft.com/office/drawing/2014/main" id="{F6211FD9-6741-AD57-0F38-6F56603D0639}"/>
                  </a:ext>
                </a:extLst>
              </p:cNvPr>
              <p:cNvSpPr/>
              <p:nvPr/>
            </p:nvSpPr>
            <p:spPr>
              <a:xfrm>
                <a:off x="740941" y="1831896"/>
                <a:ext cx="2368584" cy="4140047"/>
              </a:xfrm>
              <a:custGeom>
                <a:avLst/>
                <a:gdLst>
                  <a:gd name="connsiteX0" fmla="*/ 141760 w 2368584"/>
                  <a:gd name="connsiteY0" fmla="*/ 0 h 4140047"/>
                  <a:gd name="connsiteX1" fmla="*/ 736131 w 2368584"/>
                  <a:gd name="connsiteY1" fmla="*/ 0 h 4140047"/>
                  <a:gd name="connsiteX2" fmla="*/ 850204 w 2368584"/>
                  <a:gd name="connsiteY2" fmla="*/ 247089 h 4140047"/>
                  <a:gd name="connsiteX3" fmla="*/ 2302903 w 2368584"/>
                  <a:gd name="connsiteY3" fmla="*/ 247089 h 4140047"/>
                  <a:gd name="connsiteX4" fmla="*/ 2368584 w 2368584"/>
                  <a:gd name="connsiteY4" fmla="*/ 312770 h 4140047"/>
                  <a:gd name="connsiteX5" fmla="*/ 2368584 w 2368584"/>
                  <a:gd name="connsiteY5" fmla="*/ 362775 h 4140047"/>
                  <a:gd name="connsiteX6" fmla="*/ 2368584 w 2368584"/>
                  <a:gd name="connsiteY6" fmla="*/ 575487 h 4140047"/>
                  <a:gd name="connsiteX7" fmla="*/ 2368584 w 2368584"/>
                  <a:gd name="connsiteY7" fmla="*/ 3998287 h 4140047"/>
                  <a:gd name="connsiteX8" fmla="*/ 2226824 w 2368584"/>
                  <a:gd name="connsiteY8" fmla="*/ 4140047 h 4140047"/>
                  <a:gd name="connsiteX9" fmla="*/ 141760 w 2368584"/>
                  <a:gd name="connsiteY9" fmla="*/ 4140047 h 4140047"/>
                  <a:gd name="connsiteX10" fmla="*/ 0 w 2368584"/>
                  <a:gd name="connsiteY10" fmla="*/ 3998287 h 4140047"/>
                  <a:gd name="connsiteX11" fmla="*/ 0 w 2368584"/>
                  <a:gd name="connsiteY11" fmla="*/ 141760 h 4140047"/>
                  <a:gd name="connsiteX12" fmla="*/ 141760 w 2368584"/>
                  <a:gd name="connsiteY12" fmla="*/ 0 h 414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584" h="4140047">
                    <a:moveTo>
                      <a:pt x="141760" y="0"/>
                    </a:moveTo>
                    <a:lnTo>
                      <a:pt x="736131" y="0"/>
                    </a:lnTo>
                    <a:lnTo>
                      <a:pt x="850204" y="247089"/>
                    </a:lnTo>
                    <a:lnTo>
                      <a:pt x="2302903" y="247089"/>
                    </a:lnTo>
                    <a:cubicBezTo>
                      <a:pt x="2339178" y="247089"/>
                      <a:pt x="2368584" y="276495"/>
                      <a:pt x="2368584" y="312770"/>
                    </a:cubicBezTo>
                    <a:lnTo>
                      <a:pt x="2368584" y="362775"/>
                    </a:lnTo>
                    <a:lnTo>
                      <a:pt x="2368584" y="575487"/>
                    </a:lnTo>
                    <a:lnTo>
                      <a:pt x="2368584" y="3998287"/>
                    </a:lnTo>
                    <a:cubicBezTo>
                      <a:pt x="2368584" y="4076579"/>
                      <a:pt x="2305116" y="4140047"/>
                      <a:pt x="2226824" y="4140047"/>
                    </a:cubicBezTo>
                    <a:lnTo>
                      <a:pt x="141760" y="4140047"/>
                    </a:lnTo>
                    <a:cubicBezTo>
                      <a:pt x="63468" y="4140047"/>
                      <a:pt x="0" y="4076579"/>
                      <a:pt x="0" y="3998287"/>
                    </a:cubicBezTo>
                    <a:lnTo>
                      <a:pt x="0" y="141760"/>
                    </a:lnTo>
                    <a:cubicBezTo>
                      <a:pt x="0" y="63468"/>
                      <a:pt x="63468" y="0"/>
                      <a:pt x="141760" y="0"/>
                    </a:cubicBezTo>
                    <a:close/>
                  </a:path>
                </a:pathLst>
              </a:cu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cs typeface="+mn-ea"/>
                  <a:sym typeface="+mn-lt"/>
                </a:endParaRPr>
              </a:p>
            </p:txBody>
          </p:sp>
          <p:sp>
            <p:nvSpPr>
              <p:cNvPr id="58" name="文本框 57">
                <a:extLst>
                  <a:ext uri="{FF2B5EF4-FFF2-40B4-BE49-F238E27FC236}">
                    <a16:creationId xmlns:a16="http://schemas.microsoft.com/office/drawing/2014/main" id="{E171BCB2-AE66-EC65-15D0-A9C3CBE78C0C}"/>
                  </a:ext>
                </a:extLst>
              </p:cNvPr>
              <p:cNvSpPr txBox="1"/>
              <p:nvPr/>
            </p:nvSpPr>
            <p:spPr>
              <a:xfrm>
                <a:off x="1194372" y="2428145"/>
                <a:ext cx="1461722" cy="505972"/>
              </a:xfrm>
              <a:prstGeom prst="rect">
                <a:avLst/>
              </a:prstGeom>
              <a:noFill/>
            </p:spPr>
            <p:txBody>
              <a:bodyPr wrap="square">
                <a:spAutoFit/>
              </a:bodyPr>
              <a:lstStyle/>
              <a:p>
                <a:pPr algn="ctr">
                  <a:lnSpc>
                    <a:spcPct val="120000"/>
                  </a:lnSpc>
                </a:pPr>
                <a:r>
                  <a:rPr lang="zh-CN" altLang="en-US" sz="2400" b="1" dirty="0">
                    <a:solidFill>
                      <a:srgbClr val="573C21"/>
                    </a:solidFill>
                    <a:cs typeface="+mn-ea"/>
                    <a:sym typeface="+mn-lt"/>
                  </a:rPr>
                  <a:t>输入文字</a:t>
                </a:r>
              </a:p>
            </p:txBody>
          </p:sp>
          <p:sp>
            <p:nvSpPr>
              <p:cNvPr id="59" name="文本框 58">
                <a:extLst>
                  <a:ext uri="{FF2B5EF4-FFF2-40B4-BE49-F238E27FC236}">
                    <a16:creationId xmlns:a16="http://schemas.microsoft.com/office/drawing/2014/main" id="{763AC68A-C62C-E057-BA73-701ED87909FC}"/>
                  </a:ext>
                </a:extLst>
              </p:cNvPr>
              <p:cNvSpPr txBox="1"/>
              <p:nvPr/>
            </p:nvSpPr>
            <p:spPr>
              <a:xfrm>
                <a:off x="913961" y="2984749"/>
                <a:ext cx="2022544" cy="730456"/>
              </a:xfrm>
              <a:prstGeom prst="rect">
                <a:avLst/>
              </a:prstGeom>
              <a:noFill/>
            </p:spPr>
            <p:txBody>
              <a:bodyPr wrap="square">
                <a:spAutoFit/>
              </a:bodyPr>
              <a:lstStyle/>
              <a:p>
                <a:pPr algn="just">
                  <a:lnSpc>
                    <a:spcPct val="120000"/>
                  </a:lnSpc>
                </a:pPr>
                <a:r>
                  <a:rPr lang="zh-CN" altLang="en-US" sz="1800" dirty="0">
                    <a:solidFill>
                      <a:schemeClr val="tx1">
                        <a:lumMod val="85000"/>
                        <a:lumOff val="15000"/>
                      </a:schemeClr>
                    </a:solidFill>
                    <a:cs typeface="+mn-ea"/>
                    <a:sym typeface="+mn-lt"/>
                  </a:rPr>
                  <a:t>输入文字输入文字输入文字输入文字</a:t>
                </a:r>
              </a:p>
            </p:txBody>
          </p:sp>
          <p:sp>
            <p:nvSpPr>
              <p:cNvPr id="60" name="矩形: 圆角 59">
                <a:extLst>
                  <a:ext uri="{FF2B5EF4-FFF2-40B4-BE49-F238E27FC236}">
                    <a16:creationId xmlns:a16="http://schemas.microsoft.com/office/drawing/2014/main" id="{A6174FB1-CD8A-AA6D-C08D-6FB9CDB3009C}"/>
                  </a:ext>
                </a:extLst>
              </p:cNvPr>
              <p:cNvSpPr/>
              <p:nvPr/>
            </p:nvSpPr>
            <p:spPr>
              <a:xfrm>
                <a:off x="1094876" y="3969006"/>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61" name="矩形: 圆角 60">
                <a:extLst>
                  <a:ext uri="{FF2B5EF4-FFF2-40B4-BE49-F238E27FC236}">
                    <a16:creationId xmlns:a16="http://schemas.microsoft.com/office/drawing/2014/main" id="{9A77D1C0-4FF1-04C8-025B-DD56D4C60858}"/>
                  </a:ext>
                </a:extLst>
              </p:cNvPr>
              <p:cNvSpPr/>
              <p:nvPr/>
            </p:nvSpPr>
            <p:spPr>
              <a:xfrm>
                <a:off x="1094876" y="4608219"/>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62" name="矩形: 圆角 61">
                <a:extLst>
                  <a:ext uri="{FF2B5EF4-FFF2-40B4-BE49-F238E27FC236}">
                    <a16:creationId xmlns:a16="http://schemas.microsoft.com/office/drawing/2014/main" id="{26A46B63-73DE-2422-3DEA-80D00A29BA4B}"/>
                  </a:ext>
                </a:extLst>
              </p:cNvPr>
              <p:cNvSpPr/>
              <p:nvPr/>
            </p:nvSpPr>
            <p:spPr>
              <a:xfrm>
                <a:off x="1094876" y="5247432"/>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grpSp>
      </p:grpSp>
    </p:spTree>
    <p:extLst>
      <p:ext uri="{BB962C8B-B14F-4D97-AF65-F5344CB8AC3E}">
        <p14:creationId xmlns:p14="http://schemas.microsoft.com/office/powerpoint/2010/main" val="159680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陈小写1">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学科专业</a:t>
            </a:r>
          </a:p>
        </p:txBody>
      </p:sp>
      <p:grpSp>
        <p:nvGrpSpPr>
          <p:cNvPr id="68" name="组合 67">
            <a:extLst>
              <a:ext uri="{FF2B5EF4-FFF2-40B4-BE49-F238E27FC236}">
                <a16:creationId xmlns:a16="http://schemas.microsoft.com/office/drawing/2014/main" id="{C2CA772B-A942-98B3-D7D6-7CBBCD43C26D}"/>
              </a:ext>
            </a:extLst>
          </p:cNvPr>
          <p:cNvGrpSpPr/>
          <p:nvPr/>
        </p:nvGrpSpPr>
        <p:grpSpPr>
          <a:xfrm>
            <a:off x="5885022" y="1768878"/>
            <a:ext cx="5975571" cy="4140046"/>
            <a:chOff x="6015236" y="2004361"/>
            <a:chExt cx="4787532" cy="3316939"/>
          </a:xfrm>
        </p:grpSpPr>
        <p:grpSp>
          <p:nvGrpSpPr>
            <p:cNvPr id="11" name="组合 10">
              <a:extLst>
                <a:ext uri="{FF2B5EF4-FFF2-40B4-BE49-F238E27FC236}">
                  <a16:creationId xmlns:a16="http://schemas.microsoft.com/office/drawing/2014/main" id="{AEFC3C13-2224-348D-8AF2-B366EE845D1B}"/>
                </a:ext>
              </a:extLst>
            </p:cNvPr>
            <p:cNvGrpSpPr/>
            <p:nvPr/>
          </p:nvGrpSpPr>
          <p:grpSpPr>
            <a:xfrm>
              <a:off x="6015236" y="2004361"/>
              <a:ext cx="4787532" cy="3316939"/>
              <a:chOff x="5995245" y="1897530"/>
              <a:chExt cx="4787532" cy="3316939"/>
            </a:xfrm>
          </p:grpSpPr>
          <p:sp>
            <p:nvSpPr>
              <p:cNvPr id="4" name="六边形 3">
                <a:extLst>
                  <a:ext uri="{FF2B5EF4-FFF2-40B4-BE49-F238E27FC236}">
                    <a16:creationId xmlns:a16="http://schemas.microsoft.com/office/drawing/2014/main" id="{D8ED3E7E-AE51-C373-1535-C49D4617046B}"/>
                  </a:ext>
                </a:extLst>
              </p:cNvPr>
              <p:cNvSpPr/>
              <p:nvPr/>
            </p:nvSpPr>
            <p:spPr>
              <a:xfrm rot="19800000">
                <a:off x="8764392" y="1897530"/>
                <a:ext cx="2018385" cy="1739988"/>
              </a:xfrm>
              <a:prstGeom prst="hexagon">
                <a:avLst>
                  <a:gd name="adj" fmla="val 30158"/>
                  <a:gd name="vf" fmla="val 115470"/>
                </a:avLst>
              </a:prstGeom>
              <a:gradFill>
                <a:gsLst>
                  <a:gs pos="0">
                    <a:srgbClr val="CB9F73"/>
                  </a:gs>
                  <a:gs pos="100000">
                    <a:srgbClr val="7D552E"/>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六边形 5">
                <a:extLst>
                  <a:ext uri="{FF2B5EF4-FFF2-40B4-BE49-F238E27FC236}">
                    <a16:creationId xmlns:a16="http://schemas.microsoft.com/office/drawing/2014/main" id="{AE2599AB-35C6-14D0-7793-0176CE8A13BE}"/>
                  </a:ext>
                </a:extLst>
              </p:cNvPr>
              <p:cNvSpPr/>
              <p:nvPr/>
            </p:nvSpPr>
            <p:spPr>
              <a:xfrm rot="19800000">
                <a:off x="6922857" y="1897530"/>
                <a:ext cx="2018385" cy="1739988"/>
              </a:xfrm>
              <a:prstGeom prst="hexagon">
                <a:avLst>
                  <a:gd name="adj" fmla="val 30158"/>
                  <a:gd name="vf" fmla="val 115470"/>
                </a:avLst>
              </a:prstGeom>
              <a:gradFill>
                <a:gsLst>
                  <a:gs pos="0">
                    <a:srgbClr val="CB9F73"/>
                  </a:gs>
                  <a:gs pos="100000">
                    <a:srgbClr val="7D552E"/>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7" name="六边形 6">
                <a:extLst>
                  <a:ext uri="{FF2B5EF4-FFF2-40B4-BE49-F238E27FC236}">
                    <a16:creationId xmlns:a16="http://schemas.microsoft.com/office/drawing/2014/main" id="{A11C62D3-3DA3-47A5-03AC-D6332768BEE2}"/>
                  </a:ext>
                </a:extLst>
              </p:cNvPr>
              <p:cNvSpPr/>
              <p:nvPr/>
            </p:nvSpPr>
            <p:spPr>
              <a:xfrm rot="19800000">
                <a:off x="7843625" y="3474481"/>
                <a:ext cx="2018385" cy="1739988"/>
              </a:xfrm>
              <a:prstGeom prst="hexagon">
                <a:avLst>
                  <a:gd name="adj" fmla="val 30158"/>
                  <a:gd name="vf" fmla="val 115470"/>
                </a:avLst>
              </a:prstGeom>
              <a:gradFill>
                <a:gsLst>
                  <a:gs pos="0">
                    <a:srgbClr val="CB9F73"/>
                  </a:gs>
                  <a:gs pos="100000">
                    <a:srgbClr val="7D552E"/>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8" name="六边形 7">
                <a:extLst>
                  <a:ext uri="{FF2B5EF4-FFF2-40B4-BE49-F238E27FC236}">
                    <a16:creationId xmlns:a16="http://schemas.microsoft.com/office/drawing/2014/main" id="{673FB482-6AD8-D881-D973-A57C5720A9B1}"/>
                  </a:ext>
                </a:extLst>
              </p:cNvPr>
              <p:cNvSpPr/>
              <p:nvPr/>
            </p:nvSpPr>
            <p:spPr>
              <a:xfrm rot="19800000">
                <a:off x="5995245" y="3474481"/>
                <a:ext cx="2018385" cy="1739988"/>
              </a:xfrm>
              <a:prstGeom prst="hexagon">
                <a:avLst>
                  <a:gd name="adj" fmla="val 30158"/>
                  <a:gd name="vf" fmla="val 115470"/>
                </a:avLst>
              </a:prstGeom>
              <a:gradFill>
                <a:gsLst>
                  <a:gs pos="0">
                    <a:srgbClr val="CB9F73"/>
                  </a:gs>
                  <a:gs pos="100000">
                    <a:srgbClr val="7D552E"/>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18" name="文本框 17">
              <a:extLst>
                <a:ext uri="{FF2B5EF4-FFF2-40B4-BE49-F238E27FC236}">
                  <a16:creationId xmlns:a16="http://schemas.microsoft.com/office/drawing/2014/main" id="{9F3EDDFF-4F9D-75CA-3205-647BB6F5EDF2}"/>
                </a:ext>
              </a:extLst>
            </p:cNvPr>
            <p:cNvSpPr txBox="1"/>
            <p:nvPr/>
          </p:nvSpPr>
          <p:spPr>
            <a:xfrm>
              <a:off x="7113390" y="2541635"/>
              <a:ext cx="1677300" cy="419196"/>
            </a:xfrm>
            <a:prstGeom prst="rect">
              <a:avLst/>
            </a:prstGeom>
            <a:noFill/>
          </p:spPr>
          <p:txBody>
            <a:bodyPr wrap="square">
              <a:spAutoFit/>
            </a:bodyPr>
            <a:lstStyle/>
            <a:p>
              <a:pPr algn="ctr"/>
              <a:r>
                <a:rPr lang="zh-CN" altLang="en-US" sz="2800" b="1" dirty="0">
                  <a:solidFill>
                    <a:schemeClr val="bg1"/>
                  </a:solidFill>
                  <a:cs typeface="+mn-ea"/>
                  <a:sym typeface="+mn-lt"/>
                </a:rPr>
                <a:t>管理学</a:t>
              </a:r>
            </a:p>
          </p:txBody>
        </p:sp>
        <p:sp>
          <p:nvSpPr>
            <p:cNvPr id="22" name="文本框 21">
              <a:extLst>
                <a:ext uri="{FF2B5EF4-FFF2-40B4-BE49-F238E27FC236}">
                  <a16:creationId xmlns:a16="http://schemas.microsoft.com/office/drawing/2014/main" id="{270F924E-0B66-0D27-D77E-9E96840AA7BE}"/>
                </a:ext>
              </a:extLst>
            </p:cNvPr>
            <p:cNvSpPr txBox="1"/>
            <p:nvPr/>
          </p:nvSpPr>
          <p:spPr>
            <a:xfrm>
              <a:off x="8968649" y="2541635"/>
              <a:ext cx="1677300" cy="419196"/>
            </a:xfrm>
            <a:prstGeom prst="rect">
              <a:avLst/>
            </a:prstGeom>
            <a:noFill/>
          </p:spPr>
          <p:txBody>
            <a:bodyPr wrap="square">
              <a:spAutoFit/>
            </a:bodyPr>
            <a:lstStyle/>
            <a:p>
              <a:pPr algn="ctr"/>
              <a:r>
                <a:rPr lang="zh-CN" altLang="en-US" sz="2800" b="1" dirty="0">
                  <a:solidFill>
                    <a:schemeClr val="bg1"/>
                  </a:solidFill>
                  <a:cs typeface="+mn-ea"/>
                  <a:sym typeface="+mn-lt"/>
                </a:rPr>
                <a:t>经济学</a:t>
              </a:r>
            </a:p>
          </p:txBody>
        </p:sp>
        <p:sp>
          <p:nvSpPr>
            <p:cNvPr id="26" name="文本框 25">
              <a:extLst>
                <a:ext uri="{FF2B5EF4-FFF2-40B4-BE49-F238E27FC236}">
                  <a16:creationId xmlns:a16="http://schemas.microsoft.com/office/drawing/2014/main" id="{3CD9279E-6FE3-FEFD-873A-AE8A4F2A2E2B}"/>
                </a:ext>
              </a:extLst>
            </p:cNvPr>
            <p:cNvSpPr txBox="1"/>
            <p:nvPr/>
          </p:nvSpPr>
          <p:spPr>
            <a:xfrm>
              <a:off x="6185778" y="4189695"/>
              <a:ext cx="1677300" cy="419196"/>
            </a:xfrm>
            <a:prstGeom prst="rect">
              <a:avLst/>
            </a:prstGeom>
            <a:noFill/>
          </p:spPr>
          <p:txBody>
            <a:bodyPr wrap="square">
              <a:spAutoFit/>
            </a:bodyPr>
            <a:lstStyle/>
            <a:p>
              <a:pPr algn="ctr"/>
              <a:r>
                <a:rPr lang="zh-CN" altLang="en-US" sz="2800" b="1" dirty="0">
                  <a:solidFill>
                    <a:schemeClr val="bg1"/>
                  </a:solidFill>
                  <a:cs typeface="+mn-ea"/>
                  <a:sym typeface="+mn-lt"/>
                </a:rPr>
                <a:t>工学</a:t>
              </a:r>
            </a:p>
          </p:txBody>
        </p:sp>
        <p:sp>
          <p:nvSpPr>
            <p:cNvPr id="67" name="文本框 66">
              <a:extLst>
                <a:ext uri="{FF2B5EF4-FFF2-40B4-BE49-F238E27FC236}">
                  <a16:creationId xmlns:a16="http://schemas.microsoft.com/office/drawing/2014/main" id="{66F0C26E-018B-6001-47BA-DE6CA3EEAF2A}"/>
                </a:ext>
              </a:extLst>
            </p:cNvPr>
            <p:cNvSpPr txBox="1"/>
            <p:nvPr/>
          </p:nvSpPr>
          <p:spPr>
            <a:xfrm>
              <a:off x="8048362" y="4189695"/>
              <a:ext cx="1677300" cy="419196"/>
            </a:xfrm>
            <a:prstGeom prst="rect">
              <a:avLst/>
            </a:prstGeom>
            <a:noFill/>
          </p:spPr>
          <p:txBody>
            <a:bodyPr wrap="square">
              <a:spAutoFit/>
            </a:bodyPr>
            <a:lstStyle/>
            <a:p>
              <a:pPr algn="ctr"/>
              <a:r>
                <a:rPr lang="zh-CN" altLang="en-US" sz="2800" b="1" dirty="0">
                  <a:solidFill>
                    <a:schemeClr val="bg1"/>
                  </a:solidFill>
                  <a:cs typeface="+mn-ea"/>
                  <a:sym typeface="+mn-lt"/>
                </a:rPr>
                <a:t>艺术学</a:t>
              </a:r>
            </a:p>
          </p:txBody>
        </p:sp>
      </p:grpSp>
      <p:sp>
        <p:nvSpPr>
          <p:cNvPr id="69" name="文本框 68">
            <a:extLst>
              <a:ext uri="{FF2B5EF4-FFF2-40B4-BE49-F238E27FC236}">
                <a16:creationId xmlns:a16="http://schemas.microsoft.com/office/drawing/2014/main" id="{9DB50D89-BCD5-B3FB-20D7-2B40FCC7AE26}"/>
              </a:ext>
            </a:extLst>
          </p:cNvPr>
          <p:cNvSpPr txBox="1"/>
          <p:nvPr/>
        </p:nvSpPr>
        <p:spPr>
          <a:xfrm>
            <a:off x="547382" y="2149172"/>
            <a:ext cx="5201910" cy="2282291"/>
          </a:xfrm>
          <a:prstGeom prst="rect">
            <a:avLst/>
          </a:prstGeom>
          <a:noFill/>
        </p:spPr>
        <p:txBody>
          <a:bodyPr wrap="square">
            <a:spAutoFit/>
          </a:bodyPr>
          <a:lstStyle/>
          <a:p>
            <a:pPr indent="540000" algn="just">
              <a:lnSpc>
                <a:spcPct val="120000"/>
              </a:lnSpc>
            </a:pPr>
            <a:r>
              <a:rPr lang="zh-CN" altLang="en-US" sz="2000" dirty="0">
                <a:solidFill>
                  <a:schemeClr val="tx1">
                    <a:lumMod val="85000"/>
                    <a:lumOff val="15000"/>
                  </a:schemeClr>
                </a:solidFill>
                <a:cs typeface="+mn-ea"/>
                <a:sym typeface="+mn-lt"/>
              </a:rPr>
              <a:t>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a:t>
            </a:r>
          </a:p>
        </p:txBody>
      </p:sp>
      <p:sp>
        <p:nvSpPr>
          <p:cNvPr id="70" name="文本框 69">
            <a:extLst>
              <a:ext uri="{FF2B5EF4-FFF2-40B4-BE49-F238E27FC236}">
                <a16:creationId xmlns:a16="http://schemas.microsoft.com/office/drawing/2014/main" id="{3699D529-182F-0503-09AB-0E3C4B2A7CB9}"/>
              </a:ext>
            </a:extLst>
          </p:cNvPr>
          <p:cNvSpPr txBox="1"/>
          <p:nvPr/>
        </p:nvSpPr>
        <p:spPr>
          <a:xfrm>
            <a:off x="621319" y="1485042"/>
            <a:ext cx="3442816" cy="504241"/>
          </a:xfrm>
          <a:prstGeom prst="rect">
            <a:avLst/>
          </a:prstGeom>
          <a:noFill/>
        </p:spPr>
        <p:txBody>
          <a:bodyPr wrap="square">
            <a:spAutoFit/>
          </a:bodyPr>
          <a:lstStyle/>
          <a:p>
            <a:pPr algn="just">
              <a:lnSpc>
                <a:spcPct val="120000"/>
              </a:lnSpc>
            </a:pPr>
            <a:r>
              <a:rPr lang="zh-CN" altLang="en-US" sz="2400" b="1" dirty="0">
                <a:gradFill>
                  <a:gsLst>
                    <a:gs pos="100000">
                      <a:srgbClr val="7D552E"/>
                    </a:gs>
                    <a:gs pos="0">
                      <a:srgbClr val="CB9F73"/>
                    </a:gs>
                  </a:gsLst>
                  <a:lin ang="2700000" scaled="1"/>
                </a:gradFill>
                <a:cs typeface="+mn-ea"/>
                <a:sym typeface="+mn-lt"/>
              </a:rPr>
              <a:t>输入文字输入文字</a:t>
            </a:r>
          </a:p>
        </p:txBody>
      </p:sp>
      <p:sp>
        <p:nvSpPr>
          <p:cNvPr id="71" name="矩形 70">
            <a:extLst>
              <a:ext uri="{FF2B5EF4-FFF2-40B4-BE49-F238E27FC236}">
                <a16:creationId xmlns:a16="http://schemas.microsoft.com/office/drawing/2014/main" id="{63717C13-698F-5F16-C745-CF3F37568388}"/>
              </a:ext>
            </a:extLst>
          </p:cNvPr>
          <p:cNvSpPr/>
          <p:nvPr/>
        </p:nvSpPr>
        <p:spPr>
          <a:xfrm flipH="1">
            <a:off x="480734" y="1561990"/>
            <a:ext cx="66953" cy="350344"/>
          </a:xfrm>
          <a:prstGeom prst="rect">
            <a:avLst/>
          </a:prstGeom>
          <a:gradFill>
            <a:gsLst>
              <a:gs pos="100000">
                <a:srgbClr val="563B20"/>
              </a:gs>
              <a:gs pos="0">
                <a:srgbClr val="7D552E"/>
              </a:gs>
            </a:gsLst>
            <a:lin ang="5400000" scaled="1"/>
          </a:gradFill>
          <a:ln>
            <a:noFill/>
          </a:ln>
          <a:effectLst>
            <a:outerShdw blurRad="127000" dist="38100" dir="5400000" algn="t" rotWithShape="0">
              <a:schemeClr val="accent2">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2" name="矩形: 圆角 71">
            <a:extLst>
              <a:ext uri="{FF2B5EF4-FFF2-40B4-BE49-F238E27FC236}">
                <a16:creationId xmlns:a16="http://schemas.microsoft.com/office/drawing/2014/main" id="{75FFB3C3-A950-B974-AF6D-488D5AAABBD5}"/>
              </a:ext>
            </a:extLst>
          </p:cNvPr>
          <p:cNvSpPr/>
          <p:nvPr/>
        </p:nvSpPr>
        <p:spPr>
          <a:xfrm>
            <a:off x="674343" y="4707585"/>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73" name="矩形: 圆角 72">
            <a:extLst>
              <a:ext uri="{FF2B5EF4-FFF2-40B4-BE49-F238E27FC236}">
                <a16:creationId xmlns:a16="http://schemas.microsoft.com/office/drawing/2014/main" id="{75302B51-5E6D-EBDF-7C0E-F6BCD26614BE}"/>
              </a:ext>
            </a:extLst>
          </p:cNvPr>
          <p:cNvSpPr/>
          <p:nvPr/>
        </p:nvSpPr>
        <p:spPr>
          <a:xfrm>
            <a:off x="674343" y="5346798"/>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74" name="矩形: 圆角 73">
            <a:extLst>
              <a:ext uri="{FF2B5EF4-FFF2-40B4-BE49-F238E27FC236}">
                <a16:creationId xmlns:a16="http://schemas.microsoft.com/office/drawing/2014/main" id="{63842045-F958-4FB9-6C65-D40712EB3D5E}"/>
              </a:ext>
            </a:extLst>
          </p:cNvPr>
          <p:cNvSpPr/>
          <p:nvPr/>
        </p:nvSpPr>
        <p:spPr>
          <a:xfrm>
            <a:off x="2772950" y="4707585"/>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
        <p:nvSpPr>
          <p:cNvPr id="75" name="矩形: 圆角 74">
            <a:extLst>
              <a:ext uri="{FF2B5EF4-FFF2-40B4-BE49-F238E27FC236}">
                <a16:creationId xmlns:a16="http://schemas.microsoft.com/office/drawing/2014/main" id="{152A43B7-0264-7319-E850-1CA9F8F45CD7}"/>
              </a:ext>
            </a:extLst>
          </p:cNvPr>
          <p:cNvSpPr/>
          <p:nvPr/>
        </p:nvSpPr>
        <p:spPr>
          <a:xfrm>
            <a:off x="2772950" y="5346798"/>
            <a:ext cx="1620018" cy="360004"/>
          </a:xfrm>
          <a:prstGeom prst="roundRect">
            <a:avLst>
              <a:gd name="adj" fmla="val 50000"/>
            </a:avLst>
          </a:prstGeom>
          <a:solidFill>
            <a:schemeClr val="bg1"/>
          </a:solidFill>
          <a:ln>
            <a:solidFill>
              <a:srgbClr val="7D552E"/>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dirty="0">
                <a:gradFill>
                  <a:gsLst>
                    <a:gs pos="20000">
                      <a:srgbClr val="CB9F73"/>
                    </a:gs>
                    <a:gs pos="62000">
                      <a:srgbClr val="7D552E"/>
                    </a:gs>
                  </a:gsLst>
                  <a:lin ang="2700000" scaled="1"/>
                </a:gradFill>
                <a:cs typeface="+mn-ea"/>
                <a:sym typeface="+mn-lt"/>
              </a:rPr>
              <a:t>输入文字</a:t>
            </a:r>
            <a:endParaRPr lang="zh-CN" altLang="en-US" dirty="0">
              <a:gradFill>
                <a:gsLst>
                  <a:gs pos="20000">
                    <a:srgbClr val="CB9F73"/>
                  </a:gs>
                  <a:gs pos="62000">
                    <a:srgbClr val="7D552E"/>
                  </a:gs>
                </a:gsLst>
                <a:lin ang="2700000" scaled="1"/>
              </a:gradFill>
              <a:cs typeface="+mn-ea"/>
              <a:sym typeface="+mn-lt"/>
            </a:endParaRPr>
          </a:p>
        </p:txBody>
      </p:sp>
    </p:spTree>
    <p:extLst>
      <p:ext uri="{BB962C8B-B14F-4D97-AF65-F5344CB8AC3E}">
        <p14:creationId xmlns:p14="http://schemas.microsoft.com/office/powerpoint/2010/main" val="2231715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陈小写1">
            <a:extLst>
              <a:ext uri="{FF2B5EF4-FFF2-40B4-BE49-F238E27FC236}">
                <a16:creationId xmlns:a16="http://schemas.microsoft.com/office/drawing/2014/main" id="{9687E1DC-FBEB-33D1-D5DA-ADA1034F576D}"/>
              </a:ext>
            </a:extLst>
          </p:cNvPr>
          <p:cNvSpPr/>
          <p:nvPr/>
        </p:nvSpPr>
        <p:spPr>
          <a:xfrm flipV="1">
            <a:off x="118327" y="-44274"/>
            <a:ext cx="7597691" cy="6921324"/>
          </a:xfrm>
          <a:custGeom>
            <a:avLst/>
            <a:gdLst>
              <a:gd name="connsiteX0" fmla="*/ 0 w 6407066"/>
              <a:gd name="connsiteY0" fmla="*/ 0 h 6858000"/>
              <a:gd name="connsiteX1" fmla="*/ 6407066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3782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3782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8735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611125"/>
              <a:gd name="connsiteY0" fmla="*/ 0 h 6858000"/>
              <a:gd name="connsiteX1" fmla="*/ 4873541 w 7611125"/>
              <a:gd name="connsiteY1" fmla="*/ 0 h 6858000"/>
              <a:gd name="connsiteX2" fmla="*/ 7597691 w 7611125"/>
              <a:gd name="connsiteY2" fmla="*/ 6851882 h 6858000"/>
              <a:gd name="connsiteX3" fmla="*/ 0 w 7611125"/>
              <a:gd name="connsiteY3" fmla="*/ 6858000 h 6858000"/>
              <a:gd name="connsiteX4" fmla="*/ 0 w 7611125"/>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7691" h="6858000">
                <a:moveTo>
                  <a:pt x="0" y="0"/>
                </a:moveTo>
                <a:lnTo>
                  <a:pt x="4873541" y="0"/>
                </a:lnTo>
                <a:cubicBezTo>
                  <a:pt x="3305091" y="2192728"/>
                  <a:pt x="7508791" y="4082627"/>
                  <a:pt x="7597691" y="6851882"/>
                </a:cubicBezTo>
                <a:lnTo>
                  <a:pt x="0" y="6858000"/>
                </a:lnTo>
                <a:lnTo>
                  <a:pt x="0" y="0"/>
                </a:lnTo>
                <a:close/>
              </a:path>
            </a:pathLst>
          </a:custGeom>
          <a:solidFill>
            <a:srgbClr val="7D55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8" name="陈小写2">
            <a:extLst>
              <a:ext uri="{FF2B5EF4-FFF2-40B4-BE49-F238E27FC236}">
                <a16:creationId xmlns:a16="http://schemas.microsoft.com/office/drawing/2014/main" id="{C2850F6D-9733-C276-6BC8-1BA9631954D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062" y="0"/>
            <a:ext cx="7594741" cy="6877050"/>
          </a:xfrm>
          <a:custGeom>
            <a:avLst/>
            <a:gdLst>
              <a:gd name="connsiteX0" fmla="*/ 0 w 7594741"/>
              <a:gd name="connsiteY0" fmla="*/ 0 h 6877050"/>
              <a:gd name="connsiteX1" fmla="*/ 7594741 w 7594741"/>
              <a:gd name="connsiteY1" fmla="*/ 0 h 6877050"/>
              <a:gd name="connsiteX2" fmla="*/ 7577604 w 7594741"/>
              <a:gd name="connsiteY2" fmla="*/ 221352 h 6877050"/>
              <a:gd name="connsiteX3" fmla="*/ 4873541 w 7594741"/>
              <a:gd name="connsiteY3" fmla="*/ 6877050 h 6877050"/>
              <a:gd name="connsiteX4" fmla="*/ 0 w 759474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4741" h="6877050">
                <a:moveTo>
                  <a:pt x="0" y="0"/>
                </a:moveTo>
                <a:lnTo>
                  <a:pt x="7594741" y="0"/>
                </a:lnTo>
                <a:lnTo>
                  <a:pt x="7577604" y="221352"/>
                </a:lnTo>
                <a:cubicBezTo>
                  <a:pt x="7251697" y="2876234"/>
                  <a:pt x="3354105" y="4733231"/>
                  <a:pt x="4873541" y="6877050"/>
                </a:cubicBezTo>
                <a:lnTo>
                  <a:pt x="0" y="6877050"/>
                </a:lnTo>
                <a:close/>
              </a:path>
            </a:pathLst>
          </a:custGeom>
        </p:spPr>
      </p:pic>
      <p:sp>
        <p:nvSpPr>
          <p:cNvPr id="70" name="陈小写3">
            <a:extLst>
              <a:ext uri="{FF2B5EF4-FFF2-40B4-BE49-F238E27FC236}">
                <a16:creationId xmlns:a16="http://schemas.microsoft.com/office/drawing/2014/main" id="{1C18C1EF-253E-736F-32FC-9A19E358CEF0}"/>
              </a:ext>
            </a:extLst>
          </p:cNvPr>
          <p:cNvSpPr txBox="1"/>
          <p:nvPr/>
        </p:nvSpPr>
        <p:spPr>
          <a:xfrm>
            <a:off x="6822103" y="3499576"/>
            <a:ext cx="4288353" cy="1323439"/>
          </a:xfrm>
          <a:prstGeom prst="rect">
            <a:avLst/>
          </a:prstGeom>
          <a:noFill/>
        </p:spPr>
        <p:txBody>
          <a:bodyPr wrap="none">
            <a:spAutoFit/>
          </a:bodyPr>
          <a:lstStyle>
            <a:defPPr>
              <a:defRPr lang="zh-CN"/>
            </a:defPPr>
            <a:lvl1pPr algn="ctr">
              <a:defRPr kumimoji="0" sz="8000" b="1" i="0" u="none" strike="noStrike" cap="none" spc="0" normalizeH="0" baseline="0">
                <a:ln w="6350">
                  <a:solidFill>
                    <a:prstClr val="white"/>
                  </a:solidFill>
                </a:ln>
                <a:gradFill flip="none" rotWithShape="1">
                  <a:gsLst>
                    <a:gs pos="20000">
                      <a:srgbClr val="CB9F73"/>
                    </a:gs>
                    <a:gs pos="62000">
                      <a:srgbClr val="7D552E"/>
                    </a:gs>
                  </a:gsLst>
                  <a:lin ang="2700000" scaled="1"/>
                  <a:tileRect/>
                </a:gradFill>
                <a:effectLst/>
                <a:uLnTx/>
                <a:uFillTx/>
                <a:latin typeface="+mn-ea"/>
              </a:defRPr>
            </a:lvl1pPr>
          </a:lstStyle>
          <a:p>
            <a:r>
              <a:rPr lang="zh-CN" altLang="en-US" dirty="0">
                <a:latin typeface="+mn-lt"/>
                <a:cs typeface="+mn-ea"/>
                <a:sym typeface="+mn-lt"/>
              </a:rPr>
              <a:t>师资力量</a:t>
            </a:r>
          </a:p>
        </p:txBody>
      </p:sp>
      <p:sp>
        <p:nvSpPr>
          <p:cNvPr id="78" name="陈小写4">
            <a:extLst>
              <a:ext uri="{FF2B5EF4-FFF2-40B4-BE49-F238E27FC236}">
                <a16:creationId xmlns:a16="http://schemas.microsoft.com/office/drawing/2014/main" id="{D7BC288A-DD12-8F09-A1C7-7B60E8D2D4B6}"/>
              </a:ext>
            </a:extLst>
          </p:cNvPr>
          <p:cNvSpPr/>
          <p:nvPr/>
        </p:nvSpPr>
        <p:spPr>
          <a:xfrm>
            <a:off x="8415414" y="2708992"/>
            <a:ext cx="1101730" cy="540006"/>
          </a:xfrm>
          <a:prstGeom prst="round2DiagRect">
            <a:avLst>
              <a:gd name="adj1" fmla="val 50000"/>
              <a:gd name="adj2" fmla="val 0"/>
            </a:avLst>
          </a:prstGeom>
          <a:gradFill>
            <a:gsLst>
              <a:gs pos="0">
                <a:srgbClr val="CB9F73"/>
              </a:gs>
              <a:gs pos="93000">
                <a:srgbClr val="7D552E"/>
              </a:gs>
            </a:gsLst>
            <a:lin ang="8100000" scaled="0"/>
          </a:gra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03</a:t>
            </a:r>
          </a:p>
        </p:txBody>
      </p:sp>
      <p:sp>
        <p:nvSpPr>
          <p:cNvPr id="79" name="陈小写5">
            <a:extLst>
              <a:ext uri="{FF2B5EF4-FFF2-40B4-BE49-F238E27FC236}">
                <a16:creationId xmlns:a16="http://schemas.microsoft.com/office/drawing/2014/main" id="{F29731D0-7345-A302-F495-186A8524F876}"/>
              </a:ext>
            </a:extLst>
          </p:cNvPr>
          <p:cNvSpPr txBox="1"/>
          <p:nvPr/>
        </p:nvSpPr>
        <p:spPr>
          <a:xfrm>
            <a:off x="6975397" y="4813288"/>
            <a:ext cx="3981764" cy="276999"/>
          </a:xfrm>
          <a:prstGeom prst="rect">
            <a:avLst/>
          </a:prstGeom>
          <a:noFill/>
        </p:spPr>
        <p:txBody>
          <a:bodyPr wrap="square">
            <a:spAutoFit/>
          </a:bodyPr>
          <a:lstStyle/>
          <a:p>
            <a:pPr algn="dist"/>
            <a:r>
              <a:rPr lang="en-US" altLang="zh-CN" sz="1200" dirty="0">
                <a:solidFill>
                  <a:schemeClr val="tx1">
                    <a:lumMod val="65000"/>
                    <a:lumOff val="35000"/>
                  </a:schemeClr>
                </a:solidFill>
                <a:cs typeface="+mn-ea"/>
                <a:sym typeface="+mn-lt"/>
              </a:rPr>
              <a:t>TEACHING STAFF</a:t>
            </a:r>
          </a:p>
        </p:txBody>
      </p:sp>
      <p:cxnSp>
        <p:nvCxnSpPr>
          <p:cNvPr id="90" name="陈小写6">
            <a:extLst>
              <a:ext uri="{FF2B5EF4-FFF2-40B4-BE49-F238E27FC236}">
                <a16:creationId xmlns:a16="http://schemas.microsoft.com/office/drawing/2014/main" id="{9A5AE334-793C-5470-2EE7-E77747EC31C7}"/>
              </a:ext>
            </a:extLst>
          </p:cNvPr>
          <p:cNvCxnSpPr>
            <a:cxnSpLocks/>
          </p:cNvCxnSpPr>
          <p:nvPr/>
        </p:nvCxnSpPr>
        <p:spPr>
          <a:xfrm>
            <a:off x="9945430" y="2978995"/>
            <a:ext cx="810009" cy="0"/>
          </a:xfrm>
          <a:prstGeom prst="line">
            <a:avLst/>
          </a:prstGeom>
          <a:ln>
            <a:solidFill>
              <a:srgbClr val="7D552E"/>
            </a:solidFill>
          </a:ln>
        </p:spPr>
        <p:style>
          <a:lnRef idx="1">
            <a:schemeClr val="accent1"/>
          </a:lnRef>
          <a:fillRef idx="0">
            <a:schemeClr val="accent1"/>
          </a:fillRef>
          <a:effectRef idx="0">
            <a:schemeClr val="accent1"/>
          </a:effectRef>
          <a:fontRef idx="minor">
            <a:schemeClr val="tx1"/>
          </a:fontRef>
        </p:style>
      </p:cxnSp>
      <p:cxnSp>
        <p:nvCxnSpPr>
          <p:cNvPr id="94" name="陈小写7">
            <a:extLst>
              <a:ext uri="{FF2B5EF4-FFF2-40B4-BE49-F238E27FC236}">
                <a16:creationId xmlns:a16="http://schemas.microsoft.com/office/drawing/2014/main" id="{1A43C180-EF0A-3E9B-7687-7BC59E7113A6}"/>
              </a:ext>
            </a:extLst>
          </p:cNvPr>
          <p:cNvCxnSpPr>
            <a:cxnSpLocks/>
          </p:cNvCxnSpPr>
          <p:nvPr/>
        </p:nvCxnSpPr>
        <p:spPr>
          <a:xfrm>
            <a:off x="7065398" y="2978995"/>
            <a:ext cx="810009" cy="0"/>
          </a:xfrm>
          <a:prstGeom prst="line">
            <a:avLst/>
          </a:prstGeom>
          <a:ln>
            <a:solidFill>
              <a:srgbClr val="7D552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460136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对角圆角 5">
            <a:extLst>
              <a:ext uri="{FF2B5EF4-FFF2-40B4-BE49-F238E27FC236}">
                <a16:creationId xmlns:a16="http://schemas.microsoft.com/office/drawing/2014/main" id="{D933B11E-1E52-A0E1-D6AC-C27744A3AC46}"/>
              </a:ext>
            </a:extLst>
          </p:cNvPr>
          <p:cNvSpPr/>
          <p:nvPr/>
        </p:nvSpPr>
        <p:spPr>
          <a:xfrm>
            <a:off x="754786" y="2168986"/>
            <a:ext cx="10682427" cy="3311061"/>
          </a:xfrm>
          <a:prstGeom prst="round2DiagRect">
            <a:avLst/>
          </a:prstGeom>
          <a:solidFill>
            <a:schemeClr val="bg1"/>
          </a:soli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cs typeface="+mn-ea"/>
              <a:sym typeface="+mn-lt"/>
            </a:endParaRPr>
          </a:p>
        </p:txBody>
      </p:sp>
      <p:pic>
        <p:nvPicPr>
          <p:cNvPr id="15" name="陈小写1-2">
            <a:extLst>
              <a:ext uri="{FF2B5EF4-FFF2-40B4-BE49-F238E27FC236}">
                <a16:creationId xmlns:a16="http://schemas.microsoft.com/office/drawing/2014/main" id="{037B23DF-6A4F-D97D-ADFD-1686D782524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4599034"/>
            <a:ext cx="12192000" cy="2259044"/>
          </a:xfrm>
          <a:prstGeom prst="rect">
            <a:avLst/>
          </a:prstGeom>
        </p:spPr>
      </p:pic>
      <p:sp>
        <p:nvSpPr>
          <p:cNvPr id="14" name="陈小写">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b="1" dirty="0">
                <a:cs typeface="+mn-ea"/>
                <a:sym typeface="+mn-lt"/>
              </a:rPr>
              <a:t>师资力量</a:t>
            </a:r>
          </a:p>
        </p:txBody>
      </p:sp>
      <p:sp>
        <p:nvSpPr>
          <p:cNvPr id="2" name="文本框 1">
            <a:extLst>
              <a:ext uri="{FF2B5EF4-FFF2-40B4-BE49-F238E27FC236}">
                <a16:creationId xmlns:a16="http://schemas.microsoft.com/office/drawing/2014/main" id="{0A943312-1731-FB95-59B4-5D38B75AF9D9}"/>
              </a:ext>
            </a:extLst>
          </p:cNvPr>
          <p:cNvSpPr txBox="1"/>
          <p:nvPr/>
        </p:nvSpPr>
        <p:spPr>
          <a:xfrm>
            <a:off x="1505949" y="1317276"/>
            <a:ext cx="9180102" cy="567912"/>
          </a:xfrm>
          <a:prstGeom prst="rect">
            <a:avLst/>
          </a:prstGeom>
          <a:noFill/>
        </p:spPr>
        <p:txBody>
          <a:bodyPr wrap="square">
            <a:spAutoFit/>
          </a:bodyPr>
          <a:lstStyle/>
          <a:p>
            <a:pPr algn="ctr">
              <a:lnSpc>
                <a:spcPct val="120000"/>
              </a:lnSpc>
            </a:pPr>
            <a:r>
              <a:rPr lang="zh-CN" altLang="en-US" sz="2800" b="1" dirty="0">
                <a:solidFill>
                  <a:srgbClr val="7D552E"/>
                </a:solidFill>
                <a:cs typeface="+mn-ea"/>
                <a:sym typeface="+mn-lt"/>
              </a:rPr>
              <a:t>引进人才：中国工程院院士、国务院特殊津贴专家等</a:t>
            </a:r>
          </a:p>
        </p:txBody>
      </p:sp>
      <p:grpSp>
        <p:nvGrpSpPr>
          <p:cNvPr id="3" name="组合 2">
            <a:extLst>
              <a:ext uri="{FF2B5EF4-FFF2-40B4-BE49-F238E27FC236}">
                <a16:creationId xmlns:a16="http://schemas.microsoft.com/office/drawing/2014/main" id="{F5887CA7-A774-4B51-21EF-7A547B16F765}"/>
              </a:ext>
            </a:extLst>
          </p:cNvPr>
          <p:cNvGrpSpPr/>
          <p:nvPr/>
        </p:nvGrpSpPr>
        <p:grpSpPr>
          <a:xfrm>
            <a:off x="1904915" y="2732579"/>
            <a:ext cx="8382170" cy="2183874"/>
            <a:chOff x="1904915" y="2732579"/>
            <a:chExt cx="8382170" cy="2183874"/>
          </a:xfrm>
        </p:grpSpPr>
        <p:grpSp>
          <p:nvGrpSpPr>
            <p:cNvPr id="17" name="组合 16">
              <a:extLst>
                <a:ext uri="{FF2B5EF4-FFF2-40B4-BE49-F238E27FC236}">
                  <a16:creationId xmlns:a16="http://schemas.microsoft.com/office/drawing/2014/main" id="{5C711905-756C-B641-63E8-712EABF6B25B}"/>
                </a:ext>
              </a:extLst>
            </p:cNvPr>
            <p:cNvGrpSpPr/>
            <p:nvPr/>
          </p:nvGrpSpPr>
          <p:grpSpPr>
            <a:xfrm>
              <a:off x="1904915" y="2732579"/>
              <a:ext cx="3262546" cy="643894"/>
              <a:chOff x="2029010" y="2516812"/>
              <a:chExt cx="3262546" cy="643894"/>
            </a:xfrm>
          </p:grpSpPr>
          <p:sp>
            <p:nvSpPr>
              <p:cNvPr id="11" name="文本框 10">
                <a:extLst>
                  <a:ext uri="{FF2B5EF4-FFF2-40B4-BE49-F238E27FC236}">
                    <a16:creationId xmlns:a16="http://schemas.microsoft.com/office/drawing/2014/main" id="{D856DE29-61A8-A231-3895-A162F5D73C16}"/>
                  </a:ext>
                </a:extLst>
              </p:cNvPr>
              <p:cNvSpPr txBox="1"/>
              <p:nvPr/>
            </p:nvSpPr>
            <p:spPr>
              <a:xfrm>
                <a:off x="4173942" y="2516812"/>
                <a:ext cx="1117614" cy="643894"/>
              </a:xfrm>
              <a:prstGeom prst="rect">
                <a:avLst/>
              </a:prstGeom>
              <a:noFill/>
            </p:spPr>
            <p:txBody>
              <a:bodyPr wrap="none">
                <a:spAutoFit/>
              </a:bodyPr>
              <a:lstStyle/>
              <a:p>
                <a:pPr algn="just">
                  <a:lnSpc>
                    <a:spcPct val="120000"/>
                  </a:lnSpc>
                </a:pPr>
                <a:r>
                  <a:rPr kumimoji="0" lang="en-US" altLang="zh-CN" sz="3200" b="1" i="1" u="none" strike="noStrike" kern="1200" cap="none" spc="0" normalizeH="0" baseline="0" noProof="0" dirty="0">
                    <a:ln>
                      <a:noFill/>
                    </a:ln>
                    <a:solidFill>
                      <a:srgbClr val="7D552E"/>
                    </a:solidFill>
                    <a:effectLst/>
                    <a:uLnTx/>
                    <a:uFillTx/>
                    <a:cs typeface="+mn-ea"/>
                    <a:sym typeface="+mn-lt"/>
                  </a:rPr>
                  <a:t>769</a:t>
                </a:r>
                <a:r>
                  <a:rPr lang="zh-CN" altLang="en-US" sz="2400" dirty="0">
                    <a:solidFill>
                      <a:srgbClr val="7D552E"/>
                    </a:solidFill>
                    <a:cs typeface="+mn-ea"/>
                    <a:sym typeface="+mn-lt"/>
                  </a:rPr>
                  <a:t>人</a:t>
                </a:r>
              </a:p>
            </p:txBody>
          </p:sp>
          <p:sp>
            <p:nvSpPr>
              <p:cNvPr id="16" name="矩形: 圆角 15">
                <a:extLst>
                  <a:ext uri="{FF2B5EF4-FFF2-40B4-BE49-F238E27FC236}">
                    <a16:creationId xmlns:a16="http://schemas.microsoft.com/office/drawing/2014/main" id="{55F92BEB-44F0-EECE-AF09-B4C611AF9C45}"/>
                  </a:ext>
                </a:extLst>
              </p:cNvPr>
              <p:cNvSpPr/>
              <p:nvPr/>
            </p:nvSpPr>
            <p:spPr>
              <a:xfrm>
                <a:off x="2029010" y="2618465"/>
                <a:ext cx="2086967" cy="440589"/>
              </a:xfrm>
              <a:prstGeom prst="roundRect">
                <a:avLst>
                  <a:gd name="adj" fmla="val 50000"/>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rgbClr val="7D552E"/>
                    </a:solidFill>
                    <a:cs typeface="+mn-ea"/>
                    <a:sym typeface="+mn-lt"/>
                  </a:rPr>
                  <a:t>教职工总数</a:t>
                </a:r>
              </a:p>
            </p:txBody>
          </p:sp>
        </p:grpSp>
        <p:grpSp>
          <p:nvGrpSpPr>
            <p:cNvPr id="18" name="组合 17">
              <a:extLst>
                <a:ext uri="{FF2B5EF4-FFF2-40B4-BE49-F238E27FC236}">
                  <a16:creationId xmlns:a16="http://schemas.microsoft.com/office/drawing/2014/main" id="{CA63B2B4-1963-EC13-FDD2-6B703D8431C7}"/>
                </a:ext>
              </a:extLst>
            </p:cNvPr>
            <p:cNvGrpSpPr/>
            <p:nvPr/>
          </p:nvGrpSpPr>
          <p:grpSpPr>
            <a:xfrm>
              <a:off x="1904915" y="3502569"/>
              <a:ext cx="3262546" cy="643894"/>
              <a:chOff x="2029010" y="2516812"/>
              <a:chExt cx="3262546" cy="643894"/>
            </a:xfrm>
          </p:grpSpPr>
          <p:sp>
            <p:nvSpPr>
              <p:cNvPr id="19" name="文本框 18">
                <a:extLst>
                  <a:ext uri="{FF2B5EF4-FFF2-40B4-BE49-F238E27FC236}">
                    <a16:creationId xmlns:a16="http://schemas.microsoft.com/office/drawing/2014/main" id="{ACA63B33-AE8A-6FB9-816C-36184AEC79CD}"/>
                  </a:ext>
                </a:extLst>
              </p:cNvPr>
              <p:cNvSpPr txBox="1"/>
              <p:nvPr/>
            </p:nvSpPr>
            <p:spPr>
              <a:xfrm>
                <a:off x="4173942" y="2516812"/>
                <a:ext cx="1117614" cy="643894"/>
              </a:xfrm>
              <a:prstGeom prst="rect">
                <a:avLst/>
              </a:prstGeom>
              <a:noFill/>
            </p:spPr>
            <p:txBody>
              <a:bodyPr wrap="none">
                <a:spAutoFit/>
              </a:bodyPr>
              <a:lstStyle/>
              <a:p>
                <a:pPr algn="just">
                  <a:lnSpc>
                    <a:spcPct val="120000"/>
                  </a:lnSpc>
                </a:pPr>
                <a:r>
                  <a:rPr kumimoji="0" lang="en-US" altLang="zh-CN" sz="3200" b="1" i="1" u="none" strike="noStrike" kern="1200" cap="none" spc="0" normalizeH="0" baseline="0" noProof="0" dirty="0">
                    <a:ln>
                      <a:noFill/>
                    </a:ln>
                    <a:solidFill>
                      <a:srgbClr val="7D552E"/>
                    </a:solidFill>
                    <a:effectLst/>
                    <a:uLnTx/>
                    <a:uFillTx/>
                    <a:cs typeface="+mn-ea"/>
                    <a:sym typeface="+mn-lt"/>
                  </a:rPr>
                  <a:t>502</a:t>
                </a:r>
                <a:r>
                  <a:rPr lang="zh-CN" altLang="en-US" sz="2400" dirty="0">
                    <a:solidFill>
                      <a:srgbClr val="7D552E"/>
                    </a:solidFill>
                    <a:cs typeface="+mn-ea"/>
                    <a:sym typeface="+mn-lt"/>
                  </a:rPr>
                  <a:t>人</a:t>
                </a:r>
              </a:p>
            </p:txBody>
          </p:sp>
          <p:sp>
            <p:nvSpPr>
              <p:cNvPr id="20" name="矩形: 圆角 19">
                <a:extLst>
                  <a:ext uri="{FF2B5EF4-FFF2-40B4-BE49-F238E27FC236}">
                    <a16:creationId xmlns:a16="http://schemas.microsoft.com/office/drawing/2014/main" id="{6B80394F-322F-32FB-6203-C6950AA0F457}"/>
                  </a:ext>
                </a:extLst>
              </p:cNvPr>
              <p:cNvSpPr/>
              <p:nvPr/>
            </p:nvSpPr>
            <p:spPr>
              <a:xfrm>
                <a:off x="2029010" y="2618465"/>
                <a:ext cx="2086967" cy="440589"/>
              </a:xfrm>
              <a:prstGeom prst="roundRect">
                <a:avLst>
                  <a:gd name="adj" fmla="val 50000"/>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a:solidFill>
                      <a:srgbClr val="7D552E"/>
                    </a:solidFill>
                    <a:cs typeface="+mn-ea"/>
                    <a:sym typeface="+mn-lt"/>
                  </a:rPr>
                  <a:t>专任教师</a:t>
                </a:r>
                <a:endParaRPr lang="zh-CN" altLang="en-US" sz="2400" dirty="0">
                  <a:solidFill>
                    <a:srgbClr val="7D552E"/>
                  </a:solidFill>
                  <a:cs typeface="+mn-ea"/>
                  <a:sym typeface="+mn-lt"/>
                </a:endParaRPr>
              </a:p>
            </p:txBody>
          </p:sp>
        </p:grpSp>
        <p:grpSp>
          <p:nvGrpSpPr>
            <p:cNvPr id="21" name="组合 20">
              <a:extLst>
                <a:ext uri="{FF2B5EF4-FFF2-40B4-BE49-F238E27FC236}">
                  <a16:creationId xmlns:a16="http://schemas.microsoft.com/office/drawing/2014/main" id="{C293FBFE-9848-6D0D-90B3-69A69118A8F9}"/>
                </a:ext>
              </a:extLst>
            </p:cNvPr>
            <p:cNvGrpSpPr/>
            <p:nvPr/>
          </p:nvGrpSpPr>
          <p:grpSpPr>
            <a:xfrm>
              <a:off x="1904915" y="4272559"/>
              <a:ext cx="3554448" cy="643894"/>
              <a:chOff x="2029010" y="2516812"/>
              <a:chExt cx="3554448" cy="643894"/>
            </a:xfrm>
          </p:grpSpPr>
          <p:sp>
            <p:nvSpPr>
              <p:cNvPr id="22" name="文本框 21">
                <a:extLst>
                  <a:ext uri="{FF2B5EF4-FFF2-40B4-BE49-F238E27FC236}">
                    <a16:creationId xmlns:a16="http://schemas.microsoft.com/office/drawing/2014/main" id="{87440231-3B36-DE2B-446E-7765B5967A4D}"/>
                  </a:ext>
                </a:extLst>
              </p:cNvPr>
              <p:cNvSpPr txBox="1"/>
              <p:nvPr/>
            </p:nvSpPr>
            <p:spPr>
              <a:xfrm>
                <a:off x="4158068" y="2516812"/>
                <a:ext cx="1425390" cy="643894"/>
              </a:xfrm>
              <a:prstGeom prst="rect">
                <a:avLst/>
              </a:prstGeom>
              <a:noFill/>
            </p:spPr>
            <p:txBody>
              <a:bodyPr wrap="none">
                <a:spAutoFit/>
              </a:bodyPr>
              <a:lstStyle/>
              <a:p>
                <a:pPr algn="just">
                  <a:lnSpc>
                    <a:spcPct val="120000"/>
                  </a:lnSpc>
                </a:pPr>
                <a:r>
                  <a:rPr kumimoji="0" lang="en-US" altLang="zh-CN" sz="3200" b="1" i="1" u="none" strike="noStrike" kern="1200" cap="none" spc="0" normalizeH="0" baseline="0" noProof="0" dirty="0">
                    <a:ln>
                      <a:noFill/>
                    </a:ln>
                    <a:solidFill>
                      <a:srgbClr val="7D552E"/>
                    </a:solidFill>
                    <a:effectLst/>
                    <a:uLnTx/>
                    <a:uFillTx/>
                    <a:cs typeface="+mn-ea"/>
                    <a:sym typeface="+mn-lt"/>
                  </a:rPr>
                  <a:t>100</a:t>
                </a:r>
                <a:r>
                  <a:rPr kumimoji="0" lang="zh-CN" altLang="en-US" sz="2400" b="1" u="none" strike="noStrike" kern="1200" cap="none" spc="0" normalizeH="0" baseline="0" noProof="0" dirty="0">
                    <a:ln>
                      <a:noFill/>
                    </a:ln>
                    <a:solidFill>
                      <a:srgbClr val="7D552E"/>
                    </a:solidFill>
                    <a:effectLst/>
                    <a:uLnTx/>
                    <a:uFillTx/>
                    <a:cs typeface="+mn-ea"/>
                    <a:sym typeface="+mn-lt"/>
                  </a:rPr>
                  <a:t>余人</a:t>
                </a:r>
                <a:endParaRPr lang="zh-CN" altLang="en-US" sz="2400" dirty="0">
                  <a:solidFill>
                    <a:srgbClr val="7D552E"/>
                  </a:solidFill>
                  <a:cs typeface="+mn-ea"/>
                  <a:sym typeface="+mn-lt"/>
                </a:endParaRPr>
              </a:p>
            </p:txBody>
          </p:sp>
          <p:sp>
            <p:nvSpPr>
              <p:cNvPr id="23" name="矩形: 圆角 22">
                <a:extLst>
                  <a:ext uri="{FF2B5EF4-FFF2-40B4-BE49-F238E27FC236}">
                    <a16:creationId xmlns:a16="http://schemas.microsoft.com/office/drawing/2014/main" id="{73EF4839-B375-14B7-2423-4DEC39F9640E}"/>
                  </a:ext>
                </a:extLst>
              </p:cNvPr>
              <p:cNvSpPr/>
              <p:nvPr/>
            </p:nvSpPr>
            <p:spPr>
              <a:xfrm>
                <a:off x="2029010" y="2618465"/>
                <a:ext cx="2086967" cy="440589"/>
              </a:xfrm>
              <a:prstGeom prst="roundRect">
                <a:avLst>
                  <a:gd name="adj" fmla="val 50000"/>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rgbClr val="7D552E"/>
                    </a:solidFill>
                    <a:cs typeface="+mn-ea"/>
                    <a:sym typeface="+mn-lt"/>
                  </a:rPr>
                  <a:t>外聘教师</a:t>
                </a:r>
              </a:p>
            </p:txBody>
          </p:sp>
        </p:grpSp>
        <p:grpSp>
          <p:nvGrpSpPr>
            <p:cNvPr id="33" name="组合 32">
              <a:extLst>
                <a:ext uri="{FF2B5EF4-FFF2-40B4-BE49-F238E27FC236}">
                  <a16:creationId xmlns:a16="http://schemas.microsoft.com/office/drawing/2014/main" id="{F190E042-C4C1-4D97-CE48-DD07AE5DB0F2}"/>
                </a:ext>
              </a:extLst>
            </p:cNvPr>
            <p:cNvGrpSpPr/>
            <p:nvPr/>
          </p:nvGrpSpPr>
          <p:grpSpPr>
            <a:xfrm>
              <a:off x="6389589" y="2732579"/>
              <a:ext cx="3897496" cy="2183874"/>
              <a:chOff x="6513684" y="2516812"/>
              <a:chExt cx="3897496" cy="2183874"/>
            </a:xfrm>
          </p:grpSpPr>
          <p:grpSp>
            <p:nvGrpSpPr>
              <p:cNvPr id="24" name="组合 23">
                <a:extLst>
                  <a:ext uri="{FF2B5EF4-FFF2-40B4-BE49-F238E27FC236}">
                    <a16:creationId xmlns:a16="http://schemas.microsoft.com/office/drawing/2014/main" id="{A1ACDFEF-12F5-455C-C5A9-BB34939F786D}"/>
                  </a:ext>
                </a:extLst>
              </p:cNvPr>
              <p:cNvGrpSpPr/>
              <p:nvPr/>
            </p:nvGrpSpPr>
            <p:grpSpPr>
              <a:xfrm>
                <a:off x="6513684" y="2516812"/>
                <a:ext cx="3897496" cy="643894"/>
                <a:chOff x="2029010" y="2516812"/>
                <a:chExt cx="3040309" cy="643894"/>
              </a:xfrm>
            </p:grpSpPr>
            <p:sp>
              <p:nvSpPr>
                <p:cNvPr id="25" name="文本框 24">
                  <a:extLst>
                    <a:ext uri="{FF2B5EF4-FFF2-40B4-BE49-F238E27FC236}">
                      <a16:creationId xmlns:a16="http://schemas.microsoft.com/office/drawing/2014/main" id="{09B6D966-80F3-B97B-B1BA-02753838EF0B}"/>
                    </a:ext>
                  </a:extLst>
                </p:cNvPr>
                <p:cNvSpPr txBox="1"/>
                <p:nvPr/>
              </p:nvSpPr>
              <p:spPr>
                <a:xfrm>
                  <a:off x="4197505" y="2516812"/>
                  <a:ext cx="871814" cy="643894"/>
                </a:xfrm>
                <a:prstGeom prst="rect">
                  <a:avLst/>
                </a:prstGeom>
                <a:noFill/>
              </p:spPr>
              <p:txBody>
                <a:bodyPr wrap="none">
                  <a:spAutoFit/>
                </a:bodyPr>
                <a:lstStyle/>
                <a:p>
                  <a:pPr>
                    <a:lnSpc>
                      <a:spcPct val="120000"/>
                    </a:lnSpc>
                  </a:pPr>
                  <a:r>
                    <a:rPr kumimoji="0" lang="en-US" altLang="zh-CN" sz="3200" b="1" i="1" u="none" strike="noStrike" kern="1200" cap="none" spc="0" normalizeH="0" baseline="0" noProof="0" dirty="0">
                      <a:ln>
                        <a:noFill/>
                      </a:ln>
                      <a:solidFill>
                        <a:srgbClr val="7D552E"/>
                      </a:solidFill>
                      <a:effectLst/>
                      <a:uLnTx/>
                      <a:uFillTx/>
                      <a:cs typeface="+mn-ea"/>
                      <a:sym typeface="+mn-lt"/>
                    </a:rPr>
                    <a:t>225</a:t>
                  </a:r>
                  <a:r>
                    <a:rPr lang="zh-CN" altLang="en-US" sz="2400" dirty="0">
                      <a:solidFill>
                        <a:srgbClr val="7D552E"/>
                      </a:solidFill>
                      <a:cs typeface="+mn-ea"/>
                      <a:sym typeface="+mn-lt"/>
                    </a:rPr>
                    <a:t>人</a:t>
                  </a:r>
                </a:p>
              </p:txBody>
            </p:sp>
            <p:sp>
              <p:nvSpPr>
                <p:cNvPr id="26" name="矩形: 圆角 25">
                  <a:extLst>
                    <a:ext uri="{FF2B5EF4-FFF2-40B4-BE49-F238E27FC236}">
                      <a16:creationId xmlns:a16="http://schemas.microsoft.com/office/drawing/2014/main" id="{697F434A-2532-5550-BE46-79B61402DBEB}"/>
                    </a:ext>
                  </a:extLst>
                </p:cNvPr>
                <p:cNvSpPr/>
                <p:nvPr/>
              </p:nvSpPr>
              <p:spPr>
                <a:xfrm>
                  <a:off x="2029010" y="2618465"/>
                  <a:ext cx="2086967" cy="440589"/>
                </a:xfrm>
                <a:prstGeom prst="roundRect">
                  <a:avLst>
                    <a:gd name="adj" fmla="val 50000"/>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rgbClr val="7D552E"/>
                      </a:solidFill>
                      <a:cs typeface="+mn-ea"/>
                      <a:sym typeface="+mn-lt"/>
                    </a:rPr>
                    <a:t>副高级以上职称</a:t>
                  </a:r>
                </a:p>
              </p:txBody>
            </p:sp>
          </p:grpSp>
          <p:grpSp>
            <p:nvGrpSpPr>
              <p:cNvPr id="27" name="组合 26">
                <a:extLst>
                  <a:ext uri="{FF2B5EF4-FFF2-40B4-BE49-F238E27FC236}">
                    <a16:creationId xmlns:a16="http://schemas.microsoft.com/office/drawing/2014/main" id="{543C353E-EAF5-269B-2962-BE1D94A5ECEE}"/>
                  </a:ext>
                </a:extLst>
              </p:cNvPr>
              <p:cNvGrpSpPr/>
              <p:nvPr/>
            </p:nvGrpSpPr>
            <p:grpSpPr>
              <a:xfrm>
                <a:off x="6513684" y="3286802"/>
                <a:ext cx="3480716" cy="643894"/>
                <a:chOff x="2029010" y="2516812"/>
                <a:chExt cx="2715192" cy="643894"/>
              </a:xfrm>
            </p:grpSpPr>
            <p:sp>
              <p:nvSpPr>
                <p:cNvPr id="28" name="文本框 27">
                  <a:extLst>
                    <a:ext uri="{FF2B5EF4-FFF2-40B4-BE49-F238E27FC236}">
                      <a16:creationId xmlns:a16="http://schemas.microsoft.com/office/drawing/2014/main" id="{74CE66D1-553B-428D-08A7-D7749CACFD53}"/>
                    </a:ext>
                  </a:extLst>
                </p:cNvPr>
                <p:cNvSpPr txBox="1"/>
                <p:nvPr/>
              </p:nvSpPr>
              <p:spPr>
                <a:xfrm>
                  <a:off x="4197505" y="2516812"/>
                  <a:ext cx="546697" cy="643894"/>
                </a:xfrm>
                <a:prstGeom prst="rect">
                  <a:avLst/>
                </a:prstGeom>
                <a:noFill/>
              </p:spPr>
              <p:txBody>
                <a:bodyPr wrap="none">
                  <a:spAutoFit/>
                </a:bodyPr>
                <a:lstStyle/>
                <a:p>
                  <a:pPr>
                    <a:lnSpc>
                      <a:spcPct val="120000"/>
                    </a:lnSpc>
                  </a:pPr>
                  <a:r>
                    <a:rPr kumimoji="0" lang="en-US" altLang="zh-CN" sz="3200" b="1" i="1" u="none" strike="noStrike" kern="1200" cap="none" spc="0" normalizeH="0" baseline="0" noProof="0" dirty="0">
                      <a:ln>
                        <a:noFill/>
                      </a:ln>
                      <a:solidFill>
                        <a:srgbClr val="7D552E"/>
                      </a:solidFill>
                      <a:effectLst/>
                      <a:uLnTx/>
                      <a:uFillTx/>
                      <a:cs typeface="+mn-ea"/>
                      <a:sym typeface="+mn-lt"/>
                    </a:rPr>
                    <a:t>2</a:t>
                  </a:r>
                  <a:r>
                    <a:rPr lang="zh-CN" altLang="en-US" sz="2400" b="1" dirty="0">
                      <a:solidFill>
                        <a:srgbClr val="7D552E"/>
                      </a:solidFill>
                      <a:cs typeface="+mn-ea"/>
                      <a:sym typeface="+mn-lt"/>
                    </a:rPr>
                    <a:t>个</a:t>
                  </a:r>
                  <a:endParaRPr lang="zh-CN" altLang="en-US" sz="2400" dirty="0">
                    <a:solidFill>
                      <a:srgbClr val="7D552E"/>
                    </a:solidFill>
                    <a:cs typeface="+mn-ea"/>
                    <a:sym typeface="+mn-lt"/>
                  </a:endParaRPr>
                </a:p>
              </p:txBody>
            </p:sp>
            <p:sp>
              <p:nvSpPr>
                <p:cNvPr id="29" name="矩形: 圆角 28">
                  <a:extLst>
                    <a:ext uri="{FF2B5EF4-FFF2-40B4-BE49-F238E27FC236}">
                      <a16:creationId xmlns:a16="http://schemas.microsoft.com/office/drawing/2014/main" id="{5C29285A-F8A6-CEDD-2A18-B948E5D9F434}"/>
                    </a:ext>
                  </a:extLst>
                </p:cNvPr>
                <p:cNvSpPr/>
                <p:nvPr/>
              </p:nvSpPr>
              <p:spPr>
                <a:xfrm>
                  <a:off x="2029010" y="2618465"/>
                  <a:ext cx="2086967" cy="440589"/>
                </a:xfrm>
                <a:prstGeom prst="roundRect">
                  <a:avLst>
                    <a:gd name="adj" fmla="val 50000"/>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rgbClr val="7D552E"/>
                      </a:solidFill>
                      <a:cs typeface="+mn-ea"/>
                      <a:sym typeface="+mn-lt"/>
                    </a:rPr>
                    <a:t>省级教学团队</a:t>
                  </a:r>
                </a:p>
              </p:txBody>
            </p:sp>
          </p:grpSp>
          <p:grpSp>
            <p:nvGrpSpPr>
              <p:cNvPr id="30" name="组合 29">
                <a:extLst>
                  <a:ext uri="{FF2B5EF4-FFF2-40B4-BE49-F238E27FC236}">
                    <a16:creationId xmlns:a16="http://schemas.microsoft.com/office/drawing/2014/main" id="{BFC2AEEF-2632-5D84-1BF7-B16BAA88C88B}"/>
                  </a:ext>
                </a:extLst>
              </p:cNvPr>
              <p:cNvGrpSpPr/>
              <p:nvPr/>
            </p:nvGrpSpPr>
            <p:grpSpPr>
              <a:xfrm>
                <a:off x="6513684" y="4056792"/>
                <a:ext cx="3480716" cy="643894"/>
                <a:chOff x="2029010" y="2516812"/>
                <a:chExt cx="2715192" cy="643894"/>
              </a:xfrm>
            </p:grpSpPr>
            <p:sp>
              <p:nvSpPr>
                <p:cNvPr id="31" name="文本框 30">
                  <a:extLst>
                    <a:ext uri="{FF2B5EF4-FFF2-40B4-BE49-F238E27FC236}">
                      <a16:creationId xmlns:a16="http://schemas.microsoft.com/office/drawing/2014/main" id="{9C20A6E1-ACEA-BA1D-0D0F-72B6765EA18A}"/>
                    </a:ext>
                  </a:extLst>
                </p:cNvPr>
                <p:cNvSpPr txBox="1"/>
                <p:nvPr/>
              </p:nvSpPr>
              <p:spPr>
                <a:xfrm>
                  <a:off x="4197505" y="2516812"/>
                  <a:ext cx="546697" cy="643894"/>
                </a:xfrm>
                <a:prstGeom prst="rect">
                  <a:avLst/>
                </a:prstGeom>
                <a:noFill/>
              </p:spPr>
              <p:txBody>
                <a:bodyPr wrap="none">
                  <a:spAutoFit/>
                </a:bodyPr>
                <a:lstStyle/>
                <a:p>
                  <a:pPr>
                    <a:lnSpc>
                      <a:spcPct val="120000"/>
                    </a:lnSpc>
                  </a:pPr>
                  <a:r>
                    <a:rPr kumimoji="0" lang="en-US" altLang="zh-CN" sz="3200" b="1" i="1" u="none" strike="noStrike" kern="1200" cap="none" spc="0" normalizeH="0" baseline="0" noProof="0" dirty="0">
                      <a:ln>
                        <a:noFill/>
                      </a:ln>
                      <a:solidFill>
                        <a:srgbClr val="7D552E"/>
                      </a:solidFill>
                      <a:effectLst/>
                      <a:uLnTx/>
                      <a:uFillTx/>
                      <a:cs typeface="+mn-ea"/>
                      <a:sym typeface="+mn-lt"/>
                    </a:rPr>
                    <a:t>6</a:t>
                  </a:r>
                  <a:r>
                    <a:rPr kumimoji="0" lang="zh-CN" altLang="en-US" sz="2400" b="1" u="none" strike="noStrike" kern="1200" cap="none" spc="0" normalizeH="0" baseline="0" noProof="0" dirty="0">
                      <a:ln>
                        <a:noFill/>
                      </a:ln>
                      <a:solidFill>
                        <a:srgbClr val="7D552E"/>
                      </a:solidFill>
                      <a:effectLst/>
                      <a:uLnTx/>
                      <a:uFillTx/>
                      <a:cs typeface="+mn-ea"/>
                      <a:sym typeface="+mn-lt"/>
                    </a:rPr>
                    <a:t>人</a:t>
                  </a:r>
                  <a:endParaRPr lang="zh-CN" altLang="en-US" sz="2400" dirty="0">
                    <a:solidFill>
                      <a:srgbClr val="7D552E"/>
                    </a:solidFill>
                    <a:cs typeface="+mn-ea"/>
                    <a:sym typeface="+mn-lt"/>
                  </a:endParaRPr>
                </a:p>
              </p:txBody>
            </p:sp>
            <p:sp>
              <p:nvSpPr>
                <p:cNvPr id="32" name="矩形: 圆角 31">
                  <a:extLst>
                    <a:ext uri="{FF2B5EF4-FFF2-40B4-BE49-F238E27FC236}">
                      <a16:creationId xmlns:a16="http://schemas.microsoft.com/office/drawing/2014/main" id="{623A447C-AB76-C08F-76B0-19ED78914F16}"/>
                    </a:ext>
                  </a:extLst>
                </p:cNvPr>
                <p:cNvSpPr/>
                <p:nvPr/>
              </p:nvSpPr>
              <p:spPr>
                <a:xfrm>
                  <a:off x="2029010" y="2618465"/>
                  <a:ext cx="2086967" cy="440589"/>
                </a:xfrm>
                <a:prstGeom prst="roundRect">
                  <a:avLst>
                    <a:gd name="adj" fmla="val 50000"/>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dirty="0">
                      <a:solidFill>
                        <a:srgbClr val="7D552E"/>
                      </a:solidFill>
                      <a:cs typeface="+mn-ea"/>
                      <a:sym typeface="+mn-lt"/>
                    </a:rPr>
                    <a:t>省级“金师”</a:t>
                  </a:r>
                </a:p>
              </p:txBody>
            </p:sp>
          </p:grpSp>
        </p:grpSp>
      </p:grpSp>
    </p:spTree>
    <p:extLst>
      <p:ext uri="{BB962C8B-B14F-4D97-AF65-F5344CB8AC3E}">
        <p14:creationId xmlns:p14="http://schemas.microsoft.com/office/powerpoint/2010/main" val="317795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陈小写">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b="1" dirty="0">
                <a:cs typeface="+mn-ea"/>
                <a:sym typeface="+mn-lt"/>
              </a:rPr>
              <a:t>师资力量</a:t>
            </a:r>
          </a:p>
        </p:txBody>
      </p:sp>
      <p:pic>
        <p:nvPicPr>
          <p:cNvPr id="5" name="陈小写2">
            <a:extLst>
              <a:ext uri="{FF2B5EF4-FFF2-40B4-BE49-F238E27FC236}">
                <a16:creationId xmlns:a16="http://schemas.microsoft.com/office/drawing/2014/main" id="{B48E62D6-83D6-BF66-1D96-0BD46A9DDBF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6"/>
          <a:stretch/>
        </p:blipFill>
        <p:spPr>
          <a:xfrm>
            <a:off x="772807" y="1448978"/>
            <a:ext cx="4931717" cy="2700030"/>
          </a:xfrm>
          <a:prstGeom prst="rect">
            <a:avLst/>
          </a:prstGeom>
        </p:spPr>
      </p:pic>
      <p:sp>
        <p:nvSpPr>
          <p:cNvPr id="6" name="文本框 5">
            <a:extLst>
              <a:ext uri="{FF2B5EF4-FFF2-40B4-BE49-F238E27FC236}">
                <a16:creationId xmlns:a16="http://schemas.microsoft.com/office/drawing/2014/main" id="{53C7F1F2-E218-7245-6F81-5D8347A0B3E6}"/>
              </a:ext>
            </a:extLst>
          </p:cNvPr>
          <p:cNvSpPr txBox="1"/>
          <p:nvPr/>
        </p:nvSpPr>
        <p:spPr>
          <a:xfrm>
            <a:off x="6116407" y="2085751"/>
            <a:ext cx="5125199" cy="2063257"/>
          </a:xfrm>
          <a:prstGeom prst="rect">
            <a:avLst/>
          </a:prstGeom>
          <a:noFill/>
        </p:spPr>
        <p:txBody>
          <a:bodyPr wrap="square">
            <a:spAutoFit/>
          </a:bodyPr>
          <a:lstStyle/>
          <a:p>
            <a:pPr algn="just">
              <a:lnSpc>
                <a:spcPct val="120000"/>
              </a:lnSpc>
            </a:pPr>
            <a:r>
              <a:rPr lang="zh-CN" altLang="en-US" sz="1800" dirty="0">
                <a:solidFill>
                  <a:schemeClr val="tx1">
                    <a:lumMod val="85000"/>
                    <a:lumOff val="15000"/>
                  </a:schemeClr>
                </a:solidFill>
                <a:cs typeface="+mn-ea"/>
                <a:sym typeface="+mn-lt"/>
              </a:rPr>
              <a:t>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a:t>
            </a:r>
          </a:p>
        </p:txBody>
      </p:sp>
      <p:sp>
        <p:nvSpPr>
          <p:cNvPr id="7" name="文本框 6">
            <a:extLst>
              <a:ext uri="{FF2B5EF4-FFF2-40B4-BE49-F238E27FC236}">
                <a16:creationId xmlns:a16="http://schemas.microsoft.com/office/drawing/2014/main" id="{940E7A1E-A396-5931-0FB7-D09CD02B9563}"/>
              </a:ext>
            </a:extLst>
          </p:cNvPr>
          <p:cNvSpPr txBox="1"/>
          <p:nvPr/>
        </p:nvSpPr>
        <p:spPr>
          <a:xfrm>
            <a:off x="6116407" y="1448978"/>
            <a:ext cx="5125199" cy="504241"/>
          </a:xfrm>
          <a:prstGeom prst="rect">
            <a:avLst/>
          </a:prstGeom>
          <a:noFill/>
        </p:spPr>
        <p:txBody>
          <a:bodyPr wrap="square">
            <a:spAutoFit/>
          </a:bodyPr>
          <a:lstStyle/>
          <a:p>
            <a:pPr marL="285750" indent="-285750" algn="just">
              <a:lnSpc>
                <a:spcPct val="120000"/>
              </a:lnSpc>
              <a:buFont typeface="Wingdings" panose="05000000000000000000" pitchFamily="2" charset="2"/>
              <a:buChar char="l"/>
            </a:pPr>
            <a:r>
              <a:rPr lang="zh-CN" altLang="en-US" sz="2400" b="1" dirty="0">
                <a:gradFill>
                  <a:gsLst>
                    <a:gs pos="0">
                      <a:srgbClr val="CB9F73"/>
                    </a:gs>
                    <a:gs pos="100000">
                      <a:srgbClr val="7D552E"/>
                    </a:gs>
                  </a:gsLst>
                  <a:lin ang="5400000" scaled="1"/>
                </a:gradFill>
                <a:cs typeface="+mn-ea"/>
                <a:sym typeface="+mn-lt"/>
              </a:rPr>
              <a:t>输入文字</a:t>
            </a:r>
          </a:p>
        </p:txBody>
      </p:sp>
      <p:grpSp>
        <p:nvGrpSpPr>
          <p:cNvPr id="59" name="组合 58">
            <a:extLst>
              <a:ext uri="{FF2B5EF4-FFF2-40B4-BE49-F238E27FC236}">
                <a16:creationId xmlns:a16="http://schemas.microsoft.com/office/drawing/2014/main" id="{FB056C56-E05C-725F-86DF-C6B1303E2D31}"/>
              </a:ext>
            </a:extLst>
          </p:cNvPr>
          <p:cNvGrpSpPr/>
          <p:nvPr/>
        </p:nvGrpSpPr>
        <p:grpSpPr>
          <a:xfrm>
            <a:off x="965943" y="4520113"/>
            <a:ext cx="3093654" cy="720008"/>
            <a:chOff x="965943" y="4520113"/>
            <a:chExt cx="3093654" cy="720008"/>
          </a:xfrm>
        </p:grpSpPr>
        <p:grpSp>
          <p:nvGrpSpPr>
            <p:cNvPr id="33" name="组合 32">
              <a:extLst>
                <a:ext uri="{FF2B5EF4-FFF2-40B4-BE49-F238E27FC236}">
                  <a16:creationId xmlns:a16="http://schemas.microsoft.com/office/drawing/2014/main" id="{8B2DCAC1-2A5A-E144-D87F-80AA6CB945DD}"/>
                </a:ext>
              </a:extLst>
            </p:cNvPr>
            <p:cNvGrpSpPr/>
            <p:nvPr/>
          </p:nvGrpSpPr>
          <p:grpSpPr>
            <a:xfrm>
              <a:off x="965943" y="4520113"/>
              <a:ext cx="2986039" cy="720008"/>
              <a:chOff x="875942" y="4509012"/>
              <a:chExt cx="2596896" cy="720008"/>
            </a:xfrm>
          </p:grpSpPr>
          <p:sp>
            <p:nvSpPr>
              <p:cNvPr id="28" name="矩形: 对角圆角 27">
                <a:extLst>
                  <a:ext uri="{FF2B5EF4-FFF2-40B4-BE49-F238E27FC236}">
                    <a16:creationId xmlns:a16="http://schemas.microsoft.com/office/drawing/2014/main" id="{E0211C9E-09B8-419E-BD73-607FF93E1598}"/>
                  </a:ext>
                </a:extLst>
              </p:cNvPr>
              <p:cNvSpPr/>
              <p:nvPr/>
            </p:nvSpPr>
            <p:spPr>
              <a:xfrm>
                <a:off x="875942" y="4509012"/>
                <a:ext cx="2596896" cy="720008"/>
              </a:xfrm>
              <a:prstGeom prst="round2DiagRect">
                <a:avLst>
                  <a:gd name="adj1" fmla="val 50000"/>
                  <a:gd name="adj2" fmla="val 0"/>
                </a:avLst>
              </a:prstGeom>
              <a:solidFill>
                <a:schemeClr val="bg1"/>
              </a:solidFill>
              <a:ln>
                <a:gradFill>
                  <a:gsLst>
                    <a:gs pos="0">
                      <a:srgbClr val="CB9F73"/>
                    </a:gs>
                    <a:gs pos="100000">
                      <a:srgbClr val="7D552E"/>
                    </a:gs>
                  </a:gsLst>
                  <a:lin ang="5400000" scaled="1"/>
                </a:gra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30" name="文本框 29">
                <a:extLst>
                  <a:ext uri="{FF2B5EF4-FFF2-40B4-BE49-F238E27FC236}">
                    <a16:creationId xmlns:a16="http://schemas.microsoft.com/office/drawing/2014/main" id="{F3FD7298-4C14-412A-CC20-819C00CAAB28}"/>
                  </a:ext>
                </a:extLst>
              </p:cNvPr>
              <p:cNvSpPr txBox="1"/>
              <p:nvPr/>
            </p:nvSpPr>
            <p:spPr>
              <a:xfrm>
                <a:off x="1055944" y="4684350"/>
                <a:ext cx="1523232" cy="369332"/>
              </a:xfrm>
              <a:prstGeom prst="rect">
                <a:avLst/>
              </a:prstGeom>
              <a:noFill/>
            </p:spPr>
            <p:txBody>
              <a:bodyPr wrap="square">
                <a:spAutoFit/>
              </a:bodyPr>
              <a:lstStyle/>
              <a:p>
                <a:pPr algn="just"/>
                <a:r>
                  <a:rPr lang="zh-CN" altLang="en-US" dirty="0">
                    <a:solidFill>
                      <a:srgbClr val="7D552E"/>
                    </a:solidFill>
                    <a:cs typeface="+mn-ea"/>
                    <a:sym typeface="+mn-lt"/>
                  </a:rPr>
                  <a:t>教职工总数</a:t>
                </a:r>
              </a:p>
            </p:txBody>
          </p:sp>
        </p:grpSp>
        <p:sp>
          <p:nvSpPr>
            <p:cNvPr id="56" name="矩形: 对角圆角 55">
              <a:extLst>
                <a:ext uri="{FF2B5EF4-FFF2-40B4-BE49-F238E27FC236}">
                  <a16:creationId xmlns:a16="http://schemas.microsoft.com/office/drawing/2014/main" id="{0FC18F1E-FC30-ABE2-E583-A8DD512059B1}"/>
                </a:ext>
              </a:extLst>
            </p:cNvPr>
            <p:cNvSpPr/>
            <p:nvPr/>
          </p:nvSpPr>
          <p:spPr>
            <a:xfrm>
              <a:off x="2584069" y="4520113"/>
              <a:ext cx="1367913" cy="720008"/>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58" name="文本框 57">
              <a:extLst>
                <a:ext uri="{FF2B5EF4-FFF2-40B4-BE49-F238E27FC236}">
                  <a16:creationId xmlns:a16="http://schemas.microsoft.com/office/drawing/2014/main" id="{D03A415B-2EBF-07AB-391C-47EE2393B1CC}"/>
                </a:ext>
              </a:extLst>
            </p:cNvPr>
            <p:cNvSpPr txBox="1"/>
            <p:nvPr/>
          </p:nvSpPr>
          <p:spPr>
            <a:xfrm>
              <a:off x="2816790" y="4589991"/>
              <a:ext cx="1242807" cy="505972"/>
            </a:xfrm>
            <a:prstGeom prst="rect">
              <a:avLst/>
            </a:prstGeom>
            <a:noFill/>
          </p:spPr>
          <p:txBody>
            <a:bodyPr wrap="square">
              <a:spAutoFit/>
            </a:bodyPr>
            <a:lstStyle/>
            <a:p>
              <a:pPr algn="just">
                <a:lnSpc>
                  <a:spcPct val="120000"/>
                </a:lnSpc>
              </a:pPr>
              <a:r>
                <a:rPr kumimoji="0" lang="en-US" altLang="zh-CN" sz="2400" b="1" i="1" u="none" strike="noStrike" kern="1200" cap="none" spc="0" normalizeH="0" baseline="0" noProof="0" dirty="0">
                  <a:ln>
                    <a:noFill/>
                  </a:ln>
                  <a:solidFill>
                    <a:schemeClr val="bg1"/>
                  </a:solidFill>
                  <a:effectLst/>
                  <a:uLnTx/>
                  <a:uFillTx/>
                  <a:cs typeface="+mn-ea"/>
                  <a:sym typeface="+mn-lt"/>
                </a:rPr>
                <a:t>769</a:t>
              </a:r>
              <a:r>
                <a:rPr lang="zh-CN" altLang="en-US" dirty="0">
                  <a:solidFill>
                    <a:schemeClr val="bg1"/>
                  </a:solidFill>
                  <a:cs typeface="+mn-ea"/>
                  <a:sym typeface="+mn-lt"/>
                </a:rPr>
                <a:t>人</a:t>
              </a:r>
            </a:p>
          </p:txBody>
        </p:sp>
      </p:grpSp>
      <p:grpSp>
        <p:nvGrpSpPr>
          <p:cNvPr id="60" name="组合 59">
            <a:extLst>
              <a:ext uri="{FF2B5EF4-FFF2-40B4-BE49-F238E27FC236}">
                <a16:creationId xmlns:a16="http://schemas.microsoft.com/office/drawing/2014/main" id="{06CC7467-31EA-8A3E-AE35-8E42070F461D}"/>
              </a:ext>
            </a:extLst>
          </p:cNvPr>
          <p:cNvGrpSpPr/>
          <p:nvPr/>
        </p:nvGrpSpPr>
        <p:grpSpPr>
          <a:xfrm>
            <a:off x="4445686" y="4520113"/>
            <a:ext cx="3093654" cy="720008"/>
            <a:chOff x="965943" y="4520113"/>
            <a:chExt cx="3093654" cy="720008"/>
          </a:xfrm>
        </p:grpSpPr>
        <p:grpSp>
          <p:nvGrpSpPr>
            <p:cNvPr id="61" name="组合 60">
              <a:extLst>
                <a:ext uri="{FF2B5EF4-FFF2-40B4-BE49-F238E27FC236}">
                  <a16:creationId xmlns:a16="http://schemas.microsoft.com/office/drawing/2014/main" id="{EBAB2204-2C1B-3FC3-BDE3-57E885772503}"/>
                </a:ext>
              </a:extLst>
            </p:cNvPr>
            <p:cNvGrpSpPr/>
            <p:nvPr/>
          </p:nvGrpSpPr>
          <p:grpSpPr>
            <a:xfrm>
              <a:off x="965943" y="4520113"/>
              <a:ext cx="2986039" cy="720008"/>
              <a:chOff x="875942" y="4509012"/>
              <a:chExt cx="2596896" cy="720008"/>
            </a:xfrm>
          </p:grpSpPr>
          <p:sp>
            <p:nvSpPr>
              <p:cNvPr id="64" name="矩形: 对角圆角 63">
                <a:extLst>
                  <a:ext uri="{FF2B5EF4-FFF2-40B4-BE49-F238E27FC236}">
                    <a16:creationId xmlns:a16="http://schemas.microsoft.com/office/drawing/2014/main" id="{8E0A8C26-08D8-0E0B-3CD0-E772264E1985}"/>
                  </a:ext>
                </a:extLst>
              </p:cNvPr>
              <p:cNvSpPr/>
              <p:nvPr/>
            </p:nvSpPr>
            <p:spPr>
              <a:xfrm>
                <a:off x="875942" y="4509012"/>
                <a:ext cx="2596896" cy="720008"/>
              </a:xfrm>
              <a:prstGeom prst="round2DiagRect">
                <a:avLst>
                  <a:gd name="adj1" fmla="val 50000"/>
                  <a:gd name="adj2" fmla="val 0"/>
                </a:avLst>
              </a:prstGeom>
              <a:solidFill>
                <a:schemeClr val="bg1"/>
              </a:solidFill>
              <a:ln>
                <a:gradFill>
                  <a:gsLst>
                    <a:gs pos="0">
                      <a:srgbClr val="CB9F73"/>
                    </a:gs>
                    <a:gs pos="100000">
                      <a:srgbClr val="7D552E"/>
                    </a:gs>
                  </a:gsLst>
                  <a:lin ang="5400000" scaled="1"/>
                </a:gra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65" name="文本框 64">
                <a:extLst>
                  <a:ext uri="{FF2B5EF4-FFF2-40B4-BE49-F238E27FC236}">
                    <a16:creationId xmlns:a16="http://schemas.microsoft.com/office/drawing/2014/main" id="{2710F5C4-B6DD-4FDA-30FE-3BFF97BEA6EE}"/>
                  </a:ext>
                </a:extLst>
              </p:cNvPr>
              <p:cNvSpPr txBox="1"/>
              <p:nvPr/>
            </p:nvSpPr>
            <p:spPr>
              <a:xfrm>
                <a:off x="1055944" y="4684350"/>
                <a:ext cx="1523232" cy="369332"/>
              </a:xfrm>
              <a:prstGeom prst="rect">
                <a:avLst/>
              </a:prstGeom>
              <a:noFill/>
            </p:spPr>
            <p:txBody>
              <a:bodyPr wrap="square">
                <a:spAutoFit/>
              </a:bodyPr>
              <a:lstStyle/>
              <a:p>
                <a:pPr algn="just"/>
                <a:r>
                  <a:rPr lang="zh-CN" altLang="en-US" dirty="0">
                    <a:solidFill>
                      <a:srgbClr val="7D552E"/>
                    </a:solidFill>
                    <a:cs typeface="+mn-ea"/>
                    <a:sym typeface="+mn-lt"/>
                  </a:rPr>
                  <a:t>副高级职称</a:t>
                </a:r>
              </a:p>
            </p:txBody>
          </p:sp>
        </p:grpSp>
        <p:sp>
          <p:nvSpPr>
            <p:cNvPr id="62" name="矩形: 对角圆角 61">
              <a:extLst>
                <a:ext uri="{FF2B5EF4-FFF2-40B4-BE49-F238E27FC236}">
                  <a16:creationId xmlns:a16="http://schemas.microsoft.com/office/drawing/2014/main" id="{BA423F3C-C472-BD82-3F94-8F0D5BC005B6}"/>
                </a:ext>
              </a:extLst>
            </p:cNvPr>
            <p:cNvSpPr/>
            <p:nvPr/>
          </p:nvSpPr>
          <p:spPr>
            <a:xfrm>
              <a:off x="2584069" y="4520113"/>
              <a:ext cx="1367913" cy="720008"/>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63" name="文本框 62">
              <a:extLst>
                <a:ext uri="{FF2B5EF4-FFF2-40B4-BE49-F238E27FC236}">
                  <a16:creationId xmlns:a16="http://schemas.microsoft.com/office/drawing/2014/main" id="{4A0C2FD4-9E1C-DDFB-5986-D1D0A518CCE1}"/>
                </a:ext>
              </a:extLst>
            </p:cNvPr>
            <p:cNvSpPr txBox="1"/>
            <p:nvPr/>
          </p:nvSpPr>
          <p:spPr>
            <a:xfrm>
              <a:off x="2816790" y="4589991"/>
              <a:ext cx="1242807" cy="505972"/>
            </a:xfrm>
            <a:prstGeom prst="rect">
              <a:avLst/>
            </a:prstGeom>
            <a:noFill/>
          </p:spPr>
          <p:txBody>
            <a:bodyPr wrap="square">
              <a:spAutoFit/>
            </a:bodyPr>
            <a:lstStyle/>
            <a:p>
              <a:pPr algn="just">
                <a:lnSpc>
                  <a:spcPct val="120000"/>
                </a:lnSpc>
              </a:pPr>
              <a:r>
                <a:rPr kumimoji="0" lang="en-US" altLang="zh-CN" sz="2400" b="1" i="1" u="none" strike="noStrike" kern="1200" cap="none" spc="0" normalizeH="0" baseline="0" noProof="0" dirty="0">
                  <a:ln>
                    <a:noFill/>
                  </a:ln>
                  <a:solidFill>
                    <a:schemeClr val="bg1"/>
                  </a:solidFill>
                  <a:effectLst/>
                  <a:uLnTx/>
                  <a:uFillTx/>
                  <a:cs typeface="+mn-ea"/>
                  <a:sym typeface="+mn-lt"/>
                </a:rPr>
                <a:t>225</a:t>
              </a:r>
              <a:r>
                <a:rPr lang="zh-CN" altLang="en-US" dirty="0">
                  <a:solidFill>
                    <a:schemeClr val="bg1"/>
                  </a:solidFill>
                  <a:cs typeface="+mn-ea"/>
                  <a:sym typeface="+mn-lt"/>
                </a:rPr>
                <a:t>人</a:t>
              </a:r>
            </a:p>
          </p:txBody>
        </p:sp>
      </p:grpSp>
      <p:grpSp>
        <p:nvGrpSpPr>
          <p:cNvPr id="66" name="组合 65">
            <a:extLst>
              <a:ext uri="{FF2B5EF4-FFF2-40B4-BE49-F238E27FC236}">
                <a16:creationId xmlns:a16="http://schemas.microsoft.com/office/drawing/2014/main" id="{988D406B-2FDB-4610-DC77-11D0F3FB05A4}"/>
              </a:ext>
            </a:extLst>
          </p:cNvPr>
          <p:cNvGrpSpPr/>
          <p:nvPr/>
        </p:nvGrpSpPr>
        <p:grpSpPr>
          <a:xfrm>
            <a:off x="7925428" y="4520113"/>
            <a:ext cx="3093654" cy="720008"/>
            <a:chOff x="965943" y="4520113"/>
            <a:chExt cx="3093654" cy="720008"/>
          </a:xfrm>
        </p:grpSpPr>
        <p:grpSp>
          <p:nvGrpSpPr>
            <p:cNvPr id="67" name="组合 66">
              <a:extLst>
                <a:ext uri="{FF2B5EF4-FFF2-40B4-BE49-F238E27FC236}">
                  <a16:creationId xmlns:a16="http://schemas.microsoft.com/office/drawing/2014/main" id="{52144694-A266-3507-9DF1-6F092B370939}"/>
                </a:ext>
              </a:extLst>
            </p:cNvPr>
            <p:cNvGrpSpPr/>
            <p:nvPr/>
          </p:nvGrpSpPr>
          <p:grpSpPr>
            <a:xfrm>
              <a:off x="965943" y="4520113"/>
              <a:ext cx="2986039" cy="720008"/>
              <a:chOff x="875942" y="4509012"/>
              <a:chExt cx="2596896" cy="720008"/>
            </a:xfrm>
          </p:grpSpPr>
          <p:sp>
            <p:nvSpPr>
              <p:cNvPr id="70" name="矩形: 对角圆角 69">
                <a:extLst>
                  <a:ext uri="{FF2B5EF4-FFF2-40B4-BE49-F238E27FC236}">
                    <a16:creationId xmlns:a16="http://schemas.microsoft.com/office/drawing/2014/main" id="{7A689C14-C663-A42E-AC43-F6A63CBD12C8}"/>
                  </a:ext>
                </a:extLst>
              </p:cNvPr>
              <p:cNvSpPr/>
              <p:nvPr/>
            </p:nvSpPr>
            <p:spPr>
              <a:xfrm>
                <a:off x="875942" y="4509012"/>
                <a:ext cx="2596896" cy="720008"/>
              </a:xfrm>
              <a:prstGeom prst="round2DiagRect">
                <a:avLst>
                  <a:gd name="adj1" fmla="val 50000"/>
                  <a:gd name="adj2" fmla="val 0"/>
                </a:avLst>
              </a:prstGeom>
              <a:solidFill>
                <a:schemeClr val="bg1"/>
              </a:solidFill>
              <a:ln>
                <a:gradFill>
                  <a:gsLst>
                    <a:gs pos="0">
                      <a:srgbClr val="CB9F73"/>
                    </a:gs>
                    <a:gs pos="100000">
                      <a:srgbClr val="7D552E"/>
                    </a:gs>
                  </a:gsLst>
                  <a:lin ang="5400000" scaled="1"/>
                </a:gra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71" name="文本框 70">
                <a:extLst>
                  <a:ext uri="{FF2B5EF4-FFF2-40B4-BE49-F238E27FC236}">
                    <a16:creationId xmlns:a16="http://schemas.microsoft.com/office/drawing/2014/main" id="{8B3B6496-E16E-E3E9-ECE0-DA3544E9CE98}"/>
                  </a:ext>
                </a:extLst>
              </p:cNvPr>
              <p:cNvSpPr txBox="1"/>
              <p:nvPr/>
            </p:nvSpPr>
            <p:spPr>
              <a:xfrm>
                <a:off x="1055944" y="4684350"/>
                <a:ext cx="1523232" cy="369332"/>
              </a:xfrm>
              <a:prstGeom prst="rect">
                <a:avLst/>
              </a:prstGeom>
              <a:noFill/>
            </p:spPr>
            <p:txBody>
              <a:bodyPr wrap="square">
                <a:spAutoFit/>
              </a:bodyPr>
              <a:lstStyle/>
              <a:p>
                <a:pPr algn="just"/>
                <a:r>
                  <a:rPr lang="zh-CN" altLang="en-US" dirty="0">
                    <a:solidFill>
                      <a:srgbClr val="7D552E"/>
                    </a:solidFill>
                    <a:cs typeface="+mn-ea"/>
                    <a:sym typeface="+mn-lt"/>
                  </a:rPr>
                  <a:t>专任教师</a:t>
                </a:r>
              </a:p>
            </p:txBody>
          </p:sp>
        </p:grpSp>
        <p:sp>
          <p:nvSpPr>
            <p:cNvPr id="68" name="矩形: 对角圆角 67">
              <a:extLst>
                <a:ext uri="{FF2B5EF4-FFF2-40B4-BE49-F238E27FC236}">
                  <a16:creationId xmlns:a16="http://schemas.microsoft.com/office/drawing/2014/main" id="{8A22051D-00F5-5695-5BD9-7D968F595232}"/>
                </a:ext>
              </a:extLst>
            </p:cNvPr>
            <p:cNvSpPr/>
            <p:nvPr/>
          </p:nvSpPr>
          <p:spPr>
            <a:xfrm>
              <a:off x="2584069" y="4520113"/>
              <a:ext cx="1367913" cy="720008"/>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69" name="文本框 68">
              <a:extLst>
                <a:ext uri="{FF2B5EF4-FFF2-40B4-BE49-F238E27FC236}">
                  <a16:creationId xmlns:a16="http://schemas.microsoft.com/office/drawing/2014/main" id="{8FBC2944-9365-D59A-7D3D-BF5ADF57DE5D}"/>
                </a:ext>
              </a:extLst>
            </p:cNvPr>
            <p:cNvSpPr txBox="1"/>
            <p:nvPr/>
          </p:nvSpPr>
          <p:spPr>
            <a:xfrm>
              <a:off x="2816790" y="4589991"/>
              <a:ext cx="1242807" cy="505972"/>
            </a:xfrm>
            <a:prstGeom prst="rect">
              <a:avLst/>
            </a:prstGeom>
            <a:noFill/>
          </p:spPr>
          <p:txBody>
            <a:bodyPr wrap="square">
              <a:spAutoFit/>
            </a:bodyPr>
            <a:lstStyle/>
            <a:p>
              <a:pPr algn="just">
                <a:lnSpc>
                  <a:spcPct val="120000"/>
                </a:lnSpc>
              </a:pPr>
              <a:r>
                <a:rPr kumimoji="0" lang="en-US" altLang="zh-CN" sz="2400" b="1" i="1" u="none" strike="noStrike" kern="1200" cap="none" spc="0" normalizeH="0" baseline="0" noProof="0" dirty="0">
                  <a:ln>
                    <a:noFill/>
                  </a:ln>
                  <a:solidFill>
                    <a:schemeClr val="bg1"/>
                  </a:solidFill>
                  <a:effectLst/>
                  <a:uLnTx/>
                  <a:uFillTx/>
                  <a:cs typeface="+mn-ea"/>
                  <a:sym typeface="+mn-lt"/>
                </a:rPr>
                <a:t>502</a:t>
              </a:r>
              <a:r>
                <a:rPr lang="zh-CN" altLang="en-US" dirty="0">
                  <a:solidFill>
                    <a:schemeClr val="bg1"/>
                  </a:solidFill>
                  <a:cs typeface="+mn-ea"/>
                  <a:sym typeface="+mn-lt"/>
                </a:rPr>
                <a:t>人</a:t>
              </a:r>
            </a:p>
          </p:txBody>
        </p:sp>
      </p:grpSp>
      <p:grpSp>
        <p:nvGrpSpPr>
          <p:cNvPr id="72" name="组合 71">
            <a:extLst>
              <a:ext uri="{FF2B5EF4-FFF2-40B4-BE49-F238E27FC236}">
                <a16:creationId xmlns:a16="http://schemas.microsoft.com/office/drawing/2014/main" id="{2243DA7E-376E-E132-6C15-72EF83BE5918}"/>
              </a:ext>
            </a:extLst>
          </p:cNvPr>
          <p:cNvGrpSpPr/>
          <p:nvPr/>
        </p:nvGrpSpPr>
        <p:grpSpPr>
          <a:xfrm>
            <a:off x="965943" y="5571677"/>
            <a:ext cx="3093654" cy="720008"/>
            <a:chOff x="965943" y="4520113"/>
            <a:chExt cx="3093654" cy="720008"/>
          </a:xfrm>
        </p:grpSpPr>
        <p:grpSp>
          <p:nvGrpSpPr>
            <p:cNvPr id="73" name="组合 72">
              <a:extLst>
                <a:ext uri="{FF2B5EF4-FFF2-40B4-BE49-F238E27FC236}">
                  <a16:creationId xmlns:a16="http://schemas.microsoft.com/office/drawing/2014/main" id="{A4755E12-E109-8D09-6987-2E6C8293F37C}"/>
                </a:ext>
              </a:extLst>
            </p:cNvPr>
            <p:cNvGrpSpPr/>
            <p:nvPr/>
          </p:nvGrpSpPr>
          <p:grpSpPr>
            <a:xfrm>
              <a:off x="965943" y="4520113"/>
              <a:ext cx="2986039" cy="720008"/>
              <a:chOff x="875942" y="4509012"/>
              <a:chExt cx="2596896" cy="720008"/>
            </a:xfrm>
          </p:grpSpPr>
          <p:sp>
            <p:nvSpPr>
              <p:cNvPr id="76" name="矩形: 对角圆角 75">
                <a:extLst>
                  <a:ext uri="{FF2B5EF4-FFF2-40B4-BE49-F238E27FC236}">
                    <a16:creationId xmlns:a16="http://schemas.microsoft.com/office/drawing/2014/main" id="{F4EB26B9-1A9A-BE22-22F7-F9E1680EB59B}"/>
                  </a:ext>
                </a:extLst>
              </p:cNvPr>
              <p:cNvSpPr/>
              <p:nvPr/>
            </p:nvSpPr>
            <p:spPr>
              <a:xfrm>
                <a:off x="875942" y="4509012"/>
                <a:ext cx="2596896" cy="720008"/>
              </a:xfrm>
              <a:prstGeom prst="round2DiagRect">
                <a:avLst>
                  <a:gd name="adj1" fmla="val 50000"/>
                  <a:gd name="adj2" fmla="val 0"/>
                </a:avLst>
              </a:prstGeom>
              <a:solidFill>
                <a:schemeClr val="bg1"/>
              </a:solidFill>
              <a:ln>
                <a:gradFill>
                  <a:gsLst>
                    <a:gs pos="0">
                      <a:srgbClr val="CB9F73"/>
                    </a:gs>
                    <a:gs pos="100000">
                      <a:srgbClr val="7D552E"/>
                    </a:gs>
                  </a:gsLst>
                  <a:lin ang="5400000" scaled="1"/>
                </a:gra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77" name="文本框 76">
                <a:extLst>
                  <a:ext uri="{FF2B5EF4-FFF2-40B4-BE49-F238E27FC236}">
                    <a16:creationId xmlns:a16="http://schemas.microsoft.com/office/drawing/2014/main" id="{F4A3DC3A-F061-8F16-904A-179538089311}"/>
                  </a:ext>
                </a:extLst>
              </p:cNvPr>
              <p:cNvSpPr txBox="1"/>
              <p:nvPr/>
            </p:nvSpPr>
            <p:spPr>
              <a:xfrm>
                <a:off x="1055944" y="4684350"/>
                <a:ext cx="1523232" cy="369332"/>
              </a:xfrm>
              <a:prstGeom prst="rect">
                <a:avLst/>
              </a:prstGeom>
              <a:noFill/>
            </p:spPr>
            <p:txBody>
              <a:bodyPr wrap="square">
                <a:spAutoFit/>
              </a:bodyPr>
              <a:lstStyle/>
              <a:p>
                <a:pPr algn="just"/>
                <a:r>
                  <a:rPr lang="zh-CN" altLang="en-US" dirty="0">
                    <a:solidFill>
                      <a:srgbClr val="7D552E"/>
                    </a:solidFill>
                    <a:cs typeface="+mn-ea"/>
                    <a:sym typeface="+mn-lt"/>
                  </a:rPr>
                  <a:t>省级团队</a:t>
                </a:r>
              </a:p>
            </p:txBody>
          </p:sp>
        </p:grpSp>
        <p:sp>
          <p:nvSpPr>
            <p:cNvPr id="74" name="矩形: 对角圆角 73">
              <a:extLst>
                <a:ext uri="{FF2B5EF4-FFF2-40B4-BE49-F238E27FC236}">
                  <a16:creationId xmlns:a16="http://schemas.microsoft.com/office/drawing/2014/main" id="{200375B5-E8C7-15BD-467B-44B313DC2E37}"/>
                </a:ext>
              </a:extLst>
            </p:cNvPr>
            <p:cNvSpPr/>
            <p:nvPr/>
          </p:nvSpPr>
          <p:spPr>
            <a:xfrm>
              <a:off x="2584069" y="4520113"/>
              <a:ext cx="1367913" cy="720008"/>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75" name="文本框 74">
              <a:extLst>
                <a:ext uri="{FF2B5EF4-FFF2-40B4-BE49-F238E27FC236}">
                  <a16:creationId xmlns:a16="http://schemas.microsoft.com/office/drawing/2014/main" id="{10C3ABA0-7D90-248D-CDFF-8932954035B2}"/>
                </a:ext>
              </a:extLst>
            </p:cNvPr>
            <p:cNvSpPr txBox="1"/>
            <p:nvPr/>
          </p:nvSpPr>
          <p:spPr>
            <a:xfrm>
              <a:off x="2816790" y="4589991"/>
              <a:ext cx="1242807" cy="505972"/>
            </a:xfrm>
            <a:prstGeom prst="rect">
              <a:avLst/>
            </a:prstGeom>
            <a:noFill/>
          </p:spPr>
          <p:txBody>
            <a:bodyPr wrap="square">
              <a:spAutoFit/>
            </a:bodyPr>
            <a:lstStyle/>
            <a:p>
              <a:pPr algn="just">
                <a:lnSpc>
                  <a:spcPct val="120000"/>
                </a:lnSpc>
              </a:pPr>
              <a:r>
                <a:rPr kumimoji="0" lang="en-US" altLang="zh-CN" sz="2400" b="1" i="1" u="none" strike="noStrike" kern="1200" cap="none" spc="0" normalizeH="0" baseline="0" noProof="0" dirty="0">
                  <a:ln>
                    <a:noFill/>
                  </a:ln>
                  <a:solidFill>
                    <a:schemeClr val="bg1"/>
                  </a:solidFill>
                  <a:effectLst/>
                  <a:uLnTx/>
                  <a:uFillTx/>
                  <a:cs typeface="+mn-ea"/>
                  <a:sym typeface="+mn-lt"/>
                </a:rPr>
                <a:t>2</a:t>
              </a:r>
              <a:r>
                <a:rPr lang="zh-CN" altLang="en-US" dirty="0">
                  <a:solidFill>
                    <a:schemeClr val="bg1"/>
                  </a:solidFill>
                  <a:cs typeface="+mn-ea"/>
                  <a:sym typeface="+mn-lt"/>
                </a:rPr>
                <a:t>个</a:t>
              </a:r>
            </a:p>
          </p:txBody>
        </p:sp>
      </p:grpSp>
      <p:grpSp>
        <p:nvGrpSpPr>
          <p:cNvPr id="78" name="组合 77">
            <a:extLst>
              <a:ext uri="{FF2B5EF4-FFF2-40B4-BE49-F238E27FC236}">
                <a16:creationId xmlns:a16="http://schemas.microsoft.com/office/drawing/2014/main" id="{743956FE-F0FA-9F99-18D5-3C051E3FA750}"/>
              </a:ext>
            </a:extLst>
          </p:cNvPr>
          <p:cNvGrpSpPr/>
          <p:nvPr/>
        </p:nvGrpSpPr>
        <p:grpSpPr>
          <a:xfrm>
            <a:off x="4445686" y="5571677"/>
            <a:ext cx="3093654" cy="720008"/>
            <a:chOff x="965943" y="4520113"/>
            <a:chExt cx="3093654" cy="720008"/>
          </a:xfrm>
        </p:grpSpPr>
        <p:grpSp>
          <p:nvGrpSpPr>
            <p:cNvPr id="79" name="组合 78">
              <a:extLst>
                <a:ext uri="{FF2B5EF4-FFF2-40B4-BE49-F238E27FC236}">
                  <a16:creationId xmlns:a16="http://schemas.microsoft.com/office/drawing/2014/main" id="{6BBD8838-E53C-F5CE-C3F5-4A05A8F2B7FD}"/>
                </a:ext>
              </a:extLst>
            </p:cNvPr>
            <p:cNvGrpSpPr/>
            <p:nvPr/>
          </p:nvGrpSpPr>
          <p:grpSpPr>
            <a:xfrm>
              <a:off x="965943" y="4520113"/>
              <a:ext cx="2986039" cy="720008"/>
              <a:chOff x="875942" y="4509012"/>
              <a:chExt cx="2596896" cy="720008"/>
            </a:xfrm>
          </p:grpSpPr>
          <p:sp>
            <p:nvSpPr>
              <p:cNvPr id="82" name="矩形: 对角圆角 81">
                <a:extLst>
                  <a:ext uri="{FF2B5EF4-FFF2-40B4-BE49-F238E27FC236}">
                    <a16:creationId xmlns:a16="http://schemas.microsoft.com/office/drawing/2014/main" id="{FCEDD66C-EFB2-B74C-ED55-0060CD82D9CC}"/>
                  </a:ext>
                </a:extLst>
              </p:cNvPr>
              <p:cNvSpPr/>
              <p:nvPr/>
            </p:nvSpPr>
            <p:spPr>
              <a:xfrm>
                <a:off x="875942" y="4509012"/>
                <a:ext cx="2596896" cy="720008"/>
              </a:xfrm>
              <a:prstGeom prst="round2DiagRect">
                <a:avLst>
                  <a:gd name="adj1" fmla="val 50000"/>
                  <a:gd name="adj2" fmla="val 0"/>
                </a:avLst>
              </a:prstGeom>
              <a:solidFill>
                <a:schemeClr val="bg1"/>
              </a:solidFill>
              <a:ln>
                <a:gradFill>
                  <a:gsLst>
                    <a:gs pos="0">
                      <a:srgbClr val="CB9F73"/>
                    </a:gs>
                    <a:gs pos="100000">
                      <a:srgbClr val="7D552E"/>
                    </a:gs>
                  </a:gsLst>
                  <a:lin ang="5400000" scaled="1"/>
                </a:gra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83" name="文本框 82">
                <a:extLst>
                  <a:ext uri="{FF2B5EF4-FFF2-40B4-BE49-F238E27FC236}">
                    <a16:creationId xmlns:a16="http://schemas.microsoft.com/office/drawing/2014/main" id="{867630AB-E773-C8E6-A67D-4F5A3D902158}"/>
                  </a:ext>
                </a:extLst>
              </p:cNvPr>
              <p:cNvSpPr txBox="1"/>
              <p:nvPr/>
            </p:nvSpPr>
            <p:spPr>
              <a:xfrm>
                <a:off x="1055944" y="4684350"/>
                <a:ext cx="1523232" cy="369332"/>
              </a:xfrm>
              <a:prstGeom prst="rect">
                <a:avLst/>
              </a:prstGeom>
              <a:noFill/>
            </p:spPr>
            <p:txBody>
              <a:bodyPr wrap="square">
                <a:spAutoFit/>
              </a:bodyPr>
              <a:lstStyle/>
              <a:p>
                <a:pPr algn="just"/>
                <a:r>
                  <a:rPr lang="zh-CN" altLang="en-US" dirty="0">
                    <a:solidFill>
                      <a:srgbClr val="7D552E"/>
                    </a:solidFill>
                    <a:cs typeface="+mn-ea"/>
                    <a:sym typeface="+mn-lt"/>
                  </a:rPr>
                  <a:t>外聘教师</a:t>
                </a:r>
              </a:p>
            </p:txBody>
          </p:sp>
        </p:grpSp>
        <p:sp>
          <p:nvSpPr>
            <p:cNvPr id="80" name="矩形: 对角圆角 79">
              <a:extLst>
                <a:ext uri="{FF2B5EF4-FFF2-40B4-BE49-F238E27FC236}">
                  <a16:creationId xmlns:a16="http://schemas.microsoft.com/office/drawing/2014/main" id="{E6977395-E0CC-0129-8A6A-B6CE70228B67}"/>
                </a:ext>
              </a:extLst>
            </p:cNvPr>
            <p:cNvSpPr/>
            <p:nvPr/>
          </p:nvSpPr>
          <p:spPr>
            <a:xfrm>
              <a:off x="2584069" y="4520113"/>
              <a:ext cx="1367913" cy="720008"/>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81" name="文本框 80">
              <a:extLst>
                <a:ext uri="{FF2B5EF4-FFF2-40B4-BE49-F238E27FC236}">
                  <a16:creationId xmlns:a16="http://schemas.microsoft.com/office/drawing/2014/main" id="{F491927B-8F8F-ACF8-3D9C-B26CD1BB7FD9}"/>
                </a:ext>
              </a:extLst>
            </p:cNvPr>
            <p:cNvSpPr txBox="1"/>
            <p:nvPr/>
          </p:nvSpPr>
          <p:spPr>
            <a:xfrm>
              <a:off x="2816790" y="4589991"/>
              <a:ext cx="1242807" cy="505972"/>
            </a:xfrm>
            <a:prstGeom prst="rect">
              <a:avLst/>
            </a:prstGeom>
            <a:noFill/>
          </p:spPr>
          <p:txBody>
            <a:bodyPr wrap="square">
              <a:spAutoFit/>
            </a:bodyPr>
            <a:lstStyle/>
            <a:p>
              <a:pPr algn="just">
                <a:lnSpc>
                  <a:spcPct val="120000"/>
                </a:lnSpc>
              </a:pPr>
              <a:r>
                <a:rPr kumimoji="0" lang="en-US" altLang="zh-CN" sz="2400" b="1" i="1" u="none" strike="noStrike" kern="1200" cap="none" spc="0" normalizeH="0" baseline="0" noProof="0" dirty="0">
                  <a:ln>
                    <a:noFill/>
                  </a:ln>
                  <a:solidFill>
                    <a:schemeClr val="bg1"/>
                  </a:solidFill>
                  <a:effectLst/>
                  <a:uLnTx/>
                  <a:uFillTx/>
                  <a:cs typeface="+mn-ea"/>
                  <a:sym typeface="+mn-lt"/>
                </a:rPr>
                <a:t>100</a:t>
              </a:r>
              <a:r>
                <a:rPr lang="zh-CN" altLang="en-US" dirty="0">
                  <a:solidFill>
                    <a:schemeClr val="bg1"/>
                  </a:solidFill>
                  <a:cs typeface="+mn-ea"/>
                  <a:sym typeface="+mn-lt"/>
                </a:rPr>
                <a:t>余人</a:t>
              </a:r>
            </a:p>
          </p:txBody>
        </p:sp>
      </p:grpSp>
      <p:grpSp>
        <p:nvGrpSpPr>
          <p:cNvPr id="84" name="组合 83">
            <a:extLst>
              <a:ext uri="{FF2B5EF4-FFF2-40B4-BE49-F238E27FC236}">
                <a16:creationId xmlns:a16="http://schemas.microsoft.com/office/drawing/2014/main" id="{345D5656-4C71-605E-D895-59C314829CA7}"/>
              </a:ext>
            </a:extLst>
          </p:cNvPr>
          <p:cNvGrpSpPr/>
          <p:nvPr/>
        </p:nvGrpSpPr>
        <p:grpSpPr>
          <a:xfrm>
            <a:off x="7925428" y="5571677"/>
            <a:ext cx="3093654" cy="720008"/>
            <a:chOff x="965943" y="4520113"/>
            <a:chExt cx="3093654" cy="720008"/>
          </a:xfrm>
        </p:grpSpPr>
        <p:grpSp>
          <p:nvGrpSpPr>
            <p:cNvPr id="85" name="组合 84">
              <a:extLst>
                <a:ext uri="{FF2B5EF4-FFF2-40B4-BE49-F238E27FC236}">
                  <a16:creationId xmlns:a16="http://schemas.microsoft.com/office/drawing/2014/main" id="{491292A3-6199-69F4-94A2-81A2F4EF2348}"/>
                </a:ext>
              </a:extLst>
            </p:cNvPr>
            <p:cNvGrpSpPr/>
            <p:nvPr/>
          </p:nvGrpSpPr>
          <p:grpSpPr>
            <a:xfrm>
              <a:off x="965943" y="4520113"/>
              <a:ext cx="2986039" cy="720008"/>
              <a:chOff x="875942" y="4509012"/>
              <a:chExt cx="2596896" cy="720008"/>
            </a:xfrm>
          </p:grpSpPr>
          <p:sp>
            <p:nvSpPr>
              <p:cNvPr id="88" name="矩形: 对角圆角 87">
                <a:extLst>
                  <a:ext uri="{FF2B5EF4-FFF2-40B4-BE49-F238E27FC236}">
                    <a16:creationId xmlns:a16="http://schemas.microsoft.com/office/drawing/2014/main" id="{302E7629-0E78-6124-39AC-ABAAA9A0F799}"/>
                  </a:ext>
                </a:extLst>
              </p:cNvPr>
              <p:cNvSpPr/>
              <p:nvPr/>
            </p:nvSpPr>
            <p:spPr>
              <a:xfrm>
                <a:off x="875942" y="4509012"/>
                <a:ext cx="2596896" cy="720008"/>
              </a:xfrm>
              <a:prstGeom prst="round2DiagRect">
                <a:avLst>
                  <a:gd name="adj1" fmla="val 50000"/>
                  <a:gd name="adj2" fmla="val 0"/>
                </a:avLst>
              </a:prstGeom>
              <a:solidFill>
                <a:schemeClr val="bg1"/>
              </a:solidFill>
              <a:ln>
                <a:gradFill>
                  <a:gsLst>
                    <a:gs pos="0">
                      <a:srgbClr val="CB9F73"/>
                    </a:gs>
                    <a:gs pos="100000">
                      <a:srgbClr val="7D552E"/>
                    </a:gs>
                  </a:gsLst>
                  <a:lin ang="5400000" scaled="1"/>
                </a:gra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89" name="文本框 88">
                <a:extLst>
                  <a:ext uri="{FF2B5EF4-FFF2-40B4-BE49-F238E27FC236}">
                    <a16:creationId xmlns:a16="http://schemas.microsoft.com/office/drawing/2014/main" id="{EEADA659-B6A3-209E-7007-95A9EE2E8CB6}"/>
                  </a:ext>
                </a:extLst>
              </p:cNvPr>
              <p:cNvSpPr txBox="1"/>
              <p:nvPr/>
            </p:nvSpPr>
            <p:spPr>
              <a:xfrm>
                <a:off x="1055944" y="4684350"/>
                <a:ext cx="1523232" cy="369332"/>
              </a:xfrm>
              <a:prstGeom prst="rect">
                <a:avLst/>
              </a:prstGeom>
              <a:noFill/>
            </p:spPr>
            <p:txBody>
              <a:bodyPr wrap="square">
                <a:spAutoFit/>
              </a:bodyPr>
              <a:lstStyle/>
              <a:p>
                <a:pPr algn="just"/>
                <a:r>
                  <a:rPr lang="zh-CN" altLang="en-US" dirty="0">
                    <a:solidFill>
                      <a:srgbClr val="7D552E"/>
                    </a:solidFill>
                    <a:cs typeface="+mn-ea"/>
                    <a:sym typeface="+mn-lt"/>
                  </a:rPr>
                  <a:t>省级“金师”</a:t>
                </a:r>
              </a:p>
            </p:txBody>
          </p:sp>
        </p:grpSp>
        <p:sp>
          <p:nvSpPr>
            <p:cNvPr id="86" name="矩形: 对角圆角 85">
              <a:extLst>
                <a:ext uri="{FF2B5EF4-FFF2-40B4-BE49-F238E27FC236}">
                  <a16:creationId xmlns:a16="http://schemas.microsoft.com/office/drawing/2014/main" id="{EF624485-45C5-DA67-2A33-CE67D7477F02}"/>
                </a:ext>
              </a:extLst>
            </p:cNvPr>
            <p:cNvSpPr/>
            <p:nvPr/>
          </p:nvSpPr>
          <p:spPr>
            <a:xfrm>
              <a:off x="2584069" y="4520113"/>
              <a:ext cx="1367913" cy="720008"/>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b="1">
                <a:gradFill>
                  <a:gsLst>
                    <a:gs pos="0">
                      <a:srgbClr val="CB9F73"/>
                    </a:gs>
                    <a:gs pos="100000">
                      <a:srgbClr val="7D552E"/>
                    </a:gs>
                  </a:gsLst>
                  <a:lin ang="5400000" scaled="1"/>
                </a:gradFill>
                <a:cs typeface="+mn-ea"/>
                <a:sym typeface="+mn-lt"/>
              </a:endParaRPr>
            </a:p>
          </p:txBody>
        </p:sp>
        <p:sp>
          <p:nvSpPr>
            <p:cNvPr id="87" name="文本框 86">
              <a:extLst>
                <a:ext uri="{FF2B5EF4-FFF2-40B4-BE49-F238E27FC236}">
                  <a16:creationId xmlns:a16="http://schemas.microsoft.com/office/drawing/2014/main" id="{613843EE-AFB5-413F-DAC9-C8496ED2C6A8}"/>
                </a:ext>
              </a:extLst>
            </p:cNvPr>
            <p:cNvSpPr txBox="1"/>
            <p:nvPr/>
          </p:nvSpPr>
          <p:spPr>
            <a:xfrm>
              <a:off x="2816790" y="4589991"/>
              <a:ext cx="1242807" cy="505972"/>
            </a:xfrm>
            <a:prstGeom prst="rect">
              <a:avLst/>
            </a:prstGeom>
            <a:noFill/>
          </p:spPr>
          <p:txBody>
            <a:bodyPr wrap="square">
              <a:spAutoFit/>
            </a:bodyPr>
            <a:lstStyle/>
            <a:p>
              <a:pPr algn="just">
                <a:lnSpc>
                  <a:spcPct val="120000"/>
                </a:lnSpc>
              </a:pPr>
              <a:r>
                <a:rPr kumimoji="0" lang="en-US" altLang="zh-CN" sz="2400" b="1" i="1" u="none" strike="noStrike" kern="1200" cap="none" spc="0" normalizeH="0" baseline="0" noProof="0" dirty="0">
                  <a:ln>
                    <a:noFill/>
                  </a:ln>
                  <a:solidFill>
                    <a:schemeClr val="bg1"/>
                  </a:solidFill>
                  <a:effectLst/>
                  <a:uLnTx/>
                  <a:uFillTx/>
                  <a:cs typeface="+mn-ea"/>
                  <a:sym typeface="+mn-lt"/>
                </a:rPr>
                <a:t>6</a:t>
              </a:r>
              <a:r>
                <a:rPr lang="zh-CN" altLang="en-US" dirty="0">
                  <a:solidFill>
                    <a:schemeClr val="bg1"/>
                  </a:solidFill>
                  <a:cs typeface="+mn-ea"/>
                  <a:sym typeface="+mn-lt"/>
                </a:rPr>
                <a:t>人</a:t>
              </a:r>
            </a:p>
          </p:txBody>
        </p:sp>
      </p:grpSp>
    </p:spTree>
    <p:extLst>
      <p:ext uri="{BB962C8B-B14F-4D97-AF65-F5344CB8AC3E}">
        <p14:creationId xmlns:p14="http://schemas.microsoft.com/office/powerpoint/2010/main" val="2762780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陈小写">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b="1" dirty="0">
                <a:cs typeface="+mn-ea"/>
                <a:sym typeface="+mn-lt"/>
              </a:rPr>
              <a:t>师资力量</a:t>
            </a:r>
          </a:p>
        </p:txBody>
      </p:sp>
      <p:grpSp>
        <p:nvGrpSpPr>
          <p:cNvPr id="68" name="组合 67">
            <a:extLst>
              <a:ext uri="{FF2B5EF4-FFF2-40B4-BE49-F238E27FC236}">
                <a16:creationId xmlns:a16="http://schemas.microsoft.com/office/drawing/2014/main" id="{381732D0-6B0A-EC0B-D18F-8E6D36B81009}"/>
              </a:ext>
            </a:extLst>
          </p:cNvPr>
          <p:cNvGrpSpPr/>
          <p:nvPr/>
        </p:nvGrpSpPr>
        <p:grpSpPr>
          <a:xfrm>
            <a:off x="717240" y="1178977"/>
            <a:ext cx="10757521" cy="5183406"/>
            <a:chOff x="419543" y="1178977"/>
            <a:chExt cx="10757521" cy="5183406"/>
          </a:xfrm>
        </p:grpSpPr>
        <p:grpSp>
          <p:nvGrpSpPr>
            <p:cNvPr id="49" name="组合 48">
              <a:extLst>
                <a:ext uri="{FF2B5EF4-FFF2-40B4-BE49-F238E27FC236}">
                  <a16:creationId xmlns:a16="http://schemas.microsoft.com/office/drawing/2014/main" id="{C3D1B0F7-F5A9-1A07-7324-EF9CEBC8E64D}"/>
                </a:ext>
              </a:extLst>
            </p:cNvPr>
            <p:cNvGrpSpPr/>
            <p:nvPr/>
          </p:nvGrpSpPr>
          <p:grpSpPr>
            <a:xfrm>
              <a:off x="419543" y="1178977"/>
              <a:ext cx="2638249" cy="5183406"/>
              <a:chOff x="419543" y="1178977"/>
              <a:chExt cx="2638249" cy="5183406"/>
            </a:xfrm>
          </p:grpSpPr>
          <p:grpSp>
            <p:nvGrpSpPr>
              <p:cNvPr id="34" name="组合 33">
                <a:extLst>
                  <a:ext uri="{FF2B5EF4-FFF2-40B4-BE49-F238E27FC236}">
                    <a16:creationId xmlns:a16="http://schemas.microsoft.com/office/drawing/2014/main" id="{69517183-9481-5A0B-1325-92E5DE5B0190}"/>
                  </a:ext>
                </a:extLst>
              </p:cNvPr>
              <p:cNvGrpSpPr/>
              <p:nvPr/>
            </p:nvGrpSpPr>
            <p:grpSpPr>
              <a:xfrm>
                <a:off x="419543" y="1178977"/>
                <a:ext cx="2638249" cy="3689722"/>
                <a:chOff x="631015" y="1178976"/>
                <a:chExt cx="3124961" cy="4370414"/>
              </a:xfrm>
            </p:grpSpPr>
            <p:sp>
              <p:nvSpPr>
                <p:cNvPr id="13" name="任意多边形: 形状 12">
                  <a:extLst>
                    <a:ext uri="{FF2B5EF4-FFF2-40B4-BE49-F238E27FC236}">
                      <a16:creationId xmlns:a16="http://schemas.microsoft.com/office/drawing/2014/main" id="{AFFF6C4E-A222-07C5-C8CC-A8A5405B210B}"/>
                    </a:ext>
                  </a:extLst>
                </p:cNvPr>
                <p:cNvSpPr/>
                <p:nvPr/>
              </p:nvSpPr>
              <p:spPr>
                <a:xfrm rot="16200000" flipH="1">
                  <a:off x="171421" y="1959533"/>
                  <a:ext cx="4365111" cy="2803998"/>
                </a:xfrm>
                <a:custGeom>
                  <a:avLst/>
                  <a:gdLst>
                    <a:gd name="connsiteX0" fmla="*/ 0 w 4365110"/>
                    <a:gd name="connsiteY0" fmla="*/ 2803998 h 2803998"/>
                    <a:gd name="connsiteX1" fmla="*/ 3301244 w 4365110"/>
                    <a:gd name="connsiteY1" fmla="*/ 2803998 h 2803998"/>
                    <a:gd name="connsiteX2" fmla="*/ 3301245 w 4365110"/>
                    <a:gd name="connsiteY2" fmla="*/ 2803997 h 2803998"/>
                    <a:gd name="connsiteX3" fmla="*/ 4365110 w 4365110"/>
                    <a:gd name="connsiteY3" fmla="*/ 2803997 h 2803998"/>
                    <a:gd name="connsiteX4" fmla="*/ 4365109 w 4365110"/>
                    <a:gd name="connsiteY4" fmla="*/ 0 h 2803998"/>
                    <a:gd name="connsiteX5" fmla="*/ 1170723 w 4365110"/>
                    <a:gd name="connsiteY5" fmla="*/ 0 h 2803998"/>
                    <a:gd name="connsiteX6" fmla="*/ 1170723 w 4365110"/>
                    <a:gd name="connsiteY6" fmla="*/ 0 h 2803998"/>
                    <a:gd name="connsiteX7" fmla="*/ 1063865 w 4365110"/>
                    <a:gd name="connsiteY7" fmla="*/ 0 h 280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5110" h="2803998">
                      <a:moveTo>
                        <a:pt x="0" y="2803998"/>
                      </a:moveTo>
                      <a:lnTo>
                        <a:pt x="3301244" y="2803998"/>
                      </a:lnTo>
                      <a:lnTo>
                        <a:pt x="3301245" y="2803997"/>
                      </a:lnTo>
                      <a:lnTo>
                        <a:pt x="4365110" y="2803997"/>
                      </a:lnTo>
                      <a:lnTo>
                        <a:pt x="4365109" y="0"/>
                      </a:lnTo>
                      <a:lnTo>
                        <a:pt x="1170723" y="0"/>
                      </a:lnTo>
                      <a:lnTo>
                        <a:pt x="1170723" y="0"/>
                      </a:lnTo>
                      <a:lnTo>
                        <a:pt x="1063865" y="0"/>
                      </a:lnTo>
                      <a:close/>
                    </a:path>
                  </a:pathLst>
                </a:custGeom>
                <a:gradFill>
                  <a:gsLst>
                    <a:gs pos="100000">
                      <a:srgbClr val="7D552E"/>
                    </a:gs>
                    <a:gs pos="0">
                      <a:srgbClr val="CB9F7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8" name="图片 7">
                  <a:extLst>
                    <a:ext uri="{FF2B5EF4-FFF2-40B4-BE49-F238E27FC236}">
                      <a16:creationId xmlns:a16="http://schemas.microsoft.com/office/drawing/2014/main" id="{3CA2212D-1F06-1C4D-7496-78204FCB9BC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631015" y="1220380"/>
                  <a:ext cx="3124961" cy="4329010"/>
                </a:xfrm>
                <a:prstGeom prst="rect">
                  <a:avLst/>
                </a:prstGeom>
              </p:spPr>
            </p:pic>
          </p:grpSp>
          <p:sp>
            <p:nvSpPr>
              <p:cNvPr id="47" name="矩形: 对角圆角 46">
                <a:extLst>
                  <a:ext uri="{FF2B5EF4-FFF2-40B4-BE49-F238E27FC236}">
                    <a16:creationId xmlns:a16="http://schemas.microsoft.com/office/drawing/2014/main" id="{60297DB0-EDA4-B6D6-4139-C5CB488C743A}"/>
                  </a:ext>
                </a:extLst>
              </p:cNvPr>
              <p:cNvSpPr/>
              <p:nvPr/>
            </p:nvSpPr>
            <p:spPr>
              <a:xfrm>
                <a:off x="672751" y="4513318"/>
                <a:ext cx="1367913" cy="340943"/>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陈小写</a:t>
                </a:r>
              </a:p>
            </p:txBody>
          </p:sp>
          <p:sp>
            <p:nvSpPr>
              <p:cNvPr id="48" name="文本框 47">
                <a:extLst>
                  <a:ext uri="{FF2B5EF4-FFF2-40B4-BE49-F238E27FC236}">
                    <a16:creationId xmlns:a16="http://schemas.microsoft.com/office/drawing/2014/main" id="{42145F41-D873-16A7-AD7E-BA468E3381F4}"/>
                  </a:ext>
                </a:extLst>
              </p:cNvPr>
              <p:cNvSpPr txBox="1"/>
              <p:nvPr/>
            </p:nvSpPr>
            <p:spPr>
              <a:xfrm>
                <a:off x="559852" y="4995662"/>
                <a:ext cx="2492445" cy="1366721"/>
              </a:xfrm>
              <a:prstGeom prst="rect">
                <a:avLst/>
              </a:prstGeom>
              <a:noFill/>
            </p:spPr>
            <p:txBody>
              <a:bodyPr wrap="square">
                <a:spAutoFit/>
              </a:bodyPr>
              <a:lstStyle/>
              <a:p>
                <a:pPr algn="just">
                  <a:lnSpc>
                    <a:spcPct val="120000"/>
                  </a:lnSpc>
                </a:pPr>
                <a:r>
                  <a:rPr lang="zh-CN" altLang="en-US" sz="1400" dirty="0">
                    <a:solidFill>
                      <a:schemeClr val="tx1">
                        <a:lumMod val="85000"/>
                        <a:lumOff val="15000"/>
                      </a:schemeClr>
                    </a:solidFill>
                    <a:cs typeface="+mn-ea"/>
                    <a:sym typeface="+mn-lt"/>
                  </a:rPr>
                  <a:t>输入文字输入文字输入文字输入文字输入文字输入文字输入文字输入文字输入文字输入文字输入文字输入文字输入文字输入文字</a:t>
                </a:r>
              </a:p>
            </p:txBody>
          </p:sp>
        </p:grpSp>
        <p:grpSp>
          <p:nvGrpSpPr>
            <p:cNvPr id="50" name="组合 49">
              <a:extLst>
                <a:ext uri="{FF2B5EF4-FFF2-40B4-BE49-F238E27FC236}">
                  <a16:creationId xmlns:a16="http://schemas.microsoft.com/office/drawing/2014/main" id="{595873A0-503B-897F-5F04-9EF89B6EA52F}"/>
                </a:ext>
              </a:extLst>
            </p:cNvPr>
            <p:cNvGrpSpPr/>
            <p:nvPr/>
          </p:nvGrpSpPr>
          <p:grpSpPr>
            <a:xfrm>
              <a:off x="3125967" y="1178977"/>
              <a:ext cx="2638249" cy="5183406"/>
              <a:chOff x="419543" y="1178977"/>
              <a:chExt cx="2638249" cy="5183406"/>
            </a:xfrm>
          </p:grpSpPr>
          <p:grpSp>
            <p:nvGrpSpPr>
              <p:cNvPr id="51" name="组合 50">
                <a:extLst>
                  <a:ext uri="{FF2B5EF4-FFF2-40B4-BE49-F238E27FC236}">
                    <a16:creationId xmlns:a16="http://schemas.microsoft.com/office/drawing/2014/main" id="{96171C4C-B469-C488-B7ED-5553677CAD22}"/>
                  </a:ext>
                </a:extLst>
              </p:cNvPr>
              <p:cNvGrpSpPr/>
              <p:nvPr/>
            </p:nvGrpSpPr>
            <p:grpSpPr>
              <a:xfrm>
                <a:off x="419543" y="1178977"/>
                <a:ext cx="2638249" cy="3689722"/>
                <a:chOff x="631015" y="1178976"/>
                <a:chExt cx="3124961" cy="4370414"/>
              </a:xfrm>
            </p:grpSpPr>
            <p:sp>
              <p:nvSpPr>
                <p:cNvPr id="54" name="任意多边形: 形状 53">
                  <a:extLst>
                    <a:ext uri="{FF2B5EF4-FFF2-40B4-BE49-F238E27FC236}">
                      <a16:creationId xmlns:a16="http://schemas.microsoft.com/office/drawing/2014/main" id="{8221FD91-32CC-4579-732D-E8FB19B08085}"/>
                    </a:ext>
                  </a:extLst>
                </p:cNvPr>
                <p:cNvSpPr/>
                <p:nvPr/>
              </p:nvSpPr>
              <p:spPr>
                <a:xfrm rot="16200000" flipH="1">
                  <a:off x="171421" y="1959533"/>
                  <a:ext cx="4365111" cy="2803998"/>
                </a:xfrm>
                <a:custGeom>
                  <a:avLst/>
                  <a:gdLst>
                    <a:gd name="connsiteX0" fmla="*/ 0 w 4365110"/>
                    <a:gd name="connsiteY0" fmla="*/ 2803998 h 2803998"/>
                    <a:gd name="connsiteX1" fmla="*/ 3301244 w 4365110"/>
                    <a:gd name="connsiteY1" fmla="*/ 2803998 h 2803998"/>
                    <a:gd name="connsiteX2" fmla="*/ 3301245 w 4365110"/>
                    <a:gd name="connsiteY2" fmla="*/ 2803997 h 2803998"/>
                    <a:gd name="connsiteX3" fmla="*/ 4365110 w 4365110"/>
                    <a:gd name="connsiteY3" fmla="*/ 2803997 h 2803998"/>
                    <a:gd name="connsiteX4" fmla="*/ 4365109 w 4365110"/>
                    <a:gd name="connsiteY4" fmla="*/ 0 h 2803998"/>
                    <a:gd name="connsiteX5" fmla="*/ 1170723 w 4365110"/>
                    <a:gd name="connsiteY5" fmla="*/ 0 h 2803998"/>
                    <a:gd name="connsiteX6" fmla="*/ 1170723 w 4365110"/>
                    <a:gd name="connsiteY6" fmla="*/ 0 h 2803998"/>
                    <a:gd name="connsiteX7" fmla="*/ 1063865 w 4365110"/>
                    <a:gd name="connsiteY7" fmla="*/ 0 h 280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5110" h="2803998">
                      <a:moveTo>
                        <a:pt x="0" y="2803998"/>
                      </a:moveTo>
                      <a:lnTo>
                        <a:pt x="3301244" y="2803998"/>
                      </a:lnTo>
                      <a:lnTo>
                        <a:pt x="3301245" y="2803997"/>
                      </a:lnTo>
                      <a:lnTo>
                        <a:pt x="4365110" y="2803997"/>
                      </a:lnTo>
                      <a:lnTo>
                        <a:pt x="4365109" y="0"/>
                      </a:lnTo>
                      <a:lnTo>
                        <a:pt x="1170723" y="0"/>
                      </a:lnTo>
                      <a:lnTo>
                        <a:pt x="1170723" y="0"/>
                      </a:lnTo>
                      <a:lnTo>
                        <a:pt x="1063865" y="0"/>
                      </a:lnTo>
                      <a:close/>
                    </a:path>
                  </a:pathLst>
                </a:custGeom>
                <a:gradFill>
                  <a:gsLst>
                    <a:gs pos="100000">
                      <a:srgbClr val="7D552E"/>
                    </a:gs>
                    <a:gs pos="0">
                      <a:srgbClr val="CB9F7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55" name="图片 54">
                  <a:extLst>
                    <a:ext uri="{FF2B5EF4-FFF2-40B4-BE49-F238E27FC236}">
                      <a16:creationId xmlns:a16="http://schemas.microsoft.com/office/drawing/2014/main" id="{9F33EEBE-D4F0-FD04-50DD-37A29C7942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631015" y="1220380"/>
                  <a:ext cx="3124961" cy="4329010"/>
                </a:xfrm>
                <a:prstGeom prst="rect">
                  <a:avLst/>
                </a:prstGeom>
              </p:spPr>
            </p:pic>
          </p:grpSp>
          <p:sp>
            <p:nvSpPr>
              <p:cNvPr id="52" name="矩形: 对角圆角 51">
                <a:extLst>
                  <a:ext uri="{FF2B5EF4-FFF2-40B4-BE49-F238E27FC236}">
                    <a16:creationId xmlns:a16="http://schemas.microsoft.com/office/drawing/2014/main" id="{A0A4528F-0C78-22FA-8913-4A4E11BF1917}"/>
                  </a:ext>
                </a:extLst>
              </p:cNvPr>
              <p:cNvSpPr/>
              <p:nvPr/>
            </p:nvSpPr>
            <p:spPr>
              <a:xfrm>
                <a:off x="672751" y="4513318"/>
                <a:ext cx="1367913" cy="340943"/>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陈小写</a:t>
                </a:r>
              </a:p>
            </p:txBody>
          </p:sp>
          <p:sp>
            <p:nvSpPr>
              <p:cNvPr id="53" name="文本框 52">
                <a:extLst>
                  <a:ext uri="{FF2B5EF4-FFF2-40B4-BE49-F238E27FC236}">
                    <a16:creationId xmlns:a16="http://schemas.microsoft.com/office/drawing/2014/main" id="{559A39F5-50A5-7794-51C5-876E9D8DA82C}"/>
                  </a:ext>
                </a:extLst>
              </p:cNvPr>
              <p:cNvSpPr txBox="1"/>
              <p:nvPr/>
            </p:nvSpPr>
            <p:spPr>
              <a:xfrm>
                <a:off x="559852" y="4995662"/>
                <a:ext cx="2492445" cy="1366721"/>
              </a:xfrm>
              <a:prstGeom prst="rect">
                <a:avLst/>
              </a:prstGeom>
              <a:noFill/>
            </p:spPr>
            <p:txBody>
              <a:bodyPr wrap="square">
                <a:spAutoFit/>
              </a:bodyPr>
              <a:lstStyle/>
              <a:p>
                <a:pPr algn="just">
                  <a:lnSpc>
                    <a:spcPct val="120000"/>
                  </a:lnSpc>
                </a:pPr>
                <a:r>
                  <a:rPr lang="zh-CN" altLang="en-US" sz="1400" dirty="0">
                    <a:solidFill>
                      <a:schemeClr val="tx1">
                        <a:lumMod val="85000"/>
                        <a:lumOff val="15000"/>
                      </a:schemeClr>
                    </a:solidFill>
                    <a:cs typeface="+mn-ea"/>
                    <a:sym typeface="+mn-lt"/>
                  </a:rPr>
                  <a:t>输入文字输入文字输入文字输入文字输入文字输入文字输入文字输入文字输入文字输入文字输入文字输入文字输入文字输入文字</a:t>
                </a:r>
              </a:p>
            </p:txBody>
          </p:sp>
        </p:grpSp>
        <p:grpSp>
          <p:nvGrpSpPr>
            <p:cNvPr id="56" name="组合 55">
              <a:extLst>
                <a:ext uri="{FF2B5EF4-FFF2-40B4-BE49-F238E27FC236}">
                  <a16:creationId xmlns:a16="http://schemas.microsoft.com/office/drawing/2014/main" id="{D5DE5575-C311-0AF2-440A-BF4CA50A0A97}"/>
                </a:ext>
              </a:extLst>
            </p:cNvPr>
            <p:cNvGrpSpPr/>
            <p:nvPr/>
          </p:nvGrpSpPr>
          <p:grpSpPr>
            <a:xfrm>
              <a:off x="5832391" y="1178977"/>
              <a:ext cx="2638249" cy="5183406"/>
              <a:chOff x="419543" y="1178977"/>
              <a:chExt cx="2638249" cy="5183406"/>
            </a:xfrm>
          </p:grpSpPr>
          <p:grpSp>
            <p:nvGrpSpPr>
              <p:cNvPr id="57" name="组合 56">
                <a:extLst>
                  <a:ext uri="{FF2B5EF4-FFF2-40B4-BE49-F238E27FC236}">
                    <a16:creationId xmlns:a16="http://schemas.microsoft.com/office/drawing/2014/main" id="{2074045F-D01A-4D6A-0B36-2FC5DE83EDBA}"/>
                  </a:ext>
                </a:extLst>
              </p:cNvPr>
              <p:cNvGrpSpPr/>
              <p:nvPr/>
            </p:nvGrpSpPr>
            <p:grpSpPr>
              <a:xfrm>
                <a:off x="419543" y="1178977"/>
                <a:ext cx="2638249" cy="3689722"/>
                <a:chOff x="631015" y="1178976"/>
                <a:chExt cx="3124961" cy="4370414"/>
              </a:xfrm>
            </p:grpSpPr>
            <p:sp>
              <p:nvSpPr>
                <p:cNvPr id="60" name="任意多边形: 形状 59">
                  <a:extLst>
                    <a:ext uri="{FF2B5EF4-FFF2-40B4-BE49-F238E27FC236}">
                      <a16:creationId xmlns:a16="http://schemas.microsoft.com/office/drawing/2014/main" id="{17899A36-FEBD-74F5-C0C5-637F376C43A6}"/>
                    </a:ext>
                  </a:extLst>
                </p:cNvPr>
                <p:cNvSpPr/>
                <p:nvPr/>
              </p:nvSpPr>
              <p:spPr>
                <a:xfrm rot="16200000" flipH="1">
                  <a:off x="171421" y="1959533"/>
                  <a:ext cx="4365111" cy="2803998"/>
                </a:xfrm>
                <a:custGeom>
                  <a:avLst/>
                  <a:gdLst>
                    <a:gd name="connsiteX0" fmla="*/ 0 w 4365110"/>
                    <a:gd name="connsiteY0" fmla="*/ 2803998 h 2803998"/>
                    <a:gd name="connsiteX1" fmla="*/ 3301244 w 4365110"/>
                    <a:gd name="connsiteY1" fmla="*/ 2803998 h 2803998"/>
                    <a:gd name="connsiteX2" fmla="*/ 3301245 w 4365110"/>
                    <a:gd name="connsiteY2" fmla="*/ 2803997 h 2803998"/>
                    <a:gd name="connsiteX3" fmla="*/ 4365110 w 4365110"/>
                    <a:gd name="connsiteY3" fmla="*/ 2803997 h 2803998"/>
                    <a:gd name="connsiteX4" fmla="*/ 4365109 w 4365110"/>
                    <a:gd name="connsiteY4" fmla="*/ 0 h 2803998"/>
                    <a:gd name="connsiteX5" fmla="*/ 1170723 w 4365110"/>
                    <a:gd name="connsiteY5" fmla="*/ 0 h 2803998"/>
                    <a:gd name="connsiteX6" fmla="*/ 1170723 w 4365110"/>
                    <a:gd name="connsiteY6" fmla="*/ 0 h 2803998"/>
                    <a:gd name="connsiteX7" fmla="*/ 1063865 w 4365110"/>
                    <a:gd name="connsiteY7" fmla="*/ 0 h 280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5110" h="2803998">
                      <a:moveTo>
                        <a:pt x="0" y="2803998"/>
                      </a:moveTo>
                      <a:lnTo>
                        <a:pt x="3301244" y="2803998"/>
                      </a:lnTo>
                      <a:lnTo>
                        <a:pt x="3301245" y="2803997"/>
                      </a:lnTo>
                      <a:lnTo>
                        <a:pt x="4365110" y="2803997"/>
                      </a:lnTo>
                      <a:lnTo>
                        <a:pt x="4365109" y="0"/>
                      </a:lnTo>
                      <a:lnTo>
                        <a:pt x="1170723" y="0"/>
                      </a:lnTo>
                      <a:lnTo>
                        <a:pt x="1170723" y="0"/>
                      </a:lnTo>
                      <a:lnTo>
                        <a:pt x="1063865" y="0"/>
                      </a:lnTo>
                      <a:close/>
                    </a:path>
                  </a:pathLst>
                </a:custGeom>
                <a:gradFill>
                  <a:gsLst>
                    <a:gs pos="100000">
                      <a:srgbClr val="7D552E"/>
                    </a:gs>
                    <a:gs pos="0">
                      <a:srgbClr val="CB9F7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61" name="图片 60">
                  <a:extLst>
                    <a:ext uri="{FF2B5EF4-FFF2-40B4-BE49-F238E27FC236}">
                      <a16:creationId xmlns:a16="http://schemas.microsoft.com/office/drawing/2014/main" id="{83FD4A13-F1C0-357B-2E30-1F9F6E4962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631015" y="1220380"/>
                  <a:ext cx="3124961" cy="4329010"/>
                </a:xfrm>
                <a:prstGeom prst="rect">
                  <a:avLst/>
                </a:prstGeom>
              </p:spPr>
            </p:pic>
          </p:grpSp>
          <p:sp>
            <p:nvSpPr>
              <p:cNvPr id="58" name="矩形: 对角圆角 57">
                <a:extLst>
                  <a:ext uri="{FF2B5EF4-FFF2-40B4-BE49-F238E27FC236}">
                    <a16:creationId xmlns:a16="http://schemas.microsoft.com/office/drawing/2014/main" id="{1B1098E4-6EA9-3026-D5A6-F2AE5BEC2AD7}"/>
                  </a:ext>
                </a:extLst>
              </p:cNvPr>
              <p:cNvSpPr/>
              <p:nvPr/>
            </p:nvSpPr>
            <p:spPr>
              <a:xfrm>
                <a:off x="672751" y="4513318"/>
                <a:ext cx="1367913" cy="340943"/>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陈小写</a:t>
                </a:r>
              </a:p>
            </p:txBody>
          </p:sp>
          <p:sp>
            <p:nvSpPr>
              <p:cNvPr id="59" name="文本框 58">
                <a:extLst>
                  <a:ext uri="{FF2B5EF4-FFF2-40B4-BE49-F238E27FC236}">
                    <a16:creationId xmlns:a16="http://schemas.microsoft.com/office/drawing/2014/main" id="{34ADBC7E-DAEF-D03F-9650-81C6784A0749}"/>
                  </a:ext>
                </a:extLst>
              </p:cNvPr>
              <p:cNvSpPr txBox="1"/>
              <p:nvPr/>
            </p:nvSpPr>
            <p:spPr>
              <a:xfrm>
                <a:off x="559852" y="4995662"/>
                <a:ext cx="2492445" cy="1366721"/>
              </a:xfrm>
              <a:prstGeom prst="rect">
                <a:avLst/>
              </a:prstGeom>
              <a:noFill/>
            </p:spPr>
            <p:txBody>
              <a:bodyPr wrap="square">
                <a:spAutoFit/>
              </a:bodyPr>
              <a:lstStyle/>
              <a:p>
                <a:pPr algn="just">
                  <a:lnSpc>
                    <a:spcPct val="120000"/>
                  </a:lnSpc>
                </a:pPr>
                <a:r>
                  <a:rPr lang="zh-CN" altLang="en-US" sz="1400" dirty="0">
                    <a:solidFill>
                      <a:schemeClr val="tx1">
                        <a:lumMod val="85000"/>
                        <a:lumOff val="15000"/>
                      </a:schemeClr>
                    </a:solidFill>
                    <a:cs typeface="+mn-ea"/>
                    <a:sym typeface="+mn-lt"/>
                  </a:rPr>
                  <a:t>输入文字输入文字输入文字输入文字输入文字输入文字输入文字输入文字输入文字输入文字输入文字输入文字输入文字输入文字</a:t>
                </a:r>
              </a:p>
            </p:txBody>
          </p:sp>
        </p:grpSp>
        <p:grpSp>
          <p:nvGrpSpPr>
            <p:cNvPr id="62" name="组合 61">
              <a:extLst>
                <a:ext uri="{FF2B5EF4-FFF2-40B4-BE49-F238E27FC236}">
                  <a16:creationId xmlns:a16="http://schemas.microsoft.com/office/drawing/2014/main" id="{333E392C-EDB1-A23E-5496-2FF72094EF15}"/>
                </a:ext>
              </a:extLst>
            </p:cNvPr>
            <p:cNvGrpSpPr/>
            <p:nvPr/>
          </p:nvGrpSpPr>
          <p:grpSpPr>
            <a:xfrm>
              <a:off x="8538815" y="1178977"/>
              <a:ext cx="2638249" cy="5183406"/>
              <a:chOff x="419543" y="1178977"/>
              <a:chExt cx="2638249" cy="5183406"/>
            </a:xfrm>
          </p:grpSpPr>
          <p:grpSp>
            <p:nvGrpSpPr>
              <p:cNvPr id="63" name="组合 62">
                <a:extLst>
                  <a:ext uri="{FF2B5EF4-FFF2-40B4-BE49-F238E27FC236}">
                    <a16:creationId xmlns:a16="http://schemas.microsoft.com/office/drawing/2014/main" id="{ADD83725-FA14-AB26-D8F7-5706DDB02541}"/>
                  </a:ext>
                </a:extLst>
              </p:cNvPr>
              <p:cNvGrpSpPr/>
              <p:nvPr/>
            </p:nvGrpSpPr>
            <p:grpSpPr>
              <a:xfrm>
                <a:off x="419543" y="1178977"/>
                <a:ext cx="2638249" cy="3689722"/>
                <a:chOff x="631015" y="1178976"/>
                <a:chExt cx="3124961" cy="4370414"/>
              </a:xfrm>
            </p:grpSpPr>
            <p:sp>
              <p:nvSpPr>
                <p:cNvPr id="66" name="任意多边形: 形状 65">
                  <a:extLst>
                    <a:ext uri="{FF2B5EF4-FFF2-40B4-BE49-F238E27FC236}">
                      <a16:creationId xmlns:a16="http://schemas.microsoft.com/office/drawing/2014/main" id="{66C07EDD-DC63-A40F-BBAD-D2CC4387EB17}"/>
                    </a:ext>
                  </a:extLst>
                </p:cNvPr>
                <p:cNvSpPr/>
                <p:nvPr/>
              </p:nvSpPr>
              <p:spPr>
                <a:xfrm rot="16200000" flipH="1">
                  <a:off x="171421" y="1959533"/>
                  <a:ext cx="4365111" cy="2803998"/>
                </a:xfrm>
                <a:custGeom>
                  <a:avLst/>
                  <a:gdLst>
                    <a:gd name="connsiteX0" fmla="*/ 0 w 4365110"/>
                    <a:gd name="connsiteY0" fmla="*/ 2803998 h 2803998"/>
                    <a:gd name="connsiteX1" fmla="*/ 3301244 w 4365110"/>
                    <a:gd name="connsiteY1" fmla="*/ 2803998 h 2803998"/>
                    <a:gd name="connsiteX2" fmla="*/ 3301245 w 4365110"/>
                    <a:gd name="connsiteY2" fmla="*/ 2803997 h 2803998"/>
                    <a:gd name="connsiteX3" fmla="*/ 4365110 w 4365110"/>
                    <a:gd name="connsiteY3" fmla="*/ 2803997 h 2803998"/>
                    <a:gd name="connsiteX4" fmla="*/ 4365109 w 4365110"/>
                    <a:gd name="connsiteY4" fmla="*/ 0 h 2803998"/>
                    <a:gd name="connsiteX5" fmla="*/ 1170723 w 4365110"/>
                    <a:gd name="connsiteY5" fmla="*/ 0 h 2803998"/>
                    <a:gd name="connsiteX6" fmla="*/ 1170723 w 4365110"/>
                    <a:gd name="connsiteY6" fmla="*/ 0 h 2803998"/>
                    <a:gd name="connsiteX7" fmla="*/ 1063865 w 4365110"/>
                    <a:gd name="connsiteY7" fmla="*/ 0 h 280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5110" h="2803998">
                      <a:moveTo>
                        <a:pt x="0" y="2803998"/>
                      </a:moveTo>
                      <a:lnTo>
                        <a:pt x="3301244" y="2803998"/>
                      </a:lnTo>
                      <a:lnTo>
                        <a:pt x="3301245" y="2803997"/>
                      </a:lnTo>
                      <a:lnTo>
                        <a:pt x="4365110" y="2803997"/>
                      </a:lnTo>
                      <a:lnTo>
                        <a:pt x="4365109" y="0"/>
                      </a:lnTo>
                      <a:lnTo>
                        <a:pt x="1170723" y="0"/>
                      </a:lnTo>
                      <a:lnTo>
                        <a:pt x="1170723" y="0"/>
                      </a:lnTo>
                      <a:lnTo>
                        <a:pt x="1063865" y="0"/>
                      </a:lnTo>
                      <a:close/>
                    </a:path>
                  </a:pathLst>
                </a:custGeom>
                <a:gradFill>
                  <a:gsLst>
                    <a:gs pos="100000">
                      <a:srgbClr val="7D552E"/>
                    </a:gs>
                    <a:gs pos="0">
                      <a:srgbClr val="CB9F7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67" name="图片 66">
                  <a:extLst>
                    <a:ext uri="{FF2B5EF4-FFF2-40B4-BE49-F238E27FC236}">
                      <a16:creationId xmlns:a16="http://schemas.microsoft.com/office/drawing/2014/main" id="{6631EB6C-832A-4002-07F6-1AD8939958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631015" y="1220380"/>
                  <a:ext cx="3124961" cy="4329010"/>
                </a:xfrm>
                <a:prstGeom prst="rect">
                  <a:avLst/>
                </a:prstGeom>
              </p:spPr>
            </p:pic>
          </p:grpSp>
          <p:sp>
            <p:nvSpPr>
              <p:cNvPr id="64" name="矩形: 对角圆角 63">
                <a:extLst>
                  <a:ext uri="{FF2B5EF4-FFF2-40B4-BE49-F238E27FC236}">
                    <a16:creationId xmlns:a16="http://schemas.microsoft.com/office/drawing/2014/main" id="{35145E3E-FB3F-0E91-AC80-39F66EAAEE21}"/>
                  </a:ext>
                </a:extLst>
              </p:cNvPr>
              <p:cNvSpPr/>
              <p:nvPr/>
            </p:nvSpPr>
            <p:spPr>
              <a:xfrm>
                <a:off x="672751" y="4513318"/>
                <a:ext cx="1367913" cy="340943"/>
              </a:xfrm>
              <a:prstGeom prst="round2DiagRect">
                <a:avLst>
                  <a:gd name="adj1" fmla="val 50000"/>
                  <a:gd name="adj2" fmla="val 0"/>
                </a:avLst>
              </a:prstGeom>
              <a:gradFill>
                <a:gsLst>
                  <a:gs pos="0">
                    <a:srgbClr val="CB9F73"/>
                  </a:gs>
                  <a:gs pos="100000">
                    <a:srgbClr val="7D552E"/>
                  </a:gs>
                </a:gsLst>
                <a:lin ang="5400000" scaled="1"/>
              </a:gradFill>
              <a:ln>
                <a:solidFill>
                  <a:srgbClr val="7D552E"/>
                </a:solidFill>
              </a:ln>
              <a:effectLst>
                <a:outerShdw blurRad="254000" dist="1270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陈小写</a:t>
                </a:r>
              </a:p>
            </p:txBody>
          </p:sp>
          <p:sp>
            <p:nvSpPr>
              <p:cNvPr id="65" name="文本框 64">
                <a:extLst>
                  <a:ext uri="{FF2B5EF4-FFF2-40B4-BE49-F238E27FC236}">
                    <a16:creationId xmlns:a16="http://schemas.microsoft.com/office/drawing/2014/main" id="{8EBEFF41-C160-4A21-97E3-11EDA5EAD07E}"/>
                  </a:ext>
                </a:extLst>
              </p:cNvPr>
              <p:cNvSpPr txBox="1"/>
              <p:nvPr/>
            </p:nvSpPr>
            <p:spPr>
              <a:xfrm>
                <a:off x="559852" y="4995662"/>
                <a:ext cx="2492445" cy="1366721"/>
              </a:xfrm>
              <a:prstGeom prst="rect">
                <a:avLst/>
              </a:prstGeom>
              <a:noFill/>
            </p:spPr>
            <p:txBody>
              <a:bodyPr wrap="square">
                <a:spAutoFit/>
              </a:bodyPr>
              <a:lstStyle/>
              <a:p>
                <a:pPr algn="just">
                  <a:lnSpc>
                    <a:spcPct val="120000"/>
                  </a:lnSpc>
                </a:pPr>
                <a:r>
                  <a:rPr lang="zh-CN" altLang="en-US" sz="1400" dirty="0">
                    <a:solidFill>
                      <a:schemeClr val="tx1">
                        <a:lumMod val="85000"/>
                        <a:lumOff val="15000"/>
                      </a:schemeClr>
                    </a:solidFill>
                    <a:cs typeface="+mn-ea"/>
                    <a:sym typeface="+mn-lt"/>
                  </a:rPr>
                  <a:t>输入文字输入文字输入文字输入文字输入文字输入文字输入文字输入文字输入文字输入文字输入文字输入文字输入文字输入文字</a:t>
                </a:r>
              </a:p>
            </p:txBody>
          </p:sp>
        </p:grpSp>
      </p:grpSp>
    </p:spTree>
    <p:extLst>
      <p:ext uri="{BB962C8B-B14F-4D97-AF65-F5344CB8AC3E}">
        <p14:creationId xmlns:p14="http://schemas.microsoft.com/office/powerpoint/2010/main" val="161535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陈小写1">
            <a:extLst>
              <a:ext uri="{FF2B5EF4-FFF2-40B4-BE49-F238E27FC236}">
                <a16:creationId xmlns:a16="http://schemas.microsoft.com/office/drawing/2014/main" id="{9687E1DC-FBEB-33D1-D5DA-ADA1034F576D}"/>
              </a:ext>
            </a:extLst>
          </p:cNvPr>
          <p:cNvSpPr/>
          <p:nvPr/>
        </p:nvSpPr>
        <p:spPr>
          <a:xfrm flipV="1">
            <a:off x="118327" y="-44274"/>
            <a:ext cx="7597691" cy="6921324"/>
          </a:xfrm>
          <a:custGeom>
            <a:avLst/>
            <a:gdLst>
              <a:gd name="connsiteX0" fmla="*/ 0 w 6407066"/>
              <a:gd name="connsiteY0" fmla="*/ 0 h 6858000"/>
              <a:gd name="connsiteX1" fmla="*/ 6407066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3782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3782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8735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611125"/>
              <a:gd name="connsiteY0" fmla="*/ 0 h 6858000"/>
              <a:gd name="connsiteX1" fmla="*/ 4873541 w 7611125"/>
              <a:gd name="connsiteY1" fmla="*/ 0 h 6858000"/>
              <a:gd name="connsiteX2" fmla="*/ 7597691 w 7611125"/>
              <a:gd name="connsiteY2" fmla="*/ 6851882 h 6858000"/>
              <a:gd name="connsiteX3" fmla="*/ 0 w 7611125"/>
              <a:gd name="connsiteY3" fmla="*/ 6858000 h 6858000"/>
              <a:gd name="connsiteX4" fmla="*/ 0 w 7611125"/>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7691" h="6858000">
                <a:moveTo>
                  <a:pt x="0" y="0"/>
                </a:moveTo>
                <a:lnTo>
                  <a:pt x="4873541" y="0"/>
                </a:lnTo>
                <a:cubicBezTo>
                  <a:pt x="3305091" y="2192728"/>
                  <a:pt x="7508791" y="4082627"/>
                  <a:pt x="7597691" y="6851882"/>
                </a:cubicBezTo>
                <a:lnTo>
                  <a:pt x="0" y="6858000"/>
                </a:lnTo>
                <a:lnTo>
                  <a:pt x="0" y="0"/>
                </a:lnTo>
                <a:close/>
              </a:path>
            </a:pathLst>
          </a:custGeom>
          <a:solidFill>
            <a:srgbClr val="7D55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8" name="陈小写2">
            <a:extLst>
              <a:ext uri="{FF2B5EF4-FFF2-40B4-BE49-F238E27FC236}">
                <a16:creationId xmlns:a16="http://schemas.microsoft.com/office/drawing/2014/main" id="{C2850F6D-9733-C276-6BC8-1BA9631954D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062" y="0"/>
            <a:ext cx="7594741" cy="6877050"/>
          </a:xfrm>
          <a:custGeom>
            <a:avLst/>
            <a:gdLst>
              <a:gd name="connsiteX0" fmla="*/ 0 w 7594741"/>
              <a:gd name="connsiteY0" fmla="*/ 0 h 6877050"/>
              <a:gd name="connsiteX1" fmla="*/ 7594741 w 7594741"/>
              <a:gd name="connsiteY1" fmla="*/ 0 h 6877050"/>
              <a:gd name="connsiteX2" fmla="*/ 7577604 w 7594741"/>
              <a:gd name="connsiteY2" fmla="*/ 221352 h 6877050"/>
              <a:gd name="connsiteX3" fmla="*/ 4873541 w 7594741"/>
              <a:gd name="connsiteY3" fmla="*/ 6877050 h 6877050"/>
              <a:gd name="connsiteX4" fmla="*/ 0 w 759474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4741" h="6877050">
                <a:moveTo>
                  <a:pt x="0" y="0"/>
                </a:moveTo>
                <a:lnTo>
                  <a:pt x="7594741" y="0"/>
                </a:lnTo>
                <a:lnTo>
                  <a:pt x="7577604" y="221352"/>
                </a:lnTo>
                <a:cubicBezTo>
                  <a:pt x="7251697" y="2876234"/>
                  <a:pt x="3354105" y="4733231"/>
                  <a:pt x="4873541" y="6877050"/>
                </a:cubicBezTo>
                <a:lnTo>
                  <a:pt x="0" y="6877050"/>
                </a:lnTo>
                <a:close/>
              </a:path>
            </a:pathLst>
          </a:custGeom>
        </p:spPr>
      </p:pic>
      <p:sp>
        <p:nvSpPr>
          <p:cNvPr id="70" name="陈小写3">
            <a:extLst>
              <a:ext uri="{FF2B5EF4-FFF2-40B4-BE49-F238E27FC236}">
                <a16:creationId xmlns:a16="http://schemas.microsoft.com/office/drawing/2014/main" id="{1C18C1EF-253E-736F-32FC-9A19E358CEF0}"/>
              </a:ext>
            </a:extLst>
          </p:cNvPr>
          <p:cNvSpPr txBox="1"/>
          <p:nvPr/>
        </p:nvSpPr>
        <p:spPr>
          <a:xfrm>
            <a:off x="6822103" y="3499576"/>
            <a:ext cx="4288353" cy="1323439"/>
          </a:xfrm>
          <a:prstGeom prst="rect">
            <a:avLst/>
          </a:prstGeom>
          <a:noFill/>
        </p:spPr>
        <p:txBody>
          <a:bodyPr wrap="none">
            <a:spAutoFit/>
          </a:bodyPr>
          <a:lstStyle>
            <a:defPPr>
              <a:defRPr lang="zh-CN"/>
            </a:defPPr>
            <a:lvl1pPr algn="ctr">
              <a:defRPr kumimoji="0" sz="8000" b="1" i="0" u="none" strike="noStrike" cap="none" spc="0" normalizeH="0" baseline="0">
                <a:ln w="6350">
                  <a:solidFill>
                    <a:prstClr val="white"/>
                  </a:solidFill>
                </a:ln>
                <a:gradFill flip="none" rotWithShape="1">
                  <a:gsLst>
                    <a:gs pos="20000">
                      <a:srgbClr val="CB9F73"/>
                    </a:gs>
                    <a:gs pos="62000">
                      <a:srgbClr val="7D552E"/>
                    </a:gs>
                  </a:gsLst>
                  <a:lin ang="2700000" scaled="1"/>
                  <a:tileRect/>
                </a:gradFill>
                <a:effectLst/>
                <a:uLnTx/>
                <a:uFillTx/>
                <a:latin typeface="+mn-ea"/>
              </a:defRPr>
            </a:lvl1pPr>
          </a:lstStyle>
          <a:p>
            <a:r>
              <a:rPr lang="zh-CN" altLang="en-US" dirty="0">
                <a:latin typeface="+mn-lt"/>
                <a:cs typeface="+mn-ea"/>
                <a:sym typeface="+mn-lt"/>
              </a:rPr>
              <a:t>学生活动</a:t>
            </a:r>
          </a:p>
        </p:txBody>
      </p:sp>
      <p:sp>
        <p:nvSpPr>
          <p:cNvPr id="78" name="陈小写4">
            <a:extLst>
              <a:ext uri="{FF2B5EF4-FFF2-40B4-BE49-F238E27FC236}">
                <a16:creationId xmlns:a16="http://schemas.microsoft.com/office/drawing/2014/main" id="{D7BC288A-DD12-8F09-A1C7-7B60E8D2D4B6}"/>
              </a:ext>
            </a:extLst>
          </p:cNvPr>
          <p:cNvSpPr/>
          <p:nvPr/>
        </p:nvSpPr>
        <p:spPr>
          <a:xfrm>
            <a:off x="8415414" y="2708992"/>
            <a:ext cx="1101730" cy="540006"/>
          </a:xfrm>
          <a:prstGeom prst="round2DiagRect">
            <a:avLst>
              <a:gd name="adj1" fmla="val 50000"/>
              <a:gd name="adj2" fmla="val 0"/>
            </a:avLst>
          </a:prstGeom>
          <a:gradFill>
            <a:gsLst>
              <a:gs pos="0">
                <a:srgbClr val="CB9F73"/>
              </a:gs>
              <a:gs pos="93000">
                <a:srgbClr val="7D552E"/>
              </a:gs>
            </a:gsLst>
            <a:lin ang="8100000" scaled="0"/>
          </a:gra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04</a:t>
            </a:r>
          </a:p>
        </p:txBody>
      </p:sp>
      <p:sp>
        <p:nvSpPr>
          <p:cNvPr id="79" name="陈小写5">
            <a:extLst>
              <a:ext uri="{FF2B5EF4-FFF2-40B4-BE49-F238E27FC236}">
                <a16:creationId xmlns:a16="http://schemas.microsoft.com/office/drawing/2014/main" id="{F29731D0-7345-A302-F495-186A8524F876}"/>
              </a:ext>
            </a:extLst>
          </p:cNvPr>
          <p:cNvSpPr txBox="1"/>
          <p:nvPr/>
        </p:nvSpPr>
        <p:spPr>
          <a:xfrm>
            <a:off x="6975397" y="4813288"/>
            <a:ext cx="3981764" cy="276999"/>
          </a:xfrm>
          <a:prstGeom prst="rect">
            <a:avLst/>
          </a:prstGeom>
          <a:noFill/>
        </p:spPr>
        <p:txBody>
          <a:bodyPr wrap="square">
            <a:spAutoFit/>
          </a:bodyPr>
          <a:lstStyle/>
          <a:p>
            <a:pPr algn="dist"/>
            <a:r>
              <a:rPr lang="en-US" altLang="zh-CN" sz="1200" dirty="0">
                <a:solidFill>
                  <a:schemeClr val="tx1">
                    <a:lumMod val="65000"/>
                    <a:lumOff val="35000"/>
                  </a:schemeClr>
                </a:solidFill>
                <a:cs typeface="+mn-ea"/>
                <a:sym typeface="+mn-lt"/>
              </a:rPr>
              <a:t>STUDENT ACTIVITIES</a:t>
            </a:r>
          </a:p>
        </p:txBody>
      </p:sp>
      <p:cxnSp>
        <p:nvCxnSpPr>
          <p:cNvPr id="90" name="陈小写6">
            <a:extLst>
              <a:ext uri="{FF2B5EF4-FFF2-40B4-BE49-F238E27FC236}">
                <a16:creationId xmlns:a16="http://schemas.microsoft.com/office/drawing/2014/main" id="{9A5AE334-793C-5470-2EE7-E77747EC31C7}"/>
              </a:ext>
            </a:extLst>
          </p:cNvPr>
          <p:cNvCxnSpPr>
            <a:cxnSpLocks/>
          </p:cNvCxnSpPr>
          <p:nvPr/>
        </p:nvCxnSpPr>
        <p:spPr>
          <a:xfrm>
            <a:off x="9945430" y="2978995"/>
            <a:ext cx="810009" cy="0"/>
          </a:xfrm>
          <a:prstGeom prst="line">
            <a:avLst/>
          </a:prstGeom>
          <a:ln>
            <a:solidFill>
              <a:srgbClr val="7D552E"/>
            </a:solidFill>
          </a:ln>
        </p:spPr>
        <p:style>
          <a:lnRef idx="1">
            <a:schemeClr val="accent1"/>
          </a:lnRef>
          <a:fillRef idx="0">
            <a:schemeClr val="accent1"/>
          </a:fillRef>
          <a:effectRef idx="0">
            <a:schemeClr val="accent1"/>
          </a:effectRef>
          <a:fontRef idx="minor">
            <a:schemeClr val="tx1"/>
          </a:fontRef>
        </p:style>
      </p:cxnSp>
      <p:cxnSp>
        <p:nvCxnSpPr>
          <p:cNvPr id="94" name="陈小写7">
            <a:extLst>
              <a:ext uri="{FF2B5EF4-FFF2-40B4-BE49-F238E27FC236}">
                <a16:creationId xmlns:a16="http://schemas.microsoft.com/office/drawing/2014/main" id="{1A43C180-EF0A-3E9B-7687-7BC59E7113A6}"/>
              </a:ext>
            </a:extLst>
          </p:cNvPr>
          <p:cNvCxnSpPr>
            <a:cxnSpLocks/>
          </p:cNvCxnSpPr>
          <p:nvPr/>
        </p:nvCxnSpPr>
        <p:spPr>
          <a:xfrm>
            <a:off x="7065398" y="2978995"/>
            <a:ext cx="810009" cy="0"/>
          </a:xfrm>
          <a:prstGeom prst="line">
            <a:avLst/>
          </a:prstGeom>
          <a:ln>
            <a:solidFill>
              <a:srgbClr val="7D552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54203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陈小写">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学生活动</a:t>
            </a:r>
          </a:p>
        </p:txBody>
      </p:sp>
      <p:sp>
        <p:nvSpPr>
          <p:cNvPr id="3" name="矩形 2">
            <a:extLst>
              <a:ext uri="{FF2B5EF4-FFF2-40B4-BE49-F238E27FC236}">
                <a16:creationId xmlns:a16="http://schemas.microsoft.com/office/drawing/2014/main" id="{AFAC2FD1-5874-E410-32BD-D3330A00235C}"/>
              </a:ext>
            </a:extLst>
          </p:cNvPr>
          <p:cNvSpPr/>
          <p:nvPr/>
        </p:nvSpPr>
        <p:spPr>
          <a:xfrm>
            <a:off x="468498" y="5589024"/>
            <a:ext cx="11214100" cy="523220"/>
          </a:xfrm>
          <a:prstGeom prst="rect">
            <a:avLst/>
          </a:prstGeom>
          <a:gradFill>
            <a:gsLst>
              <a:gs pos="100000">
                <a:srgbClr val="563B20"/>
              </a:gs>
              <a:gs pos="0">
                <a:srgbClr val="7D552E"/>
              </a:gs>
            </a:gsLst>
            <a:lin ang="5400000" scaled="1"/>
          </a:gradFill>
          <a:ln>
            <a:noFill/>
          </a:ln>
          <a:effectLst>
            <a:outerShdw blurRad="127000" dist="38100" dir="5400000" algn="t" rotWithShape="0">
              <a:schemeClr val="accent2">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梯形 3">
            <a:extLst>
              <a:ext uri="{FF2B5EF4-FFF2-40B4-BE49-F238E27FC236}">
                <a16:creationId xmlns:a16="http://schemas.microsoft.com/office/drawing/2014/main" id="{DD7582F6-F94D-233C-7DB4-64CBCEB5C3A2}"/>
              </a:ext>
            </a:extLst>
          </p:cNvPr>
          <p:cNvSpPr/>
          <p:nvPr/>
        </p:nvSpPr>
        <p:spPr>
          <a:xfrm>
            <a:off x="454396" y="4646969"/>
            <a:ext cx="11242304" cy="939878"/>
          </a:xfrm>
          <a:prstGeom prst="trapezoid">
            <a:avLst>
              <a:gd name="adj" fmla="val 150946"/>
            </a:avLst>
          </a:prstGeom>
          <a:gradFill>
            <a:gsLst>
              <a:gs pos="100000">
                <a:srgbClr val="563B20"/>
              </a:gs>
              <a:gs pos="0">
                <a:srgbClr val="7D552E">
                  <a:alpha val="0"/>
                </a:srgbClr>
              </a:gs>
            </a:gsLst>
            <a:lin ang="5400000" scaled="1"/>
          </a:gradFill>
          <a:ln>
            <a:noFill/>
          </a:ln>
          <a:effectLst>
            <a:outerShdw blurRad="127000" dist="38100" dir="5400000" algn="t" rotWithShape="0">
              <a:schemeClr val="accent2">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a:extLst>
              <a:ext uri="{FF2B5EF4-FFF2-40B4-BE49-F238E27FC236}">
                <a16:creationId xmlns:a16="http://schemas.microsoft.com/office/drawing/2014/main" id="{F651BD8E-6FB7-1CE9-6C8F-5F5A3AB3DA04}"/>
              </a:ext>
            </a:extLst>
          </p:cNvPr>
          <p:cNvGrpSpPr/>
          <p:nvPr/>
        </p:nvGrpSpPr>
        <p:grpSpPr>
          <a:xfrm>
            <a:off x="1062277" y="5665968"/>
            <a:ext cx="9952843" cy="369332"/>
            <a:chOff x="1062277" y="5665968"/>
            <a:chExt cx="9952843" cy="369332"/>
          </a:xfrm>
        </p:grpSpPr>
        <p:sp>
          <p:nvSpPr>
            <p:cNvPr id="7" name="文本框 6">
              <a:extLst>
                <a:ext uri="{FF2B5EF4-FFF2-40B4-BE49-F238E27FC236}">
                  <a16:creationId xmlns:a16="http://schemas.microsoft.com/office/drawing/2014/main" id="{2AFC8896-2FC7-42BD-51A6-F2077EE80497}"/>
                </a:ext>
              </a:extLst>
            </p:cNvPr>
            <p:cNvSpPr txBox="1"/>
            <p:nvPr/>
          </p:nvSpPr>
          <p:spPr>
            <a:xfrm>
              <a:off x="1062277" y="5665968"/>
              <a:ext cx="1147629" cy="369332"/>
            </a:xfrm>
            <a:prstGeom prst="rect">
              <a:avLst/>
            </a:prstGeom>
            <a:noFill/>
          </p:spPr>
          <p:txBody>
            <a:bodyPr wrap="square">
              <a:spAutoFit/>
            </a:bodyPr>
            <a:lstStyle/>
            <a:p>
              <a:pPr algn="ctr"/>
              <a:r>
                <a:rPr lang="zh-CN" altLang="en-US" b="1" dirty="0">
                  <a:solidFill>
                    <a:schemeClr val="bg1"/>
                  </a:solidFill>
                  <a:cs typeface="+mn-ea"/>
                  <a:sym typeface="+mn-lt"/>
                </a:rPr>
                <a:t>学生组织</a:t>
              </a:r>
            </a:p>
          </p:txBody>
        </p:sp>
        <p:cxnSp>
          <p:nvCxnSpPr>
            <p:cNvPr id="9" name="直接连接符 8">
              <a:extLst>
                <a:ext uri="{FF2B5EF4-FFF2-40B4-BE49-F238E27FC236}">
                  <a16:creationId xmlns:a16="http://schemas.microsoft.com/office/drawing/2014/main" id="{CFF6EE42-0B4F-9B6A-A5F8-4EBFB465C289}"/>
                </a:ext>
              </a:extLst>
            </p:cNvPr>
            <p:cNvCxnSpPr>
              <a:cxnSpLocks/>
            </p:cNvCxnSpPr>
            <p:nvPr/>
          </p:nvCxnSpPr>
          <p:spPr>
            <a:xfrm>
              <a:off x="2736743" y="5715633"/>
              <a:ext cx="0" cy="27000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205FE5E4-A49D-658A-8EF2-320478E22DE9}"/>
                </a:ext>
              </a:extLst>
            </p:cNvPr>
            <p:cNvSpPr txBox="1"/>
            <p:nvPr/>
          </p:nvSpPr>
          <p:spPr>
            <a:xfrm>
              <a:off x="3263580" y="5665968"/>
              <a:ext cx="1147629" cy="369332"/>
            </a:xfrm>
            <a:prstGeom prst="rect">
              <a:avLst/>
            </a:prstGeom>
            <a:noFill/>
          </p:spPr>
          <p:txBody>
            <a:bodyPr wrap="square">
              <a:spAutoFit/>
            </a:bodyPr>
            <a:lstStyle/>
            <a:p>
              <a:pPr algn="ctr"/>
              <a:r>
                <a:rPr lang="zh-CN" altLang="en-US" b="1" dirty="0">
                  <a:solidFill>
                    <a:schemeClr val="bg1"/>
                  </a:solidFill>
                  <a:cs typeface="+mn-ea"/>
                  <a:sym typeface="+mn-lt"/>
                </a:rPr>
                <a:t>文化活动</a:t>
              </a:r>
            </a:p>
          </p:txBody>
        </p:sp>
        <p:cxnSp>
          <p:nvCxnSpPr>
            <p:cNvPr id="13" name="直接连接符 12">
              <a:extLst>
                <a:ext uri="{FF2B5EF4-FFF2-40B4-BE49-F238E27FC236}">
                  <a16:creationId xmlns:a16="http://schemas.microsoft.com/office/drawing/2014/main" id="{840A109E-AF70-4724-C0F7-45532AE36F0C}"/>
                </a:ext>
              </a:extLst>
            </p:cNvPr>
            <p:cNvCxnSpPr>
              <a:cxnSpLocks/>
            </p:cNvCxnSpPr>
            <p:nvPr/>
          </p:nvCxnSpPr>
          <p:spPr>
            <a:xfrm>
              <a:off x="4938046" y="5715633"/>
              <a:ext cx="0" cy="27000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5F6F923E-A6DC-910F-91C3-91D9F661D41C}"/>
                </a:ext>
              </a:extLst>
            </p:cNvPr>
            <p:cNvSpPr txBox="1"/>
            <p:nvPr/>
          </p:nvSpPr>
          <p:spPr>
            <a:xfrm>
              <a:off x="5464883" y="5665968"/>
              <a:ext cx="1147629" cy="369332"/>
            </a:xfrm>
            <a:prstGeom prst="rect">
              <a:avLst/>
            </a:prstGeom>
            <a:noFill/>
          </p:spPr>
          <p:txBody>
            <a:bodyPr wrap="square">
              <a:spAutoFit/>
            </a:bodyPr>
            <a:lstStyle/>
            <a:p>
              <a:pPr algn="ctr"/>
              <a:r>
                <a:rPr lang="zh-CN" altLang="en-US" b="1" dirty="0">
                  <a:solidFill>
                    <a:schemeClr val="bg1"/>
                  </a:solidFill>
                  <a:cs typeface="+mn-ea"/>
                  <a:sym typeface="+mn-lt"/>
                </a:rPr>
                <a:t>体育活动</a:t>
              </a:r>
            </a:p>
          </p:txBody>
        </p:sp>
        <p:cxnSp>
          <p:nvCxnSpPr>
            <p:cNvPr id="17" name="直接连接符 16">
              <a:extLst>
                <a:ext uri="{FF2B5EF4-FFF2-40B4-BE49-F238E27FC236}">
                  <a16:creationId xmlns:a16="http://schemas.microsoft.com/office/drawing/2014/main" id="{126F201A-2A4C-DFAB-B4D4-61ED6C7351EA}"/>
                </a:ext>
              </a:extLst>
            </p:cNvPr>
            <p:cNvCxnSpPr>
              <a:cxnSpLocks/>
            </p:cNvCxnSpPr>
            <p:nvPr/>
          </p:nvCxnSpPr>
          <p:spPr>
            <a:xfrm>
              <a:off x="7139349" y="5715633"/>
              <a:ext cx="0" cy="27000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F1F9C4FB-A177-6E3B-8ABE-E16153D6CF51}"/>
                </a:ext>
              </a:extLst>
            </p:cNvPr>
            <p:cNvSpPr txBox="1"/>
            <p:nvPr/>
          </p:nvSpPr>
          <p:spPr>
            <a:xfrm>
              <a:off x="7666186" y="5665968"/>
              <a:ext cx="1147629" cy="369332"/>
            </a:xfrm>
            <a:prstGeom prst="rect">
              <a:avLst/>
            </a:prstGeom>
            <a:noFill/>
          </p:spPr>
          <p:txBody>
            <a:bodyPr wrap="square">
              <a:spAutoFit/>
            </a:bodyPr>
            <a:lstStyle/>
            <a:p>
              <a:pPr algn="ctr"/>
              <a:r>
                <a:rPr lang="zh-CN" altLang="en-US" b="1" dirty="0">
                  <a:solidFill>
                    <a:schemeClr val="bg1"/>
                  </a:solidFill>
                  <a:cs typeface="+mn-ea"/>
                  <a:sym typeface="+mn-lt"/>
                </a:rPr>
                <a:t>社会实践</a:t>
              </a:r>
            </a:p>
          </p:txBody>
        </p:sp>
        <p:cxnSp>
          <p:nvCxnSpPr>
            <p:cNvPr id="20" name="直接连接符 19">
              <a:extLst>
                <a:ext uri="{FF2B5EF4-FFF2-40B4-BE49-F238E27FC236}">
                  <a16:creationId xmlns:a16="http://schemas.microsoft.com/office/drawing/2014/main" id="{15A4BA01-9592-1575-F0B7-2BE8B9EA07BE}"/>
                </a:ext>
              </a:extLst>
            </p:cNvPr>
            <p:cNvCxnSpPr>
              <a:cxnSpLocks/>
            </p:cNvCxnSpPr>
            <p:nvPr/>
          </p:nvCxnSpPr>
          <p:spPr>
            <a:xfrm>
              <a:off x="9340652" y="5715633"/>
              <a:ext cx="0" cy="27000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F5D4353A-D14E-9F90-33A1-09879030628D}"/>
                </a:ext>
              </a:extLst>
            </p:cNvPr>
            <p:cNvSpPr txBox="1"/>
            <p:nvPr/>
          </p:nvSpPr>
          <p:spPr>
            <a:xfrm>
              <a:off x="9867491" y="5665968"/>
              <a:ext cx="1147629" cy="369332"/>
            </a:xfrm>
            <a:prstGeom prst="rect">
              <a:avLst/>
            </a:prstGeom>
            <a:noFill/>
          </p:spPr>
          <p:txBody>
            <a:bodyPr wrap="square">
              <a:spAutoFit/>
            </a:bodyPr>
            <a:lstStyle/>
            <a:p>
              <a:pPr algn="ctr"/>
              <a:r>
                <a:rPr lang="zh-CN" altLang="en-US" b="1" dirty="0">
                  <a:solidFill>
                    <a:schemeClr val="bg1"/>
                  </a:solidFill>
                  <a:cs typeface="+mn-ea"/>
                  <a:sym typeface="+mn-lt"/>
                </a:rPr>
                <a:t>国际交流</a:t>
              </a:r>
            </a:p>
          </p:txBody>
        </p:sp>
      </p:grpSp>
      <p:grpSp>
        <p:nvGrpSpPr>
          <p:cNvPr id="39" name="组合 38">
            <a:extLst>
              <a:ext uri="{FF2B5EF4-FFF2-40B4-BE49-F238E27FC236}">
                <a16:creationId xmlns:a16="http://schemas.microsoft.com/office/drawing/2014/main" id="{80A28A1D-98EC-6C6D-1D1D-F9D770A0B843}"/>
              </a:ext>
            </a:extLst>
          </p:cNvPr>
          <p:cNvGrpSpPr/>
          <p:nvPr/>
        </p:nvGrpSpPr>
        <p:grpSpPr>
          <a:xfrm>
            <a:off x="557671" y="1538979"/>
            <a:ext cx="11076659" cy="3708657"/>
            <a:chOff x="605939" y="1721158"/>
            <a:chExt cx="11222929" cy="3573046"/>
          </a:xfrm>
        </p:grpSpPr>
        <p:sp>
          <p:nvSpPr>
            <p:cNvPr id="31" name="矩形: 圆角 30">
              <a:extLst>
                <a:ext uri="{FF2B5EF4-FFF2-40B4-BE49-F238E27FC236}">
                  <a16:creationId xmlns:a16="http://schemas.microsoft.com/office/drawing/2014/main" id="{6D1D0E31-7758-61E4-77A4-CCB922ADCD30}"/>
                </a:ext>
              </a:extLst>
            </p:cNvPr>
            <p:cNvSpPr/>
            <p:nvPr/>
          </p:nvSpPr>
          <p:spPr>
            <a:xfrm>
              <a:off x="605939" y="1721158"/>
              <a:ext cx="2657641" cy="1707842"/>
            </a:xfrm>
            <a:prstGeom prst="roundRect">
              <a:avLst>
                <a:gd name="adj" fmla="val 4769"/>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sp>
          <p:nvSpPr>
            <p:cNvPr id="32" name="矩形: 圆角 31">
              <a:extLst>
                <a:ext uri="{FF2B5EF4-FFF2-40B4-BE49-F238E27FC236}">
                  <a16:creationId xmlns:a16="http://schemas.microsoft.com/office/drawing/2014/main" id="{0E886F89-0AA1-05DD-5172-47D9FFCDA9D4}"/>
                </a:ext>
              </a:extLst>
            </p:cNvPr>
            <p:cNvSpPr/>
            <p:nvPr/>
          </p:nvSpPr>
          <p:spPr>
            <a:xfrm>
              <a:off x="605939" y="3586362"/>
              <a:ext cx="2657641" cy="1707842"/>
            </a:xfrm>
            <a:prstGeom prst="roundRect">
              <a:avLst>
                <a:gd name="adj" fmla="val 4769"/>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sp>
          <p:nvSpPr>
            <p:cNvPr id="33" name="矩形: 圆角 32">
              <a:extLst>
                <a:ext uri="{FF2B5EF4-FFF2-40B4-BE49-F238E27FC236}">
                  <a16:creationId xmlns:a16="http://schemas.microsoft.com/office/drawing/2014/main" id="{E8FDF83F-80C7-933F-F96D-ED58A0DDC002}"/>
                </a:ext>
              </a:extLst>
            </p:cNvPr>
            <p:cNvSpPr/>
            <p:nvPr/>
          </p:nvSpPr>
          <p:spPr>
            <a:xfrm>
              <a:off x="3461035" y="1721158"/>
              <a:ext cx="2657641" cy="1707842"/>
            </a:xfrm>
            <a:prstGeom prst="roundRect">
              <a:avLst>
                <a:gd name="adj" fmla="val 4769"/>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sp>
          <p:nvSpPr>
            <p:cNvPr id="34" name="矩形: 圆角 33">
              <a:extLst>
                <a:ext uri="{FF2B5EF4-FFF2-40B4-BE49-F238E27FC236}">
                  <a16:creationId xmlns:a16="http://schemas.microsoft.com/office/drawing/2014/main" id="{F435B49D-746C-0B5E-8D14-0084380DF325}"/>
                </a:ext>
              </a:extLst>
            </p:cNvPr>
            <p:cNvSpPr/>
            <p:nvPr/>
          </p:nvSpPr>
          <p:spPr>
            <a:xfrm>
              <a:off x="3461035" y="3586362"/>
              <a:ext cx="2657641" cy="1707842"/>
            </a:xfrm>
            <a:prstGeom prst="roundRect">
              <a:avLst>
                <a:gd name="adj" fmla="val 4769"/>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sp>
          <p:nvSpPr>
            <p:cNvPr id="35" name="矩形: 圆角 34">
              <a:extLst>
                <a:ext uri="{FF2B5EF4-FFF2-40B4-BE49-F238E27FC236}">
                  <a16:creationId xmlns:a16="http://schemas.microsoft.com/office/drawing/2014/main" id="{4D16BD43-281A-5ACD-BACA-CFEF344689EF}"/>
                </a:ext>
              </a:extLst>
            </p:cNvPr>
            <p:cNvSpPr/>
            <p:nvPr/>
          </p:nvSpPr>
          <p:spPr>
            <a:xfrm>
              <a:off x="6316131" y="1721158"/>
              <a:ext cx="2657641" cy="1707842"/>
            </a:xfrm>
            <a:prstGeom prst="roundRect">
              <a:avLst>
                <a:gd name="adj" fmla="val 4769"/>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sp>
          <p:nvSpPr>
            <p:cNvPr id="36" name="矩形: 圆角 35">
              <a:extLst>
                <a:ext uri="{FF2B5EF4-FFF2-40B4-BE49-F238E27FC236}">
                  <a16:creationId xmlns:a16="http://schemas.microsoft.com/office/drawing/2014/main" id="{50739F8F-B8E8-ED83-7FD0-F151340CD08C}"/>
                </a:ext>
              </a:extLst>
            </p:cNvPr>
            <p:cNvSpPr/>
            <p:nvPr/>
          </p:nvSpPr>
          <p:spPr>
            <a:xfrm>
              <a:off x="6316131" y="3586362"/>
              <a:ext cx="2657641" cy="1707842"/>
            </a:xfrm>
            <a:prstGeom prst="roundRect">
              <a:avLst>
                <a:gd name="adj" fmla="val 4769"/>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sp>
          <p:nvSpPr>
            <p:cNvPr id="37" name="矩形: 圆角 36">
              <a:extLst>
                <a:ext uri="{FF2B5EF4-FFF2-40B4-BE49-F238E27FC236}">
                  <a16:creationId xmlns:a16="http://schemas.microsoft.com/office/drawing/2014/main" id="{5A1548F7-9190-C2FB-C29D-78E0B0BEF14B}"/>
                </a:ext>
              </a:extLst>
            </p:cNvPr>
            <p:cNvSpPr/>
            <p:nvPr/>
          </p:nvSpPr>
          <p:spPr>
            <a:xfrm>
              <a:off x="9171227" y="1721158"/>
              <a:ext cx="2657641" cy="1707842"/>
            </a:xfrm>
            <a:prstGeom prst="roundRect">
              <a:avLst>
                <a:gd name="adj" fmla="val 4769"/>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sp>
          <p:nvSpPr>
            <p:cNvPr id="38" name="矩形: 圆角 37">
              <a:extLst>
                <a:ext uri="{FF2B5EF4-FFF2-40B4-BE49-F238E27FC236}">
                  <a16:creationId xmlns:a16="http://schemas.microsoft.com/office/drawing/2014/main" id="{08119CB6-4BF3-9B2B-DFB0-B9A525D0B7A1}"/>
                </a:ext>
              </a:extLst>
            </p:cNvPr>
            <p:cNvSpPr/>
            <p:nvPr/>
          </p:nvSpPr>
          <p:spPr>
            <a:xfrm>
              <a:off x="9171227" y="3586362"/>
              <a:ext cx="2657641" cy="1707842"/>
            </a:xfrm>
            <a:prstGeom prst="roundRect">
              <a:avLst>
                <a:gd name="adj" fmla="val 4769"/>
              </a:avLst>
            </a:prstGeom>
            <a:solidFill>
              <a:schemeClr val="bg1"/>
            </a:solidFill>
            <a:ln>
              <a:solidFill>
                <a:srgbClr val="573C21"/>
              </a:solidFill>
            </a:ln>
            <a:effectLst>
              <a:outerShdw blurRad="254000" dist="127000" dir="5400000" algn="t"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grpSp>
    </p:spTree>
    <p:extLst>
      <p:ext uri="{BB962C8B-B14F-4D97-AF65-F5344CB8AC3E}">
        <p14:creationId xmlns:p14="http://schemas.microsoft.com/office/powerpoint/2010/main" val="1683046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5B1F833C-383D-D1AF-B483-85442DF3B619}"/>
              </a:ext>
            </a:extLst>
          </p:cNvPr>
          <p:cNvGrpSpPr/>
          <p:nvPr/>
        </p:nvGrpSpPr>
        <p:grpSpPr>
          <a:xfrm>
            <a:off x="785941" y="4214860"/>
            <a:ext cx="10910759" cy="2313129"/>
            <a:chOff x="785941" y="3969006"/>
            <a:chExt cx="10910759" cy="2313129"/>
          </a:xfrm>
        </p:grpSpPr>
        <p:sp>
          <p:nvSpPr>
            <p:cNvPr id="4" name="椭圆 3">
              <a:extLst>
                <a:ext uri="{FF2B5EF4-FFF2-40B4-BE49-F238E27FC236}">
                  <a16:creationId xmlns:a16="http://schemas.microsoft.com/office/drawing/2014/main" id="{D5969AEC-80B6-DBE6-F2A9-655B3BDD4F8A}"/>
                </a:ext>
              </a:extLst>
            </p:cNvPr>
            <p:cNvSpPr/>
            <p:nvPr/>
          </p:nvSpPr>
          <p:spPr>
            <a:xfrm>
              <a:off x="785941" y="4122111"/>
              <a:ext cx="10910759" cy="2160024"/>
            </a:xfrm>
            <a:prstGeom prst="ellipse">
              <a:avLst/>
            </a:prstGeom>
            <a:gradFill>
              <a:gsLst>
                <a:gs pos="100000">
                  <a:srgbClr val="563B20">
                    <a:alpha val="52000"/>
                  </a:srgbClr>
                </a:gs>
                <a:gs pos="0">
                  <a:srgbClr val="7D552E">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E97FFBEB-0BA0-3343-525C-AE45674BB800}"/>
                </a:ext>
              </a:extLst>
            </p:cNvPr>
            <p:cNvSpPr/>
            <p:nvPr/>
          </p:nvSpPr>
          <p:spPr>
            <a:xfrm>
              <a:off x="785941" y="3969006"/>
              <a:ext cx="10910759" cy="2160024"/>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陈小写">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学生活动</a:t>
            </a:r>
          </a:p>
        </p:txBody>
      </p:sp>
      <p:grpSp>
        <p:nvGrpSpPr>
          <p:cNvPr id="22" name="组合 21">
            <a:extLst>
              <a:ext uri="{FF2B5EF4-FFF2-40B4-BE49-F238E27FC236}">
                <a16:creationId xmlns:a16="http://schemas.microsoft.com/office/drawing/2014/main" id="{8BAE13E2-007E-D3FC-0E55-2FFE7F88F3ED}"/>
              </a:ext>
            </a:extLst>
          </p:cNvPr>
          <p:cNvGrpSpPr/>
          <p:nvPr/>
        </p:nvGrpSpPr>
        <p:grpSpPr>
          <a:xfrm>
            <a:off x="614692" y="1424829"/>
            <a:ext cx="3614006" cy="4590051"/>
            <a:chOff x="951977" y="1178975"/>
            <a:chExt cx="3614006" cy="4590051"/>
          </a:xfrm>
          <a:scene3d>
            <a:camera prst="perspectiveRight"/>
            <a:lightRig rig="threePt" dir="t"/>
          </a:scene3d>
        </p:grpSpPr>
        <p:sp>
          <p:nvSpPr>
            <p:cNvPr id="21" name="矩形 20">
              <a:extLst>
                <a:ext uri="{FF2B5EF4-FFF2-40B4-BE49-F238E27FC236}">
                  <a16:creationId xmlns:a16="http://schemas.microsoft.com/office/drawing/2014/main" id="{3DAC687D-B505-5EFE-CD6D-67E28DE8152B}"/>
                </a:ext>
              </a:extLst>
            </p:cNvPr>
            <p:cNvSpPr/>
            <p:nvPr/>
          </p:nvSpPr>
          <p:spPr>
            <a:xfrm>
              <a:off x="951977" y="1178975"/>
              <a:ext cx="3614006" cy="4590051"/>
            </a:xfrm>
            <a:prstGeom prst="rect">
              <a:avLst/>
            </a:prstGeom>
            <a:gradFill>
              <a:gsLst>
                <a:gs pos="0">
                  <a:srgbClr val="7D552E">
                    <a:alpha val="43000"/>
                  </a:srgbClr>
                </a:gs>
                <a:gs pos="100000">
                  <a:srgbClr val="CB9F73">
                    <a:alpha val="0"/>
                  </a:srgbClr>
                </a:gs>
              </a:gsLst>
              <a:lin ang="5400000" scaled="1"/>
            </a:gradFill>
            <a:ln>
              <a:gradFill>
                <a:gsLst>
                  <a:gs pos="0">
                    <a:srgbClr val="7D552E"/>
                  </a:gs>
                  <a:gs pos="100000">
                    <a:srgbClr val="CB9F73">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a:extLst>
                <a:ext uri="{FF2B5EF4-FFF2-40B4-BE49-F238E27FC236}">
                  <a16:creationId xmlns:a16="http://schemas.microsoft.com/office/drawing/2014/main" id="{ADBDB129-9E18-D31D-7F63-CE32D18C5775}"/>
                </a:ext>
              </a:extLst>
            </p:cNvPr>
            <p:cNvGrpSpPr/>
            <p:nvPr/>
          </p:nvGrpSpPr>
          <p:grpSpPr>
            <a:xfrm>
              <a:off x="1139683" y="1315054"/>
              <a:ext cx="3336299" cy="4363971"/>
              <a:chOff x="785941" y="1315054"/>
              <a:chExt cx="3690041" cy="4826677"/>
            </a:xfrm>
            <a:solidFill>
              <a:srgbClr val="573C21"/>
            </a:solidFill>
          </p:grpSpPr>
          <p:sp>
            <p:nvSpPr>
              <p:cNvPr id="6" name="矩形 5">
                <a:extLst>
                  <a:ext uri="{FF2B5EF4-FFF2-40B4-BE49-F238E27FC236}">
                    <a16:creationId xmlns:a16="http://schemas.microsoft.com/office/drawing/2014/main" id="{3E9AE944-3D96-F169-A18A-D26328F98959}"/>
                  </a:ext>
                </a:extLst>
              </p:cNvPr>
              <p:cNvSpPr/>
              <p:nvPr/>
            </p:nvSpPr>
            <p:spPr>
              <a:xfrm>
                <a:off x="785941" y="131505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a:extLst>
                  <a:ext uri="{FF2B5EF4-FFF2-40B4-BE49-F238E27FC236}">
                    <a16:creationId xmlns:a16="http://schemas.microsoft.com/office/drawing/2014/main" id="{CA3DA38B-ABCA-6BA6-3EFE-FD49CD251BA5}"/>
                  </a:ext>
                </a:extLst>
              </p:cNvPr>
              <p:cNvSpPr/>
              <p:nvPr/>
            </p:nvSpPr>
            <p:spPr>
              <a:xfrm>
                <a:off x="2675962" y="131505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a:extLst>
                  <a:ext uri="{FF2B5EF4-FFF2-40B4-BE49-F238E27FC236}">
                    <a16:creationId xmlns:a16="http://schemas.microsoft.com/office/drawing/2014/main" id="{91C4CC30-9833-D832-1453-B91011435149}"/>
                  </a:ext>
                </a:extLst>
              </p:cNvPr>
              <p:cNvSpPr/>
              <p:nvPr/>
            </p:nvSpPr>
            <p:spPr>
              <a:xfrm>
                <a:off x="785941" y="2963383"/>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id="{E16FC7E2-DCE5-E10D-53D0-04B4D2D3C7BC}"/>
                  </a:ext>
                </a:extLst>
              </p:cNvPr>
              <p:cNvSpPr/>
              <p:nvPr/>
            </p:nvSpPr>
            <p:spPr>
              <a:xfrm>
                <a:off x="2675962" y="296338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8A4BD95E-1567-7308-DB0D-DFF945E2F28B}"/>
                  </a:ext>
                </a:extLst>
              </p:cNvPr>
              <p:cNvSpPr/>
              <p:nvPr/>
            </p:nvSpPr>
            <p:spPr>
              <a:xfrm>
                <a:off x="785941" y="461171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id="{CD7E7961-4E99-5D2B-43C0-DB8B8A7F2C41}"/>
                  </a:ext>
                </a:extLst>
              </p:cNvPr>
              <p:cNvSpPr/>
              <p:nvPr/>
            </p:nvSpPr>
            <p:spPr>
              <a:xfrm>
                <a:off x="2675962" y="4611713"/>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3" name="组合 22">
            <a:extLst>
              <a:ext uri="{FF2B5EF4-FFF2-40B4-BE49-F238E27FC236}">
                <a16:creationId xmlns:a16="http://schemas.microsoft.com/office/drawing/2014/main" id="{F428969F-8375-EE7A-2B5B-FBBDA2887577}"/>
              </a:ext>
            </a:extLst>
          </p:cNvPr>
          <p:cNvGrpSpPr/>
          <p:nvPr/>
        </p:nvGrpSpPr>
        <p:grpSpPr>
          <a:xfrm>
            <a:off x="7902847" y="1424829"/>
            <a:ext cx="3614006" cy="4590051"/>
            <a:chOff x="951977" y="1178975"/>
            <a:chExt cx="3614006" cy="4590051"/>
          </a:xfrm>
          <a:scene3d>
            <a:camera prst="perspectiveLeft"/>
            <a:lightRig rig="threePt" dir="t"/>
          </a:scene3d>
        </p:grpSpPr>
        <p:sp>
          <p:nvSpPr>
            <p:cNvPr id="24" name="矩形 23">
              <a:extLst>
                <a:ext uri="{FF2B5EF4-FFF2-40B4-BE49-F238E27FC236}">
                  <a16:creationId xmlns:a16="http://schemas.microsoft.com/office/drawing/2014/main" id="{A8A1E946-CECE-AF6F-AFBA-6BCD768950E8}"/>
                </a:ext>
              </a:extLst>
            </p:cNvPr>
            <p:cNvSpPr/>
            <p:nvPr/>
          </p:nvSpPr>
          <p:spPr>
            <a:xfrm>
              <a:off x="951977" y="1178975"/>
              <a:ext cx="3614006" cy="4590051"/>
            </a:xfrm>
            <a:prstGeom prst="rect">
              <a:avLst/>
            </a:prstGeom>
            <a:gradFill>
              <a:gsLst>
                <a:gs pos="0">
                  <a:srgbClr val="7D552E">
                    <a:alpha val="43000"/>
                  </a:srgbClr>
                </a:gs>
                <a:gs pos="100000">
                  <a:srgbClr val="CB9F73">
                    <a:alpha val="0"/>
                  </a:srgbClr>
                </a:gs>
              </a:gsLst>
              <a:lin ang="5400000" scaled="1"/>
            </a:gradFill>
            <a:ln>
              <a:gradFill>
                <a:gsLst>
                  <a:gs pos="0">
                    <a:srgbClr val="7D552E"/>
                  </a:gs>
                  <a:gs pos="100000">
                    <a:srgbClr val="CB9F73">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a:extLst>
                <a:ext uri="{FF2B5EF4-FFF2-40B4-BE49-F238E27FC236}">
                  <a16:creationId xmlns:a16="http://schemas.microsoft.com/office/drawing/2014/main" id="{AE508A90-41A2-8FA7-878A-5EDE5EC5E5BB}"/>
                </a:ext>
              </a:extLst>
            </p:cNvPr>
            <p:cNvGrpSpPr/>
            <p:nvPr/>
          </p:nvGrpSpPr>
          <p:grpSpPr>
            <a:xfrm>
              <a:off x="1139683" y="1315054"/>
              <a:ext cx="3336299" cy="4363971"/>
              <a:chOff x="785941" y="1315054"/>
              <a:chExt cx="3690041" cy="4826676"/>
            </a:xfrm>
            <a:solidFill>
              <a:srgbClr val="573C21"/>
            </a:solidFill>
          </p:grpSpPr>
          <p:sp>
            <p:nvSpPr>
              <p:cNvPr id="26" name="矩形 25">
                <a:extLst>
                  <a:ext uri="{FF2B5EF4-FFF2-40B4-BE49-F238E27FC236}">
                    <a16:creationId xmlns:a16="http://schemas.microsoft.com/office/drawing/2014/main" id="{C74E8961-7F18-A2A2-E9A0-1ED96B1A414B}"/>
                  </a:ext>
                </a:extLst>
              </p:cNvPr>
              <p:cNvSpPr/>
              <p:nvPr/>
            </p:nvSpPr>
            <p:spPr>
              <a:xfrm>
                <a:off x="785941" y="131505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a:extLst>
                  <a:ext uri="{FF2B5EF4-FFF2-40B4-BE49-F238E27FC236}">
                    <a16:creationId xmlns:a16="http://schemas.microsoft.com/office/drawing/2014/main" id="{F97CB317-4B39-9469-A8CB-5D639898C35B}"/>
                  </a:ext>
                </a:extLst>
              </p:cNvPr>
              <p:cNvSpPr/>
              <p:nvPr/>
            </p:nvSpPr>
            <p:spPr>
              <a:xfrm>
                <a:off x="2675962" y="131505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id="{0C33AD28-24A7-73E7-6EDC-7D188DBF4004}"/>
                  </a:ext>
                </a:extLst>
              </p:cNvPr>
              <p:cNvSpPr/>
              <p:nvPr/>
            </p:nvSpPr>
            <p:spPr>
              <a:xfrm>
                <a:off x="785941" y="2963383"/>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a:extLst>
                  <a:ext uri="{FF2B5EF4-FFF2-40B4-BE49-F238E27FC236}">
                    <a16:creationId xmlns:a16="http://schemas.microsoft.com/office/drawing/2014/main" id="{F75EC43B-93EF-4893-E3D1-673D4D398DA1}"/>
                  </a:ext>
                </a:extLst>
              </p:cNvPr>
              <p:cNvSpPr/>
              <p:nvPr/>
            </p:nvSpPr>
            <p:spPr>
              <a:xfrm>
                <a:off x="2675962" y="296338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a:extLst>
                  <a:ext uri="{FF2B5EF4-FFF2-40B4-BE49-F238E27FC236}">
                    <a16:creationId xmlns:a16="http://schemas.microsoft.com/office/drawing/2014/main" id="{4D657E02-B73A-D937-014B-C398354276B5}"/>
                  </a:ext>
                </a:extLst>
              </p:cNvPr>
              <p:cNvSpPr/>
              <p:nvPr/>
            </p:nvSpPr>
            <p:spPr>
              <a:xfrm>
                <a:off x="785941" y="4611713"/>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a:extLst>
                  <a:ext uri="{FF2B5EF4-FFF2-40B4-BE49-F238E27FC236}">
                    <a16:creationId xmlns:a16="http://schemas.microsoft.com/office/drawing/2014/main" id="{30E0DAD9-7A58-8BEE-02EE-28831CBCB1D0}"/>
                  </a:ext>
                </a:extLst>
              </p:cNvPr>
              <p:cNvSpPr/>
              <p:nvPr/>
            </p:nvSpPr>
            <p:spPr>
              <a:xfrm>
                <a:off x="2675962" y="4611713"/>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2" name="组合 31">
            <a:extLst>
              <a:ext uri="{FF2B5EF4-FFF2-40B4-BE49-F238E27FC236}">
                <a16:creationId xmlns:a16="http://schemas.microsoft.com/office/drawing/2014/main" id="{726EB2D2-3210-EEF6-BFEC-4631CA9559EE}"/>
              </a:ext>
            </a:extLst>
          </p:cNvPr>
          <p:cNvGrpSpPr/>
          <p:nvPr/>
        </p:nvGrpSpPr>
        <p:grpSpPr>
          <a:xfrm>
            <a:off x="4288997" y="2999847"/>
            <a:ext cx="3614006" cy="3195036"/>
            <a:chOff x="951977" y="1178976"/>
            <a:chExt cx="3614006" cy="3195036"/>
          </a:xfrm>
        </p:grpSpPr>
        <p:sp>
          <p:nvSpPr>
            <p:cNvPr id="33" name="矩形 32">
              <a:extLst>
                <a:ext uri="{FF2B5EF4-FFF2-40B4-BE49-F238E27FC236}">
                  <a16:creationId xmlns:a16="http://schemas.microsoft.com/office/drawing/2014/main" id="{F67FB41A-C725-EE1B-38DA-E7274A4728AD}"/>
                </a:ext>
              </a:extLst>
            </p:cNvPr>
            <p:cNvSpPr/>
            <p:nvPr/>
          </p:nvSpPr>
          <p:spPr>
            <a:xfrm>
              <a:off x="951977" y="1178976"/>
              <a:ext cx="3614006" cy="3195036"/>
            </a:xfrm>
            <a:prstGeom prst="rect">
              <a:avLst/>
            </a:prstGeom>
            <a:gradFill>
              <a:gsLst>
                <a:gs pos="0">
                  <a:srgbClr val="7D552E">
                    <a:alpha val="43000"/>
                  </a:srgbClr>
                </a:gs>
                <a:gs pos="100000">
                  <a:srgbClr val="CB9F73">
                    <a:alpha val="0"/>
                  </a:srgbClr>
                </a:gs>
              </a:gsLst>
              <a:lin ang="5400000" scaled="1"/>
            </a:gradFill>
            <a:ln>
              <a:gradFill>
                <a:gsLst>
                  <a:gs pos="0">
                    <a:srgbClr val="7D552E"/>
                  </a:gs>
                  <a:gs pos="100000">
                    <a:srgbClr val="CB9F73">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a:extLst>
                <a:ext uri="{FF2B5EF4-FFF2-40B4-BE49-F238E27FC236}">
                  <a16:creationId xmlns:a16="http://schemas.microsoft.com/office/drawing/2014/main" id="{8191BFEB-6861-B69B-203C-0265B29A84AA}"/>
                </a:ext>
              </a:extLst>
            </p:cNvPr>
            <p:cNvGrpSpPr/>
            <p:nvPr/>
          </p:nvGrpSpPr>
          <p:grpSpPr>
            <a:xfrm>
              <a:off x="1139683" y="1315054"/>
              <a:ext cx="3336299" cy="2873658"/>
              <a:chOff x="785941" y="1315054"/>
              <a:chExt cx="3690041" cy="3178347"/>
            </a:xfrm>
            <a:solidFill>
              <a:srgbClr val="573C21"/>
            </a:solidFill>
          </p:grpSpPr>
          <p:sp>
            <p:nvSpPr>
              <p:cNvPr id="35" name="矩形 34">
                <a:extLst>
                  <a:ext uri="{FF2B5EF4-FFF2-40B4-BE49-F238E27FC236}">
                    <a16:creationId xmlns:a16="http://schemas.microsoft.com/office/drawing/2014/main" id="{F9A386D2-A817-7D4B-88AD-4F9BAAEC5EFC}"/>
                  </a:ext>
                </a:extLst>
              </p:cNvPr>
              <p:cNvSpPr/>
              <p:nvPr/>
            </p:nvSpPr>
            <p:spPr>
              <a:xfrm>
                <a:off x="785941" y="1315054"/>
                <a:ext cx="1800020" cy="1530016"/>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a:extLst>
                  <a:ext uri="{FF2B5EF4-FFF2-40B4-BE49-F238E27FC236}">
                    <a16:creationId xmlns:a16="http://schemas.microsoft.com/office/drawing/2014/main" id="{B28F1918-27FD-8F29-6172-89020CCE821D}"/>
                  </a:ext>
                </a:extLst>
              </p:cNvPr>
              <p:cNvSpPr/>
              <p:nvPr/>
            </p:nvSpPr>
            <p:spPr>
              <a:xfrm>
                <a:off x="2675962" y="131505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a:extLst>
                  <a:ext uri="{FF2B5EF4-FFF2-40B4-BE49-F238E27FC236}">
                    <a16:creationId xmlns:a16="http://schemas.microsoft.com/office/drawing/2014/main" id="{2712A0EB-B3D8-3A3B-3BA7-A16195F0F5D6}"/>
                  </a:ext>
                </a:extLst>
              </p:cNvPr>
              <p:cNvSpPr/>
              <p:nvPr/>
            </p:nvSpPr>
            <p:spPr>
              <a:xfrm>
                <a:off x="785941" y="2963383"/>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a:extLst>
                  <a:ext uri="{FF2B5EF4-FFF2-40B4-BE49-F238E27FC236}">
                    <a16:creationId xmlns:a16="http://schemas.microsoft.com/office/drawing/2014/main" id="{761806CC-055F-D9FB-011C-2A2E2F017EE3}"/>
                  </a:ext>
                </a:extLst>
              </p:cNvPr>
              <p:cNvSpPr/>
              <p:nvPr/>
            </p:nvSpPr>
            <p:spPr>
              <a:xfrm>
                <a:off x="2675962" y="2963384"/>
                <a:ext cx="1800020" cy="153001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1" name="文本框 40">
            <a:extLst>
              <a:ext uri="{FF2B5EF4-FFF2-40B4-BE49-F238E27FC236}">
                <a16:creationId xmlns:a16="http://schemas.microsoft.com/office/drawing/2014/main" id="{D1EC8A50-0E34-CAAC-BC58-604F3CF5BFF9}"/>
              </a:ext>
            </a:extLst>
          </p:cNvPr>
          <p:cNvSpPr txBox="1"/>
          <p:nvPr/>
        </p:nvSpPr>
        <p:spPr>
          <a:xfrm>
            <a:off x="4273620" y="1510070"/>
            <a:ext cx="3539382" cy="461665"/>
          </a:xfrm>
          <a:prstGeom prst="rect">
            <a:avLst/>
          </a:prstGeom>
          <a:noFill/>
        </p:spPr>
        <p:txBody>
          <a:bodyPr wrap="square" rtlCol="0">
            <a:spAutoFit/>
          </a:bodyPr>
          <a:lstStyle/>
          <a:p>
            <a:pPr algn="ctr"/>
            <a:r>
              <a:rPr lang="zh-CN" altLang="en-US" sz="2400" b="1" dirty="0">
                <a:solidFill>
                  <a:srgbClr val="7D552E"/>
                </a:solidFill>
                <a:cs typeface="+mn-ea"/>
                <a:sym typeface="+mn-lt"/>
              </a:rPr>
              <a:t>添加文字添加文字</a:t>
            </a:r>
          </a:p>
        </p:txBody>
      </p:sp>
      <p:sp>
        <p:nvSpPr>
          <p:cNvPr id="42" name="文本框 41">
            <a:extLst>
              <a:ext uri="{FF2B5EF4-FFF2-40B4-BE49-F238E27FC236}">
                <a16:creationId xmlns:a16="http://schemas.microsoft.com/office/drawing/2014/main" id="{90A45F09-FDBA-2C61-7D20-BB6A9540CC66}"/>
              </a:ext>
            </a:extLst>
          </p:cNvPr>
          <p:cNvSpPr txBox="1"/>
          <p:nvPr/>
        </p:nvSpPr>
        <p:spPr>
          <a:xfrm>
            <a:off x="4346637" y="2078706"/>
            <a:ext cx="3393348" cy="734240"/>
          </a:xfrm>
          <a:prstGeom prst="rect">
            <a:avLst/>
          </a:prstGeom>
          <a:noFill/>
        </p:spPr>
        <p:txBody>
          <a:bodyPr wrap="square">
            <a:spAutoFit/>
          </a:bodyPr>
          <a:lstStyle/>
          <a:p>
            <a:pPr algn="ctr">
              <a:lnSpc>
                <a:spcPct val="120000"/>
              </a:lnSpc>
            </a:pPr>
            <a:r>
              <a:rPr lang="zh-CN" altLang="en-US" dirty="0">
                <a:solidFill>
                  <a:schemeClr val="tx1">
                    <a:lumMod val="65000"/>
                    <a:lumOff val="35000"/>
                  </a:schemeClr>
                </a:solidFill>
                <a:cs typeface="+mn-ea"/>
                <a:sym typeface="+mn-lt"/>
              </a:rPr>
              <a:t>添加文字添加文字添加文字添加文字添加文字</a:t>
            </a:r>
          </a:p>
        </p:txBody>
      </p:sp>
    </p:spTree>
    <p:extLst>
      <p:ext uri="{BB962C8B-B14F-4D97-AF65-F5344CB8AC3E}">
        <p14:creationId xmlns:p14="http://schemas.microsoft.com/office/powerpoint/2010/main" val="3499882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陈小写1">
            <a:extLst>
              <a:ext uri="{FF2B5EF4-FFF2-40B4-BE49-F238E27FC236}">
                <a16:creationId xmlns:a16="http://schemas.microsoft.com/office/drawing/2014/main" id="{F82F6368-85B2-2FBC-5DA1-009126F90804}"/>
              </a:ext>
            </a:extLst>
          </p:cNvPr>
          <p:cNvSpPr/>
          <p:nvPr/>
        </p:nvSpPr>
        <p:spPr>
          <a:xfrm>
            <a:off x="0" y="145430"/>
            <a:ext cx="12192000" cy="4344931"/>
          </a:xfrm>
          <a:custGeom>
            <a:avLst/>
            <a:gdLst>
              <a:gd name="connsiteX0" fmla="*/ 0 w 12192000"/>
              <a:gd name="connsiteY0" fmla="*/ 0 h 4151500"/>
              <a:gd name="connsiteX1" fmla="*/ 12192000 w 12192000"/>
              <a:gd name="connsiteY1" fmla="*/ 0 h 4151500"/>
              <a:gd name="connsiteX2" fmla="*/ 12192000 w 12192000"/>
              <a:gd name="connsiteY2" fmla="*/ 4151500 h 4151500"/>
              <a:gd name="connsiteX3" fmla="*/ 0 w 12192000"/>
              <a:gd name="connsiteY3" fmla="*/ 4151500 h 4151500"/>
              <a:gd name="connsiteX4" fmla="*/ 0 w 12192000"/>
              <a:gd name="connsiteY4" fmla="*/ 0 h 4151500"/>
              <a:gd name="connsiteX0" fmla="*/ 0 w 12192000"/>
              <a:gd name="connsiteY0" fmla="*/ 0 h 4151500"/>
              <a:gd name="connsiteX1" fmla="*/ 12192000 w 12192000"/>
              <a:gd name="connsiteY1" fmla="*/ 0 h 4151500"/>
              <a:gd name="connsiteX2" fmla="*/ 12192000 w 12192000"/>
              <a:gd name="connsiteY2" fmla="*/ 4151500 h 4151500"/>
              <a:gd name="connsiteX3" fmla="*/ 0 w 12192000"/>
              <a:gd name="connsiteY3" fmla="*/ 4151500 h 4151500"/>
              <a:gd name="connsiteX4" fmla="*/ 0 w 12192000"/>
              <a:gd name="connsiteY4" fmla="*/ 0 h 4151500"/>
              <a:gd name="connsiteX0" fmla="*/ 0 w 12192000"/>
              <a:gd name="connsiteY0" fmla="*/ 0 h 4151500"/>
              <a:gd name="connsiteX1" fmla="*/ 12192000 w 12192000"/>
              <a:gd name="connsiteY1" fmla="*/ 0 h 4151500"/>
              <a:gd name="connsiteX2" fmla="*/ 12192000 w 12192000"/>
              <a:gd name="connsiteY2" fmla="*/ 4151500 h 4151500"/>
              <a:gd name="connsiteX3" fmla="*/ 0 w 12192000"/>
              <a:gd name="connsiteY3" fmla="*/ 4151500 h 4151500"/>
              <a:gd name="connsiteX4" fmla="*/ 0 w 12192000"/>
              <a:gd name="connsiteY4" fmla="*/ 0 h 4151500"/>
              <a:gd name="connsiteX0" fmla="*/ 0 w 12192000"/>
              <a:gd name="connsiteY0" fmla="*/ 0 h 4233867"/>
              <a:gd name="connsiteX1" fmla="*/ 12192000 w 12192000"/>
              <a:gd name="connsiteY1" fmla="*/ 0 h 4233867"/>
              <a:gd name="connsiteX2" fmla="*/ 12192000 w 12192000"/>
              <a:gd name="connsiteY2" fmla="*/ 4151500 h 4233867"/>
              <a:gd name="connsiteX3" fmla="*/ 0 w 12192000"/>
              <a:gd name="connsiteY3" fmla="*/ 4151500 h 4233867"/>
              <a:gd name="connsiteX4" fmla="*/ 0 w 12192000"/>
              <a:gd name="connsiteY4" fmla="*/ 0 h 4233867"/>
              <a:gd name="connsiteX0" fmla="*/ 0 w 12192000"/>
              <a:gd name="connsiteY0" fmla="*/ 0 h 4231427"/>
              <a:gd name="connsiteX1" fmla="*/ 12192000 w 12192000"/>
              <a:gd name="connsiteY1" fmla="*/ 0 h 4231427"/>
              <a:gd name="connsiteX2" fmla="*/ 12192000 w 12192000"/>
              <a:gd name="connsiteY2" fmla="*/ 4151500 h 4231427"/>
              <a:gd name="connsiteX3" fmla="*/ 0 w 12192000"/>
              <a:gd name="connsiteY3" fmla="*/ 4151500 h 4231427"/>
              <a:gd name="connsiteX4" fmla="*/ 0 w 12192000"/>
              <a:gd name="connsiteY4" fmla="*/ 0 h 4231427"/>
              <a:gd name="connsiteX0" fmla="*/ 0 w 12192000"/>
              <a:gd name="connsiteY0" fmla="*/ 0 h 4344931"/>
              <a:gd name="connsiteX1" fmla="*/ 12192000 w 12192000"/>
              <a:gd name="connsiteY1" fmla="*/ 0 h 4344931"/>
              <a:gd name="connsiteX2" fmla="*/ 12192000 w 12192000"/>
              <a:gd name="connsiteY2" fmla="*/ 4151500 h 4344931"/>
              <a:gd name="connsiteX3" fmla="*/ 0 w 12192000"/>
              <a:gd name="connsiteY3" fmla="*/ 4151500 h 4344931"/>
              <a:gd name="connsiteX4" fmla="*/ 0 w 12192000"/>
              <a:gd name="connsiteY4" fmla="*/ 0 h 4344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344931">
                <a:moveTo>
                  <a:pt x="0" y="0"/>
                </a:moveTo>
                <a:lnTo>
                  <a:pt x="12192000" y="0"/>
                </a:lnTo>
                <a:lnTo>
                  <a:pt x="12192000" y="4151500"/>
                </a:lnTo>
                <a:cubicBezTo>
                  <a:pt x="9486900" y="5053200"/>
                  <a:pt x="3327400" y="2411600"/>
                  <a:pt x="0" y="4151500"/>
                </a:cubicBezTo>
                <a:lnTo>
                  <a:pt x="0" y="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44" name="陈小写2">
            <a:extLst>
              <a:ext uri="{FF2B5EF4-FFF2-40B4-BE49-F238E27FC236}">
                <a16:creationId xmlns:a16="http://schemas.microsoft.com/office/drawing/2014/main" id="{28A8B837-E853-57F0-C1A2-8C57A2AD084C}"/>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0" y="-2491"/>
            <a:ext cx="12192000" cy="4344931"/>
          </a:xfrm>
          <a:custGeom>
            <a:avLst/>
            <a:gdLst>
              <a:gd name="connsiteX0" fmla="*/ 0 w 12192000"/>
              <a:gd name="connsiteY0" fmla="*/ 0 h 4344931"/>
              <a:gd name="connsiteX1" fmla="*/ 12192000 w 12192000"/>
              <a:gd name="connsiteY1" fmla="*/ 0 h 4344931"/>
              <a:gd name="connsiteX2" fmla="*/ 12192000 w 12192000"/>
              <a:gd name="connsiteY2" fmla="*/ 4151500 h 4344931"/>
              <a:gd name="connsiteX3" fmla="*/ 0 w 12192000"/>
              <a:gd name="connsiteY3" fmla="*/ 4151500 h 4344931"/>
            </a:gdLst>
            <a:ahLst/>
            <a:cxnLst>
              <a:cxn ang="0">
                <a:pos x="connsiteX0" y="connsiteY0"/>
              </a:cxn>
              <a:cxn ang="0">
                <a:pos x="connsiteX1" y="connsiteY1"/>
              </a:cxn>
              <a:cxn ang="0">
                <a:pos x="connsiteX2" y="connsiteY2"/>
              </a:cxn>
              <a:cxn ang="0">
                <a:pos x="connsiteX3" y="connsiteY3"/>
              </a:cxn>
            </a:cxnLst>
            <a:rect l="l" t="t" r="r" b="b"/>
            <a:pathLst>
              <a:path w="12192000" h="4344931">
                <a:moveTo>
                  <a:pt x="0" y="0"/>
                </a:moveTo>
                <a:lnTo>
                  <a:pt x="12192000" y="0"/>
                </a:lnTo>
                <a:lnTo>
                  <a:pt x="12192000" y="4151500"/>
                </a:lnTo>
                <a:cubicBezTo>
                  <a:pt x="9486900" y="5053200"/>
                  <a:pt x="3327400" y="2411600"/>
                  <a:pt x="0" y="4151500"/>
                </a:cubicBezTo>
                <a:close/>
              </a:path>
            </a:pathLst>
          </a:custGeom>
        </p:spPr>
      </p:pic>
      <p:sp>
        <p:nvSpPr>
          <p:cNvPr id="43" name="陈小写3">
            <a:extLst>
              <a:ext uri="{FF2B5EF4-FFF2-40B4-BE49-F238E27FC236}">
                <a16:creationId xmlns:a16="http://schemas.microsoft.com/office/drawing/2014/main" id="{5CA18848-B872-89DA-8E89-D08008F977BC}"/>
              </a:ext>
            </a:extLst>
          </p:cNvPr>
          <p:cNvSpPr/>
          <p:nvPr/>
        </p:nvSpPr>
        <p:spPr>
          <a:xfrm>
            <a:off x="0" y="-2492"/>
            <a:ext cx="12192000" cy="4344931"/>
          </a:xfrm>
          <a:custGeom>
            <a:avLst/>
            <a:gdLst>
              <a:gd name="connsiteX0" fmla="*/ 0 w 12192000"/>
              <a:gd name="connsiteY0" fmla="*/ 0 h 4151500"/>
              <a:gd name="connsiteX1" fmla="*/ 12192000 w 12192000"/>
              <a:gd name="connsiteY1" fmla="*/ 0 h 4151500"/>
              <a:gd name="connsiteX2" fmla="*/ 12192000 w 12192000"/>
              <a:gd name="connsiteY2" fmla="*/ 4151500 h 4151500"/>
              <a:gd name="connsiteX3" fmla="*/ 0 w 12192000"/>
              <a:gd name="connsiteY3" fmla="*/ 4151500 h 4151500"/>
              <a:gd name="connsiteX4" fmla="*/ 0 w 12192000"/>
              <a:gd name="connsiteY4" fmla="*/ 0 h 4151500"/>
              <a:gd name="connsiteX0" fmla="*/ 0 w 12192000"/>
              <a:gd name="connsiteY0" fmla="*/ 0 h 4151500"/>
              <a:gd name="connsiteX1" fmla="*/ 12192000 w 12192000"/>
              <a:gd name="connsiteY1" fmla="*/ 0 h 4151500"/>
              <a:gd name="connsiteX2" fmla="*/ 12192000 w 12192000"/>
              <a:gd name="connsiteY2" fmla="*/ 4151500 h 4151500"/>
              <a:gd name="connsiteX3" fmla="*/ 0 w 12192000"/>
              <a:gd name="connsiteY3" fmla="*/ 4151500 h 4151500"/>
              <a:gd name="connsiteX4" fmla="*/ 0 w 12192000"/>
              <a:gd name="connsiteY4" fmla="*/ 0 h 4151500"/>
              <a:gd name="connsiteX0" fmla="*/ 0 w 12192000"/>
              <a:gd name="connsiteY0" fmla="*/ 0 h 4151500"/>
              <a:gd name="connsiteX1" fmla="*/ 12192000 w 12192000"/>
              <a:gd name="connsiteY1" fmla="*/ 0 h 4151500"/>
              <a:gd name="connsiteX2" fmla="*/ 12192000 w 12192000"/>
              <a:gd name="connsiteY2" fmla="*/ 4151500 h 4151500"/>
              <a:gd name="connsiteX3" fmla="*/ 0 w 12192000"/>
              <a:gd name="connsiteY3" fmla="*/ 4151500 h 4151500"/>
              <a:gd name="connsiteX4" fmla="*/ 0 w 12192000"/>
              <a:gd name="connsiteY4" fmla="*/ 0 h 4151500"/>
              <a:gd name="connsiteX0" fmla="*/ 0 w 12192000"/>
              <a:gd name="connsiteY0" fmla="*/ 0 h 4233867"/>
              <a:gd name="connsiteX1" fmla="*/ 12192000 w 12192000"/>
              <a:gd name="connsiteY1" fmla="*/ 0 h 4233867"/>
              <a:gd name="connsiteX2" fmla="*/ 12192000 w 12192000"/>
              <a:gd name="connsiteY2" fmla="*/ 4151500 h 4233867"/>
              <a:gd name="connsiteX3" fmla="*/ 0 w 12192000"/>
              <a:gd name="connsiteY3" fmla="*/ 4151500 h 4233867"/>
              <a:gd name="connsiteX4" fmla="*/ 0 w 12192000"/>
              <a:gd name="connsiteY4" fmla="*/ 0 h 4233867"/>
              <a:gd name="connsiteX0" fmla="*/ 0 w 12192000"/>
              <a:gd name="connsiteY0" fmla="*/ 0 h 4231427"/>
              <a:gd name="connsiteX1" fmla="*/ 12192000 w 12192000"/>
              <a:gd name="connsiteY1" fmla="*/ 0 h 4231427"/>
              <a:gd name="connsiteX2" fmla="*/ 12192000 w 12192000"/>
              <a:gd name="connsiteY2" fmla="*/ 4151500 h 4231427"/>
              <a:gd name="connsiteX3" fmla="*/ 0 w 12192000"/>
              <a:gd name="connsiteY3" fmla="*/ 4151500 h 4231427"/>
              <a:gd name="connsiteX4" fmla="*/ 0 w 12192000"/>
              <a:gd name="connsiteY4" fmla="*/ 0 h 4231427"/>
              <a:gd name="connsiteX0" fmla="*/ 0 w 12192000"/>
              <a:gd name="connsiteY0" fmla="*/ 0 h 4344931"/>
              <a:gd name="connsiteX1" fmla="*/ 12192000 w 12192000"/>
              <a:gd name="connsiteY1" fmla="*/ 0 h 4344931"/>
              <a:gd name="connsiteX2" fmla="*/ 12192000 w 12192000"/>
              <a:gd name="connsiteY2" fmla="*/ 4151500 h 4344931"/>
              <a:gd name="connsiteX3" fmla="*/ 0 w 12192000"/>
              <a:gd name="connsiteY3" fmla="*/ 4151500 h 4344931"/>
              <a:gd name="connsiteX4" fmla="*/ 0 w 12192000"/>
              <a:gd name="connsiteY4" fmla="*/ 0 h 4344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344931">
                <a:moveTo>
                  <a:pt x="0" y="0"/>
                </a:moveTo>
                <a:lnTo>
                  <a:pt x="12192000" y="0"/>
                </a:lnTo>
                <a:lnTo>
                  <a:pt x="12192000" y="4151500"/>
                </a:lnTo>
                <a:cubicBezTo>
                  <a:pt x="9486900" y="5053200"/>
                  <a:pt x="3327400" y="2411600"/>
                  <a:pt x="0" y="4151500"/>
                </a:cubicBezTo>
                <a:lnTo>
                  <a:pt x="0" y="0"/>
                </a:lnTo>
                <a:close/>
              </a:path>
            </a:pathLst>
          </a:custGeom>
          <a:gradFill>
            <a:gsLst>
              <a:gs pos="0">
                <a:srgbClr val="563B20"/>
              </a:gs>
              <a:gs pos="99000">
                <a:srgbClr val="7D552E">
                  <a:alpha val="6800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陈小写4">
            <a:extLst>
              <a:ext uri="{FF2B5EF4-FFF2-40B4-BE49-F238E27FC236}">
                <a16:creationId xmlns:a16="http://schemas.microsoft.com/office/drawing/2014/main" id="{BA4FF387-72ED-6494-C828-405B549F5905}"/>
              </a:ext>
            </a:extLst>
          </p:cNvPr>
          <p:cNvGrpSpPr/>
          <p:nvPr/>
        </p:nvGrpSpPr>
        <p:grpSpPr>
          <a:xfrm>
            <a:off x="994275" y="2898156"/>
            <a:ext cx="2193362" cy="3330037"/>
            <a:chOff x="605939" y="2751381"/>
            <a:chExt cx="2193362" cy="3330037"/>
          </a:xfrm>
        </p:grpSpPr>
        <p:sp>
          <p:nvSpPr>
            <p:cNvPr id="2" name="陈小写4-1">
              <a:extLst>
                <a:ext uri="{FF2B5EF4-FFF2-40B4-BE49-F238E27FC236}">
                  <a16:creationId xmlns:a16="http://schemas.microsoft.com/office/drawing/2014/main" id="{41E1C932-7F09-BA94-570A-611CCA768061}"/>
                </a:ext>
              </a:extLst>
            </p:cNvPr>
            <p:cNvSpPr/>
            <p:nvPr/>
          </p:nvSpPr>
          <p:spPr>
            <a:xfrm>
              <a:off x="605939" y="2751381"/>
              <a:ext cx="2193362" cy="3330037"/>
            </a:xfrm>
            <a:prstGeom prst="roundRect">
              <a:avLst>
                <a:gd name="adj" fmla="val 5417"/>
              </a:avLst>
            </a:prstGeom>
            <a:solidFill>
              <a:schemeClr val="bg1"/>
            </a:solidFill>
            <a:ln>
              <a:solidFill>
                <a:srgbClr val="7D552E"/>
              </a:solidFill>
            </a:ln>
            <a:effectLst>
              <a:outerShdw blurRad="254000" sx="102000" sy="102000" algn="ctr"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a:extLst>
                <a:ext uri="{FF2B5EF4-FFF2-40B4-BE49-F238E27FC236}">
                  <a16:creationId xmlns:a16="http://schemas.microsoft.com/office/drawing/2014/main" id="{61C68785-6B8A-B127-11C7-9EE69846DE62}"/>
                </a:ext>
              </a:extLst>
            </p:cNvPr>
            <p:cNvGrpSpPr/>
            <p:nvPr/>
          </p:nvGrpSpPr>
          <p:grpSpPr>
            <a:xfrm>
              <a:off x="1235946" y="3089326"/>
              <a:ext cx="933348" cy="933348"/>
              <a:chOff x="1235946" y="3089326"/>
              <a:chExt cx="933348" cy="933348"/>
            </a:xfrm>
          </p:grpSpPr>
          <p:sp>
            <p:nvSpPr>
              <p:cNvPr id="6" name="陈小写4-2">
                <a:extLst>
                  <a:ext uri="{FF2B5EF4-FFF2-40B4-BE49-F238E27FC236}">
                    <a16:creationId xmlns:a16="http://schemas.microsoft.com/office/drawing/2014/main" id="{50134308-9B88-6F6A-6D0A-B9D29188CA4F}"/>
                  </a:ext>
                </a:extLst>
              </p:cNvPr>
              <p:cNvSpPr/>
              <p:nvPr>
                <p:custDataLst>
                  <p:tags r:id="rId7"/>
                </p:custDataLst>
              </p:nvPr>
            </p:nvSpPr>
            <p:spPr>
              <a:xfrm>
                <a:off x="1235946" y="3089326"/>
                <a:ext cx="933348" cy="933348"/>
              </a:xfrm>
              <a:prstGeom prst="ellipse">
                <a:avLst/>
              </a:prstGeom>
              <a:solidFill>
                <a:srgbClr val="7D552E">
                  <a:alpha val="3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lang="zh-CN" altLang="en-US" sz="2400" dirty="0">
                  <a:cs typeface="+mn-ea"/>
                  <a:sym typeface="+mn-lt"/>
                </a:endParaRPr>
              </a:p>
            </p:txBody>
          </p:sp>
          <p:sp>
            <p:nvSpPr>
              <p:cNvPr id="4" name="陈小写4-3">
                <a:extLst>
                  <a:ext uri="{FF2B5EF4-FFF2-40B4-BE49-F238E27FC236}">
                    <a16:creationId xmlns:a16="http://schemas.microsoft.com/office/drawing/2014/main" id="{1011973A-61DB-68E4-B3A4-44799C54403E}"/>
                  </a:ext>
                </a:extLst>
              </p:cNvPr>
              <p:cNvSpPr/>
              <p:nvPr>
                <p:custDataLst>
                  <p:tags r:id="rId8"/>
                </p:custDataLst>
              </p:nvPr>
            </p:nvSpPr>
            <p:spPr>
              <a:xfrm>
                <a:off x="1415948" y="3269328"/>
                <a:ext cx="573344" cy="573344"/>
              </a:xfrm>
              <a:prstGeom prst="ellipse">
                <a:avLst/>
              </a:prstGeom>
              <a:gradFill flip="none" rotWithShape="1">
                <a:gsLst>
                  <a:gs pos="0">
                    <a:srgbClr val="563B20"/>
                  </a:gs>
                  <a:gs pos="99000">
                    <a:srgbClr val="7D552E"/>
                  </a:gs>
                </a:gsLst>
                <a:lin ang="13500000" scaled="1"/>
                <a:tileRect/>
              </a:gradFill>
              <a:ln>
                <a:noFill/>
              </a:ln>
              <a:effectLst>
                <a:outerShdw blurRad="127000" sx="102000" sy="102000" algn="ctr"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400" b="1" dirty="0">
                    <a:cs typeface="+mn-ea"/>
                    <a:sym typeface="+mn-lt"/>
                  </a:rPr>
                  <a:t>01</a:t>
                </a:r>
                <a:endParaRPr lang="zh-CN" altLang="en-US" sz="2400" b="1" dirty="0">
                  <a:cs typeface="+mn-ea"/>
                  <a:sym typeface="+mn-lt"/>
                </a:endParaRPr>
              </a:p>
            </p:txBody>
          </p:sp>
        </p:grpSp>
        <p:grpSp>
          <p:nvGrpSpPr>
            <p:cNvPr id="14" name="组合 13">
              <a:extLst>
                <a:ext uri="{FF2B5EF4-FFF2-40B4-BE49-F238E27FC236}">
                  <a16:creationId xmlns:a16="http://schemas.microsoft.com/office/drawing/2014/main" id="{35E6B9C7-3F58-2169-EADB-DF39A59EDBF1}"/>
                </a:ext>
              </a:extLst>
            </p:cNvPr>
            <p:cNvGrpSpPr/>
            <p:nvPr/>
          </p:nvGrpSpPr>
          <p:grpSpPr>
            <a:xfrm>
              <a:off x="875942" y="4464887"/>
              <a:ext cx="1653356" cy="681925"/>
              <a:chOff x="875942" y="4247774"/>
              <a:chExt cx="1653356" cy="681925"/>
            </a:xfrm>
          </p:grpSpPr>
          <p:sp>
            <p:nvSpPr>
              <p:cNvPr id="9" name="陈小写4-4">
                <a:extLst>
                  <a:ext uri="{FF2B5EF4-FFF2-40B4-BE49-F238E27FC236}">
                    <a16:creationId xmlns:a16="http://schemas.microsoft.com/office/drawing/2014/main" id="{535230C0-61FA-E8DA-0659-1164636B9176}"/>
                  </a:ext>
                </a:extLst>
              </p:cNvPr>
              <p:cNvSpPr txBox="1"/>
              <p:nvPr/>
            </p:nvSpPr>
            <p:spPr>
              <a:xfrm>
                <a:off x="875942" y="4247774"/>
                <a:ext cx="1653356" cy="461665"/>
              </a:xfrm>
              <a:prstGeom prst="rect">
                <a:avLst/>
              </a:prstGeom>
              <a:noFill/>
            </p:spPr>
            <p:txBody>
              <a:bodyPr wrap="square">
                <a:spAutoFit/>
              </a:bodyPr>
              <a:lstStyle/>
              <a:p>
                <a:pPr algn="ctr"/>
                <a:r>
                  <a:rPr lang="zh-CN" altLang="en-US" sz="2400" dirty="0">
                    <a:solidFill>
                      <a:srgbClr val="563B20"/>
                    </a:solidFill>
                    <a:cs typeface="+mn-ea"/>
                    <a:sym typeface="+mn-lt"/>
                  </a:rPr>
                  <a:t>学校概况</a:t>
                </a:r>
              </a:p>
            </p:txBody>
          </p:sp>
          <p:sp>
            <p:nvSpPr>
              <p:cNvPr id="11" name="陈小写4-5">
                <a:extLst>
                  <a:ext uri="{FF2B5EF4-FFF2-40B4-BE49-F238E27FC236}">
                    <a16:creationId xmlns:a16="http://schemas.microsoft.com/office/drawing/2014/main" id="{D9210975-8B4E-1CE5-0131-9E622A734622}"/>
                  </a:ext>
                </a:extLst>
              </p:cNvPr>
              <p:cNvSpPr txBox="1"/>
              <p:nvPr/>
            </p:nvSpPr>
            <p:spPr>
              <a:xfrm>
                <a:off x="875942" y="4668089"/>
                <a:ext cx="1653356" cy="261610"/>
              </a:xfrm>
              <a:prstGeom prst="rect">
                <a:avLst/>
              </a:prstGeom>
              <a:noFill/>
            </p:spPr>
            <p:txBody>
              <a:bodyPr wrap="square">
                <a:spAutoFit/>
              </a:bodyPr>
              <a:lstStyle/>
              <a:p>
                <a:pPr algn="ctr"/>
                <a:r>
                  <a:rPr lang="en-US" altLang="zh-CN" sz="1100" dirty="0">
                    <a:solidFill>
                      <a:srgbClr val="563B20"/>
                    </a:solidFill>
                    <a:cs typeface="+mn-ea"/>
                    <a:sym typeface="+mn-lt"/>
                  </a:rPr>
                  <a:t>SCHOOL OVERVIEW</a:t>
                </a:r>
              </a:p>
            </p:txBody>
          </p:sp>
        </p:grpSp>
        <p:cxnSp>
          <p:nvCxnSpPr>
            <p:cNvPr id="13" name="陈小写4-6">
              <a:extLst>
                <a:ext uri="{FF2B5EF4-FFF2-40B4-BE49-F238E27FC236}">
                  <a16:creationId xmlns:a16="http://schemas.microsoft.com/office/drawing/2014/main" id="{46EF63A6-0BF7-1D5D-0D48-A9C435F730B2}"/>
                </a:ext>
              </a:extLst>
            </p:cNvPr>
            <p:cNvCxnSpPr>
              <a:cxnSpLocks/>
            </p:cNvCxnSpPr>
            <p:nvPr/>
          </p:nvCxnSpPr>
          <p:spPr>
            <a:xfrm>
              <a:off x="1415948" y="5589024"/>
              <a:ext cx="573344" cy="0"/>
            </a:xfrm>
            <a:prstGeom prst="line">
              <a:avLst/>
            </a:prstGeom>
            <a:ln w="38100" cap="rnd">
              <a:solidFill>
                <a:srgbClr val="7D552E"/>
              </a:solidFill>
            </a:ln>
          </p:spPr>
          <p:style>
            <a:lnRef idx="1">
              <a:schemeClr val="accent1"/>
            </a:lnRef>
            <a:fillRef idx="0">
              <a:schemeClr val="accent1"/>
            </a:fillRef>
            <a:effectRef idx="0">
              <a:schemeClr val="accent1"/>
            </a:effectRef>
            <a:fontRef idx="minor">
              <a:schemeClr val="tx1"/>
            </a:fontRef>
          </p:style>
        </p:cxnSp>
      </p:grpSp>
      <p:grpSp>
        <p:nvGrpSpPr>
          <p:cNvPr id="16" name="陈小写5">
            <a:extLst>
              <a:ext uri="{FF2B5EF4-FFF2-40B4-BE49-F238E27FC236}">
                <a16:creationId xmlns:a16="http://schemas.microsoft.com/office/drawing/2014/main" id="{10DBCF8A-10CC-B43A-D552-E612C62C5CAA}"/>
              </a:ext>
            </a:extLst>
          </p:cNvPr>
          <p:cNvGrpSpPr/>
          <p:nvPr/>
        </p:nvGrpSpPr>
        <p:grpSpPr>
          <a:xfrm>
            <a:off x="3664305" y="2405762"/>
            <a:ext cx="2193362" cy="3330037"/>
            <a:chOff x="605939" y="2751381"/>
            <a:chExt cx="2193362" cy="3330037"/>
          </a:xfrm>
        </p:grpSpPr>
        <p:sp>
          <p:nvSpPr>
            <p:cNvPr id="23" name="陈小写5-1">
              <a:extLst>
                <a:ext uri="{FF2B5EF4-FFF2-40B4-BE49-F238E27FC236}">
                  <a16:creationId xmlns:a16="http://schemas.microsoft.com/office/drawing/2014/main" id="{1B47A7F9-7749-EA66-5B49-8632BB1FA9F6}"/>
                </a:ext>
              </a:extLst>
            </p:cNvPr>
            <p:cNvSpPr/>
            <p:nvPr/>
          </p:nvSpPr>
          <p:spPr>
            <a:xfrm>
              <a:off x="605939" y="2751381"/>
              <a:ext cx="2193362" cy="3330037"/>
            </a:xfrm>
            <a:prstGeom prst="roundRect">
              <a:avLst>
                <a:gd name="adj" fmla="val 5417"/>
              </a:avLst>
            </a:prstGeom>
            <a:solidFill>
              <a:schemeClr val="bg1"/>
            </a:solidFill>
            <a:ln>
              <a:solidFill>
                <a:srgbClr val="7D552E"/>
              </a:solidFill>
            </a:ln>
            <a:effectLst>
              <a:outerShdw blurRad="254000" sx="102000" sy="102000" algn="ctr"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a:extLst>
                <a:ext uri="{FF2B5EF4-FFF2-40B4-BE49-F238E27FC236}">
                  <a16:creationId xmlns:a16="http://schemas.microsoft.com/office/drawing/2014/main" id="{E858A27B-845E-3165-4D62-9CC39DB747C2}"/>
                </a:ext>
              </a:extLst>
            </p:cNvPr>
            <p:cNvGrpSpPr/>
            <p:nvPr/>
          </p:nvGrpSpPr>
          <p:grpSpPr>
            <a:xfrm>
              <a:off x="1235946" y="3089326"/>
              <a:ext cx="933348" cy="933348"/>
              <a:chOff x="1235946" y="3089326"/>
              <a:chExt cx="933348" cy="933348"/>
            </a:xfrm>
          </p:grpSpPr>
          <p:sp>
            <p:nvSpPr>
              <p:cNvPr id="29" name="陈小写5-2">
                <a:extLst>
                  <a:ext uri="{FF2B5EF4-FFF2-40B4-BE49-F238E27FC236}">
                    <a16:creationId xmlns:a16="http://schemas.microsoft.com/office/drawing/2014/main" id="{801CA26E-AE7F-FEEA-6E61-6B446EC7FBC0}"/>
                  </a:ext>
                </a:extLst>
              </p:cNvPr>
              <p:cNvSpPr/>
              <p:nvPr>
                <p:custDataLst>
                  <p:tags r:id="rId5"/>
                </p:custDataLst>
              </p:nvPr>
            </p:nvSpPr>
            <p:spPr>
              <a:xfrm>
                <a:off x="1235946" y="3089326"/>
                <a:ext cx="933348" cy="933348"/>
              </a:xfrm>
              <a:prstGeom prst="ellipse">
                <a:avLst/>
              </a:prstGeom>
              <a:solidFill>
                <a:srgbClr val="7D552E">
                  <a:alpha val="3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lang="zh-CN" altLang="en-US" sz="2400" dirty="0">
                  <a:cs typeface="+mn-ea"/>
                  <a:sym typeface="+mn-lt"/>
                </a:endParaRPr>
              </a:p>
            </p:txBody>
          </p:sp>
          <p:sp>
            <p:nvSpPr>
              <p:cNvPr id="30" name="陈小写5-3">
                <a:extLst>
                  <a:ext uri="{FF2B5EF4-FFF2-40B4-BE49-F238E27FC236}">
                    <a16:creationId xmlns:a16="http://schemas.microsoft.com/office/drawing/2014/main" id="{CB69BD0C-8E75-08F1-F74A-155E20755CC7}"/>
                  </a:ext>
                </a:extLst>
              </p:cNvPr>
              <p:cNvSpPr/>
              <p:nvPr>
                <p:custDataLst>
                  <p:tags r:id="rId6"/>
                </p:custDataLst>
              </p:nvPr>
            </p:nvSpPr>
            <p:spPr>
              <a:xfrm>
                <a:off x="1415948" y="3269328"/>
                <a:ext cx="573344" cy="573344"/>
              </a:xfrm>
              <a:prstGeom prst="ellipse">
                <a:avLst/>
              </a:prstGeom>
              <a:gradFill flip="none" rotWithShape="1">
                <a:gsLst>
                  <a:gs pos="0">
                    <a:srgbClr val="563B20"/>
                  </a:gs>
                  <a:gs pos="99000">
                    <a:srgbClr val="7D552E"/>
                  </a:gs>
                </a:gsLst>
                <a:lin ang="13500000" scaled="1"/>
                <a:tileRect/>
              </a:gradFill>
              <a:ln>
                <a:noFill/>
              </a:ln>
              <a:effectLst>
                <a:outerShdw blurRad="127000" sx="102000" sy="102000" algn="ctr"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400" b="1" dirty="0">
                    <a:cs typeface="+mn-ea"/>
                    <a:sym typeface="+mn-lt"/>
                  </a:rPr>
                  <a:t>02</a:t>
                </a:r>
                <a:endParaRPr lang="zh-CN" altLang="en-US" sz="2400" b="1" dirty="0">
                  <a:cs typeface="+mn-ea"/>
                  <a:sym typeface="+mn-lt"/>
                </a:endParaRPr>
              </a:p>
            </p:txBody>
          </p:sp>
        </p:grpSp>
        <p:grpSp>
          <p:nvGrpSpPr>
            <p:cNvPr id="25" name="组合 24">
              <a:extLst>
                <a:ext uri="{FF2B5EF4-FFF2-40B4-BE49-F238E27FC236}">
                  <a16:creationId xmlns:a16="http://schemas.microsoft.com/office/drawing/2014/main" id="{AC1DF029-E55D-BCB0-C2CB-28ED5E7F9735}"/>
                </a:ext>
              </a:extLst>
            </p:cNvPr>
            <p:cNvGrpSpPr/>
            <p:nvPr/>
          </p:nvGrpSpPr>
          <p:grpSpPr>
            <a:xfrm>
              <a:off x="875942" y="4464887"/>
              <a:ext cx="1653356" cy="681925"/>
              <a:chOff x="875942" y="4247774"/>
              <a:chExt cx="1653356" cy="681925"/>
            </a:xfrm>
          </p:grpSpPr>
          <p:sp>
            <p:nvSpPr>
              <p:cNvPr id="27" name="陈小写5-4">
                <a:extLst>
                  <a:ext uri="{FF2B5EF4-FFF2-40B4-BE49-F238E27FC236}">
                    <a16:creationId xmlns:a16="http://schemas.microsoft.com/office/drawing/2014/main" id="{8BB07E3C-0FB9-84F6-2B41-6675E65EBC42}"/>
                  </a:ext>
                </a:extLst>
              </p:cNvPr>
              <p:cNvSpPr txBox="1"/>
              <p:nvPr/>
            </p:nvSpPr>
            <p:spPr>
              <a:xfrm>
                <a:off x="875942" y="4247774"/>
                <a:ext cx="1653356" cy="461665"/>
              </a:xfrm>
              <a:prstGeom prst="rect">
                <a:avLst/>
              </a:prstGeom>
              <a:noFill/>
            </p:spPr>
            <p:txBody>
              <a:bodyPr wrap="square">
                <a:spAutoFit/>
              </a:bodyPr>
              <a:lstStyle/>
              <a:p>
                <a:pPr algn="ctr"/>
                <a:r>
                  <a:rPr lang="zh-CN" altLang="en-US" sz="2400" dirty="0">
                    <a:solidFill>
                      <a:srgbClr val="563B20"/>
                    </a:solidFill>
                    <a:cs typeface="+mn-ea"/>
                    <a:sym typeface="+mn-lt"/>
                  </a:rPr>
                  <a:t>学科专业</a:t>
                </a:r>
              </a:p>
            </p:txBody>
          </p:sp>
          <p:sp>
            <p:nvSpPr>
              <p:cNvPr id="28" name="陈小写5-5">
                <a:extLst>
                  <a:ext uri="{FF2B5EF4-FFF2-40B4-BE49-F238E27FC236}">
                    <a16:creationId xmlns:a16="http://schemas.microsoft.com/office/drawing/2014/main" id="{BC82C6A1-CC19-E15D-9A33-1C1210EDF680}"/>
                  </a:ext>
                </a:extLst>
              </p:cNvPr>
              <p:cNvSpPr txBox="1"/>
              <p:nvPr/>
            </p:nvSpPr>
            <p:spPr>
              <a:xfrm>
                <a:off x="875942" y="4668089"/>
                <a:ext cx="1653356" cy="261610"/>
              </a:xfrm>
              <a:prstGeom prst="rect">
                <a:avLst/>
              </a:prstGeom>
              <a:noFill/>
            </p:spPr>
            <p:txBody>
              <a:bodyPr wrap="square">
                <a:spAutoFit/>
              </a:bodyPr>
              <a:lstStyle/>
              <a:p>
                <a:pPr algn="ctr"/>
                <a:r>
                  <a:rPr lang="en-US" altLang="zh-CN" sz="1100" dirty="0">
                    <a:solidFill>
                      <a:srgbClr val="563B20"/>
                    </a:solidFill>
                    <a:cs typeface="+mn-ea"/>
                    <a:sym typeface="+mn-lt"/>
                  </a:rPr>
                  <a:t>DISCIPLINE AND MAJOR</a:t>
                </a:r>
              </a:p>
            </p:txBody>
          </p:sp>
        </p:grpSp>
        <p:cxnSp>
          <p:nvCxnSpPr>
            <p:cNvPr id="26" name="陈小写5-6">
              <a:extLst>
                <a:ext uri="{FF2B5EF4-FFF2-40B4-BE49-F238E27FC236}">
                  <a16:creationId xmlns:a16="http://schemas.microsoft.com/office/drawing/2014/main" id="{309084EF-12F9-D56E-2806-FF13DF5EB670}"/>
                </a:ext>
              </a:extLst>
            </p:cNvPr>
            <p:cNvCxnSpPr>
              <a:cxnSpLocks/>
            </p:cNvCxnSpPr>
            <p:nvPr/>
          </p:nvCxnSpPr>
          <p:spPr>
            <a:xfrm>
              <a:off x="1415948" y="5589024"/>
              <a:ext cx="573344" cy="0"/>
            </a:xfrm>
            <a:prstGeom prst="line">
              <a:avLst/>
            </a:prstGeom>
            <a:ln w="38100" cap="rnd">
              <a:solidFill>
                <a:srgbClr val="7D552E"/>
              </a:solidFill>
            </a:ln>
          </p:spPr>
          <p:style>
            <a:lnRef idx="1">
              <a:schemeClr val="accent1"/>
            </a:lnRef>
            <a:fillRef idx="0">
              <a:schemeClr val="accent1"/>
            </a:fillRef>
            <a:effectRef idx="0">
              <a:schemeClr val="accent1"/>
            </a:effectRef>
            <a:fontRef idx="minor">
              <a:schemeClr val="tx1"/>
            </a:fontRef>
          </p:style>
        </p:cxnSp>
      </p:grpSp>
      <p:grpSp>
        <p:nvGrpSpPr>
          <p:cNvPr id="35" name="陈小写6">
            <a:extLst>
              <a:ext uri="{FF2B5EF4-FFF2-40B4-BE49-F238E27FC236}">
                <a16:creationId xmlns:a16="http://schemas.microsoft.com/office/drawing/2014/main" id="{45391E27-908C-F519-2034-2186CC5AD7ED}"/>
              </a:ext>
            </a:extLst>
          </p:cNvPr>
          <p:cNvGrpSpPr/>
          <p:nvPr/>
        </p:nvGrpSpPr>
        <p:grpSpPr>
          <a:xfrm>
            <a:off x="6334335" y="2898156"/>
            <a:ext cx="2193362" cy="3330037"/>
            <a:chOff x="605939" y="2751381"/>
            <a:chExt cx="2193362" cy="3330037"/>
          </a:xfrm>
        </p:grpSpPr>
        <p:sp>
          <p:nvSpPr>
            <p:cNvPr id="36" name="陈小写6-1">
              <a:extLst>
                <a:ext uri="{FF2B5EF4-FFF2-40B4-BE49-F238E27FC236}">
                  <a16:creationId xmlns:a16="http://schemas.microsoft.com/office/drawing/2014/main" id="{FEBE86B1-A9FB-D9FA-5CC8-5021961C9955}"/>
                </a:ext>
              </a:extLst>
            </p:cNvPr>
            <p:cNvSpPr/>
            <p:nvPr/>
          </p:nvSpPr>
          <p:spPr>
            <a:xfrm>
              <a:off x="605939" y="2751381"/>
              <a:ext cx="2193362" cy="3330037"/>
            </a:xfrm>
            <a:prstGeom prst="roundRect">
              <a:avLst>
                <a:gd name="adj" fmla="val 5417"/>
              </a:avLst>
            </a:prstGeom>
            <a:solidFill>
              <a:schemeClr val="bg1"/>
            </a:solidFill>
            <a:ln>
              <a:solidFill>
                <a:srgbClr val="7D552E"/>
              </a:solidFill>
            </a:ln>
            <a:effectLst>
              <a:outerShdw blurRad="254000" sx="102000" sy="102000" algn="ctr"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8" name="组合 37">
              <a:extLst>
                <a:ext uri="{FF2B5EF4-FFF2-40B4-BE49-F238E27FC236}">
                  <a16:creationId xmlns:a16="http://schemas.microsoft.com/office/drawing/2014/main" id="{62702E5C-2162-9F11-3416-998E0EE8C257}"/>
                </a:ext>
              </a:extLst>
            </p:cNvPr>
            <p:cNvGrpSpPr/>
            <p:nvPr/>
          </p:nvGrpSpPr>
          <p:grpSpPr>
            <a:xfrm>
              <a:off x="1235946" y="3089326"/>
              <a:ext cx="933348" cy="933348"/>
              <a:chOff x="1235946" y="3089326"/>
              <a:chExt cx="933348" cy="933348"/>
            </a:xfrm>
          </p:grpSpPr>
          <p:sp>
            <p:nvSpPr>
              <p:cNvPr id="48" name="陈小写6-2">
                <a:extLst>
                  <a:ext uri="{FF2B5EF4-FFF2-40B4-BE49-F238E27FC236}">
                    <a16:creationId xmlns:a16="http://schemas.microsoft.com/office/drawing/2014/main" id="{A8A94F15-ADAB-CE46-D1E9-59BE5B846398}"/>
                  </a:ext>
                </a:extLst>
              </p:cNvPr>
              <p:cNvSpPr/>
              <p:nvPr>
                <p:custDataLst>
                  <p:tags r:id="rId3"/>
                </p:custDataLst>
              </p:nvPr>
            </p:nvSpPr>
            <p:spPr>
              <a:xfrm>
                <a:off x="1235946" y="3089326"/>
                <a:ext cx="933348" cy="933348"/>
              </a:xfrm>
              <a:prstGeom prst="ellipse">
                <a:avLst/>
              </a:prstGeom>
              <a:solidFill>
                <a:srgbClr val="7D552E">
                  <a:alpha val="3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lang="zh-CN" altLang="en-US" sz="2400" dirty="0">
                  <a:cs typeface="+mn-ea"/>
                  <a:sym typeface="+mn-lt"/>
                </a:endParaRPr>
              </a:p>
            </p:txBody>
          </p:sp>
          <p:sp>
            <p:nvSpPr>
              <p:cNvPr id="49" name="陈小写6-3">
                <a:extLst>
                  <a:ext uri="{FF2B5EF4-FFF2-40B4-BE49-F238E27FC236}">
                    <a16:creationId xmlns:a16="http://schemas.microsoft.com/office/drawing/2014/main" id="{EA6534D5-9C5C-0238-C8B4-DF6DB15A9ABB}"/>
                  </a:ext>
                </a:extLst>
              </p:cNvPr>
              <p:cNvSpPr/>
              <p:nvPr>
                <p:custDataLst>
                  <p:tags r:id="rId4"/>
                </p:custDataLst>
              </p:nvPr>
            </p:nvSpPr>
            <p:spPr>
              <a:xfrm>
                <a:off x="1415948" y="3269328"/>
                <a:ext cx="573344" cy="573344"/>
              </a:xfrm>
              <a:prstGeom prst="ellipse">
                <a:avLst/>
              </a:prstGeom>
              <a:gradFill flip="none" rotWithShape="1">
                <a:gsLst>
                  <a:gs pos="0">
                    <a:srgbClr val="563B20"/>
                  </a:gs>
                  <a:gs pos="99000">
                    <a:srgbClr val="7D552E"/>
                  </a:gs>
                </a:gsLst>
                <a:lin ang="13500000" scaled="1"/>
                <a:tileRect/>
              </a:gradFill>
              <a:ln>
                <a:noFill/>
              </a:ln>
              <a:effectLst>
                <a:outerShdw blurRad="127000" sx="102000" sy="102000" algn="ctr"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400" b="1" dirty="0">
                    <a:cs typeface="+mn-ea"/>
                    <a:sym typeface="+mn-lt"/>
                  </a:rPr>
                  <a:t>03</a:t>
                </a:r>
                <a:endParaRPr lang="zh-CN" altLang="en-US" sz="2400" b="1" dirty="0">
                  <a:cs typeface="+mn-ea"/>
                  <a:sym typeface="+mn-lt"/>
                </a:endParaRPr>
              </a:p>
            </p:txBody>
          </p:sp>
        </p:grpSp>
        <p:grpSp>
          <p:nvGrpSpPr>
            <p:cNvPr id="39" name="组合 38">
              <a:extLst>
                <a:ext uri="{FF2B5EF4-FFF2-40B4-BE49-F238E27FC236}">
                  <a16:creationId xmlns:a16="http://schemas.microsoft.com/office/drawing/2014/main" id="{0886A5A6-8101-5D88-0714-F74FF4735D3F}"/>
                </a:ext>
              </a:extLst>
            </p:cNvPr>
            <p:cNvGrpSpPr/>
            <p:nvPr/>
          </p:nvGrpSpPr>
          <p:grpSpPr>
            <a:xfrm>
              <a:off x="875942" y="4464887"/>
              <a:ext cx="1653356" cy="681925"/>
              <a:chOff x="875942" y="4247774"/>
              <a:chExt cx="1653356" cy="681925"/>
            </a:xfrm>
          </p:grpSpPr>
          <p:sp>
            <p:nvSpPr>
              <p:cNvPr id="46" name="陈小写6-4">
                <a:extLst>
                  <a:ext uri="{FF2B5EF4-FFF2-40B4-BE49-F238E27FC236}">
                    <a16:creationId xmlns:a16="http://schemas.microsoft.com/office/drawing/2014/main" id="{AE848194-48EF-109E-D0D5-A97FCA5C44A0}"/>
                  </a:ext>
                </a:extLst>
              </p:cNvPr>
              <p:cNvSpPr txBox="1"/>
              <p:nvPr/>
            </p:nvSpPr>
            <p:spPr>
              <a:xfrm>
                <a:off x="875942" y="4247774"/>
                <a:ext cx="1653356" cy="461665"/>
              </a:xfrm>
              <a:prstGeom prst="rect">
                <a:avLst/>
              </a:prstGeom>
              <a:noFill/>
            </p:spPr>
            <p:txBody>
              <a:bodyPr wrap="square">
                <a:spAutoFit/>
              </a:bodyPr>
              <a:lstStyle/>
              <a:p>
                <a:pPr algn="ctr"/>
                <a:r>
                  <a:rPr lang="zh-CN" altLang="en-US" sz="2400" dirty="0">
                    <a:solidFill>
                      <a:srgbClr val="563B20"/>
                    </a:solidFill>
                    <a:cs typeface="+mn-ea"/>
                    <a:sym typeface="+mn-lt"/>
                  </a:rPr>
                  <a:t>师资力量</a:t>
                </a:r>
              </a:p>
            </p:txBody>
          </p:sp>
          <p:sp>
            <p:nvSpPr>
              <p:cNvPr id="47" name="陈小写6-5">
                <a:extLst>
                  <a:ext uri="{FF2B5EF4-FFF2-40B4-BE49-F238E27FC236}">
                    <a16:creationId xmlns:a16="http://schemas.microsoft.com/office/drawing/2014/main" id="{ADDC54FB-7DEE-A7C6-A347-7BA4AC0511B5}"/>
                  </a:ext>
                </a:extLst>
              </p:cNvPr>
              <p:cNvSpPr txBox="1"/>
              <p:nvPr/>
            </p:nvSpPr>
            <p:spPr>
              <a:xfrm>
                <a:off x="875942" y="4668089"/>
                <a:ext cx="1653356" cy="261610"/>
              </a:xfrm>
              <a:prstGeom prst="rect">
                <a:avLst/>
              </a:prstGeom>
              <a:noFill/>
            </p:spPr>
            <p:txBody>
              <a:bodyPr wrap="square">
                <a:spAutoFit/>
              </a:bodyPr>
              <a:lstStyle/>
              <a:p>
                <a:pPr algn="ctr"/>
                <a:r>
                  <a:rPr lang="en-US" altLang="zh-CN" sz="1100" dirty="0">
                    <a:solidFill>
                      <a:srgbClr val="563B20"/>
                    </a:solidFill>
                    <a:cs typeface="+mn-ea"/>
                    <a:sym typeface="+mn-lt"/>
                  </a:rPr>
                  <a:t>TEACHING STAFF</a:t>
                </a:r>
              </a:p>
            </p:txBody>
          </p:sp>
        </p:grpSp>
        <p:cxnSp>
          <p:nvCxnSpPr>
            <p:cNvPr id="42" name="陈小写6-6">
              <a:extLst>
                <a:ext uri="{FF2B5EF4-FFF2-40B4-BE49-F238E27FC236}">
                  <a16:creationId xmlns:a16="http://schemas.microsoft.com/office/drawing/2014/main" id="{1953B6F5-5979-6BA1-BE54-47EFF16D9C08}"/>
                </a:ext>
              </a:extLst>
            </p:cNvPr>
            <p:cNvCxnSpPr>
              <a:cxnSpLocks/>
            </p:cNvCxnSpPr>
            <p:nvPr/>
          </p:nvCxnSpPr>
          <p:spPr>
            <a:xfrm>
              <a:off x="1415948" y="5589024"/>
              <a:ext cx="573344" cy="0"/>
            </a:xfrm>
            <a:prstGeom prst="line">
              <a:avLst/>
            </a:prstGeom>
            <a:ln w="38100" cap="rnd">
              <a:solidFill>
                <a:srgbClr val="7D552E"/>
              </a:solidFill>
            </a:ln>
          </p:spPr>
          <p:style>
            <a:lnRef idx="1">
              <a:schemeClr val="accent1"/>
            </a:lnRef>
            <a:fillRef idx="0">
              <a:schemeClr val="accent1"/>
            </a:fillRef>
            <a:effectRef idx="0">
              <a:schemeClr val="accent1"/>
            </a:effectRef>
            <a:fontRef idx="minor">
              <a:schemeClr val="tx1"/>
            </a:fontRef>
          </p:style>
        </p:cxnSp>
      </p:grpSp>
      <p:grpSp>
        <p:nvGrpSpPr>
          <p:cNvPr id="50" name="陈小写7">
            <a:extLst>
              <a:ext uri="{FF2B5EF4-FFF2-40B4-BE49-F238E27FC236}">
                <a16:creationId xmlns:a16="http://schemas.microsoft.com/office/drawing/2014/main" id="{0F282632-295C-202F-ED65-8931B353E8B3}"/>
              </a:ext>
            </a:extLst>
          </p:cNvPr>
          <p:cNvGrpSpPr/>
          <p:nvPr/>
        </p:nvGrpSpPr>
        <p:grpSpPr>
          <a:xfrm>
            <a:off x="9004364" y="2405762"/>
            <a:ext cx="2193362" cy="3330037"/>
            <a:chOff x="605939" y="2751381"/>
            <a:chExt cx="2193362" cy="3330037"/>
          </a:xfrm>
        </p:grpSpPr>
        <p:sp>
          <p:nvSpPr>
            <p:cNvPr id="51" name="陈小写7-1">
              <a:extLst>
                <a:ext uri="{FF2B5EF4-FFF2-40B4-BE49-F238E27FC236}">
                  <a16:creationId xmlns:a16="http://schemas.microsoft.com/office/drawing/2014/main" id="{0E956A2C-2B17-D7CC-5BD9-97C0E2859705}"/>
                </a:ext>
              </a:extLst>
            </p:cNvPr>
            <p:cNvSpPr/>
            <p:nvPr/>
          </p:nvSpPr>
          <p:spPr>
            <a:xfrm>
              <a:off x="605939" y="2751381"/>
              <a:ext cx="2193362" cy="3330037"/>
            </a:xfrm>
            <a:prstGeom prst="roundRect">
              <a:avLst>
                <a:gd name="adj" fmla="val 5417"/>
              </a:avLst>
            </a:prstGeom>
            <a:solidFill>
              <a:schemeClr val="bg1"/>
            </a:solidFill>
            <a:ln>
              <a:solidFill>
                <a:srgbClr val="7D552E"/>
              </a:solidFill>
            </a:ln>
            <a:effectLst>
              <a:outerShdw blurRad="254000" sx="102000" sy="102000" algn="ctr"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2" name="组合 51">
              <a:extLst>
                <a:ext uri="{FF2B5EF4-FFF2-40B4-BE49-F238E27FC236}">
                  <a16:creationId xmlns:a16="http://schemas.microsoft.com/office/drawing/2014/main" id="{23B416CB-A722-B149-CE50-48ED41C0AFB5}"/>
                </a:ext>
              </a:extLst>
            </p:cNvPr>
            <p:cNvGrpSpPr/>
            <p:nvPr/>
          </p:nvGrpSpPr>
          <p:grpSpPr>
            <a:xfrm>
              <a:off x="1235946" y="3089326"/>
              <a:ext cx="933348" cy="933348"/>
              <a:chOff x="1235946" y="3089326"/>
              <a:chExt cx="933348" cy="933348"/>
            </a:xfrm>
          </p:grpSpPr>
          <p:sp>
            <p:nvSpPr>
              <p:cNvPr id="57" name="陈小写7-2">
                <a:extLst>
                  <a:ext uri="{FF2B5EF4-FFF2-40B4-BE49-F238E27FC236}">
                    <a16:creationId xmlns:a16="http://schemas.microsoft.com/office/drawing/2014/main" id="{5E10F61F-41F2-39EE-FA69-18DFC884184D}"/>
                  </a:ext>
                </a:extLst>
              </p:cNvPr>
              <p:cNvSpPr/>
              <p:nvPr>
                <p:custDataLst>
                  <p:tags r:id="rId1"/>
                </p:custDataLst>
              </p:nvPr>
            </p:nvSpPr>
            <p:spPr>
              <a:xfrm>
                <a:off x="1235946" y="3089326"/>
                <a:ext cx="933348" cy="933348"/>
              </a:xfrm>
              <a:prstGeom prst="ellipse">
                <a:avLst/>
              </a:prstGeom>
              <a:solidFill>
                <a:srgbClr val="7D552E">
                  <a:alpha val="3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lang="zh-CN" altLang="en-US" sz="2400" dirty="0">
                  <a:cs typeface="+mn-ea"/>
                  <a:sym typeface="+mn-lt"/>
                </a:endParaRPr>
              </a:p>
            </p:txBody>
          </p:sp>
          <p:sp>
            <p:nvSpPr>
              <p:cNvPr id="58" name="陈小写7-3">
                <a:extLst>
                  <a:ext uri="{FF2B5EF4-FFF2-40B4-BE49-F238E27FC236}">
                    <a16:creationId xmlns:a16="http://schemas.microsoft.com/office/drawing/2014/main" id="{8D1974CF-7C99-B2C0-2E81-4A59903443FD}"/>
                  </a:ext>
                </a:extLst>
              </p:cNvPr>
              <p:cNvSpPr/>
              <p:nvPr>
                <p:custDataLst>
                  <p:tags r:id="rId2"/>
                </p:custDataLst>
              </p:nvPr>
            </p:nvSpPr>
            <p:spPr>
              <a:xfrm>
                <a:off x="1415948" y="3269328"/>
                <a:ext cx="573344" cy="573344"/>
              </a:xfrm>
              <a:prstGeom prst="ellipse">
                <a:avLst/>
              </a:prstGeom>
              <a:gradFill flip="none" rotWithShape="1">
                <a:gsLst>
                  <a:gs pos="0">
                    <a:srgbClr val="563B20"/>
                  </a:gs>
                  <a:gs pos="99000">
                    <a:srgbClr val="7D552E"/>
                  </a:gs>
                </a:gsLst>
                <a:lin ang="13500000" scaled="1"/>
                <a:tileRect/>
              </a:gradFill>
              <a:ln>
                <a:noFill/>
              </a:ln>
              <a:effectLst>
                <a:outerShdw blurRad="127000" sx="102000" sy="102000" algn="ctr"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altLang="zh-CN" sz="2400" b="1" dirty="0">
                    <a:cs typeface="+mn-ea"/>
                    <a:sym typeface="+mn-lt"/>
                  </a:rPr>
                  <a:t>04</a:t>
                </a:r>
                <a:endParaRPr lang="zh-CN" altLang="en-US" sz="2400" b="1" dirty="0">
                  <a:cs typeface="+mn-ea"/>
                  <a:sym typeface="+mn-lt"/>
                </a:endParaRPr>
              </a:p>
            </p:txBody>
          </p:sp>
        </p:grpSp>
        <p:grpSp>
          <p:nvGrpSpPr>
            <p:cNvPr id="53" name="组合 52">
              <a:extLst>
                <a:ext uri="{FF2B5EF4-FFF2-40B4-BE49-F238E27FC236}">
                  <a16:creationId xmlns:a16="http://schemas.microsoft.com/office/drawing/2014/main" id="{6B4DDE8B-F8CE-296B-9EBF-A9362DCC330F}"/>
                </a:ext>
              </a:extLst>
            </p:cNvPr>
            <p:cNvGrpSpPr/>
            <p:nvPr/>
          </p:nvGrpSpPr>
          <p:grpSpPr>
            <a:xfrm>
              <a:off x="875942" y="4464887"/>
              <a:ext cx="1653356" cy="681925"/>
              <a:chOff x="875942" y="4247774"/>
              <a:chExt cx="1653356" cy="681925"/>
            </a:xfrm>
          </p:grpSpPr>
          <p:sp>
            <p:nvSpPr>
              <p:cNvPr id="55" name="陈小写7-4">
                <a:extLst>
                  <a:ext uri="{FF2B5EF4-FFF2-40B4-BE49-F238E27FC236}">
                    <a16:creationId xmlns:a16="http://schemas.microsoft.com/office/drawing/2014/main" id="{A895D569-0A29-A234-54D2-8F3DC62C01F9}"/>
                  </a:ext>
                </a:extLst>
              </p:cNvPr>
              <p:cNvSpPr txBox="1"/>
              <p:nvPr/>
            </p:nvSpPr>
            <p:spPr>
              <a:xfrm>
                <a:off x="875942" y="4247774"/>
                <a:ext cx="1653356" cy="461665"/>
              </a:xfrm>
              <a:prstGeom prst="rect">
                <a:avLst/>
              </a:prstGeom>
              <a:noFill/>
            </p:spPr>
            <p:txBody>
              <a:bodyPr wrap="square">
                <a:spAutoFit/>
              </a:bodyPr>
              <a:lstStyle/>
              <a:p>
                <a:pPr algn="ctr"/>
                <a:r>
                  <a:rPr lang="zh-CN" altLang="en-US" sz="2400" dirty="0">
                    <a:solidFill>
                      <a:srgbClr val="563B20"/>
                    </a:solidFill>
                    <a:cs typeface="+mn-ea"/>
                    <a:sym typeface="+mn-lt"/>
                  </a:rPr>
                  <a:t>学生活动</a:t>
                </a:r>
              </a:p>
            </p:txBody>
          </p:sp>
          <p:sp>
            <p:nvSpPr>
              <p:cNvPr id="56" name="陈小写7-5">
                <a:extLst>
                  <a:ext uri="{FF2B5EF4-FFF2-40B4-BE49-F238E27FC236}">
                    <a16:creationId xmlns:a16="http://schemas.microsoft.com/office/drawing/2014/main" id="{F36E4511-85C9-C970-DFF5-12F9761A0D6D}"/>
                  </a:ext>
                </a:extLst>
              </p:cNvPr>
              <p:cNvSpPr txBox="1"/>
              <p:nvPr/>
            </p:nvSpPr>
            <p:spPr>
              <a:xfrm>
                <a:off x="875942" y="4668089"/>
                <a:ext cx="1653356" cy="261610"/>
              </a:xfrm>
              <a:prstGeom prst="rect">
                <a:avLst/>
              </a:prstGeom>
              <a:noFill/>
            </p:spPr>
            <p:txBody>
              <a:bodyPr wrap="square">
                <a:spAutoFit/>
              </a:bodyPr>
              <a:lstStyle/>
              <a:p>
                <a:pPr algn="ctr"/>
                <a:r>
                  <a:rPr lang="en-US" altLang="zh-CN" sz="1100" dirty="0">
                    <a:solidFill>
                      <a:srgbClr val="563B20"/>
                    </a:solidFill>
                    <a:cs typeface="+mn-ea"/>
                    <a:sym typeface="+mn-lt"/>
                  </a:rPr>
                  <a:t>STUDENT ACTIVITIES</a:t>
                </a:r>
              </a:p>
            </p:txBody>
          </p:sp>
        </p:grpSp>
        <p:cxnSp>
          <p:nvCxnSpPr>
            <p:cNvPr id="54" name="陈小写7-6">
              <a:extLst>
                <a:ext uri="{FF2B5EF4-FFF2-40B4-BE49-F238E27FC236}">
                  <a16:creationId xmlns:a16="http://schemas.microsoft.com/office/drawing/2014/main" id="{991E0B3F-0AC3-5266-99E8-FF24CF5927A7}"/>
                </a:ext>
              </a:extLst>
            </p:cNvPr>
            <p:cNvCxnSpPr>
              <a:cxnSpLocks/>
            </p:cNvCxnSpPr>
            <p:nvPr/>
          </p:nvCxnSpPr>
          <p:spPr>
            <a:xfrm>
              <a:off x="1415948" y="5589024"/>
              <a:ext cx="573344" cy="0"/>
            </a:xfrm>
            <a:prstGeom prst="line">
              <a:avLst/>
            </a:prstGeom>
            <a:ln w="38100" cap="rnd">
              <a:solidFill>
                <a:srgbClr val="7D552E"/>
              </a:solidFill>
            </a:ln>
          </p:spPr>
          <p:style>
            <a:lnRef idx="1">
              <a:schemeClr val="accent1"/>
            </a:lnRef>
            <a:fillRef idx="0">
              <a:schemeClr val="accent1"/>
            </a:fillRef>
            <a:effectRef idx="0">
              <a:schemeClr val="accent1"/>
            </a:effectRef>
            <a:fontRef idx="minor">
              <a:schemeClr val="tx1"/>
            </a:fontRef>
          </p:style>
        </p:cxnSp>
      </p:grpSp>
      <p:sp>
        <p:nvSpPr>
          <p:cNvPr id="59" name="陈小写8">
            <a:extLst>
              <a:ext uri="{FF2B5EF4-FFF2-40B4-BE49-F238E27FC236}">
                <a16:creationId xmlns:a16="http://schemas.microsoft.com/office/drawing/2014/main" id="{A982ECC4-82BC-5512-20E4-C77CFA6A6AA9}"/>
              </a:ext>
            </a:extLst>
          </p:cNvPr>
          <p:cNvSpPr txBox="1"/>
          <p:nvPr/>
        </p:nvSpPr>
        <p:spPr>
          <a:xfrm>
            <a:off x="5319329" y="958873"/>
            <a:ext cx="1553342" cy="646331"/>
          </a:xfrm>
          <a:prstGeom prst="rect">
            <a:avLst/>
          </a:prstGeom>
          <a:noFill/>
        </p:spPr>
        <p:txBody>
          <a:bodyPr wrap="square">
            <a:spAutoFit/>
          </a:bodyPr>
          <a:lstStyle/>
          <a:p>
            <a:pPr algn="dist"/>
            <a:r>
              <a:rPr lang="zh-CN" altLang="en-US" sz="3600" b="1" dirty="0">
                <a:solidFill>
                  <a:schemeClr val="bg1"/>
                </a:solidFill>
                <a:cs typeface="+mn-ea"/>
                <a:sym typeface="+mn-lt"/>
              </a:rPr>
              <a:t>目录</a:t>
            </a:r>
          </a:p>
        </p:txBody>
      </p:sp>
      <p:grpSp>
        <p:nvGrpSpPr>
          <p:cNvPr id="65" name="陈小写9">
            <a:extLst>
              <a:ext uri="{FF2B5EF4-FFF2-40B4-BE49-F238E27FC236}">
                <a16:creationId xmlns:a16="http://schemas.microsoft.com/office/drawing/2014/main" id="{EEC3DD7F-BA10-46E6-FE3D-E4FB72B3A2E1}"/>
              </a:ext>
            </a:extLst>
          </p:cNvPr>
          <p:cNvGrpSpPr/>
          <p:nvPr/>
        </p:nvGrpSpPr>
        <p:grpSpPr>
          <a:xfrm>
            <a:off x="987849" y="1161211"/>
            <a:ext cx="10216303" cy="192559"/>
            <a:chOff x="970789" y="1009649"/>
            <a:chExt cx="10216303" cy="192559"/>
          </a:xfrm>
        </p:grpSpPr>
        <p:sp>
          <p:nvSpPr>
            <p:cNvPr id="62" name="陈小写9-1">
              <a:extLst>
                <a:ext uri="{FF2B5EF4-FFF2-40B4-BE49-F238E27FC236}">
                  <a16:creationId xmlns:a16="http://schemas.microsoft.com/office/drawing/2014/main" id="{20B8C2CB-C91E-1A91-AEBD-48FF98876F1B}"/>
                </a:ext>
              </a:extLst>
            </p:cNvPr>
            <p:cNvSpPr/>
            <p:nvPr/>
          </p:nvSpPr>
          <p:spPr>
            <a:xfrm>
              <a:off x="6964342" y="1009649"/>
              <a:ext cx="4222750" cy="192559"/>
            </a:xfrm>
            <a:custGeom>
              <a:avLst/>
              <a:gdLst>
                <a:gd name="connsiteX0" fmla="*/ 0 w 3556000"/>
                <a:gd name="connsiteY0" fmla="*/ 114300 h 215900"/>
                <a:gd name="connsiteX1" fmla="*/ 311150 w 3556000"/>
                <a:gd name="connsiteY1" fmla="*/ 114300 h 215900"/>
                <a:gd name="connsiteX2" fmla="*/ 406400 w 3556000"/>
                <a:gd name="connsiteY2" fmla="*/ 215900 h 215900"/>
                <a:gd name="connsiteX3" fmla="*/ 520700 w 3556000"/>
                <a:gd name="connsiteY3" fmla="*/ 0 h 215900"/>
                <a:gd name="connsiteX4" fmla="*/ 615950 w 3556000"/>
                <a:gd name="connsiteY4" fmla="*/ 107950 h 215900"/>
                <a:gd name="connsiteX5" fmla="*/ 3556000 w 3556000"/>
                <a:gd name="connsiteY5" fmla="*/ 107950 h 215900"/>
                <a:gd name="connsiteX0" fmla="*/ 0 w 4222750"/>
                <a:gd name="connsiteY0" fmla="*/ 114300 h 215900"/>
                <a:gd name="connsiteX1" fmla="*/ 311150 w 4222750"/>
                <a:gd name="connsiteY1" fmla="*/ 114300 h 215900"/>
                <a:gd name="connsiteX2" fmla="*/ 406400 w 4222750"/>
                <a:gd name="connsiteY2" fmla="*/ 215900 h 215900"/>
                <a:gd name="connsiteX3" fmla="*/ 520700 w 4222750"/>
                <a:gd name="connsiteY3" fmla="*/ 0 h 215900"/>
                <a:gd name="connsiteX4" fmla="*/ 615950 w 4222750"/>
                <a:gd name="connsiteY4" fmla="*/ 107950 h 215900"/>
                <a:gd name="connsiteX5" fmla="*/ 4222750 w 4222750"/>
                <a:gd name="connsiteY5" fmla="*/ 10795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2750" h="215900">
                  <a:moveTo>
                    <a:pt x="0" y="114300"/>
                  </a:moveTo>
                  <a:lnTo>
                    <a:pt x="311150" y="114300"/>
                  </a:lnTo>
                  <a:lnTo>
                    <a:pt x="406400" y="215900"/>
                  </a:lnTo>
                  <a:lnTo>
                    <a:pt x="520700" y="0"/>
                  </a:lnTo>
                  <a:lnTo>
                    <a:pt x="615950" y="107950"/>
                  </a:lnTo>
                  <a:lnTo>
                    <a:pt x="4222750" y="107950"/>
                  </a:lnTo>
                </a:path>
              </a:pathLst>
            </a:custGeom>
            <a:noFill/>
            <a:ln>
              <a:gradFill>
                <a:gsLst>
                  <a:gs pos="0">
                    <a:schemeClr val="accent1">
                      <a:lumMod val="5000"/>
                      <a:lumOff val="95000"/>
                    </a:schemeClr>
                  </a:gs>
                  <a:gs pos="100000">
                    <a:schemeClr val="bg1">
                      <a:alpha val="0"/>
                    </a:schemeClr>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陈小写9-2">
              <a:extLst>
                <a:ext uri="{FF2B5EF4-FFF2-40B4-BE49-F238E27FC236}">
                  <a16:creationId xmlns:a16="http://schemas.microsoft.com/office/drawing/2014/main" id="{6D697144-ED52-99C2-D684-CD3719ACA19D}"/>
                </a:ext>
              </a:extLst>
            </p:cNvPr>
            <p:cNvSpPr/>
            <p:nvPr/>
          </p:nvSpPr>
          <p:spPr>
            <a:xfrm flipH="1">
              <a:off x="970789" y="1009649"/>
              <a:ext cx="4222750" cy="192559"/>
            </a:xfrm>
            <a:custGeom>
              <a:avLst/>
              <a:gdLst>
                <a:gd name="connsiteX0" fmla="*/ 0 w 3556000"/>
                <a:gd name="connsiteY0" fmla="*/ 114300 h 215900"/>
                <a:gd name="connsiteX1" fmla="*/ 311150 w 3556000"/>
                <a:gd name="connsiteY1" fmla="*/ 114300 h 215900"/>
                <a:gd name="connsiteX2" fmla="*/ 406400 w 3556000"/>
                <a:gd name="connsiteY2" fmla="*/ 215900 h 215900"/>
                <a:gd name="connsiteX3" fmla="*/ 520700 w 3556000"/>
                <a:gd name="connsiteY3" fmla="*/ 0 h 215900"/>
                <a:gd name="connsiteX4" fmla="*/ 615950 w 3556000"/>
                <a:gd name="connsiteY4" fmla="*/ 107950 h 215900"/>
                <a:gd name="connsiteX5" fmla="*/ 3556000 w 3556000"/>
                <a:gd name="connsiteY5" fmla="*/ 107950 h 215900"/>
                <a:gd name="connsiteX0" fmla="*/ 0 w 4222750"/>
                <a:gd name="connsiteY0" fmla="*/ 114300 h 215900"/>
                <a:gd name="connsiteX1" fmla="*/ 311150 w 4222750"/>
                <a:gd name="connsiteY1" fmla="*/ 114300 h 215900"/>
                <a:gd name="connsiteX2" fmla="*/ 406400 w 4222750"/>
                <a:gd name="connsiteY2" fmla="*/ 215900 h 215900"/>
                <a:gd name="connsiteX3" fmla="*/ 520700 w 4222750"/>
                <a:gd name="connsiteY3" fmla="*/ 0 h 215900"/>
                <a:gd name="connsiteX4" fmla="*/ 615950 w 4222750"/>
                <a:gd name="connsiteY4" fmla="*/ 107950 h 215900"/>
                <a:gd name="connsiteX5" fmla="*/ 4222750 w 4222750"/>
                <a:gd name="connsiteY5" fmla="*/ 10795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2750" h="215900">
                  <a:moveTo>
                    <a:pt x="0" y="114300"/>
                  </a:moveTo>
                  <a:lnTo>
                    <a:pt x="311150" y="114300"/>
                  </a:lnTo>
                  <a:lnTo>
                    <a:pt x="406400" y="215900"/>
                  </a:lnTo>
                  <a:lnTo>
                    <a:pt x="520700" y="0"/>
                  </a:lnTo>
                  <a:lnTo>
                    <a:pt x="615950" y="107950"/>
                  </a:lnTo>
                  <a:lnTo>
                    <a:pt x="4222750" y="107950"/>
                  </a:lnTo>
                </a:path>
              </a:pathLst>
            </a:custGeom>
            <a:noFill/>
            <a:ln>
              <a:gradFill>
                <a:gsLst>
                  <a:gs pos="0">
                    <a:schemeClr val="accent1">
                      <a:lumMod val="5000"/>
                      <a:lumOff val="95000"/>
                    </a:schemeClr>
                  </a:gs>
                  <a:gs pos="100000">
                    <a:schemeClr val="bg1">
                      <a:alpha val="0"/>
                    </a:schemeClr>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6" name="陈小写10">
            <a:extLst>
              <a:ext uri="{FF2B5EF4-FFF2-40B4-BE49-F238E27FC236}">
                <a16:creationId xmlns:a16="http://schemas.microsoft.com/office/drawing/2014/main" id="{DE290047-2BF0-FE17-808F-883510660D8F}"/>
              </a:ext>
            </a:extLst>
          </p:cNvPr>
          <p:cNvSpPr txBox="1"/>
          <p:nvPr/>
        </p:nvSpPr>
        <p:spPr>
          <a:xfrm>
            <a:off x="5368878" y="1494499"/>
            <a:ext cx="1197764" cy="369332"/>
          </a:xfrm>
          <a:prstGeom prst="rect">
            <a:avLst/>
          </a:prstGeom>
          <a:noFill/>
        </p:spPr>
        <p:txBody>
          <a:bodyPr wrap="none" rtlCol="0">
            <a:spAutoFit/>
          </a:bodyPr>
          <a:lstStyle/>
          <a:p>
            <a:r>
              <a:rPr lang="en-US" altLang="zh-CN" dirty="0">
                <a:solidFill>
                  <a:schemeClr val="bg1">
                    <a:lumMod val="85000"/>
                  </a:schemeClr>
                </a:solidFill>
                <a:cs typeface="+mn-ea"/>
                <a:sym typeface="+mn-lt"/>
              </a:rPr>
              <a:t>CONTENTS</a:t>
            </a:r>
          </a:p>
        </p:txBody>
      </p:sp>
    </p:spTree>
    <p:extLst>
      <p:ext uri="{BB962C8B-B14F-4D97-AF65-F5344CB8AC3E}">
        <p14:creationId xmlns:p14="http://schemas.microsoft.com/office/powerpoint/2010/main" val="1323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750"/>
                                        <p:tgtEl>
                                          <p:spTgt spid="16"/>
                                        </p:tgtEl>
                                      </p:cBhvr>
                                    </p:animEffect>
                                    <p:anim calcmode="lin" valueType="num">
                                      <p:cBhvr>
                                        <p:cTn id="13" dur="750" fill="hold"/>
                                        <p:tgtEl>
                                          <p:spTgt spid="16"/>
                                        </p:tgtEl>
                                        <p:attrNameLst>
                                          <p:attrName>ppt_x</p:attrName>
                                        </p:attrNameLst>
                                      </p:cBhvr>
                                      <p:tavLst>
                                        <p:tav tm="0">
                                          <p:val>
                                            <p:strVal val="#ppt_x"/>
                                          </p:val>
                                        </p:tav>
                                        <p:tav tm="100000">
                                          <p:val>
                                            <p:strVal val="#ppt_x"/>
                                          </p:val>
                                        </p:tav>
                                      </p:tavLst>
                                    </p:anim>
                                    <p:anim calcmode="lin" valueType="num">
                                      <p:cBhvr>
                                        <p:cTn id="14" dur="75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750"/>
                                        <p:tgtEl>
                                          <p:spTgt spid="35"/>
                                        </p:tgtEl>
                                      </p:cBhvr>
                                    </p:animEffect>
                                    <p:anim calcmode="lin" valueType="num">
                                      <p:cBhvr>
                                        <p:cTn id="18" dur="750" fill="hold"/>
                                        <p:tgtEl>
                                          <p:spTgt spid="35"/>
                                        </p:tgtEl>
                                        <p:attrNameLst>
                                          <p:attrName>ppt_x</p:attrName>
                                        </p:attrNameLst>
                                      </p:cBhvr>
                                      <p:tavLst>
                                        <p:tav tm="0">
                                          <p:val>
                                            <p:strVal val="#ppt_x"/>
                                          </p:val>
                                        </p:tav>
                                        <p:tav tm="100000">
                                          <p:val>
                                            <p:strVal val="#ppt_x"/>
                                          </p:val>
                                        </p:tav>
                                      </p:tavLst>
                                    </p:anim>
                                    <p:anim calcmode="lin" valueType="num">
                                      <p:cBhvr>
                                        <p:cTn id="19" dur="750" fill="hold"/>
                                        <p:tgtEl>
                                          <p:spTgt spid="3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750"/>
                                        <p:tgtEl>
                                          <p:spTgt spid="50"/>
                                        </p:tgtEl>
                                      </p:cBhvr>
                                    </p:animEffect>
                                    <p:anim calcmode="lin" valueType="num">
                                      <p:cBhvr>
                                        <p:cTn id="23" dur="750" fill="hold"/>
                                        <p:tgtEl>
                                          <p:spTgt spid="50"/>
                                        </p:tgtEl>
                                        <p:attrNameLst>
                                          <p:attrName>ppt_x</p:attrName>
                                        </p:attrNameLst>
                                      </p:cBhvr>
                                      <p:tavLst>
                                        <p:tav tm="0">
                                          <p:val>
                                            <p:strVal val="#ppt_x"/>
                                          </p:val>
                                        </p:tav>
                                        <p:tav tm="100000">
                                          <p:val>
                                            <p:strVal val="#ppt_x"/>
                                          </p:val>
                                        </p:tav>
                                      </p:tavLst>
                                    </p:anim>
                                    <p:anim calcmode="lin" valueType="num">
                                      <p:cBhvr>
                                        <p:cTn id="24" dur="75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陈小写1">
            <a:extLst>
              <a:ext uri="{FF2B5EF4-FFF2-40B4-BE49-F238E27FC236}">
                <a16:creationId xmlns:a16="http://schemas.microsoft.com/office/drawing/2014/main" id="{6E1D3054-C94A-CAB2-B616-69E830F952F1}"/>
              </a:ext>
            </a:extLst>
          </p:cNvPr>
          <p:cNvGrpSpPr/>
          <p:nvPr/>
        </p:nvGrpSpPr>
        <p:grpSpPr>
          <a:xfrm>
            <a:off x="0" y="0"/>
            <a:ext cx="12192000" cy="6908120"/>
            <a:chOff x="0" y="0"/>
            <a:chExt cx="12192000" cy="6908120"/>
          </a:xfrm>
        </p:grpSpPr>
        <p:pic>
          <p:nvPicPr>
            <p:cNvPr id="12" name="陈小写1-1">
              <a:extLst>
                <a:ext uri="{FF2B5EF4-FFF2-40B4-BE49-F238E27FC236}">
                  <a16:creationId xmlns:a16="http://schemas.microsoft.com/office/drawing/2014/main" id="{7E8ABDCF-4623-1C28-6C2A-00D958C912A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908120"/>
            </a:xfrm>
            <a:prstGeom prst="rect">
              <a:avLst/>
            </a:prstGeom>
          </p:spPr>
        </p:pic>
        <p:pic>
          <p:nvPicPr>
            <p:cNvPr id="16" name="陈小写1-2">
              <a:extLst>
                <a:ext uri="{FF2B5EF4-FFF2-40B4-BE49-F238E27FC236}">
                  <a16:creationId xmlns:a16="http://schemas.microsoft.com/office/drawing/2014/main" id="{05F60A74-BC06-5173-AC1F-5AE6DDDFA4A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2708992"/>
              <a:ext cx="12192000" cy="4169494"/>
            </a:xfrm>
            <a:prstGeom prst="rect">
              <a:avLst/>
            </a:prstGeom>
          </p:spPr>
        </p:pic>
      </p:grpSp>
      <p:sp>
        <p:nvSpPr>
          <p:cNvPr id="15" name="陈小写2">
            <a:extLst>
              <a:ext uri="{FF2B5EF4-FFF2-40B4-BE49-F238E27FC236}">
                <a16:creationId xmlns:a16="http://schemas.microsoft.com/office/drawing/2014/main" id="{3DD368A1-BE83-C7D6-9EA1-45CA2B043B83}"/>
              </a:ext>
            </a:extLst>
          </p:cNvPr>
          <p:cNvSpPr/>
          <p:nvPr/>
        </p:nvSpPr>
        <p:spPr>
          <a:xfrm>
            <a:off x="1923682" y="685800"/>
            <a:ext cx="8344637" cy="8344637"/>
          </a:xfrm>
          <a:prstGeom prst="donut">
            <a:avLst>
              <a:gd name="adj" fmla="val 11729"/>
            </a:avLst>
          </a:prstGeom>
          <a:gradFill>
            <a:gsLst>
              <a:gs pos="0">
                <a:srgbClr val="7D552E">
                  <a:alpha val="48000"/>
                </a:srgbClr>
              </a:gs>
              <a:gs pos="33000">
                <a:srgbClr val="7D552E">
                  <a:alpha val="0"/>
                </a:srgb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27" name="陈小写3">
            <a:extLst>
              <a:ext uri="{FF2B5EF4-FFF2-40B4-BE49-F238E27FC236}">
                <a16:creationId xmlns:a16="http://schemas.microsoft.com/office/drawing/2014/main" id="{2A2DA8A7-2F84-1F9E-E79D-4E8303FEC5F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flipV="1">
            <a:off x="1563361" y="5847616"/>
            <a:ext cx="8364140" cy="2361969"/>
          </a:xfrm>
          <a:prstGeom prst="rect">
            <a:avLst/>
          </a:prstGeom>
        </p:spPr>
      </p:pic>
      <p:pic>
        <p:nvPicPr>
          <p:cNvPr id="29" name="陈小写4">
            <a:extLst>
              <a:ext uri="{FF2B5EF4-FFF2-40B4-BE49-F238E27FC236}">
                <a16:creationId xmlns:a16="http://schemas.microsoft.com/office/drawing/2014/main" id="{683B9A20-2FDC-B237-0F6A-0C242B39A4B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29030" y="4491143"/>
            <a:ext cx="2944836" cy="2416977"/>
          </a:xfrm>
          <a:prstGeom prst="rect">
            <a:avLst/>
          </a:prstGeom>
        </p:spPr>
      </p:pic>
      <p:pic>
        <p:nvPicPr>
          <p:cNvPr id="30" name="陈小写5">
            <a:extLst>
              <a:ext uri="{FF2B5EF4-FFF2-40B4-BE49-F238E27FC236}">
                <a16:creationId xmlns:a16="http://schemas.microsoft.com/office/drawing/2014/main" id="{0FD7C90E-ED3D-E603-CBE7-18921996151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262361" y="4491143"/>
            <a:ext cx="2929639" cy="2416977"/>
          </a:xfrm>
          <a:prstGeom prst="rect">
            <a:avLst/>
          </a:prstGeom>
        </p:spPr>
      </p:pic>
      <p:grpSp>
        <p:nvGrpSpPr>
          <p:cNvPr id="28" name="陈小写6">
            <a:extLst>
              <a:ext uri="{FF2B5EF4-FFF2-40B4-BE49-F238E27FC236}">
                <a16:creationId xmlns:a16="http://schemas.microsoft.com/office/drawing/2014/main" id="{F1EA8120-EDAD-3FC7-72CE-3ABA922EA422}"/>
              </a:ext>
            </a:extLst>
          </p:cNvPr>
          <p:cNvGrpSpPr/>
          <p:nvPr/>
        </p:nvGrpSpPr>
        <p:grpSpPr>
          <a:xfrm>
            <a:off x="2135956" y="4050885"/>
            <a:ext cx="7920088" cy="693194"/>
            <a:chOff x="2135956" y="4239196"/>
            <a:chExt cx="7920088" cy="693194"/>
          </a:xfrm>
        </p:grpSpPr>
        <p:sp>
          <p:nvSpPr>
            <p:cNvPr id="10" name="陈小写6-1">
              <a:extLst>
                <a:ext uri="{FF2B5EF4-FFF2-40B4-BE49-F238E27FC236}">
                  <a16:creationId xmlns:a16="http://schemas.microsoft.com/office/drawing/2014/main" id="{FBCA054F-A2E7-29C2-80EB-97C3D9C0E129}"/>
                </a:ext>
              </a:extLst>
            </p:cNvPr>
            <p:cNvSpPr/>
            <p:nvPr/>
          </p:nvSpPr>
          <p:spPr>
            <a:xfrm>
              <a:off x="2135956" y="4403838"/>
              <a:ext cx="7920088" cy="369333"/>
            </a:xfrm>
            <a:prstGeom prst="rect">
              <a:avLst/>
            </a:prstGeom>
            <a:gradFill>
              <a:gsLst>
                <a:gs pos="0">
                  <a:srgbClr val="7D552E">
                    <a:alpha val="0"/>
                  </a:srgbClr>
                </a:gs>
                <a:gs pos="58000">
                  <a:srgbClr val="7D552E">
                    <a:alpha val="50000"/>
                  </a:srgbClr>
                </a:gs>
                <a:gs pos="100000">
                  <a:srgbClr val="7D552E">
                    <a:alpha val="0"/>
                  </a:srgbClr>
                </a:gs>
                <a:gs pos="33000">
                  <a:srgbClr val="7D552E">
                    <a:alpha val="50000"/>
                  </a:srgbClr>
                </a:gs>
              </a:gsLst>
              <a:lin ang="0" scaled="0"/>
            </a:gradFill>
            <a:ln>
              <a:gradFill>
                <a:gsLst>
                  <a:gs pos="0">
                    <a:srgbClr val="7D552E">
                      <a:alpha val="0"/>
                    </a:srgbClr>
                  </a:gs>
                  <a:gs pos="41000">
                    <a:srgbClr val="7D552E"/>
                  </a:gs>
                  <a:gs pos="66000">
                    <a:srgbClr val="7D552E"/>
                  </a:gs>
                  <a:gs pos="100000">
                    <a:srgbClr val="7D552E">
                      <a:alpha val="0"/>
                    </a:srgbClr>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陈小写6-2">
              <a:extLst>
                <a:ext uri="{FF2B5EF4-FFF2-40B4-BE49-F238E27FC236}">
                  <a16:creationId xmlns:a16="http://schemas.microsoft.com/office/drawing/2014/main" id="{24D112A3-9558-368D-18F9-ABA6CDC9F66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59657" y="4239196"/>
              <a:ext cx="6054578" cy="330486"/>
            </a:xfrm>
            <a:prstGeom prst="rect">
              <a:avLst/>
            </a:prstGeom>
          </p:spPr>
        </p:pic>
        <p:pic>
          <p:nvPicPr>
            <p:cNvPr id="23" name="陈小写6-3">
              <a:extLst>
                <a:ext uri="{FF2B5EF4-FFF2-40B4-BE49-F238E27FC236}">
                  <a16:creationId xmlns:a16="http://schemas.microsoft.com/office/drawing/2014/main" id="{FA37AFAA-C5A7-BB1B-0936-43F749916AD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53307" y="4601904"/>
              <a:ext cx="6054578" cy="330486"/>
            </a:xfrm>
            <a:prstGeom prst="rect">
              <a:avLst/>
            </a:prstGeom>
          </p:spPr>
        </p:pic>
        <p:sp>
          <p:nvSpPr>
            <p:cNvPr id="13" name="陈小写6-4">
              <a:extLst>
                <a:ext uri="{FF2B5EF4-FFF2-40B4-BE49-F238E27FC236}">
                  <a16:creationId xmlns:a16="http://schemas.microsoft.com/office/drawing/2014/main" id="{7CCDF182-D4E3-6E83-343A-0138E71C78B7}"/>
                </a:ext>
              </a:extLst>
            </p:cNvPr>
            <p:cNvSpPr txBox="1"/>
            <p:nvPr/>
          </p:nvSpPr>
          <p:spPr>
            <a:xfrm>
              <a:off x="3665973" y="4409095"/>
              <a:ext cx="4860054" cy="369332"/>
            </a:xfrm>
            <a:prstGeom prst="rect">
              <a:avLst/>
            </a:prstGeom>
            <a:noFill/>
          </p:spPr>
          <p:txBody>
            <a:bodyPr wrap="square">
              <a:spAutoFit/>
            </a:bodyPr>
            <a:lstStyle/>
            <a:p>
              <a:pPr algn="dist"/>
              <a:r>
                <a:rPr lang="zh-CN" altLang="en-US" sz="1800" dirty="0">
                  <a:solidFill>
                    <a:schemeClr val="bg1"/>
                  </a:solidFill>
                  <a:effectLst>
                    <a:outerShdw blurRad="38100" dist="38100" dir="2700000" algn="tl">
                      <a:srgbClr val="000000">
                        <a:alpha val="43137"/>
                      </a:srgbClr>
                    </a:outerShdw>
                  </a:effectLst>
                  <a:cs typeface="+mn-ea"/>
                  <a:sym typeface="+mn-lt"/>
                </a:rPr>
                <a:t>尚信塑品</a:t>
              </a:r>
              <a:r>
                <a:rPr lang="en-US" altLang="zh-CN" sz="1800" dirty="0">
                  <a:solidFill>
                    <a:schemeClr val="bg1"/>
                  </a:solidFill>
                  <a:effectLst>
                    <a:outerShdw blurRad="38100" dist="38100" dir="2700000" algn="tl">
                      <a:srgbClr val="000000">
                        <a:alpha val="43137"/>
                      </a:srgbClr>
                    </a:outerShdw>
                  </a:effectLst>
                  <a:cs typeface="+mn-ea"/>
                  <a:sym typeface="+mn-lt"/>
                </a:rPr>
                <a:t>·</a:t>
              </a:r>
              <a:r>
                <a:rPr lang="zh-CN" altLang="en-US" sz="1800" dirty="0">
                  <a:solidFill>
                    <a:schemeClr val="bg1"/>
                  </a:solidFill>
                  <a:effectLst>
                    <a:outerShdw blurRad="38100" dist="38100" dir="2700000" algn="tl">
                      <a:srgbClr val="000000">
                        <a:alpha val="43137"/>
                      </a:srgbClr>
                    </a:outerShdw>
                  </a:effectLst>
                  <a:cs typeface="+mn-ea"/>
                  <a:sym typeface="+mn-lt"/>
                </a:rPr>
                <a:t>致用立身</a:t>
              </a:r>
              <a:endParaRPr lang="zh-CN" altLang="en-US" dirty="0">
                <a:solidFill>
                  <a:schemeClr val="bg1"/>
                </a:solidFill>
                <a:effectLst>
                  <a:outerShdw blurRad="38100" dist="38100" dir="2700000" algn="tl">
                    <a:srgbClr val="000000">
                      <a:alpha val="43137"/>
                    </a:srgbClr>
                  </a:outerShdw>
                </a:effectLst>
                <a:cs typeface="+mn-ea"/>
                <a:sym typeface="+mn-lt"/>
              </a:endParaRPr>
            </a:p>
          </p:txBody>
        </p:sp>
      </p:grpSp>
      <p:grpSp>
        <p:nvGrpSpPr>
          <p:cNvPr id="26" name="陈小写7">
            <a:extLst>
              <a:ext uri="{FF2B5EF4-FFF2-40B4-BE49-F238E27FC236}">
                <a16:creationId xmlns:a16="http://schemas.microsoft.com/office/drawing/2014/main" id="{A81C5F00-10A3-099E-35A6-B8AF508DFD0A}"/>
              </a:ext>
            </a:extLst>
          </p:cNvPr>
          <p:cNvGrpSpPr/>
          <p:nvPr/>
        </p:nvGrpSpPr>
        <p:grpSpPr>
          <a:xfrm>
            <a:off x="3340023" y="4809186"/>
            <a:ext cx="5511955" cy="376397"/>
            <a:chOff x="3340023" y="4809186"/>
            <a:chExt cx="5511955" cy="376397"/>
          </a:xfrm>
        </p:grpSpPr>
        <p:grpSp>
          <p:nvGrpSpPr>
            <p:cNvPr id="36" name="组合 35">
              <a:extLst>
                <a:ext uri="{FF2B5EF4-FFF2-40B4-BE49-F238E27FC236}">
                  <a16:creationId xmlns:a16="http://schemas.microsoft.com/office/drawing/2014/main" id="{5678DB75-CDFC-ED2E-B280-CB12DE427D6D}"/>
                </a:ext>
              </a:extLst>
            </p:cNvPr>
            <p:cNvGrpSpPr/>
            <p:nvPr/>
          </p:nvGrpSpPr>
          <p:grpSpPr>
            <a:xfrm>
              <a:off x="3340023" y="4809186"/>
              <a:ext cx="2250766" cy="376397"/>
              <a:chOff x="4647615" y="5023219"/>
              <a:chExt cx="2375725" cy="426651"/>
            </a:xfrm>
          </p:grpSpPr>
          <p:sp>
            <p:nvSpPr>
              <p:cNvPr id="25" name="陈小写7-1">
                <a:extLst>
                  <a:ext uri="{FF2B5EF4-FFF2-40B4-BE49-F238E27FC236}">
                    <a16:creationId xmlns:a16="http://schemas.microsoft.com/office/drawing/2014/main" id="{E11334AA-66FB-96D5-97D0-A1FA895D503A}"/>
                  </a:ext>
                </a:extLst>
              </p:cNvPr>
              <p:cNvSpPr/>
              <p:nvPr/>
            </p:nvSpPr>
            <p:spPr>
              <a:xfrm>
                <a:off x="5246363" y="5023219"/>
                <a:ext cx="1776977" cy="424838"/>
              </a:xfrm>
              <a:prstGeom prst="round2DiagRect">
                <a:avLst>
                  <a:gd name="adj1" fmla="val 50000"/>
                  <a:gd name="adj2" fmla="val 0"/>
                </a:avLst>
              </a:prstGeom>
              <a:solidFill>
                <a:schemeClr val="bg1">
                  <a:alpha val="49000"/>
                </a:schemeClr>
              </a:solidFill>
              <a:ln>
                <a:solidFill>
                  <a:srgbClr val="563B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zh-CN" altLang="en-US" dirty="0">
                    <a:solidFill>
                      <a:srgbClr val="563B20"/>
                    </a:solidFill>
                    <a:cs typeface="+mn-ea"/>
                    <a:sym typeface="+mn-lt"/>
                  </a:rPr>
                  <a:t>陈小写</a:t>
                </a:r>
              </a:p>
            </p:txBody>
          </p:sp>
          <p:sp>
            <p:nvSpPr>
              <p:cNvPr id="35" name="陈小写7-2">
                <a:extLst>
                  <a:ext uri="{FF2B5EF4-FFF2-40B4-BE49-F238E27FC236}">
                    <a16:creationId xmlns:a16="http://schemas.microsoft.com/office/drawing/2014/main" id="{88EA32E6-A71C-13FD-3988-3CA6094B7071}"/>
                  </a:ext>
                </a:extLst>
              </p:cNvPr>
              <p:cNvSpPr/>
              <p:nvPr/>
            </p:nvSpPr>
            <p:spPr>
              <a:xfrm>
                <a:off x="4647615" y="5025032"/>
                <a:ext cx="1336348" cy="424838"/>
              </a:xfrm>
              <a:prstGeom prst="round2DiagRect">
                <a:avLst>
                  <a:gd name="adj1" fmla="val 50000"/>
                  <a:gd name="adj2" fmla="val 0"/>
                </a:avLst>
              </a:prstGeom>
              <a:gradFill flip="none" rotWithShape="1">
                <a:gsLst>
                  <a:gs pos="0">
                    <a:srgbClr val="7D552E"/>
                  </a:gs>
                  <a:gs pos="100000">
                    <a:srgbClr val="563B20"/>
                  </a:gs>
                </a:gsLst>
                <a:lin ang="5400000" scaled="1"/>
                <a:tileRect/>
              </a:gradFill>
              <a:ln>
                <a:solidFill>
                  <a:srgbClr val="563B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汇报人</a:t>
                </a:r>
              </a:p>
            </p:txBody>
          </p:sp>
        </p:grpSp>
        <p:grpSp>
          <p:nvGrpSpPr>
            <p:cNvPr id="2" name="组合 1">
              <a:extLst>
                <a:ext uri="{FF2B5EF4-FFF2-40B4-BE49-F238E27FC236}">
                  <a16:creationId xmlns:a16="http://schemas.microsoft.com/office/drawing/2014/main" id="{A8224205-8B47-2F33-57A5-F22EE87C6F0A}"/>
                </a:ext>
              </a:extLst>
            </p:cNvPr>
            <p:cNvGrpSpPr/>
            <p:nvPr/>
          </p:nvGrpSpPr>
          <p:grpSpPr>
            <a:xfrm>
              <a:off x="6291864" y="4809186"/>
              <a:ext cx="2560114" cy="376397"/>
              <a:chOff x="4647615" y="5023219"/>
              <a:chExt cx="2702247" cy="426651"/>
            </a:xfrm>
          </p:grpSpPr>
          <p:sp>
            <p:nvSpPr>
              <p:cNvPr id="3" name="陈小写7-3">
                <a:extLst>
                  <a:ext uri="{FF2B5EF4-FFF2-40B4-BE49-F238E27FC236}">
                    <a16:creationId xmlns:a16="http://schemas.microsoft.com/office/drawing/2014/main" id="{6F60C188-5DD9-814E-1EFD-205056D97E18}"/>
                  </a:ext>
                </a:extLst>
              </p:cNvPr>
              <p:cNvSpPr/>
              <p:nvPr/>
            </p:nvSpPr>
            <p:spPr>
              <a:xfrm>
                <a:off x="5246363" y="5023219"/>
                <a:ext cx="2103499" cy="424839"/>
              </a:xfrm>
              <a:prstGeom prst="round2DiagRect">
                <a:avLst>
                  <a:gd name="adj1" fmla="val 50000"/>
                  <a:gd name="adj2" fmla="val 0"/>
                </a:avLst>
              </a:prstGeom>
              <a:solidFill>
                <a:schemeClr val="bg1">
                  <a:alpha val="49000"/>
                </a:schemeClr>
              </a:solidFill>
              <a:ln>
                <a:solidFill>
                  <a:srgbClr val="563B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altLang="zh-CN" dirty="0">
                    <a:solidFill>
                      <a:srgbClr val="563B20"/>
                    </a:solidFill>
                    <a:cs typeface="+mn-ea"/>
                    <a:sym typeface="+mn-lt"/>
                  </a:rPr>
                  <a:t>2024.3.29</a:t>
                </a:r>
                <a:endParaRPr lang="zh-CN" altLang="en-US" dirty="0">
                  <a:solidFill>
                    <a:srgbClr val="563B20"/>
                  </a:solidFill>
                  <a:cs typeface="+mn-ea"/>
                  <a:sym typeface="+mn-lt"/>
                </a:endParaRPr>
              </a:p>
            </p:txBody>
          </p:sp>
          <p:sp>
            <p:nvSpPr>
              <p:cNvPr id="4" name="陈小写7-4">
                <a:extLst>
                  <a:ext uri="{FF2B5EF4-FFF2-40B4-BE49-F238E27FC236}">
                    <a16:creationId xmlns:a16="http://schemas.microsoft.com/office/drawing/2014/main" id="{B0C6C64B-2925-6C61-20EA-BC52E4E04147}"/>
                  </a:ext>
                </a:extLst>
              </p:cNvPr>
              <p:cNvSpPr/>
              <p:nvPr/>
            </p:nvSpPr>
            <p:spPr>
              <a:xfrm>
                <a:off x="4647615" y="5025032"/>
                <a:ext cx="1336348" cy="424838"/>
              </a:xfrm>
              <a:prstGeom prst="round2DiagRect">
                <a:avLst>
                  <a:gd name="adj1" fmla="val 50000"/>
                  <a:gd name="adj2" fmla="val 0"/>
                </a:avLst>
              </a:prstGeom>
              <a:gradFill flip="none" rotWithShape="1">
                <a:gsLst>
                  <a:gs pos="0">
                    <a:srgbClr val="7D552E"/>
                  </a:gs>
                  <a:gs pos="100000">
                    <a:srgbClr val="563B20"/>
                  </a:gs>
                </a:gsLst>
                <a:lin ang="5400000" scaled="1"/>
                <a:tileRect/>
              </a:gradFill>
              <a:ln>
                <a:solidFill>
                  <a:srgbClr val="563B2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汇报时间</a:t>
                </a:r>
              </a:p>
            </p:txBody>
          </p:sp>
        </p:grpSp>
      </p:grpSp>
      <p:pic>
        <p:nvPicPr>
          <p:cNvPr id="38" name="陈小写9">
            <a:extLst>
              <a:ext uri="{FF2B5EF4-FFF2-40B4-BE49-F238E27FC236}">
                <a16:creationId xmlns:a16="http://schemas.microsoft.com/office/drawing/2014/main" id="{4ACCCD2D-1DEE-B981-EA72-199E8AA4862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5416" y="0"/>
            <a:ext cx="4572896" cy="6858000"/>
          </a:xfrm>
          <a:prstGeom prst="rect">
            <a:avLst/>
          </a:prstGeom>
        </p:spPr>
      </p:pic>
      <p:pic>
        <p:nvPicPr>
          <p:cNvPr id="7" name="陈小写10">
            <a:extLst>
              <a:ext uri="{FF2B5EF4-FFF2-40B4-BE49-F238E27FC236}">
                <a16:creationId xmlns:a16="http://schemas.microsoft.com/office/drawing/2014/main" id="{1C4A9137-A546-F2BB-E2F5-F4FBA9CA608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06400" y="173711"/>
            <a:ext cx="2430013" cy="613689"/>
          </a:xfrm>
          <a:prstGeom prst="rect">
            <a:avLst/>
          </a:prstGeom>
        </p:spPr>
      </p:pic>
      <p:sp>
        <p:nvSpPr>
          <p:cNvPr id="6" name="文本框 5">
            <a:extLst>
              <a:ext uri="{FF2B5EF4-FFF2-40B4-BE49-F238E27FC236}">
                <a16:creationId xmlns:a16="http://schemas.microsoft.com/office/drawing/2014/main" id="{A012EEA1-6DDD-F844-6EFA-9C1733F4CEFF}"/>
              </a:ext>
            </a:extLst>
          </p:cNvPr>
          <p:cNvSpPr txBox="1"/>
          <p:nvPr/>
        </p:nvSpPr>
        <p:spPr>
          <a:xfrm>
            <a:off x="2018532" y="1989402"/>
            <a:ext cx="7956995" cy="1976619"/>
          </a:xfrm>
          <a:custGeom>
            <a:avLst/>
            <a:gdLst/>
            <a:ahLst/>
            <a:cxnLst/>
            <a:rect l="l" t="t" r="r" b="b"/>
            <a:pathLst>
              <a:path w="7956995" h="1976619">
                <a:moveTo>
                  <a:pt x="2835469" y="1572454"/>
                </a:moveTo>
                <a:lnTo>
                  <a:pt x="2862834" y="1614554"/>
                </a:lnTo>
                <a:lnTo>
                  <a:pt x="2900725" y="1652445"/>
                </a:lnTo>
                <a:lnTo>
                  <a:pt x="2839679" y="1574559"/>
                </a:lnTo>
                <a:close/>
                <a:moveTo>
                  <a:pt x="2873359" y="1545088"/>
                </a:moveTo>
                <a:lnTo>
                  <a:pt x="2871255" y="1555613"/>
                </a:lnTo>
                <a:lnTo>
                  <a:pt x="2888095" y="1578769"/>
                </a:lnTo>
                <a:lnTo>
                  <a:pt x="2900725" y="1589294"/>
                </a:lnTo>
                <a:close/>
                <a:moveTo>
                  <a:pt x="2845994" y="1509303"/>
                </a:moveTo>
                <a:lnTo>
                  <a:pt x="2837574" y="1511408"/>
                </a:lnTo>
                <a:cubicBezTo>
                  <a:pt x="2844591" y="1526845"/>
                  <a:pt x="2848450" y="1537370"/>
                  <a:pt x="2849152" y="1542983"/>
                </a:cubicBezTo>
                <a:cubicBezTo>
                  <a:pt x="2849854" y="1548597"/>
                  <a:pt x="2852309" y="1555964"/>
                  <a:pt x="2856519" y="1565086"/>
                </a:cubicBezTo>
                <a:cubicBezTo>
                  <a:pt x="2860729" y="1574208"/>
                  <a:pt x="2867746" y="1583330"/>
                  <a:pt x="2877569" y="1592451"/>
                </a:cubicBezTo>
                <a:cubicBezTo>
                  <a:pt x="2887393" y="1601573"/>
                  <a:pt x="2903531" y="1619466"/>
                  <a:pt x="2925985" y="1646130"/>
                </a:cubicBezTo>
                <a:lnTo>
                  <a:pt x="2932300" y="1644025"/>
                </a:lnTo>
                <a:cubicBezTo>
                  <a:pt x="2923880" y="1635605"/>
                  <a:pt x="2913706" y="1623325"/>
                  <a:pt x="2901777" y="1607187"/>
                </a:cubicBezTo>
                <a:cubicBezTo>
                  <a:pt x="2889849" y="1591048"/>
                  <a:pt x="2873359" y="1569647"/>
                  <a:pt x="2852309" y="1542983"/>
                </a:cubicBezTo>
                <a:lnTo>
                  <a:pt x="2862834" y="1551404"/>
                </a:lnTo>
                <a:cubicBezTo>
                  <a:pt x="2858625" y="1537370"/>
                  <a:pt x="2853011" y="1523337"/>
                  <a:pt x="2845994" y="1509303"/>
                </a:cubicBezTo>
                <a:close/>
                <a:moveTo>
                  <a:pt x="7216026" y="1429312"/>
                </a:moveTo>
                <a:lnTo>
                  <a:pt x="7133930" y="1467202"/>
                </a:lnTo>
                <a:lnTo>
                  <a:pt x="7089724" y="1517723"/>
                </a:lnTo>
                <a:lnTo>
                  <a:pt x="7018154" y="1517723"/>
                </a:lnTo>
                <a:lnTo>
                  <a:pt x="6999208" y="1599819"/>
                </a:lnTo>
                <a:lnTo>
                  <a:pt x="7003418" y="1601924"/>
                </a:lnTo>
                <a:lnTo>
                  <a:pt x="7005523" y="1595609"/>
                </a:lnTo>
                <a:cubicBezTo>
                  <a:pt x="7040607" y="1598416"/>
                  <a:pt x="7070779" y="1586487"/>
                  <a:pt x="7096040" y="1559824"/>
                </a:cubicBezTo>
                <a:lnTo>
                  <a:pt x="7216026" y="1431417"/>
                </a:lnTo>
                <a:close/>
                <a:moveTo>
                  <a:pt x="1010519" y="1420892"/>
                </a:moveTo>
                <a:lnTo>
                  <a:pt x="1017255" y="1420892"/>
                </a:lnTo>
                <a:lnTo>
                  <a:pt x="1019360" y="1427207"/>
                </a:lnTo>
                <a:close/>
                <a:moveTo>
                  <a:pt x="437518" y="1405532"/>
                </a:moveTo>
                <a:lnTo>
                  <a:pt x="417323" y="1415629"/>
                </a:lnTo>
                <a:cubicBezTo>
                  <a:pt x="407500" y="1423348"/>
                  <a:pt x="392063" y="1433522"/>
                  <a:pt x="371013" y="1446152"/>
                </a:cubicBezTo>
                <a:lnTo>
                  <a:pt x="350623" y="1467816"/>
                </a:lnTo>
                <a:lnTo>
                  <a:pt x="368380" y="1455362"/>
                </a:lnTo>
                <a:cubicBezTo>
                  <a:pt x="378905" y="1448170"/>
                  <a:pt x="387325" y="1442644"/>
                  <a:pt x="393640" y="1438785"/>
                </a:cubicBezTo>
                <a:cubicBezTo>
                  <a:pt x="406270" y="1431066"/>
                  <a:pt x="416795" y="1426155"/>
                  <a:pt x="425215" y="1424049"/>
                </a:cubicBezTo>
                <a:cubicBezTo>
                  <a:pt x="433636" y="1421944"/>
                  <a:pt x="443459" y="1419489"/>
                  <a:pt x="454686" y="1416682"/>
                </a:cubicBezTo>
                <a:lnTo>
                  <a:pt x="446266" y="1406157"/>
                </a:lnTo>
                <a:close/>
                <a:moveTo>
                  <a:pt x="2740743" y="1380897"/>
                </a:moveTo>
                <a:lnTo>
                  <a:pt x="2728113" y="1395632"/>
                </a:lnTo>
                <a:lnTo>
                  <a:pt x="2753373" y="1462992"/>
                </a:lnTo>
                <a:lnTo>
                  <a:pt x="2761793" y="1471413"/>
                </a:lnTo>
                <a:lnTo>
                  <a:pt x="2749163" y="1431417"/>
                </a:lnTo>
                <a:lnTo>
                  <a:pt x="2757583" y="1456677"/>
                </a:lnTo>
                <a:lnTo>
                  <a:pt x="2768108" y="1456677"/>
                </a:lnTo>
                <a:lnTo>
                  <a:pt x="2744953" y="1383001"/>
                </a:lnTo>
                <a:close/>
                <a:moveTo>
                  <a:pt x="2787053" y="1343006"/>
                </a:moveTo>
                <a:lnTo>
                  <a:pt x="2747058" y="1374581"/>
                </a:lnTo>
                <a:lnTo>
                  <a:pt x="2768108" y="1444047"/>
                </a:lnTo>
                <a:lnTo>
                  <a:pt x="2774423" y="1439837"/>
                </a:lnTo>
                <a:cubicBezTo>
                  <a:pt x="2774423" y="1431417"/>
                  <a:pt x="2774423" y="1425453"/>
                  <a:pt x="2774423" y="1421944"/>
                </a:cubicBezTo>
                <a:cubicBezTo>
                  <a:pt x="2774423" y="1418436"/>
                  <a:pt x="2776879" y="1414577"/>
                  <a:pt x="2781791" y="1410367"/>
                </a:cubicBezTo>
                <a:cubicBezTo>
                  <a:pt x="2786702" y="1406157"/>
                  <a:pt x="2793368" y="1397035"/>
                  <a:pt x="2801789" y="1383001"/>
                </a:cubicBezTo>
                <a:close/>
                <a:moveTo>
                  <a:pt x="7462314" y="1334586"/>
                </a:moveTo>
                <a:lnTo>
                  <a:pt x="7420213" y="1353531"/>
                </a:lnTo>
                <a:lnTo>
                  <a:pt x="7411793" y="1349321"/>
                </a:lnTo>
                <a:cubicBezTo>
                  <a:pt x="7393549" y="1359145"/>
                  <a:pt x="7378814" y="1366161"/>
                  <a:pt x="7367588" y="1370371"/>
                </a:cubicBezTo>
                <a:cubicBezTo>
                  <a:pt x="7356361" y="1374581"/>
                  <a:pt x="7339871" y="1385808"/>
                  <a:pt x="7318120" y="1404052"/>
                </a:cubicBezTo>
                <a:cubicBezTo>
                  <a:pt x="7296368" y="1422295"/>
                  <a:pt x="7259530" y="1453871"/>
                  <a:pt x="7207606" y="1498778"/>
                </a:cubicBezTo>
                <a:lnTo>
                  <a:pt x="7121300" y="1587189"/>
                </a:lnTo>
                <a:lnTo>
                  <a:pt x="7205500" y="1559824"/>
                </a:lnTo>
                <a:lnTo>
                  <a:pt x="7249706" y="1513513"/>
                </a:lnTo>
                <a:lnTo>
                  <a:pt x="7268651" y="1513513"/>
                </a:lnTo>
                <a:lnTo>
                  <a:pt x="7274966" y="1498778"/>
                </a:lnTo>
                <a:cubicBezTo>
                  <a:pt x="7319874" y="1512811"/>
                  <a:pt x="7367588" y="1519828"/>
                  <a:pt x="7418108" y="1519828"/>
                </a:cubicBezTo>
                <a:lnTo>
                  <a:pt x="7409688" y="1521933"/>
                </a:lnTo>
                <a:lnTo>
                  <a:pt x="7443368" y="1534563"/>
                </a:lnTo>
                <a:lnTo>
                  <a:pt x="7458104" y="1551404"/>
                </a:lnTo>
                <a:lnTo>
                  <a:pt x="7464419" y="1534563"/>
                </a:lnTo>
                <a:lnTo>
                  <a:pt x="7447579" y="1526143"/>
                </a:lnTo>
                <a:lnTo>
                  <a:pt x="7462314" y="1526143"/>
                </a:lnTo>
                <a:lnTo>
                  <a:pt x="7464419" y="1338796"/>
                </a:lnTo>
                <a:close/>
                <a:moveTo>
                  <a:pt x="2850204" y="1286170"/>
                </a:moveTo>
                <a:lnTo>
                  <a:pt x="2818629" y="1317746"/>
                </a:lnTo>
                <a:lnTo>
                  <a:pt x="2808104" y="1321956"/>
                </a:lnTo>
                <a:lnTo>
                  <a:pt x="2818629" y="1345111"/>
                </a:lnTo>
                <a:cubicBezTo>
                  <a:pt x="2829856" y="1328271"/>
                  <a:pt x="2840381" y="1308624"/>
                  <a:pt x="2850204" y="1286170"/>
                </a:cubicBezTo>
                <a:close/>
                <a:moveTo>
                  <a:pt x="1094614" y="1258805"/>
                </a:moveTo>
                <a:lnTo>
                  <a:pt x="1103139" y="1260151"/>
                </a:lnTo>
                <a:lnTo>
                  <a:pt x="1101456" y="1258805"/>
                </a:lnTo>
                <a:lnTo>
                  <a:pt x="1120593" y="1261827"/>
                </a:lnTo>
                <a:lnTo>
                  <a:pt x="1160922" y="1260910"/>
                </a:lnTo>
                <a:lnTo>
                  <a:pt x="1162105" y="1261039"/>
                </a:lnTo>
                <a:lnTo>
                  <a:pt x="1167765" y="1260910"/>
                </a:lnTo>
                <a:cubicBezTo>
                  <a:pt x="1192323" y="1259507"/>
                  <a:pt x="1208462" y="1261261"/>
                  <a:pt x="1216180" y="1266173"/>
                </a:cubicBezTo>
                <a:cubicBezTo>
                  <a:pt x="1223899" y="1271084"/>
                  <a:pt x="1231617" y="1273540"/>
                  <a:pt x="1239335" y="1273540"/>
                </a:cubicBezTo>
                <a:cubicBezTo>
                  <a:pt x="1247054" y="1273540"/>
                  <a:pt x="1255825" y="1277750"/>
                  <a:pt x="1265649" y="1286170"/>
                </a:cubicBezTo>
                <a:cubicBezTo>
                  <a:pt x="1275472" y="1294590"/>
                  <a:pt x="1293715" y="1302309"/>
                  <a:pt x="1320379" y="1309326"/>
                </a:cubicBezTo>
                <a:cubicBezTo>
                  <a:pt x="1347043" y="1316342"/>
                  <a:pt x="1367391" y="1323008"/>
                  <a:pt x="1381425" y="1329323"/>
                </a:cubicBezTo>
                <a:cubicBezTo>
                  <a:pt x="1395458" y="1335638"/>
                  <a:pt x="1413000" y="1344409"/>
                  <a:pt x="1434050" y="1355636"/>
                </a:cubicBezTo>
                <a:cubicBezTo>
                  <a:pt x="1445277" y="1371073"/>
                  <a:pt x="1453697" y="1381247"/>
                  <a:pt x="1459311" y="1386159"/>
                </a:cubicBezTo>
                <a:cubicBezTo>
                  <a:pt x="1464924" y="1391071"/>
                  <a:pt x="1469134" y="1398438"/>
                  <a:pt x="1471941" y="1408262"/>
                </a:cubicBezTo>
                <a:cubicBezTo>
                  <a:pt x="1474748" y="1418085"/>
                  <a:pt x="1477203" y="1425804"/>
                  <a:pt x="1479309" y="1431417"/>
                </a:cubicBezTo>
                <a:cubicBezTo>
                  <a:pt x="1481413" y="1437030"/>
                  <a:pt x="1481413" y="1443345"/>
                  <a:pt x="1479309" y="1450362"/>
                </a:cubicBezTo>
                <a:cubicBezTo>
                  <a:pt x="1477203" y="1457379"/>
                  <a:pt x="1477203" y="1464045"/>
                  <a:pt x="1479309" y="1470360"/>
                </a:cubicBezTo>
                <a:cubicBezTo>
                  <a:pt x="1481413" y="1476675"/>
                  <a:pt x="1484571" y="1485446"/>
                  <a:pt x="1488781" y="1496673"/>
                </a:cubicBezTo>
                <a:lnTo>
                  <a:pt x="1471941" y="1538773"/>
                </a:lnTo>
                <a:cubicBezTo>
                  <a:pt x="1443874" y="1542983"/>
                  <a:pt x="1423175" y="1546141"/>
                  <a:pt x="1409843" y="1548246"/>
                </a:cubicBezTo>
                <a:cubicBezTo>
                  <a:pt x="1396511" y="1550351"/>
                  <a:pt x="1379671" y="1552105"/>
                  <a:pt x="1359322" y="1553509"/>
                </a:cubicBezTo>
                <a:lnTo>
                  <a:pt x="1356892" y="1553049"/>
                </a:lnTo>
                <a:lnTo>
                  <a:pt x="1352479" y="1553509"/>
                </a:lnTo>
                <a:cubicBezTo>
                  <a:pt x="1332130" y="1554912"/>
                  <a:pt x="1313536" y="1546141"/>
                  <a:pt x="1296696" y="1527196"/>
                </a:cubicBezTo>
                <a:cubicBezTo>
                  <a:pt x="1279856" y="1508251"/>
                  <a:pt x="1251087" y="1479131"/>
                  <a:pt x="1210390" y="1439837"/>
                </a:cubicBezTo>
                <a:lnTo>
                  <a:pt x="1187234" y="1412472"/>
                </a:lnTo>
                <a:cubicBezTo>
                  <a:pt x="1153554" y="1384405"/>
                  <a:pt x="1129697" y="1364407"/>
                  <a:pt x="1115664" y="1352479"/>
                </a:cubicBezTo>
                <a:cubicBezTo>
                  <a:pt x="1101630" y="1340550"/>
                  <a:pt x="1087597" y="1333183"/>
                  <a:pt x="1073563" y="1330376"/>
                </a:cubicBezTo>
                <a:cubicBezTo>
                  <a:pt x="1059530" y="1327569"/>
                  <a:pt x="1039883" y="1321956"/>
                  <a:pt x="1014622" y="1313536"/>
                </a:cubicBezTo>
                <a:lnTo>
                  <a:pt x="1033568" y="1309326"/>
                </a:lnTo>
                <a:lnTo>
                  <a:pt x="1029358" y="1298801"/>
                </a:lnTo>
                <a:lnTo>
                  <a:pt x="1048303" y="1292485"/>
                </a:lnTo>
                <a:lnTo>
                  <a:pt x="1037778" y="1284065"/>
                </a:lnTo>
                <a:lnTo>
                  <a:pt x="1054618" y="1279855"/>
                </a:lnTo>
                <a:lnTo>
                  <a:pt x="1050408" y="1269330"/>
                </a:lnTo>
                <a:lnTo>
                  <a:pt x="1105138" y="1267225"/>
                </a:lnTo>
                <a:close/>
                <a:moveTo>
                  <a:pt x="690449" y="1252490"/>
                </a:moveTo>
                <a:lnTo>
                  <a:pt x="706147" y="1264002"/>
                </a:lnTo>
                <a:lnTo>
                  <a:pt x="697292" y="1252490"/>
                </a:lnTo>
                <a:lnTo>
                  <a:pt x="728867" y="1275645"/>
                </a:lnTo>
                <a:lnTo>
                  <a:pt x="831686" y="1415479"/>
                </a:lnTo>
                <a:lnTo>
                  <a:pt x="869376" y="1387212"/>
                </a:lnTo>
                <a:lnTo>
                  <a:pt x="870744" y="1391317"/>
                </a:lnTo>
                <a:lnTo>
                  <a:pt x="876219" y="1387212"/>
                </a:lnTo>
                <a:cubicBezTo>
                  <a:pt x="876219" y="1388615"/>
                  <a:pt x="876921" y="1390720"/>
                  <a:pt x="878324" y="1393527"/>
                </a:cubicBezTo>
                <a:cubicBezTo>
                  <a:pt x="879727" y="1396333"/>
                  <a:pt x="878324" y="1401245"/>
                  <a:pt x="874114" y="1408262"/>
                </a:cubicBezTo>
                <a:cubicBezTo>
                  <a:pt x="869904" y="1415279"/>
                  <a:pt x="862887" y="1427207"/>
                  <a:pt x="853063" y="1444047"/>
                </a:cubicBezTo>
                <a:cubicBezTo>
                  <a:pt x="867097" y="1462291"/>
                  <a:pt x="878324" y="1478780"/>
                  <a:pt x="886744" y="1493515"/>
                </a:cubicBezTo>
                <a:cubicBezTo>
                  <a:pt x="895164" y="1508251"/>
                  <a:pt x="902181" y="1521933"/>
                  <a:pt x="907794" y="1534563"/>
                </a:cubicBezTo>
                <a:lnTo>
                  <a:pt x="897636" y="1528099"/>
                </a:lnTo>
                <a:lnTo>
                  <a:pt x="900951" y="1534563"/>
                </a:lnTo>
                <a:lnTo>
                  <a:pt x="889429" y="1527231"/>
                </a:lnTo>
                <a:lnTo>
                  <a:pt x="907794" y="1555613"/>
                </a:lnTo>
                <a:lnTo>
                  <a:pt x="894678" y="1545919"/>
                </a:lnTo>
                <a:lnTo>
                  <a:pt x="900951" y="1555613"/>
                </a:lnTo>
                <a:lnTo>
                  <a:pt x="864831" y="1528916"/>
                </a:lnTo>
                <a:lnTo>
                  <a:pt x="884639" y="1561929"/>
                </a:lnTo>
                <a:lnTo>
                  <a:pt x="875743" y="1558507"/>
                </a:lnTo>
                <a:lnTo>
                  <a:pt x="877796" y="1561929"/>
                </a:lnTo>
                <a:lnTo>
                  <a:pt x="859522" y="1554900"/>
                </a:lnTo>
                <a:lnTo>
                  <a:pt x="866746" y="1566139"/>
                </a:lnTo>
                <a:cubicBezTo>
                  <a:pt x="868851" y="1568945"/>
                  <a:pt x="869904" y="1572805"/>
                  <a:pt x="869904" y="1577716"/>
                </a:cubicBezTo>
                <a:cubicBezTo>
                  <a:pt x="869904" y="1582628"/>
                  <a:pt x="870605" y="1590697"/>
                  <a:pt x="872009" y="1601924"/>
                </a:cubicBezTo>
                <a:lnTo>
                  <a:pt x="848853" y="1604029"/>
                </a:lnTo>
                <a:lnTo>
                  <a:pt x="848402" y="1603448"/>
                </a:lnTo>
                <a:lnTo>
                  <a:pt x="842010" y="1604029"/>
                </a:lnTo>
                <a:lnTo>
                  <a:pt x="800492" y="1550648"/>
                </a:lnTo>
                <a:lnTo>
                  <a:pt x="829908" y="1597714"/>
                </a:lnTo>
                <a:lnTo>
                  <a:pt x="823065" y="1597714"/>
                </a:lnTo>
                <a:lnTo>
                  <a:pt x="815173" y="1597714"/>
                </a:lnTo>
                <a:lnTo>
                  <a:pt x="806753" y="1614554"/>
                </a:lnTo>
                <a:lnTo>
                  <a:pt x="802904" y="1608567"/>
                </a:lnTo>
                <a:lnTo>
                  <a:pt x="799910" y="1614554"/>
                </a:lnTo>
                <a:lnTo>
                  <a:pt x="782172" y="1586962"/>
                </a:lnTo>
                <a:lnTo>
                  <a:pt x="775178" y="1589294"/>
                </a:lnTo>
                <a:lnTo>
                  <a:pt x="773964" y="1587418"/>
                </a:lnTo>
                <a:lnTo>
                  <a:pt x="768335" y="1589294"/>
                </a:lnTo>
                <a:cubicBezTo>
                  <a:pt x="757108" y="1573857"/>
                  <a:pt x="749389" y="1561929"/>
                  <a:pt x="745179" y="1553509"/>
                </a:cubicBezTo>
                <a:cubicBezTo>
                  <a:pt x="740969" y="1545088"/>
                  <a:pt x="734303" y="1537019"/>
                  <a:pt x="725181" y="1529301"/>
                </a:cubicBezTo>
                <a:cubicBezTo>
                  <a:pt x="716060" y="1521582"/>
                  <a:pt x="700974" y="1505795"/>
                  <a:pt x="679924" y="1481938"/>
                </a:cubicBezTo>
                <a:cubicBezTo>
                  <a:pt x="685537" y="1473518"/>
                  <a:pt x="688694" y="1466852"/>
                  <a:pt x="689396" y="1461940"/>
                </a:cubicBezTo>
                <a:cubicBezTo>
                  <a:pt x="690098" y="1457028"/>
                  <a:pt x="687642" y="1448608"/>
                  <a:pt x="682029" y="1436680"/>
                </a:cubicBezTo>
                <a:cubicBezTo>
                  <a:pt x="676415" y="1424751"/>
                  <a:pt x="667995" y="1403350"/>
                  <a:pt x="656768" y="1372476"/>
                </a:cubicBezTo>
                <a:lnTo>
                  <a:pt x="625193" y="1345111"/>
                </a:lnTo>
                <a:lnTo>
                  <a:pt x="633613" y="1334586"/>
                </a:lnTo>
                <a:lnTo>
                  <a:pt x="637999" y="1337656"/>
                </a:lnTo>
                <a:lnTo>
                  <a:pt x="640456" y="1334586"/>
                </a:lnTo>
                <a:lnTo>
                  <a:pt x="656841" y="1346055"/>
                </a:lnTo>
                <a:lnTo>
                  <a:pt x="658873" y="1343006"/>
                </a:lnTo>
                <a:lnTo>
                  <a:pt x="637823" y="1324061"/>
                </a:lnTo>
                <a:cubicBezTo>
                  <a:pt x="639226" y="1317044"/>
                  <a:pt x="641682" y="1305817"/>
                  <a:pt x="645191" y="1290380"/>
                </a:cubicBezTo>
                <a:cubicBezTo>
                  <a:pt x="648699" y="1274944"/>
                  <a:pt x="654663" y="1264418"/>
                  <a:pt x="663083" y="1258805"/>
                </a:cubicBezTo>
                <a:lnTo>
                  <a:pt x="668190" y="1261869"/>
                </a:lnTo>
                <a:lnTo>
                  <a:pt x="669926" y="1258805"/>
                </a:lnTo>
                <a:lnTo>
                  <a:pt x="698867" y="1276169"/>
                </a:lnTo>
                <a:lnTo>
                  <a:pt x="696764" y="1273540"/>
                </a:lnTo>
                <a:lnTo>
                  <a:pt x="707177" y="1278003"/>
                </a:lnTo>
                <a:lnTo>
                  <a:pt x="703607" y="1273540"/>
                </a:lnTo>
                <a:lnTo>
                  <a:pt x="708133" y="1275480"/>
                </a:lnTo>
                <a:close/>
                <a:moveTo>
                  <a:pt x="909371" y="1244070"/>
                </a:moveTo>
                <a:lnTo>
                  <a:pt x="920371" y="1265545"/>
                </a:lnTo>
                <a:lnTo>
                  <a:pt x="916214" y="1244070"/>
                </a:lnTo>
                <a:cubicBezTo>
                  <a:pt x="941475" y="1304414"/>
                  <a:pt x="970945" y="1361951"/>
                  <a:pt x="1004625" y="1416682"/>
                </a:cubicBezTo>
                <a:lnTo>
                  <a:pt x="1010519" y="1420892"/>
                </a:lnTo>
                <a:lnTo>
                  <a:pt x="1010412" y="1420892"/>
                </a:lnTo>
                <a:lnTo>
                  <a:pt x="1012518" y="1427207"/>
                </a:lnTo>
                <a:lnTo>
                  <a:pt x="1008324" y="1424211"/>
                </a:lnTo>
                <a:lnTo>
                  <a:pt x="1019360" y="1447205"/>
                </a:lnTo>
                <a:cubicBezTo>
                  <a:pt x="1023571" y="1452116"/>
                  <a:pt x="1028131" y="1459484"/>
                  <a:pt x="1033043" y="1469308"/>
                </a:cubicBezTo>
                <a:cubicBezTo>
                  <a:pt x="1037955" y="1479131"/>
                  <a:pt x="1047778" y="1494217"/>
                  <a:pt x="1062513" y="1514566"/>
                </a:cubicBezTo>
                <a:cubicBezTo>
                  <a:pt x="1077249" y="1534914"/>
                  <a:pt x="1090931" y="1554912"/>
                  <a:pt x="1103562" y="1574559"/>
                </a:cubicBezTo>
                <a:cubicBezTo>
                  <a:pt x="1120402" y="1585786"/>
                  <a:pt x="1134435" y="1594556"/>
                  <a:pt x="1145662" y="1600872"/>
                </a:cubicBezTo>
                <a:lnTo>
                  <a:pt x="1164572" y="1604170"/>
                </a:lnTo>
                <a:lnTo>
                  <a:pt x="1195655" y="1597714"/>
                </a:lnTo>
                <a:cubicBezTo>
                  <a:pt x="1222318" y="1589294"/>
                  <a:pt x="1252490" y="1582979"/>
                  <a:pt x="1286171" y="1578769"/>
                </a:cubicBezTo>
                <a:cubicBezTo>
                  <a:pt x="1303011" y="1576664"/>
                  <a:pt x="1317220" y="1576488"/>
                  <a:pt x="1328798" y="1578242"/>
                </a:cubicBezTo>
                <a:lnTo>
                  <a:pt x="1328997" y="1578324"/>
                </a:lnTo>
                <a:lnTo>
                  <a:pt x="1335640" y="1578242"/>
                </a:lnTo>
                <a:cubicBezTo>
                  <a:pt x="1347218" y="1579997"/>
                  <a:pt x="1356164" y="1583680"/>
                  <a:pt x="1362479" y="1589294"/>
                </a:cubicBezTo>
                <a:cubicBezTo>
                  <a:pt x="1375109" y="1600521"/>
                  <a:pt x="1391248" y="1614554"/>
                  <a:pt x="1410895" y="1631394"/>
                </a:cubicBezTo>
                <a:cubicBezTo>
                  <a:pt x="1410895" y="1638411"/>
                  <a:pt x="1411597" y="1644025"/>
                  <a:pt x="1413000" y="1648235"/>
                </a:cubicBezTo>
                <a:cubicBezTo>
                  <a:pt x="1414404" y="1652445"/>
                  <a:pt x="1417912" y="1659111"/>
                  <a:pt x="1423525" y="1668232"/>
                </a:cubicBezTo>
                <a:cubicBezTo>
                  <a:pt x="1429139" y="1677354"/>
                  <a:pt x="1433349" y="1687528"/>
                  <a:pt x="1436156" y="1698755"/>
                </a:cubicBezTo>
                <a:lnTo>
                  <a:pt x="1419315" y="1719805"/>
                </a:lnTo>
                <a:lnTo>
                  <a:pt x="1375109" y="1749276"/>
                </a:lnTo>
                <a:lnTo>
                  <a:pt x="1358269" y="1768221"/>
                </a:lnTo>
                <a:cubicBezTo>
                  <a:pt x="1349849" y="1771028"/>
                  <a:pt x="1343534" y="1772782"/>
                  <a:pt x="1339324" y="1773484"/>
                </a:cubicBezTo>
                <a:cubicBezTo>
                  <a:pt x="1335114" y="1774185"/>
                  <a:pt x="1331255" y="1776992"/>
                  <a:pt x="1327747" y="1781904"/>
                </a:cubicBezTo>
                <a:cubicBezTo>
                  <a:pt x="1324238" y="1786815"/>
                  <a:pt x="1311257" y="1789271"/>
                  <a:pt x="1288804" y="1789271"/>
                </a:cubicBezTo>
                <a:cubicBezTo>
                  <a:pt x="1266350" y="1789271"/>
                  <a:pt x="1242844" y="1795586"/>
                  <a:pt x="1218285" y="1808216"/>
                </a:cubicBezTo>
                <a:cubicBezTo>
                  <a:pt x="1193727" y="1820847"/>
                  <a:pt x="1161800" y="1834178"/>
                  <a:pt x="1122507" y="1848212"/>
                </a:cubicBezTo>
                <a:cubicBezTo>
                  <a:pt x="1083213" y="1862245"/>
                  <a:pt x="1022518" y="1872069"/>
                  <a:pt x="940422" y="1877682"/>
                </a:cubicBezTo>
                <a:cubicBezTo>
                  <a:pt x="899374" y="1880489"/>
                  <a:pt x="864904" y="1882155"/>
                  <a:pt x="837013" y="1882682"/>
                </a:cubicBezTo>
                <a:lnTo>
                  <a:pt x="832725" y="1882558"/>
                </a:lnTo>
                <a:lnTo>
                  <a:pt x="830170" y="1882682"/>
                </a:lnTo>
                <a:cubicBezTo>
                  <a:pt x="802278" y="1883208"/>
                  <a:pt x="780965" y="1882594"/>
                  <a:pt x="766230" y="1880840"/>
                </a:cubicBezTo>
                <a:cubicBezTo>
                  <a:pt x="736759" y="1877331"/>
                  <a:pt x="713604" y="1872420"/>
                  <a:pt x="696764" y="1866105"/>
                </a:cubicBezTo>
                <a:cubicBezTo>
                  <a:pt x="679924" y="1859790"/>
                  <a:pt x="660277" y="1851019"/>
                  <a:pt x="637823" y="1839792"/>
                </a:cubicBezTo>
                <a:cubicBezTo>
                  <a:pt x="608353" y="1807515"/>
                  <a:pt x="586601" y="1785061"/>
                  <a:pt x="572567" y="1772431"/>
                </a:cubicBezTo>
                <a:cubicBezTo>
                  <a:pt x="558534" y="1759801"/>
                  <a:pt x="544851" y="1740505"/>
                  <a:pt x="531519" y="1714543"/>
                </a:cubicBezTo>
                <a:cubicBezTo>
                  <a:pt x="518187" y="1688581"/>
                  <a:pt x="509066" y="1654199"/>
                  <a:pt x="504154" y="1611397"/>
                </a:cubicBezTo>
                <a:cubicBezTo>
                  <a:pt x="499242" y="1568595"/>
                  <a:pt x="493629" y="1539475"/>
                  <a:pt x="487314" y="1524038"/>
                </a:cubicBezTo>
                <a:cubicBezTo>
                  <a:pt x="480999" y="1508601"/>
                  <a:pt x="474333" y="1486148"/>
                  <a:pt x="467316" y="1456677"/>
                </a:cubicBezTo>
                <a:lnTo>
                  <a:pt x="445233" y="1447476"/>
                </a:lnTo>
                <a:lnTo>
                  <a:pt x="411008" y="1459835"/>
                </a:lnTo>
                <a:cubicBezTo>
                  <a:pt x="401185" y="1463343"/>
                  <a:pt x="391361" y="1469308"/>
                  <a:pt x="381538" y="1477728"/>
                </a:cubicBezTo>
                <a:cubicBezTo>
                  <a:pt x="371714" y="1486148"/>
                  <a:pt x="355576" y="1500181"/>
                  <a:pt x="333122" y="1519828"/>
                </a:cubicBezTo>
                <a:lnTo>
                  <a:pt x="333122" y="1591399"/>
                </a:lnTo>
                <a:lnTo>
                  <a:pt x="343647" y="1599819"/>
                </a:lnTo>
                <a:cubicBezTo>
                  <a:pt x="343647" y="1612449"/>
                  <a:pt x="342946" y="1621922"/>
                  <a:pt x="341542" y="1628237"/>
                </a:cubicBezTo>
                <a:cubicBezTo>
                  <a:pt x="340139" y="1634552"/>
                  <a:pt x="340139" y="1647884"/>
                  <a:pt x="341542" y="1668232"/>
                </a:cubicBezTo>
                <a:cubicBezTo>
                  <a:pt x="342946" y="1688581"/>
                  <a:pt x="347156" y="1705772"/>
                  <a:pt x="354173" y="1719805"/>
                </a:cubicBezTo>
                <a:cubicBezTo>
                  <a:pt x="361189" y="1733839"/>
                  <a:pt x="371013" y="1759801"/>
                  <a:pt x="383643" y="1797691"/>
                </a:cubicBezTo>
                <a:cubicBezTo>
                  <a:pt x="371013" y="1814532"/>
                  <a:pt x="366803" y="1832775"/>
                  <a:pt x="371013" y="1852422"/>
                </a:cubicBezTo>
                <a:cubicBezTo>
                  <a:pt x="345753" y="1863649"/>
                  <a:pt x="325404" y="1876279"/>
                  <a:pt x="309967" y="1890312"/>
                </a:cubicBezTo>
                <a:lnTo>
                  <a:pt x="305806" y="1888648"/>
                </a:lnTo>
                <a:lnTo>
                  <a:pt x="303124" y="1890312"/>
                </a:lnTo>
                <a:cubicBezTo>
                  <a:pt x="298914" y="1888909"/>
                  <a:pt x="295406" y="1887506"/>
                  <a:pt x="292599" y="1886102"/>
                </a:cubicBezTo>
                <a:cubicBezTo>
                  <a:pt x="289792" y="1884699"/>
                  <a:pt x="283477" y="1882945"/>
                  <a:pt x="273654" y="1880840"/>
                </a:cubicBezTo>
                <a:cubicBezTo>
                  <a:pt x="263830" y="1878735"/>
                  <a:pt x="249095" y="1875577"/>
                  <a:pt x="229448" y="1871367"/>
                </a:cubicBezTo>
                <a:cubicBezTo>
                  <a:pt x="232255" y="1862947"/>
                  <a:pt x="234360" y="1852071"/>
                  <a:pt x="235763" y="1838739"/>
                </a:cubicBezTo>
                <a:cubicBezTo>
                  <a:pt x="237167" y="1825408"/>
                  <a:pt x="234711" y="1815584"/>
                  <a:pt x="228396" y="1809269"/>
                </a:cubicBezTo>
                <a:cubicBezTo>
                  <a:pt x="222081" y="1802954"/>
                  <a:pt x="217169" y="1793130"/>
                  <a:pt x="213661" y="1779799"/>
                </a:cubicBezTo>
                <a:cubicBezTo>
                  <a:pt x="210152" y="1766467"/>
                  <a:pt x="202083" y="1742259"/>
                  <a:pt x="189453" y="1707175"/>
                </a:cubicBezTo>
                <a:lnTo>
                  <a:pt x="168402" y="1690335"/>
                </a:lnTo>
                <a:cubicBezTo>
                  <a:pt x="168402" y="1684722"/>
                  <a:pt x="168753" y="1680161"/>
                  <a:pt x="169455" y="1676652"/>
                </a:cubicBezTo>
                <a:cubicBezTo>
                  <a:pt x="170157" y="1673144"/>
                  <a:pt x="168052" y="1669285"/>
                  <a:pt x="163140" y="1665075"/>
                </a:cubicBezTo>
                <a:cubicBezTo>
                  <a:pt x="158228" y="1660865"/>
                  <a:pt x="153667" y="1653146"/>
                  <a:pt x="149457" y="1641920"/>
                </a:cubicBezTo>
                <a:lnTo>
                  <a:pt x="162087" y="1633499"/>
                </a:lnTo>
                <a:lnTo>
                  <a:pt x="157877" y="1622974"/>
                </a:lnTo>
                <a:cubicBezTo>
                  <a:pt x="163491" y="1617361"/>
                  <a:pt x="166999" y="1607537"/>
                  <a:pt x="168402" y="1593504"/>
                </a:cubicBezTo>
                <a:cubicBezTo>
                  <a:pt x="169806" y="1579470"/>
                  <a:pt x="171209" y="1569647"/>
                  <a:pt x="172613" y="1564034"/>
                </a:cubicBezTo>
                <a:lnTo>
                  <a:pt x="179187" y="1565912"/>
                </a:lnTo>
                <a:lnTo>
                  <a:pt x="179456" y="1564034"/>
                </a:lnTo>
                <a:lnTo>
                  <a:pt x="188308" y="1566563"/>
                </a:lnTo>
                <a:lnTo>
                  <a:pt x="195768" y="1553509"/>
                </a:lnTo>
                <a:lnTo>
                  <a:pt x="221028" y="1540878"/>
                </a:lnTo>
                <a:cubicBezTo>
                  <a:pt x="229448" y="1529652"/>
                  <a:pt x="235763" y="1521231"/>
                  <a:pt x="239973" y="1515618"/>
                </a:cubicBezTo>
                <a:cubicBezTo>
                  <a:pt x="244183" y="1510005"/>
                  <a:pt x="247341" y="1497725"/>
                  <a:pt x="249446" y="1478780"/>
                </a:cubicBezTo>
                <a:cubicBezTo>
                  <a:pt x="251551" y="1459835"/>
                  <a:pt x="256814" y="1426505"/>
                  <a:pt x="265234" y="1378791"/>
                </a:cubicBezTo>
                <a:lnTo>
                  <a:pt x="271627" y="1381455"/>
                </a:lnTo>
                <a:lnTo>
                  <a:pt x="272077" y="1378791"/>
                </a:lnTo>
                <a:lnTo>
                  <a:pt x="297337" y="1389317"/>
                </a:lnTo>
                <a:lnTo>
                  <a:pt x="334954" y="1442773"/>
                </a:lnTo>
                <a:lnTo>
                  <a:pt x="369432" y="1416682"/>
                </a:lnTo>
                <a:cubicBezTo>
                  <a:pt x="379958" y="1408262"/>
                  <a:pt x="395043" y="1398087"/>
                  <a:pt x="414690" y="1386159"/>
                </a:cubicBezTo>
                <a:cubicBezTo>
                  <a:pt x="424514" y="1380195"/>
                  <a:pt x="434513" y="1376248"/>
                  <a:pt x="444687" y="1374318"/>
                </a:cubicBezTo>
                <a:lnTo>
                  <a:pt x="451386" y="1374375"/>
                </a:lnTo>
                <a:lnTo>
                  <a:pt x="451530" y="1374318"/>
                </a:lnTo>
                <a:cubicBezTo>
                  <a:pt x="461704" y="1372389"/>
                  <a:pt x="472054" y="1372476"/>
                  <a:pt x="482579" y="1374581"/>
                </a:cubicBezTo>
                <a:cubicBezTo>
                  <a:pt x="503629" y="1378791"/>
                  <a:pt x="516610" y="1383001"/>
                  <a:pt x="521522" y="1387212"/>
                </a:cubicBezTo>
                <a:cubicBezTo>
                  <a:pt x="526434" y="1391422"/>
                  <a:pt x="533100" y="1396333"/>
                  <a:pt x="541520" y="1401947"/>
                </a:cubicBezTo>
                <a:cubicBezTo>
                  <a:pt x="547133" y="1414577"/>
                  <a:pt x="553097" y="1425453"/>
                  <a:pt x="559413" y="1434575"/>
                </a:cubicBezTo>
                <a:cubicBezTo>
                  <a:pt x="565728" y="1443696"/>
                  <a:pt x="580814" y="1476675"/>
                  <a:pt x="604670" y="1533511"/>
                </a:cubicBezTo>
                <a:cubicBezTo>
                  <a:pt x="628528" y="1590346"/>
                  <a:pt x="645719" y="1625430"/>
                  <a:pt x="656244" y="1638762"/>
                </a:cubicBezTo>
                <a:cubicBezTo>
                  <a:pt x="666769" y="1652094"/>
                  <a:pt x="680451" y="1668583"/>
                  <a:pt x="697292" y="1688230"/>
                </a:cubicBezTo>
                <a:cubicBezTo>
                  <a:pt x="714132" y="1695247"/>
                  <a:pt x="729218" y="1701913"/>
                  <a:pt x="742550" y="1708228"/>
                </a:cubicBezTo>
                <a:lnTo>
                  <a:pt x="805818" y="1720473"/>
                </a:lnTo>
                <a:lnTo>
                  <a:pt x="907266" y="1712438"/>
                </a:lnTo>
                <a:cubicBezTo>
                  <a:pt x="947963" y="1704719"/>
                  <a:pt x="974276" y="1698755"/>
                  <a:pt x="986205" y="1694545"/>
                </a:cubicBezTo>
                <a:cubicBezTo>
                  <a:pt x="998133" y="1690335"/>
                  <a:pt x="1010412" y="1683318"/>
                  <a:pt x="1023042" y="1673495"/>
                </a:cubicBezTo>
                <a:cubicBezTo>
                  <a:pt x="1020236" y="1639815"/>
                  <a:pt x="1018833" y="1616659"/>
                  <a:pt x="1018833" y="1604029"/>
                </a:cubicBezTo>
                <a:cubicBezTo>
                  <a:pt x="1018833" y="1591399"/>
                  <a:pt x="1017429" y="1582628"/>
                  <a:pt x="1014622" y="1577716"/>
                </a:cubicBezTo>
                <a:cubicBezTo>
                  <a:pt x="1011816" y="1572805"/>
                  <a:pt x="1007606" y="1565437"/>
                  <a:pt x="1001992" y="1555613"/>
                </a:cubicBezTo>
                <a:lnTo>
                  <a:pt x="1006202" y="1547193"/>
                </a:lnTo>
                <a:lnTo>
                  <a:pt x="903056" y="1275645"/>
                </a:lnTo>
                <a:lnTo>
                  <a:pt x="922002" y="1309326"/>
                </a:lnTo>
                <a:lnTo>
                  <a:pt x="921284" y="1305616"/>
                </a:lnTo>
                <a:lnTo>
                  <a:pt x="909899" y="1275645"/>
                </a:lnTo>
                <a:lnTo>
                  <a:pt x="918412" y="1290779"/>
                </a:lnTo>
                <a:close/>
                <a:moveTo>
                  <a:pt x="7024468" y="1231440"/>
                </a:moveTo>
                <a:cubicBezTo>
                  <a:pt x="7024468" y="1269330"/>
                  <a:pt x="7023768" y="1295292"/>
                  <a:pt x="7022364" y="1309326"/>
                </a:cubicBezTo>
                <a:cubicBezTo>
                  <a:pt x="7020960" y="1323359"/>
                  <a:pt x="7020610" y="1332130"/>
                  <a:pt x="7021311" y="1335638"/>
                </a:cubicBezTo>
                <a:cubicBezTo>
                  <a:pt x="7022012" y="1339147"/>
                  <a:pt x="7023065" y="1341603"/>
                  <a:pt x="7024468" y="1343006"/>
                </a:cubicBezTo>
                <a:cubicBezTo>
                  <a:pt x="7028678" y="1330376"/>
                  <a:pt x="7031485" y="1314588"/>
                  <a:pt x="7032889" y="1295643"/>
                </a:cubicBezTo>
                <a:cubicBezTo>
                  <a:pt x="7034292" y="1276698"/>
                  <a:pt x="7036398" y="1265822"/>
                  <a:pt x="7039204" y="1263015"/>
                </a:cubicBezTo>
                <a:lnTo>
                  <a:pt x="7028678" y="1231440"/>
                </a:lnTo>
                <a:close/>
                <a:moveTo>
                  <a:pt x="7182346" y="1220915"/>
                </a:moveTo>
                <a:lnTo>
                  <a:pt x="7074989" y="1265120"/>
                </a:lnTo>
                <a:lnTo>
                  <a:pt x="7041308" y="1248280"/>
                </a:lnTo>
                <a:cubicBezTo>
                  <a:pt x="7039906" y="1276347"/>
                  <a:pt x="7039554" y="1296695"/>
                  <a:pt x="7040256" y="1309326"/>
                </a:cubicBezTo>
                <a:cubicBezTo>
                  <a:pt x="7040958" y="1321956"/>
                  <a:pt x="7042712" y="1329674"/>
                  <a:pt x="7045519" y="1332481"/>
                </a:cubicBezTo>
                <a:lnTo>
                  <a:pt x="7064464" y="1338796"/>
                </a:lnTo>
                <a:lnTo>
                  <a:pt x="7184450" y="1223020"/>
                </a:lnTo>
                <a:close/>
                <a:moveTo>
                  <a:pt x="5763559" y="1216705"/>
                </a:moveTo>
                <a:cubicBezTo>
                  <a:pt x="5763559" y="1218108"/>
                  <a:pt x="5764611" y="1224072"/>
                  <a:pt x="5766716" y="1234597"/>
                </a:cubicBezTo>
                <a:cubicBezTo>
                  <a:pt x="5768821" y="1245122"/>
                  <a:pt x="5769874" y="1254595"/>
                  <a:pt x="5769874" y="1263015"/>
                </a:cubicBezTo>
                <a:cubicBezTo>
                  <a:pt x="5769874" y="1271435"/>
                  <a:pt x="5768470" y="1279154"/>
                  <a:pt x="5765664" y="1286170"/>
                </a:cubicBezTo>
                <a:lnTo>
                  <a:pt x="5771979" y="1279855"/>
                </a:lnTo>
                <a:lnTo>
                  <a:pt x="5763559" y="1294590"/>
                </a:lnTo>
                <a:lnTo>
                  <a:pt x="5750928" y="1288275"/>
                </a:lnTo>
                <a:cubicBezTo>
                  <a:pt x="5755139" y="1281259"/>
                  <a:pt x="5758647" y="1275996"/>
                  <a:pt x="5761454" y="1272488"/>
                </a:cubicBezTo>
                <a:cubicBezTo>
                  <a:pt x="5764260" y="1268979"/>
                  <a:pt x="5765313" y="1263366"/>
                  <a:pt x="5764611" y="1255647"/>
                </a:cubicBezTo>
                <a:cubicBezTo>
                  <a:pt x="5763910" y="1247929"/>
                  <a:pt x="5763559" y="1234948"/>
                  <a:pt x="5763559" y="1216705"/>
                </a:cubicBezTo>
                <a:close/>
                <a:moveTo>
                  <a:pt x="3005976" y="1212494"/>
                </a:moveTo>
                <a:cubicBezTo>
                  <a:pt x="2991943" y="1227931"/>
                  <a:pt x="2974751" y="1253893"/>
                  <a:pt x="2954403" y="1290380"/>
                </a:cubicBezTo>
                <a:cubicBezTo>
                  <a:pt x="2934054" y="1326868"/>
                  <a:pt x="2918267" y="1353180"/>
                  <a:pt x="2907040" y="1369319"/>
                </a:cubicBezTo>
                <a:cubicBezTo>
                  <a:pt x="2895813" y="1385457"/>
                  <a:pt x="2886691" y="1408963"/>
                  <a:pt x="2879675" y="1439837"/>
                </a:cubicBezTo>
                <a:lnTo>
                  <a:pt x="2959666" y="1551404"/>
                </a:lnTo>
                <a:lnTo>
                  <a:pt x="2980716" y="1561929"/>
                </a:lnTo>
                <a:close/>
                <a:moveTo>
                  <a:pt x="3704844" y="1151449"/>
                </a:moveTo>
                <a:cubicBezTo>
                  <a:pt x="3704844" y="1201969"/>
                  <a:pt x="3701336" y="1250385"/>
                  <a:pt x="3694320" y="1296695"/>
                </a:cubicBezTo>
                <a:lnTo>
                  <a:pt x="3698529" y="1292485"/>
                </a:lnTo>
                <a:cubicBezTo>
                  <a:pt x="3701336" y="1335989"/>
                  <a:pt x="3703441" y="1369319"/>
                  <a:pt x="3704844" y="1392474"/>
                </a:cubicBezTo>
                <a:cubicBezTo>
                  <a:pt x="3706248" y="1415629"/>
                  <a:pt x="3709054" y="1431417"/>
                  <a:pt x="3713264" y="1439837"/>
                </a:cubicBezTo>
                <a:lnTo>
                  <a:pt x="3706950" y="1153554"/>
                </a:lnTo>
                <a:close/>
                <a:moveTo>
                  <a:pt x="7441263" y="1132504"/>
                </a:moveTo>
                <a:lnTo>
                  <a:pt x="7397058" y="1153554"/>
                </a:lnTo>
                <a:lnTo>
                  <a:pt x="7390743" y="1140924"/>
                </a:lnTo>
                <a:cubicBezTo>
                  <a:pt x="7365482" y="1153554"/>
                  <a:pt x="7348291" y="1161974"/>
                  <a:pt x="7339170" y="1166184"/>
                </a:cubicBezTo>
                <a:cubicBezTo>
                  <a:pt x="7330048" y="1170394"/>
                  <a:pt x="7317768" y="1176709"/>
                  <a:pt x="7302332" y="1185129"/>
                </a:cubicBezTo>
                <a:cubicBezTo>
                  <a:pt x="7286896" y="1193549"/>
                  <a:pt x="7227954" y="1243368"/>
                  <a:pt x="7125510" y="1334586"/>
                </a:cubicBezTo>
                <a:cubicBezTo>
                  <a:pt x="7169014" y="1317746"/>
                  <a:pt x="7200940" y="1306519"/>
                  <a:pt x="7221288" y="1300905"/>
                </a:cubicBezTo>
                <a:cubicBezTo>
                  <a:pt x="7241637" y="1295292"/>
                  <a:pt x="7257074" y="1287925"/>
                  <a:pt x="7267599" y="1278803"/>
                </a:cubicBezTo>
                <a:cubicBezTo>
                  <a:pt x="7278124" y="1269681"/>
                  <a:pt x="7286896" y="1266173"/>
                  <a:pt x="7293912" y="1268278"/>
                </a:cubicBezTo>
                <a:cubicBezTo>
                  <a:pt x="7300928" y="1270383"/>
                  <a:pt x="7308296" y="1269681"/>
                  <a:pt x="7316014" y="1266173"/>
                </a:cubicBezTo>
                <a:cubicBezTo>
                  <a:pt x="7323734" y="1262664"/>
                  <a:pt x="7334960" y="1264068"/>
                  <a:pt x="7349695" y="1270383"/>
                </a:cubicBezTo>
                <a:cubicBezTo>
                  <a:pt x="7364430" y="1276698"/>
                  <a:pt x="7388638" y="1284767"/>
                  <a:pt x="7422318" y="1294590"/>
                </a:cubicBezTo>
                <a:lnTo>
                  <a:pt x="7418108" y="1307221"/>
                </a:lnTo>
                <a:lnTo>
                  <a:pt x="7462314" y="1313536"/>
                </a:lnTo>
                <a:lnTo>
                  <a:pt x="7458104" y="1172499"/>
                </a:lnTo>
                <a:lnTo>
                  <a:pt x="7430738" y="1178814"/>
                </a:lnTo>
                <a:cubicBezTo>
                  <a:pt x="7427932" y="1163377"/>
                  <a:pt x="7432142" y="1147940"/>
                  <a:pt x="7443368" y="1132504"/>
                </a:cubicBezTo>
                <a:close/>
                <a:moveTo>
                  <a:pt x="906742" y="981994"/>
                </a:moveTo>
                <a:lnTo>
                  <a:pt x="903584" y="989362"/>
                </a:lnTo>
                <a:lnTo>
                  <a:pt x="899374" y="989362"/>
                </a:lnTo>
                <a:close/>
                <a:moveTo>
                  <a:pt x="899899" y="981994"/>
                </a:moveTo>
                <a:lnTo>
                  <a:pt x="896741" y="989362"/>
                </a:lnTo>
                <a:lnTo>
                  <a:pt x="892531" y="989362"/>
                </a:lnTo>
                <a:close/>
                <a:moveTo>
                  <a:pt x="903056" y="974627"/>
                </a:moveTo>
                <a:lnTo>
                  <a:pt x="904635" y="977258"/>
                </a:lnTo>
                <a:lnTo>
                  <a:pt x="899899" y="981994"/>
                </a:lnTo>
                <a:close/>
                <a:moveTo>
                  <a:pt x="3029132" y="940946"/>
                </a:moveTo>
                <a:cubicBezTo>
                  <a:pt x="3022115" y="940946"/>
                  <a:pt x="3015799" y="943753"/>
                  <a:pt x="3010186" y="949366"/>
                </a:cubicBezTo>
                <a:cubicBezTo>
                  <a:pt x="3004573" y="954980"/>
                  <a:pt x="2983522" y="969013"/>
                  <a:pt x="2947035" y="991467"/>
                </a:cubicBezTo>
                <a:cubicBezTo>
                  <a:pt x="2910548" y="1013921"/>
                  <a:pt x="2869149" y="1039882"/>
                  <a:pt x="2822839" y="1069353"/>
                </a:cubicBezTo>
                <a:lnTo>
                  <a:pt x="2801789" y="1090403"/>
                </a:lnTo>
                <a:lnTo>
                  <a:pt x="2774423" y="1100928"/>
                </a:lnTo>
                <a:cubicBezTo>
                  <a:pt x="2770213" y="1147239"/>
                  <a:pt x="2771617" y="1192146"/>
                  <a:pt x="2778633" y="1235650"/>
                </a:cubicBezTo>
                <a:lnTo>
                  <a:pt x="2947035" y="1117768"/>
                </a:lnTo>
                <a:lnTo>
                  <a:pt x="2940720" y="1092508"/>
                </a:lnTo>
                <a:lnTo>
                  <a:pt x="2957560" y="1069353"/>
                </a:lnTo>
                <a:cubicBezTo>
                  <a:pt x="2968788" y="1066546"/>
                  <a:pt x="2976856" y="1063739"/>
                  <a:pt x="2981768" y="1060933"/>
                </a:cubicBezTo>
                <a:cubicBezTo>
                  <a:pt x="2986680" y="1058126"/>
                  <a:pt x="2991592" y="1057775"/>
                  <a:pt x="2996503" y="1059880"/>
                </a:cubicBezTo>
                <a:cubicBezTo>
                  <a:pt x="3001415" y="1061985"/>
                  <a:pt x="3008081" y="1064441"/>
                  <a:pt x="3016501" y="1067248"/>
                </a:cubicBezTo>
                <a:close/>
                <a:moveTo>
                  <a:pt x="7424423" y="896741"/>
                </a:moveTo>
                <a:cubicBezTo>
                  <a:pt x="7423020" y="895337"/>
                  <a:pt x="7400566" y="902705"/>
                  <a:pt x="7357063" y="918843"/>
                </a:cubicBezTo>
                <a:cubicBezTo>
                  <a:pt x="7313558" y="934982"/>
                  <a:pt x="7269704" y="956032"/>
                  <a:pt x="7225498" y="981994"/>
                </a:cubicBezTo>
                <a:cubicBezTo>
                  <a:pt x="7181293" y="1007956"/>
                  <a:pt x="7144454" y="1030761"/>
                  <a:pt x="7114984" y="1050408"/>
                </a:cubicBezTo>
                <a:cubicBezTo>
                  <a:pt x="7085514" y="1070054"/>
                  <a:pt x="7067270" y="1084439"/>
                  <a:pt x="7060254" y="1093561"/>
                </a:cubicBezTo>
                <a:cubicBezTo>
                  <a:pt x="7053238" y="1102682"/>
                  <a:pt x="7042712" y="1112857"/>
                  <a:pt x="7028678" y="1124083"/>
                </a:cubicBezTo>
                <a:cubicBezTo>
                  <a:pt x="7028678" y="1128293"/>
                  <a:pt x="7027977" y="1131802"/>
                  <a:pt x="7026574" y="1134609"/>
                </a:cubicBezTo>
                <a:cubicBezTo>
                  <a:pt x="7025170" y="1137415"/>
                  <a:pt x="7025521" y="1141976"/>
                  <a:pt x="7027626" y="1148291"/>
                </a:cubicBezTo>
                <a:cubicBezTo>
                  <a:pt x="7029731" y="1154606"/>
                  <a:pt x="7032889" y="1164079"/>
                  <a:pt x="7037098" y="1176709"/>
                </a:cubicBezTo>
                <a:cubicBezTo>
                  <a:pt x="7146560" y="1117768"/>
                  <a:pt x="7218482" y="1080580"/>
                  <a:pt x="7252864" y="1065143"/>
                </a:cubicBezTo>
                <a:cubicBezTo>
                  <a:pt x="7287246" y="1049706"/>
                  <a:pt x="7309699" y="1038479"/>
                  <a:pt x="7320225" y="1031462"/>
                </a:cubicBezTo>
                <a:cubicBezTo>
                  <a:pt x="7330750" y="1024446"/>
                  <a:pt x="7343028" y="1016727"/>
                  <a:pt x="7357063" y="1008307"/>
                </a:cubicBezTo>
                <a:cubicBezTo>
                  <a:pt x="7364079" y="1015324"/>
                  <a:pt x="7369693" y="1020236"/>
                  <a:pt x="7373903" y="1023042"/>
                </a:cubicBezTo>
                <a:cubicBezTo>
                  <a:pt x="7378113" y="1025849"/>
                  <a:pt x="7385831" y="1027252"/>
                  <a:pt x="7397058" y="1027252"/>
                </a:cubicBezTo>
                <a:cubicBezTo>
                  <a:pt x="7408285" y="1027252"/>
                  <a:pt x="7425827" y="1030059"/>
                  <a:pt x="7449684" y="1035672"/>
                </a:cubicBezTo>
                <a:cubicBezTo>
                  <a:pt x="7449684" y="1023042"/>
                  <a:pt x="7450736" y="1012517"/>
                  <a:pt x="7452841" y="1004097"/>
                </a:cubicBezTo>
                <a:cubicBezTo>
                  <a:pt x="7454946" y="995677"/>
                  <a:pt x="7453543" y="984801"/>
                  <a:pt x="7448631" y="971469"/>
                </a:cubicBezTo>
                <a:cubicBezTo>
                  <a:pt x="7443720" y="958137"/>
                  <a:pt x="7437755" y="933929"/>
                  <a:pt x="7430738" y="898846"/>
                </a:cubicBezTo>
                <a:cubicBezTo>
                  <a:pt x="7427932" y="898846"/>
                  <a:pt x="7425827" y="898144"/>
                  <a:pt x="7424423" y="896741"/>
                </a:cubicBezTo>
                <a:close/>
                <a:moveTo>
                  <a:pt x="7405478" y="884111"/>
                </a:moveTo>
                <a:cubicBezTo>
                  <a:pt x="7371798" y="898144"/>
                  <a:pt x="7346186" y="907617"/>
                  <a:pt x="7328644" y="912528"/>
                </a:cubicBezTo>
                <a:cubicBezTo>
                  <a:pt x="7311102" y="917440"/>
                  <a:pt x="7292859" y="925860"/>
                  <a:pt x="7273914" y="937789"/>
                </a:cubicBezTo>
                <a:cubicBezTo>
                  <a:pt x="7254969" y="949717"/>
                  <a:pt x="7224446" y="969013"/>
                  <a:pt x="7182346" y="995677"/>
                </a:cubicBezTo>
                <a:lnTo>
                  <a:pt x="7178135" y="1006202"/>
                </a:lnTo>
                <a:cubicBezTo>
                  <a:pt x="7189362" y="996379"/>
                  <a:pt x="7199888" y="988660"/>
                  <a:pt x="7209710" y="983047"/>
                </a:cubicBezTo>
                <a:cubicBezTo>
                  <a:pt x="7219534" y="977433"/>
                  <a:pt x="7286193" y="945156"/>
                  <a:pt x="7409688" y="886216"/>
                </a:cubicBezTo>
                <a:close/>
                <a:moveTo>
                  <a:pt x="6988684" y="871481"/>
                </a:moveTo>
                <a:lnTo>
                  <a:pt x="6955003" y="919896"/>
                </a:lnTo>
                <a:lnTo>
                  <a:pt x="6963422" y="926211"/>
                </a:lnTo>
                <a:cubicBezTo>
                  <a:pt x="6970439" y="907968"/>
                  <a:pt x="6978860" y="889724"/>
                  <a:pt x="6988684" y="871481"/>
                </a:cubicBezTo>
                <a:close/>
                <a:moveTo>
                  <a:pt x="2797579" y="863060"/>
                </a:moveTo>
                <a:lnTo>
                  <a:pt x="2787053" y="919896"/>
                </a:lnTo>
                <a:lnTo>
                  <a:pt x="2839679" y="863060"/>
                </a:lnTo>
                <a:close/>
                <a:moveTo>
                  <a:pt x="852011" y="839905"/>
                </a:moveTo>
                <a:lnTo>
                  <a:pt x="834118" y="875690"/>
                </a:lnTo>
                <a:lnTo>
                  <a:pt x="819383" y="879901"/>
                </a:lnTo>
                <a:lnTo>
                  <a:pt x="808858" y="894636"/>
                </a:lnTo>
                <a:lnTo>
                  <a:pt x="817278" y="896741"/>
                </a:lnTo>
                <a:lnTo>
                  <a:pt x="806753" y="909371"/>
                </a:lnTo>
                <a:lnTo>
                  <a:pt x="792018" y="911476"/>
                </a:lnTo>
                <a:lnTo>
                  <a:pt x="785703" y="924106"/>
                </a:lnTo>
                <a:lnTo>
                  <a:pt x="787106" y="931122"/>
                </a:lnTo>
                <a:lnTo>
                  <a:pt x="869376" y="884111"/>
                </a:lnTo>
                <a:lnTo>
                  <a:pt x="858851" y="839905"/>
                </a:lnTo>
                <a:lnTo>
                  <a:pt x="853063" y="839905"/>
                </a:lnTo>
                <a:lnTo>
                  <a:pt x="853064" y="839905"/>
                </a:lnTo>
                <a:close/>
                <a:moveTo>
                  <a:pt x="7066568" y="787279"/>
                </a:moveTo>
                <a:lnTo>
                  <a:pt x="7053938" y="806225"/>
                </a:lnTo>
                <a:lnTo>
                  <a:pt x="7045519" y="795700"/>
                </a:lnTo>
                <a:cubicBezTo>
                  <a:pt x="7017452" y="837800"/>
                  <a:pt x="6991490" y="881304"/>
                  <a:pt x="6967633" y="926211"/>
                </a:cubicBezTo>
                <a:lnTo>
                  <a:pt x="6999208" y="940946"/>
                </a:lnTo>
                <a:cubicBezTo>
                  <a:pt x="7020258" y="898846"/>
                  <a:pt x="7035344" y="870428"/>
                  <a:pt x="7044466" y="855693"/>
                </a:cubicBezTo>
                <a:cubicBezTo>
                  <a:pt x="7053588" y="840958"/>
                  <a:pt x="7059201" y="829380"/>
                  <a:pt x="7061306" y="820960"/>
                </a:cubicBezTo>
                <a:cubicBezTo>
                  <a:pt x="7063412" y="812540"/>
                  <a:pt x="7065868" y="802015"/>
                  <a:pt x="7068674" y="789385"/>
                </a:cubicBezTo>
                <a:close/>
                <a:moveTo>
                  <a:pt x="3045971" y="770439"/>
                </a:moveTo>
                <a:cubicBezTo>
                  <a:pt x="3008081" y="781666"/>
                  <a:pt x="2972997" y="799910"/>
                  <a:pt x="2940720" y="825170"/>
                </a:cubicBezTo>
                <a:lnTo>
                  <a:pt x="2862834" y="905161"/>
                </a:lnTo>
                <a:cubicBezTo>
                  <a:pt x="2896515" y="898144"/>
                  <a:pt x="2920021" y="891829"/>
                  <a:pt x="2933353" y="886216"/>
                </a:cubicBezTo>
                <a:cubicBezTo>
                  <a:pt x="2946685" y="880602"/>
                  <a:pt x="2958262" y="879550"/>
                  <a:pt x="2968086" y="883058"/>
                </a:cubicBezTo>
                <a:cubicBezTo>
                  <a:pt x="2977909" y="886567"/>
                  <a:pt x="2990539" y="889022"/>
                  <a:pt x="3005976" y="890426"/>
                </a:cubicBezTo>
                <a:lnTo>
                  <a:pt x="3010186" y="911476"/>
                </a:lnTo>
                <a:cubicBezTo>
                  <a:pt x="3005976" y="915686"/>
                  <a:pt x="3004573" y="921299"/>
                  <a:pt x="3005976" y="928316"/>
                </a:cubicBezTo>
                <a:lnTo>
                  <a:pt x="3029132" y="919896"/>
                </a:lnTo>
                <a:close/>
                <a:moveTo>
                  <a:pt x="810649" y="699582"/>
                </a:moveTo>
                <a:lnTo>
                  <a:pt x="669926" y="787279"/>
                </a:lnTo>
                <a:cubicBezTo>
                  <a:pt x="668523" y="791489"/>
                  <a:pt x="666067" y="796050"/>
                  <a:pt x="662559" y="800962"/>
                </a:cubicBezTo>
                <a:cubicBezTo>
                  <a:pt x="659050" y="805874"/>
                  <a:pt x="657998" y="827626"/>
                  <a:pt x="659401" y="866218"/>
                </a:cubicBezTo>
                <a:lnTo>
                  <a:pt x="663503" y="975950"/>
                </a:lnTo>
                <a:lnTo>
                  <a:pt x="671503" y="972522"/>
                </a:lnTo>
                <a:lnTo>
                  <a:pt x="835695" y="783069"/>
                </a:lnTo>
                <a:close/>
                <a:moveTo>
                  <a:pt x="572070" y="667466"/>
                </a:moveTo>
                <a:lnTo>
                  <a:pt x="518364" y="684133"/>
                </a:lnTo>
                <a:lnTo>
                  <a:pt x="501939" y="799112"/>
                </a:lnTo>
                <a:lnTo>
                  <a:pt x="547307" y="780964"/>
                </a:lnTo>
                <a:close/>
                <a:moveTo>
                  <a:pt x="919583" y="660191"/>
                </a:moveTo>
                <a:lnTo>
                  <a:pt x="886744" y="666241"/>
                </a:lnTo>
                <a:cubicBezTo>
                  <a:pt x="876921" y="666942"/>
                  <a:pt x="869904" y="668696"/>
                  <a:pt x="865694" y="671503"/>
                </a:cubicBezTo>
                <a:cubicBezTo>
                  <a:pt x="861484" y="674310"/>
                  <a:pt x="855870" y="678520"/>
                  <a:pt x="848853" y="684133"/>
                </a:cubicBezTo>
                <a:lnTo>
                  <a:pt x="877293" y="729637"/>
                </a:lnTo>
                <a:lnTo>
                  <a:pt x="891478" y="710446"/>
                </a:lnTo>
                <a:cubicBezTo>
                  <a:pt x="896390" y="704131"/>
                  <a:pt x="900249" y="699570"/>
                  <a:pt x="903056" y="696763"/>
                </a:cubicBezTo>
                <a:cubicBezTo>
                  <a:pt x="908670" y="691150"/>
                  <a:pt x="912529" y="685887"/>
                  <a:pt x="914634" y="680976"/>
                </a:cubicBezTo>
                <a:close/>
                <a:moveTo>
                  <a:pt x="774200" y="572417"/>
                </a:moveTo>
                <a:lnTo>
                  <a:pt x="770967" y="578882"/>
                </a:lnTo>
                <a:cubicBezTo>
                  <a:pt x="768161" y="580285"/>
                  <a:pt x="762197" y="582390"/>
                  <a:pt x="753075" y="585197"/>
                </a:cubicBezTo>
                <a:cubicBezTo>
                  <a:pt x="743953" y="588004"/>
                  <a:pt x="733077" y="591161"/>
                  <a:pt x="720447" y="594670"/>
                </a:cubicBezTo>
                <a:cubicBezTo>
                  <a:pt x="707817" y="598178"/>
                  <a:pt x="696590" y="599932"/>
                  <a:pt x="686767" y="599932"/>
                </a:cubicBezTo>
                <a:lnTo>
                  <a:pt x="675847" y="614492"/>
                </a:lnTo>
                <a:lnTo>
                  <a:pt x="698869" y="608352"/>
                </a:lnTo>
                <a:lnTo>
                  <a:pt x="692882" y="611774"/>
                </a:lnTo>
                <a:lnTo>
                  <a:pt x="705712" y="608352"/>
                </a:lnTo>
                <a:lnTo>
                  <a:pt x="661506" y="633613"/>
                </a:lnTo>
                <a:lnTo>
                  <a:pt x="685747" y="700275"/>
                </a:lnTo>
                <a:lnTo>
                  <a:pt x="793595" y="648348"/>
                </a:lnTo>
                <a:lnTo>
                  <a:pt x="774650" y="572567"/>
                </a:lnTo>
                <a:close/>
                <a:moveTo>
                  <a:pt x="7182346" y="528361"/>
                </a:moveTo>
                <a:lnTo>
                  <a:pt x="7171820" y="534676"/>
                </a:lnTo>
                <a:lnTo>
                  <a:pt x="7152875" y="543097"/>
                </a:lnTo>
                <a:cubicBezTo>
                  <a:pt x="7140245" y="555727"/>
                  <a:pt x="7133228" y="570462"/>
                  <a:pt x="7131824" y="587302"/>
                </a:cubicBezTo>
                <a:lnTo>
                  <a:pt x="7112880" y="599932"/>
                </a:lnTo>
                <a:lnTo>
                  <a:pt x="7159190" y="587302"/>
                </a:lnTo>
                <a:lnTo>
                  <a:pt x="7184450" y="530466"/>
                </a:lnTo>
                <a:close/>
                <a:moveTo>
                  <a:pt x="966735" y="519941"/>
                </a:moveTo>
                <a:lnTo>
                  <a:pt x="970945" y="528361"/>
                </a:lnTo>
                <a:cubicBezTo>
                  <a:pt x="962525" y="531168"/>
                  <a:pt x="949193" y="533975"/>
                  <a:pt x="930950" y="536781"/>
                </a:cubicBezTo>
                <a:cubicBezTo>
                  <a:pt x="912706" y="539588"/>
                  <a:pt x="900076" y="542746"/>
                  <a:pt x="893059" y="546254"/>
                </a:cubicBezTo>
                <a:cubicBezTo>
                  <a:pt x="886042" y="549762"/>
                  <a:pt x="879376" y="551867"/>
                  <a:pt x="873061" y="552569"/>
                </a:cubicBezTo>
                <a:cubicBezTo>
                  <a:pt x="866746" y="553271"/>
                  <a:pt x="857975" y="555025"/>
                  <a:pt x="846749" y="557832"/>
                </a:cubicBezTo>
                <a:lnTo>
                  <a:pt x="845169" y="556779"/>
                </a:lnTo>
                <a:lnTo>
                  <a:pt x="839905" y="557832"/>
                </a:lnTo>
                <a:lnTo>
                  <a:pt x="838053" y="556597"/>
                </a:lnTo>
                <a:lnTo>
                  <a:pt x="832013" y="564147"/>
                </a:lnTo>
                <a:lnTo>
                  <a:pt x="826396" y="562615"/>
                </a:lnTo>
                <a:lnTo>
                  <a:pt x="825170" y="564147"/>
                </a:lnTo>
                <a:lnTo>
                  <a:pt x="809764" y="559945"/>
                </a:lnTo>
                <a:lnTo>
                  <a:pt x="815173" y="572567"/>
                </a:lnTo>
                <a:lnTo>
                  <a:pt x="807509" y="570651"/>
                </a:lnTo>
                <a:lnTo>
                  <a:pt x="808330" y="572567"/>
                </a:lnTo>
                <a:lnTo>
                  <a:pt x="807894" y="572458"/>
                </a:lnTo>
                <a:lnTo>
                  <a:pt x="839307" y="627431"/>
                </a:lnTo>
                <a:lnTo>
                  <a:pt x="925159" y="597827"/>
                </a:lnTo>
                <a:cubicBezTo>
                  <a:pt x="933930" y="594319"/>
                  <a:pt x="941561" y="592126"/>
                  <a:pt x="948051" y="591249"/>
                </a:cubicBezTo>
                <a:lnTo>
                  <a:pt x="953375" y="591685"/>
                </a:lnTo>
                <a:lnTo>
                  <a:pt x="954894" y="591249"/>
                </a:lnTo>
                <a:cubicBezTo>
                  <a:pt x="961384" y="590372"/>
                  <a:pt x="966735" y="590810"/>
                  <a:pt x="970945" y="592565"/>
                </a:cubicBezTo>
                <a:lnTo>
                  <a:pt x="986205" y="592565"/>
                </a:lnTo>
                <a:lnTo>
                  <a:pt x="993048" y="592565"/>
                </a:lnTo>
                <a:cubicBezTo>
                  <a:pt x="999363" y="589056"/>
                  <a:pt x="1005678" y="589758"/>
                  <a:pt x="1011993" y="594670"/>
                </a:cubicBezTo>
                <a:cubicBezTo>
                  <a:pt x="1018308" y="599581"/>
                  <a:pt x="1027781" y="605546"/>
                  <a:pt x="1040411" y="612562"/>
                </a:cubicBezTo>
                <a:lnTo>
                  <a:pt x="1042516" y="631508"/>
                </a:lnTo>
                <a:cubicBezTo>
                  <a:pt x="1020062" y="658171"/>
                  <a:pt x="997609" y="684133"/>
                  <a:pt x="975155" y="709394"/>
                </a:cubicBezTo>
                <a:lnTo>
                  <a:pt x="956210" y="726234"/>
                </a:lnTo>
                <a:cubicBezTo>
                  <a:pt x="947790" y="736057"/>
                  <a:pt x="942176" y="745881"/>
                  <a:pt x="939369" y="755704"/>
                </a:cubicBezTo>
                <a:lnTo>
                  <a:pt x="907794" y="785174"/>
                </a:lnTo>
                <a:lnTo>
                  <a:pt x="918319" y="802015"/>
                </a:lnTo>
                <a:cubicBezTo>
                  <a:pt x="930950" y="804821"/>
                  <a:pt x="940071" y="806575"/>
                  <a:pt x="945685" y="807277"/>
                </a:cubicBezTo>
                <a:lnTo>
                  <a:pt x="949367" y="807277"/>
                </a:lnTo>
                <a:cubicBezTo>
                  <a:pt x="950770" y="806575"/>
                  <a:pt x="952875" y="805523"/>
                  <a:pt x="955682" y="804120"/>
                </a:cubicBezTo>
                <a:lnTo>
                  <a:pt x="961997" y="791489"/>
                </a:lnTo>
                <a:cubicBezTo>
                  <a:pt x="966207" y="790086"/>
                  <a:pt x="969715" y="787981"/>
                  <a:pt x="972522" y="785174"/>
                </a:cubicBezTo>
                <a:cubicBezTo>
                  <a:pt x="975329" y="782368"/>
                  <a:pt x="987959" y="778859"/>
                  <a:pt x="1010412" y="774649"/>
                </a:cubicBezTo>
                <a:cubicBezTo>
                  <a:pt x="1021639" y="772544"/>
                  <a:pt x="1031287" y="772018"/>
                  <a:pt x="1039357" y="773070"/>
                </a:cubicBezTo>
                <a:lnTo>
                  <a:pt x="1040168" y="773399"/>
                </a:lnTo>
                <a:lnTo>
                  <a:pt x="1046200" y="773070"/>
                </a:lnTo>
                <a:cubicBezTo>
                  <a:pt x="1054269" y="774123"/>
                  <a:pt x="1060759" y="776754"/>
                  <a:pt x="1065671" y="780964"/>
                </a:cubicBezTo>
                <a:cubicBezTo>
                  <a:pt x="1075494" y="789384"/>
                  <a:pt x="1089528" y="799910"/>
                  <a:pt x="1107772" y="812540"/>
                </a:cubicBezTo>
                <a:lnTo>
                  <a:pt x="1114086" y="829380"/>
                </a:lnTo>
                <a:lnTo>
                  <a:pt x="1050936" y="888321"/>
                </a:lnTo>
                <a:cubicBezTo>
                  <a:pt x="1052339" y="923404"/>
                  <a:pt x="1062163" y="956383"/>
                  <a:pt x="1080406" y="987257"/>
                </a:cubicBezTo>
                <a:lnTo>
                  <a:pt x="1085704" y="988140"/>
                </a:lnTo>
                <a:lnTo>
                  <a:pt x="1081983" y="978837"/>
                </a:lnTo>
                <a:lnTo>
                  <a:pt x="1091563" y="985679"/>
                </a:lnTo>
                <a:lnTo>
                  <a:pt x="1088826" y="978837"/>
                </a:lnTo>
                <a:lnTo>
                  <a:pt x="1098846" y="985993"/>
                </a:lnTo>
                <a:lnTo>
                  <a:pt x="1195447" y="833042"/>
                </a:lnTo>
                <a:lnTo>
                  <a:pt x="1194078" y="833590"/>
                </a:lnTo>
                <a:lnTo>
                  <a:pt x="1193455" y="831102"/>
                </a:lnTo>
                <a:lnTo>
                  <a:pt x="1187234" y="833590"/>
                </a:lnTo>
                <a:lnTo>
                  <a:pt x="1185129" y="825170"/>
                </a:lnTo>
                <a:lnTo>
                  <a:pt x="1208285" y="772544"/>
                </a:lnTo>
                <a:lnTo>
                  <a:pt x="1037778" y="522046"/>
                </a:lnTo>
                <a:lnTo>
                  <a:pt x="978837" y="519941"/>
                </a:lnTo>
                <a:close/>
                <a:moveTo>
                  <a:pt x="3067022" y="479946"/>
                </a:moveTo>
                <a:lnTo>
                  <a:pt x="2900725" y="553622"/>
                </a:lnTo>
                <a:lnTo>
                  <a:pt x="2885989" y="570462"/>
                </a:lnTo>
                <a:lnTo>
                  <a:pt x="2829154" y="566252"/>
                </a:lnTo>
                <a:cubicBezTo>
                  <a:pt x="2817927" y="622386"/>
                  <a:pt x="2812314" y="677818"/>
                  <a:pt x="2812314" y="732549"/>
                </a:cubicBezTo>
                <a:cubicBezTo>
                  <a:pt x="2858625" y="715709"/>
                  <a:pt x="2892656" y="703780"/>
                  <a:pt x="2914407" y="696763"/>
                </a:cubicBezTo>
                <a:cubicBezTo>
                  <a:pt x="2936159" y="689747"/>
                  <a:pt x="2952649" y="681327"/>
                  <a:pt x="2963875" y="671503"/>
                </a:cubicBezTo>
                <a:cubicBezTo>
                  <a:pt x="2975102" y="661680"/>
                  <a:pt x="2985978" y="657820"/>
                  <a:pt x="2996503" y="659925"/>
                </a:cubicBezTo>
                <a:cubicBezTo>
                  <a:pt x="3007028" y="662030"/>
                  <a:pt x="3022115" y="663785"/>
                  <a:pt x="3041761" y="665188"/>
                </a:cubicBezTo>
                <a:lnTo>
                  <a:pt x="3054391" y="682028"/>
                </a:lnTo>
                <a:cubicBezTo>
                  <a:pt x="3064215" y="616071"/>
                  <a:pt x="3069127" y="549412"/>
                  <a:pt x="3069127" y="482051"/>
                </a:cubicBezTo>
                <a:close/>
                <a:moveTo>
                  <a:pt x="743365" y="445532"/>
                </a:moveTo>
                <a:lnTo>
                  <a:pt x="568885" y="482051"/>
                </a:lnTo>
                <a:cubicBezTo>
                  <a:pt x="566078" y="490471"/>
                  <a:pt x="562921" y="497137"/>
                  <a:pt x="559413" y="502049"/>
                </a:cubicBezTo>
                <a:cubicBezTo>
                  <a:pt x="555904" y="506960"/>
                  <a:pt x="552747" y="515380"/>
                  <a:pt x="549940" y="527309"/>
                </a:cubicBezTo>
                <a:cubicBezTo>
                  <a:pt x="548536" y="533273"/>
                  <a:pt x="546782" y="541255"/>
                  <a:pt x="544677" y="551253"/>
                </a:cubicBezTo>
                <a:lnTo>
                  <a:pt x="537795" y="584927"/>
                </a:lnTo>
                <a:lnTo>
                  <a:pt x="757810" y="513626"/>
                </a:lnTo>
                <a:close/>
                <a:moveTo>
                  <a:pt x="4919444" y="406270"/>
                </a:moveTo>
                <a:lnTo>
                  <a:pt x="4955229" y="423110"/>
                </a:lnTo>
                <a:lnTo>
                  <a:pt x="4951019" y="435740"/>
                </a:lnTo>
                <a:cubicBezTo>
                  <a:pt x="4972070" y="442757"/>
                  <a:pt x="4988208" y="447669"/>
                  <a:pt x="4999435" y="450475"/>
                </a:cubicBezTo>
                <a:cubicBezTo>
                  <a:pt x="5010661" y="453282"/>
                  <a:pt x="5022941" y="459246"/>
                  <a:pt x="5036273" y="468368"/>
                </a:cubicBezTo>
                <a:cubicBezTo>
                  <a:pt x="5049604" y="477490"/>
                  <a:pt x="5071707" y="491874"/>
                  <a:pt x="5102581" y="511521"/>
                </a:cubicBezTo>
                <a:cubicBezTo>
                  <a:pt x="5115211" y="525555"/>
                  <a:pt x="5124333" y="534676"/>
                  <a:pt x="5129947" y="538886"/>
                </a:cubicBezTo>
                <a:cubicBezTo>
                  <a:pt x="5135560" y="543097"/>
                  <a:pt x="5139770" y="551166"/>
                  <a:pt x="5142577" y="563094"/>
                </a:cubicBezTo>
                <a:cubicBezTo>
                  <a:pt x="5145383" y="575023"/>
                  <a:pt x="5143629" y="594670"/>
                  <a:pt x="5137314" y="622035"/>
                </a:cubicBezTo>
                <a:cubicBezTo>
                  <a:pt x="5130999" y="649400"/>
                  <a:pt x="5123631" y="675362"/>
                  <a:pt x="5115211" y="699921"/>
                </a:cubicBezTo>
                <a:cubicBezTo>
                  <a:pt x="5106791" y="724480"/>
                  <a:pt x="5099775" y="747986"/>
                  <a:pt x="5094161" y="770439"/>
                </a:cubicBezTo>
                <a:cubicBezTo>
                  <a:pt x="5088547" y="792893"/>
                  <a:pt x="5089250" y="810786"/>
                  <a:pt x="5096266" y="824117"/>
                </a:cubicBezTo>
                <a:cubicBezTo>
                  <a:pt x="5103282" y="837449"/>
                  <a:pt x="5104686" y="854640"/>
                  <a:pt x="5100476" y="875690"/>
                </a:cubicBezTo>
                <a:cubicBezTo>
                  <a:pt x="5096266" y="896741"/>
                  <a:pt x="5096617" y="914984"/>
                  <a:pt x="5101528" y="930421"/>
                </a:cubicBezTo>
                <a:cubicBezTo>
                  <a:pt x="5106440" y="945858"/>
                  <a:pt x="5107844" y="970066"/>
                  <a:pt x="5105739" y="1003044"/>
                </a:cubicBezTo>
                <a:cubicBezTo>
                  <a:pt x="5103634" y="1036023"/>
                  <a:pt x="5101880" y="1071458"/>
                  <a:pt x="5100476" y="1109348"/>
                </a:cubicBezTo>
                <a:cubicBezTo>
                  <a:pt x="5114510" y="1058828"/>
                  <a:pt x="5117316" y="1006904"/>
                  <a:pt x="5108896" y="953576"/>
                </a:cubicBezTo>
                <a:lnTo>
                  <a:pt x="5119421" y="940946"/>
                </a:lnTo>
                <a:cubicBezTo>
                  <a:pt x="5115211" y="1057424"/>
                  <a:pt x="5112405" y="1131802"/>
                  <a:pt x="5111001" y="1164079"/>
                </a:cubicBezTo>
                <a:cubicBezTo>
                  <a:pt x="5109598" y="1196356"/>
                  <a:pt x="5108194" y="1219160"/>
                  <a:pt x="5106791" y="1232492"/>
                </a:cubicBezTo>
                <a:cubicBezTo>
                  <a:pt x="5105388" y="1245824"/>
                  <a:pt x="5104686" y="1257402"/>
                  <a:pt x="5104686" y="1267225"/>
                </a:cubicBezTo>
                <a:lnTo>
                  <a:pt x="5111001" y="1271435"/>
                </a:lnTo>
                <a:lnTo>
                  <a:pt x="5108896" y="1286170"/>
                </a:lnTo>
                <a:lnTo>
                  <a:pt x="5140471" y="1227230"/>
                </a:lnTo>
                <a:lnTo>
                  <a:pt x="5136261" y="1220915"/>
                </a:lnTo>
                <a:cubicBezTo>
                  <a:pt x="5139068" y="1215301"/>
                  <a:pt x="5141524" y="1210740"/>
                  <a:pt x="5143629" y="1207232"/>
                </a:cubicBezTo>
                <a:cubicBezTo>
                  <a:pt x="5145734" y="1203723"/>
                  <a:pt x="5177660" y="1131100"/>
                  <a:pt x="5239408" y="989362"/>
                </a:cubicBezTo>
                <a:lnTo>
                  <a:pt x="5230987" y="985152"/>
                </a:lnTo>
                <a:cubicBezTo>
                  <a:pt x="5249231" y="929018"/>
                  <a:pt x="5262563" y="888671"/>
                  <a:pt x="5270983" y="864113"/>
                </a:cubicBezTo>
                <a:cubicBezTo>
                  <a:pt x="5279403" y="839554"/>
                  <a:pt x="5287472" y="807277"/>
                  <a:pt x="5295190" y="767282"/>
                </a:cubicBezTo>
                <a:cubicBezTo>
                  <a:pt x="5302909" y="727286"/>
                  <a:pt x="5306417" y="687642"/>
                  <a:pt x="5305716" y="648348"/>
                </a:cubicBezTo>
                <a:cubicBezTo>
                  <a:pt x="5305014" y="609054"/>
                  <a:pt x="5304663" y="587653"/>
                  <a:pt x="5304663" y="584144"/>
                </a:cubicBezTo>
                <a:cubicBezTo>
                  <a:pt x="5304663" y="580636"/>
                  <a:pt x="5306067" y="578180"/>
                  <a:pt x="5308873" y="576777"/>
                </a:cubicBezTo>
                <a:lnTo>
                  <a:pt x="5304663" y="562042"/>
                </a:lnTo>
                <a:lnTo>
                  <a:pt x="5321503" y="566252"/>
                </a:lnTo>
                <a:lnTo>
                  <a:pt x="5315189" y="553622"/>
                </a:lnTo>
                <a:cubicBezTo>
                  <a:pt x="5325012" y="553622"/>
                  <a:pt x="5334133" y="557130"/>
                  <a:pt x="5342554" y="564147"/>
                </a:cubicBezTo>
                <a:cubicBezTo>
                  <a:pt x="5350974" y="571164"/>
                  <a:pt x="5366762" y="581689"/>
                  <a:pt x="5389917" y="595722"/>
                </a:cubicBezTo>
                <a:cubicBezTo>
                  <a:pt x="5413072" y="609756"/>
                  <a:pt x="5432368" y="618877"/>
                  <a:pt x="5447805" y="623087"/>
                </a:cubicBezTo>
                <a:cubicBezTo>
                  <a:pt x="5437981" y="634314"/>
                  <a:pt x="5428860" y="644138"/>
                  <a:pt x="5420440" y="652558"/>
                </a:cubicBezTo>
                <a:lnTo>
                  <a:pt x="5428860" y="673608"/>
                </a:lnTo>
                <a:lnTo>
                  <a:pt x="5435175" y="667293"/>
                </a:lnTo>
                <a:cubicBezTo>
                  <a:pt x="5435175" y="679923"/>
                  <a:pt x="5430263" y="689747"/>
                  <a:pt x="5420440" y="696763"/>
                </a:cubicBezTo>
                <a:lnTo>
                  <a:pt x="5401494" y="715709"/>
                </a:lnTo>
                <a:lnTo>
                  <a:pt x="5399389" y="703078"/>
                </a:lnTo>
                <a:cubicBezTo>
                  <a:pt x="5397986" y="710095"/>
                  <a:pt x="5396583" y="716059"/>
                  <a:pt x="5395179" y="720971"/>
                </a:cubicBezTo>
                <a:cubicBezTo>
                  <a:pt x="5393776" y="725883"/>
                  <a:pt x="5393075" y="733601"/>
                  <a:pt x="5393075" y="744127"/>
                </a:cubicBezTo>
                <a:cubicBezTo>
                  <a:pt x="5393075" y="754652"/>
                  <a:pt x="5390970" y="773246"/>
                  <a:pt x="5386759" y="799910"/>
                </a:cubicBezTo>
                <a:lnTo>
                  <a:pt x="5378339" y="808330"/>
                </a:lnTo>
                <a:lnTo>
                  <a:pt x="5386759" y="814645"/>
                </a:lnTo>
                <a:cubicBezTo>
                  <a:pt x="5382549" y="863762"/>
                  <a:pt x="5378339" y="898144"/>
                  <a:pt x="5374129" y="917791"/>
                </a:cubicBezTo>
                <a:cubicBezTo>
                  <a:pt x="5369919" y="937438"/>
                  <a:pt x="5367814" y="948314"/>
                  <a:pt x="5367814" y="950419"/>
                </a:cubicBezTo>
                <a:cubicBezTo>
                  <a:pt x="5367814" y="952524"/>
                  <a:pt x="5369919" y="954980"/>
                  <a:pt x="5374129" y="957786"/>
                </a:cubicBezTo>
                <a:lnTo>
                  <a:pt x="5329924" y="1098823"/>
                </a:lnTo>
                <a:lnTo>
                  <a:pt x="5342554" y="1098823"/>
                </a:lnTo>
                <a:cubicBezTo>
                  <a:pt x="5356587" y="1115663"/>
                  <a:pt x="5366762" y="1126539"/>
                  <a:pt x="5373076" y="1131451"/>
                </a:cubicBezTo>
                <a:cubicBezTo>
                  <a:pt x="5379392" y="1136363"/>
                  <a:pt x="5382198" y="1145134"/>
                  <a:pt x="5381497" y="1157764"/>
                </a:cubicBezTo>
                <a:cubicBezTo>
                  <a:pt x="5380795" y="1170394"/>
                  <a:pt x="5383953" y="1190743"/>
                  <a:pt x="5390970" y="1218809"/>
                </a:cubicBezTo>
                <a:cubicBezTo>
                  <a:pt x="5397986" y="1246877"/>
                  <a:pt x="5400442" y="1271084"/>
                  <a:pt x="5398337" y="1291433"/>
                </a:cubicBezTo>
                <a:cubicBezTo>
                  <a:pt x="5396232" y="1311781"/>
                  <a:pt x="5397986" y="1327218"/>
                  <a:pt x="5403600" y="1337743"/>
                </a:cubicBezTo>
                <a:cubicBezTo>
                  <a:pt x="5409213" y="1348269"/>
                  <a:pt x="5411318" y="1358092"/>
                  <a:pt x="5409915" y="1367214"/>
                </a:cubicBezTo>
                <a:cubicBezTo>
                  <a:pt x="5408511" y="1376336"/>
                  <a:pt x="5407810" y="1394930"/>
                  <a:pt x="5407810" y="1422997"/>
                </a:cubicBezTo>
                <a:lnTo>
                  <a:pt x="5407810" y="1414577"/>
                </a:lnTo>
                <a:lnTo>
                  <a:pt x="5399389" y="1414577"/>
                </a:lnTo>
                <a:cubicBezTo>
                  <a:pt x="5402196" y="1420190"/>
                  <a:pt x="5405003" y="1424751"/>
                  <a:pt x="5407810" y="1428259"/>
                </a:cubicBezTo>
                <a:cubicBezTo>
                  <a:pt x="5410616" y="1431768"/>
                  <a:pt x="5410265" y="1439837"/>
                  <a:pt x="5406757" y="1452467"/>
                </a:cubicBezTo>
                <a:cubicBezTo>
                  <a:pt x="5403248" y="1465097"/>
                  <a:pt x="5400091" y="1486849"/>
                  <a:pt x="5397284" y="1517723"/>
                </a:cubicBezTo>
                <a:cubicBezTo>
                  <a:pt x="5411318" y="1523337"/>
                  <a:pt x="5425001" y="1527547"/>
                  <a:pt x="5438332" y="1530353"/>
                </a:cubicBezTo>
                <a:cubicBezTo>
                  <a:pt x="5451664" y="1533160"/>
                  <a:pt x="5475872" y="1533862"/>
                  <a:pt x="5510956" y="1532458"/>
                </a:cubicBezTo>
                <a:cubicBezTo>
                  <a:pt x="5546040" y="1531055"/>
                  <a:pt x="5566037" y="1529301"/>
                  <a:pt x="5570949" y="1527196"/>
                </a:cubicBezTo>
                <a:cubicBezTo>
                  <a:pt x="5575861" y="1525091"/>
                  <a:pt x="5580421" y="1521231"/>
                  <a:pt x="5584632" y="1515618"/>
                </a:cubicBezTo>
                <a:lnTo>
                  <a:pt x="5641468" y="1532458"/>
                </a:lnTo>
                <a:cubicBezTo>
                  <a:pt x="5662517" y="1514215"/>
                  <a:pt x="5679358" y="1490358"/>
                  <a:pt x="5691988" y="1460887"/>
                </a:cubicBezTo>
                <a:lnTo>
                  <a:pt x="5687778" y="1484043"/>
                </a:lnTo>
                <a:cubicBezTo>
                  <a:pt x="5693391" y="1478429"/>
                  <a:pt x="5699005" y="1468606"/>
                  <a:pt x="5704618" y="1454572"/>
                </a:cubicBezTo>
                <a:cubicBezTo>
                  <a:pt x="5710231" y="1440539"/>
                  <a:pt x="5714442" y="1427207"/>
                  <a:pt x="5717248" y="1414577"/>
                </a:cubicBezTo>
                <a:cubicBezTo>
                  <a:pt x="5720055" y="1401947"/>
                  <a:pt x="5725668" y="1384054"/>
                  <a:pt x="5734089" y="1360899"/>
                </a:cubicBezTo>
                <a:cubicBezTo>
                  <a:pt x="5742509" y="1337743"/>
                  <a:pt x="5747420" y="1320552"/>
                  <a:pt x="5748824" y="1309326"/>
                </a:cubicBezTo>
                <a:lnTo>
                  <a:pt x="5763559" y="1303011"/>
                </a:lnTo>
                <a:cubicBezTo>
                  <a:pt x="5764962" y="1350724"/>
                  <a:pt x="5760752" y="1397737"/>
                  <a:pt x="5750928" y="1444047"/>
                </a:cubicBezTo>
                <a:lnTo>
                  <a:pt x="5759349" y="1437732"/>
                </a:lnTo>
                <a:lnTo>
                  <a:pt x="5782504" y="1364056"/>
                </a:lnTo>
                <a:lnTo>
                  <a:pt x="5786714" y="1372476"/>
                </a:lnTo>
                <a:lnTo>
                  <a:pt x="5776189" y="1416682"/>
                </a:lnTo>
                <a:cubicBezTo>
                  <a:pt x="5778995" y="1404052"/>
                  <a:pt x="5786013" y="1392825"/>
                  <a:pt x="5797239" y="1383001"/>
                </a:cubicBezTo>
                <a:lnTo>
                  <a:pt x="5790924" y="1370371"/>
                </a:lnTo>
                <a:lnTo>
                  <a:pt x="5799344" y="1372476"/>
                </a:lnTo>
                <a:lnTo>
                  <a:pt x="5814079" y="1317746"/>
                </a:lnTo>
                <a:lnTo>
                  <a:pt x="5824605" y="1317746"/>
                </a:lnTo>
                <a:lnTo>
                  <a:pt x="5849865" y="1210389"/>
                </a:lnTo>
                <a:cubicBezTo>
                  <a:pt x="5848461" y="1220213"/>
                  <a:pt x="5848461" y="1237053"/>
                  <a:pt x="5849865" y="1260910"/>
                </a:cubicBezTo>
                <a:cubicBezTo>
                  <a:pt x="5851268" y="1284767"/>
                  <a:pt x="5851268" y="1307221"/>
                  <a:pt x="5849865" y="1328271"/>
                </a:cubicBezTo>
                <a:lnTo>
                  <a:pt x="5858285" y="1311431"/>
                </a:lnTo>
                <a:cubicBezTo>
                  <a:pt x="5852672" y="1352128"/>
                  <a:pt x="5853373" y="1392123"/>
                  <a:pt x="5860390" y="1431417"/>
                </a:cubicBezTo>
                <a:lnTo>
                  <a:pt x="5868810" y="1425102"/>
                </a:lnTo>
                <a:lnTo>
                  <a:pt x="5891965" y="1256700"/>
                </a:lnTo>
                <a:lnTo>
                  <a:pt x="5900386" y="1395632"/>
                </a:lnTo>
                <a:lnTo>
                  <a:pt x="5906700" y="1383001"/>
                </a:lnTo>
                <a:cubicBezTo>
                  <a:pt x="5898280" y="1420892"/>
                  <a:pt x="5897579" y="1458081"/>
                  <a:pt x="5904596" y="1494568"/>
                </a:cubicBezTo>
                <a:cubicBezTo>
                  <a:pt x="5910209" y="1470711"/>
                  <a:pt x="5915121" y="1450362"/>
                  <a:pt x="5919331" y="1433522"/>
                </a:cubicBezTo>
                <a:cubicBezTo>
                  <a:pt x="5923541" y="1416682"/>
                  <a:pt x="5924944" y="1383352"/>
                  <a:pt x="5923541" y="1333533"/>
                </a:cubicBezTo>
                <a:cubicBezTo>
                  <a:pt x="5922137" y="1283715"/>
                  <a:pt x="5921787" y="1254946"/>
                  <a:pt x="5922488" y="1247227"/>
                </a:cubicBezTo>
                <a:cubicBezTo>
                  <a:pt x="5923190" y="1239509"/>
                  <a:pt x="5922839" y="1234246"/>
                  <a:pt x="5921435" y="1231440"/>
                </a:cubicBezTo>
                <a:cubicBezTo>
                  <a:pt x="5920032" y="1228633"/>
                  <a:pt x="5919331" y="1223721"/>
                  <a:pt x="5919331" y="1216705"/>
                </a:cubicBezTo>
                <a:lnTo>
                  <a:pt x="5925646" y="1212494"/>
                </a:lnTo>
                <a:cubicBezTo>
                  <a:pt x="5924242" y="1251788"/>
                  <a:pt x="5929154" y="1288275"/>
                  <a:pt x="5940381" y="1321956"/>
                </a:cubicBezTo>
                <a:lnTo>
                  <a:pt x="5942486" y="1307221"/>
                </a:lnTo>
                <a:lnTo>
                  <a:pt x="5946696" y="1326166"/>
                </a:lnTo>
                <a:lnTo>
                  <a:pt x="5953011" y="1317746"/>
                </a:lnTo>
                <a:cubicBezTo>
                  <a:pt x="5960028" y="1369670"/>
                  <a:pt x="5965290" y="1405806"/>
                  <a:pt x="5968799" y="1426155"/>
                </a:cubicBezTo>
                <a:cubicBezTo>
                  <a:pt x="5972307" y="1446503"/>
                  <a:pt x="5975815" y="1460186"/>
                  <a:pt x="5979324" y="1467202"/>
                </a:cubicBezTo>
                <a:cubicBezTo>
                  <a:pt x="5982832" y="1474219"/>
                  <a:pt x="5986691" y="1484744"/>
                  <a:pt x="5990902" y="1498778"/>
                </a:cubicBezTo>
                <a:lnTo>
                  <a:pt x="5995112" y="1429312"/>
                </a:lnTo>
                <a:cubicBezTo>
                  <a:pt x="6000725" y="1450362"/>
                  <a:pt x="6004935" y="1465799"/>
                  <a:pt x="6007742" y="1475623"/>
                </a:cubicBezTo>
                <a:cubicBezTo>
                  <a:pt x="6010548" y="1485446"/>
                  <a:pt x="6011601" y="1497024"/>
                  <a:pt x="6010899" y="1510355"/>
                </a:cubicBezTo>
                <a:cubicBezTo>
                  <a:pt x="6010198" y="1523687"/>
                  <a:pt x="6012653" y="1538072"/>
                  <a:pt x="6018267" y="1553509"/>
                </a:cubicBezTo>
                <a:cubicBezTo>
                  <a:pt x="6023880" y="1568945"/>
                  <a:pt x="6031598" y="1582628"/>
                  <a:pt x="6041422" y="1594556"/>
                </a:cubicBezTo>
                <a:cubicBezTo>
                  <a:pt x="6051246" y="1606485"/>
                  <a:pt x="6057561" y="1615607"/>
                  <a:pt x="6060367" y="1621922"/>
                </a:cubicBezTo>
                <a:cubicBezTo>
                  <a:pt x="6063174" y="1628237"/>
                  <a:pt x="6067384" y="1637709"/>
                  <a:pt x="6072998" y="1650340"/>
                </a:cubicBezTo>
                <a:lnTo>
                  <a:pt x="6056157" y="1658760"/>
                </a:lnTo>
                <a:cubicBezTo>
                  <a:pt x="6058964" y="1664373"/>
                  <a:pt x="6061069" y="1669636"/>
                  <a:pt x="6062472" y="1674547"/>
                </a:cubicBezTo>
                <a:cubicBezTo>
                  <a:pt x="6063876" y="1679459"/>
                  <a:pt x="6065279" y="1691738"/>
                  <a:pt x="6066682" y="1711385"/>
                </a:cubicBezTo>
                <a:cubicBezTo>
                  <a:pt x="6068086" y="1731032"/>
                  <a:pt x="6066682" y="1753486"/>
                  <a:pt x="6062472" y="1778746"/>
                </a:cubicBezTo>
                <a:lnTo>
                  <a:pt x="6087733" y="1766116"/>
                </a:lnTo>
                <a:cubicBezTo>
                  <a:pt x="6079312" y="1780150"/>
                  <a:pt x="6074050" y="1791025"/>
                  <a:pt x="6071945" y="1798744"/>
                </a:cubicBezTo>
                <a:cubicBezTo>
                  <a:pt x="6069840" y="1806462"/>
                  <a:pt x="6067384" y="1815584"/>
                  <a:pt x="6064577" y="1826109"/>
                </a:cubicBezTo>
                <a:cubicBezTo>
                  <a:pt x="6061771" y="1836634"/>
                  <a:pt x="6058964" y="1845405"/>
                  <a:pt x="6056157" y="1852422"/>
                </a:cubicBezTo>
                <a:lnTo>
                  <a:pt x="6041422" y="1852422"/>
                </a:lnTo>
                <a:lnTo>
                  <a:pt x="6041422" y="1877682"/>
                </a:lnTo>
                <a:lnTo>
                  <a:pt x="5961431" y="1848212"/>
                </a:lnTo>
                <a:lnTo>
                  <a:pt x="5953011" y="1862947"/>
                </a:lnTo>
                <a:lnTo>
                  <a:pt x="5961431" y="1875577"/>
                </a:lnTo>
                <a:lnTo>
                  <a:pt x="5923541" y="1867157"/>
                </a:lnTo>
                <a:lnTo>
                  <a:pt x="5913016" y="1875577"/>
                </a:lnTo>
                <a:lnTo>
                  <a:pt x="5953011" y="1894523"/>
                </a:lnTo>
                <a:lnTo>
                  <a:pt x="5940381" y="1905048"/>
                </a:lnTo>
                <a:cubicBezTo>
                  <a:pt x="5922137" y="1898031"/>
                  <a:pt x="5908454" y="1893119"/>
                  <a:pt x="5899333" y="1890312"/>
                </a:cubicBezTo>
                <a:cubicBezTo>
                  <a:pt x="5890211" y="1887506"/>
                  <a:pt x="5882492" y="1882243"/>
                  <a:pt x="5876178" y="1874525"/>
                </a:cubicBezTo>
                <a:cubicBezTo>
                  <a:pt x="5869862" y="1866806"/>
                  <a:pt x="5859337" y="1863298"/>
                  <a:pt x="5844602" y="1864000"/>
                </a:cubicBezTo>
                <a:cubicBezTo>
                  <a:pt x="5829867" y="1864701"/>
                  <a:pt x="5814430" y="1862947"/>
                  <a:pt x="5798292" y="1858737"/>
                </a:cubicBezTo>
                <a:cubicBezTo>
                  <a:pt x="5782153" y="1854527"/>
                  <a:pt x="5764962" y="1854176"/>
                  <a:pt x="5746719" y="1857685"/>
                </a:cubicBezTo>
                <a:cubicBezTo>
                  <a:pt x="5728475" y="1861193"/>
                  <a:pt x="5714792" y="1861193"/>
                  <a:pt x="5705671" y="1857685"/>
                </a:cubicBezTo>
                <a:cubicBezTo>
                  <a:pt x="5696549" y="1854176"/>
                  <a:pt x="5688479" y="1854527"/>
                  <a:pt x="5681463" y="1858737"/>
                </a:cubicBezTo>
                <a:cubicBezTo>
                  <a:pt x="5674446" y="1862947"/>
                  <a:pt x="5664623" y="1865052"/>
                  <a:pt x="5651993" y="1865052"/>
                </a:cubicBezTo>
                <a:cubicBezTo>
                  <a:pt x="5639363" y="1865052"/>
                  <a:pt x="5622522" y="1864351"/>
                  <a:pt x="5601472" y="1862947"/>
                </a:cubicBezTo>
                <a:lnTo>
                  <a:pt x="5597262" y="1854527"/>
                </a:lnTo>
                <a:cubicBezTo>
                  <a:pt x="5435877" y="1806813"/>
                  <a:pt x="5348518" y="1779799"/>
                  <a:pt x="5335186" y="1773484"/>
                </a:cubicBezTo>
                <a:cubicBezTo>
                  <a:pt x="5321855" y="1767169"/>
                  <a:pt x="5307470" y="1759099"/>
                  <a:pt x="5292033" y="1749276"/>
                </a:cubicBezTo>
                <a:cubicBezTo>
                  <a:pt x="5285017" y="1740856"/>
                  <a:pt x="5280105" y="1733137"/>
                  <a:pt x="5277298" y="1726120"/>
                </a:cubicBezTo>
                <a:cubicBezTo>
                  <a:pt x="5274492" y="1719104"/>
                  <a:pt x="5272737" y="1701211"/>
                  <a:pt x="5272036" y="1672442"/>
                </a:cubicBezTo>
                <a:cubicBezTo>
                  <a:pt x="5271334" y="1643674"/>
                  <a:pt x="5269229" y="1615958"/>
                  <a:pt x="5265720" y="1589294"/>
                </a:cubicBezTo>
                <a:cubicBezTo>
                  <a:pt x="5262212" y="1562630"/>
                  <a:pt x="5270632" y="1539124"/>
                  <a:pt x="5290981" y="1518776"/>
                </a:cubicBezTo>
                <a:cubicBezTo>
                  <a:pt x="5311330" y="1498427"/>
                  <a:pt x="5322556" y="1470711"/>
                  <a:pt x="5324661" y="1435627"/>
                </a:cubicBezTo>
                <a:cubicBezTo>
                  <a:pt x="5326766" y="1400543"/>
                  <a:pt x="5327819" y="1365460"/>
                  <a:pt x="5327819" y="1330376"/>
                </a:cubicBezTo>
                <a:cubicBezTo>
                  <a:pt x="5327819" y="1295292"/>
                  <a:pt x="5325362" y="1269330"/>
                  <a:pt x="5320451" y="1252490"/>
                </a:cubicBezTo>
                <a:cubicBezTo>
                  <a:pt x="5315539" y="1235650"/>
                  <a:pt x="5310277" y="1211091"/>
                  <a:pt x="5304663" y="1178814"/>
                </a:cubicBezTo>
                <a:cubicBezTo>
                  <a:pt x="5293437" y="1192848"/>
                  <a:pt x="5283613" y="1208986"/>
                  <a:pt x="5275193" y="1227230"/>
                </a:cubicBezTo>
                <a:cubicBezTo>
                  <a:pt x="5266773" y="1245473"/>
                  <a:pt x="5261861" y="1258454"/>
                  <a:pt x="5260458" y="1266173"/>
                </a:cubicBezTo>
                <a:cubicBezTo>
                  <a:pt x="5259054" y="1273891"/>
                  <a:pt x="5255546" y="1281960"/>
                  <a:pt x="5249933" y="1290380"/>
                </a:cubicBezTo>
                <a:lnTo>
                  <a:pt x="5260458" y="1292485"/>
                </a:lnTo>
                <a:cubicBezTo>
                  <a:pt x="5259054" y="1292485"/>
                  <a:pt x="5258704" y="1294240"/>
                  <a:pt x="5259405" y="1297748"/>
                </a:cubicBezTo>
                <a:cubicBezTo>
                  <a:pt x="5260107" y="1301256"/>
                  <a:pt x="5256949" y="1305817"/>
                  <a:pt x="5249933" y="1311431"/>
                </a:cubicBezTo>
                <a:cubicBezTo>
                  <a:pt x="5242916" y="1317044"/>
                  <a:pt x="5233794" y="1327569"/>
                  <a:pt x="5222568" y="1343006"/>
                </a:cubicBezTo>
                <a:lnTo>
                  <a:pt x="5228882" y="1345111"/>
                </a:lnTo>
                <a:cubicBezTo>
                  <a:pt x="5217656" y="1361951"/>
                  <a:pt x="5195553" y="1402298"/>
                  <a:pt x="5162574" y="1466150"/>
                </a:cubicBezTo>
                <a:cubicBezTo>
                  <a:pt x="5129595" y="1530002"/>
                  <a:pt x="5109598" y="1569647"/>
                  <a:pt x="5102581" y="1585084"/>
                </a:cubicBezTo>
                <a:lnTo>
                  <a:pt x="5113106" y="1578769"/>
                </a:lnTo>
                <a:lnTo>
                  <a:pt x="5108896" y="1591399"/>
                </a:lnTo>
                <a:lnTo>
                  <a:pt x="5121526" y="1589294"/>
                </a:lnTo>
                <a:lnTo>
                  <a:pt x="5125736" y="1593504"/>
                </a:lnTo>
                <a:lnTo>
                  <a:pt x="5066796" y="1688230"/>
                </a:lnTo>
                <a:lnTo>
                  <a:pt x="5079426" y="1707175"/>
                </a:lnTo>
                <a:lnTo>
                  <a:pt x="5056270" y="1778746"/>
                </a:lnTo>
                <a:cubicBezTo>
                  <a:pt x="5047850" y="1777343"/>
                  <a:pt x="5042237" y="1775589"/>
                  <a:pt x="5039430" y="1773484"/>
                </a:cubicBezTo>
                <a:cubicBezTo>
                  <a:pt x="5036624" y="1771379"/>
                  <a:pt x="5032764" y="1771028"/>
                  <a:pt x="5027853" y="1772431"/>
                </a:cubicBezTo>
                <a:cubicBezTo>
                  <a:pt x="5022941" y="1773834"/>
                  <a:pt x="5017327" y="1772080"/>
                  <a:pt x="5011012" y="1767169"/>
                </a:cubicBezTo>
                <a:cubicBezTo>
                  <a:pt x="5004697" y="1762257"/>
                  <a:pt x="4997681" y="1759801"/>
                  <a:pt x="4989962" y="1759801"/>
                </a:cubicBezTo>
                <a:cubicBezTo>
                  <a:pt x="4982243" y="1759801"/>
                  <a:pt x="4975578" y="1755942"/>
                  <a:pt x="4969964" y="1748223"/>
                </a:cubicBezTo>
                <a:cubicBezTo>
                  <a:pt x="4964351" y="1740505"/>
                  <a:pt x="4953826" y="1729629"/>
                  <a:pt x="4938389" y="1715595"/>
                </a:cubicBezTo>
                <a:lnTo>
                  <a:pt x="4932074" y="1728226"/>
                </a:lnTo>
                <a:lnTo>
                  <a:pt x="4915233" y="1717700"/>
                </a:lnTo>
                <a:cubicBezTo>
                  <a:pt x="4915233" y="1702264"/>
                  <a:pt x="4915233" y="1689984"/>
                  <a:pt x="4915233" y="1680863"/>
                </a:cubicBezTo>
                <a:cubicBezTo>
                  <a:pt x="4915233" y="1671741"/>
                  <a:pt x="4908568" y="1654550"/>
                  <a:pt x="4895236" y="1629289"/>
                </a:cubicBezTo>
                <a:cubicBezTo>
                  <a:pt x="4881904" y="1604029"/>
                  <a:pt x="4871028" y="1587189"/>
                  <a:pt x="4862608" y="1578769"/>
                </a:cubicBezTo>
                <a:cubicBezTo>
                  <a:pt x="4854188" y="1570349"/>
                  <a:pt x="4845066" y="1558420"/>
                  <a:pt x="4835243" y="1542983"/>
                </a:cubicBezTo>
                <a:cubicBezTo>
                  <a:pt x="4843663" y="1531757"/>
                  <a:pt x="4845768" y="1519126"/>
                  <a:pt x="4841558" y="1505093"/>
                </a:cubicBezTo>
                <a:cubicBezTo>
                  <a:pt x="4861205" y="1498076"/>
                  <a:pt x="4875940" y="1492112"/>
                  <a:pt x="4885763" y="1487200"/>
                </a:cubicBezTo>
                <a:cubicBezTo>
                  <a:pt x="4895587" y="1482288"/>
                  <a:pt x="4904709" y="1481938"/>
                  <a:pt x="4913129" y="1486148"/>
                </a:cubicBezTo>
                <a:cubicBezTo>
                  <a:pt x="4921549" y="1490358"/>
                  <a:pt x="4928215" y="1491059"/>
                  <a:pt x="4933127" y="1488253"/>
                </a:cubicBezTo>
                <a:cubicBezTo>
                  <a:pt x="4938038" y="1485446"/>
                  <a:pt x="4943300" y="1484043"/>
                  <a:pt x="4948914" y="1484043"/>
                </a:cubicBezTo>
                <a:cubicBezTo>
                  <a:pt x="4954528" y="1484043"/>
                  <a:pt x="4958738" y="1485095"/>
                  <a:pt x="4961544" y="1487200"/>
                </a:cubicBezTo>
                <a:cubicBezTo>
                  <a:pt x="4964351" y="1489305"/>
                  <a:pt x="4968561" y="1491059"/>
                  <a:pt x="4974175" y="1492463"/>
                </a:cubicBezTo>
                <a:lnTo>
                  <a:pt x="5007855" y="1460887"/>
                </a:lnTo>
                <a:lnTo>
                  <a:pt x="5073110" y="1345111"/>
                </a:lnTo>
                <a:lnTo>
                  <a:pt x="5060480" y="1351426"/>
                </a:lnTo>
                <a:cubicBezTo>
                  <a:pt x="5078724" y="1333183"/>
                  <a:pt x="5084337" y="1312834"/>
                  <a:pt x="5077321" y="1290380"/>
                </a:cubicBezTo>
                <a:lnTo>
                  <a:pt x="5060480" y="1309326"/>
                </a:lnTo>
                <a:cubicBezTo>
                  <a:pt x="5057674" y="1306519"/>
                  <a:pt x="5054165" y="1302660"/>
                  <a:pt x="5049955" y="1297748"/>
                </a:cubicBezTo>
                <a:cubicBezTo>
                  <a:pt x="5045745" y="1292836"/>
                  <a:pt x="5040834" y="1286170"/>
                  <a:pt x="5035220" y="1277750"/>
                </a:cubicBezTo>
                <a:cubicBezTo>
                  <a:pt x="5022590" y="1270733"/>
                  <a:pt x="5010661" y="1262313"/>
                  <a:pt x="4999435" y="1252490"/>
                </a:cubicBezTo>
                <a:lnTo>
                  <a:pt x="4986805" y="1260910"/>
                </a:lnTo>
                <a:cubicBezTo>
                  <a:pt x="4983998" y="1269330"/>
                  <a:pt x="4980489" y="1275645"/>
                  <a:pt x="4976280" y="1279855"/>
                </a:cubicBezTo>
                <a:cubicBezTo>
                  <a:pt x="4969263" y="1261612"/>
                  <a:pt x="4964000" y="1247929"/>
                  <a:pt x="4960492" y="1238807"/>
                </a:cubicBezTo>
                <a:cubicBezTo>
                  <a:pt x="4956983" y="1229686"/>
                  <a:pt x="4952072" y="1221967"/>
                  <a:pt x="4945757" y="1215652"/>
                </a:cubicBezTo>
                <a:cubicBezTo>
                  <a:pt x="4939441" y="1209337"/>
                  <a:pt x="4929267" y="1199163"/>
                  <a:pt x="4915233" y="1185129"/>
                </a:cubicBezTo>
                <a:lnTo>
                  <a:pt x="4902603" y="1195654"/>
                </a:lnTo>
                <a:lnTo>
                  <a:pt x="4887868" y="1201969"/>
                </a:lnTo>
                <a:lnTo>
                  <a:pt x="4908919" y="1210389"/>
                </a:lnTo>
                <a:lnTo>
                  <a:pt x="4892078" y="1212494"/>
                </a:lnTo>
                <a:cubicBezTo>
                  <a:pt x="4896289" y="1216705"/>
                  <a:pt x="4899095" y="1220213"/>
                  <a:pt x="4900498" y="1223020"/>
                </a:cubicBezTo>
                <a:cubicBezTo>
                  <a:pt x="4901902" y="1225826"/>
                  <a:pt x="4902253" y="1228633"/>
                  <a:pt x="4901551" y="1231440"/>
                </a:cubicBezTo>
                <a:cubicBezTo>
                  <a:pt x="4900849" y="1234246"/>
                  <a:pt x="4901200" y="1239158"/>
                  <a:pt x="4902603" y="1246175"/>
                </a:cubicBezTo>
                <a:lnTo>
                  <a:pt x="4892078" y="1250385"/>
                </a:lnTo>
                <a:lnTo>
                  <a:pt x="4898394" y="1260910"/>
                </a:lnTo>
                <a:lnTo>
                  <a:pt x="4871028" y="1252490"/>
                </a:lnTo>
                <a:cubicBezTo>
                  <a:pt x="4861205" y="1269330"/>
                  <a:pt x="4861906" y="1285469"/>
                  <a:pt x="4873133" y="1300905"/>
                </a:cubicBezTo>
                <a:lnTo>
                  <a:pt x="4860503" y="1317746"/>
                </a:lnTo>
                <a:cubicBezTo>
                  <a:pt x="4843663" y="1307922"/>
                  <a:pt x="4826121" y="1305116"/>
                  <a:pt x="4807877" y="1309326"/>
                </a:cubicBezTo>
                <a:cubicBezTo>
                  <a:pt x="4779811" y="1282662"/>
                  <a:pt x="4757357" y="1261612"/>
                  <a:pt x="4740517" y="1246175"/>
                </a:cubicBezTo>
                <a:cubicBezTo>
                  <a:pt x="4723677" y="1230738"/>
                  <a:pt x="4696662" y="1213547"/>
                  <a:pt x="4659473" y="1194602"/>
                </a:cubicBezTo>
                <a:cubicBezTo>
                  <a:pt x="4622284" y="1175657"/>
                  <a:pt x="4602637" y="1166535"/>
                  <a:pt x="4600533" y="1167236"/>
                </a:cubicBezTo>
                <a:cubicBezTo>
                  <a:pt x="4598428" y="1167938"/>
                  <a:pt x="4594569" y="1168289"/>
                  <a:pt x="4588955" y="1168289"/>
                </a:cubicBezTo>
                <a:lnTo>
                  <a:pt x="4574220" y="1191444"/>
                </a:lnTo>
                <a:lnTo>
                  <a:pt x="4557380" y="1204074"/>
                </a:lnTo>
                <a:lnTo>
                  <a:pt x="4546855" y="1227230"/>
                </a:lnTo>
                <a:lnTo>
                  <a:pt x="4511069" y="1256700"/>
                </a:lnTo>
                <a:lnTo>
                  <a:pt x="4511069" y="1246175"/>
                </a:lnTo>
                <a:cubicBezTo>
                  <a:pt x="4443708" y="1295292"/>
                  <a:pt x="4376348" y="1338796"/>
                  <a:pt x="4308987" y="1376686"/>
                </a:cubicBezTo>
                <a:lnTo>
                  <a:pt x="4315301" y="1380897"/>
                </a:lnTo>
                <a:lnTo>
                  <a:pt x="4313197" y="1395632"/>
                </a:lnTo>
                <a:lnTo>
                  <a:pt x="4287936" y="1393527"/>
                </a:lnTo>
                <a:lnTo>
                  <a:pt x="4268991" y="1412472"/>
                </a:lnTo>
                <a:cubicBezTo>
                  <a:pt x="4263378" y="1406858"/>
                  <a:pt x="4258115" y="1402999"/>
                  <a:pt x="4253204" y="1400894"/>
                </a:cubicBezTo>
                <a:cubicBezTo>
                  <a:pt x="4248292" y="1398789"/>
                  <a:pt x="4241977" y="1395281"/>
                  <a:pt x="4234258" y="1390369"/>
                </a:cubicBezTo>
                <a:cubicBezTo>
                  <a:pt x="4226539" y="1385457"/>
                  <a:pt x="4217067" y="1379493"/>
                  <a:pt x="4205841" y="1372476"/>
                </a:cubicBezTo>
                <a:lnTo>
                  <a:pt x="4214261" y="1372476"/>
                </a:lnTo>
                <a:cubicBezTo>
                  <a:pt x="4197420" y="1327569"/>
                  <a:pt x="4177774" y="1284065"/>
                  <a:pt x="4155320" y="1241965"/>
                </a:cubicBezTo>
                <a:lnTo>
                  <a:pt x="4155320" y="1256700"/>
                </a:lnTo>
                <a:cubicBezTo>
                  <a:pt x="4141287" y="1245473"/>
                  <a:pt x="4130059" y="1230738"/>
                  <a:pt x="4121639" y="1212494"/>
                </a:cubicBezTo>
                <a:lnTo>
                  <a:pt x="4077434" y="1172499"/>
                </a:lnTo>
                <a:cubicBezTo>
                  <a:pt x="4085854" y="1172499"/>
                  <a:pt x="4092871" y="1172148"/>
                  <a:pt x="4098484" y="1171447"/>
                </a:cubicBezTo>
                <a:cubicBezTo>
                  <a:pt x="4104097" y="1170745"/>
                  <a:pt x="4110062" y="1173201"/>
                  <a:pt x="4116377" y="1178814"/>
                </a:cubicBezTo>
                <a:cubicBezTo>
                  <a:pt x="4122692" y="1184427"/>
                  <a:pt x="4134269" y="1192848"/>
                  <a:pt x="4151110" y="1204074"/>
                </a:cubicBezTo>
                <a:lnTo>
                  <a:pt x="4157425" y="1193549"/>
                </a:lnTo>
                <a:cubicBezTo>
                  <a:pt x="4139181" y="1182322"/>
                  <a:pt x="4127252" y="1167587"/>
                  <a:pt x="4121639" y="1149344"/>
                </a:cubicBezTo>
                <a:lnTo>
                  <a:pt x="4138480" y="1161974"/>
                </a:lnTo>
                <a:lnTo>
                  <a:pt x="4113220" y="1132504"/>
                </a:lnTo>
                <a:cubicBezTo>
                  <a:pt x="4135673" y="1146537"/>
                  <a:pt x="4151110" y="1157062"/>
                  <a:pt x="4159530" y="1164079"/>
                </a:cubicBezTo>
                <a:cubicBezTo>
                  <a:pt x="4167950" y="1171096"/>
                  <a:pt x="4173564" y="1174604"/>
                  <a:pt x="4176370" y="1174604"/>
                </a:cubicBezTo>
                <a:cubicBezTo>
                  <a:pt x="4179177" y="1174604"/>
                  <a:pt x="4182685" y="1174604"/>
                  <a:pt x="4186895" y="1174604"/>
                </a:cubicBezTo>
                <a:lnTo>
                  <a:pt x="4172160" y="1161974"/>
                </a:lnTo>
                <a:lnTo>
                  <a:pt x="4184790" y="1155659"/>
                </a:lnTo>
                <a:cubicBezTo>
                  <a:pt x="4200227" y="1169692"/>
                  <a:pt x="4219874" y="1178814"/>
                  <a:pt x="4243731" y="1183024"/>
                </a:cubicBezTo>
                <a:lnTo>
                  <a:pt x="4243731" y="1166184"/>
                </a:lnTo>
                <a:cubicBezTo>
                  <a:pt x="4261974" y="1173201"/>
                  <a:pt x="4275306" y="1178814"/>
                  <a:pt x="4283727" y="1183024"/>
                </a:cubicBezTo>
                <a:cubicBezTo>
                  <a:pt x="4292146" y="1187234"/>
                  <a:pt x="4298812" y="1189339"/>
                  <a:pt x="4303724" y="1189339"/>
                </a:cubicBezTo>
                <a:cubicBezTo>
                  <a:pt x="4308636" y="1189339"/>
                  <a:pt x="4316003" y="1190743"/>
                  <a:pt x="4325827" y="1193549"/>
                </a:cubicBezTo>
                <a:lnTo>
                  <a:pt x="4330037" y="1201969"/>
                </a:lnTo>
                <a:lnTo>
                  <a:pt x="4365822" y="1172499"/>
                </a:lnTo>
                <a:lnTo>
                  <a:pt x="4399503" y="1128293"/>
                </a:lnTo>
                <a:lnTo>
                  <a:pt x="4418448" y="1109348"/>
                </a:lnTo>
                <a:lnTo>
                  <a:pt x="4441603" y="1081983"/>
                </a:lnTo>
                <a:lnTo>
                  <a:pt x="4428973" y="1081983"/>
                </a:lnTo>
                <a:lnTo>
                  <a:pt x="4424763" y="1069353"/>
                </a:lnTo>
                <a:cubicBezTo>
                  <a:pt x="4370032" y="1042689"/>
                  <a:pt x="4329335" y="1024095"/>
                  <a:pt x="4302671" y="1013570"/>
                </a:cubicBezTo>
                <a:cubicBezTo>
                  <a:pt x="4276008" y="1003044"/>
                  <a:pt x="4258817" y="995326"/>
                  <a:pt x="4251098" y="990414"/>
                </a:cubicBezTo>
                <a:cubicBezTo>
                  <a:pt x="4243380" y="985503"/>
                  <a:pt x="4233206" y="978837"/>
                  <a:pt x="4220576" y="970417"/>
                </a:cubicBezTo>
                <a:lnTo>
                  <a:pt x="4247941" y="966207"/>
                </a:lnTo>
                <a:lnTo>
                  <a:pt x="4220576" y="953576"/>
                </a:lnTo>
                <a:lnTo>
                  <a:pt x="4237416" y="953576"/>
                </a:lnTo>
                <a:lnTo>
                  <a:pt x="4207945" y="932526"/>
                </a:lnTo>
                <a:cubicBezTo>
                  <a:pt x="4210752" y="932526"/>
                  <a:pt x="4212155" y="931825"/>
                  <a:pt x="4212155" y="930421"/>
                </a:cubicBezTo>
                <a:cubicBezTo>
                  <a:pt x="4212155" y="929018"/>
                  <a:pt x="4214261" y="929018"/>
                  <a:pt x="4218471" y="930421"/>
                </a:cubicBezTo>
                <a:cubicBezTo>
                  <a:pt x="4222680" y="931825"/>
                  <a:pt x="4228996" y="933228"/>
                  <a:pt x="4237416" y="934631"/>
                </a:cubicBezTo>
                <a:lnTo>
                  <a:pt x="4212155" y="915686"/>
                </a:lnTo>
                <a:cubicBezTo>
                  <a:pt x="4243029" y="924106"/>
                  <a:pt x="4271798" y="930070"/>
                  <a:pt x="4298462" y="933579"/>
                </a:cubicBezTo>
                <a:cubicBezTo>
                  <a:pt x="4325125" y="937087"/>
                  <a:pt x="4341966" y="940946"/>
                  <a:pt x="4348982" y="945156"/>
                </a:cubicBezTo>
                <a:cubicBezTo>
                  <a:pt x="4353192" y="942350"/>
                  <a:pt x="4356350" y="940595"/>
                  <a:pt x="4358455" y="939894"/>
                </a:cubicBezTo>
                <a:cubicBezTo>
                  <a:pt x="4360560" y="939192"/>
                  <a:pt x="4366875" y="941297"/>
                  <a:pt x="4377400" y="946209"/>
                </a:cubicBezTo>
                <a:cubicBezTo>
                  <a:pt x="4387925" y="951121"/>
                  <a:pt x="4404414" y="957085"/>
                  <a:pt x="4426868" y="964102"/>
                </a:cubicBezTo>
                <a:lnTo>
                  <a:pt x="4433183" y="972522"/>
                </a:lnTo>
                <a:cubicBezTo>
                  <a:pt x="4444410" y="971118"/>
                  <a:pt x="4458092" y="972171"/>
                  <a:pt x="4474231" y="975679"/>
                </a:cubicBezTo>
                <a:cubicBezTo>
                  <a:pt x="4490370" y="979188"/>
                  <a:pt x="4504754" y="981643"/>
                  <a:pt x="4517384" y="983047"/>
                </a:cubicBezTo>
                <a:lnTo>
                  <a:pt x="4525804" y="970417"/>
                </a:lnTo>
                <a:lnTo>
                  <a:pt x="4519489" y="955681"/>
                </a:lnTo>
                <a:cubicBezTo>
                  <a:pt x="4525103" y="950068"/>
                  <a:pt x="4535978" y="930070"/>
                  <a:pt x="4552117" y="895688"/>
                </a:cubicBezTo>
                <a:cubicBezTo>
                  <a:pt x="4568256" y="861306"/>
                  <a:pt x="4585447" y="822363"/>
                  <a:pt x="4603690" y="778859"/>
                </a:cubicBezTo>
                <a:cubicBezTo>
                  <a:pt x="4568606" y="798506"/>
                  <a:pt x="4542293" y="813241"/>
                  <a:pt x="4524751" y="823065"/>
                </a:cubicBezTo>
                <a:cubicBezTo>
                  <a:pt x="4507210" y="832888"/>
                  <a:pt x="4490019" y="837098"/>
                  <a:pt x="4473178" y="835695"/>
                </a:cubicBezTo>
                <a:cubicBezTo>
                  <a:pt x="4456338" y="834292"/>
                  <a:pt x="4443007" y="828327"/>
                  <a:pt x="4433183" y="817802"/>
                </a:cubicBezTo>
                <a:cubicBezTo>
                  <a:pt x="4423359" y="807277"/>
                  <a:pt x="4409327" y="792893"/>
                  <a:pt x="4391083" y="774649"/>
                </a:cubicBezTo>
                <a:cubicBezTo>
                  <a:pt x="4371436" y="726935"/>
                  <a:pt x="4349684" y="682730"/>
                  <a:pt x="4325827" y="642033"/>
                </a:cubicBezTo>
                <a:cubicBezTo>
                  <a:pt x="4301970" y="601336"/>
                  <a:pt x="4283727" y="569058"/>
                  <a:pt x="4271096" y="545201"/>
                </a:cubicBezTo>
                <a:cubicBezTo>
                  <a:pt x="4280920" y="550815"/>
                  <a:pt x="4290041" y="555025"/>
                  <a:pt x="4298462" y="557832"/>
                </a:cubicBezTo>
                <a:cubicBezTo>
                  <a:pt x="4306882" y="560638"/>
                  <a:pt x="4317407" y="568708"/>
                  <a:pt x="4330037" y="582040"/>
                </a:cubicBezTo>
                <a:cubicBezTo>
                  <a:pt x="4342667" y="595371"/>
                  <a:pt x="4362665" y="599230"/>
                  <a:pt x="4390030" y="593617"/>
                </a:cubicBezTo>
                <a:cubicBezTo>
                  <a:pt x="4417395" y="588004"/>
                  <a:pt x="4449322" y="577829"/>
                  <a:pt x="4485808" y="563094"/>
                </a:cubicBezTo>
                <a:cubicBezTo>
                  <a:pt x="4522296" y="548359"/>
                  <a:pt x="4552818" y="538536"/>
                  <a:pt x="4577377" y="533624"/>
                </a:cubicBezTo>
                <a:cubicBezTo>
                  <a:pt x="4601936" y="528712"/>
                  <a:pt x="4619127" y="522397"/>
                  <a:pt x="4628950" y="514679"/>
                </a:cubicBezTo>
                <a:cubicBezTo>
                  <a:pt x="4638774" y="506960"/>
                  <a:pt x="4648247" y="504504"/>
                  <a:pt x="4657368" y="507311"/>
                </a:cubicBezTo>
                <a:cubicBezTo>
                  <a:pt x="4666490" y="510118"/>
                  <a:pt x="4676314" y="509065"/>
                  <a:pt x="4686839" y="504154"/>
                </a:cubicBezTo>
                <a:cubicBezTo>
                  <a:pt x="4697364" y="499242"/>
                  <a:pt x="4715607" y="504154"/>
                  <a:pt x="4741569" y="518889"/>
                </a:cubicBezTo>
                <a:cubicBezTo>
                  <a:pt x="4767531" y="533624"/>
                  <a:pt x="4785424" y="545201"/>
                  <a:pt x="4795247" y="553622"/>
                </a:cubicBezTo>
                <a:cubicBezTo>
                  <a:pt x="4799457" y="567655"/>
                  <a:pt x="4805071" y="579233"/>
                  <a:pt x="4812087" y="588355"/>
                </a:cubicBezTo>
                <a:cubicBezTo>
                  <a:pt x="4819104" y="597476"/>
                  <a:pt x="4822963" y="604493"/>
                  <a:pt x="4823665" y="609405"/>
                </a:cubicBezTo>
                <a:cubicBezTo>
                  <a:pt x="4824367" y="614317"/>
                  <a:pt x="4826823" y="620982"/>
                  <a:pt x="4831033" y="629403"/>
                </a:cubicBezTo>
                <a:lnTo>
                  <a:pt x="4818403" y="646243"/>
                </a:lnTo>
                <a:lnTo>
                  <a:pt x="4803668" y="650453"/>
                </a:lnTo>
                <a:lnTo>
                  <a:pt x="4791037" y="747284"/>
                </a:lnTo>
                <a:lnTo>
                  <a:pt x="4782617" y="749389"/>
                </a:lnTo>
                <a:cubicBezTo>
                  <a:pt x="4782617" y="763422"/>
                  <a:pt x="4780161" y="777105"/>
                  <a:pt x="4775250" y="790437"/>
                </a:cubicBezTo>
                <a:cubicBezTo>
                  <a:pt x="4770338" y="803769"/>
                  <a:pt x="4767882" y="811487"/>
                  <a:pt x="4767882" y="813592"/>
                </a:cubicBezTo>
                <a:cubicBezTo>
                  <a:pt x="4767882" y="815697"/>
                  <a:pt x="4765777" y="819557"/>
                  <a:pt x="4761567" y="825170"/>
                </a:cubicBezTo>
                <a:lnTo>
                  <a:pt x="4772092" y="825170"/>
                </a:lnTo>
                <a:cubicBezTo>
                  <a:pt x="4770689" y="830783"/>
                  <a:pt x="4766830" y="845168"/>
                  <a:pt x="4760514" y="868323"/>
                </a:cubicBezTo>
                <a:cubicBezTo>
                  <a:pt x="4754199" y="891478"/>
                  <a:pt x="4744726" y="916037"/>
                  <a:pt x="4732097" y="941999"/>
                </a:cubicBezTo>
                <a:cubicBezTo>
                  <a:pt x="4719466" y="967961"/>
                  <a:pt x="4708240" y="993572"/>
                  <a:pt x="4698416" y="1018832"/>
                </a:cubicBezTo>
                <a:cubicBezTo>
                  <a:pt x="4711046" y="1028656"/>
                  <a:pt x="4727887" y="1041286"/>
                  <a:pt x="4748937" y="1056723"/>
                </a:cubicBezTo>
                <a:cubicBezTo>
                  <a:pt x="4769987" y="1072159"/>
                  <a:pt x="4787880" y="1082685"/>
                  <a:pt x="4802615" y="1088298"/>
                </a:cubicBezTo>
                <a:cubicBezTo>
                  <a:pt x="4817350" y="1093911"/>
                  <a:pt x="4828928" y="1096718"/>
                  <a:pt x="4837348" y="1096718"/>
                </a:cubicBezTo>
                <a:lnTo>
                  <a:pt x="4831033" y="1088298"/>
                </a:lnTo>
                <a:cubicBezTo>
                  <a:pt x="4838049" y="1071458"/>
                  <a:pt x="4845768" y="1053214"/>
                  <a:pt x="4854188" y="1033567"/>
                </a:cubicBezTo>
                <a:lnTo>
                  <a:pt x="4858398" y="1048303"/>
                </a:lnTo>
                <a:lnTo>
                  <a:pt x="4885763" y="930421"/>
                </a:lnTo>
                <a:lnTo>
                  <a:pt x="4883659" y="974627"/>
                </a:lnTo>
                <a:lnTo>
                  <a:pt x="4887868" y="957786"/>
                </a:lnTo>
                <a:lnTo>
                  <a:pt x="4892078" y="964102"/>
                </a:lnTo>
                <a:lnTo>
                  <a:pt x="4900498" y="997782"/>
                </a:lnTo>
                <a:cubicBezTo>
                  <a:pt x="4907515" y="943051"/>
                  <a:pt x="4913479" y="905863"/>
                  <a:pt x="4918391" y="886216"/>
                </a:cubicBezTo>
                <a:cubicBezTo>
                  <a:pt x="4923303" y="866569"/>
                  <a:pt x="4925759" y="851833"/>
                  <a:pt x="4925759" y="842010"/>
                </a:cubicBezTo>
                <a:cubicBezTo>
                  <a:pt x="4925759" y="832187"/>
                  <a:pt x="4925759" y="818153"/>
                  <a:pt x="4925759" y="799910"/>
                </a:cubicBezTo>
                <a:lnTo>
                  <a:pt x="4917339" y="795700"/>
                </a:lnTo>
                <a:cubicBezTo>
                  <a:pt x="4920145" y="785876"/>
                  <a:pt x="4923303" y="777807"/>
                  <a:pt x="4926811" y="771492"/>
                </a:cubicBezTo>
                <a:cubicBezTo>
                  <a:pt x="4930320" y="765177"/>
                  <a:pt x="4931373" y="750091"/>
                  <a:pt x="4929969" y="726234"/>
                </a:cubicBezTo>
                <a:cubicBezTo>
                  <a:pt x="4928565" y="702377"/>
                  <a:pt x="4926110" y="683782"/>
                  <a:pt x="4922601" y="670451"/>
                </a:cubicBezTo>
                <a:cubicBezTo>
                  <a:pt x="4919093" y="657119"/>
                  <a:pt x="4920847" y="642033"/>
                  <a:pt x="4927864" y="625193"/>
                </a:cubicBezTo>
                <a:cubicBezTo>
                  <a:pt x="4934881" y="608352"/>
                  <a:pt x="4936284" y="595371"/>
                  <a:pt x="4932074" y="586250"/>
                </a:cubicBezTo>
                <a:cubicBezTo>
                  <a:pt x="4927864" y="577128"/>
                  <a:pt x="4926110" y="567304"/>
                  <a:pt x="4926811" y="556779"/>
                </a:cubicBezTo>
                <a:cubicBezTo>
                  <a:pt x="4927513" y="546254"/>
                  <a:pt x="4923303" y="533975"/>
                  <a:pt x="4914181" y="519941"/>
                </a:cubicBezTo>
                <a:cubicBezTo>
                  <a:pt x="4905060" y="505908"/>
                  <a:pt x="4887167" y="476437"/>
                  <a:pt x="4860503" y="431530"/>
                </a:cubicBezTo>
                <a:cubicBezTo>
                  <a:pt x="4867519" y="427320"/>
                  <a:pt x="4872782" y="424163"/>
                  <a:pt x="4876290" y="422058"/>
                </a:cubicBezTo>
                <a:cubicBezTo>
                  <a:pt x="4879800" y="419953"/>
                  <a:pt x="4884711" y="417848"/>
                  <a:pt x="4891026" y="415742"/>
                </a:cubicBezTo>
                <a:cubicBezTo>
                  <a:pt x="4897341" y="413637"/>
                  <a:pt x="4906814" y="410480"/>
                  <a:pt x="4919444" y="406270"/>
                </a:cubicBezTo>
                <a:close/>
                <a:moveTo>
                  <a:pt x="927856" y="382655"/>
                </a:moveTo>
                <a:lnTo>
                  <a:pt x="766757" y="433635"/>
                </a:lnTo>
                <a:lnTo>
                  <a:pt x="762547" y="444160"/>
                </a:lnTo>
                <a:lnTo>
                  <a:pt x="768523" y="463283"/>
                </a:lnTo>
                <a:lnTo>
                  <a:pt x="774367" y="468783"/>
                </a:lnTo>
                <a:lnTo>
                  <a:pt x="775178" y="463106"/>
                </a:lnTo>
                <a:cubicBezTo>
                  <a:pt x="783598" y="471526"/>
                  <a:pt x="789562" y="477139"/>
                  <a:pt x="793070" y="479946"/>
                </a:cubicBezTo>
                <a:cubicBezTo>
                  <a:pt x="796579" y="482752"/>
                  <a:pt x="798684" y="485910"/>
                  <a:pt x="799385" y="489418"/>
                </a:cubicBezTo>
                <a:lnTo>
                  <a:pt x="800316" y="497794"/>
                </a:lnTo>
                <a:lnTo>
                  <a:pt x="845168" y="490471"/>
                </a:lnTo>
                <a:cubicBezTo>
                  <a:pt x="857096" y="489068"/>
                  <a:pt x="869025" y="484156"/>
                  <a:pt x="880953" y="475736"/>
                </a:cubicBezTo>
                <a:cubicBezTo>
                  <a:pt x="886918" y="471526"/>
                  <a:pt x="893584" y="468982"/>
                  <a:pt x="900951" y="468105"/>
                </a:cubicBezTo>
                <a:lnTo>
                  <a:pt x="906398" y="468638"/>
                </a:lnTo>
                <a:lnTo>
                  <a:pt x="907794" y="468105"/>
                </a:lnTo>
                <a:cubicBezTo>
                  <a:pt x="915162" y="467228"/>
                  <a:pt x="923231" y="468017"/>
                  <a:pt x="932002" y="470473"/>
                </a:cubicBezTo>
                <a:lnTo>
                  <a:pt x="1005178" y="482828"/>
                </a:lnTo>
                <a:lnTo>
                  <a:pt x="928316" y="383115"/>
                </a:lnTo>
                <a:close/>
                <a:moveTo>
                  <a:pt x="1488253" y="208398"/>
                </a:moveTo>
                <a:lnTo>
                  <a:pt x="1492530" y="209131"/>
                </a:lnTo>
                <a:lnTo>
                  <a:pt x="1495096" y="208398"/>
                </a:lnTo>
                <a:cubicBezTo>
                  <a:pt x="1511937" y="211204"/>
                  <a:pt x="1536495" y="215414"/>
                  <a:pt x="1568772" y="221028"/>
                </a:cubicBezTo>
                <a:cubicBezTo>
                  <a:pt x="1601049" y="226641"/>
                  <a:pt x="1622801" y="232254"/>
                  <a:pt x="1634028" y="237868"/>
                </a:cubicBezTo>
                <a:lnTo>
                  <a:pt x="1627713" y="248393"/>
                </a:lnTo>
                <a:lnTo>
                  <a:pt x="1604557" y="256813"/>
                </a:lnTo>
                <a:cubicBezTo>
                  <a:pt x="1610171" y="273653"/>
                  <a:pt x="1614381" y="285582"/>
                  <a:pt x="1617188" y="292599"/>
                </a:cubicBezTo>
                <a:cubicBezTo>
                  <a:pt x="1619994" y="299615"/>
                  <a:pt x="1621047" y="304878"/>
                  <a:pt x="1620345" y="308386"/>
                </a:cubicBezTo>
                <a:cubicBezTo>
                  <a:pt x="1619644" y="311895"/>
                  <a:pt x="1619293" y="317859"/>
                  <a:pt x="1619293" y="326279"/>
                </a:cubicBezTo>
                <a:lnTo>
                  <a:pt x="1600347" y="330489"/>
                </a:lnTo>
                <a:lnTo>
                  <a:pt x="1566667" y="368379"/>
                </a:lnTo>
                <a:lnTo>
                  <a:pt x="1562587" y="365271"/>
                </a:lnTo>
                <a:lnTo>
                  <a:pt x="1559824" y="368379"/>
                </a:lnTo>
                <a:cubicBezTo>
                  <a:pt x="1557017" y="366976"/>
                  <a:pt x="1545089" y="357153"/>
                  <a:pt x="1524039" y="338909"/>
                </a:cubicBezTo>
                <a:cubicBezTo>
                  <a:pt x="1502989" y="320665"/>
                  <a:pt x="1471413" y="289792"/>
                  <a:pt x="1429312" y="246288"/>
                </a:cubicBezTo>
                <a:lnTo>
                  <a:pt x="1436156" y="246288"/>
                </a:lnTo>
                <a:lnTo>
                  <a:pt x="1436156" y="246288"/>
                </a:lnTo>
                <a:lnTo>
                  <a:pt x="1465097" y="246288"/>
                </a:lnTo>
                <a:lnTo>
                  <a:pt x="1448258" y="229448"/>
                </a:lnTo>
                <a:lnTo>
                  <a:pt x="1458783" y="216818"/>
                </a:lnTo>
                <a:close/>
                <a:moveTo>
                  <a:pt x="702290" y="192698"/>
                </a:moveTo>
                <a:lnTo>
                  <a:pt x="699397" y="193662"/>
                </a:lnTo>
                <a:lnTo>
                  <a:pt x="718342" y="267338"/>
                </a:lnTo>
                <a:lnTo>
                  <a:pt x="720447" y="258918"/>
                </a:lnTo>
                <a:lnTo>
                  <a:pt x="724269" y="272295"/>
                </a:lnTo>
                <a:lnTo>
                  <a:pt x="797805" y="256813"/>
                </a:lnTo>
                <a:cubicBezTo>
                  <a:pt x="778158" y="238569"/>
                  <a:pt x="764125" y="225589"/>
                  <a:pt x="755705" y="217870"/>
                </a:cubicBezTo>
                <a:cubicBezTo>
                  <a:pt x="747284" y="210152"/>
                  <a:pt x="738864" y="204889"/>
                  <a:pt x="730444" y="202082"/>
                </a:cubicBezTo>
                <a:close/>
                <a:moveTo>
                  <a:pt x="5603577" y="141037"/>
                </a:moveTo>
                <a:cubicBezTo>
                  <a:pt x="5619014" y="145247"/>
                  <a:pt x="5630241" y="147703"/>
                  <a:pt x="5637257" y="148404"/>
                </a:cubicBezTo>
                <a:cubicBezTo>
                  <a:pt x="5644274" y="149106"/>
                  <a:pt x="5656553" y="153667"/>
                  <a:pt x="5674095" y="162087"/>
                </a:cubicBezTo>
                <a:cubicBezTo>
                  <a:pt x="5691637" y="170507"/>
                  <a:pt x="5708127" y="182085"/>
                  <a:pt x="5723563" y="196820"/>
                </a:cubicBezTo>
                <a:cubicBezTo>
                  <a:pt x="5739000" y="211555"/>
                  <a:pt x="5763559" y="235061"/>
                  <a:pt x="5797239" y="267338"/>
                </a:cubicBezTo>
                <a:cubicBezTo>
                  <a:pt x="5815483" y="301019"/>
                  <a:pt x="5829516" y="324174"/>
                  <a:pt x="5839340" y="336804"/>
                </a:cubicBezTo>
                <a:cubicBezTo>
                  <a:pt x="5849163" y="349434"/>
                  <a:pt x="5853724" y="359959"/>
                  <a:pt x="5853022" y="368379"/>
                </a:cubicBezTo>
                <a:cubicBezTo>
                  <a:pt x="5852321" y="376800"/>
                  <a:pt x="5851970" y="388728"/>
                  <a:pt x="5851970" y="404165"/>
                </a:cubicBezTo>
                <a:lnTo>
                  <a:pt x="5835130" y="404165"/>
                </a:lnTo>
                <a:lnTo>
                  <a:pt x="5835130" y="412585"/>
                </a:lnTo>
                <a:lnTo>
                  <a:pt x="5782504" y="435740"/>
                </a:lnTo>
                <a:cubicBezTo>
                  <a:pt x="5772681" y="448370"/>
                  <a:pt x="5765313" y="458194"/>
                  <a:pt x="5760401" y="465211"/>
                </a:cubicBezTo>
                <a:cubicBezTo>
                  <a:pt x="5755490" y="472227"/>
                  <a:pt x="5749174" y="486612"/>
                  <a:pt x="5741456" y="508364"/>
                </a:cubicBezTo>
                <a:cubicBezTo>
                  <a:pt x="5733738" y="530116"/>
                  <a:pt x="5728125" y="553972"/>
                  <a:pt x="5724616" y="579935"/>
                </a:cubicBezTo>
                <a:cubicBezTo>
                  <a:pt x="5721108" y="605896"/>
                  <a:pt x="5716547" y="626947"/>
                  <a:pt x="5710933" y="643085"/>
                </a:cubicBezTo>
                <a:cubicBezTo>
                  <a:pt x="5705320" y="659224"/>
                  <a:pt x="5701812" y="677467"/>
                  <a:pt x="5700408" y="697816"/>
                </a:cubicBezTo>
                <a:cubicBezTo>
                  <a:pt x="5699005" y="718164"/>
                  <a:pt x="5690234" y="765878"/>
                  <a:pt x="5674095" y="840958"/>
                </a:cubicBezTo>
                <a:cubicBezTo>
                  <a:pt x="5657957" y="916037"/>
                  <a:pt x="5653396" y="963400"/>
                  <a:pt x="5660412" y="983047"/>
                </a:cubicBezTo>
                <a:cubicBezTo>
                  <a:pt x="5667429" y="1002694"/>
                  <a:pt x="5668482" y="1019183"/>
                  <a:pt x="5663570" y="1032515"/>
                </a:cubicBezTo>
                <a:cubicBezTo>
                  <a:pt x="5658658" y="1045847"/>
                  <a:pt x="5653396" y="1080580"/>
                  <a:pt x="5647782" y="1136714"/>
                </a:cubicBezTo>
                <a:cubicBezTo>
                  <a:pt x="5651993" y="1131100"/>
                  <a:pt x="5655852" y="1120926"/>
                  <a:pt x="5659360" y="1106191"/>
                </a:cubicBezTo>
                <a:cubicBezTo>
                  <a:pt x="5662869" y="1091455"/>
                  <a:pt x="5665324" y="1079878"/>
                  <a:pt x="5666728" y="1071458"/>
                </a:cubicBezTo>
                <a:cubicBezTo>
                  <a:pt x="5665324" y="1095315"/>
                  <a:pt x="5664623" y="1112155"/>
                  <a:pt x="5664623" y="1121978"/>
                </a:cubicBezTo>
                <a:cubicBezTo>
                  <a:pt x="5664623" y="1131802"/>
                  <a:pt x="5662166" y="1138819"/>
                  <a:pt x="5657255" y="1143029"/>
                </a:cubicBezTo>
                <a:cubicBezTo>
                  <a:pt x="5652344" y="1147239"/>
                  <a:pt x="5649186" y="1150747"/>
                  <a:pt x="5647782" y="1153554"/>
                </a:cubicBezTo>
                <a:cubicBezTo>
                  <a:pt x="5646379" y="1156361"/>
                  <a:pt x="5643572" y="1161272"/>
                  <a:pt x="5639363" y="1168289"/>
                </a:cubicBezTo>
                <a:lnTo>
                  <a:pt x="5649887" y="1168289"/>
                </a:lnTo>
                <a:lnTo>
                  <a:pt x="5645677" y="1195654"/>
                </a:lnTo>
                <a:lnTo>
                  <a:pt x="5628837" y="1193549"/>
                </a:lnTo>
                <a:lnTo>
                  <a:pt x="5626732" y="1227230"/>
                </a:lnTo>
                <a:lnTo>
                  <a:pt x="5605682" y="1212494"/>
                </a:lnTo>
                <a:lnTo>
                  <a:pt x="5593052" y="1252490"/>
                </a:lnTo>
                <a:lnTo>
                  <a:pt x="5565686" y="1250385"/>
                </a:lnTo>
                <a:lnTo>
                  <a:pt x="5561477" y="1225125"/>
                </a:lnTo>
                <a:lnTo>
                  <a:pt x="5548847" y="1237755"/>
                </a:lnTo>
                <a:lnTo>
                  <a:pt x="5542531" y="1218809"/>
                </a:lnTo>
                <a:lnTo>
                  <a:pt x="5515166" y="1201969"/>
                </a:lnTo>
                <a:lnTo>
                  <a:pt x="5510956" y="1223020"/>
                </a:lnTo>
                <a:cubicBezTo>
                  <a:pt x="5503939" y="1216003"/>
                  <a:pt x="5500080" y="1206881"/>
                  <a:pt x="5499378" y="1195654"/>
                </a:cubicBezTo>
                <a:cubicBezTo>
                  <a:pt x="5498677" y="1184427"/>
                  <a:pt x="5493063" y="1160921"/>
                  <a:pt x="5482538" y="1125136"/>
                </a:cubicBezTo>
                <a:cubicBezTo>
                  <a:pt x="5472013" y="1089351"/>
                  <a:pt x="5457979" y="1049004"/>
                  <a:pt x="5440437" y="1004097"/>
                </a:cubicBezTo>
                <a:cubicBezTo>
                  <a:pt x="5422895" y="959190"/>
                  <a:pt x="5407810" y="917089"/>
                  <a:pt x="5395179" y="877796"/>
                </a:cubicBezTo>
                <a:lnTo>
                  <a:pt x="5397284" y="877796"/>
                </a:lnTo>
                <a:cubicBezTo>
                  <a:pt x="5415528" y="925509"/>
                  <a:pt x="5439385" y="971118"/>
                  <a:pt x="5468855" y="1014622"/>
                </a:cubicBezTo>
                <a:lnTo>
                  <a:pt x="5452015" y="970417"/>
                </a:lnTo>
                <a:lnTo>
                  <a:pt x="5462540" y="972522"/>
                </a:lnTo>
                <a:lnTo>
                  <a:pt x="5445700" y="936736"/>
                </a:lnTo>
                <a:cubicBezTo>
                  <a:pt x="5455524" y="943753"/>
                  <a:pt x="5462189" y="949015"/>
                  <a:pt x="5465698" y="952524"/>
                </a:cubicBezTo>
                <a:cubicBezTo>
                  <a:pt x="5469206" y="956032"/>
                  <a:pt x="5474469" y="959892"/>
                  <a:pt x="5481486" y="964102"/>
                </a:cubicBezTo>
                <a:cubicBezTo>
                  <a:pt x="5488502" y="968312"/>
                  <a:pt x="5494116" y="971118"/>
                  <a:pt x="5498326" y="972522"/>
                </a:cubicBezTo>
                <a:cubicBezTo>
                  <a:pt x="5484292" y="955681"/>
                  <a:pt x="5472364" y="936736"/>
                  <a:pt x="5462540" y="915686"/>
                </a:cubicBezTo>
                <a:lnTo>
                  <a:pt x="5483591" y="928316"/>
                </a:lnTo>
                <a:lnTo>
                  <a:pt x="5464645" y="900951"/>
                </a:lnTo>
                <a:lnTo>
                  <a:pt x="5481486" y="915686"/>
                </a:lnTo>
                <a:lnTo>
                  <a:pt x="5468855" y="888321"/>
                </a:lnTo>
                <a:lnTo>
                  <a:pt x="5510956" y="928316"/>
                </a:lnTo>
                <a:cubicBezTo>
                  <a:pt x="5520780" y="851132"/>
                  <a:pt x="5533059" y="758511"/>
                  <a:pt x="5547794" y="650453"/>
                </a:cubicBezTo>
                <a:cubicBezTo>
                  <a:pt x="5562529" y="542395"/>
                  <a:pt x="5573054" y="460299"/>
                  <a:pt x="5579369" y="404165"/>
                </a:cubicBezTo>
                <a:cubicBezTo>
                  <a:pt x="5585684" y="348031"/>
                  <a:pt x="5590947" y="312947"/>
                  <a:pt x="5595157" y="298914"/>
                </a:cubicBezTo>
                <a:cubicBezTo>
                  <a:pt x="5599367" y="284880"/>
                  <a:pt x="5597262" y="271548"/>
                  <a:pt x="5588842" y="258918"/>
                </a:cubicBezTo>
                <a:lnTo>
                  <a:pt x="5572001" y="267338"/>
                </a:lnTo>
                <a:lnTo>
                  <a:pt x="5563582" y="261023"/>
                </a:lnTo>
                <a:lnTo>
                  <a:pt x="5559371" y="269443"/>
                </a:lnTo>
                <a:lnTo>
                  <a:pt x="5548847" y="254708"/>
                </a:lnTo>
                <a:lnTo>
                  <a:pt x="5536216" y="273653"/>
                </a:lnTo>
                <a:lnTo>
                  <a:pt x="5521481" y="273653"/>
                </a:lnTo>
                <a:lnTo>
                  <a:pt x="5521481" y="261023"/>
                </a:lnTo>
                <a:lnTo>
                  <a:pt x="5504640" y="261023"/>
                </a:lnTo>
                <a:cubicBezTo>
                  <a:pt x="5508851" y="269443"/>
                  <a:pt x="5510956" y="277162"/>
                  <a:pt x="5510956" y="284178"/>
                </a:cubicBezTo>
                <a:lnTo>
                  <a:pt x="5502536" y="277863"/>
                </a:lnTo>
                <a:lnTo>
                  <a:pt x="5498326" y="265233"/>
                </a:lnTo>
                <a:lnTo>
                  <a:pt x="5477275" y="284178"/>
                </a:lnTo>
                <a:lnTo>
                  <a:pt x="5492010" y="275758"/>
                </a:lnTo>
                <a:lnTo>
                  <a:pt x="5492010" y="288389"/>
                </a:lnTo>
                <a:cubicBezTo>
                  <a:pt x="5486397" y="286985"/>
                  <a:pt x="5479380" y="288389"/>
                  <a:pt x="5470961" y="292599"/>
                </a:cubicBezTo>
                <a:cubicBezTo>
                  <a:pt x="5462540" y="296809"/>
                  <a:pt x="5456576" y="298212"/>
                  <a:pt x="5453067" y="296809"/>
                </a:cubicBezTo>
                <a:cubicBezTo>
                  <a:pt x="5449559" y="295405"/>
                  <a:pt x="5446402" y="294002"/>
                  <a:pt x="5443595" y="292599"/>
                </a:cubicBezTo>
                <a:lnTo>
                  <a:pt x="5435175" y="305229"/>
                </a:lnTo>
                <a:cubicBezTo>
                  <a:pt x="5412721" y="313649"/>
                  <a:pt x="5393075" y="326279"/>
                  <a:pt x="5376234" y="343119"/>
                </a:cubicBezTo>
                <a:lnTo>
                  <a:pt x="5376234" y="357854"/>
                </a:lnTo>
                <a:lnTo>
                  <a:pt x="5367814" y="357854"/>
                </a:lnTo>
                <a:lnTo>
                  <a:pt x="5363604" y="347329"/>
                </a:lnTo>
                <a:lnTo>
                  <a:pt x="5344659" y="376800"/>
                </a:lnTo>
                <a:lnTo>
                  <a:pt x="5342554" y="357854"/>
                </a:lnTo>
                <a:lnTo>
                  <a:pt x="5327819" y="385220"/>
                </a:lnTo>
                <a:cubicBezTo>
                  <a:pt x="5294138" y="407673"/>
                  <a:pt x="5261159" y="428723"/>
                  <a:pt x="5228882" y="448370"/>
                </a:cubicBezTo>
                <a:lnTo>
                  <a:pt x="5228882" y="463106"/>
                </a:lnTo>
                <a:cubicBezTo>
                  <a:pt x="5200815" y="461702"/>
                  <a:pt x="5180116" y="461001"/>
                  <a:pt x="5166784" y="461001"/>
                </a:cubicBezTo>
                <a:cubicBezTo>
                  <a:pt x="5153453" y="461001"/>
                  <a:pt x="5140471" y="458545"/>
                  <a:pt x="5127841" y="453633"/>
                </a:cubicBezTo>
                <a:cubicBezTo>
                  <a:pt x="5115211" y="448721"/>
                  <a:pt x="5106089" y="444511"/>
                  <a:pt x="5100476" y="441003"/>
                </a:cubicBezTo>
                <a:cubicBezTo>
                  <a:pt x="5094863" y="437494"/>
                  <a:pt x="5086442" y="431530"/>
                  <a:pt x="5075216" y="423110"/>
                </a:cubicBezTo>
                <a:cubicBezTo>
                  <a:pt x="5099072" y="403463"/>
                  <a:pt x="5119070" y="387676"/>
                  <a:pt x="5135209" y="375747"/>
                </a:cubicBezTo>
                <a:cubicBezTo>
                  <a:pt x="5151348" y="363819"/>
                  <a:pt x="5189238" y="338909"/>
                  <a:pt x="5248880" y="301019"/>
                </a:cubicBezTo>
                <a:cubicBezTo>
                  <a:pt x="5308522" y="263128"/>
                  <a:pt x="5367814" y="232255"/>
                  <a:pt x="5426755" y="208398"/>
                </a:cubicBezTo>
                <a:cubicBezTo>
                  <a:pt x="5485696" y="184541"/>
                  <a:pt x="5524288" y="169805"/>
                  <a:pt x="5542531" y="164192"/>
                </a:cubicBezTo>
                <a:cubicBezTo>
                  <a:pt x="5560775" y="158578"/>
                  <a:pt x="5581123" y="150860"/>
                  <a:pt x="5603577" y="141037"/>
                </a:cubicBezTo>
                <a:close/>
                <a:moveTo>
                  <a:pt x="3035446" y="90516"/>
                </a:moveTo>
                <a:lnTo>
                  <a:pt x="3045971" y="92621"/>
                </a:lnTo>
                <a:lnTo>
                  <a:pt x="3056496" y="109461"/>
                </a:lnTo>
                <a:cubicBezTo>
                  <a:pt x="3083160" y="136125"/>
                  <a:pt x="3112631" y="159982"/>
                  <a:pt x="3144908" y="181032"/>
                </a:cubicBezTo>
                <a:cubicBezTo>
                  <a:pt x="3149118" y="193662"/>
                  <a:pt x="3152626" y="202784"/>
                  <a:pt x="3155433" y="208398"/>
                </a:cubicBezTo>
                <a:cubicBezTo>
                  <a:pt x="3158240" y="214011"/>
                  <a:pt x="3158591" y="222782"/>
                  <a:pt x="3156485" y="234710"/>
                </a:cubicBezTo>
                <a:cubicBezTo>
                  <a:pt x="3154380" y="246639"/>
                  <a:pt x="3147363" y="257515"/>
                  <a:pt x="3135435" y="267338"/>
                </a:cubicBezTo>
                <a:cubicBezTo>
                  <a:pt x="3123507" y="277162"/>
                  <a:pt x="3104912" y="296809"/>
                  <a:pt x="3079652" y="326279"/>
                </a:cubicBezTo>
                <a:lnTo>
                  <a:pt x="3136488" y="277863"/>
                </a:lnTo>
                <a:lnTo>
                  <a:pt x="3136488" y="286283"/>
                </a:lnTo>
                <a:lnTo>
                  <a:pt x="3104912" y="309439"/>
                </a:lnTo>
                <a:lnTo>
                  <a:pt x="3060707" y="357854"/>
                </a:lnTo>
                <a:lnTo>
                  <a:pt x="3005976" y="391535"/>
                </a:lnTo>
                <a:cubicBezTo>
                  <a:pt x="3012993" y="391535"/>
                  <a:pt x="3018255" y="391535"/>
                  <a:pt x="3021764" y="391535"/>
                </a:cubicBezTo>
                <a:cubicBezTo>
                  <a:pt x="3025272" y="391535"/>
                  <a:pt x="3032640" y="387676"/>
                  <a:pt x="3043866" y="379957"/>
                </a:cubicBezTo>
                <a:cubicBezTo>
                  <a:pt x="3055093" y="372239"/>
                  <a:pt x="3064917" y="369783"/>
                  <a:pt x="3073337" y="372590"/>
                </a:cubicBezTo>
                <a:cubicBezTo>
                  <a:pt x="3081757" y="375396"/>
                  <a:pt x="3090177" y="377501"/>
                  <a:pt x="3098597" y="378905"/>
                </a:cubicBezTo>
                <a:cubicBezTo>
                  <a:pt x="3107018" y="380308"/>
                  <a:pt x="3121050" y="382413"/>
                  <a:pt x="3140698" y="385220"/>
                </a:cubicBezTo>
                <a:lnTo>
                  <a:pt x="3174378" y="431530"/>
                </a:lnTo>
                <a:cubicBezTo>
                  <a:pt x="3167361" y="438547"/>
                  <a:pt x="3162099" y="445915"/>
                  <a:pt x="3158591" y="453633"/>
                </a:cubicBezTo>
                <a:cubicBezTo>
                  <a:pt x="3155082" y="461351"/>
                  <a:pt x="3139996" y="620982"/>
                  <a:pt x="3113332" y="932526"/>
                </a:cubicBezTo>
                <a:lnTo>
                  <a:pt x="3136488" y="917791"/>
                </a:lnTo>
                <a:lnTo>
                  <a:pt x="3157538" y="894636"/>
                </a:lnTo>
                <a:lnTo>
                  <a:pt x="3172273" y="903056"/>
                </a:lnTo>
                <a:lnTo>
                  <a:pt x="3180693" y="898846"/>
                </a:lnTo>
                <a:lnTo>
                  <a:pt x="3208059" y="932526"/>
                </a:lnTo>
                <a:cubicBezTo>
                  <a:pt x="3229109" y="926913"/>
                  <a:pt x="3248756" y="922703"/>
                  <a:pt x="3266999" y="919896"/>
                </a:cubicBezTo>
                <a:cubicBezTo>
                  <a:pt x="3285243" y="917089"/>
                  <a:pt x="3400317" y="869375"/>
                  <a:pt x="3612223" y="776754"/>
                </a:cubicBezTo>
                <a:cubicBezTo>
                  <a:pt x="3615030" y="719217"/>
                  <a:pt x="3618538" y="675713"/>
                  <a:pt x="3622748" y="646243"/>
                </a:cubicBezTo>
                <a:cubicBezTo>
                  <a:pt x="3626958" y="616772"/>
                  <a:pt x="3630467" y="578531"/>
                  <a:pt x="3633274" y="531519"/>
                </a:cubicBezTo>
                <a:cubicBezTo>
                  <a:pt x="3636080" y="484507"/>
                  <a:pt x="3633624" y="449774"/>
                  <a:pt x="3625906" y="427320"/>
                </a:cubicBezTo>
                <a:cubicBezTo>
                  <a:pt x="3618188" y="404867"/>
                  <a:pt x="3608364" y="389781"/>
                  <a:pt x="3596435" y="382062"/>
                </a:cubicBezTo>
                <a:cubicBezTo>
                  <a:pt x="3584507" y="374344"/>
                  <a:pt x="3565211" y="354346"/>
                  <a:pt x="3538547" y="322069"/>
                </a:cubicBezTo>
                <a:cubicBezTo>
                  <a:pt x="3548371" y="313649"/>
                  <a:pt x="3556090" y="306983"/>
                  <a:pt x="3561703" y="302071"/>
                </a:cubicBezTo>
                <a:cubicBezTo>
                  <a:pt x="3567316" y="297159"/>
                  <a:pt x="3579946" y="294704"/>
                  <a:pt x="3599593" y="294704"/>
                </a:cubicBezTo>
                <a:cubicBezTo>
                  <a:pt x="3619240" y="294704"/>
                  <a:pt x="3641693" y="298563"/>
                  <a:pt x="3666954" y="306281"/>
                </a:cubicBezTo>
                <a:cubicBezTo>
                  <a:pt x="3692214" y="314000"/>
                  <a:pt x="3709405" y="322069"/>
                  <a:pt x="3718527" y="330489"/>
                </a:cubicBezTo>
                <a:cubicBezTo>
                  <a:pt x="3727649" y="338909"/>
                  <a:pt x="3736420" y="342768"/>
                  <a:pt x="3744840" y="342067"/>
                </a:cubicBezTo>
                <a:cubicBezTo>
                  <a:pt x="3753260" y="341365"/>
                  <a:pt x="3762382" y="345926"/>
                  <a:pt x="3772205" y="355749"/>
                </a:cubicBezTo>
                <a:cubicBezTo>
                  <a:pt x="3782028" y="365573"/>
                  <a:pt x="3799570" y="381711"/>
                  <a:pt x="3824831" y="404165"/>
                </a:cubicBezTo>
                <a:cubicBezTo>
                  <a:pt x="3833251" y="429425"/>
                  <a:pt x="3839917" y="447318"/>
                  <a:pt x="3844828" y="457843"/>
                </a:cubicBezTo>
                <a:cubicBezTo>
                  <a:pt x="3849740" y="468368"/>
                  <a:pt x="3850442" y="477139"/>
                  <a:pt x="3846934" y="484156"/>
                </a:cubicBezTo>
                <a:cubicBezTo>
                  <a:pt x="3843426" y="491173"/>
                  <a:pt x="3840268" y="501698"/>
                  <a:pt x="3837461" y="515731"/>
                </a:cubicBezTo>
                <a:lnTo>
                  <a:pt x="3810096" y="522046"/>
                </a:lnTo>
                <a:cubicBezTo>
                  <a:pt x="3807289" y="524853"/>
                  <a:pt x="3805184" y="528011"/>
                  <a:pt x="3803781" y="531519"/>
                </a:cubicBezTo>
                <a:cubicBezTo>
                  <a:pt x="3802377" y="535027"/>
                  <a:pt x="3799921" y="547657"/>
                  <a:pt x="3796413" y="569409"/>
                </a:cubicBezTo>
                <a:cubicBezTo>
                  <a:pt x="3792905" y="591161"/>
                  <a:pt x="3786940" y="630104"/>
                  <a:pt x="3778520" y="686238"/>
                </a:cubicBezTo>
                <a:cubicBezTo>
                  <a:pt x="3786940" y="693255"/>
                  <a:pt x="3795711" y="697465"/>
                  <a:pt x="3804833" y="698868"/>
                </a:cubicBezTo>
                <a:cubicBezTo>
                  <a:pt x="3813955" y="700272"/>
                  <a:pt x="3823778" y="703078"/>
                  <a:pt x="3834304" y="707289"/>
                </a:cubicBezTo>
                <a:cubicBezTo>
                  <a:pt x="3844828" y="711499"/>
                  <a:pt x="3865879" y="717112"/>
                  <a:pt x="3897454" y="724129"/>
                </a:cubicBezTo>
                <a:cubicBezTo>
                  <a:pt x="3929030" y="731145"/>
                  <a:pt x="3949729" y="736759"/>
                  <a:pt x="3959552" y="740969"/>
                </a:cubicBezTo>
                <a:cubicBezTo>
                  <a:pt x="3969376" y="745179"/>
                  <a:pt x="3979901" y="747284"/>
                  <a:pt x="3991128" y="747284"/>
                </a:cubicBezTo>
                <a:cubicBezTo>
                  <a:pt x="4003758" y="765527"/>
                  <a:pt x="4014283" y="778158"/>
                  <a:pt x="4022703" y="785174"/>
                </a:cubicBezTo>
                <a:cubicBezTo>
                  <a:pt x="4031123" y="792191"/>
                  <a:pt x="4034983" y="800611"/>
                  <a:pt x="4034281" y="810435"/>
                </a:cubicBezTo>
                <a:cubicBezTo>
                  <a:pt x="4033579" y="820258"/>
                  <a:pt x="4033930" y="834993"/>
                  <a:pt x="4035334" y="854640"/>
                </a:cubicBezTo>
                <a:cubicBezTo>
                  <a:pt x="4026913" y="860254"/>
                  <a:pt x="4020247" y="865516"/>
                  <a:pt x="4015335" y="870428"/>
                </a:cubicBezTo>
                <a:cubicBezTo>
                  <a:pt x="4010424" y="875340"/>
                  <a:pt x="4003056" y="877796"/>
                  <a:pt x="3993233" y="877796"/>
                </a:cubicBezTo>
                <a:cubicBezTo>
                  <a:pt x="3983410" y="877796"/>
                  <a:pt x="3969376" y="880602"/>
                  <a:pt x="3951132" y="886216"/>
                </a:cubicBezTo>
                <a:lnTo>
                  <a:pt x="3951132" y="905161"/>
                </a:lnTo>
                <a:lnTo>
                  <a:pt x="3934293" y="911476"/>
                </a:lnTo>
                <a:lnTo>
                  <a:pt x="3925872" y="930421"/>
                </a:lnTo>
                <a:cubicBezTo>
                  <a:pt x="3886578" y="920598"/>
                  <a:pt x="3857459" y="913581"/>
                  <a:pt x="3838514" y="909371"/>
                </a:cubicBezTo>
                <a:cubicBezTo>
                  <a:pt x="3819568" y="905161"/>
                  <a:pt x="3805535" y="903407"/>
                  <a:pt x="3796413" y="904108"/>
                </a:cubicBezTo>
                <a:cubicBezTo>
                  <a:pt x="3787291" y="904810"/>
                  <a:pt x="3774310" y="904459"/>
                  <a:pt x="3757470" y="903056"/>
                </a:cubicBezTo>
                <a:cubicBezTo>
                  <a:pt x="3756067" y="919896"/>
                  <a:pt x="3754664" y="931123"/>
                  <a:pt x="3753260" y="936736"/>
                </a:cubicBezTo>
                <a:cubicBezTo>
                  <a:pt x="3751857" y="942350"/>
                  <a:pt x="3748348" y="949717"/>
                  <a:pt x="3742735" y="958839"/>
                </a:cubicBezTo>
                <a:cubicBezTo>
                  <a:pt x="3737122" y="967961"/>
                  <a:pt x="3731508" y="986204"/>
                  <a:pt x="3725895" y="1013570"/>
                </a:cubicBezTo>
                <a:cubicBezTo>
                  <a:pt x="3720281" y="1040935"/>
                  <a:pt x="3717825" y="1069704"/>
                  <a:pt x="3718527" y="1099876"/>
                </a:cubicBezTo>
                <a:cubicBezTo>
                  <a:pt x="3719229" y="1130048"/>
                  <a:pt x="3718176" y="1178112"/>
                  <a:pt x="3715370" y="1244070"/>
                </a:cubicBezTo>
                <a:cubicBezTo>
                  <a:pt x="3712563" y="1310027"/>
                  <a:pt x="3718527" y="1390720"/>
                  <a:pt x="3733263" y="1486148"/>
                </a:cubicBezTo>
                <a:cubicBezTo>
                  <a:pt x="3747997" y="1581576"/>
                  <a:pt x="3758874" y="1657356"/>
                  <a:pt x="3765890" y="1713490"/>
                </a:cubicBezTo>
                <a:lnTo>
                  <a:pt x="3784836" y="1715595"/>
                </a:lnTo>
                <a:lnTo>
                  <a:pt x="3797466" y="1745066"/>
                </a:lnTo>
                <a:cubicBezTo>
                  <a:pt x="3794659" y="1747872"/>
                  <a:pt x="3791852" y="1751381"/>
                  <a:pt x="3789046" y="1755591"/>
                </a:cubicBezTo>
                <a:cubicBezTo>
                  <a:pt x="3786239" y="1759801"/>
                  <a:pt x="3785537" y="1774185"/>
                  <a:pt x="3786940" y="1798744"/>
                </a:cubicBezTo>
                <a:cubicBezTo>
                  <a:pt x="3788344" y="1823302"/>
                  <a:pt x="3786239" y="1840143"/>
                  <a:pt x="3780625" y="1849265"/>
                </a:cubicBezTo>
                <a:cubicBezTo>
                  <a:pt x="3775012" y="1858386"/>
                  <a:pt x="3767294" y="1869262"/>
                  <a:pt x="3757470" y="1881892"/>
                </a:cubicBezTo>
                <a:cubicBezTo>
                  <a:pt x="3749050" y="1890312"/>
                  <a:pt x="3741332" y="1896627"/>
                  <a:pt x="3734315" y="1900838"/>
                </a:cubicBezTo>
                <a:cubicBezTo>
                  <a:pt x="3727298" y="1905048"/>
                  <a:pt x="3718878" y="1909959"/>
                  <a:pt x="3709054" y="1915573"/>
                </a:cubicBezTo>
                <a:cubicBezTo>
                  <a:pt x="3699231" y="1921186"/>
                  <a:pt x="3685198" y="1919783"/>
                  <a:pt x="3666954" y="1911363"/>
                </a:cubicBezTo>
                <a:cubicBezTo>
                  <a:pt x="3648710" y="1902943"/>
                  <a:pt x="3632572" y="1896627"/>
                  <a:pt x="3618538" y="1892417"/>
                </a:cubicBezTo>
                <a:cubicBezTo>
                  <a:pt x="3604505" y="1888208"/>
                  <a:pt x="3585560" y="1881191"/>
                  <a:pt x="3561703" y="1871367"/>
                </a:cubicBezTo>
                <a:lnTo>
                  <a:pt x="3502762" y="1810322"/>
                </a:lnTo>
                <a:lnTo>
                  <a:pt x="3511182" y="1787166"/>
                </a:lnTo>
                <a:lnTo>
                  <a:pt x="3485922" y="1774536"/>
                </a:lnTo>
                <a:lnTo>
                  <a:pt x="3496447" y="1766116"/>
                </a:lnTo>
                <a:cubicBezTo>
                  <a:pt x="3475397" y="1746469"/>
                  <a:pt x="3458557" y="1724015"/>
                  <a:pt x="3445927" y="1698755"/>
                </a:cubicBezTo>
                <a:cubicBezTo>
                  <a:pt x="3423473" y="1688932"/>
                  <a:pt x="3406984" y="1681564"/>
                  <a:pt x="3396458" y="1676652"/>
                </a:cubicBezTo>
                <a:cubicBezTo>
                  <a:pt x="3385933" y="1671741"/>
                  <a:pt x="3378215" y="1668934"/>
                  <a:pt x="3373303" y="1668232"/>
                </a:cubicBezTo>
                <a:cubicBezTo>
                  <a:pt x="3368392" y="1667531"/>
                  <a:pt x="3362427" y="1665777"/>
                  <a:pt x="3355410" y="1662970"/>
                </a:cubicBezTo>
                <a:lnTo>
                  <a:pt x="3361725" y="1648235"/>
                </a:lnTo>
                <a:lnTo>
                  <a:pt x="3342780" y="1618764"/>
                </a:lnTo>
                <a:lnTo>
                  <a:pt x="3227004" y="1540878"/>
                </a:lnTo>
                <a:lnTo>
                  <a:pt x="3212268" y="1526143"/>
                </a:lnTo>
                <a:cubicBezTo>
                  <a:pt x="3245949" y="1541580"/>
                  <a:pt x="3270859" y="1553509"/>
                  <a:pt x="3286997" y="1561929"/>
                </a:cubicBezTo>
                <a:cubicBezTo>
                  <a:pt x="3303135" y="1570349"/>
                  <a:pt x="3316468" y="1574910"/>
                  <a:pt x="3326992" y="1575611"/>
                </a:cubicBezTo>
                <a:cubicBezTo>
                  <a:pt x="3337518" y="1576313"/>
                  <a:pt x="3343833" y="1575962"/>
                  <a:pt x="3345938" y="1574559"/>
                </a:cubicBezTo>
                <a:cubicBezTo>
                  <a:pt x="3348042" y="1573155"/>
                  <a:pt x="3351200" y="1571050"/>
                  <a:pt x="3355410" y="1568244"/>
                </a:cubicBezTo>
                <a:cubicBezTo>
                  <a:pt x="3391897" y="1582277"/>
                  <a:pt x="3418912" y="1592101"/>
                  <a:pt x="3436454" y="1597714"/>
                </a:cubicBezTo>
                <a:cubicBezTo>
                  <a:pt x="3453996" y="1603327"/>
                  <a:pt x="3470836" y="1603678"/>
                  <a:pt x="3486974" y="1598767"/>
                </a:cubicBezTo>
                <a:cubicBezTo>
                  <a:pt x="3503113" y="1593855"/>
                  <a:pt x="3525917" y="1587189"/>
                  <a:pt x="3555388" y="1578769"/>
                </a:cubicBezTo>
                <a:cubicBezTo>
                  <a:pt x="3555388" y="1559122"/>
                  <a:pt x="3555037" y="1545790"/>
                  <a:pt x="3554335" y="1538773"/>
                </a:cubicBezTo>
                <a:cubicBezTo>
                  <a:pt x="3553633" y="1531757"/>
                  <a:pt x="3557844" y="1521582"/>
                  <a:pt x="3566965" y="1508251"/>
                </a:cubicBezTo>
                <a:cubicBezTo>
                  <a:pt x="3576087" y="1494919"/>
                  <a:pt x="3579245" y="1457730"/>
                  <a:pt x="3576438" y="1396684"/>
                </a:cubicBezTo>
                <a:cubicBezTo>
                  <a:pt x="3573631" y="1335638"/>
                  <a:pt x="3577140" y="1193549"/>
                  <a:pt x="3586963" y="970417"/>
                </a:cubicBezTo>
                <a:cubicBezTo>
                  <a:pt x="3539249" y="991467"/>
                  <a:pt x="3501359" y="1007956"/>
                  <a:pt x="3473292" y="1019885"/>
                </a:cubicBezTo>
                <a:cubicBezTo>
                  <a:pt x="3445225" y="1031813"/>
                  <a:pt x="3408036" y="1043742"/>
                  <a:pt x="3361725" y="1055670"/>
                </a:cubicBezTo>
                <a:cubicBezTo>
                  <a:pt x="3315415" y="1067599"/>
                  <a:pt x="3284190" y="1078825"/>
                  <a:pt x="3268052" y="1089351"/>
                </a:cubicBezTo>
                <a:cubicBezTo>
                  <a:pt x="3251913" y="1099876"/>
                  <a:pt x="3233319" y="1112857"/>
                  <a:pt x="3212268" y="1128293"/>
                </a:cubicBezTo>
                <a:lnTo>
                  <a:pt x="3260684" y="1166184"/>
                </a:lnTo>
                <a:cubicBezTo>
                  <a:pt x="3250861" y="1154957"/>
                  <a:pt x="3245949" y="1141625"/>
                  <a:pt x="3245949" y="1126188"/>
                </a:cubicBezTo>
                <a:lnTo>
                  <a:pt x="3277525" y="1143029"/>
                </a:lnTo>
                <a:lnTo>
                  <a:pt x="3258579" y="1103033"/>
                </a:lnTo>
                <a:lnTo>
                  <a:pt x="3313310" y="1124083"/>
                </a:lnTo>
                <a:cubicBezTo>
                  <a:pt x="3325940" y="1143730"/>
                  <a:pt x="3336465" y="1157062"/>
                  <a:pt x="3344885" y="1164079"/>
                </a:cubicBezTo>
                <a:cubicBezTo>
                  <a:pt x="3353305" y="1171096"/>
                  <a:pt x="3357165" y="1176709"/>
                  <a:pt x="3356463" y="1180919"/>
                </a:cubicBezTo>
                <a:cubicBezTo>
                  <a:pt x="3355761" y="1185129"/>
                  <a:pt x="3355410" y="1189339"/>
                  <a:pt x="3355410" y="1193549"/>
                </a:cubicBezTo>
                <a:lnTo>
                  <a:pt x="3384881" y="1225125"/>
                </a:lnTo>
                <a:lnTo>
                  <a:pt x="3395406" y="1239860"/>
                </a:lnTo>
                <a:lnTo>
                  <a:pt x="3464871" y="1307221"/>
                </a:lnTo>
                <a:lnTo>
                  <a:pt x="3485922" y="1347216"/>
                </a:lnTo>
                <a:lnTo>
                  <a:pt x="3473292" y="1357741"/>
                </a:lnTo>
                <a:cubicBezTo>
                  <a:pt x="3473292" y="1370371"/>
                  <a:pt x="3471537" y="1384405"/>
                  <a:pt x="3468029" y="1399842"/>
                </a:cubicBezTo>
                <a:cubicBezTo>
                  <a:pt x="3464521" y="1415279"/>
                  <a:pt x="3461012" y="1426856"/>
                  <a:pt x="3457504" y="1434575"/>
                </a:cubicBezTo>
                <a:cubicBezTo>
                  <a:pt x="3453996" y="1442293"/>
                  <a:pt x="3450136" y="1457379"/>
                  <a:pt x="3445927" y="1479833"/>
                </a:cubicBezTo>
                <a:lnTo>
                  <a:pt x="3422771" y="1498778"/>
                </a:lnTo>
                <a:cubicBezTo>
                  <a:pt x="3405931" y="1488954"/>
                  <a:pt x="3389442" y="1479833"/>
                  <a:pt x="3373303" y="1471413"/>
                </a:cubicBezTo>
                <a:cubicBezTo>
                  <a:pt x="3357165" y="1462992"/>
                  <a:pt x="3348042" y="1459835"/>
                  <a:pt x="3345938" y="1461940"/>
                </a:cubicBezTo>
                <a:cubicBezTo>
                  <a:pt x="3343833" y="1464045"/>
                  <a:pt x="3338570" y="1465799"/>
                  <a:pt x="3330150" y="1467202"/>
                </a:cubicBezTo>
                <a:lnTo>
                  <a:pt x="3296469" y="1448257"/>
                </a:lnTo>
                <a:lnTo>
                  <a:pt x="3258579" y="1364056"/>
                </a:lnTo>
                <a:lnTo>
                  <a:pt x="3262789" y="1399842"/>
                </a:lnTo>
                <a:cubicBezTo>
                  <a:pt x="3252966" y="1388615"/>
                  <a:pt x="3250159" y="1375283"/>
                  <a:pt x="3254369" y="1359846"/>
                </a:cubicBezTo>
                <a:lnTo>
                  <a:pt x="3239634" y="1353531"/>
                </a:lnTo>
                <a:cubicBezTo>
                  <a:pt x="3234020" y="1310027"/>
                  <a:pt x="3230863" y="1279855"/>
                  <a:pt x="3230161" y="1263015"/>
                </a:cubicBezTo>
                <a:cubicBezTo>
                  <a:pt x="3229459" y="1246175"/>
                  <a:pt x="3226302" y="1231440"/>
                  <a:pt x="3220689" y="1218809"/>
                </a:cubicBezTo>
                <a:cubicBezTo>
                  <a:pt x="3215075" y="1206179"/>
                  <a:pt x="3208760" y="1185129"/>
                  <a:pt x="3201744" y="1155659"/>
                </a:cubicBezTo>
                <a:cubicBezTo>
                  <a:pt x="3210164" y="1168289"/>
                  <a:pt x="3222794" y="1174604"/>
                  <a:pt x="3239634" y="1174604"/>
                </a:cubicBezTo>
                <a:cubicBezTo>
                  <a:pt x="3238231" y="1168991"/>
                  <a:pt x="3236476" y="1163728"/>
                  <a:pt x="3234371" y="1158816"/>
                </a:cubicBezTo>
                <a:cubicBezTo>
                  <a:pt x="3232266" y="1153905"/>
                  <a:pt x="3223495" y="1144081"/>
                  <a:pt x="3208059" y="1129346"/>
                </a:cubicBezTo>
                <a:cubicBezTo>
                  <a:pt x="3192622" y="1114611"/>
                  <a:pt x="3177886" y="1097771"/>
                  <a:pt x="3163853" y="1078825"/>
                </a:cubicBezTo>
                <a:cubicBezTo>
                  <a:pt x="3149820" y="1059880"/>
                  <a:pt x="3142803" y="1046197"/>
                  <a:pt x="3142803" y="1037777"/>
                </a:cubicBezTo>
                <a:cubicBezTo>
                  <a:pt x="3142803" y="1029357"/>
                  <a:pt x="3142803" y="1019534"/>
                  <a:pt x="3142803" y="1008307"/>
                </a:cubicBezTo>
                <a:lnTo>
                  <a:pt x="3111227" y="985152"/>
                </a:lnTo>
                <a:cubicBezTo>
                  <a:pt x="3095790" y="1166184"/>
                  <a:pt x="3082809" y="1304765"/>
                  <a:pt x="3072284" y="1400894"/>
                </a:cubicBezTo>
                <a:cubicBezTo>
                  <a:pt x="3061759" y="1497024"/>
                  <a:pt x="3065969" y="1554561"/>
                  <a:pt x="3084914" y="1573506"/>
                </a:cubicBezTo>
                <a:cubicBezTo>
                  <a:pt x="3103860" y="1592451"/>
                  <a:pt x="3114385" y="1605433"/>
                  <a:pt x="3116490" y="1612449"/>
                </a:cubicBezTo>
                <a:cubicBezTo>
                  <a:pt x="3118595" y="1619466"/>
                  <a:pt x="3121050" y="1627886"/>
                  <a:pt x="3123857" y="1637709"/>
                </a:cubicBezTo>
                <a:lnTo>
                  <a:pt x="3117542" y="1654550"/>
                </a:lnTo>
                <a:cubicBezTo>
                  <a:pt x="3102105" y="1658760"/>
                  <a:pt x="3089476" y="1658058"/>
                  <a:pt x="3079652" y="1652445"/>
                </a:cubicBezTo>
                <a:cubicBezTo>
                  <a:pt x="3074038" y="1676302"/>
                  <a:pt x="3069127" y="1693142"/>
                  <a:pt x="3064917" y="1702965"/>
                </a:cubicBezTo>
                <a:cubicBezTo>
                  <a:pt x="3060707" y="1712789"/>
                  <a:pt x="3061058" y="1724366"/>
                  <a:pt x="3065969" y="1737698"/>
                </a:cubicBezTo>
                <a:cubicBezTo>
                  <a:pt x="3070881" y="1751030"/>
                  <a:pt x="3072635" y="1766467"/>
                  <a:pt x="3071232" y="1784009"/>
                </a:cubicBezTo>
                <a:cubicBezTo>
                  <a:pt x="3069829" y="1801551"/>
                  <a:pt x="3067022" y="1816987"/>
                  <a:pt x="3062812" y="1830319"/>
                </a:cubicBezTo>
                <a:cubicBezTo>
                  <a:pt x="3058602" y="1843651"/>
                  <a:pt x="3053690" y="1853124"/>
                  <a:pt x="3048076" y="1858737"/>
                </a:cubicBezTo>
                <a:cubicBezTo>
                  <a:pt x="3042463" y="1864351"/>
                  <a:pt x="3038604" y="1869964"/>
                  <a:pt x="3036499" y="1875577"/>
                </a:cubicBezTo>
                <a:cubicBezTo>
                  <a:pt x="3034394" y="1881191"/>
                  <a:pt x="3030534" y="1890312"/>
                  <a:pt x="3024921" y="1902943"/>
                </a:cubicBezTo>
                <a:lnTo>
                  <a:pt x="3003871" y="1902943"/>
                </a:lnTo>
                <a:lnTo>
                  <a:pt x="2993346" y="1913468"/>
                </a:lnTo>
                <a:lnTo>
                  <a:pt x="2953350" y="1923993"/>
                </a:lnTo>
                <a:lnTo>
                  <a:pt x="2951245" y="1911363"/>
                </a:lnTo>
                <a:lnTo>
                  <a:pt x="2965980" y="1900838"/>
                </a:lnTo>
                <a:lnTo>
                  <a:pt x="2976505" y="1883997"/>
                </a:lnTo>
                <a:cubicBezTo>
                  <a:pt x="2948439" y="1878384"/>
                  <a:pt x="2923178" y="1866455"/>
                  <a:pt x="2900725" y="1848212"/>
                </a:cubicBezTo>
                <a:lnTo>
                  <a:pt x="2925985" y="1833477"/>
                </a:lnTo>
                <a:lnTo>
                  <a:pt x="2854414" y="1734541"/>
                </a:lnTo>
                <a:lnTo>
                  <a:pt x="2881780" y="1764011"/>
                </a:lnTo>
                <a:lnTo>
                  <a:pt x="2883885" y="1736646"/>
                </a:lnTo>
                <a:lnTo>
                  <a:pt x="2858625" y="1717700"/>
                </a:lnTo>
                <a:lnTo>
                  <a:pt x="2835469" y="1684020"/>
                </a:lnTo>
                <a:lnTo>
                  <a:pt x="2824944" y="1679810"/>
                </a:lnTo>
                <a:lnTo>
                  <a:pt x="2784948" y="1608239"/>
                </a:lnTo>
                <a:lnTo>
                  <a:pt x="2744953" y="1654550"/>
                </a:lnTo>
                <a:cubicBezTo>
                  <a:pt x="2712676" y="1681213"/>
                  <a:pt x="2689520" y="1699808"/>
                  <a:pt x="2675487" y="1710333"/>
                </a:cubicBezTo>
                <a:cubicBezTo>
                  <a:pt x="2661454" y="1720858"/>
                  <a:pt x="2651630" y="1726822"/>
                  <a:pt x="2646017" y="1728226"/>
                </a:cubicBezTo>
                <a:cubicBezTo>
                  <a:pt x="2640404" y="1729629"/>
                  <a:pt x="2634088" y="1730331"/>
                  <a:pt x="2627072" y="1730331"/>
                </a:cubicBezTo>
                <a:cubicBezTo>
                  <a:pt x="2625668" y="1706474"/>
                  <a:pt x="2624265" y="1689633"/>
                  <a:pt x="2622862" y="1679810"/>
                </a:cubicBezTo>
                <a:cubicBezTo>
                  <a:pt x="2621458" y="1669987"/>
                  <a:pt x="2623563" y="1661566"/>
                  <a:pt x="2629176" y="1654550"/>
                </a:cubicBezTo>
                <a:cubicBezTo>
                  <a:pt x="2634790" y="1647533"/>
                  <a:pt x="2637246" y="1642621"/>
                  <a:pt x="2636544" y="1639815"/>
                </a:cubicBezTo>
                <a:cubicBezTo>
                  <a:pt x="2635842" y="1637008"/>
                  <a:pt x="2635492" y="1633499"/>
                  <a:pt x="2635492" y="1629289"/>
                </a:cubicBezTo>
                <a:lnTo>
                  <a:pt x="2660752" y="1610344"/>
                </a:lnTo>
                <a:lnTo>
                  <a:pt x="2654437" y="1595609"/>
                </a:lnTo>
                <a:lnTo>
                  <a:pt x="2679697" y="1574559"/>
                </a:lnTo>
                <a:lnTo>
                  <a:pt x="2677592" y="1564034"/>
                </a:lnTo>
                <a:lnTo>
                  <a:pt x="2679697" y="1559824"/>
                </a:lnTo>
                <a:lnTo>
                  <a:pt x="2694432" y="1566139"/>
                </a:lnTo>
                <a:lnTo>
                  <a:pt x="2740743" y="1507198"/>
                </a:lnTo>
                <a:lnTo>
                  <a:pt x="2728113" y="1456677"/>
                </a:lnTo>
                <a:lnTo>
                  <a:pt x="2738638" y="1471413"/>
                </a:lnTo>
                <a:cubicBezTo>
                  <a:pt x="2735831" y="1460186"/>
                  <a:pt x="2734428" y="1452116"/>
                  <a:pt x="2734428" y="1447205"/>
                </a:cubicBezTo>
                <a:cubicBezTo>
                  <a:pt x="2734428" y="1442293"/>
                  <a:pt x="2732323" y="1437030"/>
                  <a:pt x="2728113" y="1431417"/>
                </a:cubicBezTo>
                <a:cubicBezTo>
                  <a:pt x="2723903" y="1425804"/>
                  <a:pt x="2719693" y="1414577"/>
                  <a:pt x="2715482" y="1397737"/>
                </a:cubicBezTo>
                <a:cubicBezTo>
                  <a:pt x="2556904" y="1529652"/>
                  <a:pt x="2473756" y="1595609"/>
                  <a:pt x="2466037" y="1595609"/>
                </a:cubicBezTo>
                <a:cubicBezTo>
                  <a:pt x="2458319" y="1595609"/>
                  <a:pt x="2450249" y="1595609"/>
                  <a:pt x="2441830" y="1595609"/>
                </a:cubicBezTo>
                <a:lnTo>
                  <a:pt x="2433409" y="1576664"/>
                </a:lnTo>
                <a:lnTo>
                  <a:pt x="2420779" y="1564034"/>
                </a:lnTo>
                <a:lnTo>
                  <a:pt x="2433409" y="1545088"/>
                </a:lnTo>
                <a:lnTo>
                  <a:pt x="2429199" y="1515618"/>
                </a:lnTo>
                <a:lnTo>
                  <a:pt x="2420779" y="1513513"/>
                </a:lnTo>
                <a:lnTo>
                  <a:pt x="2414464" y="1498778"/>
                </a:lnTo>
                <a:lnTo>
                  <a:pt x="2448144" y="1473518"/>
                </a:lnTo>
                <a:lnTo>
                  <a:pt x="2664962" y="1250385"/>
                </a:lnTo>
                <a:lnTo>
                  <a:pt x="2652332" y="1269330"/>
                </a:lnTo>
                <a:lnTo>
                  <a:pt x="2660752" y="1275645"/>
                </a:lnTo>
                <a:lnTo>
                  <a:pt x="2631282" y="1347216"/>
                </a:lnTo>
                <a:cubicBezTo>
                  <a:pt x="2655138" y="1331779"/>
                  <a:pt x="2678995" y="1314939"/>
                  <a:pt x="2702852" y="1296695"/>
                </a:cubicBezTo>
                <a:cubicBezTo>
                  <a:pt x="2697239" y="1291082"/>
                  <a:pt x="2692678" y="1284767"/>
                  <a:pt x="2689170" y="1277750"/>
                </a:cubicBezTo>
                <a:cubicBezTo>
                  <a:pt x="2685661" y="1270733"/>
                  <a:pt x="2683556" y="1264769"/>
                  <a:pt x="2682855" y="1259858"/>
                </a:cubicBezTo>
                <a:cubicBezTo>
                  <a:pt x="2682153" y="1254946"/>
                  <a:pt x="2679697" y="1248280"/>
                  <a:pt x="2675487" y="1239860"/>
                </a:cubicBezTo>
                <a:lnTo>
                  <a:pt x="2667067" y="1237755"/>
                </a:lnTo>
                <a:lnTo>
                  <a:pt x="2662857" y="1225125"/>
                </a:lnTo>
                <a:lnTo>
                  <a:pt x="2671277" y="1216705"/>
                </a:lnTo>
                <a:lnTo>
                  <a:pt x="2662857" y="1210389"/>
                </a:lnTo>
                <a:lnTo>
                  <a:pt x="2660752" y="1195654"/>
                </a:lnTo>
                <a:lnTo>
                  <a:pt x="2669172" y="1187234"/>
                </a:lnTo>
                <a:cubicBezTo>
                  <a:pt x="2664962" y="1176007"/>
                  <a:pt x="2661454" y="1168289"/>
                  <a:pt x="2658647" y="1164079"/>
                </a:cubicBezTo>
                <a:cubicBezTo>
                  <a:pt x="2655840" y="1159869"/>
                  <a:pt x="2654437" y="1154957"/>
                  <a:pt x="2654437" y="1149344"/>
                </a:cubicBezTo>
                <a:cubicBezTo>
                  <a:pt x="2654437" y="1143730"/>
                  <a:pt x="2656191" y="1133907"/>
                  <a:pt x="2659699" y="1119873"/>
                </a:cubicBezTo>
                <a:cubicBezTo>
                  <a:pt x="2663208" y="1105840"/>
                  <a:pt x="2668470" y="1078475"/>
                  <a:pt x="2675487" y="1037777"/>
                </a:cubicBezTo>
                <a:lnTo>
                  <a:pt x="2677592" y="1048303"/>
                </a:lnTo>
                <a:cubicBezTo>
                  <a:pt x="2678995" y="1028656"/>
                  <a:pt x="2681100" y="1014973"/>
                  <a:pt x="2683907" y="1007255"/>
                </a:cubicBezTo>
                <a:cubicBezTo>
                  <a:pt x="2686714" y="999536"/>
                  <a:pt x="2687065" y="994273"/>
                  <a:pt x="2684960" y="991467"/>
                </a:cubicBezTo>
                <a:cubicBezTo>
                  <a:pt x="2682855" y="988660"/>
                  <a:pt x="2681100" y="985152"/>
                  <a:pt x="2679697" y="980942"/>
                </a:cubicBezTo>
                <a:cubicBezTo>
                  <a:pt x="2682504" y="965505"/>
                  <a:pt x="2686012" y="953927"/>
                  <a:pt x="2690222" y="946209"/>
                </a:cubicBezTo>
                <a:cubicBezTo>
                  <a:pt x="2694432" y="938490"/>
                  <a:pt x="2697940" y="922703"/>
                  <a:pt x="2700747" y="898846"/>
                </a:cubicBezTo>
                <a:cubicBezTo>
                  <a:pt x="2703554" y="874989"/>
                  <a:pt x="2709869" y="830082"/>
                  <a:pt x="2719693" y="764124"/>
                </a:cubicBezTo>
                <a:cubicBezTo>
                  <a:pt x="2709869" y="773948"/>
                  <a:pt x="2700747" y="782719"/>
                  <a:pt x="2692327" y="790437"/>
                </a:cubicBezTo>
                <a:cubicBezTo>
                  <a:pt x="2683907" y="798155"/>
                  <a:pt x="2662506" y="827626"/>
                  <a:pt x="2628124" y="878848"/>
                </a:cubicBezTo>
                <a:cubicBezTo>
                  <a:pt x="2593742" y="930070"/>
                  <a:pt x="2569534" y="970767"/>
                  <a:pt x="2555501" y="1000939"/>
                </a:cubicBezTo>
                <a:cubicBezTo>
                  <a:pt x="2541467" y="1031111"/>
                  <a:pt x="2528135" y="1055670"/>
                  <a:pt x="2515505" y="1074615"/>
                </a:cubicBezTo>
                <a:cubicBezTo>
                  <a:pt x="2502875" y="1093561"/>
                  <a:pt x="2491297" y="1119172"/>
                  <a:pt x="2480772" y="1151449"/>
                </a:cubicBezTo>
                <a:cubicBezTo>
                  <a:pt x="2470247" y="1183726"/>
                  <a:pt x="2463230" y="1211442"/>
                  <a:pt x="2459722" y="1234597"/>
                </a:cubicBezTo>
                <a:cubicBezTo>
                  <a:pt x="2456214" y="1257753"/>
                  <a:pt x="2453758" y="1276698"/>
                  <a:pt x="2452354" y="1291433"/>
                </a:cubicBezTo>
                <a:cubicBezTo>
                  <a:pt x="2450951" y="1306168"/>
                  <a:pt x="2448846" y="1333183"/>
                  <a:pt x="2446039" y="1372476"/>
                </a:cubicBezTo>
                <a:lnTo>
                  <a:pt x="2456564" y="1372476"/>
                </a:lnTo>
                <a:cubicBezTo>
                  <a:pt x="2455161" y="1376686"/>
                  <a:pt x="2450951" y="1389317"/>
                  <a:pt x="2443934" y="1410367"/>
                </a:cubicBezTo>
                <a:cubicBezTo>
                  <a:pt x="2436917" y="1431417"/>
                  <a:pt x="2429901" y="1455274"/>
                  <a:pt x="2422884" y="1481938"/>
                </a:cubicBezTo>
                <a:lnTo>
                  <a:pt x="2406044" y="1494568"/>
                </a:lnTo>
                <a:cubicBezTo>
                  <a:pt x="2377977" y="1484744"/>
                  <a:pt x="2350611" y="1480534"/>
                  <a:pt x="2323948" y="1481938"/>
                </a:cubicBezTo>
                <a:cubicBezTo>
                  <a:pt x="2321141" y="1477728"/>
                  <a:pt x="2314826" y="1465097"/>
                  <a:pt x="2305003" y="1444047"/>
                </a:cubicBezTo>
                <a:cubicBezTo>
                  <a:pt x="2295180" y="1422997"/>
                  <a:pt x="2285005" y="1405806"/>
                  <a:pt x="2274480" y="1392474"/>
                </a:cubicBezTo>
                <a:cubicBezTo>
                  <a:pt x="2263955" y="1379142"/>
                  <a:pt x="2256587" y="1367565"/>
                  <a:pt x="2252377" y="1357741"/>
                </a:cubicBezTo>
                <a:cubicBezTo>
                  <a:pt x="2248167" y="1347918"/>
                  <a:pt x="2247816" y="1339147"/>
                  <a:pt x="2251325" y="1331428"/>
                </a:cubicBezTo>
                <a:cubicBezTo>
                  <a:pt x="2254833" y="1323710"/>
                  <a:pt x="2255885" y="1317395"/>
                  <a:pt x="2254482" y="1312483"/>
                </a:cubicBezTo>
                <a:cubicBezTo>
                  <a:pt x="2253079" y="1307571"/>
                  <a:pt x="2250272" y="1299502"/>
                  <a:pt x="2246062" y="1288275"/>
                </a:cubicBezTo>
                <a:cubicBezTo>
                  <a:pt x="2247465" y="1282662"/>
                  <a:pt x="2249570" y="1279504"/>
                  <a:pt x="2252377" y="1278803"/>
                </a:cubicBezTo>
                <a:cubicBezTo>
                  <a:pt x="2255184" y="1278101"/>
                  <a:pt x="2263253" y="1270733"/>
                  <a:pt x="2276585" y="1256700"/>
                </a:cubicBezTo>
                <a:cubicBezTo>
                  <a:pt x="2289917" y="1242666"/>
                  <a:pt x="2299740" y="1219160"/>
                  <a:pt x="2306055" y="1186182"/>
                </a:cubicBezTo>
                <a:cubicBezTo>
                  <a:pt x="2312370" y="1153203"/>
                  <a:pt x="2320790" y="1104787"/>
                  <a:pt x="2331315" y="1040935"/>
                </a:cubicBezTo>
                <a:cubicBezTo>
                  <a:pt x="2341840" y="977083"/>
                  <a:pt x="2346051" y="938140"/>
                  <a:pt x="2343946" y="924106"/>
                </a:cubicBezTo>
                <a:cubicBezTo>
                  <a:pt x="2341840" y="910073"/>
                  <a:pt x="2340086" y="894636"/>
                  <a:pt x="2338683" y="877796"/>
                </a:cubicBezTo>
                <a:cubicBezTo>
                  <a:pt x="2314826" y="893232"/>
                  <a:pt x="2295881" y="903757"/>
                  <a:pt x="2281848" y="909371"/>
                </a:cubicBezTo>
                <a:cubicBezTo>
                  <a:pt x="2267814" y="914984"/>
                  <a:pt x="2242554" y="927965"/>
                  <a:pt x="2206067" y="948314"/>
                </a:cubicBezTo>
                <a:cubicBezTo>
                  <a:pt x="2169579" y="968663"/>
                  <a:pt x="2145723" y="982696"/>
                  <a:pt x="2134496" y="990414"/>
                </a:cubicBezTo>
                <a:cubicBezTo>
                  <a:pt x="2123269" y="998133"/>
                  <a:pt x="2107131" y="1004097"/>
                  <a:pt x="2086080" y="1008307"/>
                </a:cubicBezTo>
                <a:lnTo>
                  <a:pt x="2058715" y="991467"/>
                </a:lnTo>
                <a:cubicBezTo>
                  <a:pt x="2043278" y="953576"/>
                  <a:pt x="2036963" y="912879"/>
                  <a:pt x="2039770" y="869375"/>
                </a:cubicBezTo>
                <a:lnTo>
                  <a:pt x="2054505" y="863060"/>
                </a:lnTo>
                <a:cubicBezTo>
                  <a:pt x="2055908" y="863060"/>
                  <a:pt x="2058013" y="863411"/>
                  <a:pt x="2060820" y="864113"/>
                </a:cubicBezTo>
                <a:cubicBezTo>
                  <a:pt x="2063627" y="864815"/>
                  <a:pt x="2070643" y="863411"/>
                  <a:pt x="2081870" y="859903"/>
                </a:cubicBezTo>
                <a:cubicBezTo>
                  <a:pt x="2093097" y="856395"/>
                  <a:pt x="2115902" y="844115"/>
                  <a:pt x="2150284" y="823065"/>
                </a:cubicBezTo>
                <a:cubicBezTo>
                  <a:pt x="2184666" y="802015"/>
                  <a:pt x="2217995" y="784473"/>
                  <a:pt x="2250272" y="770439"/>
                </a:cubicBezTo>
                <a:cubicBezTo>
                  <a:pt x="2282549" y="756406"/>
                  <a:pt x="2303599" y="745530"/>
                  <a:pt x="2313423" y="737811"/>
                </a:cubicBezTo>
                <a:cubicBezTo>
                  <a:pt x="2323246" y="730093"/>
                  <a:pt x="2332719" y="725181"/>
                  <a:pt x="2341840" y="723076"/>
                </a:cubicBezTo>
                <a:cubicBezTo>
                  <a:pt x="2350963" y="720971"/>
                  <a:pt x="2362189" y="722024"/>
                  <a:pt x="2375521" y="726234"/>
                </a:cubicBezTo>
                <a:cubicBezTo>
                  <a:pt x="2388853" y="730444"/>
                  <a:pt x="2411657" y="736759"/>
                  <a:pt x="2443934" y="745179"/>
                </a:cubicBezTo>
                <a:lnTo>
                  <a:pt x="2448144" y="759914"/>
                </a:lnTo>
                <a:lnTo>
                  <a:pt x="2462880" y="768334"/>
                </a:lnTo>
                <a:cubicBezTo>
                  <a:pt x="2465686" y="779561"/>
                  <a:pt x="2469195" y="789385"/>
                  <a:pt x="2473404" y="797805"/>
                </a:cubicBezTo>
                <a:cubicBezTo>
                  <a:pt x="2477615" y="806225"/>
                  <a:pt x="2478316" y="836046"/>
                  <a:pt x="2475510" y="887268"/>
                </a:cubicBezTo>
                <a:cubicBezTo>
                  <a:pt x="2472703" y="938490"/>
                  <a:pt x="2467791" y="975679"/>
                  <a:pt x="2460774" y="998834"/>
                </a:cubicBezTo>
                <a:cubicBezTo>
                  <a:pt x="2453758" y="1021990"/>
                  <a:pt x="2449547" y="1037427"/>
                  <a:pt x="2448144" y="1045145"/>
                </a:cubicBezTo>
                <a:cubicBezTo>
                  <a:pt x="2446741" y="1052863"/>
                  <a:pt x="2444636" y="1066546"/>
                  <a:pt x="2441830" y="1086193"/>
                </a:cubicBezTo>
                <a:cubicBezTo>
                  <a:pt x="2502173" y="993572"/>
                  <a:pt x="2570938" y="906564"/>
                  <a:pt x="2648122" y="825170"/>
                </a:cubicBezTo>
                <a:lnTo>
                  <a:pt x="2717588" y="762019"/>
                </a:lnTo>
                <a:lnTo>
                  <a:pt x="2732323" y="543097"/>
                </a:lnTo>
                <a:cubicBezTo>
                  <a:pt x="2722499" y="550113"/>
                  <a:pt x="2714781" y="555025"/>
                  <a:pt x="2709167" y="557832"/>
                </a:cubicBezTo>
                <a:cubicBezTo>
                  <a:pt x="2703554" y="560638"/>
                  <a:pt x="2698642" y="561691"/>
                  <a:pt x="2694432" y="560989"/>
                </a:cubicBezTo>
                <a:cubicBezTo>
                  <a:pt x="2690222" y="560287"/>
                  <a:pt x="2685310" y="559235"/>
                  <a:pt x="2679697" y="557832"/>
                </a:cubicBezTo>
                <a:lnTo>
                  <a:pt x="2660752" y="532571"/>
                </a:lnTo>
                <a:cubicBezTo>
                  <a:pt x="2643912" y="529765"/>
                  <a:pt x="2629879" y="533975"/>
                  <a:pt x="2618651" y="545201"/>
                </a:cubicBezTo>
                <a:cubicBezTo>
                  <a:pt x="2615845" y="543798"/>
                  <a:pt x="2613740" y="542044"/>
                  <a:pt x="2612336" y="539939"/>
                </a:cubicBezTo>
                <a:cubicBezTo>
                  <a:pt x="2610933" y="537834"/>
                  <a:pt x="2601811" y="536080"/>
                  <a:pt x="2584971" y="534676"/>
                </a:cubicBezTo>
                <a:cubicBezTo>
                  <a:pt x="2568131" y="533273"/>
                  <a:pt x="2543221" y="538886"/>
                  <a:pt x="2510243" y="551517"/>
                </a:cubicBezTo>
                <a:cubicBezTo>
                  <a:pt x="2477264" y="564147"/>
                  <a:pt x="2438321" y="588004"/>
                  <a:pt x="2393414" y="623087"/>
                </a:cubicBezTo>
                <a:cubicBezTo>
                  <a:pt x="2348506" y="658171"/>
                  <a:pt x="2318335" y="678520"/>
                  <a:pt x="2302897" y="684133"/>
                </a:cubicBezTo>
                <a:cubicBezTo>
                  <a:pt x="2287461" y="689747"/>
                  <a:pt x="2276936" y="694308"/>
                  <a:pt x="2271322" y="697816"/>
                </a:cubicBezTo>
                <a:cubicBezTo>
                  <a:pt x="2265709" y="701324"/>
                  <a:pt x="2260095" y="703780"/>
                  <a:pt x="2254482" y="705183"/>
                </a:cubicBezTo>
                <a:cubicBezTo>
                  <a:pt x="2248869" y="706587"/>
                  <a:pt x="2239045" y="709394"/>
                  <a:pt x="2225012" y="713604"/>
                </a:cubicBezTo>
                <a:lnTo>
                  <a:pt x="2443934" y="488366"/>
                </a:lnTo>
                <a:lnTo>
                  <a:pt x="2382889" y="454685"/>
                </a:lnTo>
                <a:cubicBezTo>
                  <a:pt x="2364645" y="432232"/>
                  <a:pt x="2350963" y="416093"/>
                  <a:pt x="2341840" y="406270"/>
                </a:cubicBezTo>
                <a:cubicBezTo>
                  <a:pt x="2332719" y="396446"/>
                  <a:pt x="2325000" y="384167"/>
                  <a:pt x="2318685" y="369432"/>
                </a:cubicBezTo>
                <a:cubicBezTo>
                  <a:pt x="2312370" y="354697"/>
                  <a:pt x="2302196" y="332594"/>
                  <a:pt x="2288163" y="303124"/>
                </a:cubicBezTo>
                <a:cubicBezTo>
                  <a:pt x="2302196" y="311544"/>
                  <a:pt x="2315177" y="318210"/>
                  <a:pt x="2327105" y="323121"/>
                </a:cubicBezTo>
                <a:cubicBezTo>
                  <a:pt x="2339034" y="328033"/>
                  <a:pt x="2368504" y="335401"/>
                  <a:pt x="2415516" y="345224"/>
                </a:cubicBezTo>
                <a:cubicBezTo>
                  <a:pt x="2462529" y="355048"/>
                  <a:pt x="2490245" y="358907"/>
                  <a:pt x="2498665" y="356802"/>
                </a:cubicBezTo>
                <a:cubicBezTo>
                  <a:pt x="2507085" y="354697"/>
                  <a:pt x="2514102" y="350838"/>
                  <a:pt x="2519715" y="345224"/>
                </a:cubicBezTo>
                <a:cubicBezTo>
                  <a:pt x="2530942" y="355048"/>
                  <a:pt x="2544625" y="364169"/>
                  <a:pt x="2560763" y="372590"/>
                </a:cubicBezTo>
                <a:cubicBezTo>
                  <a:pt x="2576902" y="381010"/>
                  <a:pt x="2590935" y="386974"/>
                  <a:pt x="2602864" y="390482"/>
                </a:cubicBezTo>
                <a:cubicBezTo>
                  <a:pt x="2614792" y="393991"/>
                  <a:pt x="2634790" y="403463"/>
                  <a:pt x="2662857" y="418900"/>
                </a:cubicBezTo>
                <a:lnTo>
                  <a:pt x="2711273" y="469421"/>
                </a:lnTo>
                <a:cubicBezTo>
                  <a:pt x="2721096" y="453984"/>
                  <a:pt x="2723201" y="438547"/>
                  <a:pt x="2717588" y="423110"/>
                </a:cubicBezTo>
                <a:cubicBezTo>
                  <a:pt x="2720395" y="416093"/>
                  <a:pt x="2723201" y="409427"/>
                  <a:pt x="2726008" y="403112"/>
                </a:cubicBezTo>
                <a:cubicBezTo>
                  <a:pt x="2728815" y="396797"/>
                  <a:pt x="2731270" y="391535"/>
                  <a:pt x="2733375" y="387325"/>
                </a:cubicBezTo>
                <a:cubicBezTo>
                  <a:pt x="2735480" y="383115"/>
                  <a:pt x="2740041" y="376800"/>
                  <a:pt x="2747058" y="368379"/>
                </a:cubicBezTo>
                <a:lnTo>
                  <a:pt x="2751268" y="374695"/>
                </a:lnTo>
                <a:lnTo>
                  <a:pt x="2761793" y="343119"/>
                </a:lnTo>
                <a:lnTo>
                  <a:pt x="2782843" y="326279"/>
                </a:lnTo>
                <a:cubicBezTo>
                  <a:pt x="2794070" y="329086"/>
                  <a:pt x="2802140" y="331191"/>
                  <a:pt x="2807051" y="332594"/>
                </a:cubicBezTo>
                <a:cubicBezTo>
                  <a:pt x="2811963" y="333997"/>
                  <a:pt x="2818629" y="333647"/>
                  <a:pt x="2827049" y="331542"/>
                </a:cubicBezTo>
                <a:cubicBezTo>
                  <a:pt x="2835469" y="329436"/>
                  <a:pt x="2847748" y="322420"/>
                  <a:pt x="2863887" y="310491"/>
                </a:cubicBezTo>
                <a:cubicBezTo>
                  <a:pt x="2880026" y="298563"/>
                  <a:pt x="2905637" y="279267"/>
                  <a:pt x="2940720" y="252603"/>
                </a:cubicBezTo>
                <a:cubicBezTo>
                  <a:pt x="2960367" y="227343"/>
                  <a:pt x="2976155" y="210152"/>
                  <a:pt x="2988083" y="201030"/>
                </a:cubicBezTo>
                <a:cubicBezTo>
                  <a:pt x="3000012" y="191908"/>
                  <a:pt x="3004923" y="180681"/>
                  <a:pt x="3002818" y="167349"/>
                </a:cubicBezTo>
                <a:cubicBezTo>
                  <a:pt x="3000714" y="154018"/>
                  <a:pt x="3000363" y="144545"/>
                  <a:pt x="3001766" y="138932"/>
                </a:cubicBezTo>
                <a:cubicBezTo>
                  <a:pt x="3003169" y="133318"/>
                  <a:pt x="3004573" y="125600"/>
                  <a:pt x="3005976" y="115776"/>
                </a:cubicBezTo>
                <a:close/>
                <a:moveTo>
                  <a:pt x="722024" y="58941"/>
                </a:moveTo>
                <a:lnTo>
                  <a:pt x="727333" y="60002"/>
                </a:lnTo>
                <a:lnTo>
                  <a:pt x="728867" y="58941"/>
                </a:lnTo>
                <a:lnTo>
                  <a:pt x="749917" y="63151"/>
                </a:lnTo>
                <a:lnTo>
                  <a:pt x="840910" y="159714"/>
                </a:lnTo>
                <a:lnTo>
                  <a:pt x="831485" y="136827"/>
                </a:lnTo>
                <a:lnTo>
                  <a:pt x="842243" y="146333"/>
                </a:lnTo>
                <a:lnTo>
                  <a:pt x="838328" y="136827"/>
                </a:lnTo>
                <a:lnTo>
                  <a:pt x="927396" y="215538"/>
                </a:lnTo>
                <a:lnTo>
                  <a:pt x="1046198" y="187347"/>
                </a:lnTo>
                <a:lnTo>
                  <a:pt x="1067248" y="157877"/>
                </a:lnTo>
                <a:cubicBezTo>
                  <a:pt x="1085492" y="150860"/>
                  <a:pt x="1102332" y="142440"/>
                  <a:pt x="1117769" y="132617"/>
                </a:cubicBezTo>
                <a:lnTo>
                  <a:pt x="1120050" y="134898"/>
                </a:lnTo>
                <a:lnTo>
                  <a:pt x="1124612" y="132617"/>
                </a:lnTo>
                <a:cubicBezTo>
                  <a:pt x="1128822" y="139633"/>
                  <a:pt x="1133383" y="144194"/>
                  <a:pt x="1138294" y="146299"/>
                </a:cubicBezTo>
                <a:cubicBezTo>
                  <a:pt x="1143206" y="148404"/>
                  <a:pt x="1150223" y="150860"/>
                  <a:pt x="1159345" y="153667"/>
                </a:cubicBezTo>
                <a:cubicBezTo>
                  <a:pt x="1168466" y="156474"/>
                  <a:pt x="1179693" y="161034"/>
                  <a:pt x="1193025" y="167349"/>
                </a:cubicBezTo>
                <a:cubicBezTo>
                  <a:pt x="1206357" y="173665"/>
                  <a:pt x="1221794" y="179980"/>
                  <a:pt x="1239335" y="186295"/>
                </a:cubicBezTo>
                <a:cubicBezTo>
                  <a:pt x="1256878" y="192610"/>
                  <a:pt x="1284593" y="206292"/>
                  <a:pt x="1322484" y="227343"/>
                </a:cubicBezTo>
                <a:cubicBezTo>
                  <a:pt x="1330904" y="237166"/>
                  <a:pt x="1337570" y="244183"/>
                  <a:pt x="1342482" y="248393"/>
                </a:cubicBezTo>
                <a:cubicBezTo>
                  <a:pt x="1347394" y="252603"/>
                  <a:pt x="1349498" y="256462"/>
                  <a:pt x="1348797" y="259971"/>
                </a:cubicBezTo>
                <a:cubicBezTo>
                  <a:pt x="1348095" y="263479"/>
                  <a:pt x="1348446" y="270145"/>
                  <a:pt x="1349849" y="279968"/>
                </a:cubicBezTo>
                <a:cubicBezTo>
                  <a:pt x="1338623" y="284178"/>
                  <a:pt x="1328799" y="286284"/>
                  <a:pt x="1320379" y="286284"/>
                </a:cubicBezTo>
                <a:cubicBezTo>
                  <a:pt x="1311959" y="286284"/>
                  <a:pt x="1301083" y="290844"/>
                  <a:pt x="1287751" y="299966"/>
                </a:cubicBezTo>
                <a:cubicBezTo>
                  <a:pt x="1274419" y="309088"/>
                  <a:pt x="1257579" y="313649"/>
                  <a:pt x="1237230" y="313649"/>
                </a:cubicBezTo>
                <a:cubicBezTo>
                  <a:pt x="1216882" y="313649"/>
                  <a:pt x="1195481" y="316105"/>
                  <a:pt x="1173027" y="321016"/>
                </a:cubicBezTo>
                <a:cubicBezTo>
                  <a:pt x="1150574" y="325928"/>
                  <a:pt x="1115490" y="333997"/>
                  <a:pt x="1067776" y="345224"/>
                </a:cubicBezTo>
                <a:lnTo>
                  <a:pt x="1307872" y="634995"/>
                </a:lnTo>
                <a:lnTo>
                  <a:pt x="1345112" y="568357"/>
                </a:lnTo>
                <a:lnTo>
                  <a:pt x="1338796" y="566252"/>
                </a:lnTo>
                <a:cubicBezTo>
                  <a:pt x="1368267" y="518538"/>
                  <a:pt x="1397737" y="468719"/>
                  <a:pt x="1427208" y="416795"/>
                </a:cubicBezTo>
                <a:lnTo>
                  <a:pt x="1428936" y="425440"/>
                </a:lnTo>
                <a:lnTo>
                  <a:pt x="1434050" y="416795"/>
                </a:lnTo>
                <a:lnTo>
                  <a:pt x="1435015" y="421618"/>
                </a:lnTo>
                <a:lnTo>
                  <a:pt x="1439838" y="416795"/>
                </a:lnTo>
                <a:lnTo>
                  <a:pt x="1441597" y="421878"/>
                </a:lnTo>
                <a:lnTo>
                  <a:pt x="1446680" y="416795"/>
                </a:lnTo>
                <a:cubicBezTo>
                  <a:pt x="1449487" y="428022"/>
                  <a:pt x="1452645" y="437144"/>
                  <a:pt x="1456153" y="444160"/>
                </a:cubicBezTo>
                <a:cubicBezTo>
                  <a:pt x="1459662" y="451177"/>
                  <a:pt x="1456153" y="470122"/>
                  <a:pt x="1445628" y="500996"/>
                </a:cubicBezTo>
                <a:cubicBezTo>
                  <a:pt x="1435103" y="531870"/>
                  <a:pt x="1423876" y="558533"/>
                  <a:pt x="1411948" y="580987"/>
                </a:cubicBezTo>
                <a:cubicBezTo>
                  <a:pt x="1400019" y="603441"/>
                  <a:pt x="1382126" y="642033"/>
                  <a:pt x="1358269" y="696763"/>
                </a:cubicBezTo>
                <a:lnTo>
                  <a:pt x="1548281" y="913335"/>
                </a:lnTo>
                <a:lnTo>
                  <a:pt x="1565218" y="811093"/>
                </a:lnTo>
                <a:cubicBezTo>
                  <a:pt x="1581269" y="715577"/>
                  <a:pt x="1591399" y="659925"/>
                  <a:pt x="1595609" y="644138"/>
                </a:cubicBezTo>
                <a:cubicBezTo>
                  <a:pt x="1601223" y="623087"/>
                  <a:pt x="1608240" y="594319"/>
                  <a:pt x="1616660" y="557832"/>
                </a:cubicBezTo>
                <a:cubicBezTo>
                  <a:pt x="1611046" y="591512"/>
                  <a:pt x="1606486" y="619228"/>
                  <a:pt x="1602977" y="640980"/>
                </a:cubicBezTo>
                <a:lnTo>
                  <a:pt x="1602800" y="642766"/>
                </a:lnTo>
                <a:lnTo>
                  <a:pt x="1611925" y="606773"/>
                </a:lnTo>
                <a:cubicBezTo>
                  <a:pt x="1615433" y="592389"/>
                  <a:pt x="1619292" y="576075"/>
                  <a:pt x="1623502" y="557832"/>
                </a:cubicBezTo>
                <a:cubicBezTo>
                  <a:pt x="1617889" y="591512"/>
                  <a:pt x="1613328" y="619228"/>
                  <a:pt x="1609820" y="640980"/>
                </a:cubicBezTo>
                <a:cubicBezTo>
                  <a:pt x="1606311" y="662732"/>
                  <a:pt x="1605610" y="710797"/>
                  <a:pt x="1607715" y="785174"/>
                </a:cubicBezTo>
                <a:cubicBezTo>
                  <a:pt x="1609820" y="859552"/>
                  <a:pt x="1614381" y="909722"/>
                  <a:pt x="1621398" y="935684"/>
                </a:cubicBezTo>
                <a:cubicBezTo>
                  <a:pt x="1628415" y="961646"/>
                  <a:pt x="1634379" y="980591"/>
                  <a:pt x="1639290" y="992519"/>
                </a:cubicBezTo>
                <a:cubicBezTo>
                  <a:pt x="1644202" y="1004448"/>
                  <a:pt x="1651219" y="1015324"/>
                  <a:pt x="1660341" y="1025147"/>
                </a:cubicBezTo>
                <a:cubicBezTo>
                  <a:pt x="1669462" y="1034971"/>
                  <a:pt x="1678584" y="1045847"/>
                  <a:pt x="1687706" y="1057775"/>
                </a:cubicBezTo>
                <a:cubicBezTo>
                  <a:pt x="1696828" y="1069704"/>
                  <a:pt x="1714019" y="1093911"/>
                  <a:pt x="1739279" y="1130398"/>
                </a:cubicBezTo>
                <a:lnTo>
                  <a:pt x="1760330" y="1147239"/>
                </a:lnTo>
                <a:cubicBezTo>
                  <a:pt x="1777170" y="1176709"/>
                  <a:pt x="1797518" y="1201969"/>
                  <a:pt x="1821375" y="1223020"/>
                </a:cubicBezTo>
                <a:lnTo>
                  <a:pt x="1833477" y="1223020"/>
                </a:lnTo>
                <a:lnTo>
                  <a:pt x="1840320" y="1223020"/>
                </a:lnTo>
                <a:lnTo>
                  <a:pt x="1867685" y="1303011"/>
                </a:lnTo>
                <a:cubicBezTo>
                  <a:pt x="1866282" y="1310027"/>
                  <a:pt x="1864528" y="1315290"/>
                  <a:pt x="1862423" y="1318798"/>
                </a:cubicBezTo>
                <a:cubicBezTo>
                  <a:pt x="1860318" y="1322307"/>
                  <a:pt x="1860318" y="1333533"/>
                  <a:pt x="1862423" y="1352479"/>
                </a:cubicBezTo>
                <a:cubicBezTo>
                  <a:pt x="1864528" y="1371424"/>
                  <a:pt x="1862774" y="1383703"/>
                  <a:pt x="1857160" y="1389317"/>
                </a:cubicBezTo>
                <a:cubicBezTo>
                  <a:pt x="1851547" y="1394930"/>
                  <a:pt x="1845934" y="1403350"/>
                  <a:pt x="1840320" y="1414577"/>
                </a:cubicBezTo>
                <a:cubicBezTo>
                  <a:pt x="1834707" y="1415980"/>
                  <a:pt x="1829444" y="1418787"/>
                  <a:pt x="1824532" y="1422997"/>
                </a:cubicBezTo>
                <a:cubicBezTo>
                  <a:pt x="1819621" y="1427207"/>
                  <a:pt x="1806640" y="1430715"/>
                  <a:pt x="1785589" y="1433522"/>
                </a:cubicBezTo>
                <a:cubicBezTo>
                  <a:pt x="1764539" y="1436329"/>
                  <a:pt x="1743840" y="1437381"/>
                  <a:pt x="1723491" y="1436680"/>
                </a:cubicBezTo>
                <a:lnTo>
                  <a:pt x="1722619" y="1436376"/>
                </a:lnTo>
                <a:lnTo>
                  <a:pt x="1716648" y="1436680"/>
                </a:lnTo>
                <a:cubicBezTo>
                  <a:pt x="1696300" y="1435978"/>
                  <a:pt x="1680161" y="1430365"/>
                  <a:pt x="1668233" y="1419839"/>
                </a:cubicBezTo>
                <a:cubicBezTo>
                  <a:pt x="1656304" y="1409314"/>
                  <a:pt x="1639113" y="1393527"/>
                  <a:pt x="1616660" y="1372476"/>
                </a:cubicBezTo>
                <a:lnTo>
                  <a:pt x="1570350" y="1324237"/>
                </a:lnTo>
                <a:lnTo>
                  <a:pt x="1566667" y="1330376"/>
                </a:lnTo>
                <a:lnTo>
                  <a:pt x="1560717" y="1328888"/>
                </a:lnTo>
                <a:lnTo>
                  <a:pt x="1559824" y="1330376"/>
                </a:lnTo>
                <a:lnTo>
                  <a:pt x="1542984" y="1326166"/>
                </a:lnTo>
                <a:lnTo>
                  <a:pt x="1541046" y="1300977"/>
                </a:lnTo>
                <a:lnTo>
                  <a:pt x="1499306" y="1314588"/>
                </a:lnTo>
                <a:cubicBezTo>
                  <a:pt x="1479659" y="1318097"/>
                  <a:pt x="1464924" y="1321956"/>
                  <a:pt x="1455101" y="1326166"/>
                </a:cubicBezTo>
                <a:lnTo>
                  <a:pt x="1454277" y="1324589"/>
                </a:lnTo>
                <a:lnTo>
                  <a:pt x="1448258" y="1326166"/>
                </a:lnTo>
                <a:cubicBezTo>
                  <a:pt x="1445451" y="1321956"/>
                  <a:pt x="1440189" y="1310729"/>
                  <a:pt x="1432470" y="1292485"/>
                </a:cubicBezTo>
                <a:cubicBezTo>
                  <a:pt x="1424752" y="1274242"/>
                  <a:pt x="1420892" y="1259507"/>
                  <a:pt x="1420892" y="1248280"/>
                </a:cubicBezTo>
                <a:lnTo>
                  <a:pt x="1431418" y="1244070"/>
                </a:lnTo>
                <a:lnTo>
                  <a:pt x="1433637" y="1245919"/>
                </a:lnTo>
                <a:lnTo>
                  <a:pt x="1438260" y="1244070"/>
                </a:lnTo>
                <a:cubicBezTo>
                  <a:pt x="1441067" y="1246877"/>
                  <a:pt x="1443172" y="1248631"/>
                  <a:pt x="1444576" y="1249332"/>
                </a:cubicBezTo>
                <a:cubicBezTo>
                  <a:pt x="1445979" y="1250034"/>
                  <a:pt x="1446330" y="1252490"/>
                  <a:pt x="1445628" y="1256700"/>
                </a:cubicBezTo>
                <a:lnTo>
                  <a:pt x="1445653" y="1257200"/>
                </a:lnTo>
                <a:lnTo>
                  <a:pt x="1454573" y="1248280"/>
                </a:lnTo>
                <a:lnTo>
                  <a:pt x="1435628" y="1233545"/>
                </a:lnTo>
                <a:lnTo>
                  <a:pt x="1429312" y="1199864"/>
                </a:lnTo>
                <a:lnTo>
                  <a:pt x="1439838" y="1195654"/>
                </a:lnTo>
                <a:cubicBezTo>
                  <a:pt x="1432821" y="1177411"/>
                  <a:pt x="1427558" y="1165131"/>
                  <a:pt x="1424050" y="1158816"/>
                </a:cubicBezTo>
                <a:cubicBezTo>
                  <a:pt x="1420541" y="1152501"/>
                  <a:pt x="1420541" y="1143379"/>
                  <a:pt x="1424050" y="1131451"/>
                </a:cubicBezTo>
                <a:cubicBezTo>
                  <a:pt x="1427558" y="1119523"/>
                  <a:pt x="1429312" y="1103735"/>
                  <a:pt x="1429312" y="1084088"/>
                </a:cubicBezTo>
                <a:cubicBezTo>
                  <a:pt x="1429312" y="1069353"/>
                  <a:pt x="1402868" y="1027384"/>
                  <a:pt x="1349979" y="958181"/>
                </a:cubicBezTo>
                <a:lnTo>
                  <a:pt x="1290210" y="882355"/>
                </a:lnTo>
                <a:lnTo>
                  <a:pt x="1282489" y="886216"/>
                </a:lnTo>
                <a:cubicBezTo>
                  <a:pt x="1265649" y="915686"/>
                  <a:pt x="1254071" y="936736"/>
                  <a:pt x="1247755" y="949366"/>
                </a:cubicBezTo>
                <a:cubicBezTo>
                  <a:pt x="1241441" y="961997"/>
                  <a:pt x="1229161" y="988309"/>
                  <a:pt x="1210918" y="1028305"/>
                </a:cubicBezTo>
                <a:cubicBezTo>
                  <a:pt x="1201796" y="1048302"/>
                  <a:pt x="1194253" y="1064002"/>
                  <a:pt x="1188289" y="1075405"/>
                </a:cubicBezTo>
                <a:lnTo>
                  <a:pt x="1176905" y="1093846"/>
                </a:lnTo>
                <a:lnTo>
                  <a:pt x="1180919" y="1092508"/>
                </a:lnTo>
                <a:lnTo>
                  <a:pt x="1179661" y="1095208"/>
                </a:lnTo>
                <a:lnTo>
                  <a:pt x="1187763" y="1092508"/>
                </a:lnTo>
                <a:cubicBezTo>
                  <a:pt x="1172326" y="1126188"/>
                  <a:pt x="1158994" y="1154255"/>
                  <a:pt x="1147767" y="1176709"/>
                </a:cubicBezTo>
                <a:cubicBezTo>
                  <a:pt x="1136540" y="1199163"/>
                  <a:pt x="1130927" y="1214600"/>
                  <a:pt x="1130927" y="1223020"/>
                </a:cubicBezTo>
                <a:lnTo>
                  <a:pt x="1125143" y="1218521"/>
                </a:lnTo>
                <a:lnTo>
                  <a:pt x="1124084" y="1223020"/>
                </a:lnTo>
                <a:lnTo>
                  <a:pt x="1111250" y="1213038"/>
                </a:lnTo>
                <a:lnTo>
                  <a:pt x="1107772" y="1235650"/>
                </a:lnTo>
                <a:lnTo>
                  <a:pt x="1102709" y="1224078"/>
                </a:lnTo>
                <a:lnTo>
                  <a:pt x="1100928" y="1235650"/>
                </a:lnTo>
                <a:lnTo>
                  <a:pt x="1089878" y="1210391"/>
                </a:lnTo>
                <a:lnTo>
                  <a:pt x="1080406" y="1235650"/>
                </a:lnTo>
                <a:lnTo>
                  <a:pt x="1076027" y="1229080"/>
                </a:lnTo>
                <a:lnTo>
                  <a:pt x="1073563" y="1235650"/>
                </a:lnTo>
                <a:lnTo>
                  <a:pt x="1068363" y="1227850"/>
                </a:lnTo>
                <a:lnTo>
                  <a:pt x="1059356" y="1239860"/>
                </a:lnTo>
                <a:lnTo>
                  <a:pt x="1036201" y="1250385"/>
                </a:lnTo>
                <a:lnTo>
                  <a:pt x="1035085" y="1247781"/>
                </a:lnTo>
                <a:lnTo>
                  <a:pt x="1029358" y="1250385"/>
                </a:lnTo>
                <a:lnTo>
                  <a:pt x="1023042" y="1235650"/>
                </a:lnTo>
                <a:lnTo>
                  <a:pt x="1033568" y="1229335"/>
                </a:lnTo>
                <a:cubicBezTo>
                  <a:pt x="1030761" y="1225125"/>
                  <a:pt x="1029358" y="1221616"/>
                  <a:pt x="1029358" y="1218809"/>
                </a:cubicBezTo>
                <a:cubicBezTo>
                  <a:pt x="1029358" y="1216003"/>
                  <a:pt x="1030410" y="1212144"/>
                  <a:pt x="1032515" y="1207232"/>
                </a:cubicBezTo>
                <a:cubicBezTo>
                  <a:pt x="1034620" y="1202320"/>
                  <a:pt x="1033568" y="1191795"/>
                  <a:pt x="1029358" y="1175657"/>
                </a:cubicBezTo>
                <a:cubicBezTo>
                  <a:pt x="1025148" y="1159518"/>
                  <a:pt x="1023744" y="1146537"/>
                  <a:pt x="1025148" y="1136714"/>
                </a:cubicBezTo>
                <a:cubicBezTo>
                  <a:pt x="1026551" y="1126890"/>
                  <a:pt x="1023393" y="1118119"/>
                  <a:pt x="1015675" y="1110401"/>
                </a:cubicBezTo>
                <a:cubicBezTo>
                  <a:pt x="1007957" y="1102682"/>
                  <a:pt x="1004448" y="1097420"/>
                  <a:pt x="1005150" y="1094613"/>
                </a:cubicBezTo>
                <a:cubicBezTo>
                  <a:pt x="1005852" y="1091806"/>
                  <a:pt x="1005150" y="1089000"/>
                  <a:pt x="1003045" y="1086193"/>
                </a:cubicBezTo>
                <a:cubicBezTo>
                  <a:pt x="1000940" y="1083386"/>
                  <a:pt x="998484" y="1079176"/>
                  <a:pt x="995677" y="1073563"/>
                </a:cubicBezTo>
                <a:lnTo>
                  <a:pt x="1003889" y="1075909"/>
                </a:lnTo>
                <a:lnTo>
                  <a:pt x="1002520" y="1073563"/>
                </a:lnTo>
                <a:lnTo>
                  <a:pt x="1011114" y="1076018"/>
                </a:lnTo>
                <a:lnTo>
                  <a:pt x="1014622" y="1067248"/>
                </a:lnTo>
                <a:lnTo>
                  <a:pt x="1027253" y="1065143"/>
                </a:lnTo>
                <a:lnTo>
                  <a:pt x="1010412" y="1023042"/>
                </a:lnTo>
                <a:lnTo>
                  <a:pt x="1014622" y="1012517"/>
                </a:lnTo>
                <a:lnTo>
                  <a:pt x="1020938" y="1012517"/>
                </a:lnTo>
                <a:lnTo>
                  <a:pt x="1027253" y="1001992"/>
                </a:lnTo>
                <a:lnTo>
                  <a:pt x="1035673" y="993572"/>
                </a:lnTo>
                <a:lnTo>
                  <a:pt x="1035673" y="980942"/>
                </a:lnTo>
                <a:lnTo>
                  <a:pt x="1042516" y="991206"/>
                </a:lnTo>
                <a:lnTo>
                  <a:pt x="1042516" y="988697"/>
                </a:lnTo>
                <a:lnTo>
                  <a:pt x="1021997" y="925275"/>
                </a:lnTo>
                <a:lnTo>
                  <a:pt x="916214" y="985152"/>
                </a:lnTo>
                <a:lnTo>
                  <a:pt x="914479" y="982260"/>
                </a:lnTo>
                <a:lnTo>
                  <a:pt x="909371" y="985152"/>
                </a:lnTo>
                <a:lnTo>
                  <a:pt x="907201" y="981535"/>
                </a:lnTo>
                <a:lnTo>
                  <a:pt x="906742" y="981994"/>
                </a:lnTo>
                <a:lnTo>
                  <a:pt x="907048" y="981280"/>
                </a:lnTo>
                <a:lnTo>
                  <a:pt x="904635" y="977258"/>
                </a:lnTo>
                <a:lnTo>
                  <a:pt x="909371" y="972522"/>
                </a:lnTo>
                <a:lnTo>
                  <a:pt x="901947" y="966582"/>
                </a:lnTo>
                <a:lnTo>
                  <a:pt x="718342" y="1088298"/>
                </a:lnTo>
                <a:lnTo>
                  <a:pt x="718342" y="1083762"/>
                </a:lnTo>
                <a:lnTo>
                  <a:pt x="711499" y="1088298"/>
                </a:lnTo>
                <a:lnTo>
                  <a:pt x="711499" y="1077840"/>
                </a:lnTo>
                <a:lnTo>
                  <a:pt x="701502" y="1084088"/>
                </a:lnTo>
                <a:lnTo>
                  <a:pt x="712027" y="1090403"/>
                </a:lnTo>
                <a:lnTo>
                  <a:pt x="697292" y="1098823"/>
                </a:lnTo>
                <a:lnTo>
                  <a:pt x="672898" y="1147610"/>
                </a:lnTo>
                <a:lnTo>
                  <a:pt x="717814" y="1109348"/>
                </a:lnTo>
                <a:lnTo>
                  <a:pt x="706492" y="1124822"/>
                </a:lnTo>
                <a:lnTo>
                  <a:pt x="724657" y="1109348"/>
                </a:lnTo>
                <a:lnTo>
                  <a:pt x="661506" y="1195654"/>
                </a:lnTo>
                <a:cubicBezTo>
                  <a:pt x="643263" y="1205478"/>
                  <a:pt x="630632" y="1213196"/>
                  <a:pt x="623616" y="1218809"/>
                </a:cubicBezTo>
                <a:cubicBezTo>
                  <a:pt x="616599" y="1224423"/>
                  <a:pt x="608881" y="1227230"/>
                  <a:pt x="600460" y="1227230"/>
                </a:cubicBezTo>
                <a:cubicBezTo>
                  <a:pt x="592040" y="1227230"/>
                  <a:pt x="580814" y="1228633"/>
                  <a:pt x="566780" y="1231440"/>
                </a:cubicBezTo>
                <a:lnTo>
                  <a:pt x="566194" y="1230658"/>
                </a:lnTo>
                <a:lnTo>
                  <a:pt x="559937" y="1231440"/>
                </a:lnTo>
                <a:lnTo>
                  <a:pt x="547307" y="1214599"/>
                </a:lnTo>
                <a:cubicBezTo>
                  <a:pt x="551517" y="1204776"/>
                  <a:pt x="552570" y="1191795"/>
                  <a:pt x="550465" y="1175657"/>
                </a:cubicBezTo>
                <a:cubicBezTo>
                  <a:pt x="548360" y="1159518"/>
                  <a:pt x="547307" y="1139871"/>
                  <a:pt x="547307" y="1116716"/>
                </a:cubicBezTo>
                <a:cubicBezTo>
                  <a:pt x="547307" y="1093561"/>
                  <a:pt x="548710" y="1079176"/>
                  <a:pt x="551517" y="1073563"/>
                </a:cubicBezTo>
                <a:cubicBezTo>
                  <a:pt x="554324" y="1067949"/>
                  <a:pt x="552920" y="1061634"/>
                  <a:pt x="547307" y="1054618"/>
                </a:cubicBezTo>
                <a:lnTo>
                  <a:pt x="557832" y="1052513"/>
                </a:lnTo>
                <a:lnTo>
                  <a:pt x="559937" y="1031462"/>
                </a:lnTo>
                <a:cubicBezTo>
                  <a:pt x="554324" y="1027252"/>
                  <a:pt x="549763" y="1023042"/>
                  <a:pt x="546255" y="1018832"/>
                </a:cubicBezTo>
                <a:cubicBezTo>
                  <a:pt x="542746" y="1014622"/>
                  <a:pt x="537834" y="1006202"/>
                  <a:pt x="531519" y="993572"/>
                </a:cubicBezTo>
                <a:cubicBezTo>
                  <a:pt x="525204" y="980942"/>
                  <a:pt x="522047" y="967259"/>
                  <a:pt x="522047" y="952524"/>
                </a:cubicBezTo>
                <a:cubicBezTo>
                  <a:pt x="522047" y="937789"/>
                  <a:pt x="522748" y="924457"/>
                  <a:pt x="524152" y="912528"/>
                </a:cubicBezTo>
                <a:cubicBezTo>
                  <a:pt x="524853" y="906564"/>
                  <a:pt x="526081" y="898407"/>
                  <a:pt x="527836" y="888058"/>
                </a:cubicBezTo>
                <a:lnTo>
                  <a:pt x="532704" y="861280"/>
                </a:lnTo>
                <a:lnTo>
                  <a:pt x="514154" y="884111"/>
                </a:lnTo>
                <a:lnTo>
                  <a:pt x="486789" y="892531"/>
                </a:lnTo>
                <a:cubicBezTo>
                  <a:pt x="486789" y="913581"/>
                  <a:pt x="487491" y="929018"/>
                  <a:pt x="488894" y="938841"/>
                </a:cubicBezTo>
                <a:cubicBezTo>
                  <a:pt x="490297" y="948665"/>
                  <a:pt x="488192" y="957436"/>
                  <a:pt x="482579" y="965154"/>
                </a:cubicBezTo>
                <a:cubicBezTo>
                  <a:pt x="476966" y="972872"/>
                  <a:pt x="476264" y="981994"/>
                  <a:pt x="480474" y="992519"/>
                </a:cubicBezTo>
                <a:cubicBezTo>
                  <a:pt x="484684" y="1003044"/>
                  <a:pt x="483281" y="1020937"/>
                  <a:pt x="476264" y="1046197"/>
                </a:cubicBezTo>
                <a:cubicBezTo>
                  <a:pt x="469247" y="1071458"/>
                  <a:pt x="469247" y="1104787"/>
                  <a:pt x="476264" y="1146186"/>
                </a:cubicBezTo>
                <a:cubicBezTo>
                  <a:pt x="483281" y="1187585"/>
                  <a:pt x="480474" y="1216354"/>
                  <a:pt x="467844" y="1232492"/>
                </a:cubicBezTo>
                <a:cubicBezTo>
                  <a:pt x="455214" y="1248631"/>
                  <a:pt x="446794" y="1260208"/>
                  <a:pt x="442584" y="1267225"/>
                </a:cubicBezTo>
                <a:cubicBezTo>
                  <a:pt x="424340" y="1265822"/>
                  <a:pt x="408202" y="1268629"/>
                  <a:pt x="394168" y="1275645"/>
                </a:cubicBezTo>
                <a:lnTo>
                  <a:pt x="371013" y="1309326"/>
                </a:lnTo>
                <a:lnTo>
                  <a:pt x="365446" y="1307470"/>
                </a:lnTo>
                <a:lnTo>
                  <a:pt x="364170" y="1309326"/>
                </a:lnTo>
                <a:lnTo>
                  <a:pt x="337727" y="1300511"/>
                </a:lnTo>
                <a:lnTo>
                  <a:pt x="324702" y="1313536"/>
                </a:lnTo>
                <a:lnTo>
                  <a:pt x="322917" y="1308478"/>
                </a:lnTo>
                <a:lnTo>
                  <a:pt x="317859" y="1313536"/>
                </a:lnTo>
                <a:cubicBezTo>
                  <a:pt x="317859" y="1305116"/>
                  <a:pt x="315754" y="1299151"/>
                  <a:pt x="311544" y="1295643"/>
                </a:cubicBezTo>
                <a:cubicBezTo>
                  <a:pt x="307334" y="1292135"/>
                  <a:pt x="296809" y="1271786"/>
                  <a:pt x="279969" y="1234597"/>
                </a:cubicBezTo>
                <a:cubicBezTo>
                  <a:pt x="263129" y="1197408"/>
                  <a:pt x="249446" y="1165482"/>
                  <a:pt x="238921" y="1138819"/>
                </a:cubicBezTo>
                <a:cubicBezTo>
                  <a:pt x="228396" y="1112155"/>
                  <a:pt x="218572" y="1088298"/>
                  <a:pt x="209450" y="1067248"/>
                </a:cubicBezTo>
                <a:cubicBezTo>
                  <a:pt x="200329" y="1046197"/>
                  <a:pt x="184541" y="1007605"/>
                  <a:pt x="162087" y="951471"/>
                </a:cubicBezTo>
                <a:lnTo>
                  <a:pt x="174718" y="976732"/>
                </a:lnTo>
                <a:lnTo>
                  <a:pt x="181462" y="982512"/>
                </a:lnTo>
                <a:lnTo>
                  <a:pt x="168930" y="951471"/>
                </a:lnTo>
                <a:lnTo>
                  <a:pt x="181560" y="976732"/>
                </a:lnTo>
                <a:lnTo>
                  <a:pt x="188498" y="982678"/>
                </a:lnTo>
                <a:lnTo>
                  <a:pt x="185243" y="959892"/>
                </a:lnTo>
                <a:lnTo>
                  <a:pt x="189453" y="957786"/>
                </a:lnTo>
                <a:lnTo>
                  <a:pt x="192283" y="961269"/>
                </a:lnTo>
                <a:lnTo>
                  <a:pt x="192086" y="959892"/>
                </a:lnTo>
                <a:lnTo>
                  <a:pt x="196296" y="957786"/>
                </a:lnTo>
                <a:lnTo>
                  <a:pt x="223661" y="991467"/>
                </a:lnTo>
                <a:cubicBezTo>
                  <a:pt x="236291" y="1002694"/>
                  <a:pt x="245413" y="1011114"/>
                  <a:pt x="251026" y="1016727"/>
                </a:cubicBezTo>
                <a:cubicBezTo>
                  <a:pt x="256640" y="1022341"/>
                  <a:pt x="261201" y="1025147"/>
                  <a:pt x="264709" y="1025147"/>
                </a:cubicBezTo>
                <a:lnTo>
                  <a:pt x="265234" y="1025147"/>
                </a:lnTo>
                <a:cubicBezTo>
                  <a:pt x="258217" y="1009710"/>
                  <a:pt x="253305" y="998133"/>
                  <a:pt x="250498" y="990414"/>
                </a:cubicBezTo>
                <a:cubicBezTo>
                  <a:pt x="247692" y="982696"/>
                  <a:pt x="242078" y="973574"/>
                  <a:pt x="233658" y="963049"/>
                </a:cubicBezTo>
                <a:cubicBezTo>
                  <a:pt x="225238" y="952524"/>
                  <a:pt x="211205" y="934631"/>
                  <a:pt x="191558" y="909371"/>
                </a:cubicBezTo>
                <a:lnTo>
                  <a:pt x="197873" y="909371"/>
                </a:lnTo>
                <a:lnTo>
                  <a:pt x="200278" y="911776"/>
                </a:lnTo>
                <a:lnTo>
                  <a:pt x="198401" y="909371"/>
                </a:lnTo>
                <a:lnTo>
                  <a:pt x="204716" y="909371"/>
                </a:lnTo>
                <a:lnTo>
                  <a:pt x="234975" y="939630"/>
                </a:lnTo>
                <a:lnTo>
                  <a:pt x="237868" y="936736"/>
                </a:lnTo>
                <a:lnTo>
                  <a:pt x="242050" y="939397"/>
                </a:lnTo>
                <a:lnTo>
                  <a:pt x="244711" y="936736"/>
                </a:lnTo>
                <a:lnTo>
                  <a:pt x="308241" y="977164"/>
                </a:lnTo>
                <a:lnTo>
                  <a:pt x="369908" y="720215"/>
                </a:lnTo>
                <a:lnTo>
                  <a:pt x="213136" y="770965"/>
                </a:lnTo>
                <a:cubicBezTo>
                  <a:pt x="169632" y="784648"/>
                  <a:pt x="137355" y="794296"/>
                  <a:pt x="116305" y="799910"/>
                </a:cubicBezTo>
                <a:cubicBezTo>
                  <a:pt x="74204" y="811136"/>
                  <a:pt x="49996" y="818153"/>
                  <a:pt x="43681" y="820960"/>
                </a:cubicBezTo>
                <a:cubicBezTo>
                  <a:pt x="37366" y="823767"/>
                  <a:pt x="29297" y="825170"/>
                  <a:pt x="19474" y="825170"/>
                </a:cubicBezTo>
                <a:lnTo>
                  <a:pt x="18586" y="824134"/>
                </a:lnTo>
                <a:lnTo>
                  <a:pt x="12631" y="825170"/>
                </a:lnTo>
                <a:lnTo>
                  <a:pt x="0" y="810435"/>
                </a:lnTo>
                <a:cubicBezTo>
                  <a:pt x="7017" y="803418"/>
                  <a:pt x="11929" y="793595"/>
                  <a:pt x="14736" y="780964"/>
                </a:cubicBezTo>
                <a:lnTo>
                  <a:pt x="391535" y="639928"/>
                </a:lnTo>
                <a:lnTo>
                  <a:pt x="454686" y="454685"/>
                </a:lnTo>
                <a:cubicBezTo>
                  <a:pt x="447669" y="447669"/>
                  <a:pt x="432583" y="429776"/>
                  <a:pt x="409428" y="401007"/>
                </a:cubicBezTo>
                <a:cubicBezTo>
                  <a:pt x="386272" y="372239"/>
                  <a:pt x="375397" y="348031"/>
                  <a:pt x="376800" y="328384"/>
                </a:cubicBezTo>
                <a:cubicBezTo>
                  <a:pt x="378203" y="308737"/>
                  <a:pt x="378203" y="279968"/>
                  <a:pt x="376800" y="242078"/>
                </a:cubicBezTo>
                <a:lnTo>
                  <a:pt x="395745" y="237868"/>
                </a:lnTo>
                <a:lnTo>
                  <a:pt x="396955" y="239120"/>
                </a:lnTo>
                <a:lnTo>
                  <a:pt x="402588" y="237868"/>
                </a:lnTo>
                <a:lnTo>
                  <a:pt x="463634" y="301019"/>
                </a:lnTo>
                <a:lnTo>
                  <a:pt x="499201" y="310631"/>
                </a:lnTo>
                <a:lnTo>
                  <a:pt x="515732" y="306281"/>
                </a:lnTo>
                <a:cubicBezTo>
                  <a:pt x="518538" y="303825"/>
                  <a:pt x="522047" y="302685"/>
                  <a:pt x="526257" y="302861"/>
                </a:cubicBezTo>
                <a:lnTo>
                  <a:pt x="529795" y="303935"/>
                </a:lnTo>
                <a:lnTo>
                  <a:pt x="533100" y="302861"/>
                </a:lnTo>
                <a:cubicBezTo>
                  <a:pt x="537310" y="303036"/>
                  <a:pt x="542221" y="304527"/>
                  <a:pt x="547835" y="307334"/>
                </a:cubicBezTo>
                <a:lnTo>
                  <a:pt x="566034" y="310974"/>
                </a:lnTo>
                <a:lnTo>
                  <a:pt x="591512" y="307334"/>
                </a:lnTo>
                <a:cubicBezTo>
                  <a:pt x="613966" y="301720"/>
                  <a:pt x="647646" y="294002"/>
                  <a:pt x="692554" y="284178"/>
                </a:cubicBezTo>
                <a:cubicBezTo>
                  <a:pt x="689747" y="261725"/>
                  <a:pt x="688344" y="245937"/>
                  <a:pt x="688344" y="236815"/>
                </a:cubicBezTo>
                <a:cubicBezTo>
                  <a:pt x="688344" y="227694"/>
                  <a:pt x="684835" y="220326"/>
                  <a:pt x="677818" y="214713"/>
                </a:cubicBezTo>
                <a:cubicBezTo>
                  <a:pt x="670802" y="209099"/>
                  <a:pt x="663785" y="197171"/>
                  <a:pt x="656768" y="178927"/>
                </a:cubicBezTo>
                <a:lnTo>
                  <a:pt x="667293" y="170507"/>
                </a:lnTo>
                <a:cubicBezTo>
                  <a:pt x="667293" y="159280"/>
                  <a:pt x="669048" y="147352"/>
                  <a:pt x="672556" y="134722"/>
                </a:cubicBezTo>
                <a:cubicBezTo>
                  <a:pt x="676064" y="122091"/>
                  <a:pt x="679924" y="112619"/>
                  <a:pt x="684134" y="106304"/>
                </a:cubicBezTo>
                <a:cubicBezTo>
                  <a:pt x="688344" y="99989"/>
                  <a:pt x="691852" y="90516"/>
                  <a:pt x="694659" y="77886"/>
                </a:cubicBezTo>
                <a:close/>
                <a:moveTo>
                  <a:pt x="7245496" y="0"/>
                </a:moveTo>
                <a:lnTo>
                  <a:pt x="7270756" y="2105"/>
                </a:lnTo>
                <a:cubicBezTo>
                  <a:pt x="7280580" y="27365"/>
                  <a:pt x="7294613" y="47714"/>
                  <a:pt x="7312857" y="63151"/>
                </a:cubicBezTo>
                <a:cubicBezTo>
                  <a:pt x="7345134" y="84201"/>
                  <a:pt x="7376007" y="108058"/>
                  <a:pt x="7405478" y="134722"/>
                </a:cubicBezTo>
                <a:cubicBezTo>
                  <a:pt x="7411092" y="148755"/>
                  <a:pt x="7416003" y="158578"/>
                  <a:pt x="7420213" y="164192"/>
                </a:cubicBezTo>
                <a:cubicBezTo>
                  <a:pt x="7424423" y="169805"/>
                  <a:pt x="7424423" y="175770"/>
                  <a:pt x="7420213" y="182085"/>
                </a:cubicBezTo>
                <a:cubicBezTo>
                  <a:pt x="7416003" y="188400"/>
                  <a:pt x="7411092" y="198574"/>
                  <a:pt x="7405478" y="212608"/>
                </a:cubicBezTo>
                <a:cubicBezTo>
                  <a:pt x="7395654" y="219624"/>
                  <a:pt x="7388638" y="225238"/>
                  <a:pt x="7384428" y="229448"/>
                </a:cubicBezTo>
                <a:cubicBezTo>
                  <a:pt x="7380218" y="233658"/>
                  <a:pt x="7374604" y="235061"/>
                  <a:pt x="7367588" y="233658"/>
                </a:cubicBezTo>
                <a:cubicBezTo>
                  <a:pt x="7360571" y="232255"/>
                  <a:pt x="7348291" y="232956"/>
                  <a:pt x="7330750" y="235763"/>
                </a:cubicBezTo>
                <a:cubicBezTo>
                  <a:pt x="7313208" y="238569"/>
                  <a:pt x="7299876" y="241376"/>
                  <a:pt x="7290754" y="244183"/>
                </a:cubicBezTo>
                <a:cubicBezTo>
                  <a:pt x="7281632" y="246990"/>
                  <a:pt x="7270055" y="251901"/>
                  <a:pt x="7256021" y="258918"/>
                </a:cubicBezTo>
                <a:lnTo>
                  <a:pt x="7287596" y="286283"/>
                </a:lnTo>
                <a:lnTo>
                  <a:pt x="7274966" y="301019"/>
                </a:lnTo>
                <a:lnTo>
                  <a:pt x="7287596" y="311544"/>
                </a:lnTo>
                <a:cubicBezTo>
                  <a:pt x="7325487" y="303124"/>
                  <a:pt x="7364781" y="294704"/>
                  <a:pt x="7405478" y="286283"/>
                </a:cubicBezTo>
                <a:lnTo>
                  <a:pt x="7405478" y="307334"/>
                </a:lnTo>
                <a:cubicBezTo>
                  <a:pt x="7426528" y="318561"/>
                  <a:pt x="7441965" y="325928"/>
                  <a:pt x="7451789" y="329436"/>
                </a:cubicBezTo>
                <a:cubicBezTo>
                  <a:pt x="7461612" y="332945"/>
                  <a:pt x="7471435" y="339611"/>
                  <a:pt x="7481259" y="349434"/>
                </a:cubicBezTo>
                <a:cubicBezTo>
                  <a:pt x="7491082" y="359258"/>
                  <a:pt x="7507221" y="373993"/>
                  <a:pt x="7529675" y="393640"/>
                </a:cubicBezTo>
                <a:lnTo>
                  <a:pt x="7533884" y="412585"/>
                </a:lnTo>
                <a:lnTo>
                  <a:pt x="7508624" y="444160"/>
                </a:lnTo>
                <a:cubicBezTo>
                  <a:pt x="7498800" y="449774"/>
                  <a:pt x="7488276" y="453633"/>
                  <a:pt x="7477049" y="455738"/>
                </a:cubicBezTo>
                <a:cubicBezTo>
                  <a:pt x="7465822" y="457843"/>
                  <a:pt x="7448280" y="461351"/>
                  <a:pt x="7424423" y="466263"/>
                </a:cubicBezTo>
                <a:cubicBezTo>
                  <a:pt x="7400566" y="471175"/>
                  <a:pt x="7380218" y="475736"/>
                  <a:pt x="7363377" y="479946"/>
                </a:cubicBezTo>
                <a:lnTo>
                  <a:pt x="7397058" y="448370"/>
                </a:lnTo>
                <a:cubicBezTo>
                  <a:pt x="7392848" y="448370"/>
                  <a:pt x="7388638" y="447669"/>
                  <a:pt x="7384428" y="446265"/>
                </a:cubicBezTo>
                <a:cubicBezTo>
                  <a:pt x="7380218" y="444862"/>
                  <a:pt x="7371096" y="445564"/>
                  <a:pt x="7357063" y="448370"/>
                </a:cubicBezTo>
                <a:cubicBezTo>
                  <a:pt x="7343028" y="451177"/>
                  <a:pt x="7327943" y="455387"/>
                  <a:pt x="7311804" y="461001"/>
                </a:cubicBezTo>
                <a:cubicBezTo>
                  <a:pt x="7295666" y="466614"/>
                  <a:pt x="7284088" y="472929"/>
                  <a:pt x="7277072" y="479946"/>
                </a:cubicBezTo>
                <a:cubicBezTo>
                  <a:pt x="7270055" y="486963"/>
                  <a:pt x="7264792" y="490471"/>
                  <a:pt x="7261284" y="490471"/>
                </a:cubicBezTo>
                <a:cubicBezTo>
                  <a:pt x="7257775" y="490471"/>
                  <a:pt x="7252512" y="490471"/>
                  <a:pt x="7245496" y="490471"/>
                </a:cubicBezTo>
                <a:cubicBezTo>
                  <a:pt x="7241286" y="497488"/>
                  <a:pt x="7237076" y="503803"/>
                  <a:pt x="7232866" y="509416"/>
                </a:cubicBezTo>
                <a:cubicBezTo>
                  <a:pt x="7221640" y="509416"/>
                  <a:pt x="7213219" y="512223"/>
                  <a:pt x="7207606" y="517836"/>
                </a:cubicBezTo>
                <a:lnTo>
                  <a:pt x="7176030" y="578882"/>
                </a:lnTo>
                <a:cubicBezTo>
                  <a:pt x="7208307" y="570462"/>
                  <a:pt x="7230761" y="564147"/>
                  <a:pt x="7243391" y="559937"/>
                </a:cubicBezTo>
                <a:cubicBezTo>
                  <a:pt x="7256021" y="555727"/>
                  <a:pt x="7266897" y="553271"/>
                  <a:pt x="7276018" y="552569"/>
                </a:cubicBezTo>
                <a:cubicBezTo>
                  <a:pt x="7285141" y="551868"/>
                  <a:pt x="7313558" y="545903"/>
                  <a:pt x="7361272" y="534676"/>
                </a:cubicBezTo>
                <a:cubicBezTo>
                  <a:pt x="7408987" y="523450"/>
                  <a:pt x="7447930" y="515030"/>
                  <a:pt x="7478101" y="509416"/>
                </a:cubicBezTo>
                <a:cubicBezTo>
                  <a:pt x="7508273" y="503803"/>
                  <a:pt x="7529675" y="498540"/>
                  <a:pt x="7542305" y="493628"/>
                </a:cubicBezTo>
                <a:cubicBezTo>
                  <a:pt x="7554935" y="488717"/>
                  <a:pt x="7563355" y="485910"/>
                  <a:pt x="7567565" y="485208"/>
                </a:cubicBezTo>
                <a:cubicBezTo>
                  <a:pt x="7571775" y="484507"/>
                  <a:pt x="7578792" y="482752"/>
                  <a:pt x="7588615" y="479946"/>
                </a:cubicBezTo>
                <a:lnTo>
                  <a:pt x="7588615" y="461001"/>
                </a:lnTo>
                <a:lnTo>
                  <a:pt x="7599140" y="465211"/>
                </a:lnTo>
                <a:lnTo>
                  <a:pt x="7628611" y="444160"/>
                </a:lnTo>
                <a:cubicBezTo>
                  <a:pt x="7631417" y="435740"/>
                  <a:pt x="7635627" y="426618"/>
                  <a:pt x="7641241" y="416795"/>
                </a:cubicBezTo>
                <a:cubicBezTo>
                  <a:pt x="7645451" y="418198"/>
                  <a:pt x="7648959" y="418900"/>
                  <a:pt x="7651766" y="418900"/>
                </a:cubicBezTo>
                <a:cubicBezTo>
                  <a:pt x="7654572" y="418900"/>
                  <a:pt x="7657380" y="420303"/>
                  <a:pt x="7660186" y="423110"/>
                </a:cubicBezTo>
                <a:cubicBezTo>
                  <a:pt x="7662993" y="425917"/>
                  <a:pt x="7666150" y="427671"/>
                  <a:pt x="7669659" y="428373"/>
                </a:cubicBezTo>
                <a:cubicBezTo>
                  <a:pt x="7673167" y="429074"/>
                  <a:pt x="7677026" y="432934"/>
                  <a:pt x="7681236" y="439950"/>
                </a:cubicBezTo>
                <a:lnTo>
                  <a:pt x="7691761" y="414690"/>
                </a:lnTo>
                <a:lnTo>
                  <a:pt x="7702286" y="406270"/>
                </a:lnTo>
                <a:lnTo>
                  <a:pt x="7702286" y="385220"/>
                </a:lnTo>
                <a:lnTo>
                  <a:pt x="7712812" y="397850"/>
                </a:lnTo>
                <a:lnTo>
                  <a:pt x="7721232" y="397850"/>
                </a:lnTo>
                <a:lnTo>
                  <a:pt x="7725442" y="402060"/>
                </a:lnTo>
                <a:lnTo>
                  <a:pt x="7717021" y="416795"/>
                </a:lnTo>
                <a:lnTo>
                  <a:pt x="7727547" y="414690"/>
                </a:lnTo>
                <a:lnTo>
                  <a:pt x="7742282" y="389430"/>
                </a:lnTo>
                <a:cubicBezTo>
                  <a:pt x="7749299" y="396446"/>
                  <a:pt x="7757368" y="405217"/>
                  <a:pt x="7766490" y="415742"/>
                </a:cubicBezTo>
                <a:cubicBezTo>
                  <a:pt x="7775612" y="426268"/>
                  <a:pt x="7780874" y="435039"/>
                  <a:pt x="7782277" y="442055"/>
                </a:cubicBezTo>
                <a:cubicBezTo>
                  <a:pt x="7789294" y="437845"/>
                  <a:pt x="7797364" y="437845"/>
                  <a:pt x="7806485" y="442055"/>
                </a:cubicBezTo>
                <a:cubicBezTo>
                  <a:pt x="7815607" y="446265"/>
                  <a:pt x="7833500" y="452931"/>
                  <a:pt x="7860163" y="462053"/>
                </a:cubicBezTo>
                <a:cubicBezTo>
                  <a:pt x="7886827" y="471175"/>
                  <a:pt x="7907877" y="482051"/>
                  <a:pt x="7923314" y="494681"/>
                </a:cubicBezTo>
                <a:lnTo>
                  <a:pt x="7956995" y="536782"/>
                </a:lnTo>
                <a:cubicBezTo>
                  <a:pt x="7944365" y="553622"/>
                  <a:pt x="7935944" y="570462"/>
                  <a:pt x="7931735" y="587302"/>
                </a:cubicBezTo>
                <a:cubicBezTo>
                  <a:pt x="7921911" y="595722"/>
                  <a:pt x="7914543" y="602388"/>
                  <a:pt x="7909632" y="607300"/>
                </a:cubicBezTo>
                <a:cubicBezTo>
                  <a:pt x="7904720" y="612212"/>
                  <a:pt x="7895949" y="616772"/>
                  <a:pt x="7883319" y="620982"/>
                </a:cubicBezTo>
                <a:cubicBezTo>
                  <a:pt x="7870689" y="625193"/>
                  <a:pt x="7854550" y="624842"/>
                  <a:pt x="7834903" y="619930"/>
                </a:cubicBezTo>
                <a:cubicBezTo>
                  <a:pt x="7815256" y="615018"/>
                  <a:pt x="7797013" y="613264"/>
                  <a:pt x="7780172" y="614667"/>
                </a:cubicBezTo>
                <a:cubicBezTo>
                  <a:pt x="7763332" y="616071"/>
                  <a:pt x="7743334" y="611510"/>
                  <a:pt x="7720179" y="600985"/>
                </a:cubicBezTo>
                <a:cubicBezTo>
                  <a:pt x="7697024" y="590460"/>
                  <a:pt x="7624050" y="596073"/>
                  <a:pt x="7501257" y="617825"/>
                </a:cubicBezTo>
                <a:cubicBezTo>
                  <a:pt x="7378464" y="639577"/>
                  <a:pt x="7246198" y="687642"/>
                  <a:pt x="7104460" y="762019"/>
                </a:cubicBezTo>
                <a:lnTo>
                  <a:pt x="7011838" y="943051"/>
                </a:lnTo>
                <a:cubicBezTo>
                  <a:pt x="7014645" y="948665"/>
                  <a:pt x="7017452" y="951822"/>
                  <a:pt x="7020258" y="952524"/>
                </a:cubicBezTo>
                <a:cubicBezTo>
                  <a:pt x="7023065" y="953226"/>
                  <a:pt x="7024118" y="954629"/>
                  <a:pt x="7023416" y="956734"/>
                </a:cubicBezTo>
                <a:cubicBezTo>
                  <a:pt x="7022714" y="958839"/>
                  <a:pt x="7023065" y="960593"/>
                  <a:pt x="7024468" y="961997"/>
                </a:cubicBezTo>
                <a:cubicBezTo>
                  <a:pt x="7112880" y="905863"/>
                  <a:pt x="7205500" y="853939"/>
                  <a:pt x="7302332" y="806225"/>
                </a:cubicBezTo>
                <a:lnTo>
                  <a:pt x="7344432" y="753599"/>
                </a:lnTo>
                <a:cubicBezTo>
                  <a:pt x="7371096" y="736759"/>
                  <a:pt x="7391094" y="722024"/>
                  <a:pt x="7404425" y="709394"/>
                </a:cubicBezTo>
                <a:cubicBezTo>
                  <a:pt x="7417757" y="696763"/>
                  <a:pt x="7432142" y="691150"/>
                  <a:pt x="7447579" y="692553"/>
                </a:cubicBezTo>
                <a:cubicBezTo>
                  <a:pt x="7463015" y="693957"/>
                  <a:pt x="7475295" y="696413"/>
                  <a:pt x="7484416" y="699921"/>
                </a:cubicBezTo>
                <a:cubicBezTo>
                  <a:pt x="7493538" y="703429"/>
                  <a:pt x="7507571" y="707990"/>
                  <a:pt x="7526517" y="713604"/>
                </a:cubicBezTo>
                <a:cubicBezTo>
                  <a:pt x="7545462" y="719217"/>
                  <a:pt x="7567565" y="721322"/>
                  <a:pt x="7592825" y="719919"/>
                </a:cubicBezTo>
                <a:cubicBezTo>
                  <a:pt x="7618086" y="718515"/>
                  <a:pt x="7636329" y="720620"/>
                  <a:pt x="7647556" y="726234"/>
                </a:cubicBezTo>
                <a:cubicBezTo>
                  <a:pt x="7658783" y="731847"/>
                  <a:pt x="7671413" y="738864"/>
                  <a:pt x="7685446" y="747284"/>
                </a:cubicBezTo>
                <a:cubicBezTo>
                  <a:pt x="7700883" y="764124"/>
                  <a:pt x="7712461" y="775351"/>
                  <a:pt x="7720179" y="780964"/>
                </a:cubicBezTo>
                <a:cubicBezTo>
                  <a:pt x="7727898" y="786578"/>
                  <a:pt x="7731406" y="793595"/>
                  <a:pt x="7730704" y="802015"/>
                </a:cubicBezTo>
                <a:cubicBezTo>
                  <a:pt x="7730003" y="810435"/>
                  <a:pt x="7731757" y="818153"/>
                  <a:pt x="7735967" y="825170"/>
                </a:cubicBezTo>
                <a:cubicBezTo>
                  <a:pt x="7740177" y="832187"/>
                  <a:pt x="7734563" y="849027"/>
                  <a:pt x="7719127" y="875690"/>
                </a:cubicBezTo>
                <a:cubicBezTo>
                  <a:pt x="7703690" y="902354"/>
                  <a:pt x="7697024" y="950419"/>
                  <a:pt x="7699129" y="1019885"/>
                </a:cubicBezTo>
                <a:cubicBezTo>
                  <a:pt x="7701234" y="1089351"/>
                  <a:pt x="7700883" y="1132153"/>
                  <a:pt x="7698077" y="1148291"/>
                </a:cubicBezTo>
                <a:cubicBezTo>
                  <a:pt x="7695270" y="1164430"/>
                  <a:pt x="7693866" y="1176007"/>
                  <a:pt x="7693866" y="1183024"/>
                </a:cubicBezTo>
                <a:cubicBezTo>
                  <a:pt x="7693866" y="1190041"/>
                  <a:pt x="7694568" y="1203373"/>
                  <a:pt x="7695972" y="1223020"/>
                </a:cubicBezTo>
                <a:lnTo>
                  <a:pt x="7702286" y="1225125"/>
                </a:lnTo>
                <a:cubicBezTo>
                  <a:pt x="7700883" y="1247578"/>
                  <a:pt x="7699831" y="1264068"/>
                  <a:pt x="7699129" y="1274593"/>
                </a:cubicBezTo>
                <a:cubicBezTo>
                  <a:pt x="7698427" y="1285118"/>
                  <a:pt x="7698427" y="1299151"/>
                  <a:pt x="7699129" y="1316693"/>
                </a:cubicBezTo>
                <a:cubicBezTo>
                  <a:pt x="7699831" y="1334235"/>
                  <a:pt x="7702286" y="1350023"/>
                  <a:pt x="7706497" y="1364056"/>
                </a:cubicBezTo>
                <a:cubicBezTo>
                  <a:pt x="7710707" y="1378090"/>
                  <a:pt x="7711058" y="1398087"/>
                  <a:pt x="7707549" y="1424049"/>
                </a:cubicBezTo>
                <a:cubicBezTo>
                  <a:pt x="7704040" y="1450011"/>
                  <a:pt x="7706497" y="1508952"/>
                  <a:pt x="7714917" y="1600872"/>
                </a:cubicBezTo>
                <a:cubicBezTo>
                  <a:pt x="7723337" y="1692791"/>
                  <a:pt x="7733511" y="1753135"/>
                  <a:pt x="7745440" y="1781904"/>
                </a:cubicBezTo>
                <a:cubicBezTo>
                  <a:pt x="7757368" y="1810672"/>
                  <a:pt x="7761929" y="1827513"/>
                  <a:pt x="7759122" y="1832424"/>
                </a:cubicBezTo>
                <a:cubicBezTo>
                  <a:pt x="7756316" y="1837336"/>
                  <a:pt x="7754912" y="1841546"/>
                  <a:pt x="7754912" y="1845054"/>
                </a:cubicBezTo>
                <a:cubicBezTo>
                  <a:pt x="7754912" y="1848563"/>
                  <a:pt x="7754912" y="1854527"/>
                  <a:pt x="7754912" y="1862947"/>
                </a:cubicBezTo>
                <a:lnTo>
                  <a:pt x="7717021" y="1829267"/>
                </a:lnTo>
                <a:lnTo>
                  <a:pt x="7710707" y="1841897"/>
                </a:lnTo>
                <a:lnTo>
                  <a:pt x="7685446" y="1825057"/>
                </a:lnTo>
                <a:cubicBezTo>
                  <a:pt x="7684043" y="1830670"/>
                  <a:pt x="7683342" y="1835582"/>
                  <a:pt x="7683342" y="1839792"/>
                </a:cubicBezTo>
                <a:cubicBezTo>
                  <a:pt x="7683342" y="1844002"/>
                  <a:pt x="7685446" y="1850317"/>
                  <a:pt x="7689656" y="1858737"/>
                </a:cubicBezTo>
                <a:cubicBezTo>
                  <a:pt x="7693866" y="1867157"/>
                  <a:pt x="7700182" y="1883997"/>
                  <a:pt x="7708602" y="1909258"/>
                </a:cubicBezTo>
                <a:lnTo>
                  <a:pt x="7683342" y="1902943"/>
                </a:lnTo>
                <a:lnTo>
                  <a:pt x="7664396" y="1919783"/>
                </a:lnTo>
                <a:cubicBezTo>
                  <a:pt x="7655976" y="1914169"/>
                  <a:pt x="7647556" y="1914871"/>
                  <a:pt x="7639136" y="1921888"/>
                </a:cubicBezTo>
                <a:cubicBezTo>
                  <a:pt x="7639136" y="1937325"/>
                  <a:pt x="7637732" y="1952762"/>
                  <a:pt x="7634926" y="1968198"/>
                </a:cubicBezTo>
                <a:lnTo>
                  <a:pt x="7607561" y="1976619"/>
                </a:lnTo>
                <a:lnTo>
                  <a:pt x="7575985" y="1951358"/>
                </a:lnTo>
                <a:lnTo>
                  <a:pt x="7573880" y="1961883"/>
                </a:lnTo>
                <a:lnTo>
                  <a:pt x="7554935" y="1961883"/>
                </a:lnTo>
                <a:lnTo>
                  <a:pt x="7523359" y="1921888"/>
                </a:lnTo>
                <a:lnTo>
                  <a:pt x="7495994" y="1907153"/>
                </a:lnTo>
                <a:lnTo>
                  <a:pt x="7504414" y="1890312"/>
                </a:lnTo>
                <a:lnTo>
                  <a:pt x="7462314" y="1806111"/>
                </a:lnTo>
                <a:lnTo>
                  <a:pt x="7439158" y="1804006"/>
                </a:lnTo>
                <a:lnTo>
                  <a:pt x="7443368" y="1797691"/>
                </a:lnTo>
                <a:cubicBezTo>
                  <a:pt x="7433545" y="1787868"/>
                  <a:pt x="7425827" y="1775939"/>
                  <a:pt x="7420213" y="1761906"/>
                </a:cubicBezTo>
                <a:cubicBezTo>
                  <a:pt x="7408987" y="1752083"/>
                  <a:pt x="7400917" y="1744715"/>
                  <a:pt x="7396006" y="1739803"/>
                </a:cubicBezTo>
                <a:cubicBezTo>
                  <a:pt x="7391094" y="1734891"/>
                  <a:pt x="7385480" y="1731734"/>
                  <a:pt x="7379165" y="1730331"/>
                </a:cubicBezTo>
                <a:cubicBezTo>
                  <a:pt x="7372850" y="1728927"/>
                  <a:pt x="7364079" y="1725419"/>
                  <a:pt x="7352852" y="1719805"/>
                </a:cubicBezTo>
                <a:lnTo>
                  <a:pt x="7388638" y="1724015"/>
                </a:lnTo>
                <a:lnTo>
                  <a:pt x="7361272" y="1707175"/>
                </a:lnTo>
                <a:lnTo>
                  <a:pt x="7390743" y="1707175"/>
                </a:lnTo>
                <a:lnTo>
                  <a:pt x="7352852" y="1698755"/>
                </a:lnTo>
                <a:lnTo>
                  <a:pt x="7346537" y="1705070"/>
                </a:lnTo>
                <a:lnTo>
                  <a:pt x="7342328" y="1696650"/>
                </a:lnTo>
                <a:lnTo>
                  <a:pt x="7445474" y="1700860"/>
                </a:lnTo>
                <a:lnTo>
                  <a:pt x="7437054" y="1681915"/>
                </a:lnTo>
                <a:cubicBezTo>
                  <a:pt x="7432843" y="1680512"/>
                  <a:pt x="7428984" y="1678407"/>
                  <a:pt x="7425476" y="1675600"/>
                </a:cubicBezTo>
                <a:cubicBezTo>
                  <a:pt x="7421967" y="1672793"/>
                  <a:pt x="7415652" y="1670337"/>
                  <a:pt x="7406531" y="1668232"/>
                </a:cubicBezTo>
                <a:cubicBezTo>
                  <a:pt x="7397409" y="1666127"/>
                  <a:pt x="7383024" y="1661566"/>
                  <a:pt x="7363377" y="1654550"/>
                </a:cubicBezTo>
                <a:lnTo>
                  <a:pt x="7397058" y="1654550"/>
                </a:lnTo>
                <a:lnTo>
                  <a:pt x="7342328" y="1637709"/>
                </a:lnTo>
                <a:cubicBezTo>
                  <a:pt x="7366184" y="1643323"/>
                  <a:pt x="7392147" y="1644025"/>
                  <a:pt x="7420213" y="1639815"/>
                </a:cubicBezTo>
                <a:lnTo>
                  <a:pt x="7424423" y="1625079"/>
                </a:lnTo>
                <a:cubicBezTo>
                  <a:pt x="7401970" y="1619466"/>
                  <a:pt x="7384779" y="1614554"/>
                  <a:pt x="7372850" y="1610344"/>
                </a:cubicBezTo>
                <a:cubicBezTo>
                  <a:pt x="7360922" y="1606134"/>
                  <a:pt x="7352501" y="1605783"/>
                  <a:pt x="7347590" y="1609292"/>
                </a:cubicBezTo>
                <a:cubicBezTo>
                  <a:pt x="7342678" y="1612800"/>
                  <a:pt x="7334609" y="1617361"/>
                  <a:pt x="7323382" y="1622974"/>
                </a:cubicBezTo>
                <a:lnTo>
                  <a:pt x="7317067" y="1631394"/>
                </a:lnTo>
                <a:cubicBezTo>
                  <a:pt x="7311453" y="1632798"/>
                  <a:pt x="7306542" y="1634201"/>
                  <a:pt x="7302332" y="1635605"/>
                </a:cubicBezTo>
                <a:cubicBezTo>
                  <a:pt x="7298122" y="1637008"/>
                  <a:pt x="7292859" y="1637709"/>
                  <a:pt x="7286544" y="1637709"/>
                </a:cubicBezTo>
                <a:cubicBezTo>
                  <a:pt x="7280229" y="1637709"/>
                  <a:pt x="7273563" y="1640867"/>
                  <a:pt x="7266546" y="1647182"/>
                </a:cubicBezTo>
                <a:cubicBezTo>
                  <a:pt x="7259530" y="1653497"/>
                  <a:pt x="7235672" y="1663671"/>
                  <a:pt x="7194976" y="1677705"/>
                </a:cubicBezTo>
                <a:cubicBezTo>
                  <a:pt x="7154278" y="1691738"/>
                  <a:pt x="7123756" y="1707877"/>
                  <a:pt x="7103407" y="1726120"/>
                </a:cubicBezTo>
                <a:cubicBezTo>
                  <a:pt x="7083058" y="1744364"/>
                  <a:pt x="7066920" y="1755942"/>
                  <a:pt x="7054992" y="1760853"/>
                </a:cubicBezTo>
                <a:cubicBezTo>
                  <a:pt x="7043062" y="1765765"/>
                  <a:pt x="7034292" y="1767870"/>
                  <a:pt x="7028678" y="1767169"/>
                </a:cubicBezTo>
                <a:cubicBezTo>
                  <a:pt x="7023065" y="1766467"/>
                  <a:pt x="7016048" y="1763309"/>
                  <a:pt x="7007628" y="1757696"/>
                </a:cubicBezTo>
                <a:lnTo>
                  <a:pt x="6988684" y="1707175"/>
                </a:lnTo>
                <a:lnTo>
                  <a:pt x="6988684" y="1751381"/>
                </a:lnTo>
                <a:lnTo>
                  <a:pt x="6969738" y="1764011"/>
                </a:lnTo>
                <a:lnTo>
                  <a:pt x="6955003" y="1806111"/>
                </a:lnTo>
                <a:cubicBezTo>
                  <a:pt x="6938162" y="1811725"/>
                  <a:pt x="6923428" y="1818040"/>
                  <a:pt x="6910798" y="1825057"/>
                </a:cubicBezTo>
                <a:lnTo>
                  <a:pt x="6904482" y="1818742"/>
                </a:lnTo>
                <a:cubicBezTo>
                  <a:pt x="6890448" y="1832775"/>
                  <a:pt x="6884134" y="1849615"/>
                  <a:pt x="6885537" y="1869262"/>
                </a:cubicBezTo>
                <a:cubicBezTo>
                  <a:pt x="6882730" y="1862245"/>
                  <a:pt x="6880274" y="1857685"/>
                  <a:pt x="6878169" y="1855580"/>
                </a:cubicBezTo>
                <a:cubicBezTo>
                  <a:pt x="6876064" y="1853475"/>
                  <a:pt x="6873608" y="1848563"/>
                  <a:pt x="6870802" y="1840844"/>
                </a:cubicBezTo>
                <a:cubicBezTo>
                  <a:pt x="6867996" y="1833126"/>
                  <a:pt x="6864487" y="1819443"/>
                  <a:pt x="6860276" y="1799796"/>
                </a:cubicBezTo>
                <a:lnTo>
                  <a:pt x="6849751" y="1797691"/>
                </a:lnTo>
                <a:cubicBezTo>
                  <a:pt x="6849751" y="1780851"/>
                  <a:pt x="6850453" y="1769273"/>
                  <a:pt x="6851856" y="1762958"/>
                </a:cubicBezTo>
                <a:cubicBezTo>
                  <a:pt x="6853260" y="1756643"/>
                  <a:pt x="6852208" y="1752083"/>
                  <a:pt x="6848699" y="1749276"/>
                </a:cubicBezTo>
                <a:cubicBezTo>
                  <a:pt x="6845190" y="1746469"/>
                  <a:pt x="6839928" y="1740856"/>
                  <a:pt x="6832912" y="1732436"/>
                </a:cubicBezTo>
                <a:lnTo>
                  <a:pt x="6843436" y="1715595"/>
                </a:lnTo>
                <a:lnTo>
                  <a:pt x="6828702" y="1700860"/>
                </a:lnTo>
                <a:lnTo>
                  <a:pt x="6845542" y="1694545"/>
                </a:lnTo>
                <a:cubicBezTo>
                  <a:pt x="6845542" y="1600521"/>
                  <a:pt x="6850453" y="1505093"/>
                  <a:pt x="6860276" y="1408262"/>
                </a:cubicBezTo>
                <a:cubicBezTo>
                  <a:pt x="6864487" y="1447556"/>
                  <a:pt x="6872906" y="1484744"/>
                  <a:pt x="6885537" y="1519828"/>
                </a:cubicBezTo>
                <a:lnTo>
                  <a:pt x="6898167" y="1519828"/>
                </a:lnTo>
                <a:cubicBezTo>
                  <a:pt x="6906587" y="1451064"/>
                  <a:pt x="6913604" y="1401245"/>
                  <a:pt x="6919218" y="1370371"/>
                </a:cubicBezTo>
                <a:cubicBezTo>
                  <a:pt x="6924831" y="1339498"/>
                  <a:pt x="6926234" y="1257402"/>
                  <a:pt x="6923428" y="1124083"/>
                </a:cubicBezTo>
                <a:lnTo>
                  <a:pt x="6898167" y="1109348"/>
                </a:lnTo>
                <a:lnTo>
                  <a:pt x="6887642" y="1096718"/>
                </a:lnTo>
                <a:cubicBezTo>
                  <a:pt x="6896062" y="1084088"/>
                  <a:pt x="6903430" y="1074615"/>
                  <a:pt x="6909744" y="1068300"/>
                </a:cubicBezTo>
                <a:cubicBezTo>
                  <a:pt x="6916060" y="1061985"/>
                  <a:pt x="6918866" y="1054618"/>
                  <a:pt x="6918165" y="1046197"/>
                </a:cubicBezTo>
                <a:cubicBezTo>
                  <a:pt x="6917464" y="1037777"/>
                  <a:pt x="6916410" y="1032164"/>
                  <a:pt x="6915007" y="1029357"/>
                </a:cubicBezTo>
                <a:cubicBezTo>
                  <a:pt x="6913604" y="1026551"/>
                  <a:pt x="6912902" y="1023744"/>
                  <a:pt x="6912902" y="1020937"/>
                </a:cubicBezTo>
                <a:lnTo>
                  <a:pt x="6904482" y="1016727"/>
                </a:lnTo>
                <a:cubicBezTo>
                  <a:pt x="6890448" y="1027954"/>
                  <a:pt x="6880626" y="1041286"/>
                  <a:pt x="6875012" y="1056723"/>
                </a:cubicBezTo>
                <a:lnTo>
                  <a:pt x="6870802" y="1037777"/>
                </a:lnTo>
                <a:cubicBezTo>
                  <a:pt x="6859575" y="1053214"/>
                  <a:pt x="6851155" y="1069353"/>
                  <a:pt x="6845542" y="1086193"/>
                </a:cubicBezTo>
                <a:lnTo>
                  <a:pt x="6832912" y="1090403"/>
                </a:lnTo>
                <a:cubicBezTo>
                  <a:pt x="6832912" y="1100226"/>
                  <a:pt x="6830806" y="1106542"/>
                  <a:pt x="6826596" y="1109348"/>
                </a:cubicBezTo>
                <a:cubicBezTo>
                  <a:pt x="6822386" y="1112155"/>
                  <a:pt x="6818878" y="1117418"/>
                  <a:pt x="6816071" y="1125136"/>
                </a:cubicBezTo>
                <a:cubicBezTo>
                  <a:pt x="6813264" y="1132854"/>
                  <a:pt x="6800985" y="1152852"/>
                  <a:pt x="6779234" y="1185129"/>
                </a:cubicBezTo>
                <a:cubicBezTo>
                  <a:pt x="6757481" y="1217406"/>
                  <a:pt x="6742395" y="1241965"/>
                  <a:pt x="6733975" y="1258805"/>
                </a:cubicBezTo>
                <a:lnTo>
                  <a:pt x="6780286" y="1199864"/>
                </a:lnTo>
                <a:lnTo>
                  <a:pt x="6792916" y="1197759"/>
                </a:lnTo>
                <a:lnTo>
                  <a:pt x="6786601" y="1206179"/>
                </a:lnTo>
                <a:lnTo>
                  <a:pt x="6795021" y="1208284"/>
                </a:lnTo>
                <a:lnTo>
                  <a:pt x="6757130" y="1263015"/>
                </a:lnTo>
                <a:lnTo>
                  <a:pt x="6752920" y="1256700"/>
                </a:lnTo>
                <a:cubicBezTo>
                  <a:pt x="6748710" y="1263717"/>
                  <a:pt x="6745904" y="1270032"/>
                  <a:pt x="6744500" y="1275645"/>
                </a:cubicBezTo>
                <a:cubicBezTo>
                  <a:pt x="6743096" y="1281259"/>
                  <a:pt x="6739940" y="1288626"/>
                  <a:pt x="6735028" y="1297748"/>
                </a:cubicBezTo>
                <a:cubicBezTo>
                  <a:pt x="6730116" y="1306870"/>
                  <a:pt x="6725556" y="1317044"/>
                  <a:pt x="6721345" y="1328271"/>
                </a:cubicBezTo>
                <a:cubicBezTo>
                  <a:pt x="6717135" y="1339498"/>
                  <a:pt x="6711872" y="1348619"/>
                  <a:pt x="6705557" y="1355636"/>
                </a:cubicBezTo>
                <a:cubicBezTo>
                  <a:pt x="6699242" y="1362653"/>
                  <a:pt x="6695384" y="1373178"/>
                  <a:pt x="6693980" y="1387212"/>
                </a:cubicBezTo>
                <a:lnTo>
                  <a:pt x="6715030" y="1378791"/>
                </a:lnTo>
                <a:lnTo>
                  <a:pt x="6803440" y="1256700"/>
                </a:lnTo>
                <a:lnTo>
                  <a:pt x="6820281" y="1254595"/>
                </a:lnTo>
                <a:lnTo>
                  <a:pt x="6706610" y="1414577"/>
                </a:lnTo>
                <a:lnTo>
                  <a:pt x="6683454" y="1431417"/>
                </a:lnTo>
                <a:lnTo>
                  <a:pt x="6677140" y="1418787"/>
                </a:lnTo>
                <a:lnTo>
                  <a:pt x="6664509" y="1481938"/>
                </a:lnTo>
                <a:lnTo>
                  <a:pt x="6651879" y="1477728"/>
                </a:lnTo>
                <a:lnTo>
                  <a:pt x="6613989" y="1519828"/>
                </a:lnTo>
                <a:cubicBezTo>
                  <a:pt x="6601359" y="1526845"/>
                  <a:pt x="6588027" y="1531055"/>
                  <a:pt x="6573993" y="1532458"/>
                </a:cubicBezTo>
                <a:lnTo>
                  <a:pt x="6559258" y="1517723"/>
                </a:lnTo>
                <a:lnTo>
                  <a:pt x="6529788" y="1534563"/>
                </a:lnTo>
                <a:cubicBezTo>
                  <a:pt x="6524174" y="1521933"/>
                  <a:pt x="6519262" y="1510706"/>
                  <a:pt x="6515052" y="1500883"/>
                </a:cubicBezTo>
                <a:cubicBezTo>
                  <a:pt x="6510842" y="1491059"/>
                  <a:pt x="6509088" y="1485095"/>
                  <a:pt x="6509790" y="1482990"/>
                </a:cubicBezTo>
                <a:cubicBezTo>
                  <a:pt x="6510492" y="1480885"/>
                  <a:pt x="6512246" y="1477026"/>
                  <a:pt x="6515052" y="1471413"/>
                </a:cubicBezTo>
                <a:lnTo>
                  <a:pt x="6504528" y="1454572"/>
                </a:lnTo>
                <a:cubicBezTo>
                  <a:pt x="6511544" y="1450362"/>
                  <a:pt x="6519964" y="1446152"/>
                  <a:pt x="6529788" y="1441942"/>
                </a:cubicBezTo>
                <a:cubicBezTo>
                  <a:pt x="6533998" y="1416682"/>
                  <a:pt x="6533998" y="1392123"/>
                  <a:pt x="6529788" y="1368266"/>
                </a:cubicBezTo>
                <a:lnTo>
                  <a:pt x="6540312" y="1374581"/>
                </a:lnTo>
                <a:lnTo>
                  <a:pt x="6552943" y="1351426"/>
                </a:lnTo>
                <a:lnTo>
                  <a:pt x="6538208" y="1309326"/>
                </a:lnTo>
                <a:lnTo>
                  <a:pt x="6485582" y="1263015"/>
                </a:lnTo>
                <a:lnTo>
                  <a:pt x="6531892" y="1279855"/>
                </a:lnTo>
                <a:lnTo>
                  <a:pt x="6494002" y="1248280"/>
                </a:lnTo>
                <a:lnTo>
                  <a:pt x="6502422" y="1248280"/>
                </a:lnTo>
                <a:lnTo>
                  <a:pt x="6494002" y="1237755"/>
                </a:lnTo>
                <a:lnTo>
                  <a:pt x="6557152" y="1267225"/>
                </a:lnTo>
                <a:lnTo>
                  <a:pt x="6508738" y="1227230"/>
                </a:lnTo>
                <a:lnTo>
                  <a:pt x="6559258" y="1254595"/>
                </a:lnTo>
                <a:lnTo>
                  <a:pt x="6531892" y="1229335"/>
                </a:lnTo>
                <a:cubicBezTo>
                  <a:pt x="6559960" y="1246175"/>
                  <a:pt x="6590833" y="1258103"/>
                  <a:pt x="6624514" y="1265120"/>
                </a:cubicBezTo>
                <a:cubicBezTo>
                  <a:pt x="6632934" y="1253893"/>
                  <a:pt x="6641003" y="1244772"/>
                  <a:pt x="6648722" y="1237755"/>
                </a:cubicBezTo>
                <a:cubicBezTo>
                  <a:pt x="6656440" y="1230738"/>
                  <a:pt x="6682051" y="1200917"/>
                  <a:pt x="6725556" y="1148291"/>
                </a:cubicBezTo>
                <a:cubicBezTo>
                  <a:pt x="6769059" y="1095666"/>
                  <a:pt x="6825193" y="997782"/>
                  <a:pt x="6893957" y="854640"/>
                </a:cubicBezTo>
                <a:cubicBezTo>
                  <a:pt x="6865890" y="865867"/>
                  <a:pt x="6842033" y="874287"/>
                  <a:pt x="6822386" y="879901"/>
                </a:cubicBezTo>
                <a:cubicBezTo>
                  <a:pt x="6802740" y="885514"/>
                  <a:pt x="6765200" y="900249"/>
                  <a:pt x="6709768" y="924106"/>
                </a:cubicBezTo>
                <a:cubicBezTo>
                  <a:pt x="6654335" y="947963"/>
                  <a:pt x="6615743" y="969715"/>
                  <a:pt x="6593991" y="989362"/>
                </a:cubicBezTo>
                <a:cubicBezTo>
                  <a:pt x="6572239" y="1009009"/>
                  <a:pt x="6552592" y="1024446"/>
                  <a:pt x="6535050" y="1035672"/>
                </a:cubicBezTo>
                <a:cubicBezTo>
                  <a:pt x="6517508" y="1046899"/>
                  <a:pt x="6503124" y="1052513"/>
                  <a:pt x="6491898" y="1052513"/>
                </a:cubicBezTo>
                <a:cubicBezTo>
                  <a:pt x="6480671" y="1052513"/>
                  <a:pt x="6464532" y="1052513"/>
                  <a:pt x="6443482" y="1052513"/>
                </a:cubicBezTo>
                <a:cubicBezTo>
                  <a:pt x="6444885" y="1030059"/>
                  <a:pt x="6447341" y="1013921"/>
                  <a:pt x="6450850" y="1004097"/>
                </a:cubicBezTo>
                <a:cubicBezTo>
                  <a:pt x="6454358" y="994273"/>
                  <a:pt x="6453305" y="983047"/>
                  <a:pt x="6447692" y="970417"/>
                </a:cubicBezTo>
                <a:cubicBezTo>
                  <a:pt x="6442078" y="957786"/>
                  <a:pt x="6441376" y="947261"/>
                  <a:pt x="6445587" y="938841"/>
                </a:cubicBezTo>
                <a:cubicBezTo>
                  <a:pt x="6449796" y="930421"/>
                  <a:pt x="6452604" y="922001"/>
                  <a:pt x="6454006" y="913581"/>
                </a:cubicBezTo>
                <a:cubicBezTo>
                  <a:pt x="6455410" y="905161"/>
                  <a:pt x="6454006" y="898846"/>
                  <a:pt x="6449796" y="894636"/>
                </a:cubicBezTo>
                <a:cubicBezTo>
                  <a:pt x="6445587" y="890426"/>
                  <a:pt x="6440675" y="884111"/>
                  <a:pt x="6435062" y="875690"/>
                </a:cubicBezTo>
                <a:lnTo>
                  <a:pt x="6441376" y="858850"/>
                </a:lnTo>
                <a:lnTo>
                  <a:pt x="6489792" y="869375"/>
                </a:lnTo>
                <a:lnTo>
                  <a:pt x="6491898" y="856745"/>
                </a:lnTo>
                <a:lnTo>
                  <a:pt x="6496107" y="865165"/>
                </a:lnTo>
                <a:cubicBezTo>
                  <a:pt x="6504528" y="866569"/>
                  <a:pt x="6512596" y="867270"/>
                  <a:pt x="6520315" y="867270"/>
                </a:cubicBezTo>
                <a:cubicBezTo>
                  <a:pt x="6528034" y="867270"/>
                  <a:pt x="6578203" y="849027"/>
                  <a:pt x="6670824" y="812540"/>
                </a:cubicBezTo>
                <a:cubicBezTo>
                  <a:pt x="6763446" y="776053"/>
                  <a:pt x="6878520" y="701675"/>
                  <a:pt x="7016048" y="589407"/>
                </a:cubicBezTo>
                <a:lnTo>
                  <a:pt x="7049729" y="519941"/>
                </a:lnTo>
                <a:cubicBezTo>
                  <a:pt x="7046922" y="518538"/>
                  <a:pt x="7044817" y="517135"/>
                  <a:pt x="7043414" y="515731"/>
                </a:cubicBezTo>
                <a:cubicBezTo>
                  <a:pt x="7042010" y="514328"/>
                  <a:pt x="7003068" y="525906"/>
                  <a:pt x="6926585" y="550464"/>
                </a:cubicBezTo>
                <a:cubicBezTo>
                  <a:pt x="6850102" y="575023"/>
                  <a:pt x="6800284" y="595371"/>
                  <a:pt x="6777128" y="611510"/>
                </a:cubicBezTo>
                <a:cubicBezTo>
                  <a:pt x="6753972" y="627648"/>
                  <a:pt x="6737484" y="635718"/>
                  <a:pt x="6727660" y="635718"/>
                </a:cubicBezTo>
                <a:cubicBezTo>
                  <a:pt x="6717836" y="635718"/>
                  <a:pt x="6703803" y="635718"/>
                  <a:pt x="6685560" y="635718"/>
                </a:cubicBezTo>
                <a:cubicBezTo>
                  <a:pt x="6682753" y="624491"/>
                  <a:pt x="6681349" y="616071"/>
                  <a:pt x="6681349" y="610457"/>
                </a:cubicBezTo>
                <a:cubicBezTo>
                  <a:pt x="6681349" y="604844"/>
                  <a:pt x="6679946" y="598880"/>
                  <a:pt x="6677140" y="592565"/>
                </a:cubicBezTo>
                <a:cubicBezTo>
                  <a:pt x="6674333" y="586250"/>
                  <a:pt x="6672228" y="578531"/>
                  <a:pt x="6670824" y="569409"/>
                </a:cubicBezTo>
                <a:cubicBezTo>
                  <a:pt x="6669421" y="560287"/>
                  <a:pt x="6670824" y="552218"/>
                  <a:pt x="6675034" y="545201"/>
                </a:cubicBezTo>
                <a:cubicBezTo>
                  <a:pt x="6679244" y="538185"/>
                  <a:pt x="6686261" y="527660"/>
                  <a:pt x="6696084" y="513626"/>
                </a:cubicBezTo>
                <a:lnTo>
                  <a:pt x="6689770" y="494681"/>
                </a:lnTo>
                <a:cubicBezTo>
                  <a:pt x="6695384" y="487664"/>
                  <a:pt x="6699944" y="483454"/>
                  <a:pt x="6703452" y="482051"/>
                </a:cubicBezTo>
                <a:cubicBezTo>
                  <a:pt x="6706961" y="480648"/>
                  <a:pt x="6713978" y="479595"/>
                  <a:pt x="6724502" y="478893"/>
                </a:cubicBezTo>
                <a:cubicBezTo>
                  <a:pt x="6735028" y="478192"/>
                  <a:pt x="6743096" y="480648"/>
                  <a:pt x="6748710" y="486261"/>
                </a:cubicBezTo>
                <a:cubicBezTo>
                  <a:pt x="6754324" y="491874"/>
                  <a:pt x="6766252" y="494681"/>
                  <a:pt x="6784496" y="494681"/>
                </a:cubicBezTo>
                <a:cubicBezTo>
                  <a:pt x="6802740" y="494681"/>
                  <a:pt x="6907288" y="458194"/>
                  <a:pt x="7098144" y="385220"/>
                </a:cubicBezTo>
                <a:lnTo>
                  <a:pt x="7131824" y="301019"/>
                </a:lnTo>
                <a:cubicBezTo>
                  <a:pt x="7123405" y="305229"/>
                  <a:pt x="7115336" y="308386"/>
                  <a:pt x="7107617" y="310491"/>
                </a:cubicBezTo>
                <a:cubicBezTo>
                  <a:pt x="7099898" y="312596"/>
                  <a:pt x="7094636" y="313649"/>
                  <a:pt x="7091830" y="313649"/>
                </a:cubicBezTo>
                <a:cubicBezTo>
                  <a:pt x="7089022" y="313649"/>
                  <a:pt x="7085514" y="312245"/>
                  <a:pt x="7081304" y="309439"/>
                </a:cubicBezTo>
                <a:lnTo>
                  <a:pt x="7136035" y="277863"/>
                </a:lnTo>
                <a:lnTo>
                  <a:pt x="7131824" y="252603"/>
                </a:lnTo>
                <a:cubicBezTo>
                  <a:pt x="7110775" y="259620"/>
                  <a:pt x="7079900" y="271548"/>
                  <a:pt x="7039204" y="288389"/>
                </a:cubicBezTo>
                <a:cubicBezTo>
                  <a:pt x="6998506" y="305229"/>
                  <a:pt x="6935356" y="335401"/>
                  <a:pt x="6849751" y="378905"/>
                </a:cubicBezTo>
                <a:lnTo>
                  <a:pt x="6820281" y="414690"/>
                </a:lnTo>
                <a:cubicBezTo>
                  <a:pt x="6820281" y="400656"/>
                  <a:pt x="6820281" y="389079"/>
                  <a:pt x="6820281" y="379957"/>
                </a:cubicBezTo>
                <a:cubicBezTo>
                  <a:pt x="6820281" y="370835"/>
                  <a:pt x="6824842" y="360661"/>
                  <a:pt x="6833964" y="349434"/>
                </a:cubicBezTo>
                <a:cubicBezTo>
                  <a:pt x="6843086" y="338207"/>
                  <a:pt x="6856768" y="315754"/>
                  <a:pt x="6875012" y="282073"/>
                </a:cubicBezTo>
                <a:cubicBezTo>
                  <a:pt x="6974650" y="230149"/>
                  <a:pt x="7069376" y="169805"/>
                  <a:pt x="7159190" y="101041"/>
                </a:cubicBezTo>
                <a:lnTo>
                  <a:pt x="7138140" y="84201"/>
                </a:lnTo>
                <a:cubicBezTo>
                  <a:pt x="7129720" y="74377"/>
                  <a:pt x="7123405" y="66308"/>
                  <a:pt x="7119194" y="59993"/>
                </a:cubicBezTo>
                <a:cubicBezTo>
                  <a:pt x="7114984" y="53678"/>
                  <a:pt x="7112880" y="47714"/>
                  <a:pt x="7112880" y="42100"/>
                </a:cubicBezTo>
                <a:cubicBezTo>
                  <a:pt x="7159190" y="32277"/>
                  <a:pt x="7203396" y="18244"/>
                  <a:pt x="7245496" y="0"/>
                </a:cubicBezTo>
                <a:close/>
              </a:path>
            </a:pathLst>
          </a:custGeom>
          <a:gradFill flip="none" rotWithShape="1">
            <a:gsLst>
              <a:gs pos="23000">
                <a:srgbClr val="7D552E"/>
              </a:gs>
              <a:gs pos="78000">
                <a:srgbClr val="563B20"/>
              </a:gs>
            </a:gsLst>
            <a:lin ang="2700000" scaled="1"/>
            <a:tileRect/>
          </a:gradFill>
          <a:ln w="1270">
            <a:solidFill>
              <a:schemeClr val="bg1"/>
            </a:solidFill>
          </a:ln>
          <a:effectLst>
            <a:outerShdw blurRad="50800" dist="38100" dir="2700000" algn="tl" rotWithShape="0">
              <a:srgbClr val="7D552E">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ln w="1270">
                <a:solidFill>
                  <a:schemeClr val="bg1"/>
                </a:solidFill>
              </a:ln>
              <a:gradFill flip="none" rotWithShape="1">
                <a:gsLst>
                  <a:gs pos="23000">
                    <a:srgbClr val="7D552E"/>
                  </a:gs>
                  <a:gs pos="78000">
                    <a:srgbClr val="563B20"/>
                  </a:gs>
                </a:gsLst>
                <a:lin ang="2700000" scaled="1"/>
                <a:tileRect/>
              </a:gradFill>
              <a:effectLst>
                <a:outerShdw blurRad="50800" dist="38100" dir="2700000" algn="tl" rotWithShape="0">
                  <a:srgbClr val="7D552E">
                    <a:alpha val="40000"/>
                  </a:srgbClr>
                </a:outerShdw>
              </a:effectLst>
              <a:cs typeface="+mn-ea"/>
              <a:sym typeface="+mn-lt"/>
            </a:endParaRPr>
          </a:p>
        </p:txBody>
      </p:sp>
    </p:spTree>
    <p:extLst>
      <p:ext uri="{BB962C8B-B14F-4D97-AF65-F5344CB8AC3E}">
        <p14:creationId xmlns:p14="http://schemas.microsoft.com/office/powerpoint/2010/main" val="1310926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陈小写1">
            <a:extLst>
              <a:ext uri="{FF2B5EF4-FFF2-40B4-BE49-F238E27FC236}">
                <a16:creationId xmlns:a16="http://schemas.microsoft.com/office/drawing/2014/main" id="{9687E1DC-FBEB-33D1-D5DA-ADA1034F576D}"/>
              </a:ext>
            </a:extLst>
          </p:cNvPr>
          <p:cNvSpPr/>
          <p:nvPr/>
        </p:nvSpPr>
        <p:spPr>
          <a:xfrm flipV="1">
            <a:off x="118327" y="-44274"/>
            <a:ext cx="7597691" cy="6921324"/>
          </a:xfrm>
          <a:custGeom>
            <a:avLst/>
            <a:gdLst>
              <a:gd name="connsiteX0" fmla="*/ 0 w 6407066"/>
              <a:gd name="connsiteY0" fmla="*/ 0 h 6858000"/>
              <a:gd name="connsiteX1" fmla="*/ 6407066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3782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3782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8735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611125"/>
              <a:gd name="connsiteY0" fmla="*/ 0 h 6858000"/>
              <a:gd name="connsiteX1" fmla="*/ 4873541 w 7611125"/>
              <a:gd name="connsiteY1" fmla="*/ 0 h 6858000"/>
              <a:gd name="connsiteX2" fmla="*/ 7597691 w 7611125"/>
              <a:gd name="connsiteY2" fmla="*/ 6851882 h 6858000"/>
              <a:gd name="connsiteX3" fmla="*/ 0 w 7611125"/>
              <a:gd name="connsiteY3" fmla="*/ 6858000 h 6858000"/>
              <a:gd name="connsiteX4" fmla="*/ 0 w 7611125"/>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7691" h="6858000">
                <a:moveTo>
                  <a:pt x="0" y="0"/>
                </a:moveTo>
                <a:lnTo>
                  <a:pt x="4873541" y="0"/>
                </a:lnTo>
                <a:cubicBezTo>
                  <a:pt x="3305091" y="2192728"/>
                  <a:pt x="7508791" y="4082627"/>
                  <a:pt x="7597691" y="6851882"/>
                </a:cubicBezTo>
                <a:lnTo>
                  <a:pt x="0" y="6858000"/>
                </a:lnTo>
                <a:lnTo>
                  <a:pt x="0" y="0"/>
                </a:lnTo>
                <a:close/>
              </a:path>
            </a:pathLst>
          </a:custGeom>
          <a:solidFill>
            <a:srgbClr val="7D55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8" name="陈小写2">
            <a:extLst>
              <a:ext uri="{FF2B5EF4-FFF2-40B4-BE49-F238E27FC236}">
                <a16:creationId xmlns:a16="http://schemas.microsoft.com/office/drawing/2014/main" id="{C2850F6D-9733-C276-6BC8-1BA9631954D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062" y="0"/>
            <a:ext cx="7594741" cy="6877050"/>
          </a:xfrm>
          <a:custGeom>
            <a:avLst/>
            <a:gdLst>
              <a:gd name="connsiteX0" fmla="*/ 0 w 7594741"/>
              <a:gd name="connsiteY0" fmla="*/ 0 h 6877050"/>
              <a:gd name="connsiteX1" fmla="*/ 7594741 w 7594741"/>
              <a:gd name="connsiteY1" fmla="*/ 0 h 6877050"/>
              <a:gd name="connsiteX2" fmla="*/ 7577604 w 7594741"/>
              <a:gd name="connsiteY2" fmla="*/ 221352 h 6877050"/>
              <a:gd name="connsiteX3" fmla="*/ 4873541 w 7594741"/>
              <a:gd name="connsiteY3" fmla="*/ 6877050 h 6877050"/>
              <a:gd name="connsiteX4" fmla="*/ 0 w 759474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4741" h="6877050">
                <a:moveTo>
                  <a:pt x="0" y="0"/>
                </a:moveTo>
                <a:lnTo>
                  <a:pt x="7594741" y="0"/>
                </a:lnTo>
                <a:lnTo>
                  <a:pt x="7577604" y="221352"/>
                </a:lnTo>
                <a:cubicBezTo>
                  <a:pt x="7251697" y="2876234"/>
                  <a:pt x="3354105" y="4733231"/>
                  <a:pt x="4873541" y="6877050"/>
                </a:cubicBezTo>
                <a:lnTo>
                  <a:pt x="0" y="6877050"/>
                </a:lnTo>
                <a:close/>
              </a:path>
            </a:pathLst>
          </a:custGeom>
        </p:spPr>
      </p:pic>
      <p:sp>
        <p:nvSpPr>
          <p:cNvPr id="70" name="陈小写3">
            <a:extLst>
              <a:ext uri="{FF2B5EF4-FFF2-40B4-BE49-F238E27FC236}">
                <a16:creationId xmlns:a16="http://schemas.microsoft.com/office/drawing/2014/main" id="{1C18C1EF-253E-736F-32FC-9A19E358CEF0}"/>
              </a:ext>
            </a:extLst>
          </p:cNvPr>
          <p:cNvSpPr txBox="1"/>
          <p:nvPr/>
        </p:nvSpPr>
        <p:spPr>
          <a:xfrm>
            <a:off x="6822103" y="3499576"/>
            <a:ext cx="4288353" cy="1323439"/>
          </a:xfrm>
          <a:prstGeom prst="rect">
            <a:avLst/>
          </a:prstGeom>
          <a:noFill/>
        </p:spPr>
        <p:txBody>
          <a:bodyPr wrap="none">
            <a:spAutoFit/>
          </a:bodyPr>
          <a:lstStyle/>
          <a:p>
            <a:pPr algn="ctr"/>
            <a:r>
              <a:rPr kumimoji="0" lang="zh-CN" altLang="en-US" sz="8000" b="1" i="0" u="none" strike="noStrike" kern="1200" cap="none" spc="0" normalizeH="0" baseline="0" noProof="0" dirty="0">
                <a:ln w="6350">
                  <a:solidFill>
                    <a:prstClr val="white"/>
                  </a:solidFill>
                </a:ln>
                <a:gradFill flip="none" rotWithShape="1">
                  <a:gsLst>
                    <a:gs pos="20000">
                      <a:srgbClr val="CB9F73"/>
                    </a:gs>
                    <a:gs pos="62000">
                      <a:srgbClr val="7D552E"/>
                    </a:gs>
                  </a:gsLst>
                  <a:lin ang="2700000" scaled="1"/>
                  <a:tileRect/>
                </a:gradFill>
                <a:effectLst/>
                <a:uLnTx/>
                <a:uFillTx/>
                <a:cs typeface="+mn-ea"/>
                <a:sym typeface="+mn-lt"/>
              </a:rPr>
              <a:t>学校概况</a:t>
            </a:r>
          </a:p>
        </p:txBody>
      </p:sp>
      <p:sp>
        <p:nvSpPr>
          <p:cNvPr id="78" name="陈小写4">
            <a:extLst>
              <a:ext uri="{FF2B5EF4-FFF2-40B4-BE49-F238E27FC236}">
                <a16:creationId xmlns:a16="http://schemas.microsoft.com/office/drawing/2014/main" id="{D7BC288A-DD12-8F09-A1C7-7B60E8D2D4B6}"/>
              </a:ext>
            </a:extLst>
          </p:cNvPr>
          <p:cNvSpPr/>
          <p:nvPr/>
        </p:nvSpPr>
        <p:spPr>
          <a:xfrm>
            <a:off x="8415414" y="2708992"/>
            <a:ext cx="1101730" cy="540006"/>
          </a:xfrm>
          <a:prstGeom prst="round2DiagRect">
            <a:avLst>
              <a:gd name="adj1" fmla="val 50000"/>
              <a:gd name="adj2" fmla="val 0"/>
            </a:avLst>
          </a:prstGeom>
          <a:gradFill>
            <a:gsLst>
              <a:gs pos="0">
                <a:srgbClr val="CB9F73"/>
              </a:gs>
              <a:gs pos="93000">
                <a:srgbClr val="7D552E"/>
              </a:gs>
            </a:gsLst>
            <a:lin ang="8100000" scaled="0"/>
          </a:gra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01</a:t>
            </a:r>
          </a:p>
        </p:txBody>
      </p:sp>
      <p:sp>
        <p:nvSpPr>
          <p:cNvPr id="79" name="陈小写5">
            <a:extLst>
              <a:ext uri="{FF2B5EF4-FFF2-40B4-BE49-F238E27FC236}">
                <a16:creationId xmlns:a16="http://schemas.microsoft.com/office/drawing/2014/main" id="{F29731D0-7345-A302-F495-186A8524F876}"/>
              </a:ext>
            </a:extLst>
          </p:cNvPr>
          <p:cNvSpPr txBox="1"/>
          <p:nvPr/>
        </p:nvSpPr>
        <p:spPr>
          <a:xfrm>
            <a:off x="6975397" y="4813288"/>
            <a:ext cx="3981764" cy="276999"/>
          </a:xfrm>
          <a:prstGeom prst="rect">
            <a:avLst/>
          </a:prstGeom>
          <a:noFill/>
        </p:spPr>
        <p:txBody>
          <a:bodyPr wrap="square">
            <a:spAutoFit/>
          </a:bodyPr>
          <a:lstStyle/>
          <a:p>
            <a:pPr algn="dist"/>
            <a:r>
              <a:rPr lang="en-US" altLang="zh-CN" sz="1200" dirty="0">
                <a:solidFill>
                  <a:schemeClr val="tx1">
                    <a:lumMod val="65000"/>
                    <a:lumOff val="35000"/>
                  </a:schemeClr>
                </a:solidFill>
                <a:cs typeface="+mn-ea"/>
                <a:sym typeface="+mn-lt"/>
              </a:rPr>
              <a:t>SCHOOL OVERVIEW</a:t>
            </a:r>
          </a:p>
        </p:txBody>
      </p:sp>
      <p:cxnSp>
        <p:nvCxnSpPr>
          <p:cNvPr id="90" name="陈小写6">
            <a:extLst>
              <a:ext uri="{FF2B5EF4-FFF2-40B4-BE49-F238E27FC236}">
                <a16:creationId xmlns:a16="http://schemas.microsoft.com/office/drawing/2014/main" id="{9A5AE334-793C-5470-2EE7-E77747EC31C7}"/>
              </a:ext>
            </a:extLst>
          </p:cNvPr>
          <p:cNvCxnSpPr>
            <a:cxnSpLocks/>
          </p:cNvCxnSpPr>
          <p:nvPr/>
        </p:nvCxnSpPr>
        <p:spPr>
          <a:xfrm>
            <a:off x="9945430" y="2978995"/>
            <a:ext cx="810009" cy="0"/>
          </a:xfrm>
          <a:prstGeom prst="line">
            <a:avLst/>
          </a:prstGeom>
          <a:ln>
            <a:solidFill>
              <a:srgbClr val="7D552E"/>
            </a:solidFill>
          </a:ln>
        </p:spPr>
        <p:style>
          <a:lnRef idx="1">
            <a:schemeClr val="accent1"/>
          </a:lnRef>
          <a:fillRef idx="0">
            <a:schemeClr val="accent1"/>
          </a:fillRef>
          <a:effectRef idx="0">
            <a:schemeClr val="accent1"/>
          </a:effectRef>
          <a:fontRef idx="minor">
            <a:schemeClr val="tx1"/>
          </a:fontRef>
        </p:style>
      </p:cxnSp>
      <p:cxnSp>
        <p:nvCxnSpPr>
          <p:cNvPr id="94" name="陈小写7">
            <a:extLst>
              <a:ext uri="{FF2B5EF4-FFF2-40B4-BE49-F238E27FC236}">
                <a16:creationId xmlns:a16="http://schemas.microsoft.com/office/drawing/2014/main" id="{1A43C180-EF0A-3E9B-7687-7BC59E7113A6}"/>
              </a:ext>
            </a:extLst>
          </p:cNvPr>
          <p:cNvCxnSpPr>
            <a:cxnSpLocks/>
          </p:cNvCxnSpPr>
          <p:nvPr/>
        </p:nvCxnSpPr>
        <p:spPr>
          <a:xfrm>
            <a:off x="7065398" y="2978995"/>
            <a:ext cx="810009" cy="0"/>
          </a:xfrm>
          <a:prstGeom prst="line">
            <a:avLst/>
          </a:prstGeom>
          <a:ln>
            <a:solidFill>
              <a:srgbClr val="7D552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48546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陈小写1">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学校概况</a:t>
            </a:r>
          </a:p>
        </p:txBody>
      </p:sp>
      <p:sp>
        <p:nvSpPr>
          <p:cNvPr id="9" name="陈小写3">
            <a:extLst>
              <a:ext uri="{FF2B5EF4-FFF2-40B4-BE49-F238E27FC236}">
                <a16:creationId xmlns:a16="http://schemas.microsoft.com/office/drawing/2014/main" id="{33DF6DE7-D993-0136-FD36-A5DE9E7A82D3}"/>
              </a:ext>
            </a:extLst>
          </p:cNvPr>
          <p:cNvSpPr/>
          <p:nvPr/>
        </p:nvSpPr>
        <p:spPr>
          <a:xfrm>
            <a:off x="-1" y="1101695"/>
            <a:ext cx="11226057" cy="5787133"/>
          </a:xfrm>
          <a:custGeom>
            <a:avLst/>
            <a:gdLst>
              <a:gd name="connsiteX0" fmla="*/ 0 w 7422451"/>
              <a:gd name="connsiteY0" fmla="*/ 2861691 h 2861691"/>
              <a:gd name="connsiteX1" fmla="*/ 2765774 w 7422451"/>
              <a:gd name="connsiteY1" fmla="*/ 2856071 h 2861691"/>
              <a:gd name="connsiteX2" fmla="*/ 2985897 w 7422451"/>
              <a:gd name="connsiteY2" fmla="*/ 2624614 h 2861691"/>
              <a:gd name="connsiteX3" fmla="*/ 3076194 w 7422451"/>
              <a:gd name="connsiteY3" fmla="*/ 2393156 h 2861691"/>
              <a:gd name="connsiteX4" fmla="*/ 3239929 w 7422451"/>
              <a:gd name="connsiteY4" fmla="*/ 2144840 h 2861691"/>
              <a:gd name="connsiteX5" fmla="*/ 3623786 w 7422451"/>
              <a:gd name="connsiteY5" fmla="*/ 1766697 h 2861691"/>
              <a:gd name="connsiteX6" fmla="*/ 4131755 w 7422451"/>
              <a:gd name="connsiteY6" fmla="*/ 1524000 h 2861691"/>
              <a:gd name="connsiteX7" fmla="*/ 4927664 w 7422451"/>
              <a:gd name="connsiteY7" fmla="*/ 1444943 h 2861691"/>
              <a:gd name="connsiteX8" fmla="*/ 5462207 w 7422451"/>
              <a:gd name="connsiteY8" fmla="*/ 1233868 h 2861691"/>
              <a:gd name="connsiteX9" fmla="*/ 6014942 w 7422451"/>
              <a:gd name="connsiteY9" fmla="*/ 696373 h 2861691"/>
              <a:gd name="connsiteX10" fmla="*/ 6235065 w 7422451"/>
              <a:gd name="connsiteY10" fmla="*/ 624364 h 2861691"/>
              <a:gd name="connsiteX11" fmla="*/ 6596634 w 7422451"/>
              <a:gd name="connsiteY11" fmla="*/ 594646 h 2861691"/>
              <a:gd name="connsiteX12" fmla="*/ 6596634 w 7422451"/>
              <a:gd name="connsiteY12" fmla="*/ 594646 h 2861691"/>
              <a:gd name="connsiteX13" fmla="*/ 6829806 w 7422451"/>
              <a:gd name="connsiteY13" fmla="*/ 524923 h 2861691"/>
              <a:gd name="connsiteX14" fmla="*/ 7258146 w 7422451"/>
              <a:gd name="connsiteY14" fmla="*/ 202025 h 2861691"/>
              <a:gd name="connsiteX15" fmla="*/ 7422452 w 7422451"/>
              <a:gd name="connsiteY15" fmla="*/ 0 h 2861691"/>
              <a:gd name="connsiteX16" fmla="*/ 7238333 w 7422451"/>
              <a:gd name="connsiteY16" fmla="*/ 120682 h 2861691"/>
              <a:gd name="connsiteX17" fmla="*/ 6950488 w 7422451"/>
              <a:gd name="connsiteY17" fmla="*/ 345091 h 2861691"/>
              <a:gd name="connsiteX18" fmla="*/ 6637973 w 7422451"/>
              <a:gd name="connsiteY18" fmla="*/ 468535 h 2861691"/>
              <a:gd name="connsiteX19" fmla="*/ 6271165 w 7422451"/>
              <a:gd name="connsiteY19" fmla="*/ 506635 h 2861691"/>
              <a:gd name="connsiteX20" fmla="*/ 6023229 w 7422451"/>
              <a:gd name="connsiteY20" fmla="*/ 549497 h 2861691"/>
              <a:gd name="connsiteX21" fmla="*/ 5464493 w 7422451"/>
              <a:gd name="connsiteY21" fmla="*/ 914400 h 2861691"/>
              <a:gd name="connsiteX22" fmla="*/ 5197793 w 7422451"/>
              <a:gd name="connsiteY22" fmla="*/ 1104900 h 2861691"/>
              <a:gd name="connsiteX23" fmla="*/ 4569143 w 7422451"/>
              <a:gd name="connsiteY23" fmla="*/ 1250918 h 2861691"/>
              <a:gd name="connsiteX24" fmla="*/ 3959543 w 7422451"/>
              <a:gd name="connsiteY24" fmla="*/ 1280541 h 2861691"/>
              <a:gd name="connsiteX25" fmla="*/ 3394805 w 7422451"/>
              <a:gd name="connsiteY25" fmla="*/ 1478185 h 2861691"/>
              <a:gd name="connsiteX26" fmla="*/ 2856738 w 7422451"/>
              <a:gd name="connsiteY26" fmla="*/ 1913477 h 2861691"/>
              <a:gd name="connsiteX27" fmla="*/ 2762917 w 7422451"/>
              <a:gd name="connsiteY27" fmla="*/ 2006632 h 2861691"/>
              <a:gd name="connsiteX28" fmla="*/ 2604897 w 7422451"/>
              <a:gd name="connsiteY28" fmla="*/ 2118836 h 2861691"/>
              <a:gd name="connsiteX29" fmla="*/ 1421511 w 7422451"/>
              <a:gd name="connsiteY29" fmla="*/ 2448116 h 2861691"/>
              <a:gd name="connsiteX30" fmla="*/ 438436 w 7422451"/>
              <a:gd name="connsiteY30" fmla="*/ 2598611 h 2861691"/>
              <a:gd name="connsiteX31" fmla="*/ 0 w 7422451"/>
              <a:gd name="connsiteY31" fmla="*/ 2861691 h 286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2451" h="2861691">
                <a:moveTo>
                  <a:pt x="0" y="2861691"/>
                </a:moveTo>
                <a:cubicBezTo>
                  <a:pt x="921925" y="2859786"/>
                  <a:pt x="1843850" y="2857881"/>
                  <a:pt x="2765774" y="2856071"/>
                </a:cubicBezTo>
                <a:cubicBezTo>
                  <a:pt x="2889123" y="2774442"/>
                  <a:pt x="2951703" y="2687860"/>
                  <a:pt x="2985897" y="2624614"/>
                </a:cubicBezTo>
                <a:cubicBezTo>
                  <a:pt x="3030570" y="2542128"/>
                  <a:pt x="3027045" y="2499455"/>
                  <a:pt x="3076194" y="2393156"/>
                </a:cubicBezTo>
                <a:cubicBezTo>
                  <a:pt x="3123438" y="2291239"/>
                  <a:pt x="3175349" y="2225421"/>
                  <a:pt x="3239929" y="2144840"/>
                </a:cubicBezTo>
                <a:cubicBezTo>
                  <a:pt x="3319082" y="2045970"/>
                  <a:pt x="3433286" y="1902143"/>
                  <a:pt x="3623786" y="1766697"/>
                </a:cubicBezTo>
                <a:cubicBezTo>
                  <a:pt x="3716846" y="1700498"/>
                  <a:pt x="3891820" y="1590961"/>
                  <a:pt x="4131755" y="1524000"/>
                </a:cubicBezTo>
                <a:cubicBezTo>
                  <a:pt x="4474559" y="1428369"/>
                  <a:pt x="4551045" y="1530953"/>
                  <a:pt x="4927664" y="1444943"/>
                </a:cubicBezTo>
                <a:cubicBezTo>
                  <a:pt x="5144453" y="1395413"/>
                  <a:pt x="5301615" y="1359503"/>
                  <a:pt x="5462207" y="1233868"/>
                </a:cubicBezTo>
                <a:cubicBezTo>
                  <a:pt x="5705856" y="1043178"/>
                  <a:pt x="5730621" y="823722"/>
                  <a:pt x="6014942" y="696373"/>
                </a:cubicBezTo>
                <a:cubicBezTo>
                  <a:pt x="6129814" y="644938"/>
                  <a:pt x="6235065" y="624364"/>
                  <a:pt x="6235065" y="624364"/>
                </a:cubicBezTo>
                <a:cubicBezTo>
                  <a:pt x="6381941" y="595789"/>
                  <a:pt x="6447282" y="620078"/>
                  <a:pt x="6596634" y="594646"/>
                </a:cubicBezTo>
                <a:cubicBezTo>
                  <a:pt x="6596634" y="594646"/>
                  <a:pt x="6596634" y="594646"/>
                  <a:pt x="6596634" y="594646"/>
                </a:cubicBezTo>
                <a:cubicBezTo>
                  <a:pt x="6597110" y="594551"/>
                  <a:pt x="6717411" y="578739"/>
                  <a:pt x="6829806" y="524923"/>
                </a:cubicBezTo>
                <a:cubicBezTo>
                  <a:pt x="7055263" y="416909"/>
                  <a:pt x="7258146" y="202025"/>
                  <a:pt x="7258146" y="202025"/>
                </a:cubicBezTo>
                <a:cubicBezTo>
                  <a:pt x="7325678" y="130493"/>
                  <a:pt x="7379780" y="61151"/>
                  <a:pt x="7422452" y="0"/>
                </a:cubicBezTo>
                <a:cubicBezTo>
                  <a:pt x="7380828" y="24670"/>
                  <a:pt x="7315200" y="65151"/>
                  <a:pt x="7238333" y="120682"/>
                </a:cubicBezTo>
                <a:cubicBezTo>
                  <a:pt x="7081362" y="233934"/>
                  <a:pt x="7059168" y="278511"/>
                  <a:pt x="6950488" y="345091"/>
                </a:cubicBezTo>
                <a:cubicBezTo>
                  <a:pt x="6815233" y="427863"/>
                  <a:pt x="6689503" y="457010"/>
                  <a:pt x="6637973" y="468535"/>
                </a:cubicBezTo>
                <a:cubicBezTo>
                  <a:pt x="6511861" y="496729"/>
                  <a:pt x="6477000" y="479774"/>
                  <a:pt x="6271165" y="506635"/>
                </a:cubicBezTo>
                <a:cubicBezTo>
                  <a:pt x="6150483" y="522446"/>
                  <a:pt x="6090190" y="530257"/>
                  <a:pt x="6023229" y="549497"/>
                </a:cubicBezTo>
                <a:cubicBezTo>
                  <a:pt x="5851874" y="598742"/>
                  <a:pt x="5782914" y="677704"/>
                  <a:pt x="5464493" y="914400"/>
                </a:cubicBezTo>
                <a:cubicBezTo>
                  <a:pt x="5310950" y="1028510"/>
                  <a:pt x="5234178" y="1085564"/>
                  <a:pt x="5197793" y="1104900"/>
                </a:cubicBezTo>
                <a:cubicBezTo>
                  <a:pt x="5124069" y="1144048"/>
                  <a:pt x="4973860" y="1213104"/>
                  <a:pt x="4569143" y="1250918"/>
                </a:cubicBezTo>
                <a:cubicBezTo>
                  <a:pt x="4193572" y="1286066"/>
                  <a:pt x="4195191" y="1238536"/>
                  <a:pt x="3959543" y="1280541"/>
                </a:cubicBezTo>
                <a:cubicBezTo>
                  <a:pt x="3857911" y="1298639"/>
                  <a:pt x="3637026" y="1340072"/>
                  <a:pt x="3394805" y="1478185"/>
                </a:cubicBezTo>
                <a:cubicBezTo>
                  <a:pt x="3142012" y="1622298"/>
                  <a:pt x="2922365" y="1839849"/>
                  <a:pt x="2856738" y="1913477"/>
                </a:cubicBezTo>
                <a:cubicBezTo>
                  <a:pt x="2846546" y="1924907"/>
                  <a:pt x="2813685" y="1962531"/>
                  <a:pt x="2762917" y="2006632"/>
                </a:cubicBezTo>
                <a:cubicBezTo>
                  <a:pt x="2762917" y="2006632"/>
                  <a:pt x="2691003" y="2069021"/>
                  <a:pt x="2604897" y="2118836"/>
                </a:cubicBezTo>
                <a:cubicBezTo>
                  <a:pt x="2192655" y="2356961"/>
                  <a:pt x="1421511" y="2448116"/>
                  <a:pt x="1421511" y="2448116"/>
                </a:cubicBezTo>
                <a:cubicBezTo>
                  <a:pt x="845344" y="2516220"/>
                  <a:pt x="724376" y="2478215"/>
                  <a:pt x="438436" y="2598611"/>
                </a:cubicBezTo>
                <a:cubicBezTo>
                  <a:pt x="241744" y="2681288"/>
                  <a:pt x="94964" y="2785110"/>
                  <a:pt x="0" y="2861691"/>
                </a:cubicBezTo>
                <a:close/>
              </a:path>
            </a:pathLst>
          </a:custGeom>
          <a:gradFill>
            <a:gsLst>
              <a:gs pos="0">
                <a:srgbClr val="7D552E">
                  <a:alpha val="78000"/>
                </a:srgbClr>
              </a:gs>
              <a:gs pos="100000">
                <a:srgbClr val="7D552E">
                  <a:alpha val="68000"/>
                </a:srgbClr>
              </a:gs>
            </a:gsLst>
            <a:lin ang="5400000" scaled="0"/>
          </a:gradFill>
          <a:ln w="9525" cap="flat">
            <a:noFill/>
            <a:prstDash val="solid"/>
            <a:miter/>
          </a:ln>
        </p:spPr>
        <p:txBody>
          <a:bodyPr rtlCol="0" anchor="ctr"/>
          <a:lstStyle/>
          <a:p>
            <a:endParaRPr lang="zh-CN" altLang="en-US">
              <a:cs typeface="+mn-ea"/>
              <a:sym typeface="+mn-lt"/>
            </a:endParaRPr>
          </a:p>
        </p:txBody>
      </p:sp>
      <p:pic>
        <p:nvPicPr>
          <p:cNvPr id="11" name="陈小写4">
            <a:extLst>
              <a:ext uri="{FF2B5EF4-FFF2-40B4-BE49-F238E27FC236}">
                <a16:creationId xmlns:a16="http://schemas.microsoft.com/office/drawing/2014/main" id="{A9162637-87E9-AA50-9276-20BB26565677}"/>
              </a:ext>
            </a:extLst>
          </p:cNvPr>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10596050" y="725862"/>
            <a:ext cx="1182450" cy="1095929"/>
          </a:xfrm>
          <a:prstGeom prst="rect">
            <a:avLst/>
          </a:prstGeom>
        </p:spPr>
      </p:pic>
      <p:grpSp>
        <p:nvGrpSpPr>
          <p:cNvPr id="15" name="组合 14">
            <a:extLst>
              <a:ext uri="{FF2B5EF4-FFF2-40B4-BE49-F238E27FC236}">
                <a16:creationId xmlns:a16="http://schemas.microsoft.com/office/drawing/2014/main" id="{BCBC4AD8-B03D-CA0C-335C-40F22514F57B}"/>
              </a:ext>
            </a:extLst>
          </p:cNvPr>
          <p:cNvGrpSpPr/>
          <p:nvPr/>
        </p:nvGrpSpPr>
        <p:grpSpPr>
          <a:xfrm>
            <a:off x="3175331" y="4759869"/>
            <a:ext cx="270003" cy="270003"/>
            <a:chOff x="3125968" y="3609003"/>
            <a:chExt cx="450004" cy="450004"/>
          </a:xfrm>
        </p:grpSpPr>
        <p:sp>
          <p:nvSpPr>
            <p:cNvPr id="13" name="陈小写5-1">
              <a:extLst>
                <a:ext uri="{FF2B5EF4-FFF2-40B4-BE49-F238E27FC236}">
                  <a16:creationId xmlns:a16="http://schemas.microsoft.com/office/drawing/2014/main" id="{A0EAE0AE-65C2-DCB5-0564-3204B6E360DE}"/>
                </a:ext>
              </a:extLst>
            </p:cNvPr>
            <p:cNvSpPr/>
            <p:nvPr/>
          </p:nvSpPr>
          <p:spPr>
            <a:xfrm>
              <a:off x="3125968" y="3609003"/>
              <a:ext cx="450004" cy="450004"/>
            </a:xfrm>
            <a:prstGeom prst="ellipse">
              <a:avLst/>
            </a:prstGeom>
            <a:no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sp>
          <p:nvSpPr>
            <p:cNvPr id="12" name="陈小写5-2">
              <a:extLst>
                <a:ext uri="{FF2B5EF4-FFF2-40B4-BE49-F238E27FC236}">
                  <a16:creationId xmlns:a16="http://schemas.microsoft.com/office/drawing/2014/main" id="{F5F5EB55-8149-F80E-D209-09A97AF8917E}"/>
                </a:ext>
              </a:extLst>
            </p:cNvPr>
            <p:cNvSpPr/>
            <p:nvPr/>
          </p:nvSpPr>
          <p:spPr>
            <a:xfrm>
              <a:off x="3215969" y="3699004"/>
              <a:ext cx="270003" cy="270003"/>
            </a:xfrm>
            <a:prstGeom prst="ellipse">
              <a:avLst/>
            </a:prstGeom>
            <a:gradFill flip="none" rotWithShape="1">
              <a:gsLst>
                <a:gs pos="0">
                  <a:srgbClr val="7D552E"/>
                </a:gs>
                <a:gs pos="100000">
                  <a:srgbClr val="563B2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grpSp>
      <p:sp>
        <p:nvSpPr>
          <p:cNvPr id="16" name="陈小写5-3">
            <a:extLst>
              <a:ext uri="{FF2B5EF4-FFF2-40B4-BE49-F238E27FC236}">
                <a16:creationId xmlns:a16="http://schemas.microsoft.com/office/drawing/2014/main" id="{1CC49B54-79ED-4633-38BD-6F46CF54BF61}"/>
              </a:ext>
            </a:extLst>
          </p:cNvPr>
          <p:cNvSpPr txBox="1"/>
          <p:nvPr/>
        </p:nvSpPr>
        <p:spPr>
          <a:xfrm>
            <a:off x="655303" y="5210194"/>
            <a:ext cx="2430823" cy="646331"/>
          </a:xfrm>
          <a:prstGeom prst="rect">
            <a:avLst/>
          </a:prstGeom>
          <a:noFill/>
        </p:spPr>
        <p:txBody>
          <a:bodyPr wrap="square" rtlCol="0">
            <a:spAutoFit/>
          </a:bodyPr>
          <a:lstStyle/>
          <a:p>
            <a:pPr algn="r"/>
            <a:r>
              <a:rPr lang="zh-CN" altLang="en-US" dirty="0">
                <a:cs typeface="+mn-ea"/>
                <a:sym typeface="+mn-lt"/>
              </a:rPr>
              <a:t>贵阳市尚信高级会计职业学校成立</a:t>
            </a:r>
          </a:p>
        </p:txBody>
      </p:sp>
      <p:sp>
        <p:nvSpPr>
          <p:cNvPr id="17" name="陈小写5-4">
            <a:extLst>
              <a:ext uri="{FF2B5EF4-FFF2-40B4-BE49-F238E27FC236}">
                <a16:creationId xmlns:a16="http://schemas.microsoft.com/office/drawing/2014/main" id="{9EBC65EE-5222-071E-67C2-D36239BEB8C4}"/>
              </a:ext>
            </a:extLst>
          </p:cNvPr>
          <p:cNvSpPr txBox="1"/>
          <p:nvPr/>
        </p:nvSpPr>
        <p:spPr>
          <a:xfrm>
            <a:off x="1971718" y="4664037"/>
            <a:ext cx="1114408" cy="461665"/>
          </a:xfrm>
          <a:prstGeom prst="rect">
            <a:avLst/>
          </a:prstGeom>
          <a:noFill/>
        </p:spPr>
        <p:txBody>
          <a:bodyPr wrap="none" rtlCol="0">
            <a:spAutoFit/>
          </a:bodyPr>
          <a:lstStyle/>
          <a:p>
            <a:r>
              <a:rPr lang="en-US" altLang="zh-CN" sz="2400" b="1" dirty="0">
                <a:gradFill>
                  <a:gsLst>
                    <a:gs pos="0">
                      <a:srgbClr val="7D552E"/>
                    </a:gs>
                    <a:gs pos="100000">
                      <a:srgbClr val="563B20"/>
                    </a:gs>
                  </a:gsLst>
                  <a:lin ang="5400000" scaled="1"/>
                </a:gradFill>
                <a:cs typeface="+mn-ea"/>
                <a:sym typeface="+mn-lt"/>
              </a:rPr>
              <a:t>1947</a:t>
            </a:r>
            <a:r>
              <a:rPr lang="zh-CN" altLang="en-US" sz="2400" b="1" dirty="0">
                <a:gradFill>
                  <a:gsLst>
                    <a:gs pos="0">
                      <a:srgbClr val="7D552E"/>
                    </a:gs>
                    <a:gs pos="100000">
                      <a:srgbClr val="563B20"/>
                    </a:gs>
                  </a:gsLst>
                  <a:lin ang="5400000" scaled="1"/>
                </a:gradFill>
                <a:cs typeface="+mn-ea"/>
                <a:sym typeface="+mn-lt"/>
              </a:rPr>
              <a:t>年</a:t>
            </a:r>
          </a:p>
        </p:txBody>
      </p:sp>
      <p:grpSp>
        <p:nvGrpSpPr>
          <p:cNvPr id="5" name="组合 4">
            <a:extLst>
              <a:ext uri="{FF2B5EF4-FFF2-40B4-BE49-F238E27FC236}">
                <a16:creationId xmlns:a16="http://schemas.microsoft.com/office/drawing/2014/main" id="{1F0E8BDC-BDD6-9F48-0268-F727DDD8F004}"/>
              </a:ext>
            </a:extLst>
          </p:cNvPr>
          <p:cNvGrpSpPr/>
          <p:nvPr/>
        </p:nvGrpSpPr>
        <p:grpSpPr>
          <a:xfrm>
            <a:off x="4997583" y="5468281"/>
            <a:ext cx="270003" cy="270003"/>
            <a:chOff x="4997583" y="5468281"/>
            <a:chExt cx="270003" cy="270003"/>
          </a:xfrm>
        </p:grpSpPr>
        <p:sp>
          <p:nvSpPr>
            <p:cNvPr id="23" name="陈小写6-1">
              <a:extLst>
                <a:ext uri="{FF2B5EF4-FFF2-40B4-BE49-F238E27FC236}">
                  <a16:creationId xmlns:a16="http://schemas.microsoft.com/office/drawing/2014/main" id="{284219FB-246F-88D7-380E-1C3D70F5381E}"/>
                </a:ext>
              </a:extLst>
            </p:cNvPr>
            <p:cNvSpPr/>
            <p:nvPr/>
          </p:nvSpPr>
          <p:spPr>
            <a:xfrm>
              <a:off x="4997583" y="5468281"/>
              <a:ext cx="270003" cy="270003"/>
            </a:xfrm>
            <a:prstGeom prst="ellipse">
              <a:avLst/>
            </a:prstGeom>
            <a:no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sp>
          <p:nvSpPr>
            <p:cNvPr id="24" name="陈小写6-2">
              <a:extLst>
                <a:ext uri="{FF2B5EF4-FFF2-40B4-BE49-F238E27FC236}">
                  <a16:creationId xmlns:a16="http://schemas.microsoft.com/office/drawing/2014/main" id="{1297202A-3F36-2D05-BFC2-9CD1DEC89F51}"/>
                </a:ext>
              </a:extLst>
            </p:cNvPr>
            <p:cNvSpPr/>
            <p:nvPr/>
          </p:nvSpPr>
          <p:spPr>
            <a:xfrm>
              <a:off x="5051584" y="5522282"/>
              <a:ext cx="162002" cy="162002"/>
            </a:xfrm>
            <a:prstGeom prst="ellipse">
              <a:avLst/>
            </a:prstGeom>
            <a:gradFill flip="none" rotWithShape="1">
              <a:gsLst>
                <a:gs pos="0">
                  <a:srgbClr val="7D552E"/>
                </a:gs>
                <a:gs pos="100000">
                  <a:srgbClr val="563B2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grpSp>
      <p:sp>
        <p:nvSpPr>
          <p:cNvPr id="21" name="陈小写7">
            <a:extLst>
              <a:ext uri="{FF2B5EF4-FFF2-40B4-BE49-F238E27FC236}">
                <a16:creationId xmlns:a16="http://schemas.microsoft.com/office/drawing/2014/main" id="{8E79BFFF-B544-741D-A3CE-69647BB1F511}"/>
              </a:ext>
            </a:extLst>
          </p:cNvPr>
          <p:cNvSpPr txBox="1"/>
          <p:nvPr/>
        </p:nvSpPr>
        <p:spPr>
          <a:xfrm>
            <a:off x="5132584" y="5807643"/>
            <a:ext cx="4711122" cy="369332"/>
          </a:xfrm>
          <a:prstGeom prst="rect">
            <a:avLst/>
          </a:prstGeom>
          <a:noFill/>
        </p:spPr>
        <p:txBody>
          <a:bodyPr wrap="square" rtlCol="0">
            <a:spAutoFit/>
          </a:bodyPr>
          <a:lstStyle/>
          <a:p>
            <a:r>
              <a:rPr lang="zh-CN" altLang="en-US" dirty="0">
                <a:cs typeface="+mn-ea"/>
                <a:sym typeface="+mn-lt"/>
              </a:rPr>
              <a:t>更名为贵州商业高等专科学校</a:t>
            </a:r>
          </a:p>
        </p:txBody>
      </p:sp>
      <p:sp>
        <p:nvSpPr>
          <p:cNvPr id="22" name="陈小写8">
            <a:extLst>
              <a:ext uri="{FF2B5EF4-FFF2-40B4-BE49-F238E27FC236}">
                <a16:creationId xmlns:a16="http://schemas.microsoft.com/office/drawing/2014/main" id="{346E48EA-E8B5-43EE-4CD1-D26D514CC7F9}"/>
              </a:ext>
            </a:extLst>
          </p:cNvPr>
          <p:cNvSpPr txBox="1"/>
          <p:nvPr/>
        </p:nvSpPr>
        <p:spPr>
          <a:xfrm>
            <a:off x="5333109" y="5329818"/>
            <a:ext cx="1114408" cy="461665"/>
          </a:xfrm>
          <a:prstGeom prst="rect">
            <a:avLst/>
          </a:prstGeom>
          <a:noFill/>
        </p:spPr>
        <p:txBody>
          <a:bodyPr wrap="none" rtlCol="0">
            <a:spAutoFit/>
          </a:bodyPr>
          <a:lstStyle/>
          <a:p>
            <a:r>
              <a:rPr lang="en-US" altLang="zh-CN" sz="2400" b="1" dirty="0">
                <a:gradFill>
                  <a:gsLst>
                    <a:gs pos="0">
                      <a:srgbClr val="7D552E"/>
                    </a:gs>
                    <a:gs pos="100000">
                      <a:srgbClr val="563B20"/>
                    </a:gs>
                  </a:gsLst>
                  <a:lin ang="5400000" scaled="1"/>
                </a:gradFill>
                <a:cs typeface="+mn-ea"/>
                <a:sym typeface="+mn-lt"/>
              </a:rPr>
              <a:t>1993</a:t>
            </a:r>
            <a:r>
              <a:rPr lang="zh-CN" altLang="en-US" sz="2400" b="1" dirty="0">
                <a:gradFill>
                  <a:gsLst>
                    <a:gs pos="0">
                      <a:srgbClr val="7D552E"/>
                    </a:gs>
                    <a:gs pos="100000">
                      <a:srgbClr val="563B20"/>
                    </a:gs>
                  </a:gsLst>
                  <a:lin ang="5400000" scaled="1"/>
                </a:gradFill>
                <a:cs typeface="+mn-ea"/>
                <a:sym typeface="+mn-lt"/>
              </a:rPr>
              <a:t>年</a:t>
            </a:r>
          </a:p>
        </p:txBody>
      </p:sp>
      <p:grpSp>
        <p:nvGrpSpPr>
          <p:cNvPr id="19" name="组合 18">
            <a:extLst>
              <a:ext uri="{FF2B5EF4-FFF2-40B4-BE49-F238E27FC236}">
                <a16:creationId xmlns:a16="http://schemas.microsoft.com/office/drawing/2014/main" id="{1E278E46-7472-8A91-858E-02C91E5CFCD8}"/>
              </a:ext>
            </a:extLst>
          </p:cNvPr>
          <p:cNvGrpSpPr/>
          <p:nvPr/>
        </p:nvGrpSpPr>
        <p:grpSpPr>
          <a:xfrm>
            <a:off x="6009866" y="4364438"/>
            <a:ext cx="270003" cy="270003"/>
            <a:chOff x="6009866" y="4364438"/>
            <a:chExt cx="270003" cy="270003"/>
          </a:xfrm>
        </p:grpSpPr>
        <p:sp>
          <p:nvSpPr>
            <p:cNvPr id="26" name="陈小写9-1">
              <a:extLst>
                <a:ext uri="{FF2B5EF4-FFF2-40B4-BE49-F238E27FC236}">
                  <a16:creationId xmlns:a16="http://schemas.microsoft.com/office/drawing/2014/main" id="{66EF1F8B-860A-B16D-1FD5-C847F45DE99C}"/>
                </a:ext>
              </a:extLst>
            </p:cNvPr>
            <p:cNvSpPr/>
            <p:nvPr/>
          </p:nvSpPr>
          <p:spPr>
            <a:xfrm>
              <a:off x="6009866" y="4364438"/>
              <a:ext cx="270003" cy="270003"/>
            </a:xfrm>
            <a:prstGeom prst="ellipse">
              <a:avLst/>
            </a:prstGeom>
            <a:no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sp>
          <p:nvSpPr>
            <p:cNvPr id="27" name="陈小写9-2">
              <a:extLst>
                <a:ext uri="{FF2B5EF4-FFF2-40B4-BE49-F238E27FC236}">
                  <a16:creationId xmlns:a16="http://schemas.microsoft.com/office/drawing/2014/main" id="{FC5FD09C-7B9C-B4BD-6096-CE7619F005F3}"/>
                </a:ext>
              </a:extLst>
            </p:cNvPr>
            <p:cNvSpPr/>
            <p:nvPr/>
          </p:nvSpPr>
          <p:spPr>
            <a:xfrm>
              <a:off x="6063867" y="4418439"/>
              <a:ext cx="162002" cy="162002"/>
            </a:xfrm>
            <a:prstGeom prst="ellipse">
              <a:avLst/>
            </a:prstGeom>
            <a:gradFill flip="none" rotWithShape="1">
              <a:gsLst>
                <a:gs pos="0">
                  <a:srgbClr val="7D552E"/>
                </a:gs>
                <a:gs pos="100000">
                  <a:srgbClr val="563B2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grpSp>
      <p:sp>
        <p:nvSpPr>
          <p:cNvPr id="28" name="陈小写10">
            <a:extLst>
              <a:ext uri="{FF2B5EF4-FFF2-40B4-BE49-F238E27FC236}">
                <a16:creationId xmlns:a16="http://schemas.microsoft.com/office/drawing/2014/main" id="{08E69CD2-DB1E-10C9-2C3F-975A078F3532}"/>
              </a:ext>
            </a:extLst>
          </p:cNvPr>
          <p:cNvSpPr txBox="1"/>
          <p:nvPr/>
        </p:nvSpPr>
        <p:spPr>
          <a:xfrm>
            <a:off x="6144867" y="4703800"/>
            <a:ext cx="4337536" cy="369332"/>
          </a:xfrm>
          <a:prstGeom prst="rect">
            <a:avLst/>
          </a:prstGeom>
          <a:noFill/>
        </p:spPr>
        <p:txBody>
          <a:bodyPr wrap="square" rtlCol="0">
            <a:spAutoFit/>
          </a:bodyPr>
          <a:lstStyle/>
          <a:p>
            <a:r>
              <a:rPr lang="zh-CN" altLang="en-US" dirty="0">
                <a:cs typeface="+mn-ea"/>
                <a:sym typeface="+mn-lt"/>
              </a:rPr>
              <a:t>升格为普通本科院校，更名为贵州商学院</a:t>
            </a:r>
          </a:p>
        </p:txBody>
      </p:sp>
      <p:sp>
        <p:nvSpPr>
          <p:cNvPr id="29" name="陈小写11">
            <a:extLst>
              <a:ext uri="{FF2B5EF4-FFF2-40B4-BE49-F238E27FC236}">
                <a16:creationId xmlns:a16="http://schemas.microsoft.com/office/drawing/2014/main" id="{11C4AAE8-AD1B-618D-DD5F-170C462AABB1}"/>
              </a:ext>
            </a:extLst>
          </p:cNvPr>
          <p:cNvSpPr txBox="1"/>
          <p:nvPr/>
        </p:nvSpPr>
        <p:spPr>
          <a:xfrm>
            <a:off x="6345392" y="4225975"/>
            <a:ext cx="1114408" cy="461665"/>
          </a:xfrm>
          <a:prstGeom prst="rect">
            <a:avLst/>
          </a:prstGeom>
          <a:noFill/>
        </p:spPr>
        <p:txBody>
          <a:bodyPr wrap="none" rtlCol="0">
            <a:spAutoFit/>
          </a:bodyPr>
          <a:lstStyle/>
          <a:p>
            <a:r>
              <a:rPr lang="en-US" altLang="zh-CN" sz="2400" b="1" dirty="0">
                <a:gradFill>
                  <a:gsLst>
                    <a:gs pos="0">
                      <a:srgbClr val="7D552E"/>
                    </a:gs>
                    <a:gs pos="100000">
                      <a:srgbClr val="563B20"/>
                    </a:gs>
                  </a:gsLst>
                  <a:lin ang="5400000" scaled="1"/>
                </a:gradFill>
                <a:cs typeface="+mn-ea"/>
                <a:sym typeface="+mn-lt"/>
              </a:rPr>
              <a:t>2015</a:t>
            </a:r>
            <a:r>
              <a:rPr lang="zh-CN" altLang="en-US" sz="2400" b="1" dirty="0">
                <a:gradFill>
                  <a:gsLst>
                    <a:gs pos="0">
                      <a:srgbClr val="7D552E"/>
                    </a:gs>
                    <a:gs pos="100000">
                      <a:srgbClr val="563B20"/>
                    </a:gs>
                  </a:gsLst>
                  <a:lin ang="5400000" scaled="1"/>
                </a:gradFill>
                <a:cs typeface="+mn-ea"/>
                <a:sym typeface="+mn-lt"/>
              </a:rPr>
              <a:t>年</a:t>
            </a:r>
          </a:p>
        </p:txBody>
      </p:sp>
      <p:grpSp>
        <p:nvGrpSpPr>
          <p:cNvPr id="47" name="组合 46">
            <a:extLst>
              <a:ext uri="{FF2B5EF4-FFF2-40B4-BE49-F238E27FC236}">
                <a16:creationId xmlns:a16="http://schemas.microsoft.com/office/drawing/2014/main" id="{72117DAD-DBA2-6CCA-2810-AD62FF5F4E18}"/>
              </a:ext>
            </a:extLst>
          </p:cNvPr>
          <p:cNvGrpSpPr/>
          <p:nvPr/>
        </p:nvGrpSpPr>
        <p:grpSpPr>
          <a:xfrm>
            <a:off x="8292281" y="3552916"/>
            <a:ext cx="270003" cy="270003"/>
            <a:chOff x="8292281" y="3552916"/>
            <a:chExt cx="270003" cy="270003"/>
          </a:xfrm>
        </p:grpSpPr>
        <p:sp>
          <p:nvSpPr>
            <p:cNvPr id="31" name="陈小写12-1">
              <a:extLst>
                <a:ext uri="{FF2B5EF4-FFF2-40B4-BE49-F238E27FC236}">
                  <a16:creationId xmlns:a16="http://schemas.microsoft.com/office/drawing/2014/main" id="{0E6D6BBA-6C06-FE23-AE4D-FE27BEDC67DC}"/>
                </a:ext>
              </a:extLst>
            </p:cNvPr>
            <p:cNvSpPr/>
            <p:nvPr/>
          </p:nvSpPr>
          <p:spPr>
            <a:xfrm>
              <a:off x="8292281" y="3552916"/>
              <a:ext cx="270003" cy="270003"/>
            </a:xfrm>
            <a:prstGeom prst="ellipse">
              <a:avLst/>
            </a:prstGeom>
            <a:no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sp>
          <p:nvSpPr>
            <p:cNvPr id="32" name="陈小写12-2">
              <a:extLst>
                <a:ext uri="{FF2B5EF4-FFF2-40B4-BE49-F238E27FC236}">
                  <a16:creationId xmlns:a16="http://schemas.microsoft.com/office/drawing/2014/main" id="{77D8BF15-60F6-3873-74B4-26F57260F105}"/>
                </a:ext>
              </a:extLst>
            </p:cNvPr>
            <p:cNvSpPr/>
            <p:nvPr/>
          </p:nvSpPr>
          <p:spPr>
            <a:xfrm>
              <a:off x="8346282" y="3606917"/>
              <a:ext cx="162002" cy="162002"/>
            </a:xfrm>
            <a:prstGeom prst="ellipse">
              <a:avLst/>
            </a:prstGeom>
            <a:gradFill flip="none" rotWithShape="1">
              <a:gsLst>
                <a:gs pos="0">
                  <a:srgbClr val="7D552E"/>
                </a:gs>
                <a:gs pos="100000">
                  <a:srgbClr val="563B2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grpSp>
      <p:sp>
        <p:nvSpPr>
          <p:cNvPr id="33" name="陈小写13">
            <a:extLst>
              <a:ext uri="{FF2B5EF4-FFF2-40B4-BE49-F238E27FC236}">
                <a16:creationId xmlns:a16="http://schemas.microsoft.com/office/drawing/2014/main" id="{7101D222-0C3F-CC9B-4039-DDCFDA9FF263}"/>
              </a:ext>
            </a:extLst>
          </p:cNvPr>
          <p:cNvSpPr txBox="1"/>
          <p:nvPr/>
        </p:nvSpPr>
        <p:spPr>
          <a:xfrm>
            <a:off x="8427282" y="3892278"/>
            <a:ext cx="3269418" cy="646331"/>
          </a:xfrm>
          <a:prstGeom prst="rect">
            <a:avLst/>
          </a:prstGeom>
          <a:noFill/>
        </p:spPr>
        <p:txBody>
          <a:bodyPr wrap="square" rtlCol="0">
            <a:spAutoFit/>
          </a:bodyPr>
          <a:lstStyle/>
          <a:p>
            <a:r>
              <a:rPr lang="zh-CN" altLang="en-US" dirty="0">
                <a:cs typeface="+mn-ea"/>
                <a:sym typeface="+mn-lt"/>
              </a:rPr>
              <a:t>划转省教育厅管理，成为应用型转型发展试点单位</a:t>
            </a:r>
          </a:p>
        </p:txBody>
      </p:sp>
      <p:sp>
        <p:nvSpPr>
          <p:cNvPr id="34" name="陈小写14">
            <a:extLst>
              <a:ext uri="{FF2B5EF4-FFF2-40B4-BE49-F238E27FC236}">
                <a16:creationId xmlns:a16="http://schemas.microsoft.com/office/drawing/2014/main" id="{560EB8FE-519E-F97F-FC4F-DC1853A32E93}"/>
              </a:ext>
            </a:extLst>
          </p:cNvPr>
          <p:cNvSpPr txBox="1"/>
          <p:nvPr/>
        </p:nvSpPr>
        <p:spPr>
          <a:xfrm>
            <a:off x="8627807" y="3414453"/>
            <a:ext cx="1183337" cy="461665"/>
          </a:xfrm>
          <a:prstGeom prst="rect">
            <a:avLst/>
          </a:prstGeom>
          <a:noFill/>
        </p:spPr>
        <p:txBody>
          <a:bodyPr wrap="none" rtlCol="0">
            <a:spAutoFit/>
          </a:bodyPr>
          <a:lstStyle/>
          <a:p>
            <a:r>
              <a:rPr lang="zh-CN" altLang="en-US" sz="2400" b="1" dirty="0">
                <a:gradFill>
                  <a:gsLst>
                    <a:gs pos="0">
                      <a:srgbClr val="7D552E"/>
                    </a:gs>
                    <a:gs pos="100000">
                      <a:srgbClr val="563B20"/>
                    </a:gs>
                  </a:gsLst>
                  <a:lin ang="5400000" scaled="1"/>
                </a:gradFill>
                <a:cs typeface="+mn-ea"/>
                <a:sym typeface="+mn-lt"/>
              </a:rPr>
              <a:t> </a:t>
            </a:r>
            <a:r>
              <a:rPr lang="en-US" altLang="zh-CN" sz="2400" b="1" dirty="0">
                <a:gradFill>
                  <a:gsLst>
                    <a:gs pos="0">
                      <a:srgbClr val="7D552E"/>
                    </a:gs>
                    <a:gs pos="100000">
                      <a:srgbClr val="563B20"/>
                    </a:gs>
                  </a:gsLst>
                  <a:lin ang="5400000" scaled="1"/>
                </a:gradFill>
                <a:cs typeface="+mn-ea"/>
                <a:sym typeface="+mn-lt"/>
              </a:rPr>
              <a:t>2018</a:t>
            </a:r>
            <a:r>
              <a:rPr lang="zh-CN" altLang="en-US" sz="2400" b="1" dirty="0">
                <a:gradFill>
                  <a:gsLst>
                    <a:gs pos="0">
                      <a:srgbClr val="7D552E"/>
                    </a:gs>
                    <a:gs pos="100000">
                      <a:srgbClr val="563B20"/>
                    </a:gs>
                  </a:gsLst>
                  <a:lin ang="5400000" scaled="1"/>
                </a:gradFill>
                <a:cs typeface="+mn-ea"/>
                <a:sym typeface="+mn-lt"/>
              </a:rPr>
              <a:t>年</a:t>
            </a:r>
          </a:p>
        </p:txBody>
      </p:sp>
      <p:grpSp>
        <p:nvGrpSpPr>
          <p:cNvPr id="54" name="组合 53">
            <a:extLst>
              <a:ext uri="{FF2B5EF4-FFF2-40B4-BE49-F238E27FC236}">
                <a16:creationId xmlns:a16="http://schemas.microsoft.com/office/drawing/2014/main" id="{73A38F54-921F-0A53-198F-D1FE6357D2FB}"/>
              </a:ext>
            </a:extLst>
          </p:cNvPr>
          <p:cNvGrpSpPr/>
          <p:nvPr/>
        </p:nvGrpSpPr>
        <p:grpSpPr>
          <a:xfrm>
            <a:off x="9279916" y="2405908"/>
            <a:ext cx="270003" cy="270003"/>
            <a:chOff x="9279916" y="2405908"/>
            <a:chExt cx="270003" cy="270003"/>
          </a:xfrm>
        </p:grpSpPr>
        <p:sp>
          <p:nvSpPr>
            <p:cNvPr id="36" name="陈小写15-1">
              <a:extLst>
                <a:ext uri="{FF2B5EF4-FFF2-40B4-BE49-F238E27FC236}">
                  <a16:creationId xmlns:a16="http://schemas.microsoft.com/office/drawing/2014/main" id="{2052934D-A45C-1E24-A668-03A041C578C0}"/>
                </a:ext>
              </a:extLst>
            </p:cNvPr>
            <p:cNvSpPr/>
            <p:nvPr/>
          </p:nvSpPr>
          <p:spPr>
            <a:xfrm>
              <a:off x="9279916" y="2405908"/>
              <a:ext cx="270003" cy="270003"/>
            </a:xfrm>
            <a:prstGeom prst="ellipse">
              <a:avLst/>
            </a:prstGeom>
            <a:no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sp>
          <p:nvSpPr>
            <p:cNvPr id="37" name="陈小写15-2">
              <a:extLst>
                <a:ext uri="{FF2B5EF4-FFF2-40B4-BE49-F238E27FC236}">
                  <a16:creationId xmlns:a16="http://schemas.microsoft.com/office/drawing/2014/main" id="{54811753-D1C7-CD22-6868-91044205E249}"/>
                </a:ext>
              </a:extLst>
            </p:cNvPr>
            <p:cNvSpPr/>
            <p:nvPr/>
          </p:nvSpPr>
          <p:spPr>
            <a:xfrm>
              <a:off x="9333917" y="2459909"/>
              <a:ext cx="162002" cy="162002"/>
            </a:xfrm>
            <a:prstGeom prst="ellipse">
              <a:avLst/>
            </a:prstGeom>
            <a:gradFill flip="none" rotWithShape="1">
              <a:gsLst>
                <a:gs pos="0">
                  <a:srgbClr val="7D552E"/>
                </a:gs>
                <a:gs pos="100000">
                  <a:srgbClr val="563B2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grpSp>
      <p:sp>
        <p:nvSpPr>
          <p:cNvPr id="38" name="陈小写16">
            <a:extLst>
              <a:ext uri="{FF2B5EF4-FFF2-40B4-BE49-F238E27FC236}">
                <a16:creationId xmlns:a16="http://schemas.microsoft.com/office/drawing/2014/main" id="{A3A9667C-47E6-4866-BCED-E1D12D9C02EA}"/>
              </a:ext>
            </a:extLst>
          </p:cNvPr>
          <p:cNvSpPr txBox="1"/>
          <p:nvPr/>
        </p:nvSpPr>
        <p:spPr>
          <a:xfrm>
            <a:off x="9414917" y="2745270"/>
            <a:ext cx="2442464" cy="646331"/>
          </a:xfrm>
          <a:prstGeom prst="rect">
            <a:avLst/>
          </a:prstGeom>
          <a:noFill/>
        </p:spPr>
        <p:txBody>
          <a:bodyPr wrap="square" rtlCol="0">
            <a:spAutoFit/>
          </a:bodyPr>
          <a:lstStyle/>
          <a:p>
            <a:r>
              <a:rPr lang="zh-CN" altLang="en-US" dirty="0">
                <a:cs typeface="+mn-ea"/>
                <a:sym typeface="+mn-lt"/>
              </a:rPr>
              <a:t>获批“三全育人”综合改革试点高校</a:t>
            </a:r>
          </a:p>
        </p:txBody>
      </p:sp>
      <p:sp>
        <p:nvSpPr>
          <p:cNvPr id="39" name="陈小写17">
            <a:extLst>
              <a:ext uri="{FF2B5EF4-FFF2-40B4-BE49-F238E27FC236}">
                <a16:creationId xmlns:a16="http://schemas.microsoft.com/office/drawing/2014/main" id="{3752FA51-A21F-ECA5-D083-5CDF2E9FA890}"/>
              </a:ext>
            </a:extLst>
          </p:cNvPr>
          <p:cNvSpPr txBox="1"/>
          <p:nvPr/>
        </p:nvSpPr>
        <p:spPr>
          <a:xfrm>
            <a:off x="9615442" y="2267445"/>
            <a:ext cx="1183337" cy="461665"/>
          </a:xfrm>
          <a:prstGeom prst="rect">
            <a:avLst/>
          </a:prstGeom>
          <a:noFill/>
        </p:spPr>
        <p:txBody>
          <a:bodyPr wrap="none" rtlCol="0">
            <a:spAutoFit/>
          </a:bodyPr>
          <a:lstStyle/>
          <a:p>
            <a:r>
              <a:rPr lang="zh-CN" altLang="en-US" sz="2400" b="1" dirty="0">
                <a:gradFill>
                  <a:gsLst>
                    <a:gs pos="0">
                      <a:srgbClr val="7D552E"/>
                    </a:gs>
                    <a:gs pos="100000">
                      <a:srgbClr val="563B20"/>
                    </a:gs>
                  </a:gsLst>
                  <a:lin ang="5400000" scaled="1"/>
                </a:gradFill>
                <a:cs typeface="+mn-ea"/>
                <a:sym typeface="+mn-lt"/>
              </a:rPr>
              <a:t> </a:t>
            </a:r>
            <a:r>
              <a:rPr lang="en-US" altLang="zh-CN" sz="2400" b="1" dirty="0">
                <a:gradFill>
                  <a:gsLst>
                    <a:gs pos="0">
                      <a:srgbClr val="7D552E"/>
                    </a:gs>
                    <a:gs pos="100000">
                      <a:srgbClr val="563B20"/>
                    </a:gs>
                  </a:gsLst>
                  <a:lin ang="5400000" scaled="1"/>
                </a:gradFill>
                <a:cs typeface="+mn-ea"/>
                <a:sym typeface="+mn-lt"/>
              </a:rPr>
              <a:t>2022</a:t>
            </a:r>
            <a:r>
              <a:rPr lang="zh-CN" altLang="en-US" sz="2400" b="1" dirty="0">
                <a:gradFill>
                  <a:gsLst>
                    <a:gs pos="0">
                      <a:srgbClr val="7D552E"/>
                    </a:gs>
                    <a:gs pos="100000">
                      <a:srgbClr val="563B20"/>
                    </a:gs>
                  </a:gsLst>
                  <a:lin ang="5400000" scaled="1"/>
                </a:gradFill>
                <a:cs typeface="+mn-ea"/>
                <a:sym typeface="+mn-lt"/>
              </a:rPr>
              <a:t>年</a:t>
            </a:r>
          </a:p>
        </p:txBody>
      </p:sp>
      <p:grpSp>
        <p:nvGrpSpPr>
          <p:cNvPr id="41" name="组合 40">
            <a:extLst>
              <a:ext uri="{FF2B5EF4-FFF2-40B4-BE49-F238E27FC236}">
                <a16:creationId xmlns:a16="http://schemas.microsoft.com/office/drawing/2014/main" id="{C4F1539F-A164-170D-CDAA-8AC1C4E66AB3}"/>
              </a:ext>
            </a:extLst>
          </p:cNvPr>
          <p:cNvGrpSpPr/>
          <p:nvPr/>
        </p:nvGrpSpPr>
        <p:grpSpPr>
          <a:xfrm>
            <a:off x="4826382" y="3752295"/>
            <a:ext cx="270003" cy="270003"/>
            <a:chOff x="3125968" y="3609003"/>
            <a:chExt cx="450004" cy="450004"/>
          </a:xfrm>
        </p:grpSpPr>
        <p:sp>
          <p:nvSpPr>
            <p:cNvPr id="44" name="陈小写18-1">
              <a:extLst>
                <a:ext uri="{FF2B5EF4-FFF2-40B4-BE49-F238E27FC236}">
                  <a16:creationId xmlns:a16="http://schemas.microsoft.com/office/drawing/2014/main" id="{F6955754-6F5C-D6B9-798A-1307C64A3759}"/>
                </a:ext>
              </a:extLst>
            </p:cNvPr>
            <p:cNvSpPr/>
            <p:nvPr/>
          </p:nvSpPr>
          <p:spPr>
            <a:xfrm>
              <a:off x="3125968" y="3609003"/>
              <a:ext cx="450004" cy="450004"/>
            </a:xfrm>
            <a:prstGeom prst="ellipse">
              <a:avLst/>
            </a:prstGeom>
            <a:no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sp>
          <p:nvSpPr>
            <p:cNvPr id="45" name="陈小写18-2">
              <a:extLst>
                <a:ext uri="{FF2B5EF4-FFF2-40B4-BE49-F238E27FC236}">
                  <a16:creationId xmlns:a16="http://schemas.microsoft.com/office/drawing/2014/main" id="{42B24762-2933-B0C6-906C-D1C47804AA25}"/>
                </a:ext>
              </a:extLst>
            </p:cNvPr>
            <p:cNvSpPr/>
            <p:nvPr/>
          </p:nvSpPr>
          <p:spPr>
            <a:xfrm>
              <a:off x="3215969" y="3699004"/>
              <a:ext cx="270003" cy="270003"/>
            </a:xfrm>
            <a:prstGeom prst="ellipse">
              <a:avLst/>
            </a:prstGeom>
            <a:gradFill flip="none" rotWithShape="1">
              <a:gsLst>
                <a:gs pos="0">
                  <a:srgbClr val="7D552E"/>
                </a:gs>
                <a:gs pos="100000">
                  <a:srgbClr val="563B2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grpSp>
      <p:sp>
        <p:nvSpPr>
          <p:cNvPr id="42" name="陈小写18-3">
            <a:extLst>
              <a:ext uri="{FF2B5EF4-FFF2-40B4-BE49-F238E27FC236}">
                <a16:creationId xmlns:a16="http://schemas.microsoft.com/office/drawing/2014/main" id="{A76148DB-58F7-0F3B-97F0-4E64A4C042E1}"/>
              </a:ext>
            </a:extLst>
          </p:cNvPr>
          <p:cNvSpPr txBox="1"/>
          <p:nvPr/>
        </p:nvSpPr>
        <p:spPr>
          <a:xfrm>
            <a:off x="776526" y="4202620"/>
            <a:ext cx="3960651" cy="369332"/>
          </a:xfrm>
          <a:prstGeom prst="rect">
            <a:avLst/>
          </a:prstGeom>
          <a:noFill/>
        </p:spPr>
        <p:txBody>
          <a:bodyPr wrap="square" rtlCol="0">
            <a:spAutoFit/>
          </a:bodyPr>
          <a:lstStyle/>
          <a:p>
            <a:pPr algn="r"/>
            <a:r>
              <a:rPr lang="zh-CN" altLang="en-US" dirty="0">
                <a:cs typeface="+mn-ea"/>
                <a:sym typeface="+mn-lt"/>
              </a:rPr>
              <a:t>组建贵州省贸易中等技术学校</a:t>
            </a:r>
          </a:p>
        </p:txBody>
      </p:sp>
      <p:sp>
        <p:nvSpPr>
          <p:cNvPr id="43" name="陈小写18-4">
            <a:extLst>
              <a:ext uri="{FF2B5EF4-FFF2-40B4-BE49-F238E27FC236}">
                <a16:creationId xmlns:a16="http://schemas.microsoft.com/office/drawing/2014/main" id="{AF8E0658-56DB-77CD-51B4-760D45322112}"/>
              </a:ext>
            </a:extLst>
          </p:cNvPr>
          <p:cNvSpPr txBox="1"/>
          <p:nvPr/>
        </p:nvSpPr>
        <p:spPr>
          <a:xfrm>
            <a:off x="3622769" y="3656463"/>
            <a:ext cx="1114408" cy="461665"/>
          </a:xfrm>
          <a:prstGeom prst="rect">
            <a:avLst/>
          </a:prstGeom>
          <a:noFill/>
        </p:spPr>
        <p:txBody>
          <a:bodyPr wrap="none" rtlCol="0">
            <a:spAutoFit/>
          </a:bodyPr>
          <a:lstStyle/>
          <a:p>
            <a:r>
              <a:rPr lang="en-US" altLang="zh-CN" sz="2400" b="1" dirty="0">
                <a:gradFill>
                  <a:gsLst>
                    <a:gs pos="0">
                      <a:srgbClr val="7D552E"/>
                    </a:gs>
                    <a:gs pos="100000">
                      <a:srgbClr val="563B20"/>
                    </a:gs>
                  </a:gsLst>
                  <a:lin ang="5400000" scaled="1"/>
                </a:gradFill>
                <a:cs typeface="+mn-ea"/>
                <a:sym typeface="+mn-lt"/>
              </a:rPr>
              <a:t>1952</a:t>
            </a:r>
            <a:r>
              <a:rPr lang="zh-CN" altLang="en-US" sz="2400" b="1" dirty="0">
                <a:gradFill>
                  <a:gsLst>
                    <a:gs pos="0">
                      <a:srgbClr val="7D552E"/>
                    </a:gs>
                    <a:gs pos="100000">
                      <a:srgbClr val="563B20"/>
                    </a:gs>
                  </a:gsLst>
                  <a:lin ang="5400000" scaled="1"/>
                </a:gradFill>
                <a:cs typeface="+mn-ea"/>
                <a:sym typeface="+mn-lt"/>
              </a:rPr>
              <a:t>年</a:t>
            </a:r>
          </a:p>
        </p:txBody>
      </p:sp>
      <p:sp>
        <p:nvSpPr>
          <p:cNvPr id="49" name="陈小写19-3">
            <a:extLst>
              <a:ext uri="{FF2B5EF4-FFF2-40B4-BE49-F238E27FC236}">
                <a16:creationId xmlns:a16="http://schemas.microsoft.com/office/drawing/2014/main" id="{8C9B6417-4E61-8731-6E6E-61D5C8F4C2C4}"/>
              </a:ext>
            </a:extLst>
          </p:cNvPr>
          <p:cNvSpPr txBox="1"/>
          <p:nvPr/>
        </p:nvSpPr>
        <p:spPr>
          <a:xfrm>
            <a:off x="4609718" y="2899379"/>
            <a:ext cx="2850082" cy="646331"/>
          </a:xfrm>
          <a:prstGeom prst="rect">
            <a:avLst/>
          </a:prstGeom>
          <a:noFill/>
        </p:spPr>
        <p:txBody>
          <a:bodyPr wrap="square" rtlCol="0">
            <a:spAutoFit/>
          </a:bodyPr>
          <a:lstStyle/>
          <a:p>
            <a:pPr algn="r"/>
            <a:r>
              <a:rPr lang="zh-CN" altLang="en-US" dirty="0">
                <a:cs typeface="+mn-ea"/>
                <a:sym typeface="+mn-lt"/>
              </a:rPr>
              <a:t>与贵州省粮食学校合并，成立贵州省商业学校</a:t>
            </a:r>
          </a:p>
        </p:txBody>
      </p:sp>
      <p:grpSp>
        <p:nvGrpSpPr>
          <p:cNvPr id="48" name="组合 47">
            <a:extLst>
              <a:ext uri="{FF2B5EF4-FFF2-40B4-BE49-F238E27FC236}">
                <a16:creationId xmlns:a16="http://schemas.microsoft.com/office/drawing/2014/main" id="{5DA0B13F-4F46-118D-F0EC-72BAE0CCB2AC}"/>
              </a:ext>
            </a:extLst>
          </p:cNvPr>
          <p:cNvGrpSpPr/>
          <p:nvPr/>
        </p:nvGrpSpPr>
        <p:grpSpPr>
          <a:xfrm>
            <a:off x="7967597" y="2464187"/>
            <a:ext cx="270003" cy="270003"/>
            <a:chOff x="3125968" y="3609003"/>
            <a:chExt cx="450004" cy="450004"/>
          </a:xfrm>
        </p:grpSpPr>
        <p:sp>
          <p:nvSpPr>
            <p:cNvPr id="51" name="陈小写19-1">
              <a:extLst>
                <a:ext uri="{FF2B5EF4-FFF2-40B4-BE49-F238E27FC236}">
                  <a16:creationId xmlns:a16="http://schemas.microsoft.com/office/drawing/2014/main" id="{86084D75-10CE-6998-9570-B0A11B454794}"/>
                </a:ext>
              </a:extLst>
            </p:cNvPr>
            <p:cNvSpPr/>
            <p:nvPr/>
          </p:nvSpPr>
          <p:spPr>
            <a:xfrm>
              <a:off x="3125968" y="3609003"/>
              <a:ext cx="450004" cy="450004"/>
            </a:xfrm>
            <a:prstGeom prst="ellipse">
              <a:avLst/>
            </a:prstGeom>
            <a:no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sp>
          <p:nvSpPr>
            <p:cNvPr id="52" name="陈小写19-2">
              <a:extLst>
                <a:ext uri="{FF2B5EF4-FFF2-40B4-BE49-F238E27FC236}">
                  <a16:creationId xmlns:a16="http://schemas.microsoft.com/office/drawing/2014/main" id="{17894BE4-62B6-FFE1-6675-9ACAE9919FE3}"/>
                </a:ext>
              </a:extLst>
            </p:cNvPr>
            <p:cNvSpPr/>
            <p:nvPr/>
          </p:nvSpPr>
          <p:spPr>
            <a:xfrm>
              <a:off x="3215969" y="3699004"/>
              <a:ext cx="270003" cy="270003"/>
            </a:xfrm>
            <a:prstGeom prst="ellipse">
              <a:avLst/>
            </a:prstGeom>
            <a:gradFill flip="none" rotWithShape="1">
              <a:gsLst>
                <a:gs pos="0">
                  <a:srgbClr val="7D552E"/>
                </a:gs>
                <a:gs pos="100000">
                  <a:srgbClr val="563B2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grpSp>
      <p:sp>
        <p:nvSpPr>
          <p:cNvPr id="50" name="陈小写19-4">
            <a:extLst>
              <a:ext uri="{FF2B5EF4-FFF2-40B4-BE49-F238E27FC236}">
                <a16:creationId xmlns:a16="http://schemas.microsoft.com/office/drawing/2014/main" id="{6EA9AF3E-ECAA-B779-8D2E-27D64559FD61}"/>
              </a:ext>
            </a:extLst>
          </p:cNvPr>
          <p:cNvSpPr txBox="1"/>
          <p:nvPr/>
        </p:nvSpPr>
        <p:spPr>
          <a:xfrm>
            <a:off x="6763984" y="2368355"/>
            <a:ext cx="1183337" cy="461665"/>
          </a:xfrm>
          <a:prstGeom prst="rect">
            <a:avLst/>
          </a:prstGeom>
          <a:noFill/>
        </p:spPr>
        <p:txBody>
          <a:bodyPr wrap="none" rtlCol="0">
            <a:spAutoFit/>
          </a:bodyPr>
          <a:lstStyle/>
          <a:p>
            <a:r>
              <a:rPr lang="zh-CN" altLang="en-US" sz="2400" b="1" dirty="0">
                <a:gradFill>
                  <a:gsLst>
                    <a:gs pos="0">
                      <a:srgbClr val="7D552E"/>
                    </a:gs>
                    <a:gs pos="100000">
                      <a:srgbClr val="563B20"/>
                    </a:gs>
                  </a:gsLst>
                  <a:lin ang="5400000" scaled="1"/>
                </a:gradFill>
                <a:cs typeface="+mn-ea"/>
                <a:sym typeface="+mn-lt"/>
              </a:rPr>
              <a:t> </a:t>
            </a:r>
            <a:r>
              <a:rPr lang="en-US" altLang="zh-CN" sz="2400" b="1" dirty="0">
                <a:gradFill>
                  <a:gsLst>
                    <a:gs pos="0">
                      <a:srgbClr val="7D552E"/>
                    </a:gs>
                    <a:gs pos="100000">
                      <a:srgbClr val="563B20"/>
                    </a:gs>
                  </a:gsLst>
                  <a:lin ang="5400000" scaled="1"/>
                </a:gradFill>
                <a:cs typeface="+mn-ea"/>
                <a:sym typeface="+mn-lt"/>
              </a:rPr>
              <a:t>1961</a:t>
            </a:r>
            <a:r>
              <a:rPr lang="zh-CN" altLang="en-US" sz="2400" b="1" dirty="0">
                <a:gradFill>
                  <a:gsLst>
                    <a:gs pos="0">
                      <a:srgbClr val="7D552E"/>
                    </a:gs>
                    <a:gs pos="100000">
                      <a:srgbClr val="563B20"/>
                    </a:gs>
                  </a:gsLst>
                  <a:lin ang="5400000" scaled="1"/>
                </a:gradFill>
                <a:cs typeface="+mn-ea"/>
                <a:sym typeface="+mn-lt"/>
              </a:rPr>
              <a:t>年</a:t>
            </a:r>
          </a:p>
        </p:txBody>
      </p:sp>
      <p:sp>
        <p:nvSpPr>
          <p:cNvPr id="3" name="陈小写19-3">
            <a:extLst>
              <a:ext uri="{FF2B5EF4-FFF2-40B4-BE49-F238E27FC236}">
                <a16:creationId xmlns:a16="http://schemas.microsoft.com/office/drawing/2014/main" id="{0D7F65A6-9462-1AA5-5CB7-F60290B6CBF7}"/>
              </a:ext>
            </a:extLst>
          </p:cNvPr>
          <p:cNvSpPr txBox="1"/>
          <p:nvPr/>
        </p:nvSpPr>
        <p:spPr>
          <a:xfrm>
            <a:off x="6677557" y="1792064"/>
            <a:ext cx="2850082" cy="369332"/>
          </a:xfrm>
          <a:prstGeom prst="rect">
            <a:avLst/>
          </a:prstGeom>
          <a:noFill/>
        </p:spPr>
        <p:txBody>
          <a:bodyPr wrap="square" rtlCol="0">
            <a:spAutoFit/>
          </a:bodyPr>
          <a:lstStyle/>
          <a:p>
            <a:pPr algn="r"/>
            <a:r>
              <a:rPr lang="zh-CN" altLang="en-US" dirty="0">
                <a:cs typeface="+mn-ea"/>
                <a:sym typeface="+mn-lt"/>
              </a:rPr>
              <a:t>升格为贵州商业专科学校</a:t>
            </a:r>
          </a:p>
        </p:txBody>
      </p:sp>
      <p:grpSp>
        <p:nvGrpSpPr>
          <p:cNvPr id="6" name="组合 5">
            <a:extLst>
              <a:ext uri="{FF2B5EF4-FFF2-40B4-BE49-F238E27FC236}">
                <a16:creationId xmlns:a16="http://schemas.microsoft.com/office/drawing/2014/main" id="{9ED7917C-0967-1CC3-63F6-3BD24FD413B9}"/>
              </a:ext>
            </a:extLst>
          </p:cNvPr>
          <p:cNvGrpSpPr/>
          <p:nvPr/>
        </p:nvGrpSpPr>
        <p:grpSpPr>
          <a:xfrm>
            <a:off x="9279916" y="1459401"/>
            <a:ext cx="270003" cy="270003"/>
            <a:chOff x="3125968" y="3609003"/>
            <a:chExt cx="450004" cy="450004"/>
          </a:xfrm>
        </p:grpSpPr>
        <p:sp>
          <p:nvSpPr>
            <p:cNvPr id="8" name="陈小写19-1">
              <a:extLst>
                <a:ext uri="{FF2B5EF4-FFF2-40B4-BE49-F238E27FC236}">
                  <a16:creationId xmlns:a16="http://schemas.microsoft.com/office/drawing/2014/main" id="{185A334F-FD70-74BA-5893-3EE763220E2C}"/>
                </a:ext>
              </a:extLst>
            </p:cNvPr>
            <p:cNvSpPr/>
            <p:nvPr/>
          </p:nvSpPr>
          <p:spPr>
            <a:xfrm>
              <a:off x="3125968" y="3609003"/>
              <a:ext cx="450004" cy="450004"/>
            </a:xfrm>
            <a:prstGeom prst="ellipse">
              <a:avLst/>
            </a:prstGeom>
            <a:no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sp>
          <p:nvSpPr>
            <p:cNvPr id="10" name="陈小写19-2">
              <a:extLst>
                <a:ext uri="{FF2B5EF4-FFF2-40B4-BE49-F238E27FC236}">
                  <a16:creationId xmlns:a16="http://schemas.microsoft.com/office/drawing/2014/main" id="{AA4C9912-7E44-0411-9B35-0E2608AFCF0E}"/>
                </a:ext>
              </a:extLst>
            </p:cNvPr>
            <p:cNvSpPr/>
            <p:nvPr/>
          </p:nvSpPr>
          <p:spPr>
            <a:xfrm>
              <a:off x="3215969" y="3699004"/>
              <a:ext cx="270003" cy="270003"/>
            </a:xfrm>
            <a:prstGeom prst="ellipse">
              <a:avLst/>
            </a:prstGeom>
            <a:gradFill flip="none" rotWithShape="1">
              <a:gsLst>
                <a:gs pos="0">
                  <a:srgbClr val="7D552E"/>
                </a:gs>
                <a:gs pos="100000">
                  <a:srgbClr val="563B2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4400" b="1">
                <a:solidFill>
                  <a:schemeClr val="bg1"/>
                </a:solidFill>
                <a:cs typeface="+mn-ea"/>
                <a:sym typeface="+mn-lt"/>
              </a:endParaRPr>
            </a:p>
          </p:txBody>
        </p:sp>
      </p:grpSp>
      <p:sp>
        <p:nvSpPr>
          <p:cNvPr id="7" name="陈小写19-4">
            <a:extLst>
              <a:ext uri="{FF2B5EF4-FFF2-40B4-BE49-F238E27FC236}">
                <a16:creationId xmlns:a16="http://schemas.microsoft.com/office/drawing/2014/main" id="{08C5A562-8B8C-9AA9-3254-B10B797E4820}"/>
              </a:ext>
            </a:extLst>
          </p:cNvPr>
          <p:cNvSpPr txBox="1"/>
          <p:nvPr/>
        </p:nvSpPr>
        <p:spPr>
          <a:xfrm>
            <a:off x="8076303" y="1363569"/>
            <a:ext cx="1114408" cy="461665"/>
          </a:xfrm>
          <a:prstGeom prst="rect">
            <a:avLst/>
          </a:prstGeom>
          <a:noFill/>
        </p:spPr>
        <p:txBody>
          <a:bodyPr wrap="none" rtlCol="0">
            <a:spAutoFit/>
          </a:bodyPr>
          <a:lstStyle/>
          <a:p>
            <a:r>
              <a:rPr lang="en-US" altLang="zh-CN" sz="2400" b="1" dirty="0">
                <a:gradFill>
                  <a:gsLst>
                    <a:gs pos="0">
                      <a:srgbClr val="7D552E"/>
                    </a:gs>
                    <a:gs pos="100000">
                      <a:srgbClr val="563B20"/>
                    </a:gs>
                  </a:gsLst>
                  <a:lin ang="5400000" scaled="1"/>
                </a:gradFill>
                <a:cs typeface="+mn-ea"/>
                <a:sym typeface="+mn-lt"/>
              </a:rPr>
              <a:t>1987</a:t>
            </a:r>
            <a:r>
              <a:rPr lang="zh-CN" altLang="en-US" sz="2400" b="1" dirty="0">
                <a:gradFill>
                  <a:gsLst>
                    <a:gs pos="0">
                      <a:srgbClr val="7D552E"/>
                    </a:gs>
                    <a:gs pos="100000">
                      <a:srgbClr val="563B20"/>
                    </a:gs>
                  </a:gsLst>
                  <a:lin ang="5400000" scaled="1"/>
                </a:gradFill>
                <a:cs typeface="+mn-ea"/>
                <a:sym typeface="+mn-lt"/>
              </a:rPr>
              <a:t>年</a:t>
            </a:r>
          </a:p>
        </p:txBody>
      </p:sp>
      <p:grpSp>
        <p:nvGrpSpPr>
          <p:cNvPr id="57" name="组合 56">
            <a:extLst>
              <a:ext uri="{FF2B5EF4-FFF2-40B4-BE49-F238E27FC236}">
                <a16:creationId xmlns:a16="http://schemas.microsoft.com/office/drawing/2014/main" id="{F1FF4C7A-5420-9962-F435-58E2B0A7F569}"/>
              </a:ext>
            </a:extLst>
          </p:cNvPr>
          <p:cNvGrpSpPr/>
          <p:nvPr/>
        </p:nvGrpSpPr>
        <p:grpSpPr>
          <a:xfrm>
            <a:off x="813224" y="1537431"/>
            <a:ext cx="3080881" cy="830997"/>
            <a:chOff x="653650" y="1320293"/>
            <a:chExt cx="3080881" cy="830997"/>
          </a:xfrm>
        </p:grpSpPr>
        <p:sp>
          <p:nvSpPr>
            <p:cNvPr id="53" name="陈小写20-2">
              <a:extLst>
                <a:ext uri="{FF2B5EF4-FFF2-40B4-BE49-F238E27FC236}">
                  <a16:creationId xmlns:a16="http://schemas.microsoft.com/office/drawing/2014/main" id="{0A9BA0C3-223B-9E24-6724-FDBB6354C822}"/>
                </a:ext>
              </a:extLst>
            </p:cNvPr>
            <p:cNvSpPr txBox="1"/>
            <p:nvPr/>
          </p:nvSpPr>
          <p:spPr>
            <a:xfrm>
              <a:off x="989861" y="1320293"/>
              <a:ext cx="2744670" cy="830997"/>
            </a:xfrm>
            <a:prstGeom prst="rect">
              <a:avLst/>
            </a:prstGeom>
            <a:noFill/>
          </p:spPr>
          <p:txBody>
            <a:bodyPr wrap="square">
              <a:spAutoFit/>
            </a:bodyPr>
            <a:lstStyle/>
            <a:p>
              <a:pPr algn="just"/>
              <a:r>
                <a:rPr lang="zh-CN" altLang="en-US" sz="2400" b="1" dirty="0">
                  <a:solidFill>
                    <a:srgbClr val="573C21"/>
                  </a:solidFill>
                  <a:cs typeface="+mn-ea"/>
                  <a:sym typeface="+mn-lt"/>
                </a:rPr>
                <a:t>从职业学校到本科院校的转变</a:t>
              </a:r>
            </a:p>
          </p:txBody>
        </p:sp>
        <p:sp>
          <p:nvSpPr>
            <p:cNvPr id="40" name="矩形 39">
              <a:extLst>
                <a:ext uri="{FF2B5EF4-FFF2-40B4-BE49-F238E27FC236}">
                  <a16:creationId xmlns:a16="http://schemas.microsoft.com/office/drawing/2014/main" id="{2970A42C-4592-3089-B231-4D21601303C6}"/>
                </a:ext>
              </a:extLst>
            </p:cNvPr>
            <p:cNvSpPr/>
            <p:nvPr/>
          </p:nvSpPr>
          <p:spPr>
            <a:xfrm>
              <a:off x="653650" y="1394483"/>
              <a:ext cx="180002" cy="682619"/>
            </a:xfrm>
            <a:prstGeom prst="rect">
              <a:avLst/>
            </a:prstGeom>
            <a:gradFill>
              <a:gsLst>
                <a:gs pos="100000">
                  <a:srgbClr val="563B20"/>
                </a:gs>
                <a:gs pos="0">
                  <a:srgbClr val="7D552E"/>
                </a:gs>
              </a:gsLst>
              <a:lin ang="5400000" scaled="1"/>
            </a:gradFill>
            <a:ln>
              <a:noFill/>
            </a:ln>
            <a:effectLst>
              <a:outerShdw blurRad="127000" dist="38100" dir="5400000" algn="t" rotWithShape="0">
                <a:schemeClr val="accent2">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239666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par>
                                <p:cTn id="8" presetID="10" presetClass="entr" presetSubtype="0" fill="hold"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anim calcmode="lin" valueType="num">
                                      <p:cBhvr>
                                        <p:cTn id="23" dur="750" fill="hold"/>
                                        <p:tgtEl>
                                          <p:spTgt spid="16"/>
                                        </p:tgtEl>
                                        <p:attrNameLst>
                                          <p:attrName>ppt_x</p:attrName>
                                        </p:attrNameLst>
                                      </p:cBhvr>
                                      <p:tavLst>
                                        <p:tav tm="0">
                                          <p:val>
                                            <p:strVal val="#ppt_x"/>
                                          </p:val>
                                        </p:tav>
                                        <p:tav tm="100000">
                                          <p:val>
                                            <p:strVal val="#ppt_x"/>
                                          </p:val>
                                        </p:tav>
                                      </p:tavLst>
                                    </p:anim>
                                    <p:anim calcmode="lin" valueType="num">
                                      <p:cBhvr>
                                        <p:cTn id="24" dur="75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right)">
                                      <p:cBhvr>
                                        <p:cTn id="33" dur="500"/>
                                        <p:tgtEl>
                                          <p:spTgt spid="43"/>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750"/>
                                        <p:tgtEl>
                                          <p:spTgt spid="42"/>
                                        </p:tgtEl>
                                      </p:cBhvr>
                                    </p:animEffect>
                                    <p:anim calcmode="lin" valueType="num">
                                      <p:cBhvr>
                                        <p:cTn id="37" dur="750" fill="hold"/>
                                        <p:tgtEl>
                                          <p:spTgt spid="42"/>
                                        </p:tgtEl>
                                        <p:attrNameLst>
                                          <p:attrName>ppt_x</p:attrName>
                                        </p:attrNameLst>
                                      </p:cBhvr>
                                      <p:tavLst>
                                        <p:tav tm="0">
                                          <p:val>
                                            <p:strVal val="#ppt_x"/>
                                          </p:val>
                                        </p:tav>
                                        <p:tav tm="100000">
                                          <p:val>
                                            <p:strVal val="#ppt_x"/>
                                          </p:val>
                                        </p:tav>
                                      </p:tavLst>
                                    </p:anim>
                                    <p:anim calcmode="lin" valueType="num">
                                      <p:cBhvr>
                                        <p:cTn id="38" dur="75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2250"/>
                            </p:stCondLst>
                            <p:childTnLst>
                              <p:par>
                                <p:cTn id="40" presetID="53" presetClass="entr" presetSubtype="16"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right)">
                                      <p:cBhvr>
                                        <p:cTn id="47" dur="500"/>
                                        <p:tgtEl>
                                          <p:spTgt spid="50"/>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750"/>
                                        <p:tgtEl>
                                          <p:spTgt spid="49"/>
                                        </p:tgtEl>
                                      </p:cBhvr>
                                    </p:animEffect>
                                    <p:anim calcmode="lin" valueType="num">
                                      <p:cBhvr>
                                        <p:cTn id="51" dur="750" fill="hold"/>
                                        <p:tgtEl>
                                          <p:spTgt spid="49"/>
                                        </p:tgtEl>
                                        <p:attrNameLst>
                                          <p:attrName>ppt_x</p:attrName>
                                        </p:attrNameLst>
                                      </p:cBhvr>
                                      <p:tavLst>
                                        <p:tav tm="0">
                                          <p:val>
                                            <p:strVal val="#ppt_x"/>
                                          </p:val>
                                        </p:tav>
                                        <p:tav tm="100000">
                                          <p:val>
                                            <p:strVal val="#ppt_x"/>
                                          </p:val>
                                        </p:tav>
                                      </p:tavLst>
                                    </p:anim>
                                    <p:anim calcmode="lin" valueType="num">
                                      <p:cBhvr>
                                        <p:cTn id="52" dur="750" fill="hold"/>
                                        <p:tgtEl>
                                          <p:spTgt spid="49"/>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Effect transition="in" filter="fade">
                                      <p:cBhvr>
                                        <p:cTn id="58" dur="500"/>
                                        <p:tgtEl>
                                          <p:spTgt spid="6"/>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right)">
                                      <p:cBhvr>
                                        <p:cTn id="61" dur="500"/>
                                        <p:tgtEl>
                                          <p:spTgt spid="7"/>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750"/>
                                        <p:tgtEl>
                                          <p:spTgt spid="3"/>
                                        </p:tgtEl>
                                      </p:cBhvr>
                                    </p:animEffect>
                                    <p:anim calcmode="lin" valueType="num">
                                      <p:cBhvr>
                                        <p:cTn id="65" dur="750" fill="hold"/>
                                        <p:tgtEl>
                                          <p:spTgt spid="3"/>
                                        </p:tgtEl>
                                        <p:attrNameLst>
                                          <p:attrName>ppt_x</p:attrName>
                                        </p:attrNameLst>
                                      </p:cBhvr>
                                      <p:tavLst>
                                        <p:tav tm="0">
                                          <p:val>
                                            <p:strVal val="#ppt_x"/>
                                          </p:val>
                                        </p:tav>
                                        <p:tav tm="100000">
                                          <p:val>
                                            <p:strVal val="#ppt_x"/>
                                          </p:val>
                                        </p:tav>
                                      </p:tavLst>
                                    </p:anim>
                                    <p:anim calcmode="lin" valueType="num">
                                      <p:cBhvr>
                                        <p:cTn id="66" dur="750" fill="hold"/>
                                        <p:tgtEl>
                                          <p:spTgt spid="3"/>
                                        </p:tgtEl>
                                        <p:attrNameLst>
                                          <p:attrName>ppt_y</p:attrName>
                                        </p:attrNameLst>
                                      </p:cBhvr>
                                      <p:tavLst>
                                        <p:tav tm="0">
                                          <p:val>
                                            <p:strVal val="#ppt_y+.1"/>
                                          </p:val>
                                        </p:tav>
                                        <p:tav tm="100000">
                                          <p:val>
                                            <p:strVal val="#ppt_y"/>
                                          </p:val>
                                        </p:tav>
                                      </p:tavLst>
                                    </p:anim>
                                  </p:childTnLst>
                                </p:cTn>
                              </p:par>
                            </p:childTnLst>
                          </p:cTn>
                        </p:par>
                        <p:par>
                          <p:cTn id="67" fill="hold">
                            <p:stCondLst>
                              <p:cond delay="3750"/>
                            </p:stCondLst>
                            <p:childTnLst>
                              <p:par>
                                <p:cTn id="68" presetID="53" presetClass="entr" presetSubtype="16"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p:cTn id="70" dur="500" fill="hold"/>
                                        <p:tgtEl>
                                          <p:spTgt spid="5"/>
                                        </p:tgtEl>
                                        <p:attrNameLst>
                                          <p:attrName>ppt_w</p:attrName>
                                        </p:attrNameLst>
                                      </p:cBhvr>
                                      <p:tavLst>
                                        <p:tav tm="0">
                                          <p:val>
                                            <p:fltVal val="0"/>
                                          </p:val>
                                        </p:tav>
                                        <p:tav tm="100000">
                                          <p:val>
                                            <p:strVal val="#ppt_w"/>
                                          </p:val>
                                        </p:tav>
                                      </p:tavLst>
                                    </p:anim>
                                    <p:anim calcmode="lin" valueType="num">
                                      <p:cBhvr>
                                        <p:cTn id="71" dur="500" fill="hold"/>
                                        <p:tgtEl>
                                          <p:spTgt spid="5"/>
                                        </p:tgtEl>
                                        <p:attrNameLst>
                                          <p:attrName>ppt_h</p:attrName>
                                        </p:attrNameLst>
                                      </p:cBhvr>
                                      <p:tavLst>
                                        <p:tav tm="0">
                                          <p:val>
                                            <p:fltVal val="0"/>
                                          </p:val>
                                        </p:tav>
                                        <p:tav tm="100000">
                                          <p:val>
                                            <p:strVal val="#ppt_h"/>
                                          </p:val>
                                        </p:tav>
                                      </p:tavLst>
                                    </p:anim>
                                    <p:animEffect transition="in" filter="fade">
                                      <p:cBhvr>
                                        <p:cTn id="72" dur="500"/>
                                        <p:tgtEl>
                                          <p:spTgt spid="5"/>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750"/>
                                        <p:tgtEl>
                                          <p:spTgt spid="21"/>
                                        </p:tgtEl>
                                      </p:cBhvr>
                                    </p:animEffect>
                                    <p:anim calcmode="lin" valueType="num">
                                      <p:cBhvr>
                                        <p:cTn id="79" dur="750" fill="hold"/>
                                        <p:tgtEl>
                                          <p:spTgt spid="21"/>
                                        </p:tgtEl>
                                        <p:attrNameLst>
                                          <p:attrName>ppt_x</p:attrName>
                                        </p:attrNameLst>
                                      </p:cBhvr>
                                      <p:tavLst>
                                        <p:tav tm="0">
                                          <p:val>
                                            <p:strVal val="#ppt_x"/>
                                          </p:val>
                                        </p:tav>
                                        <p:tav tm="100000">
                                          <p:val>
                                            <p:strVal val="#ppt_x"/>
                                          </p:val>
                                        </p:tav>
                                      </p:tavLst>
                                    </p:anim>
                                    <p:anim calcmode="lin" valueType="num">
                                      <p:cBhvr>
                                        <p:cTn id="80" dur="750" fill="hold"/>
                                        <p:tgtEl>
                                          <p:spTgt spid="21"/>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53" presetClass="entr" presetSubtype="16"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fill="hold"/>
                                        <p:tgtEl>
                                          <p:spTgt spid="19"/>
                                        </p:tgtEl>
                                        <p:attrNameLst>
                                          <p:attrName>ppt_w</p:attrName>
                                        </p:attrNameLst>
                                      </p:cBhvr>
                                      <p:tavLst>
                                        <p:tav tm="0">
                                          <p:val>
                                            <p:fltVal val="0"/>
                                          </p:val>
                                        </p:tav>
                                        <p:tav tm="100000">
                                          <p:val>
                                            <p:strVal val="#ppt_w"/>
                                          </p:val>
                                        </p:tav>
                                      </p:tavLst>
                                    </p:anim>
                                    <p:anim calcmode="lin" valueType="num">
                                      <p:cBhvr>
                                        <p:cTn id="85" dur="500" fill="hold"/>
                                        <p:tgtEl>
                                          <p:spTgt spid="19"/>
                                        </p:tgtEl>
                                        <p:attrNameLst>
                                          <p:attrName>ppt_h</p:attrName>
                                        </p:attrNameLst>
                                      </p:cBhvr>
                                      <p:tavLst>
                                        <p:tav tm="0">
                                          <p:val>
                                            <p:fltVal val="0"/>
                                          </p:val>
                                        </p:tav>
                                        <p:tav tm="100000">
                                          <p:val>
                                            <p:strVal val="#ppt_h"/>
                                          </p:val>
                                        </p:tav>
                                      </p:tavLst>
                                    </p:anim>
                                    <p:animEffect transition="in" filter="fade">
                                      <p:cBhvr>
                                        <p:cTn id="86" dur="500"/>
                                        <p:tgtEl>
                                          <p:spTgt spid="1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750"/>
                                        <p:tgtEl>
                                          <p:spTgt spid="28"/>
                                        </p:tgtEl>
                                      </p:cBhvr>
                                    </p:animEffect>
                                    <p:anim calcmode="lin" valueType="num">
                                      <p:cBhvr>
                                        <p:cTn id="93" dur="750" fill="hold"/>
                                        <p:tgtEl>
                                          <p:spTgt spid="28"/>
                                        </p:tgtEl>
                                        <p:attrNameLst>
                                          <p:attrName>ppt_x</p:attrName>
                                        </p:attrNameLst>
                                      </p:cBhvr>
                                      <p:tavLst>
                                        <p:tav tm="0">
                                          <p:val>
                                            <p:strVal val="#ppt_x"/>
                                          </p:val>
                                        </p:tav>
                                        <p:tav tm="100000">
                                          <p:val>
                                            <p:strVal val="#ppt_x"/>
                                          </p:val>
                                        </p:tav>
                                      </p:tavLst>
                                    </p:anim>
                                    <p:anim calcmode="lin" valueType="num">
                                      <p:cBhvr>
                                        <p:cTn id="94" dur="750" fill="hold"/>
                                        <p:tgtEl>
                                          <p:spTgt spid="28"/>
                                        </p:tgtEl>
                                        <p:attrNameLst>
                                          <p:attrName>ppt_y</p:attrName>
                                        </p:attrNameLst>
                                      </p:cBhvr>
                                      <p:tavLst>
                                        <p:tav tm="0">
                                          <p:val>
                                            <p:strVal val="#ppt_y+.1"/>
                                          </p:val>
                                        </p:tav>
                                        <p:tav tm="100000">
                                          <p:val>
                                            <p:strVal val="#ppt_y"/>
                                          </p:val>
                                        </p:tav>
                                      </p:tavLst>
                                    </p:anim>
                                  </p:childTnLst>
                                </p:cTn>
                              </p:par>
                            </p:childTnLst>
                          </p:cTn>
                        </p:par>
                        <p:par>
                          <p:cTn id="95" fill="hold">
                            <p:stCondLst>
                              <p:cond delay="5250"/>
                            </p:stCondLst>
                            <p:childTnLst>
                              <p:par>
                                <p:cTn id="96" presetID="53" presetClass="entr" presetSubtype="16" fill="hold" nodeType="afterEffect">
                                  <p:stCondLst>
                                    <p:cond delay="0"/>
                                  </p:stCondLst>
                                  <p:childTnLst>
                                    <p:set>
                                      <p:cBhvr>
                                        <p:cTn id="97" dur="1" fill="hold">
                                          <p:stCondLst>
                                            <p:cond delay="0"/>
                                          </p:stCondLst>
                                        </p:cTn>
                                        <p:tgtEl>
                                          <p:spTgt spid="47"/>
                                        </p:tgtEl>
                                        <p:attrNameLst>
                                          <p:attrName>style.visibility</p:attrName>
                                        </p:attrNameLst>
                                      </p:cBhvr>
                                      <p:to>
                                        <p:strVal val="visible"/>
                                      </p:to>
                                    </p:set>
                                    <p:anim calcmode="lin" valueType="num">
                                      <p:cBhvr>
                                        <p:cTn id="98" dur="500" fill="hold"/>
                                        <p:tgtEl>
                                          <p:spTgt spid="47"/>
                                        </p:tgtEl>
                                        <p:attrNameLst>
                                          <p:attrName>ppt_w</p:attrName>
                                        </p:attrNameLst>
                                      </p:cBhvr>
                                      <p:tavLst>
                                        <p:tav tm="0">
                                          <p:val>
                                            <p:fltVal val="0"/>
                                          </p:val>
                                        </p:tav>
                                        <p:tav tm="100000">
                                          <p:val>
                                            <p:strVal val="#ppt_w"/>
                                          </p:val>
                                        </p:tav>
                                      </p:tavLst>
                                    </p:anim>
                                    <p:anim calcmode="lin" valueType="num">
                                      <p:cBhvr>
                                        <p:cTn id="99" dur="500" fill="hold"/>
                                        <p:tgtEl>
                                          <p:spTgt spid="47"/>
                                        </p:tgtEl>
                                        <p:attrNameLst>
                                          <p:attrName>ppt_h</p:attrName>
                                        </p:attrNameLst>
                                      </p:cBhvr>
                                      <p:tavLst>
                                        <p:tav tm="0">
                                          <p:val>
                                            <p:fltVal val="0"/>
                                          </p:val>
                                        </p:tav>
                                        <p:tav tm="100000">
                                          <p:val>
                                            <p:strVal val="#ppt_h"/>
                                          </p:val>
                                        </p:tav>
                                      </p:tavLst>
                                    </p:anim>
                                    <p:animEffect transition="in" filter="fade">
                                      <p:cBhvr>
                                        <p:cTn id="100" dur="500"/>
                                        <p:tgtEl>
                                          <p:spTgt spid="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left)">
                                      <p:cBhvr>
                                        <p:cTn id="103" dur="500"/>
                                        <p:tgtEl>
                                          <p:spTgt spid="34"/>
                                        </p:tgtEl>
                                      </p:cBhvr>
                                    </p:animEffect>
                                  </p:childTnLst>
                                </p:cTn>
                              </p:par>
                              <p:par>
                                <p:cTn id="104" presetID="42" presetClass="entr" presetSubtype="0"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750"/>
                                        <p:tgtEl>
                                          <p:spTgt spid="33"/>
                                        </p:tgtEl>
                                      </p:cBhvr>
                                    </p:animEffect>
                                    <p:anim calcmode="lin" valueType="num">
                                      <p:cBhvr>
                                        <p:cTn id="107" dur="750" fill="hold"/>
                                        <p:tgtEl>
                                          <p:spTgt spid="33"/>
                                        </p:tgtEl>
                                        <p:attrNameLst>
                                          <p:attrName>ppt_x</p:attrName>
                                        </p:attrNameLst>
                                      </p:cBhvr>
                                      <p:tavLst>
                                        <p:tav tm="0">
                                          <p:val>
                                            <p:strVal val="#ppt_x"/>
                                          </p:val>
                                        </p:tav>
                                        <p:tav tm="100000">
                                          <p:val>
                                            <p:strVal val="#ppt_x"/>
                                          </p:val>
                                        </p:tav>
                                      </p:tavLst>
                                    </p:anim>
                                    <p:anim calcmode="lin" valueType="num">
                                      <p:cBhvr>
                                        <p:cTn id="108" dur="750" fill="hold"/>
                                        <p:tgtEl>
                                          <p:spTgt spid="33"/>
                                        </p:tgtEl>
                                        <p:attrNameLst>
                                          <p:attrName>ppt_y</p:attrName>
                                        </p:attrNameLst>
                                      </p:cBhvr>
                                      <p:tavLst>
                                        <p:tav tm="0">
                                          <p:val>
                                            <p:strVal val="#ppt_y+.1"/>
                                          </p:val>
                                        </p:tav>
                                        <p:tav tm="100000">
                                          <p:val>
                                            <p:strVal val="#ppt_y"/>
                                          </p:val>
                                        </p:tav>
                                      </p:tavLst>
                                    </p:anim>
                                  </p:childTnLst>
                                </p:cTn>
                              </p:par>
                            </p:childTnLst>
                          </p:cTn>
                        </p:par>
                        <p:par>
                          <p:cTn id="109" fill="hold">
                            <p:stCondLst>
                              <p:cond delay="6000"/>
                            </p:stCondLst>
                            <p:childTnLst>
                              <p:par>
                                <p:cTn id="110" presetID="53" presetClass="entr" presetSubtype="16" fill="hold" nodeType="afterEffect">
                                  <p:stCondLst>
                                    <p:cond delay="0"/>
                                  </p:stCondLst>
                                  <p:childTnLst>
                                    <p:set>
                                      <p:cBhvr>
                                        <p:cTn id="111" dur="1" fill="hold">
                                          <p:stCondLst>
                                            <p:cond delay="0"/>
                                          </p:stCondLst>
                                        </p:cTn>
                                        <p:tgtEl>
                                          <p:spTgt spid="54"/>
                                        </p:tgtEl>
                                        <p:attrNameLst>
                                          <p:attrName>style.visibility</p:attrName>
                                        </p:attrNameLst>
                                      </p:cBhvr>
                                      <p:to>
                                        <p:strVal val="visible"/>
                                      </p:to>
                                    </p:set>
                                    <p:anim calcmode="lin" valueType="num">
                                      <p:cBhvr>
                                        <p:cTn id="112" dur="500" fill="hold"/>
                                        <p:tgtEl>
                                          <p:spTgt spid="54"/>
                                        </p:tgtEl>
                                        <p:attrNameLst>
                                          <p:attrName>ppt_w</p:attrName>
                                        </p:attrNameLst>
                                      </p:cBhvr>
                                      <p:tavLst>
                                        <p:tav tm="0">
                                          <p:val>
                                            <p:fltVal val="0"/>
                                          </p:val>
                                        </p:tav>
                                        <p:tav tm="100000">
                                          <p:val>
                                            <p:strVal val="#ppt_w"/>
                                          </p:val>
                                        </p:tav>
                                      </p:tavLst>
                                    </p:anim>
                                    <p:anim calcmode="lin" valueType="num">
                                      <p:cBhvr>
                                        <p:cTn id="113" dur="500" fill="hold"/>
                                        <p:tgtEl>
                                          <p:spTgt spid="54"/>
                                        </p:tgtEl>
                                        <p:attrNameLst>
                                          <p:attrName>ppt_h</p:attrName>
                                        </p:attrNameLst>
                                      </p:cBhvr>
                                      <p:tavLst>
                                        <p:tav tm="0">
                                          <p:val>
                                            <p:fltVal val="0"/>
                                          </p:val>
                                        </p:tav>
                                        <p:tav tm="100000">
                                          <p:val>
                                            <p:strVal val="#ppt_h"/>
                                          </p:val>
                                        </p:tav>
                                      </p:tavLst>
                                    </p:anim>
                                    <p:animEffect transition="in" filter="fade">
                                      <p:cBhvr>
                                        <p:cTn id="114" dur="500"/>
                                        <p:tgtEl>
                                          <p:spTgt spid="54"/>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wipe(left)">
                                      <p:cBhvr>
                                        <p:cTn id="117" dur="500"/>
                                        <p:tgtEl>
                                          <p:spTgt spid="39"/>
                                        </p:tgtEl>
                                      </p:cBhvr>
                                    </p:animEffect>
                                  </p:childTnLst>
                                </p:cTn>
                              </p:par>
                              <p:par>
                                <p:cTn id="118" presetID="42"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750"/>
                                        <p:tgtEl>
                                          <p:spTgt spid="38"/>
                                        </p:tgtEl>
                                      </p:cBhvr>
                                    </p:animEffect>
                                    <p:anim calcmode="lin" valueType="num">
                                      <p:cBhvr>
                                        <p:cTn id="121" dur="750" fill="hold"/>
                                        <p:tgtEl>
                                          <p:spTgt spid="38"/>
                                        </p:tgtEl>
                                        <p:attrNameLst>
                                          <p:attrName>ppt_x</p:attrName>
                                        </p:attrNameLst>
                                      </p:cBhvr>
                                      <p:tavLst>
                                        <p:tav tm="0">
                                          <p:val>
                                            <p:strVal val="#ppt_x"/>
                                          </p:val>
                                        </p:tav>
                                        <p:tav tm="100000">
                                          <p:val>
                                            <p:strVal val="#ppt_x"/>
                                          </p:val>
                                        </p:tav>
                                      </p:tavLst>
                                    </p:anim>
                                    <p:anim calcmode="lin" valueType="num">
                                      <p:cBhvr>
                                        <p:cTn id="122" dur="75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21" grpId="0"/>
      <p:bldP spid="22" grpId="0"/>
      <p:bldP spid="28" grpId="0"/>
      <p:bldP spid="29" grpId="0"/>
      <p:bldP spid="33" grpId="0"/>
      <p:bldP spid="34" grpId="0"/>
      <p:bldP spid="38" grpId="0"/>
      <p:bldP spid="39" grpId="0"/>
      <p:bldP spid="42" grpId="0"/>
      <p:bldP spid="43" grpId="0"/>
      <p:bldP spid="49" grpId="0"/>
      <p:bldP spid="50" grpId="0"/>
      <p:bldP spid="3"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陈小写">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学校概况</a:t>
            </a:r>
          </a:p>
        </p:txBody>
      </p:sp>
      <p:grpSp>
        <p:nvGrpSpPr>
          <p:cNvPr id="9" name="组合 8">
            <a:extLst>
              <a:ext uri="{FF2B5EF4-FFF2-40B4-BE49-F238E27FC236}">
                <a16:creationId xmlns:a16="http://schemas.microsoft.com/office/drawing/2014/main" id="{C85F76FA-D025-52EB-BC82-C218C464F4F6}"/>
              </a:ext>
            </a:extLst>
          </p:cNvPr>
          <p:cNvGrpSpPr/>
          <p:nvPr/>
        </p:nvGrpSpPr>
        <p:grpSpPr>
          <a:xfrm>
            <a:off x="605939" y="1437793"/>
            <a:ext cx="5490061" cy="1440016"/>
            <a:chOff x="605939" y="1437793"/>
            <a:chExt cx="5490061" cy="1440016"/>
          </a:xfrm>
        </p:grpSpPr>
        <p:grpSp>
          <p:nvGrpSpPr>
            <p:cNvPr id="35" name="组合 34">
              <a:extLst>
                <a:ext uri="{FF2B5EF4-FFF2-40B4-BE49-F238E27FC236}">
                  <a16:creationId xmlns:a16="http://schemas.microsoft.com/office/drawing/2014/main" id="{C4DCA389-C760-7985-4A77-FFC104669D09}"/>
                </a:ext>
              </a:extLst>
            </p:cNvPr>
            <p:cNvGrpSpPr/>
            <p:nvPr/>
          </p:nvGrpSpPr>
          <p:grpSpPr>
            <a:xfrm>
              <a:off x="605939" y="1437793"/>
              <a:ext cx="5490061" cy="1440016"/>
              <a:chOff x="605939" y="1628980"/>
              <a:chExt cx="5490061" cy="1440016"/>
            </a:xfrm>
          </p:grpSpPr>
          <p:sp>
            <p:nvSpPr>
              <p:cNvPr id="10" name="矩形: 圆角 9">
                <a:extLst>
                  <a:ext uri="{FF2B5EF4-FFF2-40B4-BE49-F238E27FC236}">
                    <a16:creationId xmlns:a16="http://schemas.microsoft.com/office/drawing/2014/main" id="{3F062FEF-67E0-20E7-0A2C-BA4F7246F10D}"/>
                  </a:ext>
                </a:extLst>
              </p:cNvPr>
              <p:cNvSpPr/>
              <p:nvPr/>
            </p:nvSpPr>
            <p:spPr>
              <a:xfrm>
                <a:off x="605939" y="1628980"/>
                <a:ext cx="5490061" cy="1440016"/>
              </a:xfrm>
              <a:prstGeom prst="roundRect">
                <a:avLst>
                  <a:gd name="adj" fmla="val 6588"/>
                </a:avLst>
              </a:prstGeom>
              <a:solidFill>
                <a:schemeClr val="bg1"/>
              </a:solidFill>
              <a:ln>
                <a:noFill/>
              </a:ln>
              <a:effectLst>
                <a:outerShdw blurRad="127000" dist="38100" dir="2700000" algn="tl"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0" name="直接连接符 19">
                <a:extLst>
                  <a:ext uri="{FF2B5EF4-FFF2-40B4-BE49-F238E27FC236}">
                    <a16:creationId xmlns:a16="http://schemas.microsoft.com/office/drawing/2014/main" id="{AABFDDBA-865D-C974-DAAA-06D9EB0DD384}"/>
                  </a:ext>
                </a:extLst>
              </p:cNvPr>
              <p:cNvCxnSpPr>
                <a:cxnSpLocks/>
              </p:cNvCxnSpPr>
              <p:nvPr/>
            </p:nvCxnSpPr>
            <p:spPr>
              <a:xfrm>
                <a:off x="605939" y="1943984"/>
                <a:ext cx="0" cy="810009"/>
              </a:xfrm>
              <a:prstGeom prst="line">
                <a:avLst/>
              </a:prstGeom>
              <a:ln w="57150" cap="rnd">
                <a:solidFill>
                  <a:srgbClr val="7D552E"/>
                </a:solidFill>
              </a:ln>
            </p:spPr>
            <p:style>
              <a:lnRef idx="1">
                <a:schemeClr val="accent1"/>
              </a:lnRef>
              <a:fillRef idx="0">
                <a:schemeClr val="accent1"/>
              </a:fillRef>
              <a:effectRef idx="0">
                <a:schemeClr val="accent1"/>
              </a:effectRef>
              <a:fontRef idx="minor">
                <a:schemeClr val="tx1"/>
              </a:fontRef>
            </p:style>
          </p:cxnSp>
        </p:grpSp>
        <p:sp>
          <p:nvSpPr>
            <p:cNvPr id="37" name="陈小写10-3">
              <a:extLst>
                <a:ext uri="{FF2B5EF4-FFF2-40B4-BE49-F238E27FC236}">
                  <a16:creationId xmlns:a16="http://schemas.microsoft.com/office/drawing/2014/main" id="{29D71DC3-255C-BCFE-8844-C30936533ED3}"/>
                </a:ext>
              </a:extLst>
            </p:cNvPr>
            <p:cNvSpPr txBox="1"/>
            <p:nvPr/>
          </p:nvSpPr>
          <p:spPr>
            <a:xfrm>
              <a:off x="1840364" y="2114703"/>
              <a:ext cx="3802615" cy="646331"/>
            </a:xfrm>
            <a:prstGeom prst="rect">
              <a:avLst/>
            </a:prstGeom>
            <a:noFill/>
          </p:spPr>
          <p:txBody>
            <a:bodyPr wrap="square">
              <a:spAutoFit/>
            </a:bodyPr>
            <a:lstStyle/>
            <a:p>
              <a:r>
                <a:rPr lang="zh-CN" altLang="en-US" sz="1800" dirty="0">
                  <a:solidFill>
                    <a:schemeClr val="tx1">
                      <a:lumMod val="65000"/>
                      <a:lumOff val="35000"/>
                    </a:schemeClr>
                  </a:solidFill>
                  <a:cs typeface="+mn-ea"/>
                  <a:sym typeface="+mn-lt"/>
                </a:rPr>
                <a:t>培养应用型人才，服务地方经济与行业发展</a:t>
              </a:r>
            </a:p>
          </p:txBody>
        </p:sp>
        <p:sp>
          <p:nvSpPr>
            <p:cNvPr id="36" name="陈小写10-2">
              <a:extLst>
                <a:ext uri="{FF2B5EF4-FFF2-40B4-BE49-F238E27FC236}">
                  <a16:creationId xmlns:a16="http://schemas.microsoft.com/office/drawing/2014/main" id="{0CE05C66-DCB0-A526-B6C5-FF5D4F8BFEC2}"/>
                </a:ext>
              </a:extLst>
            </p:cNvPr>
            <p:cNvSpPr txBox="1"/>
            <p:nvPr/>
          </p:nvSpPr>
          <p:spPr>
            <a:xfrm>
              <a:off x="1840364" y="1625688"/>
              <a:ext cx="3697643" cy="461665"/>
            </a:xfrm>
            <a:prstGeom prst="rect">
              <a:avLst/>
            </a:prstGeom>
            <a:noFill/>
          </p:spPr>
          <p:txBody>
            <a:bodyPr wrap="square">
              <a:spAutoFit/>
            </a:bodyPr>
            <a:lstStyle/>
            <a:p>
              <a:r>
                <a:rPr lang="zh-CN" altLang="en-US" sz="2400" b="1" dirty="0">
                  <a:gradFill>
                    <a:gsLst>
                      <a:gs pos="20000">
                        <a:srgbClr val="CB9F73"/>
                      </a:gs>
                      <a:gs pos="62000">
                        <a:srgbClr val="7D552E"/>
                      </a:gs>
                    </a:gsLst>
                    <a:lin ang="2700000" scaled="1"/>
                  </a:gradFill>
                  <a:cs typeface="+mn-ea"/>
                  <a:sym typeface="+mn-lt"/>
                </a:rPr>
                <a:t>教育理念</a:t>
              </a:r>
              <a:endParaRPr lang="en-US" altLang="zh-CN" sz="2400" b="1" dirty="0">
                <a:gradFill>
                  <a:gsLst>
                    <a:gs pos="20000">
                      <a:srgbClr val="CB9F73"/>
                    </a:gs>
                    <a:gs pos="62000">
                      <a:srgbClr val="7D552E"/>
                    </a:gs>
                  </a:gsLst>
                  <a:lin ang="2700000" scaled="1"/>
                </a:gradFill>
                <a:cs typeface="+mn-ea"/>
                <a:sym typeface="+mn-lt"/>
              </a:endParaRPr>
            </a:p>
          </p:txBody>
        </p:sp>
        <p:grpSp>
          <p:nvGrpSpPr>
            <p:cNvPr id="5" name="组合 4">
              <a:extLst>
                <a:ext uri="{FF2B5EF4-FFF2-40B4-BE49-F238E27FC236}">
                  <a16:creationId xmlns:a16="http://schemas.microsoft.com/office/drawing/2014/main" id="{FCEB49DC-D4A3-C17A-9668-B061DDC9D13B}"/>
                </a:ext>
              </a:extLst>
            </p:cNvPr>
            <p:cNvGrpSpPr/>
            <p:nvPr/>
          </p:nvGrpSpPr>
          <p:grpSpPr>
            <a:xfrm>
              <a:off x="956761" y="1782211"/>
              <a:ext cx="664984" cy="664984"/>
              <a:chOff x="5472828" y="5146855"/>
              <a:chExt cx="1243318" cy="1243318"/>
            </a:xfrm>
          </p:grpSpPr>
          <p:sp>
            <p:nvSpPr>
              <p:cNvPr id="2" name="椭圆 1">
                <a:extLst>
                  <a:ext uri="{FF2B5EF4-FFF2-40B4-BE49-F238E27FC236}">
                    <a16:creationId xmlns:a16="http://schemas.microsoft.com/office/drawing/2014/main" id="{C91DF22F-F959-D473-A992-B32A1C4EF63F}"/>
                  </a:ext>
                </a:extLst>
              </p:cNvPr>
              <p:cNvSpPr/>
              <p:nvPr/>
            </p:nvSpPr>
            <p:spPr>
              <a:xfrm>
                <a:off x="5472828" y="5146855"/>
                <a:ext cx="1243318" cy="1243318"/>
              </a:xfrm>
              <a:prstGeom prst="ellipse">
                <a:avLst/>
              </a:prstGeom>
              <a:gradFill>
                <a:gsLst>
                  <a:gs pos="0">
                    <a:srgbClr val="7D552E">
                      <a:alpha val="65000"/>
                    </a:srgbClr>
                  </a:gs>
                  <a:gs pos="100000">
                    <a:srgbClr val="573C21"/>
                  </a:gs>
                </a:gsLst>
                <a:lin ang="5400000" scaled="1"/>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陈小写9">
                <a:extLst>
                  <a:ext uri="{FF2B5EF4-FFF2-40B4-BE49-F238E27FC236}">
                    <a16:creationId xmlns:a16="http://schemas.microsoft.com/office/drawing/2014/main" id="{9876AD0F-8590-28F0-CB02-2B2D899A0712}"/>
                  </a:ext>
                </a:extLst>
              </p:cNvPr>
              <p:cNvSpPr/>
              <p:nvPr/>
            </p:nvSpPr>
            <p:spPr>
              <a:xfrm>
                <a:off x="578175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grpSp>
        <p:nvGrpSpPr>
          <p:cNvPr id="4" name="组合 3">
            <a:extLst>
              <a:ext uri="{FF2B5EF4-FFF2-40B4-BE49-F238E27FC236}">
                <a16:creationId xmlns:a16="http://schemas.microsoft.com/office/drawing/2014/main" id="{7A4770BE-5B85-3CA2-DB6E-5B500DCD6D15}"/>
              </a:ext>
            </a:extLst>
          </p:cNvPr>
          <p:cNvGrpSpPr/>
          <p:nvPr/>
        </p:nvGrpSpPr>
        <p:grpSpPr>
          <a:xfrm>
            <a:off x="605939" y="3108404"/>
            <a:ext cx="5490061" cy="1440016"/>
            <a:chOff x="605939" y="3108404"/>
            <a:chExt cx="5490061" cy="1440016"/>
          </a:xfrm>
        </p:grpSpPr>
        <p:grpSp>
          <p:nvGrpSpPr>
            <p:cNvPr id="39" name="组合 38">
              <a:extLst>
                <a:ext uri="{FF2B5EF4-FFF2-40B4-BE49-F238E27FC236}">
                  <a16:creationId xmlns:a16="http://schemas.microsoft.com/office/drawing/2014/main" id="{28A42017-5EEC-3630-9711-62CAF9672394}"/>
                </a:ext>
              </a:extLst>
            </p:cNvPr>
            <p:cNvGrpSpPr/>
            <p:nvPr/>
          </p:nvGrpSpPr>
          <p:grpSpPr>
            <a:xfrm>
              <a:off x="605939" y="3108404"/>
              <a:ext cx="5490061" cy="1440016"/>
              <a:chOff x="582306" y="1949271"/>
              <a:chExt cx="5490061" cy="1440016"/>
            </a:xfrm>
          </p:grpSpPr>
          <p:grpSp>
            <p:nvGrpSpPr>
              <p:cNvPr id="40" name="组合 39">
                <a:extLst>
                  <a:ext uri="{FF2B5EF4-FFF2-40B4-BE49-F238E27FC236}">
                    <a16:creationId xmlns:a16="http://schemas.microsoft.com/office/drawing/2014/main" id="{C85E98E2-B0D2-5F2A-87C9-62EE6A50889E}"/>
                  </a:ext>
                </a:extLst>
              </p:cNvPr>
              <p:cNvGrpSpPr/>
              <p:nvPr/>
            </p:nvGrpSpPr>
            <p:grpSpPr>
              <a:xfrm>
                <a:off x="582306" y="1949271"/>
                <a:ext cx="5490061" cy="1440016"/>
                <a:chOff x="605939" y="1628980"/>
                <a:chExt cx="5490061" cy="1440016"/>
              </a:xfrm>
            </p:grpSpPr>
            <p:sp>
              <p:nvSpPr>
                <p:cNvPr id="43" name="矩形: 圆角 42">
                  <a:extLst>
                    <a:ext uri="{FF2B5EF4-FFF2-40B4-BE49-F238E27FC236}">
                      <a16:creationId xmlns:a16="http://schemas.microsoft.com/office/drawing/2014/main" id="{FC3EE15F-C333-654A-A1D2-1D79B10CCAC2}"/>
                    </a:ext>
                  </a:extLst>
                </p:cNvPr>
                <p:cNvSpPr/>
                <p:nvPr/>
              </p:nvSpPr>
              <p:spPr>
                <a:xfrm>
                  <a:off x="605939" y="1628980"/>
                  <a:ext cx="5490061" cy="1440016"/>
                </a:xfrm>
                <a:prstGeom prst="roundRect">
                  <a:avLst>
                    <a:gd name="adj" fmla="val 6588"/>
                  </a:avLst>
                </a:prstGeom>
                <a:solidFill>
                  <a:schemeClr val="bg1"/>
                </a:solidFill>
                <a:ln>
                  <a:noFill/>
                </a:ln>
                <a:effectLst>
                  <a:outerShdw blurRad="127000" dist="38100" dir="2700000" algn="tl"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4" name="直接连接符 43">
                  <a:extLst>
                    <a:ext uri="{FF2B5EF4-FFF2-40B4-BE49-F238E27FC236}">
                      <a16:creationId xmlns:a16="http://schemas.microsoft.com/office/drawing/2014/main" id="{1941561A-30EA-309E-A73B-49AAEBAC5D4E}"/>
                    </a:ext>
                  </a:extLst>
                </p:cNvPr>
                <p:cNvCxnSpPr>
                  <a:cxnSpLocks/>
                </p:cNvCxnSpPr>
                <p:nvPr/>
              </p:nvCxnSpPr>
              <p:spPr>
                <a:xfrm>
                  <a:off x="605939" y="1943984"/>
                  <a:ext cx="0" cy="810009"/>
                </a:xfrm>
                <a:prstGeom prst="line">
                  <a:avLst/>
                </a:prstGeom>
                <a:ln w="57150" cap="rnd">
                  <a:solidFill>
                    <a:srgbClr val="7D552E"/>
                  </a:solidFill>
                </a:ln>
              </p:spPr>
              <p:style>
                <a:lnRef idx="1">
                  <a:schemeClr val="accent1"/>
                </a:lnRef>
                <a:fillRef idx="0">
                  <a:schemeClr val="accent1"/>
                </a:fillRef>
                <a:effectRef idx="0">
                  <a:schemeClr val="accent1"/>
                </a:effectRef>
                <a:fontRef idx="minor">
                  <a:schemeClr val="tx1"/>
                </a:fontRef>
              </p:style>
            </p:cxnSp>
          </p:grpSp>
          <p:sp>
            <p:nvSpPr>
              <p:cNvPr id="41" name="陈小写10-2">
                <a:extLst>
                  <a:ext uri="{FF2B5EF4-FFF2-40B4-BE49-F238E27FC236}">
                    <a16:creationId xmlns:a16="http://schemas.microsoft.com/office/drawing/2014/main" id="{D5E755F2-36FB-3CB6-85F2-0AB9668E73D9}"/>
                  </a:ext>
                </a:extLst>
              </p:cNvPr>
              <p:cNvSpPr txBox="1"/>
              <p:nvPr/>
            </p:nvSpPr>
            <p:spPr>
              <a:xfrm>
                <a:off x="1816731" y="2255421"/>
                <a:ext cx="3697643" cy="461665"/>
              </a:xfrm>
              <a:prstGeom prst="rect">
                <a:avLst/>
              </a:prstGeom>
              <a:noFill/>
            </p:spPr>
            <p:txBody>
              <a:bodyPr wrap="square">
                <a:spAutoFit/>
              </a:bodyPr>
              <a:lstStyle/>
              <a:p>
                <a:r>
                  <a:rPr lang="zh-CN" altLang="en-US" sz="2400" b="1" dirty="0">
                    <a:gradFill>
                      <a:gsLst>
                        <a:gs pos="20000">
                          <a:srgbClr val="CB9F73"/>
                        </a:gs>
                        <a:gs pos="62000">
                          <a:srgbClr val="7D552E"/>
                        </a:gs>
                      </a:gsLst>
                      <a:lin ang="2700000" scaled="1"/>
                    </a:gradFill>
                    <a:cs typeface="+mn-ea"/>
                    <a:sym typeface="+mn-lt"/>
                  </a:rPr>
                  <a:t>校训</a:t>
                </a:r>
                <a:endParaRPr lang="en-US" altLang="zh-CN" sz="2400" b="1" dirty="0">
                  <a:gradFill>
                    <a:gsLst>
                      <a:gs pos="20000">
                        <a:srgbClr val="CB9F73"/>
                      </a:gs>
                      <a:gs pos="62000">
                        <a:srgbClr val="7D552E"/>
                      </a:gs>
                    </a:gsLst>
                    <a:lin ang="2700000" scaled="1"/>
                  </a:gradFill>
                  <a:cs typeface="+mn-ea"/>
                  <a:sym typeface="+mn-lt"/>
                </a:endParaRPr>
              </a:p>
            </p:txBody>
          </p:sp>
          <p:sp>
            <p:nvSpPr>
              <p:cNvPr id="42" name="陈小写10-3">
                <a:extLst>
                  <a:ext uri="{FF2B5EF4-FFF2-40B4-BE49-F238E27FC236}">
                    <a16:creationId xmlns:a16="http://schemas.microsoft.com/office/drawing/2014/main" id="{5679373C-4181-8EB8-6159-A3B2F17CBA61}"/>
                  </a:ext>
                </a:extLst>
              </p:cNvPr>
              <p:cNvSpPr txBox="1"/>
              <p:nvPr/>
            </p:nvSpPr>
            <p:spPr>
              <a:xfrm>
                <a:off x="1816731" y="2703732"/>
                <a:ext cx="3802615" cy="369332"/>
              </a:xfrm>
              <a:prstGeom prst="rect">
                <a:avLst/>
              </a:prstGeom>
              <a:noFill/>
            </p:spPr>
            <p:txBody>
              <a:bodyPr wrap="square">
                <a:spAutoFit/>
              </a:bodyPr>
              <a:lstStyle/>
              <a:p>
                <a:r>
                  <a:rPr lang="zh-CN" altLang="en-US" sz="1800" dirty="0">
                    <a:solidFill>
                      <a:schemeClr val="tx1">
                        <a:lumMod val="65000"/>
                        <a:lumOff val="35000"/>
                      </a:schemeClr>
                    </a:solidFill>
                    <a:cs typeface="+mn-ea"/>
                    <a:sym typeface="+mn-lt"/>
                  </a:rPr>
                  <a:t>尚信塑品致用立身</a:t>
                </a:r>
              </a:p>
            </p:txBody>
          </p:sp>
        </p:grpSp>
        <p:grpSp>
          <p:nvGrpSpPr>
            <p:cNvPr id="6" name="组合 5">
              <a:extLst>
                <a:ext uri="{FF2B5EF4-FFF2-40B4-BE49-F238E27FC236}">
                  <a16:creationId xmlns:a16="http://schemas.microsoft.com/office/drawing/2014/main" id="{C0AE7708-BC71-7F48-D8BE-9C5D7EB209B5}"/>
                </a:ext>
              </a:extLst>
            </p:cNvPr>
            <p:cNvGrpSpPr/>
            <p:nvPr/>
          </p:nvGrpSpPr>
          <p:grpSpPr>
            <a:xfrm>
              <a:off x="956761" y="3479336"/>
              <a:ext cx="664984" cy="664984"/>
              <a:chOff x="5472828" y="5146855"/>
              <a:chExt cx="1243318" cy="1243318"/>
            </a:xfrm>
          </p:grpSpPr>
          <p:sp>
            <p:nvSpPr>
              <p:cNvPr id="7" name="椭圆 6">
                <a:extLst>
                  <a:ext uri="{FF2B5EF4-FFF2-40B4-BE49-F238E27FC236}">
                    <a16:creationId xmlns:a16="http://schemas.microsoft.com/office/drawing/2014/main" id="{909BC1C9-7BC4-FD28-938E-E476CC2543C6}"/>
                  </a:ext>
                </a:extLst>
              </p:cNvPr>
              <p:cNvSpPr/>
              <p:nvPr/>
            </p:nvSpPr>
            <p:spPr>
              <a:xfrm>
                <a:off x="5472828" y="5146855"/>
                <a:ext cx="1243318" cy="1243318"/>
              </a:xfrm>
              <a:prstGeom prst="ellipse">
                <a:avLst/>
              </a:prstGeom>
              <a:gradFill>
                <a:gsLst>
                  <a:gs pos="0">
                    <a:srgbClr val="7D552E">
                      <a:alpha val="65000"/>
                    </a:srgbClr>
                  </a:gs>
                  <a:gs pos="100000">
                    <a:srgbClr val="573C21"/>
                  </a:gs>
                </a:gsLst>
                <a:lin ang="5400000" scaled="1"/>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陈小写9">
                <a:extLst>
                  <a:ext uri="{FF2B5EF4-FFF2-40B4-BE49-F238E27FC236}">
                    <a16:creationId xmlns:a16="http://schemas.microsoft.com/office/drawing/2014/main" id="{411ED93D-5C8E-3E63-6593-84929E7E32BA}"/>
                  </a:ext>
                </a:extLst>
              </p:cNvPr>
              <p:cNvSpPr/>
              <p:nvPr/>
            </p:nvSpPr>
            <p:spPr>
              <a:xfrm>
                <a:off x="578175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grpSp>
        <p:nvGrpSpPr>
          <p:cNvPr id="8" name="组合 7">
            <a:extLst>
              <a:ext uri="{FF2B5EF4-FFF2-40B4-BE49-F238E27FC236}">
                <a16:creationId xmlns:a16="http://schemas.microsoft.com/office/drawing/2014/main" id="{427BCE04-63FC-FEE4-E635-0FCDC3ABB568}"/>
              </a:ext>
            </a:extLst>
          </p:cNvPr>
          <p:cNvGrpSpPr/>
          <p:nvPr/>
        </p:nvGrpSpPr>
        <p:grpSpPr>
          <a:xfrm>
            <a:off x="605939" y="4779015"/>
            <a:ext cx="5490061" cy="1440016"/>
            <a:chOff x="605939" y="4779015"/>
            <a:chExt cx="5490061" cy="1440016"/>
          </a:xfrm>
        </p:grpSpPr>
        <p:grpSp>
          <p:nvGrpSpPr>
            <p:cNvPr id="45" name="组合 44">
              <a:extLst>
                <a:ext uri="{FF2B5EF4-FFF2-40B4-BE49-F238E27FC236}">
                  <a16:creationId xmlns:a16="http://schemas.microsoft.com/office/drawing/2014/main" id="{CEF0B0AC-AA93-902E-C5F6-8283FD8017DE}"/>
                </a:ext>
              </a:extLst>
            </p:cNvPr>
            <p:cNvGrpSpPr/>
            <p:nvPr/>
          </p:nvGrpSpPr>
          <p:grpSpPr>
            <a:xfrm>
              <a:off x="605939" y="4779015"/>
              <a:ext cx="5490061" cy="1440016"/>
              <a:chOff x="582306" y="1949271"/>
              <a:chExt cx="5490061" cy="1440016"/>
            </a:xfrm>
          </p:grpSpPr>
          <p:grpSp>
            <p:nvGrpSpPr>
              <p:cNvPr id="46" name="组合 45">
                <a:extLst>
                  <a:ext uri="{FF2B5EF4-FFF2-40B4-BE49-F238E27FC236}">
                    <a16:creationId xmlns:a16="http://schemas.microsoft.com/office/drawing/2014/main" id="{BD22B8F3-1430-8628-7DD3-47F30029A976}"/>
                  </a:ext>
                </a:extLst>
              </p:cNvPr>
              <p:cNvGrpSpPr/>
              <p:nvPr/>
            </p:nvGrpSpPr>
            <p:grpSpPr>
              <a:xfrm>
                <a:off x="582306" y="1949271"/>
                <a:ext cx="5490061" cy="1440016"/>
                <a:chOff x="605939" y="1628980"/>
                <a:chExt cx="5490061" cy="1440016"/>
              </a:xfrm>
            </p:grpSpPr>
            <p:sp>
              <p:nvSpPr>
                <p:cNvPr id="49" name="矩形: 圆角 48">
                  <a:extLst>
                    <a:ext uri="{FF2B5EF4-FFF2-40B4-BE49-F238E27FC236}">
                      <a16:creationId xmlns:a16="http://schemas.microsoft.com/office/drawing/2014/main" id="{8EA1B888-D480-C780-764A-C520ECB977DF}"/>
                    </a:ext>
                  </a:extLst>
                </p:cNvPr>
                <p:cNvSpPr/>
                <p:nvPr/>
              </p:nvSpPr>
              <p:spPr>
                <a:xfrm>
                  <a:off x="605939" y="1628980"/>
                  <a:ext cx="5490061" cy="1440016"/>
                </a:xfrm>
                <a:prstGeom prst="roundRect">
                  <a:avLst>
                    <a:gd name="adj" fmla="val 6588"/>
                  </a:avLst>
                </a:prstGeom>
                <a:solidFill>
                  <a:schemeClr val="bg1"/>
                </a:solidFill>
                <a:ln>
                  <a:noFill/>
                </a:ln>
                <a:effectLst>
                  <a:outerShdw blurRad="127000" dist="38100" dir="2700000" algn="tl"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0" name="直接连接符 49">
                  <a:extLst>
                    <a:ext uri="{FF2B5EF4-FFF2-40B4-BE49-F238E27FC236}">
                      <a16:creationId xmlns:a16="http://schemas.microsoft.com/office/drawing/2014/main" id="{59A18954-10E5-676A-D2F7-7E01F3A4C08D}"/>
                    </a:ext>
                  </a:extLst>
                </p:cNvPr>
                <p:cNvCxnSpPr>
                  <a:cxnSpLocks/>
                </p:cNvCxnSpPr>
                <p:nvPr/>
              </p:nvCxnSpPr>
              <p:spPr>
                <a:xfrm>
                  <a:off x="605939" y="1943984"/>
                  <a:ext cx="0" cy="810009"/>
                </a:xfrm>
                <a:prstGeom prst="line">
                  <a:avLst/>
                </a:prstGeom>
                <a:ln w="57150" cap="rnd">
                  <a:solidFill>
                    <a:srgbClr val="7D552E"/>
                  </a:solidFill>
                </a:ln>
              </p:spPr>
              <p:style>
                <a:lnRef idx="1">
                  <a:schemeClr val="accent1"/>
                </a:lnRef>
                <a:fillRef idx="0">
                  <a:schemeClr val="accent1"/>
                </a:fillRef>
                <a:effectRef idx="0">
                  <a:schemeClr val="accent1"/>
                </a:effectRef>
                <a:fontRef idx="minor">
                  <a:schemeClr val="tx1"/>
                </a:fontRef>
              </p:style>
            </p:cxnSp>
          </p:grpSp>
          <p:sp>
            <p:nvSpPr>
              <p:cNvPr id="47" name="陈小写10-2">
                <a:extLst>
                  <a:ext uri="{FF2B5EF4-FFF2-40B4-BE49-F238E27FC236}">
                    <a16:creationId xmlns:a16="http://schemas.microsoft.com/office/drawing/2014/main" id="{6B313A8F-6767-9663-21F1-C2DF2F23B0B8}"/>
                  </a:ext>
                </a:extLst>
              </p:cNvPr>
              <p:cNvSpPr txBox="1"/>
              <p:nvPr/>
            </p:nvSpPr>
            <p:spPr>
              <a:xfrm>
                <a:off x="1816731" y="2221296"/>
                <a:ext cx="3697643" cy="461665"/>
              </a:xfrm>
              <a:prstGeom prst="rect">
                <a:avLst/>
              </a:prstGeom>
              <a:noFill/>
            </p:spPr>
            <p:txBody>
              <a:bodyPr wrap="square">
                <a:spAutoFit/>
              </a:bodyPr>
              <a:lstStyle/>
              <a:p>
                <a:r>
                  <a:rPr lang="zh-CN" altLang="en-US" sz="2400" b="1" dirty="0">
                    <a:gradFill>
                      <a:gsLst>
                        <a:gs pos="20000">
                          <a:srgbClr val="CB9F73"/>
                        </a:gs>
                        <a:gs pos="62000">
                          <a:srgbClr val="7D552E"/>
                        </a:gs>
                      </a:gsLst>
                      <a:lin ang="2700000" scaled="1"/>
                    </a:gradFill>
                    <a:cs typeface="+mn-ea"/>
                    <a:sym typeface="+mn-lt"/>
                  </a:rPr>
                  <a:t>学校定位</a:t>
                </a:r>
                <a:endParaRPr lang="en-US" altLang="zh-CN" sz="2400" b="1" dirty="0">
                  <a:gradFill>
                    <a:gsLst>
                      <a:gs pos="20000">
                        <a:srgbClr val="CB9F73"/>
                      </a:gs>
                      <a:gs pos="62000">
                        <a:srgbClr val="7D552E"/>
                      </a:gs>
                    </a:gsLst>
                    <a:lin ang="2700000" scaled="1"/>
                  </a:gradFill>
                  <a:cs typeface="+mn-ea"/>
                  <a:sym typeface="+mn-lt"/>
                </a:endParaRPr>
              </a:p>
            </p:txBody>
          </p:sp>
          <p:sp>
            <p:nvSpPr>
              <p:cNvPr id="48" name="陈小写10-3">
                <a:extLst>
                  <a:ext uri="{FF2B5EF4-FFF2-40B4-BE49-F238E27FC236}">
                    <a16:creationId xmlns:a16="http://schemas.microsoft.com/office/drawing/2014/main" id="{B96D6308-A609-E44D-3756-E08F73C28D38}"/>
                  </a:ext>
                </a:extLst>
              </p:cNvPr>
              <p:cNvSpPr txBox="1"/>
              <p:nvPr/>
            </p:nvSpPr>
            <p:spPr>
              <a:xfrm>
                <a:off x="1816731" y="2704952"/>
                <a:ext cx="3802615" cy="369332"/>
              </a:xfrm>
              <a:prstGeom prst="rect">
                <a:avLst/>
              </a:prstGeom>
              <a:noFill/>
            </p:spPr>
            <p:txBody>
              <a:bodyPr wrap="square">
                <a:spAutoFit/>
              </a:bodyPr>
              <a:lstStyle/>
              <a:p>
                <a:r>
                  <a:rPr lang="zh-CN" altLang="en-US" sz="1800" dirty="0">
                    <a:solidFill>
                      <a:schemeClr val="tx1">
                        <a:lumMod val="65000"/>
                        <a:lumOff val="35000"/>
                      </a:schemeClr>
                    </a:solidFill>
                    <a:cs typeface="+mn-ea"/>
                    <a:sym typeface="+mn-lt"/>
                  </a:rPr>
                  <a:t>扎根贵州，服务社会</a:t>
                </a:r>
              </a:p>
            </p:txBody>
          </p:sp>
        </p:grpSp>
        <p:grpSp>
          <p:nvGrpSpPr>
            <p:cNvPr id="15" name="组合 14">
              <a:extLst>
                <a:ext uri="{FF2B5EF4-FFF2-40B4-BE49-F238E27FC236}">
                  <a16:creationId xmlns:a16="http://schemas.microsoft.com/office/drawing/2014/main" id="{20A10B9C-2231-A524-5C27-E5055F7BA80B}"/>
                </a:ext>
              </a:extLst>
            </p:cNvPr>
            <p:cNvGrpSpPr/>
            <p:nvPr/>
          </p:nvGrpSpPr>
          <p:grpSpPr>
            <a:xfrm>
              <a:off x="956761" y="5094019"/>
              <a:ext cx="664984" cy="664984"/>
              <a:chOff x="5472828" y="5146855"/>
              <a:chExt cx="1243318" cy="1243318"/>
            </a:xfrm>
          </p:grpSpPr>
          <p:sp>
            <p:nvSpPr>
              <p:cNvPr id="16" name="椭圆 15">
                <a:extLst>
                  <a:ext uri="{FF2B5EF4-FFF2-40B4-BE49-F238E27FC236}">
                    <a16:creationId xmlns:a16="http://schemas.microsoft.com/office/drawing/2014/main" id="{9C0577E8-689C-648E-5F4A-CEB911586513}"/>
                  </a:ext>
                </a:extLst>
              </p:cNvPr>
              <p:cNvSpPr/>
              <p:nvPr/>
            </p:nvSpPr>
            <p:spPr>
              <a:xfrm>
                <a:off x="5472828" y="5146855"/>
                <a:ext cx="1243318" cy="1243318"/>
              </a:xfrm>
              <a:prstGeom prst="ellipse">
                <a:avLst/>
              </a:prstGeom>
              <a:gradFill>
                <a:gsLst>
                  <a:gs pos="0">
                    <a:srgbClr val="7D552E">
                      <a:alpha val="65000"/>
                    </a:srgbClr>
                  </a:gs>
                  <a:gs pos="100000">
                    <a:srgbClr val="573C21"/>
                  </a:gs>
                </a:gsLst>
                <a:lin ang="5400000" scaled="1"/>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陈小写9">
                <a:extLst>
                  <a:ext uri="{FF2B5EF4-FFF2-40B4-BE49-F238E27FC236}">
                    <a16:creationId xmlns:a16="http://schemas.microsoft.com/office/drawing/2014/main" id="{B5D06F06-4F36-5D65-916C-EE6C25010D69}"/>
                  </a:ext>
                </a:extLst>
              </p:cNvPr>
              <p:cNvSpPr/>
              <p:nvPr/>
            </p:nvSpPr>
            <p:spPr>
              <a:xfrm>
                <a:off x="578175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grpSp>
        <p:nvGrpSpPr>
          <p:cNvPr id="11" name="组合 10">
            <a:extLst>
              <a:ext uri="{FF2B5EF4-FFF2-40B4-BE49-F238E27FC236}">
                <a16:creationId xmlns:a16="http://schemas.microsoft.com/office/drawing/2014/main" id="{32700CCE-7563-F14A-CCA7-F7CDD7577982}"/>
              </a:ext>
            </a:extLst>
          </p:cNvPr>
          <p:cNvGrpSpPr/>
          <p:nvPr/>
        </p:nvGrpSpPr>
        <p:grpSpPr>
          <a:xfrm>
            <a:off x="6563004" y="1445295"/>
            <a:ext cx="5216830" cy="4981195"/>
            <a:chOff x="6563004" y="1445295"/>
            <a:chExt cx="5216830" cy="4981195"/>
          </a:xfrm>
        </p:grpSpPr>
        <p:pic>
          <p:nvPicPr>
            <p:cNvPr id="12" name="图片 11">
              <a:extLst>
                <a:ext uri="{FF2B5EF4-FFF2-40B4-BE49-F238E27FC236}">
                  <a16:creationId xmlns:a16="http://schemas.microsoft.com/office/drawing/2014/main" id="{4C5C2D59-9769-1C1C-FCAF-BE55923294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3004" y="1529444"/>
              <a:ext cx="5216830" cy="4726411"/>
            </a:xfrm>
            <a:prstGeom prst="rect">
              <a:avLst/>
            </a:prstGeom>
          </p:spPr>
        </p:pic>
        <p:sp>
          <p:nvSpPr>
            <p:cNvPr id="51" name="椭圆 50">
              <a:extLst>
                <a:ext uri="{FF2B5EF4-FFF2-40B4-BE49-F238E27FC236}">
                  <a16:creationId xmlns:a16="http://schemas.microsoft.com/office/drawing/2014/main" id="{35C599AA-5BE7-59B7-3A4E-B1F79E3414A5}"/>
                </a:ext>
              </a:extLst>
            </p:cNvPr>
            <p:cNvSpPr/>
            <p:nvPr/>
          </p:nvSpPr>
          <p:spPr>
            <a:xfrm>
              <a:off x="6659127" y="1575803"/>
              <a:ext cx="4680052" cy="4680052"/>
            </a:xfrm>
            <a:prstGeom prst="ellipse">
              <a:avLst/>
            </a:prstGeom>
            <a:noFill/>
            <a:ln>
              <a:solidFill>
                <a:srgbClr val="7D552E"/>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a:extLst>
                <a:ext uri="{FF2B5EF4-FFF2-40B4-BE49-F238E27FC236}">
                  <a16:creationId xmlns:a16="http://schemas.microsoft.com/office/drawing/2014/main" id="{5A720153-81C4-B46E-3AB6-33987F5B1C13}"/>
                </a:ext>
              </a:extLst>
            </p:cNvPr>
            <p:cNvSpPr/>
            <p:nvPr/>
          </p:nvSpPr>
          <p:spPr>
            <a:xfrm rot="276363">
              <a:off x="7414110" y="1445295"/>
              <a:ext cx="3410757" cy="4981195"/>
            </a:xfrm>
            <a:prstGeom prst="rect">
              <a:avLst/>
            </a:prstGeom>
            <a:blipFill>
              <a:blip r:embed="rId4" cstate="email">
                <a:extLst>
                  <a:ext uri="{BEBA8EAE-BF5A-486C-A8C5-ECC9F3942E4B}">
                    <a14:imgProps xmlns:a14="http://schemas.microsoft.com/office/drawing/2010/main">
                      <a14:imgLayer r:embed="rId5">
                        <a14:imgEffect>
                          <a14:artisticBlur/>
                        </a14:imgEffect>
                        <a14:imgEffect>
                          <a14:colorTemperature colorTemp="7200"/>
                        </a14:imgEffect>
                        <a14:imgEffect>
                          <a14:brightnessContrast contrast="20000"/>
                        </a14:imgEffect>
                      </a14:imgLayer>
                    </a14:imgProps>
                  </a:ext>
                  <a:ext uri="{28A0092B-C50C-407E-A947-70E740481C1C}">
                    <a14:useLocalDpi xmlns:a14="http://schemas.microsoft.com/office/drawing/2010/main"/>
                  </a:ext>
                </a:extLst>
              </a:blip>
              <a:stretch>
                <a:fillRect/>
              </a:stretch>
            </a:blipFill>
            <a:ln>
              <a:solidFill>
                <a:srgbClr val="7D552E"/>
              </a:solidFill>
            </a:ln>
            <a:effectLst>
              <a:outerShdw blurRad="127000" dist="38100" dir="2700000" algn="tl"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a:extLst>
                <a:ext uri="{FF2B5EF4-FFF2-40B4-BE49-F238E27FC236}">
                  <a16:creationId xmlns:a16="http://schemas.microsoft.com/office/drawing/2014/main" id="{E8983721-23ED-D38E-B54C-0098707F96E2}"/>
                </a:ext>
              </a:extLst>
            </p:cNvPr>
            <p:cNvSpPr/>
            <p:nvPr/>
          </p:nvSpPr>
          <p:spPr>
            <a:xfrm>
              <a:off x="7096366" y="1445295"/>
              <a:ext cx="3410757" cy="4981195"/>
            </a:xfrm>
            <a:prstGeom prst="rect">
              <a:avLst/>
            </a:prstGeom>
            <a:blipFill>
              <a:blip r:embed="rId6" cstate="email">
                <a:extLst>
                  <a:ext uri="{BEBA8EAE-BF5A-486C-A8C5-ECC9F3942E4B}">
                    <a14:imgProps xmlns:a14="http://schemas.microsoft.com/office/drawing/2010/main">
                      <a14:imgLayer r:embed="rId5">
                        <a14:imgEffect>
                          <a14:colorTemperature colorTemp="7200"/>
                        </a14:imgEffect>
                        <a14:imgEffect>
                          <a14:brightnessContrast contrast="20000"/>
                        </a14:imgEffect>
                      </a14:imgLayer>
                    </a14:imgProps>
                  </a:ext>
                  <a:ext uri="{28A0092B-C50C-407E-A947-70E740481C1C}">
                    <a14:useLocalDpi xmlns:a14="http://schemas.microsoft.com/office/drawing/2010/main"/>
                  </a:ext>
                </a:extLst>
              </a:blip>
              <a:stretch>
                <a:fillRect/>
              </a:stretch>
            </a:blipFill>
            <a:ln>
              <a:solidFill>
                <a:srgbClr val="7D552E"/>
              </a:solidFill>
            </a:ln>
            <a:effectLst>
              <a:outerShdw blurRad="127000" dist="38100" dir="2700000" algn="tl" rotWithShape="0">
                <a:srgbClr val="7D552E">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506832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 presetClass="entr" presetSubtype="2"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1+#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14781AE-9E87-CBFA-2DAE-AD244F498FE8}"/>
              </a:ext>
            </a:extLst>
          </p:cNvPr>
          <p:cNvGrpSpPr/>
          <p:nvPr/>
        </p:nvGrpSpPr>
        <p:grpSpPr>
          <a:xfrm>
            <a:off x="-10343" y="1178974"/>
            <a:ext cx="5026331" cy="5679026"/>
            <a:chOff x="-10343" y="1178974"/>
            <a:chExt cx="5026331" cy="5679026"/>
          </a:xfrm>
        </p:grpSpPr>
        <p:pic>
          <p:nvPicPr>
            <p:cNvPr id="4" name="陈小写1">
              <a:extLst>
                <a:ext uri="{FF2B5EF4-FFF2-40B4-BE49-F238E27FC236}">
                  <a16:creationId xmlns:a16="http://schemas.microsoft.com/office/drawing/2014/main" id="{9286696C-14A9-1D87-EFC3-38E5B99E8A1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343" y="1178974"/>
              <a:ext cx="5020493" cy="5679025"/>
            </a:xfrm>
            <a:prstGeom prst="rect">
              <a:avLst/>
            </a:prstGeom>
          </p:spPr>
        </p:pic>
        <p:sp>
          <p:nvSpPr>
            <p:cNvPr id="2" name="陈小写2">
              <a:extLst>
                <a:ext uri="{FF2B5EF4-FFF2-40B4-BE49-F238E27FC236}">
                  <a16:creationId xmlns:a16="http://schemas.microsoft.com/office/drawing/2014/main" id="{6B71F5D9-6E4C-A4D5-1D91-07BF483FE7F1}"/>
                </a:ext>
              </a:extLst>
            </p:cNvPr>
            <p:cNvSpPr/>
            <p:nvPr/>
          </p:nvSpPr>
          <p:spPr>
            <a:xfrm>
              <a:off x="-10343" y="1178975"/>
              <a:ext cx="5026331" cy="5679025"/>
            </a:xfrm>
            <a:prstGeom prst="rect">
              <a:avLst/>
            </a:prstGeom>
            <a:gradFill>
              <a:gsLst>
                <a:gs pos="0">
                  <a:srgbClr val="7D552E">
                    <a:alpha val="65000"/>
                  </a:srgbClr>
                </a:gs>
                <a:gs pos="100000">
                  <a:srgbClr val="573C2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陈小写3">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学校概况</a:t>
            </a:r>
          </a:p>
        </p:txBody>
      </p:sp>
      <p:sp>
        <p:nvSpPr>
          <p:cNvPr id="5" name="陈小写4">
            <a:extLst>
              <a:ext uri="{FF2B5EF4-FFF2-40B4-BE49-F238E27FC236}">
                <a16:creationId xmlns:a16="http://schemas.microsoft.com/office/drawing/2014/main" id="{4DA8CF4F-1F45-5D83-FDA6-BECFCEF0B494}"/>
              </a:ext>
            </a:extLst>
          </p:cNvPr>
          <p:cNvSpPr txBox="1"/>
          <p:nvPr/>
        </p:nvSpPr>
        <p:spPr>
          <a:xfrm>
            <a:off x="730927" y="1898983"/>
            <a:ext cx="1620958" cy="523220"/>
          </a:xfrm>
          <a:prstGeom prst="rect">
            <a:avLst/>
          </a:prstGeom>
          <a:noFill/>
        </p:spPr>
        <p:txBody>
          <a:bodyPr wrap="none">
            <a:spAutoFit/>
          </a:bodyPr>
          <a:lstStyle/>
          <a:p>
            <a:pPr algn="ctr"/>
            <a:r>
              <a:rPr lang="zh-CN" altLang="en-US" sz="2800" b="1" dirty="0">
                <a:ln w="6350">
                  <a:noFill/>
                </a:ln>
                <a:solidFill>
                  <a:schemeClr val="bg1"/>
                </a:solidFill>
                <a:cs typeface="+mn-ea"/>
                <a:sym typeface="+mn-lt"/>
              </a:rPr>
              <a:t>添加文字</a:t>
            </a:r>
            <a:endParaRPr kumimoji="0" lang="zh-CN" altLang="en-US" sz="2800" b="1" i="0" u="none" strike="noStrike" kern="1200" cap="none" spc="0" normalizeH="0" baseline="0" noProof="0" dirty="0">
              <a:ln w="6350">
                <a:noFill/>
              </a:ln>
              <a:solidFill>
                <a:schemeClr val="bg1"/>
              </a:solidFill>
              <a:effectLst/>
              <a:uLnTx/>
              <a:uFillTx/>
              <a:cs typeface="+mn-ea"/>
              <a:sym typeface="+mn-lt"/>
            </a:endParaRPr>
          </a:p>
        </p:txBody>
      </p:sp>
      <p:sp>
        <p:nvSpPr>
          <p:cNvPr id="6" name="陈小写5">
            <a:extLst>
              <a:ext uri="{FF2B5EF4-FFF2-40B4-BE49-F238E27FC236}">
                <a16:creationId xmlns:a16="http://schemas.microsoft.com/office/drawing/2014/main" id="{C8E7F686-F0B8-A838-FEFB-A2110CF252AD}"/>
              </a:ext>
            </a:extLst>
          </p:cNvPr>
          <p:cNvSpPr txBox="1"/>
          <p:nvPr/>
        </p:nvSpPr>
        <p:spPr>
          <a:xfrm>
            <a:off x="730927" y="2689897"/>
            <a:ext cx="2845046" cy="3061031"/>
          </a:xfrm>
          <a:prstGeom prst="rect">
            <a:avLst/>
          </a:prstGeom>
          <a:noFill/>
        </p:spPr>
        <p:txBody>
          <a:bodyPr wrap="square" rtlCol="0">
            <a:spAutoFit/>
          </a:bodyPr>
          <a:lstStyle/>
          <a:p>
            <a:pPr algn="just">
              <a:lnSpc>
                <a:spcPct val="120000"/>
              </a:lnSpc>
            </a:pPr>
            <a:r>
              <a:rPr lang="zh-CN" altLang="en-US" dirty="0">
                <a:solidFill>
                  <a:schemeClr val="bg1"/>
                </a:solidFill>
                <a:cs typeface="+mn-ea"/>
                <a:sym typeface="+mn-lt"/>
              </a:rPr>
              <a:t>添加文字添加文字添加文字添加文字添加文字添加文字添加文字添加文字添加文字添加文字添加文字添加文字添加文字添加文字添加文字添加文字添加文字添加文字添加文字添加文字添加文字添加文字添加文字</a:t>
            </a:r>
          </a:p>
        </p:txBody>
      </p:sp>
      <p:grpSp>
        <p:nvGrpSpPr>
          <p:cNvPr id="7" name="组合 6">
            <a:extLst>
              <a:ext uri="{FF2B5EF4-FFF2-40B4-BE49-F238E27FC236}">
                <a16:creationId xmlns:a16="http://schemas.microsoft.com/office/drawing/2014/main" id="{5FA81F28-739A-3146-A012-D9E8D1A0E264}"/>
              </a:ext>
            </a:extLst>
          </p:cNvPr>
          <p:cNvGrpSpPr/>
          <p:nvPr/>
        </p:nvGrpSpPr>
        <p:grpSpPr>
          <a:xfrm>
            <a:off x="875942" y="2528990"/>
            <a:ext cx="2430027" cy="0"/>
            <a:chOff x="875942" y="2528990"/>
            <a:chExt cx="2430027" cy="0"/>
          </a:xfrm>
        </p:grpSpPr>
        <p:cxnSp>
          <p:nvCxnSpPr>
            <p:cNvPr id="8" name="陈小写6">
              <a:extLst>
                <a:ext uri="{FF2B5EF4-FFF2-40B4-BE49-F238E27FC236}">
                  <a16:creationId xmlns:a16="http://schemas.microsoft.com/office/drawing/2014/main" id="{1AE89506-427E-3ECA-0A23-2E1F369CA928}"/>
                </a:ext>
              </a:extLst>
            </p:cNvPr>
            <p:cNvCxnSpPr/>
            <p:nvPr/>
          </p:nvCxnSpPr>
          <p:spPr>
            <a:xfrm>
              <a:off x="875942" y="2528990"/>
              <a:ext cx="24300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陈小写7">
              <a:extLst>
                <a:ext uri="{FF2B5EF4-FFF2-40B4-BE49-F238E27FC236}">
                  <a16:creationId xmlns:a16="http://schemas.microsoft.com/office/drawing/2014/main" id="{231A6795-92B6-9B8D-3236-7FE6D4DD4319}"/>
                </a:ext>
              </a:extLst>
            </p:cNvPr>
            <p:cNvCxnSpPr>
              <a:cxnSpLocks/>
            </p:cNvCxnSpPr>
            <p:nvPr/>
          </p:nvCxnSpPr>
          <p:spPr>
            <a:xfrm>
              <a:off x="875942" y="2528990"/>
              <a:ext cx="450005"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CFAE0593-E236-2BB5-721D-B9778AE6A47E}"/>
              </a:ext>
            </a:extLst>
          </p:cNvPr>
          <p:cNvGrpSpPr/>
          <p:nvPr/>
        </p:nvGrpSpPr>
        <p:grpSpPr>
          <a:xfrm>
            <a:off x="4221403" y="3477756"/>
            <a:ext cx="1530017" cy="1530017"/>
            <a:chOff x="4221403" y="3477756"/>
            <a:chExt cx="1530017" cy="1530017"/>
          </a:xfrm>
        </p:grpSpPr>
        <p:grpSp>
          <p:nvGrpSpPr>
            <p:cNvPr id="15" name="陈小写8">
              <a:extLst>
                <a:ext uri="{FF2B5EF4-FFF2-40B4-BE49-F238E27FC236}">
                  <a16:creationId xmlns:a16="http://schemas.microsoft.com/office/drawing/2014/main" id="{1CC9DFB6-0FBC-5A46-9C43-27C0608E5243}"/>
                </a:ext>
              </a:extLst>
            </p:cNvPr>
            <p:cNvGrpSpPr/>
            <p:nvPr/>
          </p:nvGrpSpPr>
          <p:grpSpPr>
            <a:xfrm>
              <a:off x="4221403" y="3477756"/>
              <a:ext cx="1530017" cy="1530017"/>
              <a:chOff x="4221403" y="3477756"/>
              <a:chExt cx="1530017" cy="1530017"/>
            </a:xfrm>
          </p:grpSpPr>
          <p:sp>
            <p:nvSpPr>
              <p:cNvPr id="11" name="陈小写8-1">
                <a:extLst>
                  <a:ext uri="{FF2B5EF4-FFF2-40B4-BE49-F238E27FC236}">
                    <a16:creationId xmlns:a16="http://schemas.microsoft.com/office/drawing/2014/main" id="{F7A16567-6A96-453E-9204-80635AAFA53C}"/>
                  </a:ext>
                </a:extLst>
              </p:cNvPr>
              <p:cNvSpPr/>
              <p:nvPr/>
            </p:nvSpPr>
            <p:spPr>
              <a:xfrm>
                <a:off x="4221403" y="3477756"/>
                <a:ext cx="1530017" cy="153001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陈小写8-2">
                <a:extLst>
                  <a:ext uri="{FF2B5EF4-FFF2-40B4-BE49-F238E27FC236}">
                    <a16:creationId xmlns:a16="http://schemas.microsoft.com/office/drawing/2014/main" id="{3387464D-D78A-3110-48BF-B53CFF451560}"/>
                  </a:ext>
                </a:extLst>
              </p:cNvPr>
              <p:cNvSpPr/>
              <p:nvPr/>
            </p:nvSpPr>
            <p:spPr>
              <a:xfrm>
                <a:off x="4299648" y="3556001"/>
                <a:ext cx="1373528" cy="1373528"/>
              </a:xfrm>
              <a:prstGeom prst="ellipse">
                <a:avLst/>
              </a:prstGeom>
              <a:solidFill>
                <a:schemeClr val="bg1"/>
              </a:solid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陈小写8-3">
                <a:extLst>
                  <a:ext uri="{FF2B5EF4-FFF2-40B4-BE49-F238E27FC236}">
                    <a16:creationId xmlns:a16="http://schemas.microsoft.com/office/drawing/2014/main" id="{4D066C32-E37F-AF84-63E7-508E8AC55A43}"/>
                  </a:ext>
                </a:extLst>
              </p:cNvPr>
              <p:cNvSpPr/>
              <p:nvPr/>
            </p:nvSpPr>
            <p:spPr>
              <a:xfrm>
                <a:off x="4442650" y="3699003"/>
                <a:ext cx="1087524" cy="1087524"/>
              </a:xfrm>
              <a:prstGeom prst="ellipse">
                <a:avLst/>
              </a:prstGeom>
              <a:gradFill>
                <a:gsLst>
                  <a:gs pos="0">
                    <a:srgbClr val="7D552E">
                      <a:alpha val="65000"/>
                    </a:srgbClr>
                  </a:gs>
                  <a:gs pos="100000">
                    <a:srgbClr val="573C21"/>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6" name="陈小写9">
              <a:extLst>
                <a:ext uri="{FF2B5EF4-FFF2-40B4-BE49-F238E27FC236}">
                  <a16:creationId xmlns:a16="http://schemas.microsoft.com/office/drawing/2014/main" id="{B1E4B9E0-2C79-BF70-4138-A8F8885707CD}"/>
                </a:ext>
              </a:extLst>
            </p:cNvPr>
            <p:cNvSpPr/>
            <p:nvPr/>
          </p:nvSpPr>
          <p:spPr>
            <a:xfrm>
              <a:off x="4697422" y="3922947"/>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22" name="陈小写10">
            <a:extLst>
              <a:ext uri="{FF2B5EF4-FFF2-40B4-BE49-F238E27FC236}">
                <a16:creationId xmlns:a16="http://schemas.microsoft.com/office/drawing/2014/main" id="{28CAD44D-F022-2BBF-7C15-8C35269B16F2}"/>
              </a:ext>
            </a:extLst>
          </p:cNvPr>
          <p:cNvGrpSpPr/>
          <p:nvPr/>
        </p:nvGrpSpPr>
        <p:grpSpPr>
          <a:xfrm>
            <a:off x="6276002" y="1381683"/>
            <a:ext cx="5185071" cy="1145766"/>
            <a:chOff x="6276002" y="1794298"/>
            <a:chExt cx="5185071" cy="1145766"/>
          </a:xfrm>
        </p:grpSpPr>
        <p:sp>
          <p:nvSpPr>
            <p:cNvPr id="17" name="陈小写10-1">
              <a:extLst>
                <a:ext uri="{FF2B5EF4-FFF2-40B4-BE49-F238E27FC236}">
                  <a16:creationId xmlns:a16="http://schemas.microsoft.com/office/drawing/2014/main" id="{874135CB-3E68-D3D7-D379-816E93300130}"/>
                </a:ext>
              </a:extLst>
            </p:cNvPr>
            <p:cNvSpPr/>
            <p:nvPr/>
          </p:nvSpPr>
          <p:spPr>
            <a:xfrm>
              <a:off x="6276002" y="1898983"/>
              <a:ext cx="372930" cy="372369"/>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rgbClr val="57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陈小写10-2">
              <a:extLst>
                <a:ext uri="{FF2B5EF4-FFF2-40B4-BE49-F238E27FC236}">
                  <a16:creationId xmlns:a16="http://schemas.microsoft.com/office/drawing/2014/main" id="{7AF5AA34-DBFA-4845-B075-2EA178033F47}"/>
                </a:ext>
              </a:extLst>
            </p:cNvPr>
            <p:cNvSpPr txBox="1"/>
            <p:nvPr/>
          </p:nvSpPr>
          <p:spPr>
            <a:xfrm>
              <a:off x="6850995" y="1794298"/>
              <a:ext cx="4465063" cy="461665"/>
            </a:xfrm>
            <a:prstGeom prst="rect">
              <a:avLst/>
            </a:prstGeom>
            <a:noFill/>
          </p:spPr>
          <p:txBody>
            <a:bodyPr wrap="square">
              <a:spAutoFit/>
            </a:bodyPr>
            <a:lstStyle/>
            <a:p>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21" name="陈小写10-3">
              <a:extLst>
                <a:ext uri="{FF2B5EF4-FFF2-40B4-BE49-F238E27FC236}">
                  <a16:creationId xmlns:a16="http://schemas.microsoft.com/office/drawing/2014/main" id="{B27F1605-656D-56B6-C9FE-42BCB952341A}"/>
                </a:ext>
              </a:extLst>
            </p:cNvPr>
            <p:cNvSpPr txBox="1"/>
            <p:nvPr/>
          </p:nvSpPr>
          <p:spPr>
            <a:xfrm>
              <a:off x="6869251" y="2205824"/>
              <a:ext cx="4591822" cy="734240"/>
            </a:xfrm>
            <a:prstGeom prst="rect">
              <a:avLst/>
            </a:prstGeom>
            <a:noFill/>
          </p:spPr>
          <p:txBody>
            <a:bodyPr wrap="square">
              <a:spAutoFit/>
            </a:bodyPr>
            <a:lstStyle/>
            <a:p>
              <a:pPr>
                <a:lnSpc>
                  <a:spcPct val="120000"/>
                </a:lnSpc>
              </a:pPr>
              <a:r>
                <a:rPr lang="zh-CN" altLang="en-US" sz="1800" dirty="0">
                  <a:solidFill>
                    <a:schemeClr val="tx1">
                      <a:lumMod val="65000"/>
                      <a:lumOff val="35000"/>
                    </a:schemeClr>
                  </a:solidFill>
                  <a:cs typeface="+mn-ea"/>
                  <a:sym typeface="+mn-lt"/>
                </a:rPr>
                <a:t>添加文字添加文字添加文字添加文字添加文字添加文字添加文字添加文字添加文字</a:t>
              </a:r>
            </a:p>
          </p:txBody>
        </p:sp>
      </p:grpSp>
      <p:grpSp>
        <p:nvGrpSpPr>
          <p:cNvPr id="23" name="陈小写11">
            <a:extLst>
              <a:ext uri="{FF2B5EF4-FFF2-40B4-BE49-F238E27FC236}">
                <a16:creationId xmlns:a16="http://schemas.microsoft.com/office/drawing/2014/main" id="{643F7A46-C7D6-555D-A1AE-BEFE66BE1E33}"/>
              </a:ext>
            </a:extLst>
          </p:cNvPr>
          <p:cNvGrpSpPr/>
          <p:nvPr/>
        </p:nvGrpSpPr>
        <p:grpSpPr>
          <a:xfrm>
            <a:off x="6276002" y="2663196"/>
            <a:ext cx="5185071" cy="1145766"/>
            <a:chOff x="6276002" y="1794298"/>
            <a:chExt cx="5185071" cy="1145766"/>
          </a:xfrm>
        </p:grpSpPr>
        <p:sp>
          <p:nvSpPr>
            <p:cNvPr id="24" name="陈小写11-1">
              <a:extLst>
                <a:ext uri="{FF2B5EF4-FFF2-40B4-BE49-F238E27FC236}">
                  <a16:creationId xmlns:a16="http://schemas.microsoft.com/office/drawing/2014/main" id="{12874566-F4A4-C46D-B9DC-DEAD3A4C9B1E}"/>
                </a:ext>
              </a:extLst>
            </p:cNvPr>
            <p:cNvSpPr/>
            <p:nvPr/>
          </p:nvSpPr>
          <p:spPr>
            <a:xfrm>
              <a:off x="6276002" y="1898983"/>
              <a:ext cx="372930" cy="372369"/>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rgbClr val="57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陈小写11-2">
              <a:extLst>
                <a:ext uri="{FF2B5EF4-FFF2-40B4-BE49-F238E27FC236}">
                  <a16:creationId xmlns:a16="http://schemas.microsoft.com/office/drawing/2014/main" id="{5EAFA77C-6F15-E987-B856-F00B953F54C5}"/>
                </a:ext>
              </a:extLst>
            </p:cNvPr>
            <p:cNvSpPr txBox="1"/>
            <p:nvPr/>
          </p:nvSpPr>
          <p:spPr>
            <a:xfrm>
              <a:off x="6850995" y="1794298"/>
              <a:ext cx="4465063" cy="461665"/>
            </a:xfrm>
            <a:prstGeom prst="rect">
              <a:avLst/>
            </a:prstGeom>
            <a:noFill/>
          </p:spPr>
          <p:txBody>
            <a:bodyPr wrap="square">
              <a:spAutoFit/>
            </a:bodyPr>
            <a:lstStyle/>
            <a:p>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26" name="陈小写11-3">
              <a:extLst>
                <a:ext uri="{FF2B5EF4-FFF2-40B4-BE49-F238E27FC236}">
                  <a16:creationId xmlns:a16="http://schemas.microsoft.com/office/drawing/2014/main" id="{A0F5CD94-29BC-15A5-3124-2B388735725C}"/>
                </a:ext>
              </a:extLst>
            </p:cNvPr>
            <p:cNvSpPr txBox="1"/>
            <p:nvPr/>
          </p:nvSpPr>
          <p:spPr>
            <a:xfrm>
              <a:off x="6869251" y="2205824"/>
              <a:ext cx="4591822" cy="734240"/>
            </a:xfrm>
            <a:prstGeom prst="rect">
              <a:avLst/>
            </a:prstGeom>
            <a:noFill/>
          </p:spPr>
          <p:txBody>
            <a:bodyPr wrap="square">
              <a:spAutoFit/>
            </a:bodyPr>
            <a:lstStyle/>
            <a:p>
              <a:pPr>
                <a:lnSpc>
                  <a:spcPct val="120000"/>
                </a:lnSpc>
              </a:pPr>
              <a:r>
                <a:rPr lang="zh-CN" altLang="en-US" sz="1800" dirty="0">
                  <a:solidFill>
                    <a:schemeClr val="tx1">
                      <a:lumMod val="65000"/>
                      <a:lumOff val="35000"/>
                    </a:schemeClr>
                  </a:solidFill>
                  <a:cs typeface="+mn-ea"/>
                  <a:sym typeface="+mn-lt"/>
                </a:rPr>
                <a:t>添加文字添加文字添加文字添加文字添加文字添加文字添加文字添加文字添加文字</a:t>
              </a:r>
            </a:p>
          </p:txBody>
        </p:sp>
      </p:grpSp>
      <p:grpSp>
        <p:nvGrpSpPr>
          <p:cNvPr id="27" name="陈小写12">
            <a:extLst>
              <a:ext uri="{FF2B5EF4-FFF2-40B4-BE49-F238E27FC236}">
                <a16:creationId xmlns:a16="http://schemas.microsoft.com/office/drawing/2014/main" id="{4CC8AB88-9F64-FB36-F30F-E427D2E75072}"/>
              </a:ext>
            </a:extLst>
          </p:cNvPr>
          <p:cNvGrpSpPr/>
          <p:nvPr/>
        </p:nvGrpSpPr>
        <p:grpSpPr>
          <a:xfrm>
            <a:off x="6276002" y="3944709"/>
            <a:ext cx="5185071" cy="1145766"/>
            <a:chOff x="6276002" y="1794298"/>
            <a:chExt cx="5185071" cy="1145766"/>
          </a:xfrm>
        </p:grpSpPr>
        <p:sp>
          <p:nvSpPr>
            <p:cNvPr id="28" name="陈小写12-1">
              <a:extLst>
                <a:ext uri="{FF2B5EF4-FFF2-40B4-BE49-F238E27FC236}">
                  <a16:creationId xmlns:a16="http://schemas.microsoft.com/office/drawing/2014/main" id="{E81FD82F-A6BB-57DB-47C8-ED997196539A}"/>
                </a:ext>
              </a:extLst>
            </p:cNvPr>
            <p:cNvSpPr/>
            <p:nvPr/>
          </p:nvSpPr>
          <p:spPr>
            <a:xfrm>
              <a:off x="6276002" y="1898983"/>
              <a:ext cx="372930" cy="372369"/>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rgbClr val="57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陈小写12-2">
              <a:extLst>
                <a:ext uri="{FF2B5EF4-FFF2-40B4-BE49-F238E27FC236}">
                  <a16:creationId xmlns:a16="http://schemas.microsoft.com/office/drawing/2014/main" id="{3C21DDE7-7735-95F4-348D-95C55ECD1FDF}"/>
                </a:ext>
              </a:extLst>
            </p:cNvPr>
            <p:cNvSpPr txBox="1"/>
            <p:nvPr/>
          </p:nvSpPr>
          <p:spPr>
            <a:xfrm>
              <a:off x="6850995" y="1794298"/>
              <a:ext cx="4465063" cy="461665"/>
            </a:xfrm>
            <a:prstGeom prst="rect">
              <a:avLst/>
            </a:prstGeom>
            <a:noFill/>
          </p:spPr>
          <p:txBody>
            <a:bodyPr wrap="square">
              <a:spAutoFit/>
            </a:bodyPr>
            <a:lstStyle/>
            <a:p>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30" name="陈小写12-3">
              <a:extLst>
                <a:ext uri="{FF2B5EF4-FFF2-40B4-BE49-F238E27FC236}">
                  <a16:creationId xmlns:a16="http://schemas.microsoft.com/office/drawing/2014/main" id="{4CF87273-9869-1264-7432-4C04700B07E2}"/>
                </a:ext>
              </a:extLst>
            </p:cNvPr>
            <p:cNvSpPr txBox="1"/>
            <p:nvPr/>
          </p:nvSpPr>
          <p:spPr>
            <a:xfrm>
              <a:off x="6869251" y="2205824"/>
              <a:ext cx="4591822" cy="734240"/>
            </a:xfrm>
            <a:prstGeom prst="rect">
              <a:avLst/>
            </a:prstGeom>
            <a:noFill/>
          </p:spPr>
          <p:txBody>
            <a:bodyPr wrap="square">
              <a:spAutoFit/>
            </a:bodyPr>
            <a:lstStyle/>
            <a:p>
              <a:pPr>
                <a:lnSpc>
                  <a:spcPct val="120000"/>
                </a:lnSpc>
              </a:pPr>
              <a:r>
                <a:rPr lang="zh-CN" altLang="en-US" sz="1800" dirty="0">
                  <a:solidFill>
                    <a:schemeClr val="tx1">
                      <a:lumMod val="65000"/>
                      <a:lumOff val="35000"/>
                    </a:schemeClr>
                  </a:solidFill>
                  <a:cs typeface="+mn-ea"/>
                  <a:sym typeface="+mn-lt"/>
                </a:rPr>
                <a:t>添加文字添加文字添加文字添加文字添加文字添加文字添加文字添加文字添加文字</a:t>
              </a:r>
            </a:p>
          </p:txBody>
        </p:sp>
      </p:grpSp>
      <p:grpSp>
        <p:nvGrpSpPr>
          <p:cNvPr id="31" name="陈小写13">
            <a:extLst>
              <a:ext uri="{FF2B5EF4-FFF2-40B4-BE49-F238E27FC236}">
                <a16:creationId xmlns:a16="http://schemas.microsoft.com/office/drawing/2014/main" id="{6449E21C-C847-1D7A-CBC6-A55C6F10DBA6}"/>
              </a:ext>
            </a:extLst>
          </p:cNvPr>
          <p:cNvGrpSpPr/>
          <p:nvPr/>
        </p:nvGrpSpPr>
        <p:grpSpPr>
          <a:xfrm>
            <a:off x="6276002" y="5226221"/>
            <a:ext cx="5185071" cy="1145766"/>
            <a:chOff x="6276002" y="1794298"/>
            <a:chExt cx="5185071" cy="1145766"/>
          </a:xfrm>
        </p:grpSpPr>
        <p:sp>
          <p:nvSpPr>
            <p:cNvPr id="32" name="陈小写13-1">
              <a:extLst>
                <a:ext uri="{FF2B5EF4-FFF2-40B4-BE49-F238E27FC236}">
                  <a16:creationId xmlns:a16="http://schemas.microsoft.com/office/drawing/2014/main" id="{A830E9AB-A85D-1605-5BCD-1C77906B178B}"/>
                </a:ext>
              </a:extLst>
            </p:cNvPr>
            <p:cNvSpPr/>
            <p:nvPr/>
          </p:nvSpPr>
          <p:spPr>
            <a:xfrm>
              <a:off x="6276002" y="1898983"/>
              <a:ext cx="372930" cy="372369"/>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rgbClr val="573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陈小写13-2">
              <a:extLst>
                <a:ext uri="{FF2B5EF4-FFF2-40B4-BE49-F238E27FC236}">
                  <a16:creationId xmlns:a16="http://schemas.microsoft.com/office/drawing/2014/main" id="{2AA13DE6-E0BD-B916-1C79-DB32A0686712}"/>
                </a:ext>
              </a:extLst>
            </p:cNvPr>
            <p:cNvSpPr txBox="1"/>
            <p:nvPr/>
          </p:nvSpPr>
          <p:spPr>
            <a:xfrm>
              <a:off x="6850995" y="1794298"/>
              <a:ext cx="4465063" cy="461665"/>
            </a:xfrm>
            <a:prstGeom prst="rect">
              <a:avLst/>
            </a:prstGeom>
            <a:noFill/>
          </p:spPr>
          <p:txBody>
            <a:bodyPr wrap="square">
              <a:spAutoFit/>
            </a:bodyPr>
            <a:lstStyle/>
            <a:p>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34" name="陈小写13-3">
              <a:extLst>
                <a:ext uri="{FF2B5EF4-FFF2-40B4-BE49-F238E27FC236}">
                  <a16:creationId xmlns:a16="http://schemas.microsoft.com/office/drawing/2014/main" id="{9CDA3694-A8F2-F8B7-85A1-AFB724125A12}"/>
                </a:ext>
              </a:extLst>
            </p:cNvPr>
            <p:cNvSpPr txBox="1"/>
            <p:nvPr/>
          </p:nvSpPr>
          <p:spPr>
            <a:xfrm>
              <a:off x="6869251" y="2205824"/>
              <a:ext cx="4591822" cy="734240"/>
            </a:xfrm>
            <a:prstGeom prst="rect">
              <a:avLst/>
            </a:prstGeom>
            <a:noFill/>
          </p:spPr>
          <p:txBody>
            <a:bodyPr wrap="square">
              <a:spAutoFit/>
            </a:bodyPr>
            <a:lstStyle/>
            <a:p>
              <a:pPr>
                <a:lnSpc>
                  <a:spcPct val="120000"/>
                </a:lnSpc>
              </a:pPr>
              <a:r>
                <a:rPr lang="zh-CN" altLang="en-US" sz="1800" dirty="0">
                  <a:solidFill>
                    <a:schemeClr val="tx1">
                      <a:lumMod val="65000"/>
                      <a:lumOff val="35000"/>
                    </a:schemeClr>
                  </a:solidFill>
                  <a:cs typeface="+mn-ea"/>
                  <a:sym typeface="+mn-lt"/>
                </a:rPr>
                <a:t>添加文字添加文字添加文字添加文字添加文字添加文字添加文字添加文字添加文字</a:t>
              </a:r>
            </a:p>
          </p:txBody>
        </p:sp>
      </p:grpSp>
    </p:spTree>
    <p:extLst>
      <p:ext uri="{BB962C8B-B14F-4D97-AF65-F5344CB8AC3E}">
        <p14:creationId xmlns:p14="http://schemas.microsoft.com/office/powerpoint/2010/main" val="244420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25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22" presetClass="entr" presetSubtype="8"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42" presetClass="entr" presetSubtype="0" fill="hold" grpId="0" nodeType="withEffect">
                                  <p:stCondLst>
                                    <p:cond delay="250"/>
                                  </p:stCondLst>
                                  <p:iterate type="lt">
                                    <p:tmPct val="10000"/>
                                  </p:iterate>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par>
                                <p:cTn id="22" presetID="21" presetClass="entr" presetSubtype="1" fill="hold" nodeType="withEffect">
                                  <p:stCondLst>
                                    <p:cond delay="250"/>
                                  </p:stCondLst>
                                  <p:childTnLst>
                                    <p:set>
                                      <p:cBhvr>
                                        <p:cTn id="23" dur="1" fill="hold">
                                          <p:stCondLst>
                                            <p:cond delay="0"/>
                                          </p:stCondLst>
                                        </p:cTn>
                                        <p:tgtEl>
                                          <p:spTgt spid="10"/>
                                        </p:tgtEl>
                                        <p:attrNameLst>
                                          <p:attrName>style.visibility</p:attrName>
                                        </p:attrNameLst>
                                      </p:cBhvr>
                                      <p:to>
                                        <p:strVal val="visible"/>
                                      </p:to>
                                    </p:set>
                                    <p:animEffect transition="in" filter="wheel(1)">
                                      <p:cBhvr>
                                        <p:cTn id="24" dur="1000"/>
                                        <p:tgtEl>
                                          <p:spTgt spid="10"/>
                                        </p:tgtEl>
                                      </p:cBhvr>
                                    </p:animEffect>
                                  </p:childTnLst>
                                </p:cTn>
                              </p:par>
                            </p:childTnLst>
                          </p:cTn>
                        </p:par>
                        <p:par>
                          <p:cTn id="25" fill="hold">
                            <p:stCondLst>
                              <p:cond delay="7825"/>
                            </p:stCondLst>
                            <p:childTnLst>
                              <p:par>
                                <p:cTn id="26" presetID="2" presetClass="entr" presetSubtype="4"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ppt_x"/>
                                          </p:val>
                                        </p:tav>
                                        <p:tav tm="100000">
                                          <p:val>
                                            <p:strVal val="#ppt_x"/>
                                          </p:val>
                                        </p:tav>
                                      </p:tavLst>
                                    </p:anim>
                                    <p:anim calcmode="lin" valueType="num">
                                      <p:cBhvr additive="base">
                                        <p:cTn id="4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陈小写3">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学校概况</a:t>
            </a:r>
          </a:p>
        </p:txBody>
      </p:sp>
      <p:sp>
        <p:nvSpPr>
          <p:cNvPr id="5" name="椭圆 4">
            <a:extLst>
              <a:ext uri="{FF2B5EF4-FFF2-40B4-BE49-F238E27FC236}">
                <a16:creationId xmlns:a16="http://schemas.microsoft.com/office/drawing/2014/main" id="{D4EDEF9A-DD60-F894-B474-09A5C366ADC6}"/>
              </a:ext>
            </a:extLst>
          </p:cNvPr>
          <p:cNvSpPr/>
          <p:nvPr/>
        </p:nvSpPr>
        <p:spPr>
          <a:xfrm>
            <a:off x="3845975" y="3879005"/>
            <a:ext cx="4500050" cy="4500050"/>
          </a:xfrm>
          <a:prstGeom prst="ellipse">
            <a:avLst/>
          </a:prstGeom>
          <a:noFill/>
          <a:ln w="12700">
            <a:gradFill>
              <a:gsLst>
                <a:gs pos="81000">
                  <a:srgbClr val="7D552E">
                    <a:alpha val="0"/>
                  </a:srgbClr>
                </a:gs>
                <a:gs pos="0">
                  <a:srgbClr val="CB9F73"/>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a:extLst>
              <a:ext uri="{FF2B5EF4-FFF2-40B4-BE49-F238E27FC236}">
                <a16:creationId xmlns:a16="http://schemas.microsoft.com/office/drawing/2014/main" id="{7E5A98C6-18A5-6E4B-1F53-AA69AC4FA711}"/>
              </a:ext>
            </a:extLst>
          </p:cNvPr>
          <p:cNvSpPr/>
          <p:nvPr/>
        </p:nvSpPr>
        <p:spPr>
          <a:xfrm>
            <a:off x="5284478" y="4958505"/>
            <a:ext cx="1620018" cy="1620018"/>
          </a:xfrm>
          <a:prstGeom prst="ellipse">
            <a:avLst/>
          </a:prstGeom>
          <a:gradFill>
            <a:gsLst>
              <a:gs pos="0">
                <a:srgbClr val="7D552E">
                  <a:alpha val="65000"/>
                </a:srgbClr>
              </a:gs>
              <a:gs pos="100000">
                <a:srgbClr val="573C21"/>
              </a:gs>
            </a:gsLst>
            <a:lin ang="5400000" scaled="1"/>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椭圆 2">
            <a:extLst>
              <a:ext uri="{FF2B5EF4-FFF2-40B4-BE49-F238E27FC236}">
                <a16:creationId xmlns:a16="http://schemas.microsoft.com/office/drawing/2014/main" id="{DB04F7B1-6701-D360-184A-30C31C5A3E4B}"/>
              </a:ext>
            </a:extLst>
          </p:cNvPr>
          <p:cNvSpPr/>
          <p:nvPr/>
        </p:nvSpPr>
        <p:spPr>
          <a:xfrm>
            <a:off x="5014987" y="4689014"/>
            <a:ext cx="2159000" cy="2159000"/>
          </a:xfrm>
          <a:prstGeom prst="ellipse">
            <a:avLst/>
          </a:prstGeom>
          <a:noFill/>
          <a:ln w="38100">
            <a:gradFill>
              <a:gsLst>
                <a:gs pos="81000">
                  <a:srgbClr val="7D552E">
                    <a:alpha val="0"/>
                  </a:srgbClr>
                </a:gs>
                <a:gs pos="0">
                  <a:srgbClr val="CB9F73"/>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陈小写9">
            <a:extLst>
              <a:ext uri="{FF2B5EF4-FFF2-40B4-BE49-F238E27FC236}">
                <a16:creationId xmlns:a16="http://schemas.microsoft.com/office/drawing/2014/main" id="{E8D06561-4238-8EFD-3DBA-755499FB28B3}"/>
              </a:ext>
            </a:extLst>
          </p:cNvPr>
          <p:cNvSpPr/>
          <p:nvPr/>
        </p:nvSpPr>
        <p:spPr>
          <a:xfrm>
            <a:off x="578175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0" name="组合 9">
            <a:extLst>
              <a:ext uri="{FF2B5EF4-FFF2-40B4-BE49-F238E27FC236}">
                <a16:creationId xmlns:a16="http://schemas.microsoft.com/office/drawing/2014/main" id="{E8BD272B-C111-19F4-DE05-741435D3C720}"/>
              </a:ext>
            </a:extLst>
          </p:cNvPr>
          <p:cNvGrpSpPr/>
          <p:nvPr/>
        </p:nvGrpSpPr>
        <p:grpSpPr>
          <a:xfrm>
            <a:off x="3639178" y="5153317"/>
            <a:ext cx="542797" cy="542797"/>
            <a:chOff x="3095208" y="4958505"/>
            <a:chExt cx="1620018" cy="1620018"/>
          </a:xfrm>
        </p:grpSpPr>
        <p:sp>
          <p:nvSpPr>
            <p:cNvPr id="8" name="椭圆 7">
              <a:extLst>
                <a:ext uri="{FF2B5EF4-FFF2-40B4-BE49-F238E27FC236}">
                  <a16:creationId xmlns:a16="http://schemas.microsoft.com/office/drawing/2014/main" id="{804615A0-C681-E28D-2001-14743F729A61}"/>
                </a:ext>
              </a:extLst>
            </p:cNvPr>
            <p:cNvSpPr/>
            <p:nvPr/>
          </p:nvSpPr>
          <p:spPr>
            <a:xfrm>
              <a:off x="3095208" y="4958505"/>
              <a:ext cx="1620018" cy="1620018"/>
            </a:xfrm>
            <a:prstGeom prst="ellipse">
              <a:avLst/>
            </a:prstGeom>
            <a:gradFill flip="none" rotWithShape="1">
              <a:gsLst>
                <a:gs pos="13000">
                  <a:srgbClr val="CB9F73"/>
                </a:gs>
                <a:gs pos="89000">
                  <a:srgbClr val="7D552E"/>
                </a:gs>
              </a:gsLst>
              <a:path path="circle">
                <a:fillToRect r="100000" b="100000"/>
              </a:path>
              <a:tileRect l="-100000" t="-100000"/>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陈小写9">
              <a:extLst>
                <a:ext uri="{FF2B5EF4-FFF2-40B4-BE49-F238E27FC236}">
                  <a16:creationId xmlns:a16="http://schemas.microsoft.com/office/drawing/2014/main" id="{6B90AA29-E132-5F37-61E8-1B47202EACDB}"/>
                </a:ext>
              </a:extLst>
            </p:cNvPr>
            <p:cNvSpPr/>
            <p:nvPr/>
          </p:nvSpPr>
          <p:spPr>
            <a:xfrm>
              <a:off x="359248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15" name="陈小写10-2">
            <a:extLst>
              <a:ext uri="{FF2B5EF4-FFF2-40B4-BE49-F238E27FC236}">
                <a16:creationId xmlns:a16="http://schemas.microsoft.com/office/drawing/2014/main" id="{C243F888-5CC9-C5F3-FCBA-3F319D53B928}"/>
              </a:ext>
            </a:extLst>
          </p:cNvPr>
          <p:cNvSpPr txBox="1"/>
          <p:nvPr/>
        </p:nvSpPr>
        <p:spPr>
          <a:xfrm>
            <a:off x="950464" y="5004182"/>
            <a:ext cx="2581756" cy="461665"/>
          </a:xfrm>
          <a:prstGeom prst="rect">
            <a:avLst/>
          </a:prstGeom>
          <a:noFill/>
        </p:spPr>
        <p:txBody>
          <a:bodyPr wrap="square">
            <a:spAutoFit/>
          </a:bodyPr>
          <a:lstStyle/>
          <a:p>
            <a:pPr algn="r"/>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16" name="陈小写10-3">
            <a:extLst>
              <a:ext uri="{FF2B5EF4-FFF2-40B4-BE49-F238E27FC236}">
                <a16:creationId xmlns:a16="http://schemas.microsoft.com/office/drawing/2014/main" id="{5871C792-4FD3-4CFB-3668-176963BFBC6D}"/>
              </a:ext>
            </a:extLst>
          </p:cNvPr>
          <p:cNvSpPr txBox="1"/>
          <p:nvPr/>
        </p:nvSpPr>
        <p:spPr>
          <a:xfrm>
            <a:off x="548064" y="5506303"/>
            <a:ext cx="2964591" cy="830997"/>
          </a:xfrm>
          <a:prstGeom prst="rect">
            <a:avLst/>
          </a:prstGeom>
          <a:noFill/>
        </p:spPr>
        <p:txBody>
          <a:bodyPr wrap="square">
            <a:spAutoFit/>
          </a:bodyPr>
          <a:lstStyle/>
          <a:p>
            <a:pPr algn="r"/>
            <a:r>
              <a:rPr lang="zh-CN" altLang="en-US" sz="1600" dirty="0">
                <a:solidFill>
                  <a:schemeClr val="tx1">
                    <a:lumMod val="65000"/>
                    <a:lumOff val="35000"/>
                  </a:schemeClr>
                </a:solidFill>
                <a:cs typeface="+mn-ea"/>
                <a:sym typeface="+mn-lt"/>
              </a:rPr>
              <a:t>添加文字添加文字添加文字添加文字添加文字添加文字添加文字添加文字添加文字</a:t>
            </a:r>
          </a:p>
        </p:txBody>
      </p:sp>
      <p:grpSp>
        <p:nvGrpSpPr>
          <p:cNvPr id="17" name="组合 16">
            <a:extLst>
              <a:ext uri="{FF2B5EF4-FFF2-40B4-BE49-F238E27FC236}">
                <a16:creationId xmlns:a16="http://schemas.microsoft.com/office/drawing/2014/main" id="{E80F8A36-57E1-747C-E400-DFE84EF62B3F}"/>
              </a:ext>
            </a:extLst>
          </p:cNvPr>
          <p:cNvGrpSpPr/>
          <p:nvPr/>
        </p:nvGrpSpPr>
        <p:grpSpPr>
          <a:xfrm>
            <a:off x="4316069" y="4158276"/>
            <a:ext cx="542797" cy="542797"/>
            <a:chOff x="3095208" y="4958505"/>
            <a:chExt cx="1620018" cy="1620018"/>
          </a:xfrm>
        </p:grpSpPr>
        <p:sp>
          <p:nvSpPr>
            <p:cNvPr id="18" name="椭圆 17">
              <a:extLst>
                <a:ext uri="{FF2B5EF4-FFF2-40B4-BE49-F238E27FC236}">
                  <a16:creationId xmlns:a16="http://schemas.microsoft.com/office/drawing/2014/main" id="{25225729-9172-DD3A-9361-186C748DDD52}"/>
                </a:ext>
              </a:extLst>
            </p:cNvPr>
            <p:cNvSpPr/>
            <p:nvPr/>
          </p:nvSpPr>
          <p:spPr>
            <a:xfrm>
              <a:off x="3095208" y="4958505"/>
              <a:ext cx="1620018" cy="1620018"/>
            </a:xfrm>
            <a:prstGeom prst="ellipse">
              <a:avLst/>
            </a:prstGeom>
            <a:gradFill flip="none" rotWithShape="1">
              <a:gsLst>
                <a:gs pos="13000">
                  <a:srgbClr val="CB9F73"/>
                </a:gs>
                <a:gs pos="89000">
                  <a:srgbClr val="7D552E"/>
                </a:gs>
              </a:gsLst>
              <a:path path="circle">
                <a:fillToRect r="100000" b="100000"/>
              </a:path>
              <a:tileRect l="-100000" t="-100000"/>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陈小写9">
              <a:extLst>
                <a:ext uri="{FF2B5EF4-FFF2-40B4-BE49-F238E27FC236}">
                  <a16:creationId xmlns:a16="http://schemas.microsoft.com/office/drawing/2014/main" id="{0191CD52-D0C9-1EED-9518-D115C1169935}"/>
                </a:ext>
              </a:extLst>
            </p:cNvPr>
            <p:cNvSpPr/>
            <p:nvPr/>
          </p:nvSpPr>
          <p:spPr>
            <a:xfrm>
              <a:off x="359248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0" name="陈小写10-2">
            <a:extLst>
              <a:ext uri="{FF2B5EF4-FFF2-40B4-BE49-F238E27FC236}">
                <a16:creationId xmlns:a16="http://schemas.microsoft.com/office/drawing/2014/main" id="{09AC0A9A-0D52-BE02-77F3-80473D33618D}"/>
              </a:ext>
            </a:extLst>
          </p:cNvPr>
          <p:cNvSpPr txBox="1"/>
          <p:nvPr/>
        </p:nvSpPr>
        <p:spPr>
          <a:xfrm>
            <a:off x="1543609" y="3240657"/>
            <a:ext cx="2581756" cy="461665"/>
          </a:xfrm>
          <a:prstGeom prst="rect">
            <a:avLst/>
          </a:prstGeom>
          <a:noFill/>
        </p:spPr>
        <p:txBody>
          <a:bodyPr wrap="square">
            <a:spAutoFit/>
          </a:bodyPr>
          <a:lstStyle/>
          <a:p>
            <a:pPr algn="r"/>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21" name="陈小写10-3">
            <a:extLst>
              <a:ext uri="{FF2B5EF4-FFF2-40B4-BE49-F238E27FC236}">
                <a16:creationId xmlns:a16="http://schemas.microsoft.com/office/drawing/2014/main" id="{253E0611-A91F-7F96-1D02-C7CC52851616}"/>
              </a:ext>
            </a:extLst>
          </p:cNvPr>
          <p:cNvSpPr txBox="1"/>
          <p:nvPr/>
        </p:nvSpPr>
        <p:spPr>
          <a:xfrm>
            <a:off x="1141209" y="3742778"/>
            <a:ext cx="2964591" cy="830997"/>
          </a:xfrm>
          <a:prstGeom prst="rect">
            <a:avLst/>
          </a:prstGeom>
          <a:noFill/>
        </p:spPr>
        <p:txBody>
          <a:bodyPr wrap="square">
            <a:spAutoFit/>
          </a:bodyPr>
          <a:lstStyle/>
          <a:p>
            <a:pPr algn="r"/>
            <a:r>
              <a:rPr lang="zh-CN" altLang="en-US" sz="1600" dirty="0">
                <a:solidFill>
                  <a:schemeClr val="tx1">
                    <a:lumMod val="65000"/>
                    <a:lumOff val="35000"/>
                  </a:schemeClr>
                </a:solidFill>
                <a:cs typeface="+mn-ea"/>
                <a:sym typeface="+mn-lt"/>
              </a:rPr>
              <a:t>添加文字添加文字添加文字添加文字添加文字添加文字添加文字添加文字添加文字</a:t>
            </a:r>
          </a:p>
        </p:txBody>
      </p:sp>
      <p:grpSp>
        <p:nvGrpSpPr>
          <p:cNvPr id="22" name="组合 21">
            <a:extLst>
              <a:ext uri="{FF2B5EF4-FFF2-40B4-BE49-F238E27FC236}">
                <a16:creationId xmlns:a16="http://schemas.microsoft.com/office/drawing/2014/main" id="{612F761A-FC91-CECC-0F2B-4D5270592E35}"/>
              </a:ext>
            </a:extLst>
          </p:cNvPr>
          <p:cNvGrpSpPr/>
          <p:nvPr/>
        </p:nvGrpSpPr>
        <p:grpSpPr>
          <a:xfrm>
            <a:off x="5866108" y="3626549"/>
            <a:ext cx="542797" cy="542797"/>
            <a:chOff x="3095208" y="4958505"/>
            <a:chExt cx="1620018" cy="1620018"/>
          </a:xfrm>
        </p:grpSpPr>
        <p:sp>
          <p:nvSpPr>
            <p:cNvPr id="23" name="椭圆 22">
              <a:extLst>
                <a:ext uri="{FF2B5EF4-FFF2-40B4-BE49-F238E27FC236}">
                  <a16:creationId xmlns:a16="http://schemas.microsoft.com/office/drawing/2014/main" id="{C15EE6F1-664C-C65D-405A-794F1B197F2B}"/>
                </a:ext>
              </a:extLst>
            </p:cNvPr>
            <p:cNvSpPr/>
            <p:nvPr/>
          </p:nvSpPr>
          <p:spPr>
            <a:xfrm>
              <a:off x="3095208" y="4958505"/>
              <a:ext cx="1620018" cy="1620018"/>
            </a:xfrm>
            <a:prstGeom prst="ellipse">
              <a:avLst/>
            </a:prstGeom>
            <a:gradFill flip="none" rotWithShape="1">
              <a:gsLst>
                <a:gs pos="13000">
                  <a:srgbClr val="CB9F73"/>
                </a:gs>
                <a:gs pos="89000">
                  <a:srgbClr val="7D552E"/>
                </a:gs>
              </a:gsLst>
              <a:path path="circle">
                <a:fillToRect r="100000" b="100000"/>
              </a:path>
              <a:tileRect l="-100000" t="-100000"/>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陈小写9">
              <a:extLst>
                <a:ext uri="{FF2B5EF4-FFF2-40B4-BE49-F238E27FC236}">
                  <a16:creationId xmlns:a16="http://schemas.microsoft.com/office/drawing/2014/main" id="{A2E3DC1E-CFC3-0AE8-441C-FA65A365A4A3}"/>
                </a:ext>
              </a:extLst>
            </p:cNvPr>
            <p:cNvSpPr/>
            <p:nvPr/>
          </p:nvSpPr>
          <p:spPr>
            <a:xfrm>
              <a:off x="359248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5" name="陈小写10-2">
            <a:extLst>
              <a:ext uri="{FF2B5EF4-FFF2-40B4-BE49-F238E27FC236}">
                <a16:creationId xmlns:a16="http://schemas.microsoft.com/office/drawing/2014/main" id="{6F9507B9-329F-8736-3527-33F2E6D789F9}"/>
              </a:ext>
            </a:extLst>
          </p:cNvPr>
          <p:cNvSpPr txBox="1"/>
          <p:nvPr/>
        </p:nvSpPr>
        <p:spPr>
          <a:xfrm>
            <a:off x="4592231" y="2065430"/>
            <a:ext cx="2581756" cy="461665"/>
          </a:xfrm>
          <a:prstGeom prst="rect">
            <a:avLst/>
          </a:prstGeom>
          <a:noFill/>
        </p:spPr>
        <p:txBody>
          <a:bodyPr wrap="square">
            <a:spAutoFit/>
          </a:bodyPr>
          <a:lstStyle/>
          <a:p>
            <a:pPr algn="ctr"/>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26" name="陈小写10-3">
            <a:extLst>
              <a:ext uri="{FF2B5EF4-FFF2-40B4-BE49-F238E27FC236}">
                <a16:creationId xmlns:a16="http://schemas.microsoft.com/office/drawing/2014/main" id="{6CDA74BA-6D11-3B8F-5A45-1DCD6E162FBE}"/>
              </a:ext>
            </a:extLst>
          </p:cNvPr>
          <p:cNvSpPr txBox="1"/>
          <p:nvPr/>
        </p:nvSpPr>
        <p:spPr>
          <a:xfrm>
            <a:off x="4400814" y="2567551"/>
            <a:ext cx="2964591" cy="830997"/>
          </a:xfrm>
          <a:prstGeom prst="rect">
            <a:avLst/>
          </a:prstGeom>
          <a:noFill/>
        </p:spPr>
        <p:txBody>
          <a:bodyPr wrap="square">
            <a:spAutoFit/>
          </a:bodyPr>
          <a:lstStyle/>
          <a:p>
            <a:pPr algn="ctr"/>
            <a:r>
              <a:rPr lang="zh-CN" altLang="en-US" sz="1600" dirty="0">
                <a:solidFill>
                  <a:schemeClr val="tx1">
                    <a:lumMod val="65000"/>
                    <a:lumOff val="35000"/>
                  </a:schemeClr>
                </a:solidFill>
                <a:cs typeface="+mn-ea"/>
                <a:sym typeface="+mn-lt"/>
              </a:rPr>
              <a:t>添加文字添加文字添加文字添加文字添加文字添加文字添加文字添加文字添加文字</a:t>
            </a:r>
          </a:p>
        </p:txBody>
      </p:sp>
      <p:grpSp>
        <p:nvGrpSpPr>
          <p:cNvPr id="27" name="组合 26">
            <a:extLst>
              <a:ext uri="{FF2B5EF4-FFF2-40B4-BE49-F238E27FC236}">
                <a16:creationId xmlns:a16="http://schemas.microsoft.com/office/drawing/2014/main" id="{4C701251-4ADB-2936-632D-86ED0F4219C7}"/>
              </a:ext>
            </a:extLst>
          </p:cNvPr>
          <p:cNvGrpSpPr/>
          <p:nvPr/>
        </p:nvGrpSpPr>
        <p:grpSpPr>
          <a:xfrm>
            <a:off x="7983309" y="5153317"/>
            <a:ext cx="542797" cy="542797"/>
            <a:chOff x="3095208" y="4958505"/>
            <a:chExt cx="1620018" cy="1620018"/>
          </a:xfrm>
        </p:grpSpPr>
        <p:sp>
          <p:nvSpPr>
            <p:cNvPr id="28" name="椭圆 27">
              <a:extLst>
                <a:ext uri="{FF2B5EF4-FFF2-40B4-BE49-F238E27FC236}">
                  <a16:creationId xmlns:a16="http://schemas.microsoft.com/office/drawing/2014/main" id="{1F644E45-8337-3EA9-164F-EBE1AD1CD8D0}"/>
                </a:ext>
              </a:extLst>
            </p:cNvPr>
            <p:cNvSpPr/>
            <p:nvPr/>
          </p:nvSpPr>
          <p:spPr>
            <a:xfrm>
              <a:off x="3095208" y="4958505"/>
              <a:ext cx="1620018" cy="1620018"/>
            </a:xfrm>
            <a:prstGeom prst="ellipse">
              <a:avLst/>
            </a:prstGeom>
            <a:gradFill flip="none" rotWithShape="1">
              <a:gsLst>
                <a:gs pos="13000">
                  <a:srgbClr val="CB9F73"/>
                </a:gs>
                <a:gs pos="89000">
                  <a:srgbClr val="7D552E"/>
                </a:gs>
              </a:gsLst>
              <a:path path="circle">
                <a:fillToRect r="100000" b="100000"/>
              </a:path>
              <a:tileRect l="-100000" t="-100000"/>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陈小写9">
              <a:extLst>
                <a:ext uri="{FF2B5EF4-FFF2-40B4-BE49-F238E27FC236}">
                  <a16:creationId xmlns:a16="http://schemas.microsoft.com/office/drawing/2014/main" id="{2F99A828-31A1-0EB9-F9AB-EC88F54F40E6}"/>
                </a:ext>
              </a:extLst>
            </p:cNvPr>
            <p:cNvSpPr/>
            <p:nvPr/>
          </p:nvSpPr>
          <p:spPr>
            <a:xfrm>
              <a:off x="359248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30" name="组合 29">
            <a:extLst>
              <a:ext uri="{FF2B5EF4-FFF2-40B4-BE49-F238E27FC236}">
                <a16:creationId xmlns:a16="http://schemas.microsoft.com/office/drawing/2014/main" id="{3EC805FB-DE32-D7FB-3B78-693F0BBCA0F6}"/>
              </a:ext>
            </a:extLst>
          </p:cNvPr>
          <p:cNvGrpSpPr/>
          <p:nvPr/>
        </p:nvGrpSpPr>
        <p:grpSpPr>
          <a:xfrm>
            <a:off x="7358120" y="4158276"/>
            <a:ext cx="542797" cy="542797"/>
            <a:chOff x="3095208" y="4958505"/>
            <a:chExt cx="1620018" cy="1620018"/>
          </a:xfrm>
        </p:grpSpPr>
        <p:sp>
          <p:nvSpPr>
            <p:cNvPr id="31" name="椭圆 30">
              <a:extLst>
                <a:ext uri="{FF2B5EF4-FFF2-40B4-BE49-F238E27FC236}">
                  <a16:creationId xmlns:a16="http://schemas.microsoft.com/office/drawing/2014/main" id="{E039CEFD-2A73-84C2-BC91-1DBF6CAD4709}"/>
                </a:ext>
              </a:extLst>
            </p:cNvPr>
            <p:cNvSpPr/>
            <p:nvPr/>
          </p:nvSpPr>
          <p:spPr>
            <a:xfrm>
              <a:off x="3095208" y="4958505"/>
              <a:ext cx="1620018" cy="1620018"/>
            </a:xfrm>
            <a:prstGeom prst="ellipse">
              <a:avLst/>
            </a:prstGeom>
            <a:gradFill flip="none" rotWithShape="1">
              <a:gsLst>
                <a:gs pos="13000">
                  <a:srgbClr val="CB9F73"/>
                </a:gs>
                <a:gs pos="89000">
                  <a:srgbClr val="7D552E"/>
                </a:gs>
              </a:gsLst>
              <a:path path="circle">
                <a:fillToRect r="100000" b="100000"/>
              </a:path>
              <a:tileRect l="-100000" t="-100000"/>
            </a:gradFill>
            <a:ln>
              <a:noFill/>
            </a:ln>
            <a:effectLst>
              <a:outerShdw blurRad="127000" dist="127000" dir="2700000" algn="tl"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陈小写9">
              <a:extLst>
                <a:ext uri="{FF2B5EF4-FFF2-40B4-BE49-F238E27FC236}">
                  <a16:creationId xmlns:a16="http://schemas.microsoft.com/office/drawing/2014/main" id="{5FEB13FA-22CB-5208-0980-287AEE2E6A63}"/>
                </a:ext>
              </a:extLst>
            </p:cNvPr>
            <p:cNvSpPr/>
            <p:nvPr/>
          </p:nvSpPr>
          <p:spPr>
            <a:xfrm>
              <a:off x="3592489" y="5456256"/>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33" name="陈小写10-2">
            <a:extLst>
              <a:ext uri="{FF2B5EF4-FFF2-40B4-BE49-F238E27FC236}">
                <a16:creationId xmlns:a16="http://schemas.microsoft.com/office/drawing/2014/main" id="{B18D7F73-276C-24E3-CA33-758F4F26F9CC}"/>
              </a:ext>
            </a:extLst>
          </p:cNvPr>
          <p:cNvSpPr txBox="1"/>
          <p:nvPr/>
        </p:nvSpPr>
        <p:spPr>
          <a:xfrm>
            <a:off x="8679346" y="5004182"/>
            <a:ext cx="2581756" cy="461665"/>
          </a:xfrm>
          <a:prstGeom prst="rect">
            <a:avLst/>
          </a:prstGeom>
          <a:noFill/>
        </p:spPr>
        <p:txBody>
          <a:bodyPr wrap="square">
            <a:spAutoFit/>
          </a:bodyPr>
          <a:lstStyle/>
          <a:p>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34" name="陈小写10-3">
            <a:extLst>
              <a:ext uri="{FF2B5EF4-FFF2-40B4-BE49-F238E27FC236}">
                <a16:creationId xmlns:a16="http://schemas.microsoft.com/office/drawing/2014/main" id="{B9DA16A0-E71D-0E33-36AE-C551FB84877A}"/>
              </a:ext>
            </a:extLst>
          </p:cNvPr>
          <p:cNvSpPr txBox="1"/>
          <p:nvPr/>
        </p:nvSpPr>
        <p:spPr>
          <a:xfrm>
            <a:off x="8679346" y="5506303"/>
            <a:ext cx="2964591" cy="830997"/>
          </a:xfrm>
          <a:prstGeom prst="rect">
            <a:avLst/>
          </a:prstGeom>
          <a:noFill/>
        </p:spPr>
        <p:txBody>
          <a:bodyPr wrap="square">
            <a:spAutoFit/>
          </a:bodyPr>
          <a:lstStyle/>
          <a:p>
            <a:r>
              <a:rPr lang="zh-CN" altLang="en-US" sz="1600" dirty="0">
                <a:solidFill>
                  <a:schemeClr val="tx1">
                    <a:lumMod val="65000"/>
                    <a:lumOff val="35000"/>
                  </a:schemeClr>
                </a:solidFill>
                <a:cs typeface="+mn-ea"/>
                <a:sym typeface="+mn-lt"/>
              </a:rPr>
              <a:t>添加文字添加文字添加文字添加文字添加文字添加文字添加文字添加文字添加文字</a:t>
            </a:r>
          </a:p>
        </p:txBody>
      </p:sp>
      <p:sp>
        <p:nvSpPr>
          <p:cNvPr id="35" name="陈小写10-2">
            <a:extLst>
              <a:ext uri="{FF2B5EF4-FFF2-40B4-BE49-F238E27FC236}">
                <a16:creationId xmlns:a16="http://schemas.microsoft.com/office/drawing/2014/main" id="{8143CCBE-0EEF-6859-009C-9A59CEAE57CB}"/>
              </a:ext>
            </a:extLst>
          </p:cNvPr>
          <p:cNvSpPr txBox="1"/>
          <p:nvPr/>
        </p:nvSpPr>
        <p:spPr>
          <a:xfrm>
            <a:off x="8085050" y="3240657"/>
            <a:ext cx="2581756" cy="461665"/>
          </a:xfrm>
          <a:prstGeom prst="rect">
            <a:avLst/>
          </a:prstGeom>
          <a:noFill/>
        </p:spPr>
        <p:txBody>
          <a:bodyPr wrap="square">
            <a:spAutoFit/>
          </a:bodyPr>
          <a:lstStyle/>
          <a:p>
            <a:r>
              <a:rPr lang="zh-CN" altLang="en-US" sz="2400" b="1" dirty="0">
                <a:solidFill>
                  <a:srgbClr val="573C21"/>
                </a:solidFill>
                <a:cs typeface="+mn-ea"/>
                <a:sym typeface="+mn-lt"/>
              </a:rPr>
              <a:t>添加文字</a:t>
            </a:r>
            <a:endParaRPr lang="en-US" altLang="zh-CN" sz="2400" b="1" dirty="0">
              <a:solidFill>
                <a:srgbClr val="573C21"/>
              </a:solidFill>
              <a:cs typeface="+mn-ea"/>
              <a:sym typeface="+mn-lt"/>
            </a:endParaRPr>
          </a:p>
        </p:txBody>
      </p:sp>
      <p:sp>
        <p:nvSpPr>
          <p:cNvPr id="36" name="陈小写10-3">
            <a:extLst>
              <a:ext uri="{FF2B5EF4-FFF2-40B4-BE49-F238E27FC236}">
                <a16:creationId xmlns:a16="http://schemas.microsoft.com/office/drawing/2014/main" id="{99ECB90B-1F5F-588D-69B5-32F16420A3E8}"/>
              </a:ext>
            </a:extLst>
          </p:cNvPr>
          <p:cNvSpPr txBox="1"/>
          <p:nvPr/>
        </p:nvSpPr>
        <p:spPr>
          <a:xfrm>
            <a:off x="8085050" y="3742778"/>
            <a:ext cx="2964591" cy="830997"/>
          </a:xfrm>
          <a:prstGeom prst="rect">
            <a:avLst/>
          </a:prstGeom>
          <a:noFill/>
        </p:spPr>
        <p:txBody>
          <a:bodyPr wrap="square">
            <a:spAutoFit/>
          </a:bodyPr>
          <a:lstStyle/>
          <a:p>
            <a:r>
              <a:rPr lang="zh-CN" altLang="en-US" sz="1600" dirty="0">
                <a:solidFill>
                  <a:schemeClr val="tx1">
                    <a:lumMod val="65000"/>
                    <a:lumOff val="35000"/>
                  </a:schemeClr>
                </a:solidFill>
                <a:cs typeface="+mn-ea"/>
                <a:sym typeface="+mn-lt"/>
              </a:rPr>
              <a:t>添加文字添加文字添加文字添加文字添加文字添加文字添加文字添加文字添加文字</a:t>
            </a:r>
          </a:p>
        </p:txBody>
      </p:sp>
      <p:sp>
        <p:nvSpPr>
          <p:cNvPr id="37" name="椭圆 36">
            <a:extLst>
              <a:ext uri="{FF2B5EF4-FFF2-40B4-BE49-F238E27FC236}">
                <a16:creationId xmlns:a16="http://schemas.microsoft.com/office/drawing/2014/main" id="{DDDB18BB-A120-E83A-CBE5-EE79CEF8F681}"/>
              </a:ext>
            </a:extLst>
          </p:cNvPr>
          <p:cNvSpPr/>
          <p:nvPr/>
        </p:nvSpPr>
        <p:spPr>
          <a:xfrm>
            <a:off x="1955954" y="1094968"/>
            <a:ext cx="8280092" cy="8280092"/>
          </a:xfrm>
          <a:prstGeom prst="ellipse">
            <a:avLst/>
          </a:prstGeom>
          <a:noFill/>
          <a:ln w="508000">
            <a:gradFill>
              <a:gsLst>
                <a:gs pos="81000">
                  <a:srgbClr val="7D552E">
                    <a:alpha val="0"/>
                  </a:srgbClr>
                </a:gs>
                <a:gs pos="0">
                  <a:srgbClr val="CB9F73">
                    <a:alpha val="1600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80741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陈小写1">
            <a:extLst>
              <a:ext uri="{FF2B5EF4-FFF2-40B4-BE49-F238E27FC236}">
                <a16:creationId xmlns:a16="http://schemas.microsoft.com/office/drawing/2014/main" id="{9687E1DC-FBEB-33D1-D5DA-ADA1034F576D}"/>
              </a:ext>
            </a:extLst>
          </p:cNvPr>
          <p:cNvSpPr/>
          <p:nvPr/>
        </p:nvSpPr>
        <p:spPr>
          <a:xfrm flipV="1">
            <a:off x="118327" y="-44274"/>
            <a:ext cx="7597691" cy="6921324"/>
          </a:xfrm>
          <a:custGeom>
            <a:avLst/>
            <a:gdLst>
              <a:gd name="connsiteX0" fmla="*/ 0 w 6407066"/>
              <a:gd name="connsiteY0" fmla="*/ 0 h 6858000"/>
              <a:gd name="connsiteX1" fmla="*/ 6407066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3782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3782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6407066"/>
              <a:gd name="connsiteY0" fmla="*/ 0 h 6858000"/>
              <a:gd name="connsiteX1" fmla="*/ 4873541 w 6407066"/>
              <a:gd name="connsiteY1" fmla="*/ 0 h 6858000"/>
              <a:gd name="connsiteX2" fmla="*/ 6407066 w 6407066"/>
              <a:gd name="connsiteY2" fmla="*/ 6858000 h 6858000"/>
              <a:gd name="connsiteX3" fmla="*/ 0 w 6407066"/>
              <a:gd name="connsiteY3" fmla="*/ 6858000 h 6858000"/>
              <a:gd name="connsiteX4" fmla="*/ 0 w 6407066"/>
              <a:gd name="connsiteY4" fmla="*/ 0 h 685800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445291"/>
              <a:gd name="connsiteY0" fmla="*/ 0 h 6877050"/>
              <a:gd name="connsiteX1" fmla="*/ 4873541 w 7445291"/>
              <a:gd name="connsiteY1" fmla="*/ 0 h 6877050"/>
              <a:gd name="connsiteX2" fmla="*/ 7445291 w 7445291"/>
              <a:gd name="connsiteY2" fmla="*/ 6877050 h 6877050"/>
              <a:gd name="connsiteX3" fmla="*/ 0 w 7445291"/>
              <a:gd name="connsiteY3" fmla="*/ 6858000 h 6877050"/>
              <a:gd name="connsiteX4" fmla="*/ 0 w 7445291"/>
              <a:gd name="connsiteY4" fmla="*/ 0 h 687705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 name="connsiteX0" fmla="*/ 0 w 7611125"/>
              <a:gd name="connsiteY0" fmla="*/ 0 h 6858000"/>
              <a:gd name="connsiteX1" fmla="*/ 4873541 w 7611125"/>
              <a:gd name="connsiteY1" fmla="*/ 0 h 6858000"/>
              <a:gd name="connsiteX2" fmla="*/ 7597691 w 7611125"/>
              <a:gd name="connsiteY2" fmla="*/ 6851882 h 6858000"/>
              <a:gd name="connsiteX3" fmla="*/ 0 w 7611125"/>
              <a:gd name="connsiteY3" fmla="*/ 6858000 h 6858000"/>
              <a:gd name="connsiteX4" fmla="*/ 0 w 7611125"/>
              <a:gd name="connsiteY4" fmla="*/ 0 h 6858000"/>
              <a:gd name="connsiteX0" fmla="*/ 0 w 7597691"/>
              <a:gd name="connsiteY0" fmla="*/ 0 h 6858000"/>
              <a:gd name="connsiteX1" fmla="*/ 4873541 w 7597691"/>
              <a:gd name="connsiteY1" fmla="*/ 0 h 6858000"/>
              <a:gd name="connsiteX2" fmla="*/ 7597691 w 7597691"/>
              <a:gd name="connsiteY2" fmla="*/ 6851882 h 6858000"/>
              <a:gd name="connsiteX3" fmla="*/ 0 w 7597691"/>
              <a:gd name="connsiteY3" fmla="*/ 6858000 h 6858000"/>
              <a:gd name="connsiteX4" fmla="*/ 0 w 759769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7691" h="6858000">
                <a:moveTo>
                  <a:pt x="0" y="0"/>
                </a:moveTo>
                <a:lnTo>
                  <a:pt x="4873541" y="0"/>
                </a:lnTo>
                <a:cubicBezTo>
                  <a:pt x="3305091" y="2192728"/>
                  <a:pt x="7508791" y="4082627"/>
                  <a:pt x="7597691" y="6851882"/>
                </a:cubicBezTo>
                <a:lnTo>
                  <a:pt x="0" y="6858000"/>
                </a:lnTo>
                <a:lnTo>
                  <a:pt x="0" y="0"/>
                </a:lnTo>
                <a:close/>
              </a:path>
            </a:pathLst>
          </a:custGeom>
          <a:solidFill>
            <a:srgbClr val="7D55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8" name="陈小写2">
            <a:extLst>
              <a:ext uri="{FF2B5EF4-FFF2-40B4-BE49-F238E27FC236}">
                <a16:creationId xmlns:a16="http://schemas.microsoft.com/office/drawing/2014/main" id="{C2850F6D-9733-C276-6BC8-1BA9631954D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062" y="0"/>
            <a:ext cx="7594741" cy="6877050"/>
          </a:xfrm>
          <a:custGeom>
            <a:avLst/>
            <a:gdLst>
              <a:gd name="connsiteX0" fmla="*/ 0 w 7594741"/>
              <a:gd name="connsiteY0" fmla="*/ 0 h 6877050"/>
              <a:gd name="connsiteX1" fmla="*/ 7594741 w 7594741"/>
              <a:gd name="connsiteY1" fmla="*/ 0 h 6877050"/>
              <a:gd name="connsiteX2" fmla="*/ 7577604 w 7594741"/>
              <a:gd name="connsiteY2" fmla="*/ 221352 h 6877050"/>
              <a:gd name="connsiteX3" fmla="*/ 4873541 w 7594741"/>
              <a:gd name="connsiteY3" fmla="*/ 6877050 h 6877050"/>
              <a:gd name="connsiteX4" fmla="*/ 0 w 7594741"/>
              <a:gd name="connsiteY4" fmla="*/ 6877050 h 687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4741" h="6877050">
                <a:moveTo>
                  <a:pt x="0" y="0"/>
                </a:moveTo>
                <a:lnTo>
                  <a:pt x="7594741" y="0"/>
                </a:lnTo>
                <a:lnTo>
                  <a:pt x="7577604" y="221352"/>
                </a:lnTo>
                <a:cubicBezTo>
                  <a:pt x="7251697" y="2876234"/>
                  <a:pt x="3354105" y="4733231"/>
                  <a:pt x="4873541" y="6877050"/>
                </a:cubicBezTo>
                <a:lnTo>
                  <a:pt x="0" y="6877050"/>
                </a:lnTo>
                <a:close/>
              </a:path>
            </a:pathLst>
          </a:custGeom>
        </p:spPr>
      </p:pic>
      <p:sp>
        <p:nvSpPr>
          <p:cNvPr id="70" name="陈小写3">
            <a:extLst>
              <a:ext uri="{FF2B5EF4-FFF2-40B4-BE49-F238E27FC236}">
                <a16:creationId xmlns:a16="http://schemas.microsoft.com/office/drawing/2014/main" id="{1C18C1EF-253E-736F-32FC-9A19E358CEF0}"/>
              </a:ext>
            </a:extLst>
          </p:cNvPr>
          <p:cNvSpPr txBox="1"/>
          <p:nvPr/>
        </p:nvSpPr>
        <p:spPr>
          <a:xfrm>
            <a:off x="6822103" y="3499576"/>
            <a:ext cx="4288353" cy="1323439"/>
          </a:xfrm>
          <a:prstGeom prst="rect">
            <a:avLst/>
          </a:prstGeom>
          <a:noFill/>
        </p:spPr>
        <p:txBody>
          <a:bodyPr wrap="none">
            <a:spAutoFit/>
          </a:bodyPr>
          <a:lstStyle>
            <a:defPPr>
              <a:defRPr lang="zh-CN"/>
            </a:defPPr>
            <a:lvl1pPr algn="ctr">
              <a:defRPr kumimoji="0" sz="8000" b="1" i="0" u="none" strike="noStrike" cap="none" spc="0" normalizeH="0" baseline="0">
                <a:ln w="6350">
                  <a:solidFill>
                    <a:prstClr val="white"/>
                  </a:solidFill>
                </a:ln>
                <a:gradFill flip="none" rotWithShape="1">
                  <a:gsLst>
                    <a:gs pos="20000">
                      <a:srgbClr val="CB9F73"/>
                    </a:gs>
                    <a:gs pos="62000">
                      <a:srgbClr val="7D552E"/>
                    </a:gs>
                  </a:gsLst>
                  <a:lin ang="2700000" scaled="1"/>
                  <a:tileRect/>
                </a:gradFill>
                <a:effectLst/>
                <a:uLnTx/>
                <a:uFillTx/>
                <a:latin typeface="+mn-ea"/>
              </a:defRPr>
            </a:lvl1pPr>
          </a:lstStyle>
          <a:p>
            <a:r>
              <a:rPr lang="zh-CN" altLang="en-US" dirty="0">
                <a:latin typeface="+mn-lt"/>
                <a:cs typeface="+mn-ea"/>
                <a:sym typeface="+mn-lt"/>
              </a:rPr>
              <a:t>学科专业</a:t>
            </a:r>
          </a:p>
        </p:txBody>
      </p:sp>
      <p:sp>
        <p:nvSpPr>
          <p:cNvPr id="78" name="陈小写4">
            <a:extLst>
              <a:ext uri="{FF2B5EF4-FFF2-40B4-BE49-F238E27FC236}">
                <a16:creationId xmlns:a16="http://schemas.microsoft.com/office/drawing/2014/main" id="{D7BC288A-DD12-8F09-A1C7-7B60E8D2D4B6}"/>
              </a:ext>
            </a:extLst>
          </p:cNvPr>
          <p:cNvSpPr/>
          <p:nvPr/>
        </p:nvSpPr>
        <p:spPr>
          <a:xfrm>
            <a:off x="8415414" y="2708992"/>
            <a:ext cx="1101730" cy="540006"/>
          </a:xfrm>
          <a:prstGeom prst="round2DiagRect">
            <a:avLst>
              <a:gd name="adj1" fmla="val 50000"/>
              <a:gd name="adj2" fmla="val 0"/>
            </a:avLst>
          </a:prstGeom>
          <a:gradFill>
            <a:gsLst>
              <a:gs pos="0">
                <a:srgbClr val="CB9F73"/>
              </a:gs>
              <a:gs pos="93000">
                <a:srgbClr val="7D552E"/>
              </a:gs>
            </a:gsLst>
            <a:lin ang="8100000" scaled="0"/>
          </a:gradFill>
          <a:ln>
            <a:gradFill>
              <a:gsLst>
                <a:gs pos="0">
                  <a:srgbClr val="CB9F73"/>
                </a:gs>
                <a:gs pos="100000">
                  <a:srgbClr val="7D552E"/>
                </a:gs>
              </a:gsLst>
              <a:lin ang="5400000" scaled="1"/>
            </a:gradFill>
          </a:ln>
          <a:effectLst>
            <a:outerShdw blurRad="127000" dist="63500" dir="5400000" algn="t" rotWithShape="0">
              <a:srgbClr val="CB9F73">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02</a:t>
            </a:r>
          </a:p>
        </p:txBody>
      </p:sp>
      <p:sp>
        <p:nvSpPr>
          <p:cNvPr id="79" name="陈小写5">
            <a:extLst>
              <a:ext uri="{FF2B5EF4-FFF2-40B4-BE49-F238E27FC236}">
                <a16:creationId xmlns:a16="http://schemas.microsoft.com/office/drawing/2014/main" id="{F29731D0-7345-A302-F495-186A8524F876}"/>
              </a:ext>
            </a:extLst>
          </p:cNvPr>
          <p:cNvSpPr txBox="1"/>
          <p:nvPr/>
        </p:nvSpPr>
        <p:spPr>
          <a:xfrm>
            <a:off x="6975397" y="4813288"/>
            <a:ext cx="3981764" cy="276999"/>
          </a:xfrm>
          <a:prstGeom prst="rect">
            <a:avLst/>
          </a:prstGeom>
          <a:noFill/>
        </p:spPr>
        <p:txBody>
          <a:bodyPr wrap="square">
            <a:spAutoFit/>
          </a:bodyPr>
          <a:lstStyle/>
          <a:p>
            <a:pPr algn="dist"/>
            <a:r>
              <a:rPr lang="en-US" altLang="zh-CN" sz="1200" dirty="0">
                <a:solidFill>
                  <a:schemeClr val="tx1">
                    <a:lumMod val="65000"/>
                    <a:lumOff val="35000"/>
                  </a:schemeClr>
                </a:solidFill>
                <a:cs typeface="+mn-ea"/>
                <a:sym typeface="+mn-lt"/>
              </a:rPr>
              <a:t>DISCIPLINE AND MAJOR</a:t>
            </a:r>
          </a:p>
        </p:txBody>
      </p:sp>
      <p:cxnSp>
        <p:nvCxnSpPr>
          <p:cNvPr id="90" name="陈小写6">
            <a:extLst>
              <a:ext uri="{FF2B5EF4-FFF2-40B4-BE49-F238E27FC236}">
                <a16:creationId xmlns:a16="http://schemas.microsoft.com/office/drawing/2014/main" id="{9A5AE334-793C-5470-2EE7-E77747EC31C7}"/>
              </a:ext>
            </a:extLst>
          </p:cNvPr>
          <p:cNvCxnSpPr>
            <a:cxnSpLocks/>
          </p:cNvCxnSpPr>
          <p:nvPr/>
        </p:nvCxnSpPr>
        <p:spPr>
          <a:xfrm>
            <a:off x="9945430" y="2978995"/>
            <a:ext cx="810009" cy="0"/>
          </a:xfrm>
          <a:prstGeom prst="line">
            <a:avLst/>
          </a:prstGeom>
          <a:ln>
            <a:solidFill>
              <a:srgbClr val="7D552E"/>
            </a:solidFill>
          </a:ln>
        </p:spPr>
        <p:style>
          <a:lnRef idx="1">
            <a:schemeClr val="accent1"/>
          </a:lnRef>
          <a:fillRef idx="0">
            <a:schemeClr val="accent1"/>
          </a:fillRef>
          <a:effectRef idx="0">
            <a:schemeClr val="accent1"/>
          </a:effectRef>
          <a:fontRef idx="minor">
            <a:schemeClr val="tx1"/>
          </a:fontRef>
        </p:style>
      </p:cxnSp>
      <p:cxnSp>
        <p:nvCxnSpPr>
          <p:cNvPr id="94" name="陈小写7">
            <a:extLst>
              <a:ext uri="{FF2B5EF4-FFF2-40B4-BE49-F238E27FC236}">
                <a16:creationId xmlns:a16="http://schemas.microsoft.com/office/drawing/2014/main" id="{1A43C180-EF0A-3E9B-7687-7BC59E7113A6}"/>
              </a:ext>
            </a:extLst>
          </p:cNvPr>
          <p:cNvCxnSpPr>
            <a:cxnSpLocks/>
          </p:cNvCxnSpPr>
          <p:nvPr/>
        </p:nvCxnSpPr>
        <p:spPr>
          <a:xfrm>
            <a:off x="7065398" y="2978995"/>
            <a:ext cx="810009" cy="0"/>
          </a:xfrm>
          <a:prstGeom prst="line">
            <a:avLst/>
          </a:prstGeom>
          <a:ln>
            <a:solidFill>
              <a:srgbClr val="7D552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15840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梯形 6">
            <a:extLst>
              <a:ext uri="{FF2B5EF4-FFF2-40B4-BE49-F238E27FC236}">
                <a16:creationId xmlns:a16="http://schemas.microsoft.com/office/drawing/2014/main" id="{48C9C8CB-9018-EB6B-A2CF-AC95518BB0C4}"/>
              </a:ext>
            </a:extLst>
          </p:cNvPr>
          <p:cNvSpPr/>
          <p:nvPr/>
        </p:nvSpPr>
        <p:spPr>
          <a:xfrm>
            <a:off x="785940" y="5217170"/>
            <a:ext cx="10710119" cy="545663"/>
          </a:xfrm>
          <a:prstGeom prst="trapezoid">
            <a:avLst>
              <a:gd name="adj" fmla="val 150946"/>
            </a:avLst>
          </a:prstGeom>
          <a:gradFill>
            <a:gsLst>
              <a:gs pos="100000">
                <a:srgbClr val="CB9F73"/>
              </a:gs>
              <a:gs pos="0">
                <a:srgbClr val="CB9F73">
                  <a:alpha val="0"/>
                </a:srgbClr>
              </a:gs>
            </a:gsLst>
            <a:lin ang="5400000" scaled="1"/>
          </a:gradFill>
          <a:ln>
            <a:noFill/>
          </a:ln>
          <a:effectLst>
            <a:outerShdw blurRad="127000" dist="38100" dir="5400000" algn="t" rotWithShape="0">
              <a:schemeClr val="accent2">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陈小写1">
            <a:extLst>
              <a:ext uri="{FF2B5EF4-FFF2-40B4-BE49-F238E27FC236}">
                <a16:creationId xmlns:a16="http://schemas.microsoft.com/office/drawing/2014/main" id="{8F699376-E2B1-F501-6FF1-85EA7D7842BA}"/>
              </a:ext>
            </a:extLst>
          </p:cNvPr>
          <p:cNvSpPr>
            <a:spLocks noGrp="1"/>
          </p:cNvSpPr>
          <p:nvPr>
            <p:ph type="body" sz="quarter" idx="10"/>
          </p:nvPr>
        </p:nvSpPr>
        <p:spPr/>
        <p:txBody>
          <a:bodyPr>
            <a:normAutofit/>
          </a:bodyPr>
          <a:lstStyle/>
          <a:p>
            <a:r>
              <a:rPr lang="zh-CN" altLang="en-US" dirty="0">
                <a:cs typeface="+mn-ea"/>
                <a:sym typeface="+mn-lt"/>
              </a:rPr>
              <a:t>学科专业</a:t>
            </a:r>
          </a:p>
        </p:txBody>
      </p:sp>
      <p:grpSp>
        <p:nvGrpSpPr>
          <p:cNvPr id="55" name="组合 54">
            <a:extLst>
              <a:ext uri="{FF2B5EF4-FFF2-40B4-BE49-F238E27FC236}">
                <a16:creationId xmlns:a16="http://schemas.microsoft.com/office/drawing/2014/main" id="{3FF51572-0B42-373E-9A69-B89D1999E8A5}"/>
              </a:ext>
            </a:extLst>
          </p:cNvPr>
          <p:cNvGrpSpPr/>
          <p:nvPr/>
        </p:nvGrpSpPr>
        <p:grpSpPr>
          <a:xfrm>
            <a:off x="911163" y="3344621"/>
            <a:ext cx="4162268" cy="1498420"/>
            <a:chOff x="1656562" y="1523598"/>
            <a:chExt cx="3716608" cy="1337981"/>
          </a:xfrm>
        </p:grpSpPr>
        <p:sp>
          <p:nvSpPr>
            <p:cNvPr id="41" name="矩形: 圆角 40">
              <a:extLst>
                <a:ext uri="{FF2B5EF4-FFF2-40B4-BE49-F238E27FC236}">
                  <a16:creationId xmlns:a16="http://schemas.microsoft.com/office/drawing/2014/main" id="{C672DFE4-1B1F-31D2-7E2F-34E9C85E114F}"/>
                </a:ext>
              </a:extLst>
            </p:cNvPr>
            <p:cNvSpPr/>
            <p:nvPr/>
          </p:nvSpPr>
          <p:spPr>
            <a:xfrm>
              <a:off x="1849165" y="1523598"/>
              <a:ext cx="3524005" cy="1337981"/>
            </a:xfrm>
            <a:prstGeom prst="roundRect">
              <a:avLst>
                <a:gd name="adj" fmla="val 10592"/>
              </a:avLst>
            </a:prstGeom>
            <a:solidFill>
              <a:schemeClr val="bg1"/>
            </a:solidFill>
            <a:ln>
              <a:solidFill>
                <a:srgbClr val="CB9F73"/>
              </a:solidFill>
            </a:ln>
            <a:effectLst>
              <a:outerShdw blurRad="1270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54" name="任意多边形: 形状 53">
              <a:extLst>
                <a:ext uri="{FF2B5EF4-FFF2-40B4-BE49-F238E27FC236}">
                  <a16:creationId xmlns:a16="http://schemas.microsoft.com/office/drawing/2014/main" id="{BA8B9518-8F72-0436-07C1-19E43D10F81E}"/>
                </a:ext>
              </a:extLst>
            </p:cNvPr>
            <p:cNvSpPr/>
            <p:nvPr/>
          </p:nvSpPr>
          <p:spPr>
            <a:xfrm rot="2886922" flipH="1">
              <a:off x="2001209" y="1290786"/>
              <a:ext cx="230426" cy="919720"/>
            </a:xfrm>
            <a:custGeom>
              <a:avLst/>
              <a:gdLst>
                <a:gd name="connsiteX0" fmla="*/ 267183 w 267183"/>
                <a:gd name="connsiteY0" fmla="*/ 297941 h 1066431"/>
                <a:gd name="connsiteX1" fmla="*/ 0 w 267183"/>
                <a:gd name="connsiteY1" fmla="*/ 0 h 1066431"/>
                <a:gd name="connsiteX2" fmla="*/ 0 w 267183"/>
                <a:gd name="connsiteY2" fmla="*/ 1066431 h 1066431"/>
                <a:gd name="connsiteX3" fmla="*/ 267183 w 267183"/>
                <a:gd name="connsiteY3" fmla="*/ 826830 h 1066431"/>
              </a:gdLst>
              <a:ahLst/>
              <a:cxnLst>
                <a:cxn ang="0">
                  <a:pos x="connsiteX0" y="connsiteY0"/>
                </a:cxn>
                <a:cxn ang="0">
                  <a:pos x="connsiteX1" y="connsiteY1"/>
                </a:cxn>
                <a:cxn ang="0">
                  <a:pos x="connsiteX2" y="connsiteY2"/>
                </a:cxn>
                <a:cxn ang="0">
                  <a:pos x="connsiteX3" y="connsiteY3"/>
                </a:cxn>
              </a:cxnLst>
              <a:rect l="l" t="t" r="r" b="b"/>
              <a:pathLst>
                <a:path w="267183" h="1066431">
                  <a:moveTo>
                    <a:pt x="267183" y="297941"/>
                  </a:moveTo>
                  <a:lnTo>
                    <a:pt x="0" y="0"/>
                  </a:lnTo>
                  <a:lnTo>
                    <a:pt x="0" y="1066431"/>
                  </a:lnTo>
                  <a:lnTo>
                    <a:pt x="267183" y="826830"/>
                  </a:lnTo>
                  <a:close/>
                </a:path>
              </a:pathLst>
            </a:custGeom>
            <a:gradFill>
              <a:gsLst>
                <a:gs pos="0">
                  <a:srgbClr val="7D552E">
                    <a:alpha val="65000"/>
                  </a:srgbClr>
                </a:gs>
                <a:gs pos="100000">
                  <a:srgbClr val="573C21"/>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cs typeface="+mn-ea"/>
                <a:sym typeface="+mn-lt"/>
              </a:endParaRPr>
            </a:p>
          </p:txBody>
        </p:sp>
      </p:grpSp>
      <p:grpSp>
        <p:nvGrpSpPr>
          <p:cNvPr id="20" name="组合 19">
            <a:extLst>
              <a:ext uri="{FF2B5EF4-FFF2-40B4-BE49-F238E27FC236}">
                <a16:creationId xmlns:a16="http://schemas.microsoft.com/office/drawing/2014/main" id="{BDAC85D4-3CFC-8F33-CF7E-65BB765A228B}"/>
              </a:ext>
            </a:extLst>
          </p:cNvPr>
          <p:cNvGrpSpPr/>
          <p:nvPr/>
        </p:nvGrpSpPr>
        <p:grpSpPr>
          <a:xfrm>
            <a:off x="1551866" y="3557757"/>
            <a:ext cx="3096560" cy="1072148"/>
            <a:chOff x="695940" y="1599816"/>
            <a:chExt cx="2765007" cy="957351"/>
          </a:xfrm>
        </p:grpSpPr>
        <p:sp>
          <p:nvSpPr>
            <p:cNvPr id="9" name="文本框 8">
              <a:extLst>
                <a:ext uri="{FF2B5EF4-FFF2-40B4-BE49-F238E27FC236}">
                  <a16:creationId xmlns:a16="http://schemas.microsoft.com/office/drawing/2014/main" id="{BE1800DD-2049-71A2-7BEE-A6594FEFBACA}"/>
                </a:ext>
              </a:extLst>
            </p:cNvPr>
            <p:cNvSpPr txBox="1"/>
            <p:nvPr/>
          </p:nvSpPr>
          <p:spPr>
            <a:xfrm>
              <a:off x="1542689" y="1599816"/>
              <a:ext cx="1918258" cy="446472"/>
            </a:xfrm>
            <a:prstGeom prst="rect">
              <a:avLst/>
            </a:prstGeom>
            <a:noFill/>
          </p:spPr>
          <p:txBody>
            <a:bodyPr wrap="square">
              <a:spAutoFit/>
            </a:bodyPr>
            <a:lstStyle/>
            <a:p>
              <a:pPr algn="just">
                <a:lnSpc>
                  <a:spcPct val="120000"/>
                </a:lnSpc>
              </a:pPr>
              <a:r>
                <a:rPr kumimoji="0" lang="zh-CN" altLang="en-US" sz="2400" b="1" i="0" u="none" strike="noStrike" kern="1200" cap="none" spc="0" normalizeH="0" baseline="0" noProof="0" dirty="0">
                  <a:ln>
                    <a:noFill/>
                  </a:ln>
                  <a:gradFill>
                    <a:gsLst>
                      <a:gs pos="20000">
                        <a:srgbClr val="CB9F73"/>
                      </a:gs>
                      <a:gs pos="62000">
                        <a:srgbClr val="7D552E"/>
                      </a:gs>
                    </a:gsLst>
                    <a:lin ang="2700000" scaled="1"/>
                  </a:gradFill>
                  <a:effectLst/>
                  <a:uLnTx/>
                  <a:uFillTx/>
                  <a:cs typeface="+mn-ea"/>
                  <a:sym typeface="+mn-lt"/>
                </a:rPr>
                <a:t>本科专业数量</a:t>
              </a:r>
              <a:endParaRPr kumimoji="0" lang="en-US" altLang="zh-CN" sz="2400" b="0" i="0" u="none" strike="noStrike" kern="1200" cap="none" spc="0" normalizeH="0" baseline="0" noProof="0" dirty="0">
                <a:ln>
                  <a:noFill/>
                </a:ln>
                <a:gradFill>
                  <a:gsLst>
                    <a:gs pos="20000">
                      <a:srgbClr val="CB9F73"/>
                    </a:gs>
                    <a:gs pos="62000">
                      <a:srgbClr val="7D552E"/>
                    </a:gs>
                  </a:gsLst>
                  <a:lin ang="2700000" scaled="1"/>
                </a:gradFill>
                <a:effectLst/>
                <a:uLnTx/>
                <a:uFillTx/>
                <a:cs typeface="+mn-ea"/>
                <a:sym typeface="+mn-lt"/>
              </a:endParaRPr>
            </a:p>
          </p:txBody>
        </p:sp>
        <p:grpSp>
          <p:nvGrpSpPr>
            <p:cNvPr id="18" name="组合 17">
              <a:extLst>
                <a:ext uri="{FF2B5EF4-FFF2-40B4-BE49-F238E27FC236}">
                  <a16:creationId xmlns:a16="http://schemas.microsoft.com/office/drawing/2014/main" id="{2B3AAFD6-93F8-5034-0073-12FAB8EE9925}"/>
                </a:ext>
              </a:extLst>
            </p:cNvPr>
            <p:cNvGrpSpPr/>
            <p:nvPr/>
          </p:nvGrpSpPr>
          <p:grpSpPr>
            <a:xfrm>
              <a:off x="695940" y="1727627"/>
              <a:ext cx="765009" cy="765009"/>
              <a:chOff x="4221403" y="3477756"/>
              <a:chExt cx="1530017" cy="1530017"/>
            </a:xfrm>
          </p:grpSpPr>
          <p:grpSp>
            <p:nvGrpSpPr>
              <p:cNvPr id="11" name="陈小写8">
                <a:extLst>
                  <a:ext uri="{FF2B5EF4-FFF2-40B4-BE49-F238E27FC236}">
                    <a16:creationId xmlns:a16="http://schemas.microsoft.com/office/drawing/2014/main" id="{624919DF-479C-2B74-C581-9B540DA5E725}"/>
                  </a:ext>
                </a:extLst>
              </p:cNvPr>
              <p:cNvGrpSpPr/>
              <p:nvPr/>
            </p:nvGrpSpPr>
            <p:grpSpPr>
              <a:xfrm>
                <a:off x="4221403" y="3477756"/>
                <a:ext cx="1530017" cy="1530017"/>
                <a:chOff x="4221403" y="3477756"/>
                <a:chExt cx="1530017" cy="1530017"/>
              </a:xfrm>
            </p:grpSpPr>
            <p:sp>
              <p:nvSpPr>
                <p:cNvPr id="13" name="陈小写8-1">
                  <a:extLst>
                    <a:ext uri="{FF2B5EF4-FFF2-40B4-BE49-F238E27FC236}">
                      <a16:creationId xmlns:a16="http://schemas.microsoft.com/office/drawing/2014/main" id="{03137BBB-4B15-D754-36B3-93DDB4E4BFCF}"/>
                    </a:ext>
                  </a:extLst>
                </p:cNvPr>
                <p:cNvSpPr/>
                <p:nvPr/>
              </p:nvSpPr>
              <p:spPr>
                <a:xfrm>
                  <a:off x="4221403" y="3477756"/>
                  <a:ext cx="1530017" cy="153001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5" name="陈小写8-2">
                  <a:extLst>
                    <a:ext uri="{FF2B5EF4-FFF2-40B4-BE49-F238E27FC236}">
                      <a16:creationId xmlns:a16="http://schemas.microsoft.com/office/drawing/2014/main" id="{1EA0B646-A57D-81C1-F970-D1A7CF340C21}"/>
                    </a:ext>
                  </a:extLst>
                </p:cNvPr>
                <p:cNvSpPr/>
                <p:nvPr/>
              </p:nvSpPr>
              <p:spPr>
                <a:xfrm>
                  <a:off x="4299648" y="3556001"/>
                  <a:ext cx="1373528" cy="1373528"/>
                </a:xfrm>
                <a:prstGeom prst="ellipse">
                  <a:avLst/>
                </a:prstGeom>
                <a:solidFill>
                  <a:schemeClr val="bg1"/>
                </a:solid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6" name="陈小写8-3">
                  <a:extLst>
                    <a:ext uri="{FF2B5EF4-FFF2-40B4-BE49-F238E27FC236}">
                      <a16:creationId xmlns:a16="http://schemas.microsoft.com/office/drawing/2014/main" id="{294EC699-F638-5736-FD11-2DFC62C83961}"/>
                    </a:ext>
                  </a:extLst>
                </p:cNvPr>
                <p:cNvSpPr/>
                <p:nvPr/>
              </p:nvSpPr>
              <p:spPr>
                <a:xfrm>
                  <a:off x="4442650" y="3699003"/>
                  <a:ext cx="1087524" cy="1087524"/>
                </a:xfrm>
                <a:prstGeom prst="ellipse">
                  <a:avLst/>
                </a:prstGeom>
                <a:gradFill>
                  <a:gsLst>
                    <a:gs pos="0">
                      <a:srgbClr val="7D552E">
                        <a:alpha val="65000"/>
                      </a:srgbClr>
                    </a:gs>
                    <a:gs pos="100000">
                      <a:srgbClr val="573C21"/>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sp>
            <p:nvSpPr>
              <p:cNvPr id="17" name="陈小写9">
                <a:extLst>
                  <a:ext uri="{FF2B5EF4-FFF2-40B4-BE49-F238E27FC236}">
                    <a16:creationId xmlns:a16="http://schemas.microsoft.com/office/drawing/2014/main" id="{9B8BF95A-582F-81D9-A0A3-DF651BA3AC96}"/>
                  </a:ext>
                </a:extLst>
              </p:cNvPr>
              <p:cNvSpPr/>
              <p:nvPr/>
            </p:nvSpPr>
            <p:spPr>
              <a:xfrm>
                <a:off x="4697422" y="3922947"/>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cs typeface="+mn-ea"/>
                  <a:sym typeface="+mn-lt"/>
                </a:endParaRPr>
              </a:p>
            </p:txBody>
          </p:sp>
        </p:grpSp>
        <p:sp>
          <p:nvSpPr>
            <p:cNvPr id="19" name="文本框 18">
              <a:extLst>
                <a:ext uri="{FF2B5EF4-FFF2-40B4-BE49-F238E27FC236}">
                  <a16:creationId xmlns:a16="http://schemas.microsoft.com/office/drawing/2014/main" id="{DD01E47D-504D-A74F-BC6D-D1CEA5DBE1D8}"/>
                </a:ext>
              </a:extLst>
            </p:cNvPr>
            <p:cNvSpPr txBox="1"/>
            <p:nvPr/>
          </p:nvSpPr>
          <p:spPr>
            <a:xfrm>
              <a:off x="1524812" y="1844343"/>
              <a:ext cx="1918258" cy="712824"/>
            </a:xfrm>
            <a:prstGeom prst="rect">
              <a:avLst/>
            </a:prstGeom>
            <a:noFill/>
          </p:spPr>
          <p:txBody>
            <a:bodyPr wrap="square">
              <a:spAutoFit/>
            </a:bodyPr>
            <a:lstStyle/>
            <a:p>
              <a:pPr algn="just">
                <a:lnSpc>
                  <a:spcPct val="120000"/>
                </a:lnSpc>
              </a:pPr>
              <a:r>
                <a:rPr lang="en-US" altLang="zh-CN" sz="4000" b="1" i="1" dirty="0">
                  <a:solidFill>
                    <a:srgbClr val="573C21"/>
                  </a:solidFill>
                  <a:cs typeface="+mn-ea"/>
                  <a:sym typeface="+mn-lt"/>
                </a:rPr>
                <a:t>30</a:t>
              </a:r>
              <a:r>
                <a:rPr lang="zh-CN" altLang="en-US" sz="2800" b="1" dirty="0">
                  <a:solidFill>
                    <a:srgbClr val="573C21"/>
                  </a:solidFill>
                  <a:cs typeface="+mn-ea"/>
                  <a:sym typeface="+mn-lt"/>
                </a:rPr>
                <a:t>个</a:t>
              </a:r>
            </a:p>
          </p:txBody>
        </p:sp>
      </p:grpSp>
      <p:grpSp>
        <p:nvGrpSpPr>
          <p:cNvPr id="59" name="组合 58">
            <a:extLst>
              <a:ext uri="{FF2B5EF4-FFF2-40B4-BE49-F238E27FC236}">
                <a16:creationId xmlns:a16="http://schemas.microsoft.com/office/drawing/2014/main" id="{4F108697-F1F7-8587-A6A1-2B6B33A3F4B1}"/>
              </a:ext>
            </a:extLst>
          </p:cNvPr>
          <p:cNvGrpSpPr/>
          <p:nvPr/>
        </p:nvGrpSpPr>
        <p:grpSpPr>
          <a:xfrm>
            <a:off x="6614335" y="3344621"/>
            <a:ext cx="4449606" cy="1498420"/>
            <a:chOff x="1656562" y="1523598"/>
            <a:chExt cx="3973180" cy="1337981"/>
          </a:xfrm>
        </p:grpSpPr>
        <p:sp>
          <p:nvSpPr>
            <p:cNvPr id="60" name="矩形: 圆角 59">
              <a:extLst>
                <a:ext uri="{FF2B5EF4-FFF2-40B4-BE49-F238E27FC236}">
                  <a16:creationId xmlns:a16="http://schemas.microsoft.com/office/drawing/2014/main" id="{763EDF71-3E55-D933-F269-6BB75222D9F1}"/>
                </a:ext>
              </a:extLst>
            </p:cNvPr>
            <p:cNvSpPr/>
            <p:nvPr/>
          </p:nvSpPr>
          <p:spPr>
            <a:xfrm>
              <a:off x="1849165" y="1523598"/>
              <a:ext cx="3780577" cy="1337981"/>
            </a:xfrm>
            <a:prstGeom prst="roundRect">
              <a:avLst>
                <a:gd name="adj" fmla="val 10592"/>
              </a:avLst>
            </a:prstGeom>
            <a:solidFill>
              <a:schemeClr val="bg1"/>
            </a:solidFill>
            <a:ln>
              <a:solidFill>
                <a:srgbClr val="CB9F73"/>
              </a:solidFill>
            </a:ln>
            <a:effectLst>
              <a:outerShdw blurRad="1270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1" name="任意多边形: 形状 60">
              <a:extLst>
                <a:ext uri="{FF2B5EF4-FFF2-40B4-BE49-F238E27FC236}">
                  <a16:creationId xmlns:a16="http://schemas.microsoft.com/office/drawing/2014/main" id="{17FBE370-92DE-2BE2-4156-818E9C21B3D3}"/>
                </a:ext>
              </a:extLst>
            </p:cNvPr>
            <p:cNvSpPr/>
            <p:nvPr/>
          </p:nvSpPr>
          <p:spPr>
            <a:xfrm rot="2886922" flipH="1">
              <a:off x="2001209" y="1290786"/>
              <a:ext cx="230426" cy="919720"/>
            </a:xfrm>
            <a:custGeom>
              <a:avLst/>
              <a:gdLst>
                <a:gd name="connsiteX0" fmla="*/ 267183 w 267183"/>
                <a:gd name="connsiteY0" fmla="*/ 297941 h 1066431"/>
                <a:gd name="connsiteX1" fmla="*/ 0 w 267183"/>
                <a:gd name="connsiteY1" fmla="*/ 0 h 1066431"/>
                <a:gd name="connsiteX2" fmla="*/ 0 w 267183"/>
                <a:gd name="connsiteY2" fmla="*/ 1066431 h 1066431"/>
                <a:gd name="connsiteX3" fmla="*/ 267183 w 267183"/>
                <a:gd name="connsiteY3" fmla="*/ 826830 h 1066431"/>
              </a:gdLst>
              <a:ahLst/>
              <a:cxnLst>
                <a:cxn ang="0">
                  <a:pos x="connsiteX0" y="connsiteY0"/>
                </a:cxn>
                <a:cxn ang="0">
                  <a:pos x="connsiteX1" y="connsiteY1"/>
                </a:cxn>
                <a:cxn ang="0">
                  <a:pos x="connsiteX2" y="connsiteY2"/>
                </a:cxn>
                <a:cxn ang="0">
                  <a:pos x="connsiteX3" y="connsiteY3"/>
                </a:cxn>
              </a:cxnLst>
              <a:rect l="l" t="t" r="r" b="b"/>
              <a:pathLst>
                <a:path w="267183" h="1066431">
                  <a:moveTo>
                    <a:pt x="267183" y="297941"/>
                  </a:moveTo>
                  <a:lnTo>
                    <a:pt x="0" y="0"/>
                  </a:lnTo>
                  <a:lnTo>
                    <a:pt x="0" y="1066431"/>
                  </a:lnTo>
                  <a:lnTo>
                    <a:pt x="267183" y="826830"/>
                  </a:lnTo>
                  <a:close/>
                </a:path>
              </a:pathLst>
            </a:custGeom>
            <a:gradFill>
              <a:gsLst>
                <a:gs pos="0">
                  <a:srgbClr val="7D552E">
                    <a:alpha val="65000"/>
                  </a:srgbClr>
                </a:gs>
                <a:gs pos="100000">
                  <a:srgbClr val="573C21"/>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cs typeface="+mn-ea"/>
                <a:sym typeface="+mn-lt"/>
              </a:endParaRPr>
            </a:p>
          </p:txBody>
        </p:sp>
      </p:grpSp>
      <p:grpSp>
        <p:nvGrpSpPr>
          <p:cNvPr id="32" name="组合 31">
            <a:extLst>
              <a:ext uri="{FF2B5EF4-FFF2-40B4-BE49-F238E27FC236}">
                <a16:creationId xmlns:a16="http://schemas.microsoft.com/office/drawing/2014/main" id="{928FB198-645E-EB5C-6E27-99810FA8AC18}"/>
              </a:ext>
            </a:extLst>
          </p:cNvPr>
          <p:cNvGrpSpPr/>
          <p:nvPr/>
        </p:nvGrpSpPr>
        <p:grpSpPr>
          <a:xfrm>
            <a:off x="6990281" y="3662088"/>
            <a:ext cx="3983659" cy="1072148"/>
            <a:chOff x="695940" y="1599816"/>
            <a:chExt cx="3557123" cy="957351"/>
          </a:xfrm>
        </p:grpSpPr>
        <p:sp>
          <p:nvSpPr>
            <p:cNvPr id="33" name="文本框 32">
              <a:extLst>
                <a:ext uri="{FF2B5EF4-FFF2-40B4-BE49-F238E27FC236}">
                  <a16:creationId xmlns:a16="http://schemas.microsoft.com/office/drawing/2014/main" id="{F6AF4AFC-A233-9354-906F-8D6F56BE327A}"/>
                </a:ext>
              </a:extLst>
            </p:cNvPr>
            <p:cNvSpPr txBox="1"/>
            <p:nvPr/>
          </p:nvSpPr>
          <p:spPr>
            <a:xfrm>
              <a:off x="1542689" y="1599816"/>
              <a:ext cx="2710374" cy="449793"/>
            </a:xfrm>
            <a:prstGeom prst="rect">
              <a:avLst/>
            </a:prstGeom>
            <a:noFill/>
          </p:spPr>
          <p:txBody>
            <a:bodyPr wrap="square">
              <a:spAutoFit/>
            </a:bodyPr>
            <a:lstStyle/>
            <a:p>
              <a:pPr algn="just">
                <a:lnSpc>
                  <a:spcPct val="120000"/>
                </a:lnSpc>
              </a:pPr>
              <a:r>
                <a:rPr kumimoji="0" lang="zh-CN" altLang="en-US" sz="2400" b="1" i="0" u="none" strike="noStrike" kern="1200" cap="none" spc="0" normalizeH="0" baseline="0" noProof="0" dirty="0">
                  <a:ln>
                    <a:noFill/>
                  </a:ln>
                  <a:gradFill>
                    <a:gsLst>
                      <a:gs pos="20000">
                        <a:srgbClr val="CB9F73"/>
                      </a:gs>
                      <a:gs pos="62000">
                        <a:srgbClr val="7D552E"/>
                      </a:gs>
                    </a:gsLst>
                    <a:lin ang="2700000" scaled="1"/>
                  </a:gradFill>
                  <a:effectLst/>
                  <a:uLnTx/>
                  <a:uFillTx/>
                  <a:cs typeface="+mn-ea"/>
                  <a:sym typeface="+mn-lt"/>
                </a:rPr>
                <a:t>贵州省一流本科专业</a:t>
              </a:r>
              <a:endParaRPr kumimoji="0" lang="en-US" altLang="zh-CN" sz="2400" b="0" i="0" u="none" strike="noStrike" kern="1200" cap="none" spc="0" normalizeH="0" baseline="0" noProof="0" dirty="0">
                <a:ln>
                  <a:noFill/>
                </a:ln>
                <a:gradFill>
                  <a:gsLst>
                    <a:gs pos="20000">
                      <a:srgbClr val="CB9F73"/>
                    </a:gs>
                    <a:gs pos="62000">
                      <a:srgbClr val="7D552E"/>
                    </a:gs>
                  </a:gsLst>
                  <a:lin ang="2700000" scaled="1"/>
                </a:gradFill>
                <a:effectLst/>
                <a:uLnTx/>
                <a:uFillTx/>
                <a:cs typeface="+mn-ea"/>
                <a:sym typeface="+mn-lt"/>
              </a:endParaRPr>
            </a:p>
          </p:txBody>
        </p:sp>
        <p:grpSp>
          <p:nvGrpSpPr>
            <p:cNvPr id="34" name="组合 33">
              <a:extLst>
                <a:ext uri="{FF2B5EF4-FFF2-40B4-BE49-F238E27FC236}">
                  <a16:creationId xmlns:a16="http://schemas.microsoft.com/office/drawing/2014/main" id="{065738A0-D3E8-ADE3-FAFB-F3FE7B5F2394}"/>
                </a:ext>
              </a:extLst>
            </p:cNvPr>
            <p:cNvGrpSpPr/>
            <p:nvPr/>
          </p:nvGrpSpPr>
          <p:grpSpPr>
            <a:xfrm>
              <a:off x="695940" y="1727627"/>
              <a:ext cx="765009" cy="765009"/>
              <a:chOff x="4221403" y="3477756"/>
              <a:chExt cx="1530017" cy="1530017"/>
            </a:xfrm>
          </p:grpSpPr>
          <p:grpSp>
            <p:nvGrpSpPr>
              <p:cNvPr id="36" name="陈小写8">
                <a:extLst>
                  <a:ext uri="{FF2B5EF4-FFF2-40B4-BE49-F238E27FC236}">
                    <a16:creationId xmlns:a16="http://schemas.microsoft.com/office/drawing/2014/main" id="{7E1BD6A1-4D75-238F-00B0-DF0EBE3B8947}"/>
                  </a:ext>
                </a:extLst>
              </p:cNvPr>
              <p:cNvGrpSpPr/>
              <p:nvPr/>
            </p:nvGrpSpPr>
            <p:grpSpPr>
              <a:xfrm>
                <a:off x="4221403" y="3477756"/>
                <a:ext cx="1530017" cy="1530017"/>
                <a:chOff x="4221403" y="3477756"/>
                <a:chExt cx="1530017" cy="1530017"/>
              </a:xfrm>
            </p:grpSpPr>
            <p:sp>
              <p:nvSpPr>
                <p:cNvPr id="38" name="陈小写8-1">
                  <a:extLst>
                    <a:ext uri="{FF2B5EF4-FFF2-40B4-BE49-F238E27FC236}">
                      <a16:creationId xmlns:a16="http://schemas.microsoft.com/office/drawing/2014/main" id="{13EE6657-18A1-44AC-4894-E583F3A36E06}"/>
                    </a:ext>
                  </a:extLst>
                </p:cNvPr>
                <p:cNvSpPr/>
                <p:nvPr/>
              </p:nvSpPr>
              <p:spPr>
                <a:xfrm>
                  <a:off x="4221403" y="3477756"/>
                  <a:ext cx="1530017" cy="153001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9" name="陈小写8-2">
                  <a:extLst>
                    <a:ext uri="{FF2B5EF4-FFF2-40B4-BE49-F238E27FC236}">
                      <a16:creationId xmlns:a16="http://schemas.microsoft.com/office/drawing/2014/main" id="{C006845E-B4DF-CC66-9F79-EB6B610D600B}"/>
                    </a:ext>
                  </a:extLst>
                </p:cNvPr>
                <p:cNvSpPr/>
                <p:nvPr/>
              </p:nvSpPr>
              <p:spPr>
                <a:xfrm>
                  <a:off x="4299648" y="3556001"/>
                  <a:ext cx="1373528" cy="1373528"/>
                </a:xfrm>
                <a:prstGeom prst="ellipse">
                  <a:avLst/>
                </a:prstGeom>
                <a:solidFill>
                  <a:schemeClr val="bg1"/>
                </a:solidFill>
                <a:ln>
                  <a:solidFill>
                    <a:srgbClr val="7D55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40" name="陈小写8-3">
                  <a:extLst>
                    <a:ext uri="{FF2B5EF4-FFF2-40B4-BE49-F238E27FC236}">
                      <a16:creationId xmlns:a16="http://schemas.microsoft.com/office/drawing/2014/main" id="{C8FCDF0B-43EA-5DAD-50DF-88C244FC7F1A}"/>
                    </a:ext>
                  </a:extLst>
                </p:cNvPr>
                <p:cNvSpPr/>
                <p:nvPr/>
              </p:nvSpPr>
              <p:spPr>
                <a:xfrm>
                  <a:off x="4442650" y="3699003"/>
                  <a:ext cx="1087524" cy="1087524"/>
                </a:xfrm>
                <a:prstGeom prst="ellipse">
                  <a:avLst/>
                </a:prstGeom>
                <a:gradFill>
                  <a:gsLst>
                    <a:gs pos="0">
                      <a:srgbClr val="7D552E">
                        <a:alpha val="65000"/>
                      </a:srgbClr>
                    </a:gs>
                    <a:gs pos="100000">
                      <a:srgbClr val="573C21"/>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sp>
            <p:nvSpPr>
              <p:cNvPr id="37" name="陈小写9">
                <a:extLst>
                  <a:ext uri="{FF2B5EF4-FFF2-40B4-BE49-F238E27FC236}">
                    <a16:creationId xmlns:a16="http://schemas.microsoft.com/office/drawing/2014/main" id="{88917D64-9567-0FDC-87FD-5CCD87E21518}"/>
                  </a:ext>
                </a:extLst>
              </p:cNvPr>
              <p:cNvSpPr/>
              <p:nvPr/>
            </p:nvSpPr>
            <p:spPr>
              <a:xfrm>
                <a:off x="4697422" y="3922947"/>
                <a:ext cx="625456" cy="624515"/>
              </a:xfrm>
              <a:custGeom>
                <a:avLst/>
                <a:gdLst>
                  <a:gd name="connsiteX0" fmla="*/ 75549 w 609685"/>
                  <a:gd name="connsiteY0" fmla="*/ 557514 h 608768"/>
                  <a:gd name="connsiteX1" fmla="*/ 75549 w 609685"/>
                  <a:gd name="connsiteY1" fmla="*/ 576462 h 608768"/>
                  <a:gd name="connsiteX2" fmla="*/ 536050 w 609685"/>
                  <a:gd name="connsiteY2" fmla="*/ 576462 h 608768"/>
                  <a:gd name="connsiteX3" fmla="*/ 536050 w 609685"/>
                  <a:gd name="connsiteY3" fmla="*/ 557514 h 608768"/>
                  <a:gd name="connsiteX4" fmla="*/ 75549 w 609685"/>
                  <a:gd name="connsiteY4" fmla="*/ 510522 h 608768"/>
                  <a:gd name="connsiteX5" fmla="*/ 75549 w 609685"/>
                  <a:gd name="connsiteY5" fmla="*/ 529471 h 608768"/>
                  <a:gd name="connsiteX6" fmla="*/ 536050 w 609685"/>
                  <a:gd name="connsiteY6" fmla="*/ 529471 h 608768"/>
                  <a:gd name="connsiteX7" fmla="*/ 536050 w 609685"/>
                  <a:gd name="connsiteY7" fmla="*/ 510522 h 608768"/>
                  <a:gd name="connsiteX8" fmla="*/ 75549 w 609685"/>
                  <a:gd name="connsiteY8" fmla="*/ 463531 h 608768"/>
                  <a:gd name="connsiteX9" fmla="*/ 75549 w 609685"/>
                  <a:gd name="connsiteY9" fmla="*/ 482479 h 608768"/>
                  <a:gd name="connsiteX10" fmla="*/ 536050 w 609685"/>
                  <a:gd name="connsiteY10" fmla="*/ 482479 h 608768"/>
                  <a:gd name="connsiteX11" fmla="*/ 536050 w 609685"/>
                  <a:gd name="connsiteY11" fmla="*/ 463531 h 608768"/>
                  <a:gd name="connsiteX12" fmla="*/ 85228 w 609685"/>
                  <a:gd name="connsiteY12" fmla="*/ 431225 h 608768"/>
                  <a:gd name="connsiteX13" fmla="*/ 600196 w 609685"/>
                  <a:gd name="connsiteY13" fmla="*/ 431225 h 608768"/>
                  <a:gd name="connsiteX14" fmla="*/ 609685 w 609685"/>
                  <a:gd name="connsiteY14" fmla="*/ 440699 h 608768"/>
                  <a:gd name="connsiteX15" fmla="*/ 600196 w 609685"/>
                  <a:gd name="connsiteY15" fmla="*/ 450268 h 608768"/>
                  <a:gd name="connsiteX16" fmla="*/ 575335 w 609685"/>
                  <a:gd name="connsiteY16" fmla="*/ 519997 h 608768"/>
                  <a:gd name="connsiteX17" fmla="*/ 600196 w 609685"/>
                  <a:gd name="connsiteY17" fmla="*/ 589725 h 608768"/>
                  <a:gd name="connsiteX18" fmla="*/ 609685 w 609685"/>
                  <a:gd name="connsiteY18" fmla="*/ 599294 h 608768"/>
                  <a:gd name="connsiteX19" fmla="*/ 600196 w 609685"/>
                  <a:gd name="connsiteY19" fmla="*/ 608768 h 608768"/>
                  <a:gd name="connsiteX20" fmla="*/ 82002 w 609685"/>
                  <a:gd name="connsiteY20" fmla="*/ 608768 h 608768"/>
                  <a:gd name="connsiteX21" fmla="*/ 23834 w 609685"/>
                  <a:gd name="connsiteY21" fmla="*/ 582525 h 608768"/>
                  <a:gd name="connsiteX22" fmla="*/ 396 w 609685"/>
                  <a:gd name="connsiteY22" fmla="*/ 511186 h 608768"/>
                  <a:gd name="connsiteX23" fmla="*/ 85228 w 609685"/>
                  <a:gd name="connsiteY23" fmla="*/ 431225 h 608768"/>
                  <a:gd name="connsiteX24" fmla="*/ 73635 w 609685"/>
                  <a:gd name="connsiteY24" fmla="*/ 341898 h 608768"/>
                  <a:gd name="connsiteX25" fmla="*/ 73635 w 609685"/>
                  <a:gd name="connsiteY25" fmla="*/ 360946 h 608768"/>
                  <a:gd name="connsiteX26" fmla="*/ 534136 w 609685"/>
                  <a:gd name="connsiteY26" fmla="*/ 360946 h 608768"/>
                  <a:gd name="connsiteX27" fmla="*/ 534136 w 609685"/>
                  <a:gd name="connsiteY27" fmla="*/ 341898 h 608768"/>
                  <a:gd name="connsiteX28" fmla="*/ 73635 w 609685"/>
                  <a:gd name="connsiteY28" fmla="*/ 294895 h 608768"/>
                  <a:gd name="connsiteX29" fmla="*/ 73635 w 609685"/>
                  <a:gd name="connsiteY29" fmla="*/ 313943 h 608768"/>
                  <a:gd name="connsiteX30" fmla="*/ 534136 w 609685"/>
                  <a:gd name="connsiteY30" fmla="*/ 313943 h 608768"/>
                  <a:gd name="connsiteX31" fmla="*/ 534136 w 609685"/>
                  <a:gd name="connsiteY31" fmla="*/ 294895 h 608768"/>
                  <a:gd name="connsiteX32" fmla="*/ 73635 w 609685"/>
                  <a:gd name="connsiteY32" fmla="*/ 247892 h 608768"/>
                  <a:gd name="connsiteX33" fmla="*/ 73635 w 609685"/>
                  <a:gd name="connsiteY33" fmla="*/ 266940 h 608768"/>
                  <a:gd name="connsiteX34" fmla="*/ 534136 w 609685"/>
                  <a:gd name="connsiteY34" fmla="*/ 266940 h 608768"/>
                  <a:gd name="connsiteX35" fmla="*/ 534136 w 609685"/>
                  <a:gd name="connsiteY35" fmla="*/ 247892 h 608768"/>
                  <a:gd name="connsiteX36" fmla="*/ 9489 w 609685"/>
                  <a:gd name="connsiteY36" fmla="*/ 215577 h 608768"/>
                  <a:gd name="connsiteX37" fmla="*/ 524457 w 609685"/>
                  <a:gd name="connsiteY37" fmla="*/ 215577 h 608768"/>
                  <a:gd name="connsiteX38" fmla="*/ 609289 w 609685"/>
                  <a:gd name="connsiteY38" fmla="*/ 295653 h 608768"/>
                  <a:gd name="connsiteX39" fmla="*/ 585851 w 609685"/>
                  <a:gd name="connsiteY39" fmla="*/ 367011 h 608768"/>
                  <a:gd name="connsiteX40" fmla="*/ 527683 w 609685"/>
                  <a:gd name="connsiteY40" fmla="*/ 393261 h 608768"/>
                  <a:gd name="connsiteX41" fmla="*/ 9489 w 609685"/>
                  <a:gd name="connsiteY41" fmla="*/ 393261 h 608768"/>
                  <a:gd name="connsiteX42" fmla="*/ 0 w 609685"/>
                  <a:gd name="connsiteY42" fmla="*/ 383690 h 608768"/>
                  <a:gd name="connsiteX43" fmla="*/ 9489 w 609685"/>
                  <a:gd name="connsiteY43" fmla="*/ 374213 h 608768"/>
                  <a:gd name="connsiteX44" fmla="*/ 34350 w 609685"/>
                  <a:gd name="connsiteY44" fmla="*/ 304466 h 608768"/>
                  <a:gd name="connsiteX45" fmla="*/ 9489 w 609685"/>
                  <a:gd name="connsiteY45" fmla="*/ 234625 h 608768"/>
                  <a:gd name="connsiteX46" fmla="*/ 0 w 609685"/>
                  <a:gd name="connsiteY46" fmla="*/ 225148 h 608768"/>
                  <a:gd name="connsiteX47" fmla="*/ 9489 w 609685"/>
                  <a:gd name="connsiteY47" fmla="*/ 215577 h 608768"/>
                  <a:gd name="connsiteX48" fmla="*/ 75549 w 609685"/>
                  <a:gd name="connsiteY48" fmla="*/ 126289 h 608768"/>
                  <a:gd name="connsiteX49" fmla="*/ 75549 w 609685"/>
                  <a:gd name="connsiteY49" fmla="*/ 145331 h 608768"/>
                  <a:gd name="connsiteX50" fmla="*/ 536050 w 609685"/>
                  <a:gd name="connsiteY50" fmla="*/ 145331 h 608768"/>
                  <a:gd name="connsiteX51" fmla="*/ 536050 w 609685"/>
                  <a:gd name="connsiteY51" fmla="*/ 126289 h 608768"/>
                  <a:gd name="connsiteX52" fmla="*/ 75549 w 609685"/>
                  <a:gd name="connsiteY52" fmla="*/ 79297 h 608768"/>
                  <a:gd name="connsiteX53" fmla="*/ 75549 w 609685"/>
                  <a:gd name="connsiteY53" fmla="*/ 98340 h 608768"/>
                  <a:gd name="connsiteX54" fmla="*/ 536050 w 609685"/>
                  <a:gd name="connsiteY54" fmla="*/ 98340 h 608768"/>
                  <a:gd name="connsiteX55" fmla="*/ 536050 w 609685"/>
                  <a:gd name="connsiteY55" fmla="*/ 79297 h 608768"/>
                  <a:gd name="connsiteX56" fmla="*/ 75549 w 609685"/>
                  <a:gd name="connsiteY56" fmla="*/ 32306 h 608768"/>
                  <a:gd name="connsiteX57" fmla="*/ 75549 w 609685"/>
                  <a:gd name="connsiteY57" fmla="*/ 51349 h 608768"/>
                  <a:gd name="connsiteX58" fmla="*/ 536050 w 609685"/>
                  <a:gd name="connsiteY58" fmla="*/ 51349 h 608768"/>
                  <a:gd name="connsiteX59" fmla="*/ 536050 w 609685"/>
                  <a:gd name="connsiteY59" fmla="*/ 32306 h 608768"/>
                  <a:gd name="connsiteX60" fmla="*/ 85228 w 609685"/>
                  <a:gd name="connsiteY60" fmla="*/ 0 h 608768"/>
                  <a:gd name="connsiteX61" fmla="*/ 600196 w 609685"/>
                  <a:gd name="connsiteY61" fmla="*/ 0 h 608768"/>
                  <a:gd name="connsiteX62" fmla="*/ 609685 w 609685"/>
                  <a:gd name="connsiteY62" fmla="*/ 9474 h 608768"/>
                  <a:gd name="connsiteX63" fmla="*/ 600196 w 609685"/>
                  <a:gd name="connsiteY63" fmla="*/ 19043 h 608768"/>
                  <a:gd name="connsiteX64" fmla="*/ 575335 w 609685"/>
                  <a:gd name="connsiteY64" fmla="*/ 88771 h 608768"/>
                  <a:gd name="connsiteX65" fmla="*/ 600196 w 609685"/>
                  <a:gd name="connsiteY65" fmla="*/ 158595 h 608768"/>
                  <a:gd name="connsiteX66" fmla="*/ 609685 w 609685"/>
                  <a:gd name="connsiteY66" fmla="*/ 168069 h 608768"/>
                  <a:gd name="connsiteX67" fmla="*/ 600196 w 609685"/>
                  <a:gd name="connsiteY67" fmla="*/ 177543 h 608768"/>
                  <a:gd name="connsiteX68" fmla="*/ 82002 w 609685"/>
                  <a:gd name="connsiteY68" fmla="*/ 177543 h 608768"/>
                  <a:gd name="connsiteX69" fmla="*/ 23834 w 609685"/>
                  <a:gd name="connsiteY69" fmla="*/ 151300 h 608768"/>
                  <a:gd name="connsiteX70" fmla="*/ 396 w 609685"/>
                  <a:gd name="connsiteY70" fmla="*/ 80055 h 608768"/>
                  <a:gd name="connsiteX71" fmla="*/ 85228 w 609685"/>
                  <a:gd name="connsiteY7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685" h="608768">
                    <a:moveTo>
                      <a:pt x="75549" y="557514"/>
                    </a:moveTo>
                    <a:lnTo>
                      <a:pt x="75549" y="576462"/>
                    </a:lnTo>
                    <a:lnTo>
                      <a:pt x="536050" y="576462"/>
                    </a:lnTo>
                    <a:lnTo>
                      <a:pt x="536050" y="557514"/>
                    </a:lnTo>
                    <a:close/>
                    <a:moveTo>
                      <a:pt x="75549" y="510522"/>
                    </a:moveTo>
                    <a:lnTo>
                      <a:pt x="75549" y="529471"/>
                    </a:lnTo>
                    <a:lnTo>
                      <a:pt x="536050" y="529471"/>
                    </a:lnTo>
                    <a:lnTo>
                      <a:pt x="536050" y="510522"/>
                    </a:lnTo>
                    <a:close/>
                    <a:moveTo>
                      <a:pt x="75549" y="463531"/>
                    </a:moveTo>
                    <a:lnTo>
                      <a:pt x="75549" y="482479"/>
                    </a:lnTo>
                    <a:lnTo>
                      <a:pt x="536050" y="482479"/>
                    </a:lnTo>
                    <a:lnTo>
                      <a:pt x="536050" y="463531"/>
                    </a:lnTo>
                    <a:close/>
                    <a:moveTo>
                      <a:pt x="85228" y="431225"/>
                    </a:moveTo>
                    <a:lnTo>
                      <a:pt x="600196" y="431225"/>
                    </a:lnTo>
                    <a:cubicBezTo>
                      <a:pt x="605415" y="431225"/>
                      <a:pt x="609685" y="435488"/>
                      <a:pt x="609685" y="440699"/>
                    </a:cubicBezTo>
                    <a:cubicBezTo>
                      <a:pt x="609685" y="446004"/>
                      <a:pt x="605415" y="450268"/>
                      <a:pt x="600196" y="450268"/>
                    </a:cubicBezTo>
                    <a:cubicBezTo>
                      <a:pt x="586437" y="450268"/>
                      <a:pt x="575335" y="481532"/>
                      <a:pt x="575335" y="519997"/>
                    </a:cubicBezTo>
                    <a:cubicBezTo>
                      <a:pt x="575335" y="558461"/>
                      <a:pt x="586437" y="589725"/>
                      <a:pt x="600196" y="589725"/>
                    </a:cubicBezTo>
                    <a:cubicBezTo>
                      <a:pt x="605415" y="589725"/>
                      <a:pt x="609685" y="593989"/>
                      <a:pt x="609685" y="599294"/>
                    </a:cubicBezTo>
                    <a:cubicBezTo>
                      <a:pt x="609685" y="604505"/>
                      <a:pt x="605415" y="608768"/>
                      <a:pt x="600196" y="608768"/>
                    </a:cubicBezTo>
                    <a:lnTo>
                      <a:pt x="82002" y="608768"/>
                    </a:lnTo>
                    <a:cubicBezTo>
                      <a:pt x="59987" y="608768"/>
                      <a:pt x="39301" y="599483"/>
                      <a:pt x="23834" y="582525"/>
                    </a:cubicBezTo>
                    <a:cubicBezTo>
                      <a:pt x="6564" y="563672"/>
                      <a:pt x="-1976" y="537713"/>
                      <a:pt x="396" y="511186"/>
                    </a:cubicBezTo>
                    <a:cubicBezTo>
                      <a:pt x="4382" y="466374"/>
                      <a:pt x="41673" y="431225"/>
                      <a:pt x="85228" y="431225"/>
                    </a:cubicBezTo>
                    <a:close/>
                    <a:moveTo>
                      <a:pt x="73635" y="341898"/>
                    </a:moveTo>
                    <a:lnTo>
                      <a:pt x="73635" y="360946"/>
                    </a:lnTo>
                    <a:lnTo>
                      <a:pt x="534136" y="360946"/>
                    </a:lnTo>
                    <a:lnTo>
                      <a:pt x="534136" y="341898"/>
                    </a:lnTo>
                    <a:close/>
                    <a:moveTo>
                      <a:pt x="73635" y="294895"/>
                    </a:moveTo>
                    <a:lnTo>
                      <a:pt x="73635" y="313943"/>
                    </a:lnTo>
                    <a:lnTo>
                      <a:pt x="534136" y="313943"/>
                    </a:lnTo>
                    <a:lnTo>
                      <a:pt x="534136" y="294895"/>
                    </a:lnTo>
                    <a:close/>
                    <a:moveTo>
                      <a:pt x="73635" y="247892"/>
                    </a:moveTo>
                    <a:lnTo>
                      <a:pt x="73635" y="266940"/>
                    </a:lnTo>
                    <a:lnTo>
                      <a:pt x="534136" y="266940"/>
                    </a:lnTo>
                    <a:lnTo>
                      <a:pt x="534136" y="247892"/>
                    </a:lnTo>
                    <a:close/>
                    <a:moveTo>
                      <a:pt x="9489" y="215577"/>
                    </a:moveTo>
                    <a:lnTo>
                      <a:pt x="524457" y="215577"/>
                    </a:lnTo>
                    <a:cubicBezTo>
                      <a:pt x="568012" y="215577"/>
                      <a:pt x="605303" y="250735"/>
                      <a:pt x="609289" y="295653"/>
                    </a:cubicBezTo>
                    <a:cubicBezTo>
                      <a:pt x="611661" y="322187"/>
                      <a:pt x="603121" y="348153"/>
                      <a:pt x="585851" y="367011"/>
                    </a:cubicBezTo>
                    <a:cubicBezTo>
                      <a:pt x="570384" y="383879"/>
                      <a:pt x="549698" y="393261"/>
                      <a:pt x="527683" y="393261"/>
                    </a:cubicBezTo>
                    <a:lnTo>
                      <a:pt x="9489" y="393261"/>
                    </a:lnTo>
                    <a:cubicBezTo>
                      <a:pt x="4270" y="393261"/>
                      <a:pt x="0" y="388997"/>
                      <a:pt x="0" y="383690"/>
                    </a:cubicBezTo>
                    <a:cubicBezTo>
                      <a:pt x="0" y="378478"/>
                      <a:pt x="4270" y="374213"/>
                      <a:pt x="9489" y="374213"/>
                    </a:cubicBezTo>
                    <a:cubicBezTo>
                      <a:pt x="23248" y="374213"/>
                      <a:pt x="34350" y="342941"/>
                      <a:pt x="34350" y="304466"/>
                    </a:cubicBezTo>
                    <a:cubicBezTo>
                      <a:pt x="34350" y="265992"/>
                      <a:pt x="23248" y="234625"/>
                      <a:pt x="9489" y="234625"/>
                    </a:cubicBezTo>
                    <a:cubicBezTo>
                      <a:pt x="4270" y="234625"/>
                      <a:pt x="0" y="230360"/>
                      <a:pt x="0" y="225148"/>
                    </a:cubicBezTo>
                    <a:cubicBezTo>
                      <a:pt x="0" y="219841"/>
                      <a:pt x="4270" y="215577"/>
                      <a:pt x="9489" y="215577"/>
                    </a:cubicBezTo>
                    <a:close/>
                    <a:moveTo>
                      <a:pt x="75549" y="126289"/>
                    </a:moveTo>
                    <a:lnTo>
                      <a:pt x="75549" y="145331"/>
                    </a:lnTo>
                    <a:lnTo>
                      <a:pt x="536050" y="145331"/>
                    </a:lnTo>
                    <a:lnTo>
                      <a:pt x="536050" y="126289"/>
                    </a:lnTo>
                    <a:close/>
                    <a:moveTo>
                      <a:pt x="75549" y="79297"/>
                    </a:moveTo>
                    <a:lnTo>
                      <a:pt x="75549" y="98340"/>
                    </a:lnTo>
                    <a:lnTo>
                      <a:pt x="536050" y="98340"/>
                    </a:lnTo>
                    <a:lnTo>
                      <a:pt x="536050" y="79297"/>
                    </a:lnTo>
                    <a:close/>
                    <a:moveTo>
                      <a:pt x="75549" y="32306"/>
                    </a:moveTo>
                    <a:lnTo>
                      <a:pt x="75549" y="51349"/>
                    </a:lnTo>
                    <a:lnTo>
                      <a:pt x="536050" y="51349"/>
                    </a:lnTo>
                    <a:lnTo>
                      <a:pt x="536050" y="32306"/>
                    </a:lnTo>
                    <a:close/>
                    <a:moveTo>
                      <a:pt x="85228" y="0"/>
                    </a:moveTo>
                    <a:lnTo>
                      <a:pt x="600196" y="0"/>
                    </a:lnTo>
                    <a:cubicBezTo>
                      <a:pt x="605415" y="0"/>
                      <a:pt x="609685" y="4263"/>
                      <a:pt x="609685" y="9474"/>
                    </a:cubicBezTo>
                    <a:cubicBezTo>
                      <a:pt x="609685" y="14779"/>
                      <a:pt x="605415" y="19043"/>
                      <a:pt x="600196" y="19043"/>
                    </a:cubicBezTo>
                    <a:cubicBezTo>
                      <a:pt x="586437" y="19043"/>
                      <a:pt x="575335" y="50307"/>
                      <a:pt x="575335" y="88771"/>
                    </a:cubicBezTo>
                    <a:cubicBezTo>
                      <a:pt x="575335" y="127236"/>
                      <a:pt x="586437" y="158595"/>
                      <a:pt x="600196" y="158595"/>
                    </a:cubicBezTo>
                    <a:cubicBezTo>
                      <a:pt x="605415" y="158595"/>
                      <a:pt x="609685" y="162764"/>
                      <a:pt x="609685" y="168069"/>
                    </a:cubicBezTo>
                    <a:cubicBezTo>
                      <a:pt x="609685" y="173280"/>
                      <a:pt x="605415" y="177543"/>
                      <a:pt x="600196" y="177543"/>
                    </a:cubicBezTo>
                    <a:lnTo>
                      <a:pt x="82002" y="177543"/>
                    </a:lnTo>
                    <a:cubicBezTo>
                      <a:pt x="59987" y="177543"/>
                      <a:pt x="39301" y="168258"/>
                      <a:pt x="23834" y="151300"/>
                    </a:cubicBezTo>
                    <a:cubicBezTo>
                      <a:pt x="6564" y="132541"/>
                      <a:pt x="-1976" y="106488"/>
                      <a:pt x="396" y="80055"/>
                    </a:cubicBezTo>
                    <a:cubicBezTo>
                      <a:pt x="4382" y="35149"/>
                      <a:pt x="41673" y="0"/>
                      <a:pt x="852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cs typeface="+mn-ea"/>
                  <a:sym typeface="+mn-lt"/>
                </a:endParaRPr>
              </a:p>
            </p:txBody>
          </p:sp>
        </p:grpSp>
        <p:sp>
          <p:nvSpPr>
            <p:cNvPr id="35" name="文本框 34">
              <a:extLst>
                <a:ext uri="{FF2B5EF4-FFF2-40B4-BE49-F238E27FC236}">
                  <a16:creationId xmlns:a16="http://schemas.microsoft.com/office/drawing/2014/main" id="{0E46747B-F352-9C24-A16E-8034FA78074E}"/>
                </a:ext>
              </a:extLst>
            </p:cNvPr>
            <p:cNvSpPr txBox="1"/>
            <p:nvPr/>
          </p:nvSpPr>
          <p:spPr>
            <a:xfrm>
              <a:off x="1524812" y="1844343"/>
              <a:ext cx="1918258" cy="712824"/>
            </a:xfrm>
            <a:prstGeom prst="rect">
              <a:avLst/>
            </a:prstGeom>
            <a:noFill/>
          </p:spPr>
          <p:txBody>
            <a:bodyPr wrap="square">
              <a:spAutoFit/>
            </a:bodyPr>
            <a:lstStyle/>
            <a:p>
              <a:pPr algn="just">
                <a:lnSpc>
                  <a:spcPct val="120000"/>
                </a:lnSpc>
              </a:pPr>
              <a:r>
                <a:rPr lang="en-US" altLang="zh-CN" sz="4000" b="1" i="1" dirty="0">
                  <a:solidFill>
                    <a:srgbClr val="573C21"/>
                  </a:solidFill>
                  <a:cs typeface="+mn-ea"/>
                  <a:sym typeface="+mn-lt"/>
                </a:rPr>
                <a:t>7</a:t>
              </a:r>
              <a:r>
                <a:rPr lang="zh-CN" altLang="en-US" sz="2800" b="1" dirty="0">
                  <a:solidFill>
                    <a:srgbClr val="573C21"/>
                  </a:solidFill>
                  <a:cs typeface="+mn-ea"/>
                  <a:sym typeface="+mn-lt"/>
                </a:rPr>
                <a:t>个</a:t>
              </a:r>
            </a:p>
          </p:txBody>
        </p:sp>
      </p:grpSp>
      <p:sp>
        <p:nvSpPr>
          <p:cNvPr id="4" name="矩形 3">
            <a:extLst>
              <a:ext uri="{FF2B5EF4-FFF2-40B4-BE49-F238E27FC236}">
                <a16:creationId xmlns:a16="http://schemas.microsoft.com/office/drawing/2014/main" id="{FB721CD2-45D3-9755-DC92-BD2326F46641}"/>
              </a:ext>
            </a:extLst>
          </p:cNvPr>
          <p:cNvSpPr/>
          <p:nvPr/>
        </p:nvSpPr>
        <p:spPr>
          <a:xfrm>
            <a:off x="785941" y="5762835"/>
            <a:ext cx="10710119" cy="615557"/>
          </a:xfrm>
          <a:prstGeom prst="rect">
            <a:avLst/>
          </a:prstGeom>
          <a:gradFill>
            <a:gsLst>
              <a:gs pos="0">
                <a:srgbClr val="CB9F73"/>
              </a:gs>
              <a:gs pos="100000">
                <a:srgbClr val="7D552E"/>
              </a:gs>
            </a:gsLst>
            <a:lin ang="5400000" scaled="1"/>
          </a:gradFill>
          <a:ln>
            <a:noFill/>
          </a:ln>
          <a:effectLst>
            <a:outerShdw blurRad="635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6" name="组合 5">
            <a:extLst>
              <a:ext uri="{FF2B5EF4-FFF2-40B4-BE49-F238E27FC236}">
                <a16:creationId xmlns:a16="http://schemas.microsoft.com/office/drawing/2014/main" id="{4ED8AAB2-1934-D87E-7CD0-6B957A15ED43}"/>
              </a:ext>
            </a:extLst>
          </p:cNvPr>
          <p:cNvGrpSpPr/>
          <p:nvPr/>
        </p:nvGrpSpPr>
        <p:grpSpPr>
          <a:xfrm>
            <a:off x="2611204" y="5845641"/>
            <a:ext cx="7059593" cy="372168"/>
            <a:chOff x="2855964" y="4046417"/>
            <a:chExt cx="7059593" cy="372168"/>
          </a:xfrm>
        </p:grpSpPr>
        <p:sp>
          <p:nvSpPr>
            <p:cNvPr id="46" name="矩形: 圆角 45">
              <a:extLst>
                <a:ext uri="{FF2B5EF4-FFF2-40B4-BE49-F238E27FC236}">
                  <a16:creationId xmlns:a16="http://schemas.microsoft.com/office/drawing/2014/main" id="{5427B5E7-5037-D8F1-E4F6-C99908626060}"/>
                </a:ext>
              </a:extLst>
            </p:cNvPr>
            <p:cNvSpPr/>
            <p:nvPr/>
          </p:nvSpPr>
          <p:spPr>
            <a:xfrm>
              <a:off x="2855964" y="4046417"/>
              <a:ext cx="1557829" cy="372168"/>
            </a:xfrm>
            <a:prstGeom prst="roundRect">
              <a:avLst>
                <a:gd name="adj" fmla="val 50000"/>
              </a:avLst>
            </a:prstGeom>
            <a:solidFill>
              <a:schemeClr val="bg1"/>
            </a:solidFill>
            <a:ln>
              <a:solidFill>
                <a:srgbClr val="CB9F73"/>
              </a:solidFill>
            </a:ln>
            <a:effectLst>
              <a:outerShdw blurRad="1270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73C21"/>
                  </a:solidFill>
                  <a:cs typeface="+mn-ea"/>
                  <a:sym typeface="+mn-lt"/>
                </a:rPr>
                <a:t>管理学</a:t>
              </a:r>
              <a:endParaRPr lang="zh-CN" altLang="en-US" sz="2400" dirty="0">
                <a:cs typeface="+mn-ea"/>
                <a:sym typeface="+mn-lt"/>
              </a:endParaRPr>
            </a:p>
          </p:txBody>
        </p:sp>
        <p:sp>
          <p:nvSpPr>
            <p:cNvPr id="47" name="矩形: 圆角 46">
              <a:extLst>
                <a:ext uri="{FF2B5EF4-FFF2-40B4-BE49-F238E27FC236}">
                  <a16:creationId xmlns:a16="http://schemas.microsoft.com/office/drawing/2014/main" id="{0B2610AB-BC82-E9B1-A3FA-887C989B8641}"/>
                </a:ext>
              </a:extLst>
            </p:cNvPr>
            <p:cNvSpPr/>
            <p:nvPr/>
          </p:nvSpPr>
          <p:spPr>
            <a:xfrm>
              <a:off x="4689886" y="4046417"/>
              <a:ext cx="1557829" cy="372168"/>
            </a:xfrm>
            <a:prstGeom prst="roundRect">
              <a:avLst>
                <a:gd name="adj" fmla="val 50000"/>
              </a:avLst>
            </a:prstGeom>
            <a:solidFill>
              <a:schemeClr val="bg1"/>
            </a:solidFill>
            <a:ln>
              <a:solidFill>
                <a:srgbClr val="CB9F73"/>
              </a:solidFill>
            </a:ln>
            <a:effectLst>
              <a:outerShdw blurRad="1270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73C21"/>
                  </a:solidFill>
                  <a:cs typeface="+mn-ea"/>
                  <a:sym typeface="+mn-lt"/>
                </a:rPr>
                <a:t>经济学</a:t>
              </a:r>
              <a:endParaRPr lang="zh-CN" altLang="en-US" sz="2400" dirty="0">
                <a:cs typeface="+mn-ea"/>
                <a:sym typeface="+mn-lt"/>
              </a:endParaRPr>
            </a:p>
          </p:txBody>
        </p:sp>
        <p:sp>
          <p:nvSpPr>
            <p:cNvPr id="48" name="矩形: 圆角 47">
              <a:extLst>
                <a:ext uri="{FF2B5EF4-FFF2-40B4-BE49-F238E27FC236}">
                  <a16:creationId xmlns:a16="http://schemas.microsoft.com/office/drawing/2014/main" id="{B5BCB7A9-D74F-0156-11FC-B0714748F265}"/>
                </a:ext>
              </a:extLst>
            </p:cNvPr>
            <p:cNvSpPr/>
            <p:nvPr/>
          </p:nvSpPr>
          <p:spPr>
            <a:xfrm>
              <a:off x="6523808" y="4046417"/>
              <a:ext cx="1557829" cy="372168"/>
            </a:xfrm>
            <a:prstGeom prst="roundRect">
              <a:avLst>
                <a:gd name="adj" fmla="val 50000"/>
              </a:avLst>
            </a:prstGeom>
            <a:solidFill>
              <a:schemeClr val="bg1"/>
            </a:solidFill>
            <a:ln>
              <a:solidFill>
                <a:srgbClr val="CB9F73"/>
              </a:solidFill>
            </a:ln>
            <a:effectLst>
              <a:outerShdw blurRad="1270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spc="600" dirty="0">
                  <a:solidFill>
                    <a:srgbClr val="573C21"/>
                  </a:solidFill>
                  <a:cs typeface="+mn-ea"/>
                  <a:sym typeface="+mn-lt"/>
                </a:rPr>
                <a:t>工学</a:t>
              </a:r>
              <a:endParaRPr lang="zh-CN" altLang="en-US" sz="2400" spc="600" dirty="0">
                <a:cs typeface="+mn-ea"/>
                <a:sym typeface="+mn-lt"/>
              </a:endParaRPr>
            </a:p>
          </p:txBody>
        </p:sp>
        <p:sp>
          <p:nvSpPr>
            <p:cNvPr id="49" name="矩形: 圆角 48">
              <a:extLst>
                <a:ext uri="{FF2B5EF4-FFF2-40B4-BE49-F238E27FC236}">
                  <a16:creationId xmlns:a16="http://schemas.microsoft.com/office/drawing/2014/main" id="{9E35B81A-6F41-12EC-2789-293B485BA190}"/>
                </a:ext>
              </a:extLst>
            </p:cNvPr>
            <p:cNvSpPr/>
            <p:nvPr/>
          </p:nvSpPr>
          <p:spPr>
            <a:xfrm>
              <a:off x="8357728" y="4046417"/>
              <a:ext cx="1557829" cy="372168"/>
            </a:xfrm>
            <a:prstGeom prst="roundRect">
              <a:avLst>
                <a:gd name="adj" fmla="val 50000"/>
              </a:avLst>
            </a:prstGeom>
            <a:solidFill>
              <a:schemeClr val="bg1"/>
            </a:solidFill>
            <a:ln>
              <a:solidFill>
                <a:srgbClr val="CB9F73"/>
              </a:solidFill>
            </a:ln>
            <a:effectLst>
              <a:outerShdw blurRad="127000" sx="102000" sy="102000" algn="ctr" rotWithShape="0">
                <a:srgbClr val="573C21">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73C21"/>
                  </a:solidFill>
                  <a:cs typeface="+mn-ea"/>
                  <a:sym typeface="+mn-lt"/>
                </a:rPr>
                <a:t>艺术学</a:t>
              </a:r>
              <a:endParaRPr lang="zh-CN" altLang="en-US" sz="2400" dirty="0">
                <a:cs typeface="+mn-ea"/>
                <a:sym typeface="+mn-lt"/>
              </a:endParaRPr>
            </a:p>
          </p:txBody>
        </p:sp>
      </p:grpSp>
      <p:sp>
        <p:nvSpPr>
          <p:cNvPr id="10" name="文本框 9">
            <a:extLst>
              <a:ext uri="{FF2B5EF4-FFF2-40B4-BE49-F238E27FC236}">
                <a16:creationId xmlns:a16="http://schemas.microsoft.com/office/drawing/2014/main" id="{DD074D8D-87F2-A13E-13EA-57B5F803D4C7}"/>
              </a:ext>
            </a:extLst>
          </p:cNvPr>
          <p:cNvSpPr txBox="1"/>
          <p:nvPr/>
        </p:nvSpPr>
        <p:spPr>
          <a:xfrm>
            <a:off x="4711926" y="5120969"/>
            <a:ext cx="2768148" cy="584775"/>
          </a:xfrm>
          <a:prstGeom prst="rect">
            <a:avLst/>
          </a:prstGeom>
          <a:noFill/>
        </p:spPr>
        <p:txBody>
          <a:bodyPr wrap="square">
            <a:spAutoFit/>
          </a:bodyPr>
          <a:lstStyle/>
          <a:p>
            <a:pPr algn="ctr"/>
            <a:r>
              <a:rPr lang="zh-CN" altLang="en-US" sz="3200" b="1" dirty="0">
                <a:solidFill>
                  <a:srgbClr val="7D552E"/>
                </a:solidFill>
                <a:cs typeface="+mn-ea"/>
                <a:sym typeface="+mn-lt"/>
              </a:rPr>
              <a:t>学科门类</a:t>
            </a:r>
          </a:p>
        </p:txBody>
      </p:sp>
      <p:grpSp>
        <p:nvGrpSpPr>
          <p:cNvPr id="24" name="组合 23">
            <a:extLst>
              <a:ext uri="{FF2B5EF4-FFF2-40B4-BE49-F238E27FC236}">
                <a16:creationId xmlns:a16="http://schemas.microsoft.com/office/drawing/2014/main" id="{0C46CFBE-1991-1508-B9EA-CA5EEE59B73E}"/>
              </a:ext>
            </a:extLst>
          </p:cNvPr>
          <p:cNvGrpSpPr/>
          <p:nvPr/>
        </p:nvGrpSpPr>
        <p:grpSpPr>
          <a:xfrm>
            <a:off x="4934749" y="5339567"/>
            <a:ext cx="221167" cy="171035"/>
            <a:chOff x="4852265" y="3449463"/>
            <a:chExt cx="221167" cy="171035"/>
          </a:xfrm>
        </p:grpSpPr>
        <p:sp>
          <p:nvSpPr>
            <p:cNvPr id="22" name="等腰三角形 21">
              <a:extLst>
                <a:ext uri="{FF2B5EF4-FFF2-40B4-BE49-F238E27FC236}">
                  <a16:creationId xmlns:a16="http://schemas.microsoft.com/office/drawing/2014/main" id="{8A672477-FF18-D5AB-688F-1A59EA8B1186}"/>
                </a:ext>
              </a:extLst>
            </p:cNvPr>
            <p:cNvSpPr/>
            <p:nvPr/>
          </p:nvSpPr>
          <p:spPr>
            <a:xfrm rot="16200000">
              <a:off x="4914192" y="3461259"/>
              <a:ext cx="171035" cy="147444"/>
            </a:xfrm>
            <a:prstGeom prst="triangle">
              <a:avLst/>
            </a:prstGeom>
            <a:gradFill>
              <a:gsLst>
                <a:gs pos="0">
                  <a:srgbClr val="7D552E"/>
                </a:gs>
                <a:gs pos="100000">
                  <a:srgbClr val="CB9F73">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等腰三角形 22">
              <a:extLst>
                <a:ext uri="{FF2B5EF4-FFF2-40B4-BE49-F238E27FC236}">
                  <a16:creationId xmlns:a16="http://schemas.microsoft.com/office/drawing/2014/main" id="{873EFE2D-9794-7103-AE07-B61D4BE5B7A2}"/>
                </a:ext>
              </a:extLst>
            </p:cNvPr>
            <p:cNvSpPr/>
            <p:nvPr/>
          </p:nvSpPr>
          <p:spPr>
            <a:xfrm rot="16200000">
              <a:off x="4840469" y="3461259"/>
              <a:ext cx="171035" cy="147444"/>
            </a:xfrm>
            <a:prstGeom prst="triangle">
              <a:avLst/>
            </a:prstGeom>
            <a:gradFill>
              <a:gsLst>
                <a:gs pos="0">
                  <a:srgbClr val="7D552E"/>
                </a:gs>
                <a:gs pos="100000">
                  <a:srgbClr val="CB9F73">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a:extLst>
              <a:ext uri="{FF2B5EF4-FFF2-40B4-BE49-F238E27FC236}">
                <a16:creationId xmlns:a16="http://schemas.microsoft.com/office/drawing/2014/main" id="{BEABC932-487D-D41F-26A8-89854C202BC3}"/>
              </a:ext>
            </a:extLst>
          </p:cNvPr>
          <p:cNvGrpSpPr/>
          <p:nvPr/>
        </p:nvGrpSpPr>
        <p:grpSpPr>
          <a:xfrm flipH="1">
            <a:off x="7036085" y="5339567"/>
            <a:ext cx="221167" cy="171035"/>
            <a:chOff x="4852265" y="3449463"/>
            <a:chExt cx="221167" cy="171035"/>
          </a:xfrm>
        </p:grpSpPr>
        <p:sp>
          <p:nvSpPr>
            <p:cNvPr id="27" name="等腰三角形 26">
              <a:extLst>
                <a:ext uri="{FF2B5EF4-FFF2-40B4-BE49-F238E27FC236}">
                  <a16:creationId xmlns:a16="http://schemas.microsoft.com/office/drawing/2014/main" id="{707C413D-F360-BAA7-7A02-EC33EABC9A3C}"/>
                </a:ext>
              </a:extLst>
            </p:cNvPr>
            <p:cNvSpPr/>
            <p:nvPr/>
          </p:nvSpPr>
          <p:spPr>
            <a:xfrm rot="16200000">
              <a:off x="4914192" y="3461259"/>
              <a:ext cx="171035" cy="147444"/>
            </a:xfrm>
            <a:prstGeom prst="triangle">
              <a:avLst/>
            </a:prstGeom>
            <a:gradFill>
              <a:gsLst>
                <a:gs pos="0">
                  <a:srgbClr val="7D552E"/>
                </a:gs>
                <a:gs pos="100000">
                  <a:srgbClr val="CB9F73">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等腰三角形 27">
              <a:extLst>
                <a:ext uri="{FF2B5EF4-FFF2-40B4-BE49-F238E27FC236}">
                  <a16:creationId xmlns:a16="http://schemas.microsoft.com/office/drawing/2014/main" id="{362467BA-E371-C5F6-B566-23067F92F9D3}"/>
                </a:ext>
              </a:extLst>
            </p:cNvPr>
            <p:cNvSpPr/>
            <p:nvPr/>
          </p:nvSpPr>
          <p:spPr>
            <a:xfrm rot="16200000">
              <a:off x="4840469" y="3461259"/>
              <a:ext cx="171035" cy="147444"/>
            </a:xfrm>
            <a:prstGeom prst="triangle">
              <a:avLst/>
            </a:prstGeom>
            <a:gradFill>
              <a:gsLst>
                <a:gs pos="0">
                  <a:srgbClr val="7D552E"/>
                </a:gs>
                <a:gs pos="100000">
                  <a:srgbClr val="CB9F73">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框 1">
            <a:extLst>
              <a:ext uri="{FF2B5EF4-FFF2-40B4-BE49-F238E27FC236}">
                <a16:creationId xmlns:a16="http://schemas.microsoft.com/office/drawing/2014/main" id="{5D713D19-EBDF-90C5-DFDE-D34657AB3A6C}"/>
              </a:ext>
            </a:extLst>
          </p:cNvPr>
          <p:cNvSpPr txBox="1"/>
          <p:nvPr/>
        </p:nvSpPr>
        <p:spPr>
          <a:xfrm>
            <a:off x="946567" y="1359214"/>
            <a:ext cx="10298867" cy="1543628"/>
          </a:xfrm>
          <a:prstGeom prst="rect">
            <a:avLst/>
          </a:prstGeom>
          <a:noFill/>
        </p:spPr>
        <p:txBody>
          <a:bodyPr wrap="square">
            <a:spAutoFit/>
          </a:bodyPr>
          <a:lstStyle/>
          <a:p>
            <a:pPr indent="540000" algn="just">
              <a:lnSpc>
                <a:spcPct val="120000"/>
              </a:lnSpc>
            </a:pPr>
            <a:r>
              <a:rPr lang="zh-CN" altLang="en-US" sz="2000" dirty="0">
                <a:solidFill>
                  <a:schemeClr val="tx1">
                    <a:lumMod val="85000"/>
                    <a:lumOff val="15000"/>
                  </a:schemeClr>
                </a:solidFill>
                <a:cs typeface="+mn-ea"/>
                <a:sym typeface="+mn-lt"/>
              </a:rPr>
              <a:t>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输入文字。</a:t>
            </a:r>
          </a:p>
        </p:txBody>
      </p:sp>
    </p:spTree>
    <p:extLst>
      <p:ext uri="{BB962C8B-B14F-4D97-AF65-F5344CB8AC3E}">
        <p14:creationId xmlns:p14="http://schemas.microsoft.com/office/powerpoint/2010/main" val="2023091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cc1ad420-2bad-4fd7-865f-0047bf75d471&quot;,&quot;Name&quot;:&quot;01&quot;,&quot;Kind&quot;:1,&quot;OldGuidesSetting&quot;:{&quot;HeaderHeight&quot;:10.0,&quot;FooterHeight&quot;:6.0,&quot;SideMargin&quot;:4.0,&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MINIWIDTH" val="0"/>
  <p:tag name="MAXWIDTH" val="0"/>
  <p:tag name="FIXEWIDTH" val="0"/>
  <p:tag name="ENABLESMARTRESIZE" val="False"/>
</p:tagLst>
</file>

<file path=ppt/tags/tag3.xml><?xml version="1.0" encoding="utf-8"?>
<p:tagLst xmlns:a="http://schemas.openxmlformats.org/drawingml/2006/main" xmlns:r="http://schemas.openxmlformats.org/officeDocument/2006/relationships" xmlns:p="http://schemas.openxmlformats.org/presentationml/2006/main">
  <p:tag name="MINIWIDTH" val="0"/>
  <p:tag name="MAXWIDTH" val="0"/>
  <p:tag name="FIXEWIDTH" val="0"/>
  <p:tag name="ENABLESMARTRESIZE" val="False"/>
</p:tagLst>
</file>

<file path=ppt/tags/tag4.xml><?xml version="1.0" encoding="utf-8"?>
<p:tagLst xmlns:a="http://schemas.openxmlformats.org/drawingml/2006/main" xmlns:r="http://schemas.openxmlformats.org/officeDocument/2006/relationships" xmlns:p="http://schemas.openxmlformats.org/presentationml/2006/main">
  <p:tag name="MINIWIDTH" val="0"/>
  <p:tag name="MAXWIDTH" val="0"/>
  <p:tag name="FIXEWIDTH" val="0"/>
  <p:tag name="ENABLESMARTRESIZE" val="False"/>
</p:tagLst>
</file>

<file path=ppt/tags/tag5.xml><?xml version="1.0" encoding="utf-8"?>
<p:tagLst xmlns:a="http://schemas.openxmlformats.org/drawingml/2006/main" xmlns:r="http://schemas.openxmlformats.org/officeDocument/2006/relationships" xmlns:p="http://schemas.openxmlformats.org/presentationml/2006/main">
  <p:tag name="MINIWIDTH" val="0"/>
  <p:tag name="MAXWIDTH" val="0"/>
  <p:tag name="FIXEWIDTH" val="0"/>
  <p:tag name="ENABLESMARTRESIZE" val="False"/>
</p:tagLst>
</file>

<file path=ppt/tags/tag6.xml><?xml version="1.0" encoding="utf-8"?>
<p:tagLst xmlns:a="http://schemas.openxmlformats.org/drawingml/2006/main" xmlns:r="http://schemas.openxmlformats.org/officeDocument/2006/relationships" xmlns:p="http://schemas.openxmlformats.org/presentationml/2006/main">
  <p:tag name="MINIWIDTH" val="0"/>
  <p:tag name="MAXWIDTH" val="0"/>
  <p:tag name="FIXEWIDTH" val="0"/>
  <p:tag name="ENABLESMARTRESIZE" val="False"/>
</p:tagLst>
</file>

<file path=ppt/tags/tag7.xml><?xml version="1.0" encoding="utf-8"?>
<p:tagLst xmlns:a="http://schemas.openxmlformats.org/drawingml/2006/main" xmlns:r="http://schemas.openxmlformats.org/officeDocument/2006/relationships" xmlns:p="http://schemas.openxmlformats.org/presentationml/2006/main">
  <p:tag name="MINIWIDTH" val="0"/>
  <p:tag name="MAXWIDTH" val="0"/>
  <p:tag name="FIXEWIDTH" val="0"/>
  <p:tag name="ENABLESMARTRESIZE" val="False"/>
</p:tagLst>
</file>

<file path=ppt/tags/tag8.xml><?xml version="1.0" encoding="utf-8"?>
<p:tagLst xmlns:a="http://schemas.openxmlformats.org/drawingml/2006/main" xmlns:r="http://schemas.openxmlformats.org/officeDocument/2006/relationships" xmlns:p="http://schemas.openxmlformats.org/presentationml/2006/main">
  <p:tag name="MINIWIDTH" val="0"/>
  <p:tag name="MAXWIDTH" val="0"/>
  <p:tag name="FIXEWIDTH" val="0"/>
  <p:tag name="ENABLESMARTRESIZE" val="False"/>
</p:tagLst>
</file>

<file path=ppt/tags/tag9.xml><?xml version="1.0" encoding="utf-8"?>
<p:tagLst xmlns:a="http://schemas.openxmlformats.org/drawingml/2006/main" xmlns:r="http://schemas.openxmlformats.org/officeDocument/2006/relationships" xmlns:p="http://schemas.openxmlformats.org/presentationml/2006/main">
  <p:tag name="MINIWIDTH" val="0"/>
  <p:tag name="MAXWIDTH" val="0"/>
  <p:tag name="FIXEWIDTH" val="0"/>
  <p:tag name="ENABLESMARTRESIZE" val="Fals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yhuew5fk">
      <a:majorFont>
        <a:latin typeface="Alimama ShuHeiTi"/>
        <a:ea typeface="微软雅黑"/>
        <a:cs typeface=""/>
      </a:majorFont>
      <a:minorFont>
        <a:latin typeface="Alimama ShuHeiT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1459</TotalTime>
  <Words>1044</Words>
  <Application>Microsoft Office PowerPoint</Application>
  <PresentationFormat>宽屏</PresentationFormat>
  <Paragraphs>212</Paragraphs>
  <Slides>20</Slides>
  <Notes>20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vt:i4>
      </vt:variant>
    </vt:vector>
  </HeadingPairs>
  <TitlesOfParts>
    <vt:vector size="25" baseType="lpstr">
      <vt:lpstr>Alimama ShuHeiTi</vt:lpstr>
      <vt:lpstr>等线</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2024-04-03T06:20:54Z</dcterms:created>
  <dcterms:modified xsi:type="dcterms:W3CDTF">2024-09-15T02:33:04Z</dcterms:modified>
</cp:coreProperties>
</file>