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xlsx" ContentType="application/vnd.openxmlformats-officedocument.spreadsheetml.sheet"/>
  <Default Extension="fntdata" ContentType="application/x-fontdata"/>
  <Default Extension="png" ContentType="image/png"/>
  <Default Extension="wdp" ContentType="image/vnd.ms-photo"/>
  <Default Extension="mp3" ContentType="audio/mp3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3.9-->
<p:presentation xmlns:r="http://schemas.openxmlformats.org/officeDocument/2006/relationships" xmlns:a="http://schemas.openxmlformats.org/drawingml/2006/main" xmlns:p="http://schemas.openxmlformats.org/presentationml/2006/main" embedTrueTypeFonts="1" saveSubsetFonts="1">
  <p:sldMasterIdLst>
    <p:sldMasterId id="2147483648" r:id="rId1"/>
  </p:sldMasterIdLst>
  <p:notesMasterIdLst>
    <p:notesMasterId r:id="rId2"/>
  </p:notesMasterIdLst>
  <p:sldIdLst>
    <p:sldId id="257" r:id="rId3"/>
    <p:sldId id="258" r:id="rId4"/>
    <p:sldId id="259" r:id="rId5"/>
    <p:sldId id="277" r:id="rId6"/>
    <p:sldId id="278" r:id="rId7"/>
    <p:sldId id="279" r:id="rId8"/>
    <p:sldId id="280" r:id="rId9"/>
    <p:sldId id="281" r:id="rId10"/>
    <p:sldId id="274" r:id="rId11"/>
    <p:sldId id="260" r:id="rId12"/>
    <p:sldId id="261" r:id="rId13"/>
    <p:sldId id="262" r:id="rId14"/>
    <p:sldId id="263" r:id="rId15"/>
    <p:sldId id="268" r:id="rId16"/>
    <p:sldId id="275" r:id="rId17"/>
    <p:sldId id="269" r:id="rId18"/>
    <p:sldId id="270" r:id="rId19"/>
    <p:sldId id="271" r:id="rId20"/>
    <p:sldId id="272" r:id="rId21"/>
    <p:sldId id="273" r:id="rId22"/>
    <p:sldId id="276" r:id="rId23"/>
    <p:sldId id="264" r:id="rId24"/>
    <p:sldId id="265" r:id="rId25"/>
    <p:sldId id="266" r:id="rId26"/>
    <p:sldId id="267" r:id="rId27"/>
    <p:sldId id="282" r:id="rId28"/>
  </p:sldIdLst>
  <p:sldSz cx="12192000" cy="6858000"/>
  <p:notesSz cx="6858000" cy="9144000"/>
  <p:embeddedFontLst>
    <p:embeddedFont>
      <p:font typeface="微软雅黑" panose="020B0503020204020204" pitchFamily="34" charset="-122"/>
      <p:regular r:id="rId30"/>
    </p:embeddedFont>
    <p:embeddedFont>
      <p:font typeface="等线" panose="02010600030101010101" charset="-122"/>
      <p:regular r:id="rId31"/>
    </p:embeddedFont>
    <p:embeddedFont>
      <p:font typeface="Microsoft JhengHei Light" panose="020B0304030504040204" pitchFamily="34" charset="-122"/>
      <p:regular r:id="rId32"/>
    </p:embeddedFont>
    <p:embeddedFont>
      <p:font typeface="等线 Light" panose="02010600030101010101" charset="-122"/>
      <p:regular r:id="rId33"/>
    </p:embeddedFont>
    <p:embeddedFont>
      <p:font typeface="FZQingKeBenYueSongS-R-GB" panose="02000000000000000000" charset="0"/>
      <p:regular r:id="rId34"/>
    </p:embeddedFont>
  </p:embeddedFontLst>
  <p:custDataLst>
    <p:tags r:id="rId29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extLs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6357" autoAdjust="0"/>
  </p:normalViewPr>
  <p:slideViewPr>
    <p:cSldViewPr snapToGrid="0">
      <p:cViewPr varScale="1">
        <p:scale>
          <a:sx n="114" d="100"/>
          <a:sy n="114" d="100"/>
        </p:scale>
        <p:origin x="414" y="12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tags" Target="tags/tag28.xml" /><Relationship Id="rId3" Type="http://schemas.openxmlformats.org/officeDocument/2006/relationships/slide" Target="slides/slide1.xml" /><Relationship Id="rId30" Type="http://schemas.openxmlformats.org/officeDocument/2006/relationships/font" Target="fonts/font1.fntdata" /><Relationship Id="rId31" Type="http://schemas.openxmlformats.org/officeDocument/2006/relationships/font" Target="fonts/font2.fntdata" /><Relationship Id="rId32" Type="http://schemas.openxmlformats.org/officeDocument/2006/relationships/font" Target="fonts/font3.fntdata" /><Relationship Id="rId33" Type="http://schemas.openxmlformats.org/officeDocument/2006/relationships/font" Target="fonts/font4.fntdata" /><Relationship Id="rId34" Type="http://schemas.openxmlformats.org/officeDocument/2006/relationships/font" Target="fonts/font5.fntdata" /><Relationship Id="rId35" Type="http://schemas.openxmlformats.org/officeDocument/2006/relationships/presProps" Target="presProps.xml" /><Relationship Id="rId36" Type="http://schemas.openxmlformats.org/officeDocument/2006/relationships/viewProps" Target="viewProps.xml" /><Relationship Id="rId37" Type="http://schemas.openxmlformats.org/officeDocument/2006/relationships/theme" Target="theme/theme1.xml" /><Relationship Id="rId38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charts/_rels/chart1.xml.rels>&#65279;<?xml version="1.0" encoding="utf-8" standalone="yes"?><Relationships xmlns="http://schemas.openxmlformats.org/package/2006/relationships"><Relationship Id="rId1" Type="http://schemas.openxmlformats.org/officeDocument/2006/relationships/package" Target="../embeddings/Microsoft_Excel_Worksheet1.xlsx" /><Relationship Id="rId2" Type="http://schemas.microsoft.com/office/2011/relationships/chartColorStyle" Target="colors1.xml" /><Relationship Id="rId3" Type="http://schemas.microsoft.com/office/2011/relationships/chartStyle" Target="style1.xml" /></Relationships>
</file>

<file path=ppt/charts/chart1.xml><?xml version="1.0" encoding="utf-8"?>
<c:chartSpace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c="http://schemas.openxmlformats.org/drawingml/20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doughnutChart>
        <c:varyColors val="1"/>
        <c:ser>
          <c:idx val="0"/>
          <c:order val="0"/>
          <c:tx>
            <c:strRef>
              <c:f>工作表1!$B$1</c:f>
              <c:strCache>
                <c:ptCount val="1"/>
                <c:pt idx="0">
                  <c:v>销售额</c:v>
                </c:pt>
              </c:strCache>
            </c:strRef>
          </c:tx>
          <c:spPr>
            <a:ln w="19050">
              <a:noFill/>
            </a:ln>
          </c:spPr>
          <c:dPt>
            <c:idx val="0"/>
            <c:invertIfNegative val="1"/>
            <c:spPr>
              <a:solidFill>
                <a:schemeClr val="tx1">
                  <a:lumMod val="95000"/>
                  <a:lumOff val="5000"/>
                </a:schemeClr>
              </a:solidFill>
              <a:ln w="19050">
                <a:noFill/>
              </a:ln>
            </c:spPr>
          </c:dPt>
          <c:dPt>
            <c:idx val="1"/>
            <c:invertIfNegative val="1"/>
            <c:spPr>
              <a:solidFill>
                <a:schemeClr val="tx1">
                  <a:lumMod val="50000"/>
                  <a:lumOff val="50000"/>
                </a:schemeClr>
              </a:solidFill>
              <a:ln w="19050">
                <a:noFill/>
              </a:ln>
            </c:spPr>
          </c:dPt>
          <c:dPt>
            <c:idx val="2"/>
            <c:invertIfNegative val="1"/>
            <c:spPr>
              <a:solidFill>
                <a:schemeClr val="bg1">
                  <a:lumMod val="65000"/>
                </a:schemeClr>
              </a:solidFill>
              <a:ln w="19050">
                <a:noFill/>
              </a:ln>
            </c:spPr>
          </c:dPt>
          <c:dPt>
            <c:idx val="3"/>
            <c:invertIfNegative val="1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</c:spPr>
          </c:dPt>
          <c:dLbls>
            <c:delete val="1"/>
            <c:extLst>
              <c:ext xmlns:c15="http://schemas.microsoft.com/office/drawing/2012/chart" uri="{CE6537A1-D6FC-4f65-9D91-7224C49458BB}">
                <c15:showLeaderLines val="1"/>
                <c15:leaderLines>
                  <c:spPr/>
                </c15:leaderLines>
              </c:ext>
            </c:extLst>
          </c:dLbls>
          <c:cat>
            <c:strRef>
              <c:f>工作表1!$A$2:$A$5</c:f>
              <c:strCache>
                <c:ptCount val="4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</c:strCache>
            </c:strRef>
          </c:cat>
          <c:val>
            <c:numRef>
              <c:f>工作表1!$B$2:$B$5</c:f>
              <c:numCache>
                <c:formatCode>General</c:formatCode>
                <c:ptCount val="4"/>
                <c:pt idx="0">
                  <c:v>8.2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/>
        <c:holeSize val="75"/>
      </c:doughnut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p>
          <a:pPr>
            <a:defRPr lang="zh-CN" sz="1195" b="0" i="0" u="none" strike="noStrike" kern="1200" baseline="0" smtId="4294967295">
              <a:solidFill>
                <a:schemeClr val="tx1">
                  <a:lumMod val="65000"/>
                  <a:lumOff val="3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cs"/>
              <a:sym typeface="微软雅黑" panose="020b0503020204020204" pitchFamily="34" charset="-122"/>
            </a:defRPr>
          </a:pPr>
          <a:endParaRPr lang="zh-CN" sz="1195" b="0" i="0" u="none" strike="noStrike" kern="1200" baseline="0" smtId="4294967295">
            <a:solidFill>
              <a:schemeClr val="tx1">
                <a:lumMod val="65000"/>
                <a:lumOff val="35000"/>
              </a:schemeClr>
            </a:solidFill>
            <a:latin typeface="微软雅黑" panose="020b0503020204020204" pitchFamily="34" charset="-122"/>
            <a:ea typeface="微软雅黑" panose="020b0503020204020204" pitchFamily="34" charset="-122"/>
            <a:cs typeface="+mn-cs"/>
            <a:sym typeface="微软雅黑" panose="020b0503020204020204" pitchFamily="34" charset="-122"/>
          </a:endParaR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p>
      <a:pPr>
        <a:defRPr lang="zh-CN" smtId="4294967295">
          <a:latin typeface="微软雅黑" panose="020b0503020204020204" pitchFamily="34" charset="-122"/>
          <a:ea typeface="微软雅黑" panose="020b0503020204020204" pitchFamily="34" charset="-122"/>
          <a:sym typeface="微软雅黑" panose="020b0503020204020204" pitchFamily="34" charset="-122"/>
        </a:defRPr>
      </a:pPr>
      <a:endParaRPr lang="zh-CN" smtId="4294967295">
        <a:latin typeface="微软雅黑" panose="020b0503020204020204" pitchFamily="34" charset="-122"/>
        <a:ea typeface="微软雅黑" panose="020b0503020204020204" pitchFamily="34" charset="-122"/>
        <a:sym typeface="微软雅黑" panose="020b0503020204020204" pitchFamily="34" charset="-122"/>
      </a:endParaRPr>
    </a:p>
  </c:txPr>
  <c:externalData r:id="rId1">
    <c:autoUpdate val="0"/>
  </c:externalData>
</c:chartSpace>
</file>

<file path=ppt/charts/colors1.xml><?xml version="1.0" encoding="utf-8"?>
<cs:colorStyle xmlns:a="http://schemas.openxmlformats.org/drawingml/2006/main" xmlns:cs="http://schemas.microsoft.com/office/drawing/2012/chartStyle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a="http://schemas.openxmlformats.org/drawingml/2006/main" xmlns:r="http://schemas.openxmlformats.org/officeDocument/2006/relationships" xmlns:cs="http://schemas.microsoft.com/office/drawing/2012/chartStyle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46F18CC-90B1-4D8B-BC2E-9B03D658DA09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8B410A7-19D5-4231-B50D-EB696DC80AD9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C8FFD5-6BDB-4B74-922E-87E428EE77B5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90DC23-F93E-4ECB-AA8D-9A14B7CA3750}" type="slidenum">
              <a:rPr lang="zh-CN" altLang="en-US" smtClean="0"/>
              <a:t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tags" Target="../tags/tag2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image" Target="../media/image5.png" /><Relationship Id="rId7" Type="http://schemas.microsoft.com/office/2007/relationships/media" Target="../media/media1.mp3" /><Relationship Id="rId8" Type="http://schemas.microsoft.com/office/2007/relationships/media" Target="../media/media1.mp3" TargetMode="Internal" /><Relationship Id="rId9" Type="http://schemas.openxmlformats.org/officeDocument/2006/relationships/tags" Target="../tags/tag1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8.jpeg" /><Relationship Id="rId7" Type="http://schemas.openxmlformats.org/officeDocument/2006/relationships/tags" Target="../tags/tag11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9.png" /><Relationship Id="rId7" Type="http://schemas.openxmlformats.org/officeDocument/2006/relationships/image" Target="../media/image20.jpeg" /><Relationship Id="rId8" Type="http://schemas.openxmlformats.org/officeDocument/2006/relationships/tags" Target="../tags/tag1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21.jpeg" /><Relationship Id="rId7" Type="http://schemas.openxmlformats.org/officeDocument/2006/relationships/image" Target="../media/image22.jpeg" /><Relationship Id="rId8" Type="http://schemas.openxmlformats.org/officeDocument/2006/relationships/image" Target="../media/image23.jpeg" /><Relationship Id="rId9" Type="http://schemas.openxmlformats.org/officeDocument/2006/relationships/tags" Target="../tags/tag1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tags" Target="../tags/tag14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8.jpeg" /><Relationship Id="rId7" Type="http://schemas.openxmlformats.org/officeDocument/2006/relationships/chart" Target="../charts/chart1.xml" /><Relationship Id="rId8" Type="http://schemas.openxmlformats.org/officeDocument/2006/relationships/image" Target="../media/image24.png" /><Relationship Id="rId9" Type="http://schemas.openxmlformats.org/officeDocument/2006/relationships/tags" Target="../tags/tag15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tags" Target="../tags/tag16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tags" Target="../tags/tag1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25.png" /><Relationship Id="rId7" Type="http://schemas.openxmlformats.org/officeDocument/2006/relationships/image" Target="../media/image26.png" /><Relationship Id="rId8" Type="http://schemas.openxmlformats.org/officeDocument/2006/relationships/tags" Target="../tags/tag18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27.png" /><Relationship Id="rId7" Type="http://schemas.openxmlformats.org/officeDocument/2006/relationships/image" Target="../media/image28.png" /><Relationship Id="rId8" Type="http://schemas.openxmlformats.org/officeDocument/2006/relationships/tags" Target="../tags/tag19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4.png" /><Relationship Id="rId7" Type="http://schemas.openxmlformats.org/officeDocument/2006/relationships/image" Target="../media/image13.png" /><Relationship Id="rId8" Type="http://schemas.openxmlformats.org/officeDocument/2006/relationships/image" Target="../media/image15.png" /><Relationship Id="rId9" Type="http://schemas.openxmlformats.org/officeDocument/2006/relationships/tags" Target="../tags/tag20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tags" Target="../tags/tag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29.png" /><Relationship Id="rId7" Type="http://schemas.microsoft.com/office/2007/relationships/hdphoto" Target="../media/image30.wdp" /><Relationship Id="rId8" Type="http://schemas.openxmlformats.org/officeDocument/2006/relationships/tags" Target="../tags/tag21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tags" Target="../tags/tag2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5.png" /><Relationship Id="rId11" Type="http://schemas.openxmlformats.org/officeDocument/2006/relationships/tags" Target="../tags/tag23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31.png" /><Relationship Id="rId7" Type="http://schemas.openxmlformats.org/officeDocument/2006/relationships/image" Target="../media/image32.png" /><Relationship Id="rId8" Type="http://schemas.openxmlformats.org/officeDocument/2006/relationships/image" Target="../media/image33.png" /><Relationship Id="rId9" Type="http://schemas.openxmlformats.org/officeDocument/2006/relationships/image" Target="../media/image34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9.png" /><Relationship Id="rId11" Type="http://schemas.openxmlformats.org/officeDocument/2006/relationships/tags" Target="../tags/tag24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36.png" /><Relationship Id="rId7" Type="http://schemas.openxmlformats.org/officeDocument/2006/relationships/image" Target="../media/image37.png" /><Relationship Id="rId8" Type="http://schemas.openxmlformats.org/officeDocument/2006/relationships/image" Target="../media/image38.png" /><Relationship Id="rId9" Type="http://schemas.openxmlformats.org/officeDocument/2006/relationships/image" Target="../media/image34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43.png" /><Relationship Id="rId11" Type="http://schemas.openxmlformats.org/officeDocument/2006/relationships/tags" Target="../tags/tag25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40.png" /><Relationship Id="rId7" Type="http://schemas.openxmlformats.org/officeDocument/2006/relationships/image" Target="../media/image41.png" /><Relationship Id="rId8" Type="http://schemas.openxmlformats.org/officeDocument/2006/relationships/image" Target="../media/image42.png" /><Relationship Id="rId9" Type="http://schemas.openxmlformats.org/officeDocument/2006/relationships/image" Target="../media/image34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image" Target="../media/image34.png" /><Relationship Id="rId11" Type="http://schemas.openxmlformats.org/officeDocument/2006/relationships/image" Target="../media/image39.png" /><Relationship Id="rId12" Type="http://schemas.openxmlformats.org/officeDocument/2006/relationships/tags" Target="../tags/tag26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44.png" /><Relationship Id="rId7" Type="http://schemas.openxmlformats.org/officeDocument/2006/relationships/image" Target="../media/image45.png" /><Relationship Id="rId8" Type="http://schemas.openxmlformats.org/officeDocument/2006/relationships/image" Target="../media/image46.png" /><Relationship Id="rId9" Type="http://schemas.openxmlformats.org/officeDocument/2006/relationships/image" Target="../media/image47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3.png" /><Relationship Id="rId5" Type="http://schemas.openxmlformats.org/officeDocument/2006/relationships/image" Target="../media/image4.png" /><Relationship Id="rId6" Type="http://schemas.openxmlformats.org/officeDocument/2006/relationships/tags" Target="../tags/tag27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tags" Target="../tags/tag4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0.png" /><Relationship Id="rId7" Type="http://schemas.openxmlformats.org/officeDocument/2006/relationships/tags" Target="../tags/tag5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1.png" /><Relationship Id="rId7" Type="http://schemas.openxmlformats.org/officeDocument/2006/relationships/tags" Target="../tags/tag6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2.png" /><Relationship Id="rId7" Type="http://schemas.openxmlformats.org/officeDocument/2006/relationships/tags" Target="../tags/tag7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3.png" /><Relationship Id="rId7" Type="http://schemas.openxmlformats.org/officeDocument/2006/relationships/image" Target="../media/image14.png" /><Relationship Id="rId8" Type="http://schemas.openxmlformats.org/officeDocument/2006/relationships/image" Target="../media/image15.png" /><Relationship Id="rId9" Type="http://schemas.openxmlformats.org/officeDocument/2006/relationships/tags" Target="../tags/tag8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8.png" /><Relationship Id="rId5" Type="http://schemas.openxmlformats.org/officeDocument/2006/relationships/image" Target="../media/image9.png" /><Relationship Id="rId6" Type="http://schemas.openxmlformats.org/officeDocument/2006/relationships/image" Target="../media/image16.png" /><Relationship Id="rId7" Type="http://schemas.microsoft.com/office/2007/relationships/hdphoto" Target="../media/image17.wdp" /><Relationship Id="rId8" Type="http://schemas.openxmlformats.org/officeDocument/2006/relationships/tags" Target="../tags/tag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.png" /><Relationship Id="rId3" Type="http://schemas.openxmlformats.org/officeDocument/2006/relationships/image" Target="../media/image2.png" /><Relationship Id="rId4" Type="http://schemas.openxmlformats.org/officeDocument/2006/relationships/image" Target="../media/image6.png" /><Relationship Id="rId5" Type="http://schemas.openxmlformats.org/officeDocument/2006/relationships/image" Target="../media/image7.png" /><Relationship Id="rId6" Type="http://schemas.openxmlformats.org/officeDocument/2006/relationships/tags" Target="../tags/tag10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sp>
        <p:nvSpPr>
          <p:cNvPr id="19" name="_14"/>
          <p:cNvSpPr txBox="1">
            <a:spLocks noChangeArrowheads="1"/>
          </p:cNvSpPr>
          <p:nvPr/>
        </p:nvSpPr>
        <p:spPr bwMode="auto">
          <a:xfrm>
            <a:off x="4915092" y="790003"/>
            <a:ext cx="2070294" cy="180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60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水</a:t>
            </a:r>
            <a:endParaRPr kumimoji="0" lang="zh-CN" altLang="en-US" sz="11500" b="0" i="0" u="none" strike="noStrike" kern="1200" cap="none" spc="60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sp>
        <p:nvSpPr>
          <p:cNvPr id="20" name="_14"/>
          <p:cNvSpPr txBox="1">
            <a:spLocks noChangeArrowheads="1"/>
          </p:cNvSpPr>
          <p:nvPr/>
        </p:nvSpPr>
        <p:spPr bwMode="auto">
          <a:xfrm>
            <a:off x="5950239" y="1691464"/>
            <a:ext cx="2070294" cy="180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60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墨</a:t>
            </a:r>
            <a:endParaRPr kumimoji="0" lang="zh-CN" altLang="en-US" sz="11500" b="0" i="0" u="none" strike="noStrike" kern="1200" cap="none" spc="60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332" y="1003746"/>
            <a:ext cx="720107" cy="855311"/>
          </a:xfrm>
          <a:prstGeom prst="rect">
            <a:avLst/>
          </a:prstGeom>
        </p:spPr>
      </p:pic>
      <p:sp>
        <p:nvSpPr>
          <p:cNvPr id="22" name="_14"/>
          <p:cNvSpPr txBox="1">
            <a:spLocks noChangeArrowheads="1"/>
          </p:cNvSpPr>
          <p:nvPr/>
        </p:nvSpPr>
        <p:spPr bwMode="auto">
          <a:xfrm>
            <a:off x="4629053" y="2563768"/>
            <a:ext cx="2356332" cy="327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中国风，即在歌曲中加入中国古代一些典故作为创作背景，用现代的音乐唱出古典的味道，唱法多样。曲风偏向传统的东方演奏，加入的是一些东方乐器，通曲音调婉转，回环，有一种传统东方的美感，因为它完全符合“三古三新”标准。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6297930" y="3211830"/>
            <a:ext cx="0" cy="249174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6159211" y="3453689"/>
            <a:ext cx="895832" cy="244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工作汇报企业介绍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sp>
        <p:nvSpPr>
          <p:cNvPr id="25" name="_14"/>
          <p:cNvSpPr txBox="1">
            <a:spLocks noChangeArrowheads="1"/>
          </p:cNvSpPr>
          <p:nvPr/>
        </p:nvSpPr>
        <p:spPr bwMode="auto">
          <a:xfrm>
            <a:off x="6537470" y="3875864"/>
            <a:ext cx="895832" cy="244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INTRODUCE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sp>
        <p:nvSpPr>
          <p:cNvPr id="26" name="_14"/>
          <p:cNvSpPr txBox="1">
            <a:spLocks noChangeArrowheads="1"/>
          </p:cNvSpPr>
          <p:nvPr/>
        </p:nvSpPr>
        <p:spPr bwMode="auto">
          <a:xfrm>
            <a:off x="4665066" y="2592925"/>
            <a:ext cx="895832" cy="2800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30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添加文 案描述</a:t>
            </a:r>
            <a:endParaRPr kumimoji="0" lang="zh-CN" altLang="en-US" sz="2400" b="0" i="0" u="none" strike="noStrike" kern="1200" cap="none" spc="30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608" y="4817547"/>
            <a:ext cx="556168" cy="605110"/>
          </a:xfrm>
          <a:prstGeom prst="rect">
            <a:avLst/>
          </a:prstGeom>
        </p:spPr>
      </p:pic>
      <p:pic>
        <p:nvPicPr>
          <p:cNvPr id="28" name="许嵩 - 清明雨上">
            <a:hlinkClick action="ppaction://media"/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r:embed="rId8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6923315" y="-1487715"/>
            <a:ext cx="609600" cy="609600"/>
          </a:xfrm>
          <a:prstGeom prst="rect">
            <a:avLst/>
          </a:prstGeom>
        </p:spPr>
      </p:pic>
      <p:sp>
        <p:nvSpPr>
          <p:cNvPr id="29" name="矩形 28"/>
          <p:cNvSpPr/>
          <p:nvPr>
            <p:custDataLst>
              <p:tags r:id="rId9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  <p:custDataLst>
      <p:tags r:id="rId10"/>
    </p:custDataLst>
  </p:cSld>
  <p:clrMapOvr>
    <a:masterClrMapping/>
  </p:clrMapOvr>
  <mc:AlternateContent>
    <mc:Choice xmlns:p14="http://schemas.microsoft.com/office/powerpoint/2010/main" Requires="p14">
      <p:transition advClick="0" advTm="0" p14:dur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1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2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3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4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251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2501"/>
                            </p:stCondLst>
                            <p:childTnLst>
                              <p:par>
                                <p:cTn id="2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1"/>
                            </p:stCondLst>
                            <p:childTnLst>
                              <p:par>
                                <p:cTn id="3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1"/>
                            </p:stCondLst>
                            <p:childTnLst>
                              <p:par>
                                <p:cTn id="40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2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3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4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5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3751"/>
                            </p:stCondLst>
                            <p:childTnLst>
                              <p:par>
                                <p:cTn id="4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9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50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2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53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4501"/>
                            </p:stCondLst>
                            <p:childTnLst>
                              <p:par>
                                <p:cTn id="5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5251"/>
                            </p:stCondLst>
                            <p:childTnLst>
                              <p:par>
                                <p:cTn id="65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8"/>
                </p:tgtEl>
              </p:cMediaNode>
            </p:audio>
          </p:childTnLst>
        </p:cTn>
      </p:par>
    </p:tnLst>
    <p:bldLst>
      <p:bldP spid="19" grpId="0"/>
      <p:bldP spid="20" grpId="0"/>
      <p:bldP spid="22" grpId="0"/>
      <p:bldP spid="24" grpId="0"/>
      <p:bldP spid="25" grpId="0"/>
      <p:bldP spid="26" grpId="0"/>
      <p:bldP spid="2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7" name="图片 16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482850" y="1538056"/>
            <a:ext cx="7226300" cy="3276600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2264539" y="5030277"/>
            <a:ext cx="7685223" cy="1184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 </a:t>
            </a:r>
            <a:endParaRPr kumimoji="0" lang="zh-CN" altLang="en-US" sz="11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道 可 道 ， 非 常 道 。 名 可 名 ， 非 常 名 。</a:t>
            </a:r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无 名 天 地 之 始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﹔ 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有 名 万 物 之 母 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故 常 无 ， 欲 以 观 其 妙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﹔ </a:t>
            </a: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常 有 ， 欲 以 观 其 徼 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此 两 者 ， 同 出 而 异 名 ， 同 谓 之 玄 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Adobe Arabic" panose="02040503050201020203" pitchFamily="18" charset="-78"/>
                <a:sym typeface="微软雅黑" panose="020b0503020204020204" pitchFamily="34" charset="-122"/>
              </a:rPr>
              <a:t>玄 之 又 玄 ， 众 妙 之 门 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Adobe Arabic" panose="02040503050201020203" pitchFamily="18" charset="-78"/>
              <a:sym typeface="微软雅黑" panose="020b0503020204020204" pitchFamily="34" charset="-122"/>
            </a:endParaRPr>
          </a:p>
        </p:txBody>
      </p:sp>
      <p:grpSp>
        <p:nvGrpSpPr>
          <p:cNvPr id="19" name="组 12"/>
          <p:cNvGrpSpPr/>
          <p:nvPr/>
        </p:nvGrpSpPr>
        <p:grpSpPr>
          <a:xfrm>
            <a:off x="3673503" y="5255506"/>
            <a:ext cx="4850780" cy="926258"/>
            <a:chOff x="3461631" y="4998672"/>
            <a:chExt cx="4850780" cy="926258"/>
          </a:xfrm>
        </p:grpSpPr>
        <p:cxnSp>
          <p:nvCxnSpPr>
            <p:cNvPr id="20" name="直线连接符 8"/>
            <p:cNvCxnSpPr/>
            <p:nvPr/>
          </p:nvCxnSpPr>
          <p:spPr>
            <a:xfrm flipH="1">
              <a:off x="3461631" y="4998672"/>
              <a:ext cx="0" cy="92625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直线连接符 11"/>
            <p:cNvCxnSpPr/>
            <p:nvPr/>
          </p:nvCxnSpPr>
          <p:spPr>
            <a:xfrm flipH="1">
              <a:off x="8312411" y="4998672"/>
              <a:ext cx="0" cy="926258"/>
            </a:xfrm>
            <a:prstGeom prst="line">
              <a:avLst/>
            </a:prstGeom>
            <a:ln w="571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2" name="矩形 21"/>
          <p:cNvSpPr/>
          <p:nvPr>
            <p:custDataLst>
              <p:tags r:id="rId7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77" name="弧形 76"/>
          <p:cNvSpPr/>
          <p:nvPr/>
        </p:nvSpPr>
        <p:spPr>
          <a:xfrm rot="20904536">
            <a:off x="2378347" y="1779857"/>
            <a:ext cx="8756692" cy="3792000"/>
          </a:xfrm>
          <a:prstGeom prst="arc">
            <a:avLst>
              <a:gd name="adj1" fmla="val 11066305"/>
              <a:gd name="adj2" fmla="val 268565"/>
            </a:avLst>
          </a:prstGeom>
          <a:noFill/>
          <a:ln w="6350" cap="flat" cmpd="sng" algn="ctr">
            <a:solidFill>
              <a:srgbClr val="000000"/>
            </a:solidFill>
            <a:prstDash val="sysDash"/>
            <a:miter lim="800000"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marL="0" marR="0" lvl="0" indent="0" algn="ctr" defTabSz="913765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rgbClr val="44546A"/>
              </a:solidFill>
              <a:effectLst/>
              <a:uLnTx/>
              <a:uFillTx/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78" name="组合 19"/>
          <p:cNvGrpSpPr/>
          <p:nvPr/>
        </p:nvGrpSpPr>
        <p:grpSpPr>
          <a:xfrm>
            <a:off x="1490559" y="3581736"/>
            <a:ext cx="1282700" cy="1255183"/>
            <a:chOff x="2898904" y="638212"/>
            <a:chExt cx="1081361" cy="1057151"/>
          </a:xfrm>
        </p:grpSpPr>
        <p:grpSp>
          <p:nvGrpSpPr>
            <p:cNvPr id="79" name="组合 10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81" name="图片 11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rgbClr val="000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82" name="图片 33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80" name="矩形 79"/>
            <p:cNvSpPr/>
            <p:nvPr/>
          </p:nvSpPr>
          <p:spPr>
            <a:xfrm>
              <a:off x="3250436" y="984059"/>
              <a:ext cx="451634" cy="423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ea"/>
                  <a:sym typeface="Arial" panose="020b0604020202020204" pitchFamily="34" charset="0"/>
                </a:rPr>
                <a:t>壹</a:t>
              </a:r>
              <a:endParaRPr kumimoji="0" lang="zh-CN" altLang="en-US" sz="2400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3" name="组合 41"/>
          <p:cNvGrpSpPr/>
          <p:nvPr/>
        </p:nvGrpSpPr>
        <p:grpSpPr>
          <a:xfrm>
            <a:off x="1816059" y="4976618"/>
            <a:ext cx="923330" cy="1371600"/>
            <a:chOff x="3429045" y="2951618"/>
            <a:chExt cx="691458" cy="1027846"/>
          </a:xfrm>
        </p:grpSpPr>
        <p:sp>
          <p:nvSpPr>
            <p:cNvPr id="84" name="矩形 83"/>
            <p:cNvSpPr/>
            <p:nvPr/>
          </p:nvSpPr>
          <p:spPr>
            <a:xfrm>
              <a:off x="3429045" y="2951618"/>
              <a:ext cx="691458" cy="1027846"/>
            </a:xfrm>
            <a:prstGeom prst="rect">
              <a:avLst/>
            </a:prstGeom>
          </p:spPr>
          <p:txBody>
            <a:bodyPr vert="eaVert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ea"/>
                  <a:sym typeface="Arial" panose="020b0604020202020204" pitchFamily="34" charset="0"/>
                </a:rPr>
                <a:t>有美为鳞族，潜蟠得所从。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85" name="直接连接符 84"/>
            <p:cNvCxnSpPr/>
            <p:nvPr/>
          </p:nvCxnSpPr>
          <p:spPr>
            <a:xfrm flipH="1">
              <a:off x="3429392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86" name="直接连接符 85"/>
            <p:cNvCxnSpPr/>
            <p:nvPr/>
          </p:nvCxnSpPr>
          <p:spPr>
            <a:xfrm flipH="1">
              <a:off x="3722639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87" name="直接连接符 86"/>
            <p:cNvCxnSpPr/>
            <p:nvPr/>
          </p:nvCxnSpPr>
          <p:spPr>
            <a:xfrm flipH="1">
              <a:off x="4014301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88" name="组合 50"/>
          <p:cNvGrpSpPr/>
          <p:nvPr/>
        </p:nvGrpSpPr>
        <p:grpSpPr>
          <a:xfrm>
            <a:off x="2997531" y="2229185"/>
            <a:ext cx="1282700" cy="1253067"/>
            <a:chOff x="2898904" y="638212"/>
            <a:chExt cx="1081361" cy="1057151"/>
          </a:xfrm>
        </p:grpSpPr>
        <p:grpSp>
          <p:nvGrpSpPr>
            <p:cNvPr id="89" name="组合 56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91" name="图片 58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rgbClr val="000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92" name="图片 33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90" name="矩形 89"/>
            <p:cNvSpPr/>
            <p:nvPr/>
          </p:nvSpPr>
          <p:spPr>
            <a:xfrm>
              <a:off x="3227238" y="984643"/>
              <a:ext cx="443526" cy="42415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ea"/>
                  <a:sym typeface="Arial" panose="020b0604020202020204" pitchFamily="34" charset="0"/>
                </a:rPr>
                <a:t>贰</a:t>
              </a:r>
              <a:endParaRPr kumimoji="0" lang="zh-CN" altLang="en-US" sz="2665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3" name="组合 51"/>
          <p:cNvGrpSpPr/>
          <p:nvPr/>
        </p:nvGrpSpPr>
        <p:grpSpPr>
          <a:xfrm>
            <a:off x="3323035" y="3624069"/>
            <a:ext cx="923330" cy="1369483"/>
            <a:chOff x="3427558" y="2951618"/>
            <a:chExt cx="692945" cy="1027846"/>
          </a:xfrm>
        </p:grpSpPr>
        <p:sp>
          <p:nvSpPr>
            <p:cNvPr id="94" name="矩形 93"/>
            <p:cNvSpPr/>
            <p:nvPr/>
          </p:nvSpPr>
          <p:spPr>
            <a:xfrm>
              <a:off x="3427558" y="2951618"/>
              <a:ext cx="692945" cy="1027846"/>
            </a:xfrm>
            <a:prstGeom prst="rect">
              <a:avLst/>
            </a:prstGeom>
          </p:spPr>
          <p:txBody>
            <a:bodyPr vert="eaVert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ea"/>
                  <a:sym typeface="Arial" panose="020b0604020202020204" pitchFamily="34" charset="0"/>
                </a:rPr>
                <a:t>有美为鳞族，潜蟠得所从。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95" name="直接连接符 94"/>
            <p:cNvCxnSpPr/>
            <p:nvPr/>
          </p:nvCxnSpPr>
          <p:spPr>
            <a:xfrm flipH="1">
              <a:off x="3429495" y="2964327"/>
              <a:ext cx="0" cy="93570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96" name="直接连接符 95"/>
            <p:cNvCxnSpPr/>
            <p:nvPr/>
          </p:nvCxnSpPr>
          <p:spPr>
            <a:xfrm flipH="1">
              <a:off x="3721784" y="2964327"/>
              <a:ext cx="0" cy="93570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97" name="直接连接符 96"/>
            <p:cNvCxnSpPr/>
            <p:nvPr/>
          </p:nvCxnSpPr>
          <p:spPr>
            <a:xfrm flipH="1">
              <a:off x="4014072" y="2964327"/>
              <a:ext cx="0" cy="935705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98" name="组合 61"/>
          <p:cNvGrpSpPr/>
          <p:nvPr/>
        </p:nvGrpSpPr>
        <p:grpSpPr>
          <a:xfrm>
            <a:off x="5136134" y="1426968"/>
            <a:ext cx="1282700" cy="1255184"/>
            <a:chOff x="2898904" y="638212"/>
            <a:chExt cx="1081361" cy="1057151"/>
          </a:xfrm>
        </p:grpSpPr>
        <p:grpSp>
          <p:nvGrpSpPr>
            <p:cNvPr id="99" name="组合 67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101" name="图片 69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rgbClr val="000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" name="图片 33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00" name="矩形 99"/>
            <p:cNvSpPr/>
            <p:nvPr/>
          </p:nvSpPr>
          <p:spPr>
            <a:xfrm>
              <a:off x="3232592" y="1009017"/>
              <a:ext cx="443526" cy="423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ea"/>
                  <a:sym typeface="Arial" panose="020b0604020202020204" pitchFamily="34" charset="0"/>
                </a:rPr>
                <a:t>叁</a:t>
              </a:r>
              <a:endParaRPr kumimoji="0" lang="zh-CN" altLang="en-US" sz="2665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3" name="组合 62"/>
          <p:cNvGrpSpPr/>
          <p:nvPr/>
        </p:nvGrpSpPr>
        <p:grpSpPr>
          <a:xfrm>
            <a:off x="5461638" y="2821852"/>
            <a:ext cx="923330" cy="1371600"/>
            <a:chOff x="3427558" y="2951618"/>
            <a:chExt cx="692945" cy="1027846"/>
          </a:xfrm>
        </p:grpSpPr>
        <p:sp>
          <p:nvSpPr>
            <p:cNvPr id="104" name="矩形 103"/>
            <p:cNvSpPr/>
            <p:nvPr/>
          </p:nvSpPr>
          <p:spPr>
            <a:xfrm>
              <a:off x="3427558" y="2951618"/>
              <a:ext cx="692945" cy="1027846"/>
            </a:xfrm>
            <a:prstGeom prst="rect">
              <a:avLst/>
            </a:prstGeom>
          </p:spPr>
          <p:txBody>
            <a:bodyPr vert="eaVert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ea"/>
                  <a:sym typeface="Arial" panose="020b0604020202020204" pitchFamily="34" charset="0"/>
                </a:rPr>
                <a:t>有美为鳞族，潜蟠得所从。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05" name="直接连接符 104"/>
            <p:cNvCxnSpPr/>
            <p:nvPr/>
          </p:nvCxnSpPr>
          <p:spPr>
            <a:xfrm flipH="1">
              <a:off x="3429495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06" name="直接连接符 105"/>
            <p:cNvCxnSpPr/>
            <p:nvPr/>
          </p:nvCxnSpPr>
          <p:spPr>
            <a:xfrm flipH="1">
              <a:off x="3721784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07" name="直接连接符 106"/>
            <p:cNvCxnSpPr/>
            <p:nvPr/>
          </p:nvCxnSpPr>
          <p:spPr>
            <a:xfrm flipH="1">
              <a:off x="4014072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108" name="组合 61"/>
          <p:cNvGrpSpPr/>
          <p:nvPr/>
        </p:nvGrpSpPr>
        <p:grpSpPr>
          <a:xfrm>
            <a:off x="7489218" y="1001570"/>
            <a:ext cx="1282700" cy="1255184"/>
            <a:chOff x="2898904" y="638212"/>
            <a:chExt cx="1081361" cy="1057151"/>
          </a:xfrm>
        </p:grpSpPr>
        <p:grpSp>
          <p:nvGrpSpPr>
            <p:cNvPr id="109" name="组合 67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111" name="图片 69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rgbClr val="000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12" name="图片 33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10" name="矩形 109"/>
            <p:cNvSpPr/>
            <p:nvPr/>
          </p:nvSpPr>
          <p:spPr>
            <a:xfrm>
              <a:off x="3232592" y="1009017"/>
              <a:ext cx="451634" cy="423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ea"/>
                  <a:sym typeface="Arial" panose="020b0604020202020204" pitchFamily="34" charset="0"/>
                </a:rPr>
                <a:t>肆</a:t>
              </a:r>
              <a:endParaRPr kumimoji="0" lang="zh-CN" altLang="en-US" sz="2665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3" name="组合 62"/>
          <p:cNvGrpSpPr/>
          <p:nvPr/>
        </p:nvGrpSpPr>
        <p:grpSpPr>
          <a:xfrm>
            <a:off x="7814722" y="2396454"/>
            <a:ext cx="923330" cy="1371600"/>
            <a:chOff x="3427558" y="2951618"/>
            <a:chExt cx="692945" cy="1027846"/>
          </a:xfrm>
        </p:grpSpPr>
        <p:sp>
          <p:nvSpPr>
            <p:cNvPr id="114" name="矩形 113"/>
            <p:cNvSpPr/>
            <p:nvPr/>
          </p:nvSpPr>
          <p:spPr>
            <a:xfrm>
              <a:off x="3427558" y="2951618"/>
              <a:ext cx="692945" cy="1027846"/>
            </a:xfrm>
            <a:prstGeom prst="rect">
              <a:avLst/>
            </a:prstGeom>
          </p:spPr>
          <p:txBody>
            <a:bodyPr vert="eaVert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ea"/>
                  <a:sym typeface="Arial" panose="020b0604020202020204" pitchFamily="34" charset="0"/>
                </a:rPr>
                <a:t>有美为鳞族，潜蟠得所从。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15" name="直接连接符 114"/>
            <p:cNvCxnSpPr/>
            <p:nvPr/>
          </p:nvCxnSpPr>
          <p:spPr>
            <a:xfrm flipH="1">
              <a:off x="3429495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16" name="直接连接符 115"/>
            <p:cNvCxnSpPr/>
            <p:nvPr/>
          </p:nvCxnSpPr>
          <p:spPr>
            <a:xfrm flipH="1">
              <a:off x="3721784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17" name="直接连接符 116"/>
            <p:cNvCxnSpPr/>
            <p:nvPr/>
          </p:nvCxnSpPr>
          <p:spPr>
            <a:xfrm flipH="1">
              <a:off x="4014072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</p:grpSp>
      <p:grpSp>
        <p:nvGrpSpPr>
          <p:cNvPr id="118" name="组合 61"/>
          <p:cNvGrpSpPr/>
          <p:nvPr/>
        </p:nvGrpSpPr>
        <p:grpSpPr>
          <a:xfrm>
            <a:off x="9697387" y="1543385"/>
            <a:ext cx="1282700" cy="1255184"/>
            <a:chOff x="2898904" y="638212"/>
            <a:chExt cx="1081361" cy="1057151"/>
          </a:xfrm>
        </p:grpSpPr>
        <p:grpSp>
          <p:nvGrpSpPr>
            <p:cNvPr id="119" name="组合 67"/>
            <p:cNvGrpSpPr/>
            <p:nvPr/>
          </p:nvGrpSpPr>
          <p:grpSpPr>
            <a:xfrm>
              <a:off x="2898904" y="638212"/>
              <a:ext cx="1081361" cy="1057151"/>
              <a:chOff x="2069306" y="2739231"/>
              <a:chExt cx="2127250" cy="2079625"/>
            </a:xfrm>
          </p:grpSpPr>
          <p:pic>
            <p:nvPicPr>
              <p:cNvPr id="121" name="图片 69"/>
              <p:cNvPicPr>
                <a:picLocks noChangeAspect="1"/>
              </p:cNvPicPr>
              <p:nvPr/>
            </p:nvPicPr>
            <p:blipFill>
              <a:blip r:embed="rId6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duotone>
                  <a:srgbClr val="000000">
                    <a:shade val="45000"/>
                    <a:satMod val="135000"/>
                  </a:srgb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069306" y="2739231"/>
                <a:ext cx="2127250" cy="20796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2" name="图片 33"/>
              <p:cNvPicPr>
                <a:picLocks noChangeAspect="1"/>
              </p:cNvPicPr>
              <p:nvPr/>
            </p:nvPicPr>
            <p:blipFill>
              <a:blip r:embed="rId7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  <a:lum bright="70000" contrast="-7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>
                <a:off x="2526149" y="3160719"/>
                <a:ext cx="1377950" cy="136842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sp>
          <p:nvSpPr>
            <p:cNvPr id="120" name="矩形 119"/>
            <p:cNvSpPr/>
            <p:nvPr/>
          </p:nvSpPr>
          <p:spPr>
            <a:xfrm>
              <a:off x="3232592" y="1009017"/>
              <a:ext cx="451634" cy="42344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marL="0" marR="0" lvl="0" indent="0" algn="l" defTabSz="913765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2665" b="1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ea"/>
                  <a:sym typeface="Arial" panose="020b0604020202020204" pitchFamily="34" charset="0"/>
                </a:rPr>
                <a:t>伍</a:t>
              </a:r>
              <a:endParaRPr kumimoji="0" lang="zh-CN" altLang="en-US" sz="2665" b="1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3" name="组合 62"/>
          <p:cNvGrpSpPr/>
          <p:nvPr/>
        </p:nvGrpSpPr>
        <p:grpSpPr>
          <a:xfrm>
            <a:off x="10022891" y="2938269"/>
            <a:ext cx="923330" cy="1371600"/>
            <a:chOff x="3427558" y="2951618"/>
            <a:chExt cx="692945" cy="1027846"/>
          </a:xfrm>
        </p:grpSpPr>
        <p:sp>
          <p:nvSpPr>
            <p:cNvPr id="124" name="矩形 123"/>
            <p:cNvSpPr/>
            <p:nvPr/>
          </p:nvSpPr>
          <p:spPr>
            <a:xfrm>
              <a:off x="3427558" y="2951618"/>
              <a:ext cx="692945" cy="1027846"/>
            </a:xfrm>
            <a:prstGeom prst="rect">
              <a:avLst/>
            </a:prstGeom>
          </p:spPr>
          <p:txBody>
            <a:bodyPr vert="eaVert">
              <a:spAutoFit/>
            </a:bodyPr>
            <a:lstStyle/>
            <a:p>
              <a:pPr marL="0" marR="0" lvl="0" indent="0" algn="ctr" defTabSz="913765" rtl="0" eaLnBrk="1" fontAlgn="auto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1600" b="0" i="0" u="none" strike="noStrike" kern="0" cap="none" spc="0" normalizeH="0" baseline="0" noProof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ea"/>
                  <a:sym typeface="Arial" panose="020b0604020202020204" pitchFamily="34" charset="0"/>
                </a:rPr>
                <a:t>有美为鳞族，潜蟠得所从。</a:t>
              </a:r>
              <a:endParaRPr kumimoji="0" lang="zh-CN" altLang="en-US" sz="16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endParaRPr>
            </a:p>
          </p:txBody>
        </p:sp>
        <p:cxnSp>
          <p:nvCxnSpPr>
            <p:cNvPr id="125" name="直接连接符 124"/>
            <p:cNvCxnSpPr/>
            <p:nvPr/>
          </p:nvCxnSpPr>
          <p:spPr>
            <a:xfrm flipH="1">
              <a:off x="3429495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26" name="直接连接符 125"/>
            <p:cNvCxnSpPr/>
            <p:nvPr/>
          </p:nvCxnSpPr>
          <p:spPr>
            <a:xfrm flipH="1">
              <a:off x="3721784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  <p:cxnSp>
          <p:nvCxnSpPr>
            <p:cNvPr id="127" name="直接连接符 126"/>
            <p:cNvCxnSpPr/>
            <p:nvPr/>
          </p:nvCxnSpPr>
          <p:spPr>
            <a:xfrm flipH="1">
              <a:off x="4014072" y="2964307"/>
              <a:ext cx="0" cy="935847"/>
            </a:xfrm>
            <a:prstGeom prst="line">
              <a:avLst/>
            </a:prstGeom>
            <a:noFill/>
            <a:ln w="6350" cap="flat" cmpd="sng" algn="ctr">
              <a:solidFill>
                <a:sysClr val="windowText" lastClr="000000">
                  <a:lumMod val="50000"/>
                  <a:lumOff val="50000"/>
                </a:sysClr>
              </a:solidFill>
              <a:prstDash val="solid"/>
              <a:miter lim="800000"/>
            </a:ln>
            <a:effectLst/>
          </p:spPr>
        </p:cxnSp>
      </p:grpSp>
      <p:sp>
        <p:nvSpPr>
          <p:cNvPr id="128" name="矩形 127"/>
          <p:cNvSpPr/>
          <p:nvPr>
            <p:custDataLst>
              <p:tags r:id="rId8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4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60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12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63" name="图片 62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srgbClr val="000000">
                <a:shade val="45000"/>
                <a:satMod val="135000"/>
              </a:srgb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214" b="24139"/>
          <a:stretch>
            <a:fillRect/>
          </a:stretch>
        </p:blipFill>
        <p:spPr bwMode="auto">
          <a:xfrm>
            <a:off x="1" y="1545646"/>
            <a:ext cx="7564668" cy="43600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4" name="文本框 63"/>
          <p:cNvSpPr txBox="1">
            <a:spLocks noChangeArrowheads="1"/>
          </p:cNvSpPr>
          <p:nvPr/>
        </p:nvSpPr>
        <p:spPr bwMode="auto">
          <a:xfrm>
            <a:off x="9117120" y="1797629"/>
            <a:ext cx="1928177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rPr>
              <a:t>请输入文本内容</a:t>
            </a:r>
            <a:endParaRPr kumimoji="0" lang="en-US" altLang="zh-CN" sz="18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rPr>
              <a:t>请输入文本内容</a:t>
            </a: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文本框 64"/>
          <p:cNvSpPr txBox="1">
            <a:spLocks noChangeArrowheads="1"/>
          </p:cNvSpPr>
          <p:nvPr/>
        </p:nvSpPr>
        <p:spPr bwMode="auto">
          <a:xfrm>
            <a:off x="9117120" y="3080985"/>
            <a:ext cx="1928177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rPr>
              <a:t>请输入文本内容</a:t>
            </a:r>
            <a:endParaRPr kumimoji="0" lang="en-US" altLang="zh-CN" sz="18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rPr>
              <a:t>请输入文本内容</a:t>
            </a: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ea"/>
              <a:sym typeface="Arial" panose="020b0604020202020204" pitchFamily="34" charset="0"/>
            </a:endParaRPr>
          </a:p>
        </p:txBody>
      </p:sp>
      <p:sp>
        <p:nvSpPr>
          <p:cNvPr id="66" name="文本框 65"/>
          <p:cNvSpPr txBox="1">
            <a:spLocks noChangeArrowheads="1"/>
          </p:cNvSpPr>
          <p:nvPr/>
        </p:nvSpPr>
        <p:spPr bwMode="auto">
          <a:xfrm>
            <a:off x="9117120" y="4366227"/>
            <a:ext cx="1928177" cy="6669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rPr>
              <a:t>请输入文本内容</a:t>
            </a:r>
            <a:endParaRPr kumimoji="0" lang="en-US" altLang="zh-CN" sz="18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ea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6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rPr>
              <a:t>请输入文本内容</a:t>
            </a:r>
            <a:endParaRPr kumimoji="0" lang="zh-CN" altLang="en-US" sz="186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7" name="图片 66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5962" y="1643500"/>
            <a:ext cx="1238197" cy="1238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" name="文本框 67"/>
          <p:cNvSpPr txBox="1">
            <a:spLocks noChangeArrowheads="1"/>
          </p:cNvSpPr>
          <p:nvPr/>
        </p:nvSpPr>
        <p:spPr bwMode="auto">
          <a:xfrm>
            <a:off x="7878922" y="1824147"/>
            <a:ext cx="632271" cy="67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9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rPr>
              <a:t>壹</a:t>
            </a:r>
            <a:endParaRPr kumimoji="0" lang="zh-CN" altLang="en-US" sz="379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69" name="图片 68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5962" y="2881696"/>
            <a:ext cx="1238197" cy="12363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0" name="文本框 69"/>
          <p:cNvSpPr txBox="1">
            <a:spLocks noChangeArrowheads="1"/>
          </p:cNvSpPr>
          <p:nvPr/>
        </p:nvSpPr>
        <p:spPr bwMode="auto">
          <a:xfrm>
            <a:off x="7878922" y="3062343"/>
            <a:ext cx="632271" cy="67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9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rPr>
              <a:t>贰</a:t>
            </a:r>
            <a:endParaRPr kumimoji="0" lang="zh-CN" altLang="en-US" sz="379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ea"/>
              <a:sym typeface="Arial" panose="020b0604020202020204" pitchFamily="34" charset="0"/>
            </a:endParaRPr>
          </a:p>
        </p:txBody>
      </p:sp>
      <p:pic>
        <p:nvPicPr>
          <p:cNvPr id="71" name="图片 70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duotone>
              <a:prstClr val="black"/>
              <a:srgbClr val="0000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7575962" y="4176346"/>
            <a:ext cx="1238197" cy="1238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2" name="文本框 71"/>
          <p:cNvSpPr txBox="1">
            <a:spLocks noChangeArrowheads="1"/>
          </p:cNvSpPr>
          <p:nvPr/>
        </p:nvSpPr>
        <p:spPr bwMode="auto">
          <a:xfrm>
            <a:off x="7878922" y="4356994"/>
            <a:ext cx="632271" cy="6760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95" b="0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ea"/>
                <a:sym typeface="Arial" panose="020b0604020202020204" pitchFamily="34" charset="0"/>
              </a:rPr>
              <a:t>叁</a:t>
            </a:r>
            <a:endParaRPr kumimoji="0" lang="zh-CN" altLang="en-US" sz="3795" b="0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矩形 72"/>
          <p:cNvSpPr/>
          <p:nvPr>
            <p:custDataLst>
              <p:tags r:id="rId9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1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5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3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39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6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  <p:cond evt="onBegin" delay="0">
                          <p:tn val="24"/>
                        </p:cond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23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17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6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220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 nodeType="afterGroup">
                            <p:stCondLst>
                              <p:cond delay="2700"/>
                            </p:stCondLst>
                            <p:childTnLst>
                              <p:par>
                                <p:cTn id="54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uiExpand="1" build="p"/>
      <p:bldP spid="65" grpId="0" uiExpand="1" build="p"/>
      <p:bldP spid="66" grpId="0" uiExpand="1" build="p"/>
      <p:bldP spid="68" grpId="0"/>
      <p:bldP spid="70" grpId="0"/>
      <p:bldP spid="72" grpId="0"/>
      <p:bldP spid="7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2" name="组合 13"/>
          <p:cNvGrpSpPr/>
          <p:nvPr/>
        </p:nvGrpSpPr>
        <p:grpSpPr>
          <a:xfrm>
            <a:off x="742950" y="2099580"/>
            <a:ext cx="4548188" cy="1847850"/>
            <a:chExt cx="5787772" cy="2351397"/>
          </a:xfrm>
        </p:grpSpPr>
        <p:sp>
          <p:nvSpPr>
            <p:cNvPr id="28" name="任意多边形 549"/>
            <p:cNvSpPr>
              <a:spLocks noChangeArrowheads="1"/>
            </p:cNvSpPr>
            <p:nvPr/>
          </p:nvSpPr>
          <p:spPr bwMode="auto">
            <a:xfrm rot="-1159193">
              <a:off x="1267543" y="0"/>
              <a:ext cx="4104319" cy="2308252"/>
            </a:xfrm>
            <a:custGeom>
              <a:gdLst>
                <a:gd name="T0" fmla="*/ 2564829 w 4104319"/>
                <a:gd name="T1" fmla="*/ 131869 h 2308252"/>
                <a:gd name="T2" fmla="*/ 4104319 w 4104319"/>
                <a:gd name="T3" fmla="*/ 2308252 h 2308252"/>
                <a:gd name="T4" fmla="*/ 2611055 w 4104319"/>
                <a:gd name="T5" fmla="*/ 2308251 h 2308252"/>
                <a:gd name="T6" fmla="*/ 2067553 w 4104319"/>
                <a:gd name="T7" fmla="*/ 1539901 h 2308252"/>
                <a:gd name="T8" fmla="*/ 1162066 w 4104319"/>
                <a:gd name="T9" fmla="*/ 1796512 h 2308252"/>
                <a:gd name="T10" fmla="*/ 0 w 4104319"/>
                <a:gd name="T11" fmla="*/ 858729 h 2308252"/>
                <a:gd name="T12" fmla="*/ 2564829 w 4104319"/>
                <a:gd name="T13" fmla="*/ 131869 h 2308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04319"/>
                <a:gd name="T22" fmla="*/ 0 h 2308252"/>
                <a:gd name="T23" fmla="*/ 4104319 w 4104319"/>
                <a:gd name="T24" fmla="*/ 2308252 h 2308252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04318" h="2308252">
                  <a:moveTo>
                    <a:pt x="2564829" y="131869"/>
                  </a:moveTo>
                  <a:cubicBezTo>
                    <a:pt x="3487415" y="457699"/>
                    <a:pt x="4104320" y="1329819"/>
                    <a:pt x="4104319" y="2308252"/>
                  </a:cubicBezTo>
                  <a:lnTo>
                    <a:pt x="2611055" y="2308251"/>
                  </a:lnTo>
                  <a:cubicBezTo>
                    <a:pt x="2611055" y="1962825"/>
                    <a:pt x="2393263" y="1654932"/>
                    <a:pt x="2067553" y="1539901"/>
                  </a:cubicBezTo>
                  <a:cubicBezTo>
                    <a:pt x="1741843" y="1424870"/>
                    <a:pt x="1378996" y="1527699"/>
                    <a:pt x="1162066" y="1796512"/>
                  </a:cubicBezTo>
                  <a:lnTo>
                    <a:pt x="0" y="858729"/>
                  </a:lnTo>
                  <a:cubicBezTo>
                    <a:pt x="614464" y="97307"/>
                    <a:pt x="1642243" y="-193961"/>
                    <a:pt x="2564829" y="13186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29" name="Freeform 283"/>
            <p:cNvSpPr>
              <a:spLocks noEditPoints="1" noChangeArrowheads="1"/>
            </p:cNvSpPr>
            <p:nvPr/>
          </p:nvSpPr>
          <p:spPr bwMode="auto">
            <a:xfrm>
              <a:off x="5606797" y="1455251"/>
              <a:ext cx="180975" cy="215900"/>
            </a:xfrm>
            <a:custGeom>
              <a:gdLst>
                <a:gd name="T0" fmla="*/ 2147483646 w 48"/>
                <a:gd name="T1" fmla="*/ 2147483646 h 57"/>
                <a:gd name="T2" fmla="*/ 2147483646 w 48"/>
                <a:gd name="T3" fmla="*/ 2147483646 h 57"/>
                <a:gd name="T4" fmla="*/ 2147483646 w 48"/>
                <a:gd name="T5" fmla="*/ 2147483646 h 57"/>
                <a:gd name="T6" fmla="*/ 2147483646 w 48"/>
                <a:gd name="T7" fmla="*/ 2147483646 h 57"/>
                <a:gd name="T8" fmla="*/ 2147483646 w 48"/>
                <a:gd name="T9" fmla="*/ 2147483646 h 57"/>
                <a:gd name="T10" fmla="*/ 2147483646 w 48"/>
                <a:gd name="T11" fmla="*/ 2147483646 h 57"/>
                <a:gd name="T12" fmla="*/ 2147483646 w 48"/>
                <a:gd name="T13" fmla="*/ 2147483646 h 57"/>
                <a:gd name="T14" fmla="*/ 2147483646 w 48"/>
                <a:gd name="T15" fmla="*/ 2147483646 h 57"/>
                <a:gd name="T16" fmla="*/ 2147483646 w 48"/>
                <a:gd name="T17" fmla="*/ 2147483646 h 57"/>
                <a:gd name="T18" fmla="*/ 2147483646 w 48"/>
                <a:gd name="T19" fmla="*/ 2147483646 h 57"/>
                <a:gd name="T20" fmla="*/ 2147483646 w 48"/>
                <a:gd name="T21" fmla="*/ 2147483646 h 57"/>
                <a:gd name="T22" fmla="*/ 2147483646 w 48"/>
                <a:gd name="T23" fmla="*/ 2147483646 h 57"/>
                <a:gd name="T24" fmla="*/ 2147483646 w 48"/>
                <a:gd name="T25" fmla="*/ 2147483646 h 57"/>
                <a:gd name="T26" fmla="*/ 2147483646 w 48"/>
                <a:gd name="T27" fmla="*/ 2147483646 h 57"/>
                <a:gd name="T28" fmla="*/ 2147483646 w 48"/>
                <a:gd name="T29" fmla="*/ 2147483646 h 57"/>
                <a:gd name="T30" fmla="*/ 2147483646 w 48"/>
                <a:gd name="T31" fmla="*/ 2147483646 h 57"/>
                <a:gd name="T32" fmla="*/ 2147483646 w 48"/>
                <a:gd name="T33" fmla="*/ 2147483646 h 57"/>
                <a:gd name="T34" fmla="*/ 2147483646 w 48"/>
                <a:gd name="T35" fmla="*/ 2147483646 h 57"/>
                <a:gd name="T36" fmla="*/ 2147483646 w 48"/>
                <a:gd name="T37" fmla="*/ 2147483646 h 57"/>
                <a:gd name="T38" fmla="*/ 0 w 48"/>
                <a:gd name="T39" fmla="*/ 2147483646 h 57"/>
                <a:gd name="T40" fmla="*/ 2147483646 w 48"/>
                <a:gd name="T41" fmla="*/ 2147483646 h 57"/>
                <a:gd name="T42" fmla="*/ 2147483646 w 48"/>
                <a:gd name="T43" fmla="*/ 2147483646 h 57"/>
                <a:gd name="T44" fmla="*/ 2147483646 w 48"/>
                <a:gd name="T45" fmla="*/ 2147483646 h 57"/>
                <a:gd name="T46" fmla="*/ 2147483646 w 48"/>
                <a:gd name="T47" fmla="*/ 2147483646 h 57"/>
                <a:gd name="T48" fmla="*/ 2147483646 w 48"/>
                <a:gd name="T49" fmla="*/ 2147483646 h 57"/>
                <a:gd name="T50" fmla="*/ 2147483646 w 48"/>
                <a:gd name="T51" fmla="*/ 2147483646 h 57"/>
                <a:gd name="T52" fmla="*/ 2147483646 w 48"/>
                <a:gd name="T53" fmla="*/ 2147483646 h 57"/>
                <a:gd name="T54" fmla="*/ 2147483646 w 48"/>
                <a:gd name="T55" fmla="*/ 2147483646 h 57"/>
                <a:gd name="T56" fmla="*/ 2147483646 w 48"/>
                <a:gd name="T57" fmla="*/ 2147483646 h 57"/>
                <a:gd name="T58" fmla="*/ 2147483646 w 48"/>
                <a:gd name="T59" fmla="*/ 2147483646 h 57"/>
                <a:gd name="T60" fmla="*/ 2147483646 w 48"/>
                <a:gd name="T61" fmla="*/ 2147483646 h 57"/>
                <a:gd name="T62" fmla="*/ 2147483646 w 48"/>
                <a:gd name="T63" fmla="*/ 2147483646 h 57"/>
                <a:gd name="T64" fmla="*/ 2147483646 w 48"/>
                <a:gd name="T65" fmla="*/ 2147483646 h 57"/>
                <a:gd name="T66" fmla="*/ 2147483646 w 48"/>
                <a:gd name="T67" fmla="*/ 2147483646 h 57"/>
                <a:gd name="T68" fmla="*/ 2147483646 w 48"/>
                <a:gd name="T69" fmla="*/ 2147483646 h 57"/>
                <a:gd name="T70" fmla="*/ 2147483646 w 48"/>
                <a:gd name="T71" fmla="*/ 2147483646 h 57"/>
                <a:gd name="T72" fmla="*/ 2147483646 w 48"/>
                <a:gd name="T73" fmla="*/ 2147483646 h 57"/>
                <a:gd name="T74" fmla="*/ 2147483646 w 48"/>
                <a:gd name="T75" fmla="*/ 2147483646 h 57"/>
                <a:gd name="T76" fmla="*/ 2147483646 w 48"/>
                <a:gd name="T77" fmla="*/ 2147483646 h 57"/>
                <a:gd name="T78" fmla="*/ 2147483646 w 48"/>
                <a:gd name="T79" fmla="*/ 2147483646 h 57"/>
                <a:gd name="T80" fmla="*/ 2147483646 w 48"/>
                <a:gd name="T81" fmla="*/ 2147483646 h 57"/>
                <a:gd name="T82" fmla="*/ 2147483646 w 48"/>
                <a:gd name="T83" fmla="*/ 2147483646 h 57"/>
                <a:gd name="T84" fmla="*/ 2147483646 w 48"/>
                <a:gd name="T85" fmla="*/ 2147483646 h 57"/>
                <a:gd name="T86" fmla="*/ 2147483646 w 48"/>
                <a:gd name="T87" fmla="*/ 2147483646 h 57"/>
                <a:gd name="T88" fmla="*/ 2147483646 w 48"/>
                <a:gd name="T89" fmla="*/ 2147483646 h 57"/>
                <a:gd name="T90" fmla="*/ 2147483646 w 48"/>
                <a:gd name="T91" fmla="*/ 2147483646 h 57"/>
                <a:gd name="T92" fmla="*/ 2147483646 w 48"/>
                <a:gd name="T93" fmla="*/ 2147483646 h 57"/>
                <a:gd name="T94" fmla="*/ 2147483646 w 48"/>
                <a:gd name="T95" fmla="*/ 2147483646 h 57"/>
                <a:gd name="T96" fmla="*/ 2147483646 w 48"/>
                <a:gd name="T97" fmla="*/ 2147483646 h 57"/>
                <a:gd name="T98" fmla="*/ 2147483646 w 48"/>
                <a:gd name="T99" fmla="*/ 2147483646 h 57"/>
                <a:gd name="T100" fmla="*/ 2147483646 w 48"/>
                <a:gd name="T101" fmla="*/ 2147483646 h 57"/>
                <a:gd name="T102" fmla="*/ 2147483646 w 48"/>
                <a:gd name="T103" fmla="*/ 2147483646 h 57"/>
                <a:gd name="T104" fmla="*/ 2147483646 w 48"/>
                <a:gd name="T105" fmla="*/ 0 h 57"/>
                <a:gd name="T106" fmla="*/ 2147483646 w 48"/>
                <a:gd name="T107" fmla="*/ 0 h 57"/>
                <a:gd name="T108" fmla="*/ 2147483646 w 48"/>
                <a:gd name="T109" fmla="*/ 2147483646 h 57"/>
                <a:gd name="T110" fmla="*/ 2147483646 w 48"/>
                <a:gd name="T111" fmla="*/ 2147483646 h 57"/>
                <a:gd name="T112" fmla="*/ 2147483646 w 48"/>
                <a:gd name="T113" fmla="*/ 2147483646 h 57"/>
                <a:gd name="T114" fmla="*/ 2147483646 w 48"/>
                <a:gd name="T115" fmla="*/ 2147483646 h 57"/>
                <a:gd name="T116" fmla="*/ 2147483646 w 48"/>
                <a:gd name="T117" fmla="*/ 2147483646 h 57"/>
                <a:gd name="T118" fmla="*/ 2147483646 w 48"/>
                <a:gd name="T119" fmla="*/ 2147483646 h 57"/>
                <a:gd name="T120" fmla="*/ 2147483646 w 48"/>
                <a:gd name="T121" fmla="*/ 2147483646 h 57"/>
                <a:gd name="T122" fmla="*/ 2147483646 w 48"/>
                <a:gd name="T123" fmla="*/ 2147483646 h 57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w 48"/>
                <a:gd name="T187" fmla="*/ 0 h 57"/>
                <a:gd name="T188" fmla="*/ 48 w 48"/>
                <a:gd name="T189" fmla="*/ 57 h 57"/>
              </a:gdLst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T186" t="T187" r="T188" b="T189"/>
              <a:pathLst>
                <a:path w="48" h="57">
                  <a:moveTo>
                    <a:pt x="37" y="0"/>
                  </a:moveTo>
                  <a:cubicBezTo>
                    <a:pt x="36" y="0"/>
                    <a:pt x="35" y="0"/>
                    <a:pt x="35" y="1"/>
                  </a:cubicBezTo>
                  <a:cubicBezTo>
                    <a:pt x="34" y="1"/>
                    <a:pt x="33" y="0"/>
                    <a:pt x="32" y="0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2" y="2"/>
                    <a:pt x="31" y="2"/>
                    <a:pt x="30" y="2"/>
                  </a:cubicBezTo>
                  <a:cubicBezTo>
                    <a:pt x="30" y="2"/>
                    <a:pt x="30" y="1"/>
                    <a:pt x="29" y="2"/>
                  </a:cubicBezTo>
                  <a:cubicBezTo>
                    <a:pt x="29" y="2"/>
                    <a:pt x="29" y="2"/>
                    <a:pt x="28" y="3"/>
                  </a:cubicBezTo>
                  <a:cubicBezTo>
                    <a:pt x="28" y="4"/>
                    <a:pt x="26" y="3"/>
                    <a:pt x="26" y="4"/>
                  </a:cubicBezTo>
                  <a:cubicBezTo>
                    <a:pt x="26" y="5"/>
                    <a:pt x="27" y="6"/>
                    <a:pt x="27" y="6"/>
                  </a:cubicBezTo>
                  <a:cubicBezTo>
                    <a:pt x="27" y="6"/>
                    <a:pt x="26" y="7"/>
                    <a:pt x="26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6" y="8"/>
                    <a:pt x="26" y="9"/>
                    <a:pt x="26" y="10"/>
                  </a:cubicBezTo>
                  <a:cubicBezTo>
                    <a:pt x="26" y="11"/>
                    <a:pt x="27" y="11"/>
                    <a:pt x="27" y="12"/>
                  </a:cubicBezTo>
                  <a:cubicBezTo>
                    <a:pt x="26" y="12"/>
                    <a:pt x="25" y="11"/>
                    <a:pt x="24" y="12"/>
                  </a:cubicBezTo>
                  <a:cubicBezTo>
                    <a:pt x="23" y="13"/>
                    <a:pt x="22" y="13"/>
                    <a:pt x="21" y="14"/>
                  </a:cubicBezTo>
                  <a:cubicBezTo>
                    <a:pt x="21" y="14"/>
                    <a:pt x="20" y="15"/>
                    <a:pt x="21" y="15"/>
                  </a:cubicBezTo>
                  <a:cubicBezTo>
                    <a:pt x="20" y="16"/>
                    <a:pt x="21" y="17"/>
                    <a:pt x="20" y="18"/>
                  </a:cubicBezTo>
                  <a:cubicBezTo>
                    <a:pt x="19" y="19"/>
                    <a:pt x="20" y="20"/>
                    <a:pt x="20" y="21"/>
                  </a:cubicBezTo>
                  <a:cubicBezTo>
                    <a:pt x="19" y="22"/>
                    <a:pt x="19" y="23"/>
                    <a:pt x="18" y="24"/>
                  </a:cubicBezTo>
                  <a:cubicBezTo>
                    <a:pt x="18" y="24"/>
                    <a:pt x="18" y="24"/>
                    <a:pt x="17" y="23"/>
                  </a:cubicBezTo>
                  <a:cubicBezTo>
                    <a:pt x="16" y="23"/>
                    <a:pt x="16" y="24"/>
                    <a:pt x="15" y="24"/>
                  </a:cubicBezTo>
                  <a:cubicBezTo>
                    <a:pt x="15" y="24"/>
                    <a:pt x="14" y="24"/>
                    <a:pt x="14" y="24"/>
                  </a:cubicBezTo>
                  <a:cubicBezTo>
                    <a:pt x="13" y="25"/>
                    <a:pt x="13" y="26"/>
                    <a:pt x="12" y="26"/>
                  </a:cubicBezTo>
                  <a:cubicBezTo>
                    <a:pt x="12" y="26"/>
                    <a:pt x="11" y="27"/>
                    <a:pt x="11" y="27"/>
                  </a:cubicBezTo>
                  <a:cubicBezTo>
                    <a:pt x="11" y="29"/>
                    <a:pt x="10" y="27"/>
                    <a:pt x="9" y="28"/>
                  </a:cubicBezTo>
                  <a:cubicBezTo>
                    <a:pt x="8" y="29"/>
                    <a:pt x="9" y="29"/>
                    <a:pt x="10" y="29"/>
                  </a:cubicBezTo>
                  <a:cubicBezTo>
                    <a:pt x="10" y="30"/>
                    <a:pt x="9" y="30"/>
                    <a:pt x="9" y="30"/>
                  </a:cubicBezTo>
                  <a:cubicBezTo>
                    <a:pt x="9" y="31"/>
                    <a:pt x="8" y="30"/>
                    <a:pt x="8" y="30"/>
                  </a:cubicBezTo>
                  <a:cubicBezTo>
                    <a:pt x="7" y="30"/>
                    <a:pt x="7" y="31"/>
                    <a:pt x="7" y="31"/>
                  </a:cubicBezTo>
                  <a:cubicBezTo>
                    <a:pt x="7" y="31"/>
                    <a:pt x="7" y="31"/>
                    <a:pt x="7" y="31"/>
                  </a:cubicBezTo>
                  <a:cubicBezTo>
                    <a:pt x="8" y="31"/>
                    <a:pt x="8" y="32"/>
                    <a:pt x="8" y="32"/>
                  </a:cubicBezTo>
                  <a:cubicBezTo>
                    <a:pt x="9" y="32"/>
                    <a:pt x="8" y="32"/>
                    <a:pt x="8" y="33"/>
                  </a:cubicBezTo>
                  <a:cubicBezTo>
                    <a:pt x="8" y="34"/>
                    <a:pt x="7" y="33"/>
                    <a:pt x="6" y="34"/>
                  </a:cubicBezTo>
                  <a:cubicBezTo>
                    <a:pt x="6" y="34"/>
                    <a:pt x="7" y="34"/>
                    <a:pt x="8" y="34"/>
                  </a:cubicBezTo>
                  <a:cubicBezTo>
                    <a:pt x="8" y="34"/>
                    <a:pt x="8" y="35"/>
                    <a:pt x="8" y="36"/>
                  </a:cubicBezTo>
                  <a:cubicBezTo>
                    <a:pt x="8" y="36"/>
                    <a:pt x="7" y="36"/>
                    <a:pt x="7" y="37"/>
                  </a:cubicBezTo>
                  <a:cubicBezTo>
                    <a:pt x="7" y="38"/>
                    <a:pt x="6" y="37"/>
                    <a:pt x="5" y="37"/>
                  </a:cubicBezTo>
                  <a:cubicBezTo>
                    <a:pt x="4" y="38"/>
                    <a:pt x="3" y="38"/>
                    <a:pt x="1" y="39"/>
                  </a:cubicBezTo>
                  <a:cubicBezTo>
                    <a:pt x="1" y="39"/>
                    <a:pt x="1" y="40"/>
                    <a:pt x="1" y="40"/>
                  </a:cubicBezTo>
                  <a:cubicBezTo>
                    <a:pt x="0" y="41"/>
                    <a:pt x="0" y="41"/>
                    <a:pt x="0" y="41"/>
                  </a:cubicBezTo>
                  <a:cubicBezTo>
                    <a:pt x="0" y="42"/>
                    <a:pt x="1" y="42"/>
                    <a:pt x="0" y="43"/>
                  </a:cubicBezTo>
                  <a:cubicBezTo>
                    <a:pt x="0" y="44"/>
                    <a:pt x="0" y="45"/>
                    <a:pt x="1" y="46"/>
                  </a:cubicBezTo>
                  <a:cubicBezTo>
                    <a:pt x="1" y="46"/>
                    <a:pt x="1" y="47"/>
                    <a:pt x="2" y="47"/>
                  </a:cubicBezTo>
                  <a:cubicBezTo>
                    <a:pt x="2" y="48"/>
                    <a:pt x="4" y="48"/>
                    <a:pt x="4" y="49"/>
                  </a:cubicBezTo>
                  <a:cubicBezTo>
                    <a:pt x="5" y="50"/>
                    <a:pt x="7" y="50"/>
                    <a:pt x="8" y="50"/>
                  </a:cubicBezTo>
                  <a:cubicBezTo>
                    <a:pt x="9" y="50"/>
                    <a:pt x="10" y="49"/>
                    <a:pt x="11" y="50"/>
                  </a:cubicBezTo>
                  <a:cubicBezTo>
                    <a:pt x="12" y="50"/>
                    <a:pt x="12" y="49"/>
                    <a:pt x="12" y="49"/>
                  </a:cubicBezTo>
                  <a:cubicBezTo>
                    <a:pt x="14" y="48"/>
                    <a:pt x="14" y="47"/>
                    <a:pt x="15" y="47"/>
                  </a:cubicBezTo>
                  <a:cubicBezTo>
                    <a:pt x="16" y="47"/>
                    <a:pt x="18" y="47"/>
                    <a:pt x="19" y="48"/>
                  </a:cubicBezTo>
                  <a:cubicBezTo>
                    <a:pt x="20" y="47"/>
                    <a:pt x="20" y="47"/>
                    <a:pt x="20" y="47"/>
                  </a:cubicBezTo>
                  <a:cubicBezTo>
                    <a:pt x="21" y="48"/>
                    <a:pt x="21" y="48"/>
                    <a:pt x="21" y="48"/>
                  </a:cubicBezTo>
                  <a:cubicBezTo>
                    <a:pt x="21" y="48"/>
                    <a:pt x="20" y="48"/>
                    <a:pt x="20" y="48"/>
                  </a:cubicBezTo>
                  <a:cubicBezTo>
                    <a:pt x="20" y="49"/>
                    <a:pt x="19" y="50"/>
                    <a:pt x="20" y="51"/>
                  </a:cubicBezTo>
                  <a:cubicBezTo>
                    <a:pt x="19" y="52"/>
                    <a:pt x="21" y="53"/>
                    <a:pt x="21" y="54"/>
                  </a:cubicBezTo>
                  <a:cubicBezTo>
                    <a:pt x="21" y="54"/>
                    <a:pt x="21" y="55"/>
                    <a:pt x="21" y="55"/>
                  </a:cubicBezTo>
                  <a:cubicBezTo>
                    <a:pt x="22" y="55"/>
                    <a:pt x="23" y="56"/>
                    <a:pt x="24" y="56"/>
                  </a:cubicBezTo>
                  <a:cubicBezTo>
                    <a:pt x="24" y="56"/>
                    <a:pt x="25" y="56"/>
                    <a:pt x="25" y="56"/>
                  </a:cubicBezTo>
                  <a:cubicBezTo>
                    <a:pt x="26" y="57"/>
                    <a:pt x="27" y="56"/>
                    <a:pt x="27" y="56"/>
                  </a:cubicBezTo>
                  <a:cubicBezTo>
                    <a:pt x="28" y="57"/>
                    <a:pt x="29" y="56"/>
                    <a:pt x="30" y="56"/>
                  </a:cubicBezTo>
                  <a:cubicBezTo>
                    <a:pt x="30" y="56"/>
                    <a:pt x="30" y="56"/>
                    <a:pt x="31" y="56"/>
                  </a:cubicBezTo>
                  <a:cubicBezTo>
                    <a:pt x="32" y="56"/>
                    <a:pt x="31" y="55"/>
                    <a:pt x="32" y="54"/>
                  </a:cubicBezTo>
                  <a:cubicBezTo>
                    <a:pt x="33" y="54"/>
                    <a:pt x="34" y="55"/>
                    <a:pt x="34" y="55"/>
                  </a:cubicBezTo>
                  <a:cubicBezTo>
                    <a:pt x="35" y="55"/>
                    <a:pt x="36" y="56"/>
                    <a:pt x="37" y="55"/>
                  </a:cubicBezTo>
                  <a:cubicBezTo>
                    <a:pt x="38" y="56"/>
                    <a:pt x="38" y="55"/>
                    <a:pt x="39" y="55"/>
                  </a:cubicBezTo>
                  <a:cubicBezTo>
                    <a:pt x="41" y="54"/>
                    <a:pt x="42" y="52"/>
                    <a:pt x="43" y="50"/>
                  </a:cubicBezTo>
                  <a:cubicBezTo>
                    <a:pt x="43" y="48"/>
                    <a:pt x="42" y="46"/>
                    <a:pt x="40" y="45"/>
                  </a:cubicBezTo>
                  <a:cubicBezTo>
                    <a:pt x="39" y="45"/>
                    <a:pt x="38" y="45"/>
                    <a:pt x="37" y="44"/>
                  </a:cubicBezTo>
                  <a:cubicBezTo>
                    <a:pt x="36" y="44"/>
                    <a:pt x="37" y="44"/>
                    <a:pt x="37" y="43"/>
                  </a:cubicBezTo>
                  <a:cubicBezTo>
                    <a:pt x="36" y="43"/>
                    <a:pt x="36" y="43"/>
                    <a:pt x="36" y="43"/>
                  </a:cubicBezTo>
                  <a:cubicBezTo>
                    <a:pt x="35" y="44"/>
                    <a:pt x="34" y="44"/>
                    <a:pt x="33" y="45"/>
                  </a:cubicBezTo>
                  <a:cubicBezTo>
                    <a:pt x="32" y="45"/>
                    <a:pt x="32" y="46"/>
                    <a:pt x="32" y="45"/>
                  </a:cubicBezTo>
                  <a:cubicBezTo>
                    <a:pt x="31" y="45"/>
                    <a:pt x="31" y="45"/>
                    <a:pt x="31" y="45"/>
                  </a:cubicBezTo>
                  <a:cubicBezTo>
                    <a:pt x="31" y="45"/>
                    <a:pt x="31" y="45"/>
                    <a:pt x="30" y="45"/>
                  </a:cubicBezTo>
                  <a:cubicBezTo>
                    <a:pt x="30" y="45"/>
                    <a:pt x="30" y="45"/>
                    <a:pt x="30" y="45"/>
                  </a:cubicBezTo>
                  <a:cubicBezTo>
                    <a:pt x="30" y="44"/>
                    <a:pt x="31" y="44"/>
                    <a:pt x="31" y="44"/>
                  </a:cubicBezTo>
                  <a:cubicBezTo>
                    <a:pt x="32" y="44"/>
                    <a:pt x="31" y="44"/>
                    <a:pt x="31" y="43"/>
                  </a:cubicBezTo>
                  <a:cubicBezTo>
                    <a:pt x="32" y="42"/>
                    <a:pt x="32" y="42"/>
                    <a:pt x="33" y="41"/>
                  </a:cubicBezTo>
                  <a:cubicBezTo>
                    <a:pt x="34" y="41"/>
                    <a:pt x="34" y="42"/>
                    <a:pt x="35" y="42"/>
                  </a:cubicBezTo>
                  <a:cubicBezTo>
                    <a:pt x="35" y="41"/>
                    <a:pt x="34" y="41"/>
                    <a:pt x="33" y="41"/>
                  </a:cubicBezTo>
                  <a:cubicBezTo>
                    <a:pt x="33" y="40"/>
                    <a:pt x="34" y="40"/>
                    <a:pt x="34" y="40"/>
                  </a:cubicBezTo>
                  <a:cubicBezTo>
                    <a:pt x="34" y="39"/>
                    <a:pt x="34" y="39"/>
                    <a:pt x="34" y="39"/>
                  </a:cubicBezTo>
                  <a:cubicBezTo>
                    <a:pt x="35" y="40"/>
                    <a:pt x="36" y="40"/>
                    <a:pt x="36" y="41"/>
                  </a:cubicBezTo>
                  <a:cubicBezTo>
                    <a:pt x="38" y="40"/>
                    <a:pt x="35" y="39"/>
                    <a:pt x="36" y="38"/>
                  </a:cubicBezTo>
                  <a:cubicBezTo>
                    <a:pt x="36" y="37"/>
                    <a:pt x="34" y="37"/>
                    <a:pt x="35" y="35"/>
                  </a:cubicBezTo>
                  <a:cubicBezTo>
                    <a:pt x="36" y="35"/>
                    <a:pt x="36" y="35"/>
                    <a:pt x="36" y="35"/>
                  </a:cubicBezTo>
                  <a:cubicBezTo>
                    <a:pt x="36" y="35"/>
                    <a:pt x="37" y="35"/>
                    <a:pt x="37" y="35"/>
                  </a:cubicBezTo>
                  <a:cubicBezTo>
                    <a:pt x="38" y="35"/>
                    <a:pt x="38" y="35"/>
                    <a:pt x="39" y="36"/>
                  </a:cubicBezTo>
                  <a:cubicBezTo>
                    <a:pt x="39" y="36"/>
                    <a:pt x="40" y="35"/>
                    <a:pt x="40" y="35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3" y="34"/>
                    <a:pt x="43" y="33"/>
                    <a:pt x="43" y="32"/>
                  </a:cubicBezTo>
                  <a:cubicBezTo>
                    <a:pt x="43" y="31"/>
                    <a:pt x="41" y="30"/>
                    <a:pt x="43" y="29"/>
                  </a:cubicBezTo>
                  <a:cubicBezTo>
                    <a:pt x="43" y="28"/>
                    <a:pt x="43" y="27"/>
                    <a:pt x="43" y="27"/>
                  </a:cubicBezTo>
                  <a:cubicBezTo>
                    <a:pt x="43" y="26"/>
                    <a:pt x="44" y="24"/>
                    <a:pt x="42" y="23"/>
                  </a:cubicBezTo>
                  <a:cubicBezTo>
                    <a:pt x="42" y="21"/>
                    <a:pt x="40" y="22"/>
                    <a:pt x="39" y="21"/>
                  </a:cubicBezTo>
                  <a:cubicBezTo>
                    <a:pt x="39" y="21"/>
                    <a:pt x="40" y="20"/>
                    <a:pt x="40" y="20"/>
                  </a:cubicBezTo>
                  <a:cubicBezTo>
                    <a:pt x="40" y="19"/>
                    <a:pt x="39" y="19"/>
                    <a:pt x="39" y="19"/>
                  </a:cubicBezTo>
                  <a:cubicBezTo>
                    <a:pt x="39" y="19"/>
                    <a:pt x="38" y="19"/>
                    <a:pt x="38" y="19"/>
                  </a:cubicBezTo>
                  <a:cubicBezTo>
                    <a:pt x="38" y="18"/>
                    <a:pt x="37" y="17"/>
                    <a:pt x="37" y="16"/>
                  </a:cubicBezTo>
                  <a:cubicBezTo>
                    <a:pt x="37" y="16"/>
                    <a:pt x="38" y="16"/>
                    <a:pt x="38" y="17"/>
                  </a:cubicBezTo>
                  <a:cubicBezTo>
                    <a:pt x="38" y="17"/>
                    <a:pt x="39" y="17"/>
                    <a:pt x="40" y="17"/>
                  </a:cubicBezTo>
                  <a:cubicBezTo>
                    <a:pt x="41" y="17"/>
                    <a:pt x="42" y="16"/>
                    <a:pt x="43" y="15"/>
                  </a:cubicBezTo>
                  <a:cubicBezTo>
                    <a:pt x="45" y="15"/>
                    <a:pt x="46" y="13"/>
                    <a:pt x="46" y="11"/>
                  </a:cubicBezTo>
                  <a:cubicBezTo>
                    <a:pt x="46" y="10"/>
                    <a:pt x="48" y="9"/>
                    <a:pt x="47" y="7"/>
                  </a:cubicBezTo>
                  <a:cubicBezTo>
                    <a:pt x="47" y="6"/>
                    <a:pt x="47" y="4"/>
                    <a:pt x="45" y="3"/>
                  </a:cubicBezTo>
                  <a:cubicBezTo>
                    <a:pt x="45" y="3"/>
                    <a:pt x="45" y="2"/>
                    <a:pt x="44" y="2"/>
                  </a:cubicBezTo>
                  <a:cubicBezTo>
                    <a:pt x="43" y="1"/>
                    <a:pt x="41" y="2"/>
                    <a:pt x="40" y="0"/>
                  </a:cubicBezTo>
                  <a:cubicBezTo>
                    <a:pt x="40" y="0"/>
                    <a:pt x="39" y="1"/>
                    <a:pt x="39" y="0"/>
                  </a:cubicBezTo>
                  <a:cubicBezTo>
                    <a:pt x="38" y="1"/>
                    <a:pt x="38" y="0"/>
                    <a:pt x="37" y="0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2"/>
                    <a:pt x="34" y="42"/>
                    <a:pt x="34" y="42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5" y="42"/>
                  </a:moveTo>
                  <a:cubicBezTo>
                    <a:pt x="35" y="42"/>
                    <a:pt x="35" y="42"/>
                    <a:pt x="35" y="42"/>
                  </a:cubicBezTo>
                  <a:cubicBezTo>
                    <a:pt x="35" y="41"/>
                    <a:pt x="35" y="41"/>
                    <a:pt x="35" y="41"/>
                  </a:cubicBezTo>
                  <a:cubicBezTo>
                    <a:pt x="35" y="42"/>
                    <a:pt x="35" y="42"/>
                    <a:pt x="35" y="42"/>
                  </a:cubicBezTo>
                  <a:moveTo>
                    <a:pt x="34" y="41"/>
                  </a:move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cubicBezTo>
                    <a:pt x="34" y="41"/>
                    <a:pt x="34" y="41"/>
                    <a:pt x="34" y="41"/>
                  </a:cubicBezTo>
                  <a:moveTo>
                    <a:pt x="36" y="32"/>
                  </a:moveTo>
                  <a:cubicBezTo>
                    <a:pt x="37" y="32"/>
                    <a:pt x="37" y="32"/>
                    <a:pt x="37" y="32"/>
                  </a:cubicBezTo>
                  <a:cubicBezTo>
                    <a:pt x="37" y="33"/>
                    <a:pt x="36" y="33"/>
                    <a:pt x="36" y="33"/>
                  </a:cubicBezTo>
                  <a:cubicBezTo>
                    <a:pt x="36" y="33"/>
                    <a:pt x="36" y="32"/>
                    <a:pt x="36" y="32"/>
                  </a:cubicBezTo>
                  <a:cubicBezTo>
                    <a:pt x="36" y="32"/>
                    <a:pt x="36" y="32"/>
                    <a:pt x="36" y="32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0" name="Freeform 304"/>
            <p:cNvSpPr>
              <a:spLocks noChangeArrowheads="1"/>
            </p:cNvSpPr>
            <p:nvPr/>
          </p:nvSpPr>
          <p:spPr bwMode="auto">
            <a:xfrm>
              <a:off x="1088773" y="1422709"/>
              <a:ext cx="109538" cy="109538"/>
            </a:xfrm>
            <a:custGeom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2147483646 w 29"/>
                <a:gd name="T33" fmla="*/ 0 h 29"/>
                <a:gd name="T34" fmla="*/ 2147483646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2147483646 w 29"/>
                <a:gd name="T43" fmla="*/ 2147483646 h 29"/>
                <a:gd name="T44" fmla="*/ 2147483646 w 29"/>
                <a:gd name="T45" fmla="*/ 2147483646 h 29"/>
                <a:gd name="T46" fmla="*/ 2147483646 w 29"/>
                <a:gd name="T47" fmla="*/ 2147483646 h 29"/>
                <a:gd name="T48" fmla="*/ 2147483646 w 29"/>
                <a:gd name="T49" fmla="*/ 2147483646 h 29"/>
                <a:gd name="T50" fmla="*/ 2147483646 w 29"/>
                <a:gd name="T51" fmla="*/ 2147483646 h 29"/>
                <a:gd name="T52" fmla="*/ 2147483646 w 29"/>
                <a:gd name="T53" fmla="*/ 2147483646 h 29"/>
                <a:gd name="T54" fmla="*/ 2147483646 w 29"/>
                <a:gd name="T55" fmla="*/ 2147483646 h 29"/>
                <a:gd name="T56" fmla="*/ 2147483646 w 29"/>
                <a:gd name="T57" fmla="*/ 2147483646 h 29"/>
                <a:gd name="T58" fmla="*/ 2147483646 w 29"/>
                <a:gd name="T59" fmla="*/ 2147483646 h 29"/>
                <a:gd name="T60" fmla="*/ 2147483646 w 29"/>
                <a:gd name="T61" fmla="*/ 2147483646 h 29"/>
                <a:gd name="T62" fmla="*/ 2147483646 w 29"/>
                <a:gd name="T63" fmla="*/ 2147483646 h 29"/>
                <a:gd name="T64" fmla="*/ 2147483646 w 29"/>
                <a:gd name="T65" fmla="*/ 2147483646 h 29"/>
                <a:gd name="T66" fmla="*/ 2147483646 w 29"/>
                <a:gd name="T67" fmla="*/ 2147483646 h 29"/>
                <a:gd name="T68" fmla="*/ 2147483646 w 29"/>
                <a:gd name="T69" fmla="*/ 2147483646 h 29"/>
                <a:gd name="T70" fmla="*/ 2147483646 w 29"/>
                <a:gd name="T71" fmla="*/ 2147483646 h 29"/>
                <a:gd name="T72" fmla="*/ 2147483646 w 29"/>
                <a:gd name="T73" fmla="*/ 2147483646 h 29"/>
                <a:gd name="T74" fmla="*/ 2147483646 w 29"/>
                <a:gd name="T75" fmla="*/ 2147483646 h 29"/>
                <a:gd name="T76" fmla="*/ 2147483646 w 29"/>
                <a:gd name="T77" fmla="*/ 214748364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" h="28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  <p:sp>
          <p:nvSpPr>
            <p:cNvPr id="31" name="Freeform 310"/>
            <p:cNvSpPr>
              <a:spLocks noEditPoints="1" noChangeArrowheads="1"/>
            </p:cNvSpPr>
            <p:nvPr/>
          </p:nvSpPr>
          <p:spPr bwMode="auto">
            <a:xfrm>
              <a:off x="1201485" y="1138546"/>
              <a:ext cx="207963" cy="347663"/>
            </a:xfrm>
            <a:custGeom>
              <a:gdLst>
                <a:gd name="T0" fmla="*/ 2147483646 w 55"/>
                <a:gd name="T1" fmla="*/ 2147483646 h 92"/>
                <a:gd name="T2" fmla="*/ 2147483646 w 55"/>
                <a:gd name="T3" fmla="*/ 2147483646 h 92"/>
                <a:gd name="T4" fmla="*/ 2147483646 w 55"/>
                <a:gd name="T5" fmla="*/ 2147483646 h 92"/>
                <a:gd name="T6" fmla="*/ 2147483646 w 55"/>
                <a:gd name="T7" fmla="*/ 2147483646 h 92"/>
                <a:gd name="T8" fmla="*/ 2147483646 w 55"/>
                <a:gd name="T9" fmla="*/ 2147483646 h 92"/>
                <a:gd name="T10" fmla="*/ 2147483646 w 55"/>
                <a:gd name="T11" fmla="*/ 2147483646 h 92"/>
                <a:gd name="T12" fmla="*/ 2147483646 w 55"/>
                <a:gd name="T13" fmla="*/ 2147483646 h 92"/>
                <a:gd name="T14" fmla="*/ 2147483646 w 55"/>
                <a:gd name="T15" fmla="*/ 2147483646 h 92"/>
                <a:gd name="T16" fmla="*/ 2147483646 w 55"/>
                <a:gd name="T17" fmla="*/ 2147483646 h 92"/>
                <a:gd name="T18" fmla="*/ 2147483646 w 55"/>
                <a:gd name="T19" fmla="*/ 2147483646 h 92"/>
                <a:gd name="T20" fmla="*/ 2147483646 w 55"/>
                <a:gd name="T21" fmla="*/ 2147483646 h 92"/>
                <a:gd name="T22" fmla="*/ 2147483646 w 55"/>
                <a:gd name="T23" fmla="*/ 2147483646 h 92"/>
                <a:gd name="T24" fmla="*/ 2147483646 w 55"/>
                <a:gd name="T25" fmla="*/ 2147483646 h 92"/>
                <a:gd name="T26" fmla="*/ 2147483646 w 55"/>
                <a:gd name="T27" fmla="*/ 2147483646 h 92"/>
                <a:gd name="T28" fmla="*/ 2147483646 w 55"/>
                <a:gd name="T29" fmla="*/ 2147483646 h 92"/>
                <a:gd name="T30" fmla="*/ 2147483646 w 55"/>
                <a:gd name="T31" fmla="*/ 2147483646 h 92"/>
                <a:gd name="T32" fmla="*/ 2147483646 w 55"/>
                <a:gd name="T33" fmla="*/ 2147483646 h 92"/>
                <a:gd name="T34" fmla="*/ 2147483646 w 55"/>
                <a:gd name="T35" fmla="*/ 2147483646 h 92"/>
                <a:gd name="T36" fmla="*/ 2147483646 w 55"/>
                <a:gd name="T37" fmla="*/ 2147483646 h 92"/>
                <a:gd name="T38" fmla="*/ 2147483646 w 55"/>
                <a:gd name="T39" fmla="*/ 2147483646 h 92"/>
                <a:gd name="T40" fmla="*/ 2147483646 w 55"/>
                <a:gd name="T41" fmla="*/ 2147483646 h 92"/>
                <a:gd name="T42" fmla="*/ 2147483646 w 55"/>
                <a:gd name="T43" fmla="*/ 2147483646 h 92"/>
                <a:gd name="T44" fmla="*/ 2147483646 w 55"/>
                <a:gd name="T45" fmla="*/ 2147483646 h 92"/>
                <a:gd name="T46" fmla="*/ 2147483646 w 55"/>
                <a:gd name="T47" fmla="*/ 2147483646 h 92"/>
                <a:gd name="T48" fmla="*/ 2147483646 w 55"/>
                <a:gd name="T49" fmla="*/ 2147483646 h 92"/>
                <a:gd name="T50" fmla="*/ 2147483646 w 55"/>
                <a:gd name="T51" fmla="*/ 2147483646 h 92"/>
                <a:gd name="T52" fmla="*/ 2147483646 w 55"/>
                <a:gd name="T53" fmla="*/ 2147483646 h 92"/>
                <a:gd name="T54" fmla="*/ 2147483646 w 55"/>
                <a:gd name="T55" fmla="*/ 2147483646 h 92"/>
                <a:gd name="T56" fmla="*/ 2147483646 w 55"/>
                <a:gd name="T57" fmla="*/ 2147483646 h 92"/>
                <a:gd name="T58" fmla="*/ 2147483646 w 55"/>
                <a:gd name="T59" fmla="*/ 2147483646 h 92"/>
                <a:gd name="T60" fmla="*/ 2147483646 w 55"/>
                <a:gd name="T61" fmla="*/ 2147483646 h 92"/>
                <a:gd name="T62" fmla="*/ 2147483646 w 55"/>
                <a:gd name="T63" fmla="*/ 2147483646 h 92"/>
                <a:gd name="T64" fmla="*/ 2147483646 w 55"/>
                <a:gd name="T65" fmla="*/ 2147483646 h 92"/>
                <a:gd name="T66" fmla="*/ 2147483646 w 55"/>
                <a:gd name="T67" fmla="*/ 2147483646 h 92"/>
                <a:gd name="T68" fmla="*/ 2147483646 w 55"/>
                <a:gd name="T69" fmla="*/ 2147483646 h 92"/>
                <a:gd name="T70" fmla="*/ 2147483646 w 55"/>
                <a:gd name="T71" fmla="*/ 2147483646 h 92"/>
                <a:gd name="T72" fmla="*/ 2147483646 w 55"/>
                <a:gd name="T73" fmla="*/ 2147483646 h 92"/>
                <a:gd name="T74" fmla="*/ 2147483646 w 55"/>
                <a:gd name="T75" fmla="*/ 2147483646 h 92"/>
                <a:gd name="T76" fmla="*/ 2147483646 w 55"/>
                <a:gd name="T77" fmla="*/ 2147483646 h 92"/>
                <a:gd name="T78" fmla="*/ 2147483646 w 55"/>
                <a:gd name="T79" fmla="*/ 2147483646 h 92"/>
                <a:gd name="T80" fmla="*/ 2147483646 w 55"/>
                <a:gd name="T81" fmla="*/ 2147483646 h 92"/>
                <a:gd name="T82" fmla="*/ 2147483646 w 55"/>
                <a:gd name="T83" fmla="*/ 2147483646 h 92"/>
                <a:gd name="T84" fmla="*/ 2147483646 w 55"/>
                <a:gd name="T85" fmla="*/ 2147483646 h 92"/>
                <a:gd name="T86" fmla="*/ 2147483646 w 55"/>
                <a:gd name="T87" fmla="*/ 2147483646 h 92"/>
                <a:gd name="T88" fmla="*/ 2147483646 w 55"/>
                <a:gd name="T89" fmla="*/ 2147483646 h 92"/>
                <a:gd name="T90" fmla="*/ 2147483646 w 55"/>
                <a:gd name="T91" fmla="*/ 2147483646 h 92"/>
                <a:gd name="T92" fmla="*/ 2147483646 w 55"/>
                <a:gd name="T93" fmla="*/ 2147483646 h 92"/>
                <a:gd name="T94" fmla="*/ 2147483646 w 55"/>
                <a:gd name="T95" fmla="*/ 2147483646 h 92"/>
                <a:gd name="T96" fmla="*/ 2147483646 w 55"/>
                <a:gd name="T97" fmla="*/ 2147483646 h 92"/>
                <a:gd name="T98" fmla="*/ 2147483646 w 55"/>
                <a:gd name="T99" fmla="*/ 2147483646 h 92"/>
                <a:gd name="T100" fmla="*/ 2147483646 w 55"/>
                <a:gd name="T101" fmla="*/ 2147483646 h 92"/>
                <a:gd name="T102" fmla="*/ 2147483646 w 55"/>
                <a:gd name="T103" fmla="*/ 2147483646 h 92"/>
                <a:gd name="T104" fmla="*/ 2147483646 w 55"/>
                <a:gd name="T105" fmla="*/ 2147483646 h 92"/>
                <a:gd name="T106" fmla="*/ 2147483646 w 55"/>
                <a:gd name="T107" fmla="*/ 2147483646 h 92"/>
                <a:gd name="T108" fmla="*/ 2147483646 w 55"/>
                <a:gd name="T109" fmla="*/ 2147483646 h 92"/>
                <a:gd name="T110" fmla="*/ 2147483646 w 55"/>
                <a:gd name="T111" fmla="*/ 2147483646 h 92"/>
                <a:gd name="T112" fmla="*/ 2147483646 w 55"/>
                <a:gd name="T113" fmla="*/ 2147483646 h 9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w 55"/>
                <a:gd name="T172" fmla="*/ 0 h 92"/>
                <a:gd name="T173" fmla="*/ 55 w 55"/>
                <a:gd name="T174" fmla="*/ 92 h 92"/>
              </a:gdLst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T171" t="T172" r="T173" b="T174"/>
              <a:pathLst>
                <a:path w="55" h="92">
                  <a:moveTo>
                    <a:pt x="35" y="0"/>
                  </a:moveTo>
                  <a:cubicBezTo>
                    <a:pt x="34" y="0"/>
                    <a:pt x="34" y="1"/>
                    <a:pt x="34" y="1"/>
                  </a:cubicBezTo>
                  <a:cubicBezTo>
                    <a:pt x="33" y="1"/>
                    <a:pt x="34" y="2"/>
                    <a:pt x="33" y="2"/>
                  </a:cubicBezTo>
                  <a:cubicBezTo>
                    <a:pt x="32" y="2"/>
                    <a:pt x="31" y="3"/>
                    <a:pt x="31" y="3"/>
                  </a:cubicBezTo>
                  <a:cubicBezTo>
                    <a:pt x="30" y="4"/>
                    <a:pt x="30" y="3"/>
                    <a:pt x="29" y="3"/>
                  </a:cubicBezTo>
                  <a:cubicBezTo>
                    <a:pt x="29" y="3"/>
                    <a:pt x="28" y="2"/>
                    <a:pt x="28" y="3"/>
                  </a:cubicBezTo>
                  <a:cubicBezTo>
                    <a:pt x="28" y="4"/>
                    <a:pt x="26" y="5"/>
                    <a:pt x="27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6" y="8"/>
                    <a:pt x="25" y="8"/>
                    <a:pt x="25" y="8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5" y="10"/>
                    <a:pt x="24" y="11"/>
                    <a:pt x="24" y="12"/>
                  </a:cubicBezTo>
                  <a:cubicBezTo>
                    <a:pt x="23" y="12"/>
                    <a:pt x="23" y="12"/>
                    <a:pt x="22" y="12"/>
                  </a:cubicBezTo>
                  <a:cubicBezTo>
                    <a:pt x="22" y="12"/>
                    <a:pt x="22" y="11"/>
                    <a:pt x="22" y="11"/>
                  </a:cubicBezTo>
                  <a:cubicBezTo>
                    <a:pt x="21" y="12"/>
                    <a:pt x="22" y="12"/>
                    <a:pt x="23" y="12"/>
                  </a:cubicBezTo>
                  <a:cubicBezTo>
                    <a:pt x="24" y="12"/>
                    <a:pt x="23" y="13"/>
                    <a:pt x="23" y="14"/>
                  </a:cubicBezTo>
                  <a:cubicBezTo>
                    <a:pt x="23" y="14"/>
                    <a:pt x="22" y="14"/>
                    <a:pt x="22" y="15"/>
                  </a:cubicBezTo>
                  <a:cubicBezTo>
                    <a:pt x="23" y="15"/>
                    <a:pt x="22" y="16"/>
                    <a:pt x="23" y="16"/>
                  </a:cubicBezTo>
                  <a:cubicBezTo>
                    <a:pt x="23" y="17"/>
                    <a:pt x="22" y="17"/>
                    <a:pt x="22" y="17"/>
                  </a:cubicBezTo>
                  <a:cubicBezTo>
                    <a:pt x="20" y="18"/>
                    <a:pt x="18" y="18"/>
                    <a:pt x="17" y="19"/>
                  </a:cubicBezTo>
                  <a:cubicBezTo>
                    <a:pt x="17" y="20"/>
                    <a:pt x="18" y="19"/>
                    <a:pt x="18" y="19"/>
                  </a:cubicBezTo>
                  <a:cubicBezTo>
                    <a:pt x="19" y="18"/>
                    <a:pt x="21" y="18"/>
                    <a:pt x="22" y="17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7"/>
                    <a:pt x="22" y="17"/>
                    <a:pt x="22" y="17"/>
                  </a:cubicBezTo>
                  <a:cubicBezTo>
                    <a:pt x="23" y="17"/>
                    <a:pt x="23" y="18"/>
                    <a:pt x="23" y="18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2" y="19"/>
                    <a:pt x="23" y="20"/>
                    <a:pt x="22" y="20"/>
                  </a:cubicBezTo>
                  <a:cubicBezTo>
                    <a:pt x="23" y="20"/>
                    <a:pt x="23" y="20"/>
                    <a:pt x="23" y="20"/>
                  </a:cubicBezTo>
                  <a:cubicBezTo>
                    <a:pt x="24" y="19"/>
                    <a:pt x="24" y="20"/>
                    <a:pt x="25" y="20"/>
                  </a:cubicBezTo>
                  <a:cubicBezTo>
                    <a:pt x="26" y="21"/>
                    <a:pt x="26" y="21"/>
                    <a:pt x="27" y="22"/>
                  </a:cubicBezTo>
                  <a:cubicBezTo>
                    <a:pt x="26" y="22"/>
                    <a:pt x="27" y="22"/>
                    <a:pt x="27" y="22"/>
                  </a:cubicBezTo>
                  <a:cubicBezTo>
                    <a:pt x="27" y="23"/>
                    <a:pt x="26" y="23"/>
                    <a:pt x="26" y="23"/>
                  </a:cubicBezTo>
                  <a:cubicBezTo>
                    <a:pt x="26" y="23"/>
                    <a:pt x="26" y="23"/>
                    <a:pt x="26" y="22"/>
                  </a:cubicBezTo>
                  <a:cubicBezTo>
                    <a:pt x="25" y="22"/>
                    <a:pt x="25" y="23"/>
                    <a:pt x="25" y="23"/>
                  </a:cubicBezTo>
                  <a:cubicBezTo>
                    <a:pt x="25" y="24"/>
                    <a:pt x="25" y="23"/>
                    <a:pt x="25" y="24"/>
                  </a:cubicBezTo>
                  <a:cubicBezTo>
                    <a:pt x="25" y="24"/>
                    <a:pt x="25" y="25"/>
                    <a:pt x="25" y="25"/>
                  </a:cubicBezTo>
                  <a:cubicBezTo>
                    <a:pt x="25" y="25"/>
                    <a:pt x="24" y="25"/>
                    <a:pt x="24" y="25"/>
                  </a:cubicBezTo>
                  <a:cubicBezTo>
                    <a:pt x="25" y="26"/>
                    <a:pt x="23" y="26"/>
                    <a:pt x="24" y="27"/>
                  </a:cubicBezTo>
                  <a:cubicBezTo>
                    <a:pt x="23" y="27"/>
                    <a:pt x="23" y="26"/>
                    <a:pt x="22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1" y="28"/>
                    <a:pt x="22" y="28"/>
                    <a:pt x="22" y="29"/>
                  </a:cubicBezTo>
                  <a:cubicBezTo>
                    <a:pt x="22" y="29"/>
                    <a:pt x="21" y="29"/>
                    <a:pt x="21" y="30"/>
                  </a:cubicBezTo>
                  <a:cubicBezTo>
                    <a:pt x="21" y="30"/>
                    <a:pt x="21" y="30"/>
                    <a:pt x="20" y="30"/>
                  </a:cubicBezTo>
                  <a:cubicBezTo>
                    <a:pt x="20" y="31"/>
                    <a:pt x="21" y="31"/>
                    <a:pt x="21" y="31"/>
                  </a:cubicBezTo>
                  <a:cubicBezTo>
                    <a:pt x="21" y="32"/>
                    <a:pt x="20" y="32"/>
                    <a:pt x="20" y="32"/>
                  </a:cubicBezTo>
                  <a:cubicBezTo>
                    <a:pt x="20" y="32"/>
                    <a:pt x="20" y="32"/>
                    <a:pt x="20" y="32"/>
                  </a:cubicBezTo>
                  <a:cubicBezTo>
                    <a:pt x="20" y="32"/>
                    <a:pt x="20" y="33"/>
                    <a:pt x="20" y="32"/>
                  </a:cubicBezTo>
                  <a:cubicBezTo>
                    <a:pt x="22" y="32"/>
                    <a:pt x="21" y="33"/>
                    <a:pt x="21" y="34"/>
                  </a:cubicBezTo>
                  <a:cubicBezTo>
                    <a:pt x="21" y="34"/>
                    <a:pt x="22" y="34"/>
                    <a:pt x="22" y="35"/>
                  </a:cubicBezTo>
                  <a:cubicBezTo>
                    <a:pt x="23" y="35"/>
                    <a:pt x="22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2" y="37"/>
                    <a:pt x="21" y="36"/>
                    <a:pt x="21" y="37"/>
                  </a:cubicBezTo>
                  <a:cubicBezTo>
                    <a:pt x="21" y="37"/>
                    <a:pt x="20" y="37"/>
                    <a:pt x="20" y="37"/>
                  </a:cubicBezTo>
                  <a:cubicBezTo>
                    <a:pt x="20" y="37"/>
                    <a:pt x="20" y="37"/>
                    <a:pt x="20" y="37"/>
                  </a:cubicBezTo>
                  <a:cubicBezTo>
                    <a:pt x="19" y="37"/>
                    <a:pt x="20" y="38"/>
                    <a:pt x="20" y="39"/>
                  </a:cubicBezTo>
                  <a:cubicBezTo>
                    <a:pt x="20" y="39"/>
                    <a:pt x="20" y="40"/>
                    <a:pt x="21" y="40"/>
                  </a:cubicBezTo>
                  <a:cubicBezTo>
                    <a:pt x="21" y="41"/>
                    <a:pt x="22" y="40"/>
                    <a:pt x="22" y="40"/>
                  </a:cubicBezTo>
                  <a:cubicBezTo>
                    <a:pt x="23" y="41"/>
                    <a:pt x="24" y="40"/>
                    <a:pt x="24" y="39"/>
                  </a:cubicBezTo>
                  <a:cubicBezTo>
                    <a:pt x="25" y="39"/>
                    <a:pt x="24" y="39"/>
                    <a:pt x="24" y="39"/>
                  </a:cubicBezTo>
                  <a:cubicBezTo>
                    <a:pt x="24" y="38"/>
                    <a:pt x="24" y="38"/>
                    <a:pt x="24" y="38"/>
                  </a:cubicBezTo>
                  <a:cubicBezTo>
                    <a:pt x="24" y="38"/>
                    <a:pt x="24" y="37"/>
                    <a:pt x="24" y="37"/>
                  </a:cubicBezTo>
                  <a:cubicBezTo>
                    <a:pt x="23" y="36"/>
                    <a:pt x="23" y="36"/>
                    <a:pt x="22" y="36"/>
                  </a:cubicBezTo>
                  <a:cubicBezTo>
                    <a:pt x="23" y="36"/>
                    <a:pt x="23" y="36"/>
                    <a:pt x="24" y="36"/>
                  </a:cubicBezTo>
                  <a:cubicBezTo>
                    <a:pt x="24" y="36"/>
                    <a:pt x="24" y="37"/>
                    <a:pt x="24" y="37"/>
                  </a:cubicBezTo>
                  <a:cubicBezTo>
                    <a:pt x="25" y="36"/>
                    <a:pt x="25" y="37"/>
                    <a:pt x="25" y="37"/>
                  </a:cubicBezTo>
                  <a:cubicBezTo>
                    <a:pt x="25" y="37"/>
                    <a:pt x="25" y="37"/>
                    <a:pt x="26" y="37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26" y="39"/>
                    <a:pt x="25" y="39"/>
                    <a:pt x="25" y="40"/>
                  </a:cubicBezTo>
                  <a:cubicBezTo>
                    <a:pt x="25" y="41"/>
                    <a:pt x="25" y="41"/>
                    <a:pt x="25" y="41"/>
                  </a:cubicBezTo>
                  <a:cubicBezTo>
                    <a:pt x="25" y="41"/>
                    <a:pt x="25" y="41"/>
                    <a:pt x="26" y="41"/>
                  </a:cubicBezTo>
                  <a:cubicBezTo>
                    <a:pt x="26" y="41"/>
                    <a:pt x="26" y="42"/>
                    <a:pt x="25" y="42"/>
                  </a:cubicBezTo>
                  <a:cubicBezTo>
                    <a:pt x="25" y="43"/>
                    <a:pt x="25" y="43"/>
                    <a:pt x="25" y="43"/>
                  </a:cubicBezTo>
                  <a:cubicBezTo>
                    <a:pt x="25" y="43"/>
                    <a:pt x="25" y="42"/>
                    <a:pt x="25" y="42"/>
                  </a:cubicBezTo>
                  <a:cubicBezTo>
                    <a:pt x="25" y="42"/>
                    <a:pt x="24" y="42"/>
                    <a:pt x="24" y="42"/>
                  </a:cubicBezTo>
                  <a:cubicBezTo>
                    <a:pt x="24" y="42"/>
                    <a:pt x="24" y="42"/>
                    <a:pt x="24" y="42"/>
                  </a:cubicBezTo>
                  <a:cubicBezTo>
                    <a:pt x="24" y="42"/>
                    <a:pt x="24" y="43"/>
                    <a:pt x="23" y="44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4" y="45"/>
                    <a:pt x="23" y="45"/>
                    <a:pt x="23" y="44"/>
                  </a:cubicBezTo>
                  <a:cubicBezTo>
                    <a:pt x="22" y="45"/>
                    <a:pt x="23" y="45"/>
                    <a:pt x="23" y="46"/>
                  </a:cubicBezTo>
                  <a:cubicBezTo>
                    <a:pt x="23" y="46"/>
                    <a:pt x="22" y="46"/>
                    <a:pt x="22" y="46"/>
                  </a:cubicBezTo>
                  <a:cubicBezTo>
                    <a:pt x="21" y="46"/>
                    <a:pt x="21" y="47"/>
                    <a:pt x="22" y="47"/>
                  </a:cubicBezTo>
                  <a:cubicBezTo>
                    <a:pt x="22" y="47"/>
                    <a:pt x="21" y="48"/>
                    <a:pt x="21" y="48"/>
                  </a:cubicBezTo>
                  <a:cubicBezTo>
                    <a:pt x="20" y="48"/>
                    <a:pt x="21" y="49"/>
                    <a:pt x="21" y="49"/>
                  </a:cubicBezTo>
                  <a:cubicBezTo>
                    <a:pt x="21" y="49"/>
                    <a:pt x="21" y="50"/>
                    <a:pt x="21" y="50"/>
                  </a:cubicBezTo>
                  <a:cubicBezTo>
                    <a:pt x="21" y="50"/>
                    <a:pt x="20" y="50"/>
                    <a:pt x="20" y="50"/>
                  </a:cubicBezTo>
                  <a:cubicBezTo>
                    <a:pt x="20" y="50"/>
                    <a:pt x="19" y="51"/>
                    <a:pt x="20" y="51"/>
                  </a:cubicBezTo>
                  <a:cubicBezTo>
                    <a:pt x="19" y="51"/>
                    <a:pt x="19" y="50"/>
                    <a:pt x="19" y="50"/>
                  </a:cubicBezTo>
                  <a:cubicBezTo>
                    <a:pt x="18" y="51"/>
                    <a:pt x="18" y="50"/>
                    <a:pt x="17" y="49"/>
                  </a:cubicBezTo>
                  <a:cubicBezTo>
                    <a:pt x="16" y="50"/>
                    <a:pt x="16" y="50"/>
                    <a:pt x="15" y="50"/>
                  </a:cubicBezTo>
                  <a:cubicBezTo>
                    <a:pt x="15" y="50"/>
                    <a:pt x="15" y="50"/>
                    <a:pt x="14" y="50"/>
                  </a:cubicBezTo>
                  <a:cubicBezTo>
                    <a:pt x="14" y="50"/>
                    <a:pt x="13" y="50"/>
                    <a:pt x="13" y="50"/>
                  </a:cubicBezTo>
                  <a:cubicBezTo>
                    <a:pt x="13" y="50"/>
                    <a:pt x="12" y="50"/>
                    <a:pt x="12" y="50"/>
                  </a:cubicBezTo>
                  <a:cubicBezTo>
                    <a:pt x="12" y="51"/>
                    <a:pt x="11" y="50"/>
                    <a:pt x="11" y="50"/>
                  </a:cubicBezTo>
                  <a:cubicBezTo>
                    <a:pt x="10" y="51"/>
                    <a:pt x="10" y="50"/>
                    <a:pt x="10" y="51"/>
                  </a:cubicBezTo>
                  <a:cubicBezTo>
                    <a:pt x="9" y="51"/>
                    <a:pt x="9" y="51"/>
                    <a:pt x="8" y="51"/>
                  </a:cubicBezTo>
                  <a:cubicBezTo>
                    <a:pt x="8" y="51"/>
                    <a:pt x="8" y="51"/>
                    <a:pt x="8" y="52"/>
                  </a:cubicBezTo>
                  <a:cubicBezTo>
                    <a:pt x="7" y="52"/>
                    <a:pt x="7" y="53"/>
                    <a:pt x="6" y="53"/>
                  </a:cubicBezTo>
                  <a:cubicBezTo>
                    <a:pt x="6" y="53"/>
                    <a:pt x="6" y="53"/>
                    <a:pt x="5" y="54"/>
                  </a:cubicBezTo>
                  <a:cubicBezTo>
                    <a:pt x="5" y="54"/>
                    <a:pt x="4" y="54"/>
                    <a:pt x="5" y="55"/>
                  </a:cubicBezTo>
                  <a:cubicBezTo>
                    <a:pt x="5" y="55"/>
                    <a:pt x="5" y="56"/>
                    <a:pt x="4" y="56"/>
                  </a:cubicBezTo>
                  <a:cubicBezTo>
                    <a:pt x="4" y="55"/>
                    <a:pt x="3" y="56"/>
                    <a:pt x="2" y="55"/>
                  </a:cubicBezTo>
                  <a:cubicBezTo>
                    <a:pt x="2" y="55"/>
                    <a:pt x="2" y="55"/>
                    <a:pt x="2" y="55"/>
                  </a:cubicBezTo>
                  <a:cubicBezTo>
                    <a:pt x="2" y="56"/>
                    <a:pt x="3" y="57"/>
                    <a:pt x="4" y="57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3" y="58"/>
                    <a:pt x="2" y="58"/>
                    <a:pt x="2" y="58"/>
                  </a:cubicBezTo>
                  <a:cubicBezTo>
                    <a:pt x="1" y="58"/>
                    <a:pt x="1" y="59"/>
                    <a:pt x="1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60"/>
                    <a:pt x="1" y="61"/>
                    <a:pt x="1" y="61"/>
                  </a:cubicBezTo>
                  <a:cubicBezTo>
                    <a:pt x="1" y="62"/>
                    <a:pt x="2" y="62"/>
                    <a:pt x="1" y="62"/>
                  </a:cubicBezTo>
                  <a:cubicBezTo>
                    <a:pt x="2" y="63"/>
                    <a:pt x="1" y="62"/>
                    <a:pt x="1" y="62"/>
                  </a:cubicBezTo>
                  <a:cubicBezTo>
                    <a:pt x="0" y="63"/>
                    <a:pt x="2" y="63"/>
                    <a:pt x="2" y="63"/>
                  </a:cubicBezTo>
                  <a:cubicBezTo>
                    <a:pt x="1" y="64"/>
                    <a:pt x="0" y="64"/>
                    <a:pt x="0" y="64"/>
                  </a:cubicBezTo>
                  <a:cubicBezTo>
                    <a:pt x="0" y="64"/>
                    <a:pt x="0" y="64"/>
                    <a:pt x="1" y="65"/>
                  </a:cubicBezTo>
                  <a:cubicBezTo>
                    <a:pt x="1" y="65"/>
                    <a:pt x="0" y="65"/>
                    <a:pt x="0" y="65"/>
                  </a:cubicBezTo>
                  <a:cubicBezTo>
                    <a:pt x="2" y="65"/>
                    <a:pt x="2" y="65"/>
                    <a:pt x="2" y="65"/>
                  </a:cubicBezTo>
                  <a:cubicBezTo>
                    <a:pt x="2" y="66"/>
                    <a:pt x="2" y="65"/>
                    <a:pt x="3" y="66"/>
                  </a:cubicBezTo>
                  <a:cubicBezTo>
                    <a:pt x="3" y="66"/>
                    <a:pt x="3" y="66"/>
                    <a:pt x="3" y="66"/>
                  </a:cubicBezTo>
                  <a:cubicBezTo>
                    <a:pt x="2" y="67"/>
                    <a:pt x="3" y="67"/>
                    <a:pt x="3" y="67"/>
                  </a:cubicBezTo>
                  <a:cubicBezTo>
                    <a:pt x="4" y="68"/>
                    <a:pt x="3" y="68"/>
                    <a:pt x="3" y="68"/>
                  </a:cubicBezTo>
                  <a:cubicBezTo>
                    <a:pt x="4" y="68"/>
                    <a:pt x="3" y="69"/>
                    <a:pt x="3" y="69"/>
                  </a:cubicBezTo>
                  <a:cubicBezTo>
                    <a:pt x="4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2" y="70"/>
                    <a:pt x="2" y="70"/>
                    <a:pt x="2" y="70"/>
                  </a:cubicBezTo>
                  <a:cubicBezTo>
                    <a:pt x="2" y="71"/>
                    <a:pt x="2" y="71"/>
                    <a:pt x="2" y="71"/>
                  </a:cubicBezTo>
                  <a:cubicBezTo>
                    <a:pt x="3" y="71"/>
                    <a:pt x="3" y="70"/>
                    <a:pt x="3" y="70"/>
                  </a:cubicBezTo>
                  <a:cubicBezTo>
                    <a:pt x="4" y="70"/>
                    <a:pt x="4" y="70"/>
                    <a:pt x="4" y="70"/>
                  </a:cubicBezTo>
                  <a:cubicBezTo>
                    <a:pt x="5" y="70"/>
                    <a:pt x="5" y="71"/>
                    <a:pt x="6" y="72"/>
                  </a:cubicBezTo>
                  <a:cubicBezTo>
                    <a:pt x="6" y="72"/>
                    <a:pt x="5" y="73"/>
                    <a:pt x="6" y="73"/>
                  </a:cubicBezTo>
                  <a:cubicBezTo>
                    <a:pt x="6" y="73"/>
                    <a:pt x="6" y="72"/>
                    <a:pt x="6" y="72"/>
                  </a:cubicBezTo>
                  <a:cubicBezTo>
                    <a:pt x="7" y="72"/>
                    <a:pt x="7" y="73"/>
                    <a:pt x="8" y="73"/>
                  </a:cubicBezTo>
                  <a:cubicBezTo>
                    <a:pt x="8" y="73"/>
                    <a:pt x="9" y="73"/>
                    <a:pt x="9" y="73"/>
                  </a:cubicBezTo>
                  <a:cubicBezTo>
                    <a:pt x="9" y="74"/>
                    <a:pt x="10" y="73"/>
                    <a:pt x="10" y="73"/>
                  </a:cubicBezTo>
                  <a:cubicBezTo>
                    <a:pt x="10" y="73"/>
                    <a:pt x="11" y="74"/>
                    <a:pt x="11" y="74"/>
                  </a:cubicBezTo>
                  <a:cubicBezTo>
                    <a:pt x="12" y="74"/>
                    <a:pt x="11" y="75"/>
                    <a:pt x="11" y="76"/>
                  </a:cubicBezTo>
                  <a:cubicBezTo>
                    <a:pt x="12" y="77"/>
                    <a:pt x="12" y="74"/>
                    <a:pt x="13" y="75"/>
                  </a:cubicBezTo>
                  <a:cubicBezTo>
                    <a:pt x="14" y="77"/>
                    <a:pt x="15" y="75"/>
                    <a:pt x="16" y="76"/>
                  </a:cubicBezTo>
                  <a:cubicBezTo>
                    <a:pt x="16" y="76"/>
                    <a:pt x="16" y="77"/>
                    <a:pt x="17" y="77"/>
                  </a:cubicBezTo>
                  <a:cubicBezTo>
                    <a:pt x="17" y="77"/>
                    <a:pt x="17" y="76"/>
                    <a:pt x="17" y="76"/>
                  </a:cubicBezTo>
                  <a:cubicBezTo>
                    <a:pt x="18" y="75"/>
                    <a:pt x="18" y="76"/>
                    <a:pt x="19" y="76"/>
                  </a:cubicBezTo>
                  <a:cubicBezTo>
                    <a:pt x="19" y="76"/>
                    <a:pt x="19" y="76"/>
                    <a:pt x="19" y="75"/>
                  </a:cubicBezTo>
                  <a:cubicBezTo>
                    <a:pt x="20" y="74"/>
                    <a:pt x="21" y="75"/>
                    <a:pt x="21" y="75"/>
                  </a:cubicBezTo>
                  <a:cubicBezTo>
                    <a:pt x="22" y="75"/>
                    <a:pt x="23" y="74"/>
                    <a:pt x="23" y="74"/>
                  </a:cubicBezTo>
                  <a:cubicBezTo>
                    <a:pt x="23" y="73"/>
                    <a:pt x="23" y="73"/>
                    <a:pt x="24" y="73"/>
                  </a:cubicBezTo>
                  <a:cubicBezTo>
                    <a:pt x="24" y="73"/>
                    <a:pt x="24" y="73"/>
                    <a:pt x="24" y="72"/>
                  </a:cubicBezTo>
                  <a:cubicBezTo>
                    <a:pt x="25" y="72"/>
                    <a:pt x="25" y="73"/>
                    <a:pt x="26" y="72"/>
                  </a:cubicBezTo>
                  <a:cubicBezTo>
                    <a:pt x="26" y="72"/>
                    <a:pt x="26" y="72"/>
                    <a:pt x="27" y="72"/>
                  </a:cubicBezTo>
                  <a:cubicBezTo>
                    <a:pt x="27" y="73"/>
                    <a:pt x="26" y="74"/>
                    <a:pt x="27" y="75"/>
                  </a:cubicBezTo>
                  <a:cubicBezTo>
                    <a:pt x="27" y="75"/>
                    <a:pt x="27" y="76"/>
                    <a:pt x="26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6"/>
                    <a:pt x="27" y="76"/>
                    <a:pt x="27" y="76"/>
                  </a:cubicBezTo>
                  <a:cubicBezTo>
                    <a:pt x="27" y="77"/>
                    <a:pt x="27" y="77"/>
                    <a:pt x="28" y="77"/>
                  </a:cubicBezTo>
                  <a:cubicBezTo>
                    <a:pt x="28" y="78"/>
                    <a:pt x="28" y="78"/>
                    <a:pt x="28" y="79"/>
                  </a:cubicBezTo>
                  <a:cubicBezTo>
                    <a:pt x="28" y="79"/>
                    <a:pt x="29" y="78"/>
                    <a:pt x="29" y="79"/>
                  </a:cubicBezTo>
                  <a:cubicBezTo>
                    <a:pt x="29" y="79"/>
                    <a:pt x="30" y="80"/>
                    <a:pt x="29" y="80"/>
                  </a:cubicBezTo>
                  <a:cubicBezTo>
                    <a:pt x="29" y="80"/>
                    <a:pt x="30" y="80"/>
                    <a:pt x="30" y="80"/>
                  </a:cubicBezTo>
                  <a:cubicBezTo>
                    <a:pt x="31" y="81"/>
                    <a:pt x="29" y="81"/>
                    <a:pt x="29" y="82"/>
                  </a:cubicBezTo>
                  <a:cubicBezTo>
                    <a:pt x="30" y="82"/>
                    <a:pt x="31" y="81"/>
                    <a:pt x="32" y="82"/>
                  </a:cubicBezTo>
                  <a:cubicBezTo>
                    <a:pt x="31" y="82"/>
                    <a:pt x="32" y="83"/>
                    <a:pt x="32" y="83"/>
                  </a:cubicBezTo>
                  <a:cubicBezTo>
                    <a:pt x="33" y="84"/>
                    <a:pt x="33" y="82"/>
                    <a:pt x="34" y="83"/>
                  </a:cubicBezTo>
                  <a:cubicBezTo>
                    <a:pt x="34" y="82"/>
                    <a:pt x="33" y="82"/>
                    <a:pt x="33" y="81"/>
                  </a:cubicBezTo>
                  <a:cubicBezTo>
                    <a:pt x="33" y="82"/>
                    <a:pt x="34" y="81"/>
                    <a:pt x="34" y="82"/>
                  </a:cubicBezTo>
                  <a:cubicBezTo>
                    <a:pt x="36" y="83"/>
                    <a:pt x="37" y="81"/>
                    <a:pt x="38" y="81"/>
                  </a:cubicBezTo>
                  <a:cubicBezTo>
                    <a:pt x="38" y="81"/>
                    <a:pt x="39" y="81"/>
                    <a:pt x="39" y="81"/>
                  </a:cubicBezTo>
                  <a:cubicBezTo>
                    <a:pt x="40" y="79"/>
                    <a:pt x="40" y="79"/>
                    <a:pt x="40" y="79"/>
                  </a:cubicBezTo>
                  <a:cubicBezTo>
                    <a:pt x="40" y="80"/>
                    <a:pt x="40" y="80"/>
                    <a:pt x="40" y="80"/>
                  </a:cubicBezTo>
                  <a:cubicBezTo>
                    <a:pt x="41" y="80"/>
                    <a:pt x="40" y="80"/>
                    <a:pt x="40" y="80"/>
                  </a:cubicBezTo>
                  <a:cubicBezTo>
                    <a:pt x="41" y="81"/>
                    <a:pt x="40" y="82"/>
                    <a:pt x="41" y="82"/>
                  </a:cubicBezTo>
                  <a:cubicBezTo>
                    <a:pt x="41" y="83"/>
                    <a:pt x="42" y="83"/>
                    <a:pt x="43" y="84"/>
                  </a:cubicBezTo>
                  <a:cubicBezTo>
                    <a:pt x="43" y="84"/>
                    <a:pt x="43" y="84"/>
                    <a:pt x="43" y="84"/>
                  </a:cubicBezTo>
                  <a:cubicBezTo>
                    <a:pt x="44" y="84"/>
                    <a:pt x="43" y="84"/>
                    <a:pt x="43" y="84"/>
                  </a:cubicBezTo>
                  <a:cubicBezTo>
                    <a:pt x="44" y="84"/>
                    <a:pt x="44" y="85"/>
                    <a:pt x="44" y="85"/>
                  </a:cubicBezTo>
                  <a:cubicBezTo>
                    <a:pt x="44" y="85"/>
                    <a:pt x="45" y="85"/>
                    <a:pt x="45" y="85"/>
                  </a:cubicBezTo>
                  <a:cubicBezTo>
                    <a:pt x="45" y="85"/>
                    <a:pt x="45" y="86"/>
                    <a:pt x="44" y="86"/>
                  </a:cubicBezTo>
                  <a:cubicBezTo>
                    <a:pt x="44" y="86"/>
                    <a:pt x="45" y="87"/>
                    <a:pt x="44" y="87"/>
                  </a:cubicBezTo>
                  <a:cubicBezTo>
                    <a:pt x="44" y="88"/>
                    <a:pt x="45" y="88"/>
                    <a:pt x="45" y="88"/>
                  </a:cubicBezTo>
                  <a:cubicBezTo>
                    <a:pt x="45" y="88"/>
                    <a:pt x="45" y="89"/>
                    <a:pt x="45" y="89"/>
                  </a:cubicBezTo>
                  <a:cubicBezTo>
                    <a:pt x="46" y="89"/>
                    <a:pt x="46" y="89"/>
                    <a:pt x="46" y="89"/>
                  </a:cubicBezTo>
                  <a:cubicBezTo>
                    <a:pt x="47" y="90"/>
                    <a:pt x="46" y="90"/>
                    <a:pt x="46" y="91"/>
                  </a:cubicBezTo>
                  <a:cubicBezTo>
                    <a:pt x="47" y="90"/>
                    <a:pt x="47" y="91"/>
                    <a:pt x="48" y="91"/>
                  </a:cubicBezTo>
                  <a:cubicBezTo>
                    <a:pt x="49" y="91"/>
                    <a:pt x="49" y="91"/>
                    <a:pt x="50" y="91"/>
                  </a:cubicBezTo>
                  <a:cubicBezTo>
                    <a:pt x="50" y="91"/>
                    <a:pt x="50" y="92"/>
                    <a:pt x="51" y="91"/>
                  </a:cubicBezTo>
                  <a:cubicBezTo>
                    <a:pt x="51" y="91"/>
                    <a:pt x="52" y="91"/>
                    <a:pt x="52" y="91"/>
                  </a:cubicBezTo>
                  <a:cubicBezTo>
                    <a:pt x="52" y="91"/>
                    <a:pt x="52" y="90"/>
                    <a:pt x="53" y="90"/>
                  </a:cubicBezTo>
                  <a:cubicBezTo>
                    <a:pt x="54" y="90"/>
                    <a:pt x="53" y="90"/>
                    <a:pt x="54" y="89"/>
                  </a:cubicBezTo>
                  <a:cubicBezTo>
                    <a:pt x="55" y="90"/>
                    <a:pt x="54" y="89"/>
                    <a:pt x="54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5" y="87"/>
                    <a:pt x="55" y="87"/>
                    <a:pt x="55" y="86"/>
                  </a:cubicBezTo>
                  <a:cubicBezTo>
                    <a:pt x="55" y="86"/>
                    <a:pt x="54" y="85"/>
                    <a:pt x="54" y="84"/>
                  </a:cubicBezTo>
                  <a:cubicBezTo>
                    <a:pt x="54" y="84"/>
                    <a:pt x="54" y="84"/>
                    <a:pt x="54" y="84"/>
                  </a:cubicBezTo>
                  <a:cubicBezTo>
                    <a:pt x="54" y="82"/>
                    <a:pt x="53" y="83"/>
                    <a:pt x="53" y="82"/>
                  </a:cubicBezTo>
                  <a:cubicBezTo>
                    <a:pt x="52" y="82"/>
                    <a:pt x="52" y="81"/>
                    <a:pt x="51" y="82"/>
                  </a:cubicBezTo>
                  <a:cubicBezTo>
                    <a:pt x="50" y="82"/>
                    <a:pt x="50" y="81"/>
                    <a:pt x="50" y="81"/>
                  </a:cubicBezTo>
                  <a:cubicBezTo>
                    <a:pt x="50" y="81"/>
                    <a:pt x="50" y="81"/>
                    <a:pt x="49" y="81"/>
                  </a:cubicBezTo>
                  <a:cubicBezTo>
                    <a:pt x="49" y="81"/>
                    <a:pt x="49" y="81"/>
                    <a:pt x="48" y="81"/>
                  </a:cubicBezTo>
                  <a:cubicBezTo>
                    <a:pt x="48" y="80"/>
                    <a:pt x="50" y="80"/>
                    <a:pt x="49" y="79"/>
                  </a:cubicBezTo>
                  <a:cubicBezTo>
                    <a:pt x="49" y="78"/>
                    <a:pt x="48" y="78"/>
                    <a:pt x="48" y="78"/>
                  </a:cubicBezTo>
                  <a:cubicBezTo>
                    <a:pt x="48" y="77"/>
                    <a:pt x="48" y="77"/>
                    <a:pt x="48" y="77"/>
                  </a:cubicBezTo>
                  <a:cubicBezTo>
                    <a:pt x="48" y="76"/>
                    <a:pt x="48" y="77"/>
                    <a:pt x="47" y="77"/>
                  </a:cubicBezTo>
                  <a:cubicBezTo>
                    <a:pt x="47" y="75"/>
                    <a:pt x="46" y="77"/>
                    <a:pt x="45" y="76"/>
                  </a:cubicBezTo>
                  <a:cubicBezTo>
                    <a:pt x="44" y="76"/>
                    <a:pt x="44" y="75"/>
                    <a:pt x="44" y="74"/>
                  </a:cubicBezTo>
                  <a:cubicBezTo>
                    <a:pt x="44" y="74"/>
                    <a:pt x="44" y="74"/>
                    <a:pt x="44" y="74"/>
                  </a:cubicBezTo>
                  <a:cubicBezTo>
                    <a:pt x="44" y="75"/>
                    <a:pt x="43" y="76"/>
                    <a:pt x="43" y="76"/>
                  </a:cubicBezTo>
                  <a:cubicBezTo>
                    <a:pt x="42" y="77"/>
                    <a:pt x="41" y="77"/>
                    <a:pt x="41" y="77"/>
                  </a:cubicBezTo>
                  <a:cubicBezTo>
                    <a:pt x="40" y="77"/>
                    <a:pt x="40" y="76"/>
                    <a:pt x="40" y="76"/>
                  </a:cubicBezTo>
                  <a:cubicBezTo>
                    <a:pt x="40" y="76"/>
                    <a:pt x="41" y="76"/>
                    <a:pt x="41" y="76"/>
                  </a:cubicBezTo>
                  <a:cubicBezTo>
                    <a:pt x="41" y="75"/>
                    <a:pt x="40" y="76"/>
                    <a:pt x="40" y="75"/>
                  </a:cubicBezTo>
                  <a:cubicBezTo>
                    <a:pt x="40" y="75"/>
                    <a:pt x="40" y="75"/>
                    <a:pt x="40" y="75"/>
                  </a:cubicBezTo>
                  <a:cubicBezTo>
                    <a:pt x="41" y="75"/>
                    <a:pt x="41" y="75"/>
                    <a:pt x="41" y="75"/>
                  </a:cubicBezTo>
                  <a:cubicBezTo>
                    <a:pt x="41" y="75"/>
                    <a:pt x="41" y="74"/>
                    <a:pt x="40" y="74"/>
                  </a:cubicBezTo>
                  <a:cubicBezTo>
                    <a:pt x="41" y="73"/>
                    <a:pt x="40" y="73"/>
                    <a:pt x="40" y="73"/>
                  </a:cubicBezTo>
                  <a:cubicBezTo>
                    <a:pt x="40" y="72"/>
                    <a:pt x="41" y="73"/>
                    <a:pt x="42" y="72"/>
                  </a:cubicBezTo>
                  <a:cubicBezTo>
                    <a:pt x="43" y="73"/>
                    <a:pt x="43" y="72"/>
                    <a:pt x="43" y="72"/>
                  </a:cubicBezTo>
                  <a:cubicBezTo>
                    <a:pt x="44" y="72"/>
                    <a:pt x="44" y="72"/>
                    <a:pt x="44" y="72"/>
                  </a:cubicBezTo>
                  <a:cubicBezTo>
                    <a:pt x="44" y="72"/>
                    <a:pt x="43" y="71"/>
                    <a:pt x="44" y="71"/>
                  </a:cubicBezTo>
                  <a:cubicBezTo>
                    <a:pt x="43" y="70"/>
                    <a:pt x="45" y="70"/>
                    <a:pt x="44" y="69"/>
                  </a:cubicBezTo>
                  <a:cubicBezTo>
                    <a:pt x="45" y="69"/>
                    <a:pt x="44" y="69"/>
                    <a:pt x="44" y="68"/>
                  </a:cubicBezTo>
                  <a:cubicBezTo>
                    <a:pt x="44" y="68"/>
                    <a:pt x="44" y="68"/>
                    <a:pt x="43" y="67"/>
                  </a:cubicBezTo>
                  <a:cubicBezTo>
                    <a:pt x="44" y="66"/>
                    <a:pt x="43" y="66"/>
                    <a:pt x="42" y="66"/>
                  </a:cubicBezTo>
                  <a:cubicBezTo>
                    <a:pt x="42" y="65"/>
                    <a:pt x="41" y="66"/>
                    <a:pt x="41" y="66"/>
                  </a:cubicBezTo>
                  <a:cubicBezTo>
                    <a:pt x="40" y="65"/>
                    <a:pt x="40" y="66"/>
                    <a:pt x="39" y="66"/>
                  </a:cubicBezTo>
                  <a:cubicBezTo>
                    <a:pt x="39" y="66"/>
                    <a:pt x="39" y="66"/>
                    <a:pt x="39" y="66"/>
                  </a:cubicBezTo>
                  <a:cubicBezTo>
                    <a:pt x="37" y="67"/>
                    <a:pt x="38" y="68"/>
                    <a:pt x="37" y="69"/>
                  </a:cubicBezTo>
                  <a:cubicBezTo>
                    <a:pt x="37" y="69"/>
                    <a:pt x="38" y="69"/>
                    <a:pt x="37" y="69"/>
                  </a:cubicBezTo>
                  <a:cubicBezTo>
                    <a:pt x="37" y="70"/>
                    <a:pt x="38" y="70"/>
                    <a:pt x="38" y="70"/>
                  </a:cubicBezTo>
                  <a:cubicBezTo>
                    <a:pt x="37" y="70"/>
                    <a:pt x="37" y="70"/>
                    <a:pt x="36" y="70"/>
                  </a:cubicBezTo>
                  <a:cubicBezTo>
                    <a:pt x="37" y="69"/>
                    <a:pt x="36" y="69"/>
                    <a:pt x="36" y="69"/>
                  </a:cubicBezTo>
                  <a:cubicBezTo>
                    <a:pt x="35" y="69"/>
                    <a:pt x="35" y="68"/>
                    <a:pt x="34" y="68"/>
                  </a:cubicBezTo>
                  <a:cubicBezTo>
                    <a:pt x="34" y="68"/>
                    <a:pt x="34" y="68"/>
                    <a:pt x="34" y="68"/>
                  </a:cubicBezTo>
                  <a:cubicBezTo>
                    <a:pt x="33" y="68"/>
                    <a:pt x="33" y="68"/>
                    <a:pt x="33" y="68"/>
                  </a:cubicBezTo>
                  <a:cubicBezTo>
                    <a:pt x="32" y="68"/>
                    <a:pt x="32" y="67"/>
                    <a:pt x="31" y="68"/>
                  </a:cubicBezTo>
                  <a:cubicBezTo>
                    <a:pt x="31" y="68"/>
                    <a:pt x="31" y="68"/>
                    <a:pt x="30" y="68"/>
                  </a:cubicBezTo>
                  <a:cubicBezTo>
                    <a:pt x="29" y="68"/>
                    <a:pt x="30" y="70"/>
                    <a:pt x="29" y="69"/>
                  </a:cubicBezTo>
                  <a:cubicBezTo>
                    <a:pt x="28" y="69"/>
                    <a:pt x="29" y="70"/>
                    <a:pt x="28" y="70"/>
                  </a:cubicBezTo>
                  <a:cubicBezTo>
                    <a:pt x="28" y="70"/>
                    <a:pt x="28" y="69"/>
                    <a:pt x="28" y="69"/>
                  </a:cubicBezTo>
                  <a:cubicBezTo>
                    <a:pt x="28" y="68"/>
                    <a:pt x="29" y="68"/>
                    <a:pt x="30" y="66"/>
                  </a:cubicBezTo>
                  <a:cubicBezTo>
                    <a:pt x="29" y="66"/>
                    <a:pt x="29" y="65"/>
                    <a:pt x="28" y="65"/>
                  </a:cubicBezTo>
                  <a:cubicBezTo>
                    <a:pt x="28" y="65"/>
                    <a:pt x="27" y="64"/>
                    <a:pt x="28" y="64"/>
                  </a:cubicBezTo>
                  <a:cubicBezTo>
                    <a:pt x="29" y="63"/>
                    <a:pt x="30" y="63"/>
                    <a:pt x="31" y="63"/>
                  </a:cubicBezTo>
                  <a:cubicBezTo>
                    <a:pt x="31" y="63"/>
                    <a:pt x="31" y="64"/>
                    <a:pt x="31" y="64"/>
                  </a:cubicBezTo>
                  <a:cubicBezTo>
                    <a:pt x="31" y="65"/>
                    <a:pt x="31" y="65"/>
                    <a:pt x="31" y="65"/>
                  </a:cubicBezTo>
                  <a:cubicBezTo>
                    <a:pt x="32" y="64"/>
                    <a:pt x="31" y="64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2" y="63"/>
                    <a:pt x="32" y="63"/>
                  </a:cubicBezTo>
                  <a:cubicBezTo>
                    <a:pt x="32" y="63"/>
                    <a:pt x="33" y="63"/>
                    <a:pt x="33" y="64"/>
                  </a:cubicBezTo>
                  <a:cubicBezTo>
                    <a:pt x="34" y="64"/>
                    <a:pt x="33" y="63"/>
                    <a:pt x="34" y="63"/>
                  </a:cubicBezTo>
                  <a:cubicBezTo>
                    <a:pt x="34" y="63"/>
                    <a:pt x="34" y="63"/>
                    <a:pt x="35" y="63"/>
                  </a:cubicBezTo>
                  <a:cubicBezTo>
                    <a:pt x="35" y="63"/>
                    <a:pt x="35" y="63"/>
                    <a:pt x="35" y="62"/>
                  </a:cubicBezTo>
                  <a:cubicBezTo>
                    <a:pt x="35" y="62"/>
                    <a:pt x="36" y="62"/>
                    <a:pt x="36" y="63"/>
                  </a:cubicBezTo>
                  <a:cubicBezTo>
                    <a:pt x="37" y="63"/>
                    <a:pt x="37" y="62"/>
                    <a:pt x="37" y="62"/>
                  </a:cubicBezTo>
                  <a:cubicBezTo>
                    <a:pt x="38" y="62"/>
                    <a:pt x="38" y="62"/>
                    <a:pt x="39" y="62"/>
                  </a:cubicBezTo>
                  <a:cubicBezTo>
                    <a:pt x="39" y="62"/>
                    <a:pt x="39" y="61"/>
                    <a:pt x="38" y="61"/>
                  </a:cubicBezTo>
                  <a:cubicBezTo>
                    <a:pt x="38" y="60"/>
                    <a:pt x="39" y="61"/>
                    <a:pt x="40" y="60"/>
                  </a:cubicBezTo>
                  <a:cubicBezTo>
                    <a:pt x="40" y="60"/>
                    <a:pt x="40" y="59"/>
                    <a:pt x="40" y="59"/>
                  </a:cubicBezTo>
                  <a:cubicBezTo>
                    <a:pt x="41" y="58"/>
                    <a:pt x="41" y="59"/>
                    <a:pt x="42" y="59"/>
                  </a:cubicBezTo>
                  <a:cubicBezTo>
                    <a:pt x="42" y="59"/>
                    <a:pt x="42" y="59"/>
                    <a:pt x="42" y="58"/>
                  </a:cubicBezTo>
                  <a:cubicBezTo>
                    <a:pt x="41" y="58"/>
                    <a:pt x="42" y="57"/>
                    <a:pt x="42" y="56"/>
                  </a:cubicBezTo>
                  <a:cubicBezTo>
                    <a:pt x="42" y="56"/>
                    <a:pt x="43" y="56"/>
                    <a:pt x="43" y="56"/>
                  </a:cubicBezTo>
                  <a:cubicBezTo>
                    <a:pt x="43" y="56"/>
                    <a:pt x="43" y="55"/>
                    <a:pt x="42" y="55"/>
                  </a:cubicBezTo>
                  <a:cubicBezTo>
                    <a:pt x="43" y="54"/>
                    <a:pt x="43" y="54"/>
                    <a:pt x="43" y="53"/>
                  </a:cubicBezTo>
                  <a:cubicBezTo>
                    <a:pt x="43" y="52"/>
                    <a:pt x="43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3"/>
                    <a:pt x="44" y="53"/>
                    <a:pt x="44" y="53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4" y="52"/>
                    <a:pt x="44" y="52"/>
                    <a:pt x="44" y="52"/>
                  </a:cubicBezTo>
                  <a:cubicBezTo>
                    <a:pt x="43" y="52"/>
                    <a:pt x="43" y="52"/>
                    <a:pt x="43" y="52"/>
                  </a:cubicBezTo>
                  <a:cubicBezTo>
                    <a:pt x="43" y="51"/>
                    <a:pt x="42" y="51"/>
                    <a:pt x="43" y="50"/>
                  </a:cubicBezTo>
                  <a:cubicBezTo>
                    <a:pt x="42" y="50"/>
                    <a:pt x="43" y="50"/>
                    <a:pt x="43" y="49"/>
                  </a:cubicBezTo>
                  <a:cubicBezTo>
                    <a:pt x="43" y="49"/>
                    <a:pt x="42" y="49"/>
                    <a:pt x="42" y="48"/>
                  </a:cubicBezTo>
                  <a:cubicBezTo>
                    <a:pt x="42" y="48"/>
                    <a:pt x="42" y="48"/>
                    <a:pt x="43" y="47"/>
                  </a:cubicBezTo>
                  <a:cubicBezTo>
                    <a:pt x="42" y="46"/>
                    <a:pt x="42" y="47"/>
                    <a:pt x="41" y="47"/>
                  </a:cubicBezTo>
                  <a:cubicBezTo>
                    <a:pt x="40" y="47"/>
                    <a:pt x="41" y="46"/>
                    <a:pt x="41" y="46"/>
                  </a:cubicBezTo>
                  <a:cubicBezTo>
                    <a:pt x="41" y="45"/>
                    <a:pt x="40" y="46"/>
                    <a:pt x="40" y="46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5"/>
                    <a:pt x="40" y="45"/>
                    <a:pt x="40" y="45"/>
                  </a:cubicBezTo>
                  <a:cubicBezTo>
                    <a:pt x="40" y="44"/>
                    <a:pt x="39" y="44"/>
                    <a:pt x="39" y="43"/>
                  </a:cubicBezTo>
                  <a:cubicBezTo>
                    <a:pt x="39" y="43"/>
                    <a:pt x="39" y="42"/>
                    <a:pt x="39" y="42"/>
                  </a:cubicBezTo>
                  <a:cubicBezTo>
                    <a:pt x="40" y="41"/>
                    <a:pt x="40" y="40"/>
                    <a:pt x="42" y="41"/>
                  </a:cubicBezTo>
                  <a:cubicBezTo>
                    <a:pt x="42" y="41"/>
                    <a:pt x="42" y="40"/>
                    <a:pt x="42" y="40"/>
                  </a:cubicBezTo>
                  <a:cubicBezTo>
                    <a:pt x="41" y="41"/>
                    <a:pt x="40" y="41"/>
                    <a:pt x="39" y="41"/>
                  </a:cubicBezTo>
                  <a:cubicBezTo>
                    <a:pt x="40" y="40"/>
                    <a:pt x="39" y="39"/>
                    <a:pt x="40" y="39"/>
                  </a:cubicBezTo>
                  <a:cubicBezTo>
                    <a:pt x="40" y="38"/>
                    <a:pt x="41" y="38"/>
                    <a:pt x="41" y="38"/>
                  </a:cubicBezTo>
                  <a:cubicBezTo>
                    <a:pt x="41" y="37"/>
                    <a:pt x="40" y="38"/>
                    <a:pt x="40" y="38"/>
                  </a:cubicBezTo>
                  <a:cubicBezTo>
                    <a:pt x="40" y="37"/>
                    <a:pt x="41" y="37"/>
                    <a:pt x="41" y="37"/>
                  </a:cubicBezTo>
                  <a:cubicBezTo>
                    <a:pt x="41" y="36"/>
                    <a:pt x="42" y="36"/>
                    <a:pt x="42" y="36"/>
                  </a:cubicBezTo>
                  <a:cubicBezTo>
                    <a:pt x="42" y="36"/>
                    <a:pt x="42" y="36"/>
                    <a:pt x="42" y="36"/>
                  </a:cubicBezTo>
                  <a:cubicBezTo>
                    <a:pt x="42" y="35"/>
                    <a:pt x="42" y="35"/>
                    <a:pt x="43" y="35"/>
                  </a:cubicBezTo>
                  <a:cubicBezTo>
                    <a:pt x="43" y="35"/>
                    <a:pt x="44" y="36"/>
                    <a:pt x="45" y="37"/>
                  </a:cubicBezTo>
                  <a:cubicBezTo>
                    <a:pt x="45" y="37"/>
                    <a:pt x="45" y="37"/>
                    <a:pt x="46" y="37"/>
                  </a:cubicBezTo>
                  <a:cubicBezTo>
                    <a:pt x="46" y="36"/>
                    <a:pt x="45" y="35"/>
                    <a:pt x="45" y="35"/>
                  </a:cubicBezTo>
                  <a:cubicBezTo>
                    <a:pt x="45" y="34"/>
                    <a:pt x="44" y="34"/>
                    <a:pt x="45" y="33"/>
                  </a:cubicBezTo>
                  <a:cubicBezTo>
                    <a:pt x="45" y="33"/>
                    <a:pt x="46" y="33"/>
                    <a:pt x="46" y="33"/>
                  </a:cubicBezTo>
                  <a:cubicBezTo>
                    <a:pt x="46" y="32"/>
                    <a:pt x="45" y="32"/>
                    <a:pt x="45" y="32"/>
                  </a:cubicBezTo>
                  <a:cubicBezTo>
                    <a:pt x="45" y="32"/>
                    <a:pt x="45" y="32"/>
                    <a:pt x="45" y="31"/>
                  </a:cubicBezTo>
                  <a:cubicBezTo>
                    <a:pt x="45" y="31"/>
                    <a:pt x="46" y="31"/>
                    <a:pt x="46" y="31"/>
                  </a:cubicBezTo>
                  <a:cubicBezTo>
                    <a:pt x="47" y="30"/>
                    <a:pt x="46" y="30"/>
                    <a:pt x="46" y="29"/>
                  </a:cubicBezTo>
                  <a:cubicBezTo>
                    <a:pt x="47" y="29"/>
                    <a:pt x="46" y="28"/>
                    <a:pt x="46" y="28"/>
                  </a:cubicBezTo>
                  <a:cubicBezTo>
                    <a:pt x="46" y="27"/>
                    <a:pt x="46" y="26"/>
                    <a:pt x="47" y="26"/>
                  </a:cubicBezTo>
                  <a:cubicBezTo>
                    <a:pt x="46" y="25"/>
                    <a:pt x="47" y="24"/>
                    <a:pt x="46" y="24"/>
                  </a:cubicBezTo>
                  <a:cubicBezTo>
                    <a:pt x="46" y="23"/>
                    <a:pt x="46" y="23"/>
                    <a:pt x="46" y="23"/>
                  </a:cubicBezTo>
                  <a:cubicBezTo>
                    <a:pt x="46" y="22"/>
                    <a:pt x="45" y="22"/>
                    <a:pt x="45" y="22"/>
                  </a:cubicBezTo>
                  <a:cubicBezTo>
                    <a:pt x="45" y="22"/>
                    <a:pt x="44" y="21"/>
                    <a:pt x="45" y="21"/>
                  </a:cubicBezTo>
                  <a:cubicBezTo>
                    <a:pt x="45" y="19"/>
                    <a:pt x="44" y="21"/>
                    <a:pt x="43" y="20"/>
                  </a:cubicBezTo>
                  <a:cubicBezTo>
                    <a:pt x="43" y="20"/>
                    <a:pt x="42" y="19"/>
                    <a:pt x="43" y="19"/>
                  </a:cubicBezTo>
                  <a:cubicBezTo>
                    <a:pt x="43" y="19"/>
                    <a:pt x="43" y="18"/>
                    <a:pt x="43" y="18"/>
                  </a:cubicBezTo>
                  <a:cubicBezTo>
                    <a:pt x="41" y="19"/>
                    <a:pt x="42" y="17"/>
                    <a:pt x="41" y="17"/>
                  </a:cubicBezTo>
                  <a:cubicBezTo>
                    <a:pt x="41" y="16"/>
                    <a:pt x="40" y="16"/>
                    <a:pt x="40" y="15"/>
                  </a:cubicBezTo>
                  <a:cubicBezTo>
                    <a:pt x="40" y="14"/>
                    <a:pt x="40" y="13"/>
                    <a:pt x="41" y="13"/>
                  </a:cubicBezTo>
                  <a:cubicBezTo>
                    <a:pt x="41" y="13"/>
                    <a:pt x="41" y="13"/>
                    <a:pt x="41" y="14"/>
                  </a:cubicBezTo>
                  <a:cubicBezTo>
                    <a:pt x="42" y="14"/>
                    <a:pt x="42" y="14"/>
                    <a:pt x="42" y="14"/>
                  </a:cubicBezTo>
                  <a:cubicBezTo>
                    <a:pt x="42" y="13"/>
                    <a:pt x="43" y="13"/>
                    <a:pt x="43" y="12"/>
                  </a:cubicBezTo>
                  <a:cubicBezTo>
                    <a:pt x="43" y="12"/>
                    <a:pt x="43" y="11"/>
                    <a:pt x="43" y="11"/>
                  </a:cubicBezTo>
                  <a:cubicBezTo>
                    <a:pt x="43" y="10"/>
                    <a:pt x="44" y="10"/>
                    <a:pt x="43" y="9"/>
                  </a:cubicBezTo>
                  <a:cubicBezTo>
                    <a:pt x="44" y="8"/>
                    <a:pt x="43" y="9"/>
                    <a:pt x="43" y="8"/>
                  </a:cubicBezTo>
                  <a:cubicBezTo>
                    <a:pt x="43" y="7"/>
                    <a:pt x="43" y="8"/>
                    <a:pt x="43" y="7"/>
                  </a:cubicBezTo>
                  <a:cubicBezTo>
                    <a:pt x="43" y="7"/>
                    <a:pt x="43" y="6"/>
                    <a:pt x="43" y="6"/>
                  </a:cubicBezTo>
                  <a:cubicBezTo>
                    <a:pt x="42" y="7"/>
                    <a:pt x="42" y="7"/>
                    <a:pt x="41" y="7"/>
                  </a:cubicBezTo>
                  <a:cubicBezTo>
                    <a:pt x="40" y="7"/>
                    <a:pt x="40" y="6"/>
                    <a:pt x="39" y="5"/>
                  </a:cubicBezTo>
                  <a:cubicBezTo>
                    <a:pt x="39" y="5"/>
                    <a:pt x="38" y="4"/>
                    <a:pt x="38" y="4"/>
                  </a:cubicBezTo>
                  <a:cubicBezTo>
                    <a:pt x="38" y="3"/>
                    <a:pt x="38" y="3"/>
                    <a:pt x="38" y="3"/>
                  </a:cubicBezTo>
                  <a:cubicBezTo>
                    <a:pt x="38" y="3"/>
                    <a:pt x="38" y="3"/>
                    <a:pt x="37" y="2"/>
                  </a:cubicBezTo>
                  <a:cubicBezTo>
                    <a:pt x="37" y="2"/>
                    <a:pt x="37" y="2"/>
                    <a:pt x="36" y="1"/>
                  </a:cubicBezTo>
                  <a:cubicBezTo>
                    <a:pt x="36" y="1"/>
                    <a:pt x="35" y="2"/>
                    <a:pt x="35" y="2"/>
                  </a:cubicBezTo>
                  <a:cubicBezTo>
                    <a:pt x="34" y="1"/>
                    <a:pt x="35" y="1"/>
                    <a:pt x="35" y="0"/>
                  </a:cubicBezTo>
                  <a:moveTo>
                    <a:pt x="45" y="84"/>
                  </a:moveTo>
                  <a:cubicBezTo>
                    <a:pt x="45" y="84"/>
                    <a:pt x="44" y="84"/>
                    <a:pt x="44" y="84"/>
                  </a:cubicBezTo>
                  <a:cubicBezTo>
                    <a:pt x="44" y="84"/>
                    <a:pt x="45" y="84"/>
                    <a:pt x="45" y="84"/>
                  </a:cubicBezTo>
                  <a:cubicBezTo>
                    <a:pt x="45" y="84"/>
                    <a:pt x="45" y="84"/>
                    <a:pt x="45" y="84"/>
                  </a:cubicBezTo>
                  <a:moveTo>
                    <a:pt x="40" y="78"/>
                  </a:move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cubicBezTo>
                    <a:pt x="40" y="78"/>
                    <a:pt x="40" y="78"/>
                    <a:pt x="40" y="78"/>
                  </a:cubicBezTo>
                  <a:moveTo>
                    <a:pt x="27" y="62"/>
                  </a:moveTo>
                  <a:cubicBezTo>
                    <a:pt x="28" y="62"/>
                    <a:pt x="28" y="63"/>
                    <a:pt x="28" y="63"/>
                  </a:cubicBezTo>
                  <a:cubicBezTo>
                    <a:pt x="27" y="64"/>
                    <a:pt x="26" y="63"/>
                    <a:pt x="25" y="63"/>
                  </a:cubicBezTo>
                  <a:cubicBezTo>
                    <a:pt x="25" y="62"/>
                    <a:pt x="25" y="62"/>
                    <a:pt x="25" y="62"/>
                  </a:cubicBezTo>
                  <a:cubicBezTo>
                    <a:pt x="25" y="63"/>
                    <a:pt x="27" y="62"/>
                    <a:pt x="27" y="62"/>
                  </a:cubicBezTo>
                  <a:moveTo>
                    <a:pt x="35" y="3"/>
                  </a:moveTo>
                  <a:cubicBezTo>
                    <a:pt x="35" y="3"/>
                    <a:pt x="35" y="3"/>
                    <a:pt x="35" y="3"/>
                  </a:cubicBezTo>
                  <a:cubicBezTo>
                    <a:pt x="35" y="3"/>
                    <a:pt x="35" y="3"/>
                    <a:pt x="35" y="3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32" name="组合 3"/>
            <p:cNvGrpSpPr/>
            <p:nvPr/>
          </p:nvGrpSpPr>
          <p:grpSpPr>
            <a:xfrm>
              <a:off x="0" y="446572"/>
              <a:ext cx="2818895" cy="834055"/>
              <a:chExt cx="1695450" cy="501650"/>
            </a:xfrm>
          </p:grpSpPr>
          <p:sp>
            <p:nvSpPr>
              <p:cNvPr id="34" name="Freeform 486"/>
              <p:cNvSpPr>
                <a:spLocks noChangeArrowheads="1"/>
              </p:cNvSpPr>
              <p:nvPr/>
            </p:nvSpPr>
            <p:spPr bwMode="auto">
              <a:xfrm>
                <a:off x="1304925" y="369887"/>
                <a:ext cx="38100" cy="26988"/>
              </a:xfrm>
              <a:custGeom>
                <a:gdLst>
                  <a:gd name="T0" fmla="*/ 2147483646 w 10"/>
                  <a:gd name="T1" fmla="*/ 2147483646 h 7"/>
                  <a:gd name="T2" fmla="*/ 2147483646 w 10"/>
                  <a:gd name="T3" fmla="*/ 2147483646 h 7"/>
                  <a:gd name="T4" fmla="*/ 2147483646 w 10"/>
                  <a:gd name="T5" fmla="*/ 2147483646 h 7"/>
                  <a:gd name="T6" fmla="*/ 2147483646 w 10"/>
                  <a:gd name="T7" fmla="*/ 2147483646 h 7"/>
                  <a:gd name="T8" fmla="*/ 2147483646 w 10"/>
                  <a:gd name="T9" fmla="*/ 2147483646 h 7"/>
                  <a:gd name="T10" fmla="*/ 2147483646 w 10"/>
                  <a:gd name="T11" fmla="*/ 2147483646 h 7"/>
                  <a:gd name="T12" fmla="*/ 2147483646 w 10"/>
                  <a:gd name="T13" fmla="*/ 2147483646 h 7"/>
                  <a:gd name="T14" fmla="*/ 2147483646 w 10"/>
                  <a:gd name="T15" fmla="*/ 2147483646 h 7"/>
                  <a:gd name="T16" fmla="*/ 0 w 10"/>
                  <a:gd name="T17" fmla="*/ 2147483646 h 7"/>
                  <a:gd name="T18" fmla="*/ 0 w 10"/>
                  <a:gd name="T19" fmla="*/ 2147483646 h 7"/>
                  <a:gd name="T20" fmla="*/ 2147483646 w 10"/>
                  <a:gd name="T21" fmla="*/ 0 h 7"/>
                  <a:gd name="T22" fmla="*/ 2147483646 w 10"/>
                  <a:gd name="T23" fmla="*/ 0 h 7"/>
                  <a:gd name="T24" fmla="*/ 2147483646 w 10"/>
                  <a:gd name="T25" fmla="*/ 2147483646 h 7"/>
                  <a:gd name="T26" fmla="*/ 2147483646 w 10"/>
                  <a:gd name="T27" fmla="*/ 2147483646 h 7"/>
                  <a:gd name="T28" fmla="*/ 2147483646 w 10"/>
                  <a:gd name="T29" fmla="*/ 214748364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5" name="Freeform 487"/>
              <p:cNvSpPr>
                <a:spLocks noChangeArrowheads="1"/>
              </p:cNvSpPr>
              <p:nvPr/>
            </p:nvSpPr>
            <p:spPr bwMode="auto">
              <a:xfrm>
                <a:off x="1233488" y="233362"/>
                <a:ext cx="38100" cy="19050"/>
              </a:xfrm>
              <a:custGeom>
                <a:gdLst>
                  <a:gd name="T0" fmla="*/ 2147483646 w 10"/>
                  <a:gd name="T1" fmla="*/ 2147483646 h 5"/>
                  <a:gd name="T2" fmla="*/ 2147483646 w 10"/>
                  <a:gd name="T3" fmla="*/ 2147483646 h 5"/>
                  <a:gd name="T4" fmla="*/ 2147483646 w 10"/>
                  <a:gd name="T5" fmla="*/ 2147483646 h 5"/>
                  <a:gd name="T6" fmla="*/ 2147483646 w 10"/>
                  <a:gd name="T7" fmla="*/ 2147483646 h 5"/>
                  <a:gd name="T8" fmla="*/ 2147483646 w 10"/>
                  <a:gd name="T9" fmla="*/ 2147483646 h 5"/>
                  <a:gd name="T10" fmla="*/ 0 w 10"/>
                  <a:gd name="T11" fmla="*/ 2147483646 h 5"/>
                  <a:gd name="T12" fmla="*/ 0 w 10"/>
                  <a:gd name="T13" fmla="*/ 2147483646 h 5"/>
                  <a:gd name="T14" fmla="*/ 2147483646 w 10"/>
                  <a:gd name="T15" fmla="*/ 0 h 5"/>
                  <a:gd name="T16" fmla="*/ 2147483646 w 10"/>
                  <a:gd name="T17" fmla="*/ 2147483646 h 5"/>
                  <a:gd name="T18" fmla="*/ 2147483646 w 10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6" name="Freeform 488"/>
              <p:cNvSpPr>
                <a:spLocks noChangeArrowheads="1"/>
              </p:cNvSpPr>
              <p:nvPr/>
            </p:nvSpPr>
            <p:spPr bwMode="auto">
              <a:xfrm>
                <a:off x="1195388" y="238125"/>
                <a:ext cx="22225" cy="14288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2147483646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7" name="Freeform 489"/>
              <p:cNvSpPr>
                <a:spLocks noChangeArrowheads="1"/>
              </p:cNvSpPr>
              <p:nvPr/>
            </p:nvSpPr>
            <p:spPr bwMode="auto">
              <a:xfrm>
                <a:off x="1162050" y="400050"/>
                <a:ext cx="41275" cy="22225"/>
              </a:xfrm>
              <a:custGeom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2147483646 w 11"/>
                  <a:gd name="T13" fmla="*/ 2147483646 h 6"/>
                  <a:gd name="T14" fmla="*/ 2147483646 w 11"/>
                  <a:gd name="T15" fmla="*/ 0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2147483646 h 6"/>
                  <a:gd name="T22" fmla="*/ 2147483646 w 11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8" name="Freeform 490"/>
              <p:cNvSpPr>
                <a:spLocks noChangeArrowheads="1"/>
              </p:cNvSpPr>
              <p:nvPr/>
            </p:nvSpPr>
            <p:spPr bwMode="auto">
              <a:xfrm>
                <a:off x="1143000" y="298450"/>
                <a:ext cx="11113" cy="3175"/>
              </a:xfrm>
              <a:custGeom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2147483646 w 3"/>
                  <a:gd name="T5" fmla="*/ 0 h 1"/>
                  <a:gd name="T6" fmla="*/ 2147483646 w 3"/>
                  <a:gd name="T7" fmla="*/ 0 h 1"/>
                  <a:gd name="T8" fmla="*/ 2147483646 w 3"/>
                  <a:gd name="T9" fmla="*/ 0 h 1"/>
                  <a:gd name="T10" fmla="*/ 2147483646 w 3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9" name="Freeform 491"/>
              <p:cNvSpPr>
                <a:spLocks noChangeArrowheads="1"/>
              </p:cNvSpPr>
              <p:nvPr/>
            </p:nvSpPr>
            <p:spPr bwMode="auto">
              <a:xfrm>
                <a:off x="1101725" y="271462"/>
                <a:ext cx="14288" cy="11113"/>
              </a:xfrm>
              <a:custGeom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0" name="Freeform 492"/>
              <p:cNvSpPr>
                <a:spLocks noChangeArrowheads="1"/>
              </p:cNvSpPr>
              <p:nvPr/>
            </p:nvSpPr>
            <p:spPr bwMode="auto">
              <a:xfrm>
                <a:off x="1071563" y="287337"/>
                <a:ext cx="33338" cy="14288"/>
              </a:xfrm>
              <a:custGeom>
                <a:gdLst>
                  <a:gd name="T0" fmla="*/ 2147483646 w 9"/>
                  <a:gd name="T1" fmla="*/ 2147483646 h 4"/>
                  <a:gd name="T2" fmla="*/ 2147483646 w 9"/>
                  <a:gd name="T3" fmla="*/ 2147483646 h 4"/>
                  <a:gd name="T4" fmla="*/ 2147483646 w 9"/>
                  <a:gd name="T5" fmla="*/ 2147483646 h 4"/>
                  <a:gd name="T6" fmla="*/ 2147483646 w 9"/>
                  <a:gd name="T7" fmla="*/ 2147483646 h 4"/>
                  <a:gd name="T8" fmla="*/ 2147483646 w 9"/>
                  <a:gd name="T9" fmla="*/ 2147483646 h 4"/>
                  <a:gd name="T10" fmla="*/ 2147483646 w 9"/>
                  <a:gd name="T11" fmla="*/ 2147483646 h 4"/>
                  <a:gd name="T12" fmla="*/ 2147483646 w 9"/>
                  <a:gd name="T13" fmla="*/ 2147483646 h 4"/>
                  <a:gd name="T14" fmla="*/ 0 w 9"/>
                  <a:gd name="T15" fmla="*/ 2147483646 h 4"/>
                  <a:gd name="T16" fmla="*/ 2147483646 w 9"/>
                  <a:gd name="T17" fmla="*/ 2147483646 h 4"/>
                  <a:gd name="T18" fmla="*/ 2147483646 w 9"/>
                  <a:gd name="T19" fmla="*/ 2147483646 h 4"/>
                  <a:gd name="T20" fmla="*/ 2147483646 w 9"/>
                  <a:gd name="T21" fmla="*/ 0 h 4"/>
                  <a:gd name="T22" fmla="*/ 2147483646 w 9"/>
                  <a:gd name="T23" fmla="*/ 0 h 4"/>
                  <a:gd name="T24" fmla="*/ 2147483646 w 9"/>
                  <a:gd name="T25" fmla="*/ 2147483646 h 4"/>
                  <a:gd name="T26" fmla="*/ 2147483646 w 9"/>
                  <a:gd name="T27" fmla="*/ 2147483646 h 4"/>
                  <a:gd name="T28" fmla="*/ 2147483646 w 9"/>
                  <a:gd name="T29" fmla="*/ 2147483646 h 4"/>
                  <a:gd name="T30" fmla="*/ 2147483646 w 9"/>
                  <a:gd name="T31" fmla="*/ 2147483646 h 4"/>
                  <a:gd name="T32" fmla="*/ 2147483646 w 9"/>
                  <a:gd name="T33" fmla="*/ 2147483646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1" name="Freeform 493"/>
              <p:cNvSpPr>
                <a:spLocks noChangeArrowheads="1"/>
              </p:cNvSpPr>
              <p:nvPr/>
            </p:nvSpPr>
            <p:spPr bwMode="auto">
              <a:xfrm>
                <a:off x="969963" y="131762"/>
                <a:ext cx="71438" cy="41275"/>
              </a:xfrm>
              <a:custGeom>
                <a:gdLst>
                  <a:gd name="T0" fmla="*/ 2147483646 w 19"/>
                  <a:gd name="T1" fmla="*/ 2147483646 h 11"/>
                  <a:gd name="T2" fmla="*/ 2147483646 w 19"/>
                  <a:gd name="T3" fmla="*/ 2147483646 h 11"/>
                  <a:gd name="T4" fmla="*/ 2147483646 w 19"/>
                  <a:gd name="T5" fmla="*/ 2147483646 h 11"/>
                  <a:gd name="T6" fmla="*/ 2147483646 w 19"/>
                  <a:gd name="T7" fmla="*/ 2147483646 h 11"/>
                  <a:gd name="T8" fmla="*/ 2147483646 w 19"/>
                  <a:gd name="T9" fmla="*/ 2147483646 h 11"/>
                  <a:gd name="T10" fmla="*/ 2147483646 w 19"/>
                  <a:gd name="T11" fmla="*/ 2147483646 h 11"/>
                  <a:gd name="T12" fmla="*/ 2147483646 w 19"/>
                  <a:gd name="T13" fmla="*/ 2147483646 h 11"/>
                  <a:gd name="T14" fmla="*/ 2147483646 w 19"/>
                  <a:gd name="T15" fmla="*/ 2147483646 h 11"/>
                  <a:gd name="T16" fmla="*/ 2147483646 w 19"/>
                  <a:gd name="T17" fmla="*/ 2147483646 h 11"/>
                  <a:gd name="T18" fmla="*/ 2147483646 w 19"/>
                  <a:gd name="T19" fmla="*/ 2147483646 h 11"/>
                  <a:gd name="T20" fmla="*/ 2147483646 w 19"/>
                  <a:gd name="T21" fmla="*/ 2147483646 h 11"/>
                  <a:gd name="T22" fmla="*/ 2147483646 w 19"/>
                  <a:gd name="T23" fmla="*/ 2147483646 h 11"/>
                  <a:gd name="T24" fmla="*/ 2147483646 w 19"/>
                  <a:gd name="T25" fmla="*/ 2147483646 h 11"/>
                  <a:gd name="T26" fmla="*/ 2147483646 w 19"/>
                  <a:gd name="T27" fmla="*/ 2147483646 h 11"/>
                  <a:gd name="T28" fmla="*/ 2147483646 w 19"/>
                  <a:gd name="T29" fmla="*/ 2147483646 h 11"/>
                  <a:gd name="T30" fmla="*/ 2147483646 w 19"/>
                  <a:gd name="T31" fmla="*/ 2147483646 h 11"/>
                  <a:gd name="T32" fmla="*/ 0 w 19"/>
                  <a:gd name="T33" fmla="*/ 2147483646 h 11"/>
                  <a:gd name="T34" fmla="*/ 2147483646 w 19"/>
                  <a:gd name="T35" fmla="*/ 2147483646 h 11"/>
                  <a:gd name="T36" fmla="*/ 2147483646 w 19"/>
                  <a:gd name="T37" fmla="*/ 2147483646 h 11"/>
                  <a:gd name="T38" fmla="*/ 2147483646 w 19"/>
                  <a:gd name="T39" fmla="*/ 2147483646 h 11"/>
                  <a:gd name="T40" fmla="*/ 2147483646 w 19"/>
                  <a:gd name="T41" fmla="*/ 2147483646 h 11"/>
                  <a:gd name="T42" fmla="*/ 2147483646 w 19"/>
                  <a:gd name="T43" fmla="*/ 2147483646 h 11"/>
                  <a:gd name="T44" fmla="*/ 2147483646 w 19"/>
                  <a:gd name="T45" fmla="*/ 2147483646 h 11"/>
                  <a:gd name="T46" fmla="*/ 2147483646 w 19"/>
                  <a:gd name="T47" fmla="*/ 2147483646 h 11"/>
                  <a:gd name="T48" fmla="*/ 2147483646 w 19"/>
                  <a:gd name="T49" fmla="*/ 2147483646 h 11"/>
                  <a:gd name="T50" fmla="*/ 2147483646 w 19"/>
                  <a:gd name="T51" fmla="*/ 2147483646 h 11"/>
                  <a:gd name="T52" fmla="*/ 2147483646 w 19"/>
                  <a:gd name="T53" fmla="*/ 2147483646 h 11"/>
                  <a:gd name="T54" fmla="*/ 2147483646 w 19"/>
                  <a:gd name="T55" fmla="*/ 0 h 11"/>
                  <a:gd name="T56" fmla="*/ 2147483646 w 19"/>
                  <a:gd name="T57" fmla="*/ 2147483646 h 11"/>
                  <a:gd name="T58" fmla="*/ 2147483646 w 19"/>
                  <a:gd name="T59" fmla="*/ 2147483646 h 11"/>
                  <a:gd name="T60" fmla="*/ 2147483646 w 19"/>
                  <a:gd name="T61" fmla="*/ 2147483646 h 11"/>
                  <a:gd name="T62" fmla="*/ 2147483646 w 19"/>
                  <a:gd name="T63" fmla="*/ 2147483646 h 11"/>
                  <a:gd name="T64" fmla="*/ 2147483646 w 19"/>
                  <a:gd name="T65" fmla="*/ 2147483646 h 11"/>
                  <a:gd name="T66" fmla="*/ 2147483646 w 19"/>
                  <a:gd name="T67" fmla="*/ 2147483646 h 11"/>
                  <a:gd name="T68" fmla="*/ 2147483646 w 19"/>
                  <a:gd name="T69" fmla="*/ 2147483646 h 11"/>
                  <a:gd name="T70" fmla="*/ 2147483646 w 19"/>
                  <a:gd name="T71" fmla="*/ 2147483646 h 11"/>
                  <a:gd name="T72" fmla="*/ 2147483646 w 19"/>
                  <a:gd name="T73" fmla="*/ 2147483646 h 11"/>
                  <a:gd name="T74" fmla="*/ 2147483646 w 19"/>
                  <a:gd name="T75" fmla="*/ 2147483646 h 11"/>
                  <a:gd name="T76" fmla="*/ 2147483646 w 19"/>
                  <a:gd name="T77" fmla="*/ 2147483646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2" name="Freeform 494"/>
              <p:cNvSpPr>
                <a:spLocks noChangeArrowheads="1"/>
              </p:cNvSpPr>
              <p:nvPr/>
            </p:nvSpPr>
            <p:spPr bwMode="auto">
              <a:xfrm>
                <a:off x="1041400" y="287337"/>
                <a:ext cx="33338" cy="17463"/>
              </a:xfrm>
              <a:custGeom>
                <a:gdLst>
                  <a:gd name="T0" fmla="*/ 2147483646 w 9"/>
                  <a:gd name="T1" fmla="*/ 2147483646 h 5"/>
                  <a:gd name="T2" fmla="*/ 2147483646 w 9"/>
                  <a:gd name="T3" fmla="*/ 2147483646 h 5"/>
                  <a:gd name="T4" fmla="*/ 2147483646 w 9"/>
                  <a:gd name="T5" fmla="*/ 2147483646 h 5"/>
                  <a:gd name="T6" fmla="*/ 2147483646 w 9"/>
                  <a:gd name="T7" fmla="*/ 2147483646 h 5"/>
                  <a:gd name="T8" fmla="*/ 2147483646 w 9"/>
                  <a:gd name="T9" fmla="*/ 2147483646 h 5"/>
                  <a:gd name="T10" fmla="*/ 2147483646 w 9"/>
                  <a:gd name="T11" fmla="*/ 2147483646 h 5"/>
                  <a:gd name="T12" fmla="*/ 2147483646 w 9"/>
                  <a:gd name="T13" fmla="*/ 2147483646 h 5"/>
                  <a:gd name="T14" fmla="*/ 2147483646 w 9"/>
                  <a:gd name="T15" fmla="*/ 2147483646 h 5"/>
                  <a:gd name="T16" fmla="*/ 2147483646 w 9"/>
                  <a:gd name="T17" fmla="*/ 0 h 5"/>
                  <a:gd name="T18" fmla="*/ 2147483646 w 9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3" name="Freeform 495"/>
              <p:cNvSpPr>
                <a:spLocks noChangeArrowheads="1"/>
              </p:cNvSpPr>
              <p:nvPr/>
            </p:nvSpPr>
            <p:spPr bwMode="auto">
              <a:xfrm>
                <a:off x="1060450" y="301625"/>
                <a:ext cx="14288" cy="11113"/>
              </a:xfrm>
              <a:custGeom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0 w 4"/>
                  <a:gd name="T7" fmla="*/ 2147483646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2147483646 w 4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4" name="Freeform 496"/>
              <p:cNvSpPr>
                <a:spLocks noChangeArrowheads="1"/>
              </p:cNvSpPr>
              <p:nvPr/>
            </p:nvSpPr>
            <p:spPr bwMode="auto">
              <a:xfrm>
                <a:off x="909638" y="41275"/>
                <a:ext cx="66675" cy="49213"/>
              </a:xfrm>
              <a:custGeom>
                <a:gdLst>
                  <a:gd name="T0" fmla="*/ 2147483646 w 18"/>
                  <a:gd name="T1" fmla="*/ 2147483646 h 13"/>
                  <a:gd name="T2" fmla="*/ 2147483646 w 18"/>
                  <a:gd name="T3" fmla="*/ 2147483646 h 13"/>
                  <a:gd name="T4" fmla="*/ 2147483646 w 18"/>
                  <a:gd name="T5" fmla="*/ 2147483646 h 13"/>
                  <a:gd name="T6" fmla="*/ 2147483646 w 18"/>
                  <a:gd name="T7" fmla="*/ 2147483646 h 13"/>
                  <a:gd name="T8" fmla="*/ 2147483646 w 18"/>
                  <a:gd name="T9" fmla="*/ 2147483646 h 13"/>
                  <a:gd name="T10" fmla="*/ 2147483646 w 18"/>
                  <a:gd name="T11" fmla="*/ 2147483646 h 13"/>
                  <a:gd name="T12" fmla="*/ 2147483646 w 18"/>
                  <a:gd name="T13" fmla="*/ 2147483646 h 13"/>
                  <a:gd name="T14" fmla="*/ 2147483646 w 18"/>
                  <a:gd name="T15" fmla="*/ 2147483646 h 13"/>
                  <a:gd name="T16" fmla="*/ 2147483646 w 18"/>
                  <a:gd name="T17" fmla="*/ 2147483646 h 13"/>
                  <a:gd name="T18" fmla="*/ 2147483646 w 18"/>
                  <a:gd name="T19" fmla="*/ 2147483646 h 13"/>
                  <a:gd name="T20" fmla="*/ 2147483646 w 18"/>
                  <a:gd name="T21" fmla="*/ 2147483646 h 13"/>
                  <a:gd name="T22" fmla="*/ 2147483646 w 18"/>
                  <a:gd name="T23" fmla="*/ 2147483646 h 13"/>
                  <a:gd name="T24" fmla="*/ 2147483646 w 18"/>
                  <a:gd name="T25" fmla="*/ 2147483646 h 13"/>
                  <a:gd name="T26" fmla="*/ 0 w 18"/>
                  <a:gd name="T27" fmla="*/ 2147483646 h 13"/>
                  <a:gd name="T28" fmla="*/ 2147483646 w 18"/>
                  <a:gd name="T29" fmla="*/ 2147483646 h 13"/>
                  <a:gd name="T30" fmla="*/ 2147483646 w 18"/>
                  <a:gd name="T31" fmla="*/ 2147483646 h 13"/>
                  <a:gd name="T32" fmla="*/ 2147483646 w 18"/>
                  <a:gd name="T33" fmla="*/ 2147483646 h 13"/>
                  <a:gd name="T34" fmla="*/ 2147483646 w 18"/>
                  <a:gd name="T35" fmla="*/ 2147483646 h 13"/>
                  <a:gd name="T36" fmla="*/ 2147483646 w 18"/>
                  <a:gd name="T37" fmla="*/ 2147483646 h 13"/>
                  <a:gd name="T38" fmla="*/ 2147483646 w 18"/>
                  <a:gd name="T39" fmla="*/ 2147483646 h 13"/>
                  <a:gd name="T40" fmla="*/ 2147483646 w 18"/>
                  <a:gd name="T41" fmla="*/ 2147483646 h 13"/>
                  <a:gd name="T42" fmla="*/ 2147483646 w 18"/>
                  <a:gd name="T43" fmla="*/ 2147483646 h 13"/>
                  <a:gd name="T44" fmla="*/ 2147483646 w 18"/>
                  <a:gd name="T45" fmla="*/ 2147483646 h 13"/>
                  <a:gd name="T46" fmla="*/ 2147483646 w 18"/>
                  <a:gd name="T47" fmla="*/ 2147483646 h 13"/>
                  <a:gd name="T48" fmla="*/ 2147483646 w 18"/>
                  <a:gd name="T49" fmla="*/ 2147483646 h 13"/>
                  <a:gd name="T50" fmla="*/ 2147483646 w 18"/>
                  <a:gd name="T51" fmla="*/ 2147483646 h 13"/>
                  <a:gd name="T52" fmla="*/ 2147483646 w 18"/>
                  <a:gd name="T53" fmla="*/ 2147483646 h 13"/>
                  <a:gd name="T54" fmla="*/ 2147483646 w 18"/>
                  <a:gd name="T55" fmla="*/ 2147483646 h 13"/>
                  <a:gd name="T56" fmla="*/ 2147483646 w 18"/>
                  <a:gd name="T57" fmla="*/ 2147483646 h 13"/>
                  <a:gd name="T58" fmla="*/ 2147483646 w 18"/>
                  <a:gd name="T59" fmla="*/ 2147483646 h 13"/>
                  <a:gd name="T60" fmla="*/ 2147483646 w 18"/>
                  <a:gd name="T61" fmla="*/ 2147483646 h 13"/>
                  <a:gd name="T62" fmla="*/ 2147483646 w 18"/>
                  <a:gd name="T63" fmla="*/ 2147483646 h 13"/>
                  <a:gd name="T64" fmla="*/ 2147483646 w 18"/>
                  <a:gd name="T65" fmla="*/ 2147483646 h 13"/>
                  <a:gd name="T66" fmla="*/ 2147483646 w 18"/>
                  <a:gd name="T67" fmla="*/ 2147483646 h 13"/>
                  <a:gd name="T68" fmla="*/ 2147483646 w 18"/>
                  <a:gd name="T69" fmla="*/ 2147483646 h 13"/>
                  <a:gd name="T70" fmla="*/ 2147483646 w 18"/>
                  <a:gd name="T71" fmla="*/ 0 h 13"/>
                  <a:gd name="T72" fmla="*/ 2147483646 w 18"/>
                  <a:gd name="T73" fmla="*/ 0 h 13"/>
                  <a:gd name="T74" fmla="*/ 2147483646 w 18"/>
                  <a:gd name="T75" fmla="*/ 0 h 13"/>
                  <a:gd name="T76" fmla="*/ 2147483646 w 18"/>
                  <a:gd name="T77" fmla="*/ 0 h 13"/>
                  <a:gd name="T78" fmla="*/ 2147483646 w 18"/>
                  <a:gd name="T79" fmla="*/ 2147483646 h 13"/>
                  <a:gd name="T80" fmla="*/ 2147483646 w 18"/>
                  <a:gd name="T81" fmla="*/ 0 h 13"/>
                  <a:gd name="T82" fmla="*/ 2147483646 w 18"/>
                  <a:gd name="T83" fmla="*/ 2147483646 h 13"/>
                  <a:gd name="T84" fmla="*/ 2147483646 w 18"/>
                  <a:gd name="T85" fmla="*/ 0 h 13"/>
                  <a:gd name="T86" fmla="*/ 2147483646 w 18"/>
                  <a:gd name="T87" fmla="*/ 2147483646 h 13"/>
                  <a:gd name="T88" fmla="*/ 2147483646 w 18"/>
                  <a:gd name="T89" fmla="*/ 2147483646 h 13"/>
                  <a:gd name="T90" fmla="*/ 2147483646 w 18"/>
                  <a:gd name="T91" fmla="*/ 2147483646 h 13"/>
                  <a:gd name="T92" fmla="*/ 2147483646 w 18"/>
                  <a:gd name="T93" fmla="*/ 2147483646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5" name="Freeform 497"/>
              <p:cNvSpPr>
                <a:spLocks noChangeArrowheads="1"/>
              </p:cNvSpPr>
              <p:nvPr/>
            </p:nvSpPr>
            <p:spPr bwMode="auto">
              <a:xfrm>
                <a:off x="981075" y="274637"/>
                <a:ext cx="60325" cy="34925"/>
              </a:xfrm>
              <a:custGeom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0 h 9"/>
                  <a:gd name="T22" fmla="*/ 2147483646 w 16"/>
                  <a:gd name="T23" fmla="*/ 2147483646 h 9"/>
                  <a:gd name="T24" fmla="*/ 2147483646 w 16"/>
                  <a:gd name="T25" fmla="*/ 2147483646 h 9"/>
                  <a:gd name="T26" fmla="*/ 2147483646 w 16"/>
                  <a:gd name="T27" fmla="*/ 2147483646 h 9"/>
                  <a:gd name="T28" fmla="*/ 2147483646 w 16"/>
                  <a:gd name="T29" fmla="*/ 2147483646 h 9"/>
                  <a:gd name="T30" fmla="*/ 2147483646 w 16"/>
                  <a:gd name="T31" fmla="*/ 2147483646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6" name="Freeform 498"/>
              <p:cNvSpPr>
                <a:spLocks noChangeArrowheads="1"/>
              </p:cNvSpPr>
              <p:nvPr/>
            </p:nvSpPr>
            <p:spPr bwMode="auto">
              <a:xfrm>
                <a:off x="1017588" y="334962"/>
                <a:ext cx="42863" cy="30163"/>
              </a:xfrm>
              <a:custGeom>
                <a:gdLst>
                  <a:gd name="T0" fmla="*/ 2147483646 w 11"/>
                  <a:gd name="T1" fmla="*/ 2147483646 h 8"/>
                  <a:gd name="T2" fmla="*/ 2147483646 w 11"/>
                  <a:gd name="T3" fmla="*/ 2147483646 h 8"/>
                  <a:gd name="T4" fmla="*/ 2147483646 w 11"/>
                  <a:gd name="T5" fmla="*/ 2147483646 h 8"/>
                  <a:gd name="T6" fmla="*/ 2147483646 w 11"/>
                  <a:gd name="T7" fmla="*/ 2147483646 h 8"/>
                  <a:gd name="T8" fmla="*/ 2147483646 w 11"/>
                  <a:gd name="T9" fmla="*/ 2147483646 h 8"/>
                  <a:gd name="T10" fmla="*/ 2147483646 w 11"/>
                  <a:gd name="T11" fmla="*/ 2147483646 h 8"/>
                  <a:gd name="T12" fmla="*/ 2147483646 w 11"/>
                  <a:gd name="T13" fmla="*/ 2147483646 h 8"/>
                  <a:gd name="T14" fmla="*/ 2147483646 w 11"/>
                  <a:gd name="T15" fmla="*/ 2147483646 h 8"/>
                  <a:gd name="T16" fmla="*/ 2147483646 w 11"/>
                  <a:gd name="T17" fmla="*/ 2147483646 h 8"/>
                  <a:gd name="T18" fmla="*/ 2147483646 w 11"/>
                  <a:gd name="T19" fmla="*/ 0 h 8"/>
                  <a:gd name="T20" fmla="*/ 2147483646 w 11"/>
                  <a:gd name="T21" fmla="*/ 0 h 8"/>
                  <a:gd name="T22" fmla="*/ 2147483646 w 11"/>
                  <a:gd name="T23" fmla="*/ 0 h 8"/>
                  <a:gd name="T24" fmla="*/ 2147483646 w 11"/>
                  <a:gd name="T25" fmla="*/ 2147483646 h 8"/>
                  <a:gd name="T26" fmla="*/ 2147483646 w 11"/>
                  <a:gd name="T27" fmla="*/ 0 h 8"/>
                  <a:gd name="T28" fmla="*/ 2147483646 w 11"/>
                  <a:gd name="T29" fmla="*/ 0 h 8"/>
                  <a:gd name="T30" fmla="*/ 2147483646 w 11"/>
                  <a:gd name="T31" fmla="*/ 2147483646 h 8"/>
                  <a:gd name="T32" fmla="*/ 2147483646 w 11"/>
                  <a:gd name="T33" fmla="*/ 2147483646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7" name="Freeform 499"/>
              <p:cNvSpPr>
                <a:spLocks noChangeArrowheads="1"/>
              </p:cNvSpPr>
              <p:nvPr/>
            </p:nvSpPr>
            <p:spPr bwMode="auto">
              <a:xfrm>
                <a:off x="1044575" y="411162"/>
                <a:ext cx="30163" cy="30163"/>
              </a:xfrm>
              <a:custGeom>
                <a:gdLst>
                  <a:gd name="T0" fmla="*/ 2147483646 w 8"/>
                  <a:gd name="T1" fmla="*/ 2147483646 h 8"/>
                  <a:gd name="T2" fmla="*/ 2147483646 w 8"/>
                  <a:gd name="T3" fmla="*/ 2147483646 h 8"/>
                  <a:gd name="T4" fmla="*/ 2147483646 w 8"/>
                  <a:gd name="T5" fmla="*/ 2147483646 h 8"/>
                  <a:gd name="T6" fmla="*/ 2147483646 w 8"/>
                  <a:gd name="T7" fmla="*/ 2147483646 h 8"/>
                  <a:gd name="T8" fmla="*/ 0 w 8"/>
                  <a:gd name="T9" fmla="*/ 2147483646 h 8"/>
                  <a:gd name="T10" fmla="*/ 2147483646 w 8"/>
                  <a:gd name="T11" fmla="*/ 2147483646 h 8"/>
                  <a:gd name="T12" fmla="*/ 2147483646 w 8"/>
                  <a:gd name="T13" fmla="*/ 2147483646 h 8"/>
                  <a:gd name="T14" fmla="*/ 2147483646 w 8"/>
                  <a:gd name="T15" fmla="*/ 2147483646 h 8"/>
                  <a:gd name="T16" fmla="*/ 2147483646 w 8"/>
                  <a:gd name="T17" fmla="*/ 0 h 8"/>
                  <a:gd name="T18" fmla="*/ 2147483646 w 8"/>
                  <a:gd name="T19" fmla="*/ 2147483646 h 8"/>
                  <a:gd name="T20" fmla="*/ 2147483646 w 8"/>
                  <a:gd name="T21" fmla="*/ 2147483646 h 8"/>
                  <a:gd name="T22" fmla="*/ 2147483646 w 8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8" name="Freeform 500"/>
              <p:cNvSpPr>
                <a:spLocks noChangeArrowheads="1"/>
              </p:cNvSpPr>
              <p:nvPr/>
            </p:nvSpPr>
            <p:spPr bwMode="auto">
              <a:xfrm>
                <a:off x="901700" y="123825"/>
                <a:ext cx="68263" cy="68263"/>
              </a:xfrm>
              <a:custGeom>
                <a:gdLst>
                  <a:gd name="T0" fmla="*/ 2147483646 w 18"/>
                  <a:gd name="T1" fmla="*/ 2147483646 h 18"/>
                  <a:gd name="T2" fmla="*/ 2147483646 w 18"/>
                  <a:gd name="T3" fmla="*/ 2147483646 h 18"/>
                  <a:gd name="T4" fmla="*/ 2147483646 w 18"/>
                  <a:gd name="T5" fmla="*/ 2147483646 h 18"/>
                  <a:gd name="T6" fmla="*/ 2147483646 w 18"/>
                  <a:gd name="T7" fmla="*/ 2147483646 h 18"/>
                  <a:gd name="T8" fmla="*/ 2147483646 w 18"/>
                  <a:gd name="T9" fmla="*/ 2147483646 h 18"/>
                  <a:gd name="T10" fmla="*/ 2147483646 w 18"/>
                  <a:gd name="T11" fmla="*/ 2147483646 h 18"/>
                  <a:gd name="T12" fmla="*/ 2147483646 w 18"/>
                  <a:gd name="T13" fmla="*/ 2147483646 h 18"/>
                  <a:gd name="T14" fmla="*/ 2147483646 w 18"/>
                  <a:gd name="T15" fmla="*/ 2147483646 h 18"/>
                  <a:gd name="T16" fmla="*/ 2147483646 w 18"/>
                  <a:gd name="T17" fmla="*/ 2147483646 h 18"/>
                  <a:gd name="T18" fmla="*/ 2147483646 w 18"/>
                  <a:gd name="T19" fmla="*/ 2147483646 h 18"/>
                  <a:gd name="T20" fmla="*/ 2147483646 w 18"/>
                  <a:gd name="T21" fmla="*/ 2147483646 h 18"/>
                  <a:gd name="T22" fmla="*/ 2147483646 w 18"/>
                  <a:gd name="T23" fmla="*/ 2147483646 h 18"/>
                  <a:gd name="T24" fmla="*/ 2147483646 w 18"/>
                  <a:gd name="T25" fmla="*/ 2147483646 h 18"/>
                  <a:gd name="T26" fmla="*/ 2147483646 w 18"/>
                  <a:gd name="T27" fmla="*/ 2147483646 h 18"/>
                  <a:gd name="T28" fmla="*/ 2147483646 w 18"/>
                  <a:gd name="T29" fmla="*/ 2147483646 h 18"/>
                  <a:gd name="T30" fmla="*/ 0 w 18"/>
                  <a:gd name="T31" fmla="*/ 2147483646 h 18"/>
                  <a:gd name="T32" fmla="*/ 0 w 18"/>
                  <a:gd name="T33" fmla="*/ 2147483646 h 18"/>
                  <a:gd name="T34" fmla="*/ 2147483646 w 18"/>
                  <a:gd name="T35" fmla="*/ 2147483646 h 18"/>
                  <a:gd name="T36" fmla="*/ 2147483646 w 18"/>
                  <a:gd name="T37" fmla="*/ 2147483646 h 18"/>
                  <a:gd name="T38" fmla="*/ 2147483646 w 18"/>
                  <a:gd name="T39" fmla="*/ 2147483646 h 18"/>
                  <a:gd name="T40" fmla="*/ 2147483646 w 18"/>
                  <a:gd name="T41" fmla="*/ 2147483646 h 18"/>
                  <a:gd name="T42" fmla="*/ 2147483646 w 18"/>
                  <a:gd name="T43" fmla="*/ 2147483646 h 18"/>
                  <a:gd name="T44" fmla="*/ 2147483646 w 18"/>
                  <a:gd name="T45" fmla="*/ 2147483646 h 18"/>
                  <a:gd name="T46" fmla="*/ 2147483646 w 18"/>
                  <a:gd name="T47" fmla="*/ 2147483646 h 18"/>
                  <a:gd name="T48" fmla="*/ 2147483646 w 18"/>
                  <a:gd name="T49" fmla="*/ 2147483646 h 18"/>
                  <a:gd name="T50" fmla="*/ 2147483646 w 18"/>
                  <a:gd name="T51" fmla="*/ 2147483646 h 18"/>
                  <a:gd name="T52" fmla="*/ 2147483646 w 18"/>
                  <a:gd name="T53" fmla="*/ 2147483646 h 18"/>
                  <a:gd name="T54" fmla="*/ 2147483646 w 18"/>
                  <a:gd name="T55" fmla="*/ 2147483646 h 18"/>
                  <a:gd name="T56" fmla="*/ 2147483646 w 18"/>
                  <a:gd name="T57" fmla="*/ 2147483646 h 18"/>
                  <a:gd name="T58" fmla="*/ 2147483646 w 18"/>
                  <a:gd name="T59" fmla="*/ 2147483646 h 18"/>
                  <a:gd name="T60" fmla="*/ 2147483646 w 18"/>
                  <a:gd name="T61" fmla="*/ 2147483646 h 18"/>
                  <a:gd name="T62" fmla="*/ 2147483646 w 18"/>
                  <a:gd name="T63" fmla="*/ 2147483646 h 18"/>
                  <a:gd name="T64" fmla="*/ 2147483646 w 18"/>
                  <a:gd name="T65" fmla="*/ 2147483646 h 18"/>
                  <a:gd name="T66" fmla="*/ 2147483646 w 18"/>
                  <a:gd name="T67" fmla="*/ 2147483646 h 18"/>
                  <a:gd name="T68" fmla="*/ 2147483646 w 18"/>
                  <a:gd name="T69" fmla="*/ 2147483646 h 18"/>
                  <a:gd name="T70" fmla="*/ 2147483646 w 18"/>
                  <a:gd name="T71" fmla="*/ 2147483646 h 18"/>
                  <a:gd name="T72" fmla="*/ 2147483646 w 18"/>
                  <a:gd name="T73" fmla="*/ 0 h 18"/>
                  <a:gd name="T74" fmla="*/ 2147483646 w 18"/>
                  <a:gd name="T75" fmla="*/ 0 h 18"/>
                  <a:gd name="T76" fmla="*/ 2147483646 w 18"/>
                  <a:gd name="T77" fmla="*/ 0 h 18"/>
                  <a:gd name="T78" fmla="*/ 2147483646 w 18"/>
                  <a:gd name="T79" fmla="*/ 2147483646 h 18"/>
                  <a:gd name="T80" fmla="*/ 2147483646 w 18"/>
                  <a:gd name="T81" fmla="*/ 2147483646 h 18"/>
                  <a:gd name="T82" fmla="*/ 2147483646 w 18"/>
                  <a:gd name="T83" fmla="*/ 2147483646 h 18"/>
                  <a:gd name="T84" fmla="*/ 2147483646 w 18"/>
                  <a:gd name="T85" fmla="*/ 2147483646 h 18"/>
                  <a:gd name="T86" fmla="*/ 2147483646 w 18"/>
                  <a:gd name="T87" fmla="*/ 2147483646 h 18"/>
                  <a:gd name="T88" fmla="*/ 2147483646 w 18"/>
                  <a:gd name="T89" fmla="*/ 2147483646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49" name="Freeform 501"/>
              <p:cNvSpPr>
                <a:spLocks noChangeArrowheads="1"/>
              </p:cNvSpPr>
              <p:nvPr/>
            </p:nvSpPr>
            <p:spPr bwMode="auto">
              <a:xfrm>
                <a:off x="984250" y="268287"/>
                <a:ext cx="22225" cy="14288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2147483646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0" name="Freeform 502"/>
              <p:cNvSpPr>
                <a:spLocks noChangeArrowheads="1"/>
              </p:cNvSpPr>
              <p:nvPr/>
            </p:nvSpPr>
            <p:spPr bwMode="auto">
              <a:xfrm>
                <a:off x="981075" y="255587"/>
                <a:ext cx="11113" cy="12700"/>
              </a:xfrm>
              <a:custGeom>
                <a:gdLst>
                  <a:gd name="T0" fmla="*/ 2147483646 w 3"/>
                  <a:gd name="T1" fmla="*/ 2147483646 h 3"/>
                  <a:gd name="T2" fmla="*/ 2147483646 w 3"/>
                  <a:gd name="T3" fmla="*/ 2147483646 h 3"/>
                  <a:gd name="T4" fmla="*/ 0 w 3"/>
                  <a:gd name="T5" fmla="*/ 2147483646 h 3"/>
                  <a:gd name="T6" fmla="*/ 0 w 3"/>
                  <a:gd name="T7" fmla="*/ 2147483646 h 3"/>
                  <a:gd name="T8" fmla="*/ 2147483646 w 3"/>
                  <a:gd name="T9" fmla="*/ 2147483646 h 3"/>
                  <a:gd name="T10" fmla="*/ 2147483646 w 3"/>
                  <a:gd name="T11" fmla="*/ 2147483646 h 3"/>
                  <a:gd name="T12" fmla="*/ 2147483646 w 3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1" name="Freeform 503"/>
              <p:cNvSpPr>
                <a:spLocks noChangeArrowheads="1"/>
              </p:cNvSpPr>
              <p:nvPr/>
            </p:nvSpPr>
            <p:spPr bwMode="auto">
              <a:xfrm>
                <a:off x="1000125" y="323850"/>
                <a:ext cx="17463" cy="11113"/>
              </a:xfrm>
              <a:custGeom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2147483646 w 5"/>
                  <a:gd name="T11" fmla="*/ 2147483646 h 3"/>
                  <a:gd name="T12" fmla="*/ 2147483646 w 5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2" name="Freeform 504"/>
              <p:cNvSpPr>
                <a:spLocks noChangeArrowheads="1"/>
              </p:cNvSpPr>
              <p:nvPr/>
            </p:nvSpPr>
            <p:spPr bwMode="auto">
              <a:xfrm>
                <a:off x="962025" y="241300"/>
                <a:ext cx="19050" cy="11113"/>
              </a:xfrm>
              <a:custGeom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0 w 5"/>
                  <a:gd name="T11" fmla="*/ 2147483646 h 3"/>
                  <a:gd name="T12" fmla="*/ 2147483646 w 5"/>
                  <a:gd name="T13" fmla="*/ 0 h 3"/>
                  <a:gd name="T14" fmla="*/ 2147483646 w 5"/>
                  <a:gd name="T15" fmla="*/ 0 h 3"/>
                  <a:gd name="T16" fmla="*/ 2147483646 w 5"/>
                  <a:gd name="T17" fmla="*/ 2147483646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3" name="Freeform 505"/>
              <p:cNvSpPr>
                <a:spLocks noChangeArrowheads="1"/>
              </p:cNvSpPr>
              <p:nvPr/>
            </p:nvSpPr>
            <p:spPr bwMode="auto">
              <a:xfrm>
                <a:off x="928688" y="200025"/>
                <a:ext cx="41275" cy="33338"/>
              </a:xfrm>
              <a:custGeom>
                <a:gdLst>
                  <a:gd name="T0" fmla="*/ 2147483646 w 11"/>
                  <a:gd name="T1" fmla="*/ 2147483646 h 9"/>
                  <a:gd name="T2" fmla="*/ 2147483646 w 11"/>
                  <a:gd name="T3" fmla="*/ 2147483646 h 9"/>
                  <a:gd name="T4" fmla="*/ 2147483646 w 11"/>
                  <a:gd name="T5" fmla="*/ 2147483646 h 9"/>
                  <a:gd name="T6" fmla="*/ 2147483646 w 11"/>
                  <a:gd name="T7" fmla="*/ 2147483646 h 9"/>
                  <a:gd name="T8" fmla="*/ 2147483646 w 11"/>
                  <a:gd name="T9" fmla="*/ 2147483646 h 9"/>
                  <a:gd name="T10" fmla="*/ 2147483646 w 11"/>
                  <a:gd name="T11" fmla="*/ 2147483646 h 9"/>
                  <a:gd name="T12" fmla="*/ 2147483646 w 11"/>
                  <a:gd name="T13" fmla="*/ 2147483646 h 9"/>
                  <a:gd name="T14" fmla="*/ 2147483646 w 11"/>
                  <a:gd name="T15" fmla="*/ 2147483646 h 9"/>
                  <a:gd name="T16" fmla="*/ 2147483646 w 11"/>
                  <a:gd name="T17" fmla="*/ 2147483646 h 9"/>
                  <a:gd name="T18" fmla="*/ 2147483646 w 11"/>
                  <a:gd name="T19" fmla="*/ 2147483646 h 9"/>
                  <a:gd name="T20" fmla="*/ 2147483646 w 11"/>
                  <a:gd name="T21" fmla="*/ 2147483646 h 9"/>
                  <a:gd name="T22" fmla="*/ 2147483646 w 11"/>
                  <a:gd name="T23" fmla="*/ 2147483646 h 9"/>
                  <a:gd name="T24" fmla="*/ 2147483646 w 11"/>
                  <a:gd name="T25" fmla="*/ 2147483646 h 9"/>
                  <a:gd name="T26" fmla="*/ 2147483646 w 11"/>
                  <a:gd name="T27" fmla="*/ 2147483646 h 9"/>
                  <a:gd name="T28" fmla="*/ 2147483646 w 11"/>
                  <a:gd name="T29" fmla="*/ 2147483646 h 9"/>
                  <a:gd name="T30" fmla="*/ 2147483646 w 11"/>
                  <a:gd name="T31" fmla="*/ 2147483646 h 9"/>
                  <a:gd name="T32" fmla="*/ 2147483646 w 11"/>
                  <a:gd name="T33" fmla="*/ 0 h 9"/>
                  <a:gd name="T34" fmla="*/ 2147483646 w 11"/>
                  <a:gd name="T35" fmla="*/ 0 h 9"/>
                  <a:gd name="T36" fmla="*/ 2147483646 w 11"/>
                  <a:gd name="T37" fmla="*/ 2147483646 h 9"/>
                  <a:gd name="T38" fmla="*/ 2147483646 w 11"/>
                  <a:gd name="T39" fmla="*/ 2147483646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4" name="Freeform 506"/>
              <p:cNvSpPr>
                <a:spLocks noChangeArrowheads="1"/>
              </p:cNvSpPr>
              <p:nvPr/>
            </p:nvSpPr>
            <p:spPr bwMode="auto">
              <a:xfrm>
                <a:off x="912813" y="252412"/>
                <a:ext cx="63500" cy="30163"/>
              </a:xfrm>
              <a:custGeom>
                <a:gdLst>
                  <a:gd name="T0" fmla="*/ 2147483646 w 17"/>
                  <a:gd name="T1" fmla="*/ 2147483646 h 8"/>
                  <a:gd name="T2" fmla="*/ 2147483646 w 17"/>
                  <a:gd name="T3" fmla="*/ 2147483646 h 8"/>
                  <a:gd name="T4" fmla="*/ 2147483646 w 17"/>
                  <a:gd name="T5" fmla="*/ 2147483646 h 8"/>
                  <a:gd name="T6" fmla="*/ 2147483646 w 17"/>
                  <a:gd name="T7" fmla="*/ 2147483646 h 8"/>
                  <a:gd name="T8" fmla="*/ 2147483646 w 17"/>
                  <a:gd name="T9" fmla="*/ 2147483646 h 8"/>
                  <a:gd name="T10" fmla="*/ 2147483646 w 17"/>
                  <a:gd name="T11" fmla="*/ 2147483646 h 8"/>
                  <a:gd name="T12" fmla="*/ 2147483646 w 17"/>
                  <a:gd name="T13" fmla="*/ 2147483646 h 8"/>
                  <a:gd name="T14" fmla="*/ 2147483646 w 17"/>
                  <a:gd name="T15" fmla="*/ 2147483646 h 8"/>
                  <a:gd name="T16" fmla="*/ 2147483646 w 17"/>
                  <a:gd name="T17" fmla="*/ 2147483646 h 8"/>
                  <a:gd name="T18" fmla="*/ 2147483646 w 17"/>
                  <a:gd name="T19" fmla="*/ 2147483646 h 8"/>
                  <a:gd name="T20" fmla="*/ 0 w 17"/>
                  <a:gd name="T21" fmla="*/ 2147483646 h 8"/>
                  <a:gd name="T22" fmla="*/ 2147483646 w 17"/>
                  <a:gd name="T23" fmla="*/ 2147483646 h 8"/>
                  <a:gd name="T24" fmla="*/ 2147483646 w 17"/>
                  <a:gd name="T25" fmla="*/ 0 h 8"/>
                  <a:gd name="T26" fmla="*/ 2147483646 w 17"/>
                  <a:gd name="T27" fmla="*/ 0 h 8"/>
                  <a:gd name="T28" fmla="*/ 2147483646 w 17"/>
                  <a:gd name="T29" fmla="*/ 2147483646 h 8"/>
                  <a:gd name="T30" fmla="*/ 2147483646 w 17"/>
                  <a:gd name="T31" fmla="*/ 2147483646 h 8"/>
                  <a:gd name="T32" fmla="*/ 2147483646 w 17"/>
                  <a:gd name="T33" fmla="*/ 2147483646 h 8"/>
                  <a:gd name="T34" fmla="*/ 2147483646 w 17"/>
                  <a:gd name="T35" fmla="*/ 2147483646 h 8"/>
                  <a:gd name="T36" fmla="*/ 2147483646 w 17"/>
                  <a:gd name="T37" fmla="*/ 2147483646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5" name="Freeform 507"/>
              <p:cNvSpPr>
                <a:spLocks noChangeArrowheads="1"/>
              </p:cNvSpPr>
              <p:nvPr/>
            </p:nvSpPr>
            <p:spPr bwMode="auto">
              <a:xfrm>
                <a:off x="969963" y="331787"/>
                <a:ext cx="25400" cy="19050"/>
              </a:xfrm>
              <a:custGeom>
                <a:gdLst>
                  <a:gd name="T0" fmla="*/ 2147483646 w 7"/>
                  <a:gd name="T1" fmla="*/ 2147483646 h 5"/>
                  <a:gd name="T2" fmla="*/ 2147483646 w 7"/>
                  <a:gd name="T3" fmla="*/ 2147483646 h 5"/>
                  <a:gd name="T4" fmla="*/ 2147483646 w 7"/>
                  <a:gd name="T5" fmla="*/ 2147483646 h 5"/>
                  <a:gd name="T6" fmla="*/ 0 w 7"/>
                  <a:gd name="T7" fmla="*/ 2147483646 h 5"/>
                  <a:gd name="T8" fmla="*/ 2147483646 w 7"/>
                  <a:gd name="T9" fmla="*/ 2147483646 h 5"/>
                  <a:gd name="T10" fmla="*/ 2147483646 w 7"/>
                  <a:gd name="T11" fmla="*/ 2147483646 h 5"/>
                  <a:gd name="T12" fmla="*/ 2147483646 w 7"/>
                  <a:gd name="T13" fmla="*/ 2147483646 h 5"/>
                  <a:gd name="T14" fmla="*/ 2147483646 w 7"/>
                  <a:gd name="T15" fmla="*/ 2147483646 h 5"/>
                  <a:gd name="T16" fmla="*/ 2147483646 w 7"/>
                  <a:gd name="T17" fmla="*/ 2147483646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6" name="Freeform 508"/>
              <p:cNvSpPr>
                <a:spLocks noChangeArrowheads="1"/>
              </p:cNvSpPr>
              <p:nvPr/>
            </p:nvSpPr>
            <p:spPr bwMode="auto">
              <a:xfrm>
                <a:off x="608013" y="63500"/>
                <a:ext cx="290513" cy="180975"/>
              </a:xfrm>
              <a:custGeom>
                <a:gdLst>
                  <a:gd name="T0" fmla="*/ 2147483646 w 77"/>
                  <a:gd name="T1" fmla="*/ 2147483646 h 48"/>
                  <a:gd name="T2" fmla="*/ 2147483646 w 77"/>
                  <a:gd name="T3" fmla="*/ 2147483646 h 48"/>
                  <a:gd name="T4" fmla="*/ 2147483646 w 77"/>
                  <a:gd name="T5" fmla="*/ 2147483646 h 48"/>
                  <a:gd name="T6" fmla="*/ 2147483646 w 77"/>
                  <a:gd name="T7" fmla="*/ 2147483646 h 48"/>
                  <a:gd name="T8" fmla="*/ 2147483646 w 77"/>
                  <a:gd name="T9" fmla="*/ 2147483646 h 48"/>
                  <a:gd name="T10" fmla="*/ 2147483646 w 77"/>
                  <a:gd name="T11" fmla="*/ 2147483646 h 48"/>
                  <a:gd name="T12" fmla="*/ 2147483646 w 77"/>
                  <a:gd name="T13" fmla="*/ 2147483646 h 48"/>
                  <a:gd name="T14" fmla="*/ 2147483646 w 77"/>
                  <a:gd name="T15" fmla="*/ 2147483646 h 48"/>
                  <a:gd name="T16" fmla="*/ 2147483646 w 77"/>
                  <a:gd name="T17" fmla="*/ 2147483646 h 48"/>
                  <a:gd name="T18" fmla="*/ 2147483646 w 77"/>
                  <a:gd name="T19" fmla="*/ 2147483646 h 48"/>
                  <a:gd name="T20" fmla="*/ 2147483646 w 77"/>
                  <a:gd name="T21" fmla="*/ 2147483646 h 48"/>
                  <a:gd name="T22" fmla="*/ 2147483646 w 77"/>
                  <a:gd name="T23" fmla="*/ 2147483646 h 48"/>
                  <a:gd name="T24" fmla="*/ 2147483646 w 77"/>
                  <a:gd name="T25" fmla="*/ 2147483646 h 48"/>
                  <a:gd name="T26" fmla="*/ 2147483646 w 77"/>
                  <a:gd name="T27" fmla="*/ 2147483646 h 48"/>
                  <a:gd name="T28" fmla="*/ 2147483646 w 77"/>
                  <a:gd name="T29" fmla="*/ 2147483646 h 48"/>
                  <a:gd name="T30" fmla="*/ 2147483646 w 77"/>
                  <a:gd name="T31" fmla="*/ 2147483646 h 48"/>
                  <a:gd name="T32" fmla="*/ 2147483646 w 77"/>
                  <a:gd name="T33" fmla="*/ 2147483646 h 48"/>
                  <a:gd name="T34" fmla="*/ 2147483646 w 77"/>
                  <a:gd name="T35" fmla="*/ 2147483646 h 48"/>
                  <a:gd name="T36" fmla="*/ 2147483646 w 77"/>
                  <a:gd name="T37" fmla="*/ 2147483646 h 48"/>
                  <a:gd name="T38" fmla="*/ 2147483646 w 77"/>
                  <a:gd name="T39" fmla="*/ 2147483646 h 48"/>
                  <a:gd name="T40" fmla="*/ 2147483646 w 77"/>
                  <a:gd name="T41" fmla="*/ 2147483646 h 48"/>
                  <a:gd name="T42" fmla="*/ 0 w 77"/>
                  <a:gd name="T43" fmla="*/ 2147483646 h 48"/>
                  <a:gd name="T44" fmla="*/ 2147483646 w 77"/>
                  <a:gd name="T45" fmla="*/ 2147483646 h 48"/>
                  <a:gd name="T46" fmla="*/ 2147483646 w 77"/>
                  <a:gd name="T47" fmla="*/ 2147483646 h 48"/>
                  <a:gd name="T48" fmla="*/ 2147483646 w 77"/>
                  <a:gd name="T49" fmla="*/ 2147483646 h 48"/>
                  <a:gd name="T50" fmla="*/ 2147483646 w 77"/>
                  <a:gd name="T51" fmla="*/ 2147483646 h 48"/>
                  <a:gd name="T52" fmla="*/ 2147483646 w 77"/>
                  <a:gd name="T53" fmla="*/ 2147483646 h 48"/>
                  <a:gd name="T54" fmla="*/ 2147483646 w 77"/>
                  <a:gd name="T55" fmla="*/ 2147483646 h 48"/>
                  <a:gd name="T56" fmla="*/ 2147483646 w 77"/>
                  <a:gd name="T57" fmla="*/ 2147483646 h 48"/>
                  <a:gd name="T58" fmla="*/ 2147483646 w 77"/>
                  <a:gd name="T59" fmla="*/ 2147483646 h 48"/>
                  <a:gd name="T60" fmla="*/ 2147483646 w 77"/>
                  <a:gd name="T61" fmla="*/ 2147483646 h 48"/>
                  <a:gd name="T62" fmla="*/ 2147483646 w 77"/>
                  <a:gd name="T63" fmla="*/ 2147483646 h 48"/>
                  <a:gd name="T64" fmla="*/ 2147483646 w 77"/>
                  <a:gd name="T65" fmla="*/ 2147483646 h 48"/>
                  <a:gd name="T66" fmla="*/ 2147483646 w 77"/>
                  <a:gd name="T67" fmla="*/ 2147483646 h 48"/>
                  <a:gd name="T68" fmla="*/ 2147483646 w 77"/>
                  <a:gd name="T69" fmla="*/ 2147483646 h 48"/>
                  <a:gd name="T70" fmla="*/ 2147483646 w 77"/>
                  <a:gd name="T71" fmla="*/ 2147483646 h 48"/>
                  <a:gd name="T72" fmla="*/ 2147483646 w 77"/>
                  <a:gd name="T73" fmla="*/ 2147483646 h 48"/>
                  <a:gd name="T74" fmla="*/ 2147483646 w 77"/>
                  <a:gd name="T75" fmla="*/ 2147483646 h 48"/>
                  <a:gd name="T76" fmla="*/ 2147483646 w 77"/>
                  <a:gd name="T77" fmla="*/ 2147483646 h 48"/>
                  <a:gd name="T78" fmla="*/ 2147483646 w 77"/>
                  <a:gd name="T79" fmla="*/ 2147483646 h 48"/>
                  <a:gd name="T80" fmla="*/ 2147483646 w 77"/>
                  <a:gd name="T81" fmla="*/ 2147483646 h 48"/>
                  <a:gd name="T82" fmla="*/ 2147483646 w 77"/>
                  <a:gd name="T83" fmla="*/ 2147483646 h 48"/>
                  <a:gd name="T84" fmla="*/ 2147483646 w 77"/>
                  <a:gd name="T85" fmla="*/ 2147483646 h 48"/>
                  <a:gd name="T86" fmla="*/ 2147483646 w 77"/>
                  <a:gd name="T87" fmla="*/ 2147483646 h 48"/>
                  <a:gd name="T88" fmla="*/ 2147483646 w 77"/>
                  <a:gd name="T89" fmla="*/ 2147483646 h 48"/>
                  <a:gd name="T90" fmla="*/ 2147483646 w 77"/>
                  <a:gd name="T91" fmla="*/ 2147483646 h 48"/>
                  <a:gd name="T92" fmla="*/ 2147483646 w 77"/>
                  <a:gd name="T93" fmla="*/ 2147483646 h 48"/>
                  <a:gd name="T94" fmla="*/ 2147483646 w 77"/>
                  <a:gd name="T95" fmla="*/ 2147483646 h 48"/>
                  <a:gd name="T96" fmla="*/ 2147483646 w 77"/>
                  <a:gd name="T97" fmla="*/ 2147483646 h 48"/>
                  <a:gd name="T98" fmla="*/ 2147483646 w 77"/>
                  <a:gd name="T99" fmla="*/ 2147483646 h 48"/>
                  <a:gd name="T100" fmla="*/ 2147483646 w 77"/>
                  <a:gd name="T101" fmla="*/ 0 h 48"/>
                  <a:gd name="T102" fmla="*/ 2147483646 w 77"/>
                  <a:gd name="T103" fmla="*/ 2147483646 h 48"/>
                  <a:gd name="T104" fmla="*/ 2147483646 w 77"/>
                  <a:gd name="T105" fmla="*/ 2147483646 h 48"/>
                  <a:gd name="T106" fmla="*/ 2147483646 w 77"/>
                  <a:gd name="T107" fmla="*/ 2147483646 h 48"/>
                  <a:gd name="T108" fmla="*/ 2147483646 w 77"/>
                  <a:gd name="T109" fmla="*/ 2147483646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7" name="Freeform 509"/>
              <p:cNvSpPr>
                <a:spLocks noChangeArrowheads="1"/>
              </p:cNvSpPr>
              <p:nvPr/>
            </p:nvSpPr>
            <p:spPr bwMode="auto">
              <a:xfrm>
                <a:off x="965200" y="422275"/>
                <a:ext cx="22225" cy="19050"/>
              </a:xfrm>
              <a:custGeom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0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0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8" name="Freeform 510"/>
              <p:cNvSpPr>
                <a:spLocks noChangeArrowheads="1"/>
              </p:cNvSpPr>
              <p:nvPr/>
            </p:nvSpPr>
            <p:spPr bwMode="auto">
              <a:xfrm>
                <a:off x="923925" y="304800"/>
                <a:ext cx="11113" cy="7938"/>
              </a:xfrm>
              <a:custGeom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59" name="Freeform 511"/>
              <p:cNvSpPr>
                <a:spLocks noChangeArrowheads="1"/>
              </p:cNvSpPr>
              <p:nvPr/>
            </p:nvSpPr>
            <p:spPr bwMode="auto">
              <a:xfrm>
                <a:off x="915988" y="293687"/>
                <a:ext cx="12700" cy="7938"/>
              </a:xfrm>
              <a:custGeom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2147483646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0" name="Freeform 512"/>
              <p:cNvSpPr>
                <a:spLocks noChangeArrowheads="1"/>
              </p:cNvSpPr>
              <p:nvPr/>
            </p:nvSpPr>
            <p:spPr bwMode="auto">
              <a:xfrm>
                <a:off x="915988" y="323850"/>
                <a:ext cx="23813" cy="15875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1" name="Freeform 513"/>
              <p:cNvSpPr>
                <a:spLocks noChangeArrowheads="1"/>
              </p:cNvSpPr>
              <p:nvPr/>
            </p:nvSpPr>
            <p:spPr bwMode="auto">
              <a:xfrm>
                <a:off x="819150" y="41275"/>
                <a:ext cx="25400" cy="30163"/>
              </a:xfrm>
              <a:custGeom>
                <a:gdLst>
                  <a:gd name="T0" fmla="*/ 2147483646 w 7"/>
                  <a:gd name="T1" fmla="*/ 2147483646 h 8"/>
                  <a:gd name="T2" fmla="*/ 2147483646 w 7"/>
                  <a:gd name="T3" fmla="*/ 2147483646 h 8"/>
                  <a:gd name="T4" fmla="*/ 2147483646 w 7"/>
                  <a:gd name="T5" fmla="*/ 2147483646 h 8"/>
                  <a:gd name="T6" fmla="*/ 2147483646 w 7"/>
                  <a:gd name="T7" fmla="*/ 2147483646 h 8"/>
                  <a:gd name="T8" fmla="*/ 0 w 7"/>
                  <a:gd name="T9" fmla="*/ 0 h 8"/>
                  <a:gd name="T10" fmla="*/ 2147483646 w 7"/>
                  <a:gd name="T11" fmla="*/ 0 h 8"/>
                  <a:gd name="T12" fmla="*/ 2147483646 w 7"/>
                  <a:gd name="T13" fmla="*/ 0 h 8"/>
                  <a:gd name="T14" fmla="*/ 2147483646 w 7"/>
                  <a:gd name="T15" fmla="*/ 2147483646 h 8"/>
                  <a:gd name="T16" fmla="*/ 2147483646 w 7"/>
                  <a:gd name="T17" fmla="*/ 2147483646 h 8"/>
                  <a:gd name="T18" fmla="*/ 2147483646 w 7"/>
                  <a:gd name="T19" fmla="*/ 2147483646 h 8"/>
                  <a:gd name="T20" fmla="*/ 2147483646 w 7"/>
                  <a:gd name="T21" fmla="*/ 2147483646 h 8"/>
                  <a:gd name="T22" fmla="*/ 2147483646 w 7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62" name="Freeform 514"/>
              <p:cNvSpPr>
                <a:spLocks noChangeArrowheads="1"/>
              </p:cNvSpPr>
              <p:nvPr/>
            </p:nvSpPr>
            <p:spPr bwMode="auto">
              <a:xfrm>
                <a:off x="819150" y="244475"/>
                <a:ext cx="85725" cy="38100"/>
              </a:xfrm>
              <a:custGeom>
                <a:gdLst>
                  <a:gd name="T0" fmla="*/ 2147483646 w 23"/>
                  <a:gd name="T1" fmla="*/ 2147483646 h 10"/>
                  <a:gd name="T2" fmla="*/ 2147483646 w 23"/>
                  <a:gd name="T3" fmla="*/ 2147483646 h 10"/>
                  <a:gd name="T4" fmla="*/ 2147483646 w 23"/>
                  <a:gd name="T5" fmla="*/ 2147483646 h 10"/>
                  <a:gd name="T6" fmla="*/ 2147483646 w 23"/>
                  <a:gd name="T7" fmla="*/ 2147483646 h 10"/>
                  <a:gd name="T8" fmla="*/ 2147483646 w 23"/>
                  <a:gd name="T9" fmla="*/ 2147483646 h 10"/>
                  <a:gd name="T10" fmla="*/ 2147483646 w 23"/>
                  <a:gd name="T11" fmla="*/ 2147483646 h 10"/>
                  <a:gd name="T12" fmla="*/ 2147483646 w 23"/>
                  <a:gd name="T13" fmla="*/ 2147483646 h 10"/>
                  <a:gd name="T14" fmla="*/ 2147483646 w 23"/>
                  <a:gd name="T15" fmla="*/ 2147483646 h 10"/>
                  <a:gd name="T16" fmla="*/ 2147483646 w 23"/>
                  <a:gd name="T17" fmla="*/ 2147483646 h 10"/>
                  <a:gd name="T18" fmla="*/ 2147483646 w 23"/>
                  <a:gd name="T19" fmla="*/ 2147483646 h 10"/>
                  <a:gd name="T20" fmla="*/ 2147483646 w 23"/>
                  <a:gd name="T21" fmla="*/ 2147483646 h 10"/>
                  <a:gd name="T22" fmla="*/ 2147483646 w 23"/>
                  <a:gd name="T23" fmla="*/ 2147483646 h 10"/>
                  <a:gd name="T24" fmla="*/ 2147483646 w 23"/>
                  <a:gd name="T25" fmla="*/ 2147483646 h 10"/>
                  <a:gd name="T26" fmla="*/ 2147483646 w 23"/>
                  <a:gd name="T27" fmla="*/ 2147483646 h 10"/>
                  <a:gd name="T28" fmla="*/ 2147483646 w 23"/>
                  <a:gd name="T29" fmla="*/ 2147483646 h 10"/>
                  <a:gd name="T30" fmla="*/ 2147483646 w 23"/>
                  <a:gd name="T31" fmla="*/ 2147483646 h 10"/>
                  <a:gd name="T32" fmla="*/ 2147483646 w 23"/>
                  <a:gd name="T33" fmla="*/ 2147483646 h 10"/>
                  <a:gd name="T34" fmla="*/ 2147483646 w 23"/>
                  <a:gd name="T35" fmla="*/ 2147483646 h 10"/>
                  <a:gd name="T36" fmla="*/ 2147483646 w 23"/>
                  <a:gd name="T37" fmla="*/ 2147483646 h 10"/>
                  <a:gd name="T38" fmla="*/ 2147483646 w 23"/>
                  <a:gd name="T39" fmla="*/ 2147483646 h 10"/>
                  <a:gd name="T40" fmla="*/ 2147483646 w 23"/>
                  <a:gd name="T41" fmla="*/ 2147483646 h 10"/>
                  <a:gd name="T42" fmla="*/ 2147483646 w 23"/>
                  <a:gd name="T43" fmla="*/ 2147483646 h 10"/>
                  <a:gd name="T44" fmla="*/ 2147483646 w 23"/>
                  <a:gd name="T45" fmla="*/ 2147483646 h 10"/>
                  <a:gd name="T46" fmla="*/ 2147483646 w 23"/>
                  <a:gd name="T47" fmla="*/ 2147483646 h 10"/>
                  <a:gd name="T48" fmla="*/ 2147483646 w 23"/>
                  <a:gd name="T49" fmla="*/ 2147483646 h 10"/>
                  <a:gd name="T50" fmla="*/ 2147483646 w 23"/>
                  <a:gd name="T51" fmla="*/ 2147483646 h 10"/>
                  <a:gd name="T52" fmla="*/ 2147483646 w 23"/>
                  <a:gd name="T53" fmla="*/ 2147483646 h 10"/>
                  <a:gd name="T54" fmla="*/ 2147483646 w 23"/>
                  <a:gd name="T55" fmla="*/ 2147483646 h 10"/>
                  <a:gd name="T56" fmla="*/ 2147483646 w 23"/>
                  <a:gd name="T57" fmla="*/ 2147483646 h 10"/>
                  <a:gd name="T58" fmla="*/ 2147483646 w 23"/>
                  <a:gd name="T59" fmla="*/ 2147483646 h 10"/>
                  <a:gd name="T60" fmla="*/ 2147483646 w 23"/>
                  <a:gd name="T61" fmla="*/ 2147483646 h 10"/>
                  <a:gd name="T62" fmla="*/ 2147483646 w 23"/>
                  <a:gd name="T63" fmla="*/ 2147483646 h 10"/>
                  <a:gd name="T64" fmla="*/ 2147483646 w 23"/>
                  <a:gd name="T65" fmla="*/ 2147483646 h 10"/>
                  <a:gd name="T66" fmla="*/ 2147483646 w 23"/>
                  <a:gd name="T67" fmla="*/ 2147483646 h 10"/>
                  <a:gd name="T68" fmla="*/ 2147483646 w 23"/>
                  <a:gd name="T69" fmla="*/ 2147483646 h 10"/>
                  <a:gd name="T70" fmla="*/ 2147483646 w 23"/>
                  <a:gd name="T71" fmla="*/ 2147483646 h 10"/>
                  <a:gd name="T72" fmla="*/ 2147483646 w 23"/>
                  <a:gd name="T73" fmla="*/ 2147483646 h 10"/>
                  <a:gd name="T74" fmla="*/ 2147483646 w 23"/>
                  <a:gd name="T75" fmla="*/ 2147483646 h 10"/>
                  <a:gd name="T76" fmla="*/ 2147483646 w 23"/>
                  <a:gd name="T77" fmla="*/ 2147483646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3" name="Freeform 515"/>
              <p:cNvSpPr>
                <a:spLocks noChangeArrowheads="1"/>
              </p:cNvSpPr>
              <p:nvPr/>
            </p:nvSpPr>
            <p:spPr bwMode="auto">
              <a:xfrm>
                <a:off x="890588" y="320675"/>
                <a:ext cx="22225" cy="14288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0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4" name="Freeform 516"/>
              <p:cNvSpPr>
                <a:spLocks noChangeArrowheads="1"/>
              </p:cNvSpPr>
              <p:nvPr/>
            </p:nvSpPr>
            <p:spPr bwMode="auto">
              <a:xfrm>
                <a:off x="811213" y="214312"/>
                <a:ext cx="52388" cy="30163"/>
              </a:xfrm>
              <a:custGeom>
                <a:gdLst>
                  <a:gd name="T0" fmla="*/ 2147483646 w 14"/>
                  <a:gd name="T1" fmla="*/ 2147483646 h 8"/>
                  <a:gd name="T2" fmla="*/ 2147483646 w 14"/>
                  <a:gd name="T3" fmla="*/ 2147483646 h 8"/>
                  <a:gd name="T4" fmla="*/ 2147483646 w 14"/>
                  <a:gd name="T5" fmla="*/ 2147483646 h 8"/>
                  <a:gd name="T6" fmla="*/ 2147483646 w 14"/>
                  <a:gd name="T7" fmla="*/ 2147483646 h 8"/>
                  <a:gd name="T8" fmla="*/ 2147483646 w 14"/>
                  <a:gd name="T9" fmla="*/ 2147483646 h 8"/>
                  <a:gd name="T10" fmla="*/ 0 w 14"/>
                  <a:gd name="T11" fmla="*/ 2147483646 h 8"/>
                  <a:gd name="T12" fmla="*/ 0 w 14"/>
                  <a:gd name="T13" fmla="*/ 2147483646 h 8"/>
                  <a:gd name="T14" fmla="*/ 2147483646 w 14"/>
                  <a:gd name="T15" fmla="*/ 2147483646 h 8"/>
                  <a:gd name="T16" fmla="*/ 2147483646 w 14"/>
                  <a:gd name="T17" fmla="*/ 2147483646 h 8"/>
                  <a:gd name="T18" fmla="*/ 2147483646 w 14"/>
                  <a:gd name="T19" fmla="*/ 2147483646 h 8"/>
                  <a:gd name="T20" fmla="*/ 2147483646 w 14"/>
                  <a:gd name="T21" fmla="*/ 2147483646 h 8"/>
                  <a:gd name="T22" fmla="*/ 2147483646 w 14"/>
                  <a:gd name="T23" fmla="*/ 2147483646 h 8"/>
                  <a:gd name="T24" fmla="*/ 2147483646 w 14"/>
                  <a:gd name="T25" fmla="*/ 2147483646 h 8"/>
                  <a:gd name="T26" fmla="*/ 2147483646 w 14"/>
                  <a:gd name="T27" fmla="*/ 2147483646 h 8"/>
                  <a:gd name="T28" fmla="*/ 2147483646 w 14"/>
                  <a:gd name="T29" fmla="*/ 2147483646 h 8"/>
                  <a:gd name="T30" fmla="*/ 2147483646 w 14"/>
                  <a:gd name="T31" fmla="*/ 2147483646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5" name="Freeform 517"/>
              <p:cNvSpPr>
                <a:spLocks noChangeArrowheads="1"/>
              </p:cNvSpPr>
              <p:nvPr/>
            </p:nvSpPr>
            <p:spPr bwMode="auto">
              <a:xfrm>
                <a:off x="874713" y="358775"/>
                <a:ext cx="23813" cy="14288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6" name="Freeform 518"/>
              <p:cNvSpPr>
                <a:spLocks noChangeArrowheads="1"/>
              </p:cNvSpPr>
              <p:nvPr/>
            </p:nvSpPr>
            <p:spPr bwMode="auto">
              <a:xfrm>
                <a:off x="879475" y="331787"/>
                <a:ext cx="6350" cy="7938"/>
              </a:xfrm>
              <a:custGeom>
                <a:gdLst>
                  <a:gd name="T0" fmla="*/ 2147483646 w 2"/>
                  <a:gd name="T1" fmla="*/ 2147483646 h 2"/>
                  <a:gd name="T2" fmla="*/ 0 w 2"/>
                  <a:gd name="T3" fmla="*/ 2147483646 h 2"/>
                  <a:gd name="T4" fmla="*/ 0 w 2"/>
                  <a:gd name="T5" fmla="*/ 2147483646 h 2"/>
                  <a:gd name="T6" fmla="*/ 2147483646 w 2"/>
                  <a:gd name="T7" fmla="*/ 0 h 2"/>
                  <a:gd name="T8" fmla="*/ 2147483646 w 2"/>
                  <a:gd name="T9" fmla="*/ 2147483646 h 2"/>
                  <a:gd name="T10" fmla="*/ 2147483646 w 2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7" name="Freeform 519"/>
              <p:cNvSpPr>
                <a:spLocks noChangeArrowheads="1"/>
              </p:cNvSpPr>
              <p:nvPr/>
            </p:nvSpPr>
            <p:spPr bwMode="auto">
              <a:xfrm>
                <a:off x="825500" y="203200"/>
                <a:ext cx="15875" cy="11113"/>
              </a:xfrm>
              <a:custGeom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2147483646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8" name="Freeform 520"/>
              <p:cNvSpPr>
                <a:spLocks noChangeArrowheads="1"/>
              </p:cNvSpPr>
              <p:nvPr/>
            </p:nvSpPr>
            <p:spPr bwMode="auto">
              <a:xfrm>
                <a:off x="855663" y="312737"/>
                <a:ext cx="19050" cy="15875"/>
              </a:xfrm>
              <a:custGeom>
                <a:gdLst>
                  <a:gd name="T0" fmla="*/ 2147483646 w 5"/>
                  <a:gd name="T1" fmla="*/ 2147483646 h 4"/>
                  <a:gd name="T2" fmla="*/ 2147483646 w 5"/>
                  <a:gd name="T3" fmla="*/ 2147483646 h 4"/>
                  <a:gd name="T4" fmla="*/ 2147483646 w 5"/>
                  <a:gd name="T5" fmla="*/ 2147483646 h 4"/>
                  <a:gd name="T6" fmla="*/ 0 w 5"/>
                  <a:gd name="T7" fmla="*/ 2147483646 h 4"/>
                  <a:gd name="T8" fmla="*/ 2147483646 w 5"/>
                  <a:gd name="T9" fmla="*/ 2147483646 h 4"/>
                  <a:gd name="T10" fmla="*/ 2147483646 w 5"/>
                  <a:gd name="T11" fmla="*/ 2147483646 h 4"/>
                  <a:gd name="T12" fmla="*/ 2147483646 w 5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79" name="Freeform 521"/>
              <p:cNvSpPr>
                <a:spLocks noChangeArrowheads="1"/>
              </p:cNvSpPr>
              <p:nvPr/>
            </p:nvSpPr>
            <p:spPr bwMode="auto">
              <a:xfrm>
                <a:off x="879475" y="414337"/>
                <a:ext cx="22225" cy="23813"/>
              </a:xfrm>
              <a:custGeom>
                <a:gdLst>
                  <a:gd name="T0" fmla="*/ 2147483646 w 6"/>
                  <a:gd name="T1" fmla="*/ 2147483646 h 6"/>
                  <a:gd name="T2" fmla="*/ 2147483646 w 6"/>
                  <a:gd name="T3" fmla="*/ 2147483646 h 6"/>
                  <a:gd name="T4" fmla="*/ 2147483646 w 6"/>
                  <a:gd name="T5" fmla="*/ 2147483646 h 6"/>
                  <a:gd name="T6" fmla="*/ 2147483646 w 6"/>
                  <a:gd name="T7" fmla="*/ 2147483646 h 6"/>
                  <a:gd name="T8" fmla="*/ 2147483646 w 6"/>
                  <a:gd name="T9" fmla="*/ 2147483646 h 6"/>
                  <a:gd name="T10" fmla="*/ 2147483646 w 6"/>
                  <a:gd name="T11" fmla="*/ 2147483646 h 6"/>
                  <a:gd name="T12" fmla="*/ 2147483646 w 6"/>
                  <a:gd name="T13" fmla="*/ 2147483646 h 6"/>
                  <a:gd name="T14" fmla="*/ 2147483646 w 6"/>
                  <a:gd name="T15" fmla="*/ 2147483646 h 6"/>
                  <a:gd name="T16" fmla="*/ 2147483646 w 6"/>
                  <a:gd name="T17" fmla="*/ 2147483646 h 6"/>
                  <a:gd name="T18" fmla="*/ 2147483646 w 6"/>
                  <a:gd name="T19" fmla="*/ 0 h 6"/>
                  <a:gd name="T20" fmla="*/ 2147483646 w 6"/>
                  <a:gd name="T21" fmla="*/ 2147483646 h 6"/>
                  <a:gd name="T22" fmla="*/ 2147483646 w 6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0" name="Freeform 522"/>
              <p:cNvSpPr>
                <a:spLocks noChangeArrowheads="1"/>
              </p:cNvSpPr>
              <p:nvPr/>
            </p:nvSpPr>
            <p:spPr bwMode="auto">
              <a:xfrm>
                <a:off x="800100" y="165100"/>
                <a:ext cx="11113" cy="23813"/>
              </a:xfrm>
              <a:custGeom>
                <a:gdLst>
                  <a:gd name="T0" fmla="*/ 2147483646 w 3"/>
                  <a:gd name="T1" fmla="*/ 2147483646 h 6"/>
                  <a:gd name="T2" fmla="*/ 2147483646 w 3"/>
                  <a:gd name="T3" fmla="*/ 2147483646 h 6"/>
                  <a:gd name="T4" fmla="*/ 2147483646 w 3"/>
                  <a:gd name="T5" fmla="*/ 2147483646 h 6"/>
                  <a:gd name="T6" fmla="*/ 2147483646 w 3"/>
                  <a:gd name="T7" fmla="*/ 2147483646 h 6"/>
                  <a:gd name="T8" fmla="*/ 2147483646 w 3"/>
                  <a:gd name="T9" fmla="*/ 2147483646 h 6"/>
                  <a:gd name="T10" fmla="*/ 2147483646 w 3"/>
                  <a:gd name="T11" fmla="*/ 2147483646 h 6"/>
                  <a:gd name="T12" fmla="*/ 2147483646 w 3"/>
                  <a:gd name="T13" fmla="*/ 2147483646 h 6"/>
                  <a:gd name="T14" fmla="*/ 2147483646 w 3"/>
                  <a:gd name="T15" fmla="*/ 2147483646 h 6"/>
                  <a:gd name="T16" fmla="*/ 2147483646 w 3"/>
                  <a:gd name="T17" fmla="*/ 0 h 6"/>
                  <a:gd name="T18" fmla="*/ 2147483646 w 3"/>
                  <a:gd name="T19" fmla="*/ 0 h 6"/>
                  <a:gd name="T20" fmla="*/ 2147483646 w 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1" name="Freeform 523"/>
              <p:cNvSpPr>
                <a:spLocks noChangeArrowheads="1"/>
              </p:cNvSpPr>
              <p:nvPr/>
            </p:nvSpPr>
            <p:spPr bwMode="auto">
              <a:xfrm>
                <a:off x="830263" y="312737"/>
                <a:ext cx="22225" cy="15875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2" name="Freeform 524"/>
              <p:cNvSpPr>
                <a:spLocks noChangeArrowheads="1"/>
              </p:cNvSpPr>
              <p:nvPr/>
            </p:nvSpPr>
            <p:spPr bwMode="auto">
              <a:xfrm>
                <a:off x="765175" y="200025"/>
                <a:ext cx="42863" cy="22225"/>
              </a:xfrm>
              <a:custGeom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0 w 11"/>
                  <a:gd name="T9" fmla="*/ 2147483646 h 6"/>
                  <a:gd name="T10" fmla="*/ 2147483646 w 11"/>
                  <a:gd name="T11" fmla="*/ 0 h 6"/>
                  <a:gd name="T12" fmla="*/ 2147483646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3" name="Freeform 525"/>
              <p:cNvSpPr>
                <a:spLocks noChangeArrowheads="1"/>
              </p:cNvSpPr>
              <p:nvPr/>
            </p:nvSpPr>
            <p:spPr bwMode="auto">
              <a:xfrm>
                <a:off x="852488" y="377825"/>
                <a:ext cx="11113" cy="19050"/>
              </a:xfrm>
              <a:custGeom>
                <a:gdLst>
                  <a:gd name="T0" fmla="*/ 2147483646 w 3"/>
                  <a:gd name="T1" fmla="*/ 2147483646 h 5"/>
                  <a:gd name="T2" fmla="*/ 2147483646 w 3"/>
                  <a:gd name="T3" fmla="*/ 2147483646 h 5"/>
                  <a:gd name="T4" fmla="*/ 2147483646 w 3"/>
                  <a:gd name="T5" fmla="*/ 2147483646 h 5"/>
                  <a:gd name="T6" fmla="*/ 0 w 3"/>
                  <a:gd name="T7" fmla="*/ 0 h 5"/>
                  <a:gd name="T8" fmla="*/ 2147483646 w 3"/>
                  <a:gd name="T9" fmla="*/ 0 h 5"/>
                  <a:gd name="T10" fmla="*/ 2147483646 w 3"/>
                  <a:gd name="T11" fmla="*/ 2147483646 h 5"/>
                  <a:gd name="T12" fmla="*/ 2147483646 w 3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4" name="Freeform 526"/>
              <p:cNvSpPr>
                <a:spLocks noChangeArrowheads="1"/>
              </p:cNvSpPr>
              <p:nvPr/>
            </p:nvSpPr>
            <p:spPr bwMode="auto">
              <a:xfrm>
                <a:off x="731838" y="233362"/>
                <a:ext cx="79375" cy="41275"/>
              </a:xfrm>
              <a:custGeom>
                <a:gdLst>
                  <a:gd name="T0" fmla="*/ 2147483646 w 21"/>
                  <a:gd name="T1" fmla="*/ 2147483646 h 11"/>
                  <a:gd name="T2" fmla="*/ 2147483646 w 21"/>
                  <a:gd name="T3" fmla="*/ 2147483646 h 11"/>
                  <a:gd name="T4" fmla="*/ 2147483646 w 21"/>
                  <a:gd name="T5" fmla="*/ 2147483646 h 11"/>
                  <a:gd name="T6" fmla="*/ 2147483646 w 21"/>
                  <a:gd name="T7" fmla="*/ 2147483646 h 11"/>
                  <a:gd name="T8" fmla="*/ 2147483646 w 21"/>
                  <a:gd name="T9" fmla="*/ 2147483646 h 11"/>
                  <a:gd name="T10" fmla="*/ 2147483646 w 21"/>
                  <a:gd name="T11" fmla="*/ 2147483646 h 11"/>
                  <a:gd name="T12" fmla="*/ 2147483646 w 21"/>
                  <a:gd name="T13" fmla="*/ 2147483646 h 11"/>
                  <a:gd name="T14" fmla="*/ 2147483646 w 21"/>
                  <a:gd name="T15" fmla="*/ 2147483646 h 11"/>
                  <a:gd name="T16" fmla="*/ 2147483646 w 21"/>
                  <a:gd name="T17" fmla="*/ 2147483646 h 11"/>
                  <a:gd name="T18" fmla="*/ 2147483646 w 21"/>
                  <a:gd name="T19" fmla="*/ 2147483646 h 11"/>
                  <a:gd name="T20" fmla="*/ 2147483646 w 21"/>
                  <a:gd name="T21" fmla="*/ 2147483646 h 11"/>
                  <a:gd name="T22" fmla="*/ 2147483646 w 21"/>
                  <a:gd name="T23" fmla="*/ 2147483646 h 11"/>
                  <a:gd name="T24" fmla="*/ 2147483646 w 21"/>
                  <a:gd name="T25" fmla="*/ 2147483646 h 11"/>
                  <a:gd name="T26" fmla="*/ 2147483646 w 21"/>
                  <a:gd name="T27" fmla="*/ 2147483646 h 11"/>
                  <a:gd name="T28" fmla="*/ 2147483646 w 21"/>
                  <a:gd name="T29" fmla="*/ 2147483646 h 11"/>
                  <a:gd name="T30" fmla="*/ 2147483646 w 21"/>
                  <a:gd name="T31" fmla="*/ 2147483646 h 11"/>
                  <a:gd name="T32" fmla="*/ 2147483646 w 21"/>
                  <a:gd name="T33" fmla="*/ 2147483646 h 11"/>
                  <a:gd name="T34" fmla="*/ 2147483646 w 21"/>
                  <a:gd name="T35" fmla="*/ 2147483646 h 11"/>
                  <a:gd name="T36" fmla="*/ 2147483646 w 21"/>
                  <a:gd name="T37" fmla="*/ 2147483646 h 11"/>
                  <a:gd name="T38" fmla="*/ 2147483646 w 21"/>
                  <a:gd name="T39" fmla="*/ 2147483646 h 11"/>
                  <a:gd name="T40" fmla="*/ 0 w 21"/>
                  <a:gd name="T41" fmla="*/ 2147483646 h 11"/>
                  <a:gd name="T42" fmla="*/ 2147483646 w 21"/>
                  <a:gd name="T43" fmla="*/ 2147483646 h 11"/>
                  <a:gd name="T44" fmla="*/ 2147483646 w 21"/>
                  <a:gd name="T45" fmla="*/ 2147483646 h 11"/>
                  <a:gd name="T46" fmla="*/ 2147483646 w 21"/>
                  <a:gd name="T47" fmla="*/ 2147483646 h 11"/>
                  <a:gd name="T48" fmla="*/ 2147483646 w 21"/>
                  <a:gd name="T49" fmla="*/ 2147483646 h 11"/>
                  <a:gd name="T50" fmla="*/ 2147483646 w 21"/>
                  <a:gd name="T51" fmla="*/ 2147483646 h 11"/>
                  <a:gd name="T52" fmla="*/ 2147483646 w 21"/>
                  <a:gd name="T53" fmla="*/ 2147483646 h 11"/>
                  <a:gd name="T54" fmla="*/ 2147483646 w 21"/>
                  <a:gd name="T55" fmla="*/ 2147483646 h 11"/>
                  <a:gd name="T56" fmla="*/ 2147483646 w 21"/>
                  <a:gd name="T57" fmla="*/ 2147483646 h 11"/>
                  <a:gd name="T58" fmla="*/ 2147483646 w 21"/>
                  <a:gd name="T59" fmla="*/ 2147483646 h 11"/>
                  <a:gd name="T60" fmla="*/ 2147483646 w 21"/>
                  <a:gd name="T61" fmla="*/ 2147483646 h 11"/>
                  <a:gd name="T62" fmla="*/ 2147483646 w 21"/>
                  <a:gd name="T63" fmla="*/ 2147483646 h 11"/>
                  <a:gd name="T64" fmla="*/ 2147483646 w 21"/>
                  <a:gd name="T65" fmla="*/ 2147483646 h 11"/>
                  <a:gd name="T66" fmla="*/ 2147483646 w 21"/>
                  <a:gd name="T67" fmla="*/ 2147483646 h 11"/>
                  <a:gd name="T68" fmla="*/ 2147483646 w 21"/>
                  <a:gd name="T69" fmla="*/ 2147483646 h 11"/>
                  <a:gd name="T70" fmla="*/ 2147483646 w 21"/>
                  <a:gd name="T71" fmla="*/ 2147483646 h 11"/>
                  <a:gd name="T72" fmla="*/ 2147483646 w 21"/>
                  <a:gd name="T73" fmla="*/ 2147483646 h 11"/>
                  <a:gd name="T74" fmla="*/ 2147483646 w 21"/>
                  <a:gd name="T75" fmla="*/ 2147483646 h 11"/>
                  <a:gd name="T76" fmla="*/ 2147483646 w 21"/>
                  <a:gd name="T77" fmla="*/ 2147483646 h 11"/>
                  <a:gd name="T78" fmla="*/ 2147483646 w 21"/>
                  <a:gd name="T79" fmla="*/ 2147483646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5" name="Freeform 527"/>
              <p:cNvSpPr>
                <a:spLocks noChangeArrowheads="1"/>
              </p:cNvSpPr>
              <p:nvPr/>
            </p:nvSpPr>
            <p:spPr bwMode="auto">
              <a:xfrm>
                <a:off x="717550" y="38100"/>
                <a:ext cx="25400" cy="33338"/>
              </a:xfrm>
              <a:custGeom>
                <a:gdLst>
                  <a:gd name="T0" fmla="*/ 2147483646 w 7"/>
                  <a:gd name="T1" fmla="*/ 2147483646 h 9"/>
                  <a:gd name="T2" fmla="*/ 2147483646 w 7"/>
                  <a:gd name="T3" fmla="*/ 2147483646 h 9"/>
                  <a:gd name="T4" fmla="*/ 2147483646 w 7"/>
                  <a:gd name="T5" fmla="*/ 2147483646 h 9"/>
                  <a:gd name="T6" fmla="*/ 0 w 7"/>
                  <a:gd name="T7" fmla="*/ 0 h 9"/>
                  <a:gd name="T8" fmla="*/ 2147483646 w 7"/>
                  <a:gd name="T9" fmla="*/ 0 h 9"/>
                  <a:gd name="T10" fmla="*/ 2147483646 w 7"/>
                  <a:gd name="T11" fmla="*/ 2147483646 h 9"/>
                  <a:gd name="T12" fmla="*/ 2147483646 w 7"/>
                  <a:gd name="T13" fmla="*/ 2147483646 h 9"/>
                  <a:gd name="T14" fmla="*/ 2147483646 w 7"/>
                  <a:gd name="T15" fmla="*/ 2147483646 h 9"/>
                  <a:gd name="T16" fmla="*/ 2147483646 w 7"/>
                  <a:gd name="T17" fmla="*/ 2147483646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6" name="Freeform 528"/>
              <p:cNvSpPr>
                <a:spLocks noChangeArrowheads="1"/>
              </p:cNvSpPr>
              <p:nvPr/>
            </p:nvSpPr>
            <p:spPr bwMode="auto">
              <a:xfrm>
                <a:off x="788988" y="342900"/>
                <a:ext cx="49213" cy="30163"/>
              </a:xfrm>
              <a:custGeom>
                <a:gdLst>
                  <a:gd name="T0" fmla="*/ 2147483646 w 13"/>
                  <a:gd name="T1" fmla="*/ 2147483646 h 8"/>
                  <a:gd name="T2" fmla="*/ 2147483646 w 13"/>
                  <a:gd name="T3" fmla="*/ 2147483646 h 8"/>
                  <a:gd name="T4" fmla="*/ 2147483646 w 13"/>
                  <a:gd name="T5" fmla="*/ 2147483646 h 8"/>
                  <a:gd name="T6" fmla="*/ 2147483646 w 13"/>
                  <a:gd name="T7" fmla="*/ 2147483646 h 8"/>
                  <a:gd name="T8" fmla="*/ 2147483646 w 13"/>
                  <a:gd name="T9" fmla="*/ 2147483646 h 8"/>
                  <a:gd name="T10" fmla="*/ 2147483646 w 13"/>
                  <a:gd name="T11" fmla="*/ 2147483646 h 8"/>
                  <a:gd name="T12" fmla="*/ 0 w 13"/>
                  <a:gd name="T13" fmla="*/ 2147483646 h 8"/>
                  <a:gd name="T14" fmla="*/ 2147483646 w 13"/>
                  <a:gd name="T15" fmla="*/ 2147483646 h 8"/>
                  <a:gd name="T16" fmla="*/ 2147483646 w 13"/>
                  <a:gd name="T17" fmla="*/ 2147483646 h 8"/>
                  <a:gd name="T18" fmla="*/ 2147483646 w 13"/>
                  <a:gd name="T19" fmla="*/ 2147483646 h 8"/>
                  <a:gd name="T20" fmla="*/ 2147483646 w 13"/>
                  <a:gd name="T21" fmla="*/ 2147483646 h 8"/>
                  <a:gd name="T22" fmla="*/ 2147483646 w 13"/>
                  <a:gd name="T23" fmla="*/ 2147483646 h 8"/>
                  <a:gd name="T24" fmla="*/ 2147483646 w 13"/>
                  <a:gd name="T25" fmla="*/ 2147483646 h 8"/>
                  <a:gd name="T26" fmla="*/ 2147483646 w 13"/>
                  <a:gd name="T27" fmla="*/ 2147483646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7" name="Freeform 529"/>
              <p:cNvSpPr>
                <a:spLocks noChangeArrowheads="1"/>
              </p:cNvSpPr>
              <p:nvPr/>
            </p:nvSpPr>
            <p:spPr bwMode="auto">
              <a:xfrm>
                <a:off x="622300" y="298450"/>
                <a:ext cx="230188" cy="188913"/>
              </a:xfrm>
              <a:custGeom>
                <a:gdLst>
                  <a:gd name="T0" fmla="*/ 2147483646 w 61"/>
                  <a:gd name="T1" fmla="*/ 2147483646 h 50"/>
                  <a:gd name="T2" fmla="*/ 2147483646 w 61"/>
                  <a:gd name="T3" fmla="*/ 2147483646 h 50"/>
                  <a:gd name="T4" fmla="*/ 2147483646 w 61"/>
                  <a:gd name="T5" fmla="*/ 2147483646 h 50"/>
                  <a:gd name="T6" fmla="*/ 2147483646 w 61"/>
                  <a:gd name="T7" fmla="*/ 2147483646 h 50"/>
                  <a:gd name="T8" fmla="*/ 2147483646 w 61"/>
                  <a:gd name="T9" fmla="*/ 2147483646 h 50"/>
                  <a:gd name="T10" fmla="*/ 2147483646 w 61"/>
                  <a:gd name="T11" fmla="*/ 2147483646 h 50"/>
                  <a:gd name="T12" fmla="*/ 2147483646 w 61"/>
                  <a:gd name="T13" fmla="*/ 2147483646 h 50"/>
                  <a:gd name="T14" fmla="*/ 2147483646 w 61"/>
                  <a:gd name="T15" fmla="*/ 2147483646 h 50"/>
                  <a:gd name="T16" fmla="*/ 2147483646 w 61"/>
                  <a:gd name="T17" fmla="*/ 2147483646 h 50"/>
                  <a:gd name="T18" fmla="*/ 2147483646 w 61"/>
                  <a:gd name="T19" fmla="*/ 2147483646 h 50"/>
                  <a:gd name="T20" fmla="*/ 2147483646 w 61"/>
                  <a:gd name="T21" fmla="*/ 2147483646 h 50"/>
                  <a:gd name="T22" fmla="*/ 2147483646 w 61"/>
                  <a:gd name="T23" fmla="*/ 2147483646 h 50"/>
                  <a:gd name="T24" fmla="*/ 2147483646 w 61"/>
                  <a:gd name="T25" fmla="*/ 2147483646 h 50"/>
                  <a:gd name="T26" fmla="*/ 2147483646 w 61"/>
                  <a:gd name="T27" fmla="*/ 2147483646 h 50"/>
                  <a:gd name="T28" fmla="*/ 2147483646 w 61"/>
                  <a:gd name="T29" fmla="*/ 2147483646 h 50"/>
                  <a:gd name="T30" fmla="*/ 2147483646 w 61"/>
                  <a:gd name="T31" fmla="*/ 2147483646 h 50"/>
                  <a:gd name="T32" fmla="*/ 2147483646 w 61"/>
                  <a:gd name="T33" fmla="*/ 2147483646 h 50"/>
                  <a:gd name="T34" fmla="*/ 2147483646 w 61"/>
                  <a:gd name="T35" fmla="*/ 2147483646 h 50"/>
                  <a:gd name="T36" fmla="*/ 2147483646 w 61"/>
                  <a:gd name="T37" fmla="*/ 2147483646 h 50"/>
                  <a:gd name="T38" fmla="*/ 2147483646 w 61"/>
                  <a:gd name="T39" fmla="*/ 2147483646 h 50"/>
                  <a:gd name="T40" fmla="*/ 2147483646 w 61"/>
                  <a:gd name="T41" fmla="*/ 2147483646 h 50"/>
                  <a:gd name="T42" fmla="*/ 2147483646 w 61"/>
                  <a:gd name="T43" fmla="*/ 2147483646 h 50"/>
                  <a:gd name="T44" fmla="*/ 2147483646 w 61"/>
                  <a:gd name="T45" fmla="*/ 2147483646 h 50"/>
                  <a:gd name="T46" fmla="*/ 2147483646 w 61"/>
                  <a:gd name="T47" fmla="*/ 0 h 50"/>
                  <a:gd name="T48" fmla="*/ 2147483646 w 61"/>
                  <a:gd name="T49" fmla="*/ 2147483646 h 50"/>
                  <a:gd name="T50" fmla="*/ 2147483646 w 61"/>
                  <a:gd name="T51" fmla="*/ 2147483646 h 50"/>
                  <a:gd name="T52" fmla="*/ 2147483646 w 61"/>
                  <a:gd name="T53" fmla="*/ 2147483646 h 50"/>
                  <a:gd name="T54" fmla="*/ 2147483646 w 61"/>
                  <a:gd name="T55" fmla="*/ 2147483646 h 50"/>
                  <a:gd name="T56" fmla="*/ 2147483646 w 61"/>
                  <a:gd name="T57" fmla="*/ 2147483646 h 50"/>
                  <a:gd name="T58" fmla="*/ 2147483646 w 61"/>
                  <a:gd name="T59" fmla="*/ 2147483646 h 50"/>
                  <a:gd name="T60" fmla="*/ 2147483646 w 61"/>
                  <a:gd name="T61" fmla="*/ 2147483646 h 50"/>
                  <a:gd name="T62" fmla="*/ 2147483646 w 61"/>
                  <a:gd name="T63" fmla="*/ 2147483646 h 50"/>
                  <a:gd name="T64" fmla="*/ 2147483646 w 61"/>
                  <a:gd name="T65" fmla="*/ 2147483646 h 50"/>
                  <a:gd name="T66" fmla="*/ 2147483646 w 61"/>
                  <a:gd name="T67" fmla="*/ 2147483646 h 50"/>
                  <a:gd name="T68" fmla="*/ 2147483646 w 61"/>
                  <a:gd name="T69" fmla="*/ 2147483646 h 50"/>
                  <a:gd name="T70" fmla="*/ 2147483646 w 61"/>
                  <a:gd name="T71" fmla="*/ 2147483646 h 50"/>
                  <a:gd name="T72" fmla="*/ 2147483646 w 61"/>
                  <a:gd name="T73" fmla="*/ 2147483646 h 50"/>
                  <a:gd name="T74" fmla="*/ 2147483646 w 61"/>
                  <a:gd name="T75" fmla="*/ 2147483646 h 50"/>
                  <a:gd name="T76" fmla="*/ 2147483646 w 61"/>
                  <a:gd name="T77" fmla="*/ 2147483646 h 50"/>
                  <a:gd name="T78" fmla="*/ 2147483646 w 61"/>
                  <a:gd name="T79" fmla="*/ 2147483646 h 50"/>
                  <a:gd name="T80" fmla="*/ 2147483646 w 61"/>
                  <a:gd name="T81" fmla="*/ 2147483646 h 50"/>
                  <a:gd name="T82" fmla="*/ 2147483646 w 61"/>
                  <a:gd name="T83" fmla="*/ 2147483646 h 50"/>
                  <a:gd name="T84" fmla="*/ 2147483646 w 61"/>
                  <a:gd name="T85" fmla="*/ 2147483646 h 50"/>
                  <a:gd name="T86" fmla="*/ 2147483646 w 61"/>
                  <a:gd name="T87" fmla="*/ 2147483646 h 50"/>
                  <a:gd name="T88" fmla="*/ 2147483646 w 61"/>
                  <a:gd name="T89" fmla="*/ 2147483646 h 50"/>
                  <a:gd name="T90" fmla="*/ 2147483646 w 61"/>
                  <a:gd name="T91" fmla="*/ 2147483646 h 50"/>
                  <a:gd name="T92" fmla="*/ 2147483646 w 61"/>
                  <a:gd name="T93" fmla="*/ 2147483646 h 50"/>
                  <a:gd name="T94" fmla="*/ 2147483646 w 61"/>
                  <a:gd name="T95" fmla="*/ 214748364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8" name="Freeform 530"/>
              <p:cNvSpPr>
                <a:spLocks noChangeArrowheads="1"/>
              </p:cNvSpPr>
              <p:nvPr/>
            </p:nvSpPr>
            <p:spPr bwMode="auto">
              <a:xfrm>
                <a:off x="795338" y="309562"/>
                <a:ext cx="23813" cy="19050"/>
              </a:xfrm>
              <a:custGeom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2147483646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2147483646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89" name="Freeform 531"/>
              <p:cNvSpPr>
                <a:spLocks noChangeArrowheads="1"/>
              </p:cNvSpPr>
              <p:nvPr/>
            </p:nvSpPr>
            <p:spPr bwMode="auto">
              <a:xfrm>
                <a:off x="758825" y="282575"/>
                <a:ext cx="49213" cy="38100"/>
              </a:xfrm>
              <a:custGeom>
                <a:gdLst>
                  <a:gd name="T0" fmla="*/ 2147483646 w 13"/>
                  <a:gd name="T1" fmla="*/ 2147483646 h 10"/>
                  <a:gd name="T2" fmla="*/ 2147483646 w 13"/>
                  <a:gd name="T3" fmla="*/ 2147483646 h 10"/>
                  <a:gd name="T4" fmla="*/ 2147483646 w 13"/>
                  <a:gd name="T5" fmla="*/ 2147483646 h 10"/>
                  <a:gd name="T6" fmla="*/ 2147483646 w 13"/>
                  <a:gd name="T7" fmla="*/ 2147483646 h 10"/>
                  <a:gd name="T8" fmla="*/ 2147483646 w 13"/>
                  <a:gd name="T9" fmla="*/ 2147483646 h 10"/>
                  <a:gd name="T10" fmla="*/ 2147483646 w 13"/>
                  <a:gd name="T11" fmla="*/ 2147483646 h 10"/>
                  <a:gd name="T12" fmla="*/ 2147483646 w 13"/>
                  <a:gd name="T13" fmla="*/ 2147483646 h 10"/>
                  <a:gd name="T14" fmla="*/ 2147483646 w 13"/>
                  <a:gd name="T15" fmla="*/ 2147483646 h 10"/>
                  <a:gd name="T16" fmla="*/ 2147483646 w 13"/>
                  <a:gd name="T17" fmla="*/ 2147483646 h 10"/>
                  <a:gd name="T18" fmla="*/ 2147483646 w 13"/>
                  <a:gd name="T19" fmla="*/ 2147483646 h 10"/>
                  <a:gd name="T20" fmla="*/ 2147483646 w 13"/>
                  <a:gd name="T21" fmla="*/ 2147483646 h 10"/>
                  <a:gd name="T22" fmla="*/ 2147483646 w 13"/>
                  <a:gd name="T23" fmla="*/ 2147483646 h 10"/>
                  <a:gd name="T24" fmla="*/ 2147483646 w 13"/>
                  <a:gd name="T25" fmla="*/ 2147483646 h 10"/>
                  <a:gd name="T26" fmla="*/ 2147483646 w 13"/>
                  <a:gd name="T27" fmla="*/ 2147483646 h 10"/>
                  <a:gd name="T28" fmla="*/ 2147483646 w 13"/>
                  <a:gd name="T29" fmla="*/ 2147483646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0" name="Freeform 532"/>
              <p:cNvSpPr>
                <a:spLocks noChangeArrowheads="1"/>
              </p:cNvSpPr>
              <p:nvPr/>
            </p:nvSpPr>
            <p:spPr bwMode="auto">
              <a:xfrm>
                <a:off x="674688" y="109537"/>
                <a:ext cx="15875" cy="1"/>
              </a:xfrm>
              <a:custGeom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2147483646 w 4"/>
                  <a:gd name="T5" fmla="*/ 0 h 1"/>
                  <a:gd name="T6" fmla="*/ 2147483646 w 4"/>
                  <a:gd name="T7" fmla="*/ 0 h 1"/>
                  <a:gd name="T8" fmla="*/ 2147483646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1" name="Freeform 533"/>
              <p:cNvSpPr>
                <a:spLocks noChangeArrowheads="1"/>
              </p:cNvSpPr>
              <p:nvPr/>
            </p:nvSpPr>
            <p:spPr bwMode="auto">
              <a:xfrm>
                <a:off x="712788" y="268287"/>
                <a:ext cx="26988" cy="14288"/>
              </a:xfrm>
              <a:custGeom>
                <a:gdLst>
                  <a:gd name="T0" fmla="*/ 2147483646 w 7"/>
                  <a:gd name="T1" fmla="*/ 2147483646 h 4"/>
                  <a:gd name="T2" fmla="*/ 2147483646 w 7"/>
                  <a:gd name="T3" fmla="*/ 2147483646 h 4"/>
                  <a:gd name="T4" fmla="*/ 2147483646 w 7"/>
                  <a:gd name="T5" fmla="*/ 2147483646 h 4"/>
                  <a:gd name="T6" fmla="*/ 2147483646 w 7"/>
                  <a:gd name="T7" fmla="*/ 2147483646 h 4"/>
                  <a:gd name="T8" fmla="*/ 0 w 7"/>
                  <a:gd name="T9" fmla="*/ 2147483646 h 4"/>
                  <a:gd name="T10" fmla="*/ 2147483646 w 7"/>
                  <a:gd name="T11" fmla="*/ 2147483646 h 4"/>
                  <a:gd name="T12" fmla="*/ 2147483646 w 7"/>
                  <a:gd name="T13" fmla="*/ 0 h 4"/>
                  <a:gd name="T14" fmla="*/ 2147483646 w 7"/>
                  <a:gd name="T15" fmla="*/ 2147483646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2" name="Freeform 534"/>
              <p:cNvSpPr>
                <a:spLocks noChangeArrowheads="1"/>
              </p:cNvSpPr>
              <p:nvPr/>
            </p:nvSpPr>
            <p:spPr bwMode="auto">
              <a:xfrm>
                <a:off x="792163" y="490537"/>
                <a:ext cx="7938" cy="11113"/>
              </a:xfrm>
              <a:custGeom>
                <a:gdLst>
                  <a:gd name="T0" fmla="*/ 2147483646 w 2"/>
                  <a:gd name="T1" fmla="*/ 2147483646 h 3"/>
                  <a:gd name="T2" fmla="*/ 0 w 2"/>
                  <a:gd name="T3" fmla="*/ 2147483646 h 3"/>
                  <a:gd name="T4" fmla="*/ 2147483646 w 2"/>
                  <a:gd name="T5" fmla="*/ 0 h 3"/>
                  <a:gd name="T6" fmla="*/ 2147483646 w 2"/>
                  <a:gd name="T7" fmla="*/ 0 h 3"/>
                  <a:gd name="T8" fmla="*/ 2147483646 w 2"/>
                  <a:gd name="T9" fmla="*/ 2147483646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3" name="Freeform 535"/>
              <p:cNvSpPr>
                <a:spLocks noChangeArrowheads="1"/>
              </p:cNvSpPr>
              <p:nvPr/>
            </p:nvSpPr>
            <p:spPr bwMode="auto">
              <a:xfrm>
                <a:off x="709613" y="282575"/>
                <a:ext cx="11113" cy="7938"/>
              </a:xfrm>
              <a:custGeom>
                <a:gdLst>
                  <a:gd name="T0" fmla="*/ 0 w 3"/>
                  <a:gd name="T1" fmla="*/ 2147483646 h 2"/>
                  <a:gd name="T2" fmla="*/ 0 w 3"/>
                  <a:gd name="T3" fmla="*/ 2147483646 h 2"/>
                  <a:gd name="T4" fmla="*/ 2147483646 w 3"/>
                  <a:gd name="T5" fmla="*/ 0 h 2"/>
                  <a:gd name="T6" fmla="*/ 0 w 3"/>
                  <a:gd name="T7" fmla="*/ 2147483646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4" name="Freeform 536"/>
              <p:cNvSpPr>
                <a:spLocks noChangeArrowheads="1"/>
              </p:cNvSpPr>
              <p:nvPr/>
            </p:nvSpPr>
            <p:spPr bwMode="auto">
              <a:xfrm>
                <a:off x="660400" y="128587"/>
                <a:ext cx="3175" cy="11113"/>
              </a:xfrm>
              <a:custGeom>
                <a:gdLst>
                  <a:gd name="T0" fmla="*/ 2147483646 w 1"/>
                  <a:gd name="T1" fmla="*/ 2147483646 h 3"/>
                  <a:gd name="T2" fmla="*/ 0 w 1"/>
                  <a:gd name="T3" fmla="*/ 2147483646 h 3"/>
                  <a:gd name="T4" fmla="*/ 0 w 1"/>
                  <a:gd name="T5" fmla="*/ 2147483646 h 3"/>
                  <a:gd name="T6" fmla="*/ 0 w 1"/>
                  <a:gd name="T7" fmla="*/ 0 h 3"/>
                  <a:gd name="T8" fmla="*/ 2147483646 w 1"/>
                  <a:gd name="T9" fmla="*/ 2147483646 h 3"/>
                  <a:gd name="T10" fmla="*/ 2147483646 w 1"/>
                  <a:gd name="T11" fmla="*/ 2147483646 h 3"/>
                  <a:gd name="T12" fmla="*/ 2147483646 w 1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5" name="Freeform 537"/>
              <p:cNvSpPr>
                <a:spLocks noChangeArrowheads="1"/>
              </p:cNvSpPr>
              <p:nvPr/>
            </p:nvSpPr>
            <p:spPr bwMode="auto">
              <a:xfrm>
                <a:off x="690563" y="238125"/>
                <a:ext cx="3175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6" name="Freeform 538"/>
              <p:cNvSpPr>
                <a:spLocks noChangeArrowheads="1"/>
              </p:cNvSpPr>
              <p:nvPr/>
            </p:nvSpPr>
            <p:spPr bwMode="auto">
              <a:xfrm>
                <a:off x="622300" y="214312"/>
                <a:ext cx="15875" cy="19050"/>
              </a:xfrm>
              <a:custGeom>
                <a:gdLst>
                  <a:gd name="T0" fmla="*/ 2147483646 w 4"/>
                  <a:gd name="T1" fmla="*/ 2147483646 h 5"/>
                  <a:gd name="T2" fmla="*/ 2147483646 w 4"/>
                  <a:gd name="T3" fmla="*/ 2147483646 h 5"/>
                  <a:gd name="T4" fmla="*/ 0 w 4"/>
                  <a:gd name="T5" fmla="*/ 2147483646 h 5"/>
                  <a:gd name="T6" fmla="*/ 2147483646 w 4"/>
                  <a:gd name="T7" fmla="*/ 2147483646 h 5"/>
                  <a:gd name="T8" fmla="*/ 2147483646 w 4"/>
                  <a:gd name="T9" fmla="*/ 2147483646 h 5"/>
                  <a:gd name="T10" fmla="*/ 2147483646 w 4"/>
                  <a:gd name="T11" fmla="*/ 2147483646 h 5"/>
                  <a:gd name="T12" fmla="*/ 2147483646 w 4"/>
                  <a:gd name="T13" fmla="*/ 2147483646 h 5"/>
                  <a:gd name="T14" fmla="*/ 2147483646 w 4"/>
                  <a:gd name="T15" fmla="*/ 2147483646 h 5"/>
                  <a:gd name="T16" fmla="*/ 2147483646 w 4"/>
                  <a:gd name="T17" fmla="*/ 2147483646 h 5"/>
                  <a:gd name="T18" fmla="*/ 2147483646 w 4"/>
                  <a:gd name="T19" fmla="*/ 2147483646 h 5"/>
                  <a:gd name="T20" fmla="*/ 2147483646 w 4"/>
                  <a:gd name="T21" fmla="*/ 2147483646 h 5"/>
                  <a:gd name="T22" fmla="*/ 2147483646 w 4"/>
                  <a:gd name="T23" fmla="*/ 0 h 5"/>
                  <a:gd name="T24" fmla="*/ 2147483646 w 4"/>
                  <a:gd name="T25" fmla="*/ 0 h 5"/>
                  <a:gd name="T26" fmla="*/ 2147483646 w 4"/>
                  <a:gd name="T27" fmla="*/ 0 h 5"/>
                  <a:gd name="T28" fmla="*/ 2147483646 w 4"/>
                  <a:gd name="T29" fmla="*/ 2147483646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7" name="Freeform 539"/>
              <p:cNvSpPr>
                <a:spLocks noChangeArrowheads="1"/>
              </p:cNvSpPr>
              <p:nvPr/>
            </p:nvSpPr>
            <p:spPr bwMode="auto">
              <a:xfrm>
                <a:off x="509588" y="203200"/>
                <a:ext cx="98425" cy="68263"/>
              </a:xfrm>
              <a:custGeom>
                <a:gdLst>
                  <a:gd name="T0" fmla="*/ 2147483646 w 26"/>
                  <a:gd name="T1" fmla="*/ 2147483646 h 18"/>
                  <a:gd name="T2" fmla="*/ 2147483646 w 26"/>
                  <a:gd name="T3" fmla="*/ 2147483646 h 18"/>
                  <a:gd name="T4" fmla="*/ 2147483646 w 26"/>
                  <a:gd name="T5" fmla="*/ 2147483646 h 18"/>
                  <a:gd name="T6" fmla="*/ 2147483646 w 26"/>
                  <a:gd name="T7" fmla="*/ 2147483646 h 18"/>
                  <a:gd name="T8" fmla="*/ 2147483646 w 26"/>
                  <a:gd name="T9" fmla="*/ 2147483646 h 18"/>
                  <a:gd name="T10" fmla="*/ 2147483646 w 26"/>
                  <a:gd name="T11" fmla="*/ 2147483646 h 18"/>
                  <a:gd name="T12" fmla="*/ 2147483646 w 26"/>
                  <a:gd name="T13" fmla="*/ 2147483646 h 18"/>
                  <a:gd name="T14" fmla="*/ 2147483646 w 26"/>
                  <a:gd name="T15" fmla="*/ 2147483646 h 18"/>
                  <a:gd name="T16" fmla="*/ 2147483646 w 26"/>
                  <a:gd name="T17" fmla="*/ 2147483646 h 18"/>
                  <a:gd name="T18" fmla="*/ 2147483646 w 26"/>
                  <a:gd name="T19" fmla="*/ 2147483646 h 18"/>
                  <a:gd name="T20" fmla="*/ 2147483646 w 26"/>
                  <a:gd name="T21" fmla="*/ 2147483646 h 18"/>
                  <a:gd name="T22" fmla="*/ 2147483646 w 26"/>
                  <a:gd name="T23" fmla="*/ 2147483646 h 18"/>
                  <a:gd name="T24" fmla="*/ 2147483646 w 26"/>
                  <a:gd name="T25" fmla="*/ 2147483646 h 18"/>
                  <a:gd name="T26" fmla="*/ 2147483646 w 26"/>
                  <a:gd name="T27" fmla="*/ 2147483646 h 18"/>
                  <a:gd name="T28" fmla="*/ 2147483646 w 26"/>
                  <a:gd name="T29" fmla="*/ 2147483646 h 18"/>
                  <a:gd name="T30" fmla="*/ 0 w 26"/>
                  <a:gd name="T31" fmla="*/ 2147483646 h 18"/>
                  <a:gd name="T32" fmla="*/ 0 w 26"/>
                  <a:gd name="T33" fmla="*/ 2147483646 h 18"/>
                  <a:gd name="T34" fmla="*/ 2147483646 w 26"/>
                  <a:gd name="T35" fmla="*/ 2147483646 h 18"/>
                  <a:gd name="T36" fmla="*/ 2147483646 w 26"/>
                  <a:gd name="T37" fmla="*/ 2147483646 h 18"/>
                  <a:gd name="T38" fmla="*/ 2147483646 w 26"/>
                  <a:gd name="T39" fmla="*/ 2147483646 h 18"/>
                  <a:gd name="T40" fmla="*/ 2147483646 w 26"/>
                  <a:gd name="T41" fmla="*/ 2147483646 h 18"/>
                  <a:gd name="T42" fmla="*/ 2147483646 w 26"/>
                  <a:gd name="T43" fmla="*/ 2147483646 h 18"/>
                  <a:gd name="T44" fmla="*/ 2147483646 w 26"/>
                  <a:gd name="T45" fmla="*/ 2147483646 h 18"/>
                  <a:gd name="T46" fmla="*/ 2147483646 w 26"/>
                  <a:gd name="T47" fmla="*/ 2147483646 h 18"/>
                  <a:gd name="T48" fmla="*/ 2147483646 w 26"/>
                  <a:gd name="T49" fmla="*/ 2147483646 h 18"/>
                  <a:gd name="T50" fmla="*/ 2147483646 w 26"/>
                  <a:gd name="T51" fmla="*/ 2147483646 h 18"/>
                  <a:gd name="T52" fmla="*/ 2147483646 w 26"/>
                  <a:gd name="T53" fmla="*/ 2147483646 h 18"/>
                  <a:gd name="T54" fmla="*/ 2147483646 w 26"/>
                  <a:gd name="T55" fmla="*/ 0 h 18"/>
                  <a:gd name="T56" fmla="*/ 2147483646 w 26"/>
                  <a:gd name="T57" fmla="*/ 2147483646 h 18"/>
                  <a:gd name="T58" fmla="*/ 2147483646 w 26"/>
                  <a:gd name="T59" fmla="*/ 2147483646 h 18"/>
                  <a:gd name="T60" fmla="*/ 2147483646 w 26"/>
                  <a:gd name="T61" fmla="*/ 0 h 18"/>
                  <a:gd name="T62" fmla="*/ 2147483646 w 26"/>
                  <a:gd name="T63" fmla="*/ 2147483646 h 18"/>
                  <a:gd name="T64" fmla="*/ 2147483646 w 26"/>
                  <a:gd name="T65" fmla="*/ 2147483646 h 18"/>
                  <a:gd name="T66" fmla="*/ 2147483646 w 26"/>
                  <a:gd name="T67" fmla="*/ 2147483646 h 18"/>
                  <a:gd name="T68" fmla="*/ 2147483646 w 26"/>
                  <a:gd name="T69" fmla="*/ 2147483646 h 18"/>
                  <a:gd name="T70" fmla="*/ 2147483646 w 26"/>
                  <a:gd name="T71" fmla="*/ 2147483646 h 18"/>
                  <a:gd name="T72" fmla="*/ 2147483646 w 26"/>
                  <a:gd name="T73" fmla="*/ 2147483646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8" name="Freeform 540"/>
              <p:cNvSpPr>
                <a:spLocks noChangeArrowheads="1"/>
              </p:cNvSpPr>
              <p:nvPr/>
            </p:nvSpPr>
            <p:spPr bwMode="auto">
              <a:xfrm>
                <a:off x="608013" y="411162"/>
                <a:ext cx="25400" cy="22225"/>
              </a:xfrm>
              <a:custGeom>
                <a:gdLst>
                  <a:gd name="T0" fmla="*/ 2147483646 w 7"/>
                  <a:gd name="T1" fmla="*/ 2147483646 h 6"/>
                  <a:gd name="T2" fmla="*/ 2147483646 w 7"/>
                  <a:gd name="T3" fmla="*/ 2147483646 h 6"/>
                  <a:gd name="T4" fmla="*/ 0 w 7"/>
                  <a:gd name="T5" fmla="*/ 2147483646 h 6"/>
                  <a:gd name="T6" fmla="*/ 0 w 7"/>
                  <a:gd name="T7" fmla="*/ 2147483646 h 6"/>
                  <a:gd name="T8" fmla="*/ 2147483646 w 7"/>
                  <a:gd name="T9" fmla="*/ 2147483646 h 6"/>
                  <a:gd name="T10" fmla="*/ 0 w 7"/>
                  <a:gd name="T11" fmla="*/ 2147483646 h 6"/>
                  <a:gd name="T12" fmla="*/ 2147483646 w 7"/>
                  <a:gd name="T13" fmla="*/ 2147483646 h 6"/>
                  <a:gd name="T14" fmla="*/ 2147483646 w 7"/>
                  <a:gd name="T15" fmla="*/ 0 h 6"/>
                  <a:gd name="T16" fmla="*/ 2147483646 w 7"/>
                  <a:gd name="T17" fmla="*/ 0 h 6"/>
                  <a:gd name="T18" fmla="*/ 2147483646 w 7"/>
                  <a:gd name="T19" fmla="*/ 2147483646 h 6"/>
                  <a:gd name="T20" fmla="*/ 2147483646 w 7"/>
                  <a:gd name="T21" fmla="*/ 2147483646 h 6"/>
                  <a:gd name="T22" fmla="*/ 2147483646 w 7"/>
                  <a:gd name="T23" fmla="*/ 2147483646 h 6"/>
                  <a:gd name="T24" fmla="*/ 2147483646 w 7"/>
                  <a:gd name="T25" fmla="*/ 214748364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99" name="Freeform 541"/>
              <p:cNvSpPr>
                <a:spLocks noChangeArrowheads="1"/>
              </p:cNvSpPr>
              <p:nvPr/>
            </p:nvSpPr>
            <p:spPr bwMode="auto">
              <a:xfrm>
                <a:off x="463550" y="255587"/>
                <a:ext cx="68263" cy="61913"/>
              </a:xfrm>
              <a:custGeom>
                <a:gdLst>
                  <a:gd name="T0" fmla="*/ 2147483646 w 18"/>
                  <a:gd name="T1" fmla="*/ 2147483646 h 16"/>
                  <a:gd name="T2" fmla="*/ 2147483646 w 18"/>
                  <a:gd name="T3" fmla="*/ 2147483646 h 16"/>
                  <a:gd name="T4" fmla="*/ 2147483646 w 18"/>
                  <a:gd name="T5" fmla="*/ 2147483646 h 16"/>
                  <a:gd name="T6" fmla="*/ 2147483646 w 18"/>
                  <a:gd name="T7" fmla="*/ 2147483646 h 16"/>
                  <a:gd name="T8" fmla="*/ 2147483646 w 18"/>
                  <a:gd name="T9" fmla="*/ 2147483646 h 16"/>
                  <a:gd name="T10" fmla="*/ 2147483646 w 18"/>
                  <a:gd name="T11" fmla="*/ 2147483646 h 16"/>
                  <a:gd name="T12" fmla="*/ 2147483646 w 18"/>
                  <a:gd name="T13" fmla="*/ 2147483646 h 16"/>
                  <a:gd name="T14" fmla="*/ 2147483646 w 18"/>
                  <a:gd name="T15" fmla="*/ 2147483646 h 16"/>
                  <a:gd name="T16" fmla="*/ 2147483646 w 18"/>
                  <a:gd name="T17" fmla="*/ 2147483646 h 16"/>
                  <a:gd name="T18" fmla="*/ 2147483646 w 18"/>
                  <a:gd name="T19" fmla="*/ 2147483646 h 16"/>
                  <a:gd name="T20" fmla="*/ 2147483646 w 18"/>
                  <a:gd name="T21" fmla="*/ 2147483646 h 16"/>
                  <a:gd name="T22" fmla="*/ 2147483646 w 18"/>
                  <a:gd name="T23" fmla="*/ 2147483646 h 16"/>
                  <a:gd name="T24" fmla="*/ 2147483646 w 18"/>
                  <a:gd name="T25" fmla="*/ 2147483646 h 16"/>
                  <a:gd name="T26" fmla="*/ 2147483646 w 18"/>
                  <a:gd name="T27" fmla="*/ 2147483646 h 16"/>
                  <a:gd name="T28" fmla="*/ 2147483646 w 18"/>
                  <a:gd name="T29" fmla="*/ 2147483646 h 16"/>
                  <a:gd name="T30" fmla="*/ 2147483646 w 18"/>
                  <a:gd name="T31" fmla="*/ 2147483646 h 16"/>
                  <a:gd name="T32" fmla="*/ 2147483646 w 18"/>
                  <a:gd name="T33" fmla="*/ 2147483646 h 16"/>
                  <a:gd name="T34" fmla="*/ 2147483646 w 18"/>
                  <a:gd name="T35" fmla="*/ 2147483646 h 16"/>
                  <a:gd name="T36" fmla="*/ 0 w 18"/>
                  <a:gd name="T37" fmla="*/ 2147483646 h 16"/>
                  <a:gd name="T38" fmla="*/ 2147483646 w 18"/>
                  <a:gd name="T39" fmla="*/ 2147483646 h 16"/>
                  <a:gd name="T40" fmla="*/ 2147483646 w 18"/>
                  <a:gd name="T41" fmla="*/ 2147483646 h 16"/>
                  <a:gd name="T42" fmla="*/ 2147483646 w 18"/>
                  <a:gd name="T43" fmla="*/ 2147483646 h 16"/>
                  <a:gd name="T44" fmla="*/ 2147483646 w 18"/>
                  <a:gd name="T45" fmla="*/ 2147483646 h 16"/>
                  <a:gd name="T46" fmla="*/ 2147483646 w 18"/>
                  <a:gd name="T47" fmla="*/ 2147483646 h 16"/>
                  <a:gd name="T48" fmla="*/ 2147483646 w 18"/>
                  <a:gd name="T49" fmla="*/ 2147483646 h 16"/>
                  <a:gd name="T50" fmla="*/ 2147483646 w 18"/>
                  <a:gd name="T51" fmla="*/ 2147483646 h 16"/>
                  <a:gd name="T52" fmla="*/ 2147483646 w 18"/>
                  <a:gd name="T53" fmla="*/ 2147483646 h 16"/>
                  <a:gd name="T54" fmla="*/ 2147483646 w 18"/>
                  <a:gd name="T55" fmla="*/ 2147483646 h 16"/>
                  <a:gd name="T56" fmla="*/ 2147483646 w 18"/>
                  <a:gd name="T57" fmla="*/ 2147483646 h 16"/>
                  <a:gd name="T58" fmla="*/ 2147483646 w 18"/>
                  <a:gd name="T59" fmla="*/ 2147483646 h 16"/>
                  <a:gd name="T60" fmla="*/ 2147483646 w 18"/>
                  <a:gd name="T61" fmla="*/ 2147483646 h 16"/>
                  <a:gd name="T62" fmla="*/ 2147483646 w 18"/>
                  <a:gd name="T63" fmla="*/ 2147483646 h 16"/>
                  <a:gd name="T64" fmla="*/ 2147483646 w 18"/>
                  <a:gd name="T65" fmla="*/ 2147483646 h 16"/>
                  <a:gd name="T66" fmla="*/ 2147483646 w 18"/>
                  <a:gd name="T67" fmla="*/ 2147483646 h 16"/>
                  <a:gd name="T68" fmla="*/ 2147483646 w 18"/>
                  <a:gd name="T69" fmla="*/ 2147483646 h 16"/>
                  <a:gd name="T70" fmla="*/ 2147483646 w 18"/>
                  <a:gd name="T71" fmla="*/ 2147483646 h 16"/>
                  <a:gd name="T72" fmla="*/ 2147483646 w 18"/>
                  <a:gd name="T73" fmla="*/ 2147483646 h 16"/>
                  <a:gd name="T74" fmla="*/ 2147483646 w 18"/>
                  <a:gd name="T75" fmla="*/ 2147483646 h 16"/>
                  <a:gd name="T76" fmla="*/ 2147483646 w 18"/>
                  <a:gd name="T77" fmla="*/ 2147483646 h 16"/>
                  <a:gd name="T78" fmla="*/ 2147483646 w 18"/>
                  <a:gd name="T79" fmla="*/ 0 h 16"/>
                  <a:gd name="T80" fmla="*/ 2147483646 w 18"/>
                  <a:gd name="T81" fmla="*/ 2147483646 h 16"/>
                  <a:gd name="T82" fmla="*/ 2147483646 w 18"/>
                  <a:gd name="T83" fmla="*/ 2147483646 h 16"/>
                  <a:gd name="T84" fmla="*/ 2147483646 w 18"/>
                  <a:gd name="T85" fmla="*/ 2147483646 h 16"/>
                  <a:gd name="T86" fmla="*/ 2147483646 w 18"/>
                  <a:gd name="T87" fmla="*/ 2147483646 h 16"/>
                  <a:gd name="T88" fmla="*/ 2147483646 w 18"/>
                  <a:gd name="T89" fmla="*/ 2147483646 h 16"/>
                  <a:gd name="T90" fmla="*/ 2147483646 w 18"/>
                  <a:gd name="T91" fmla="*/ 2147483646 h 16"/>
                  <a:gd name="T92" fmla="*/ 2147483646 w 18"/>
                  <a:gd name="T93" fmla="*/ 2147483646 h 16"/>
                  <a:gd name="T94" fmla="*/ 2147483646 w 18"/>
                  <a:gd name="T95" fmla="*/ 2147483646 h 16"/>
                  <a:gd name="T96" fmla="*/ 2147483646 w 18"/>
                  <a:gd name="T97" fmla="*/ 2147483646 h 16"/>
                  <a:gd name="T98" fmla="*/ 2147483646 w 18"/>
                  <a:gd name="T99" fmla="*/ 2147483646 h 16"/>
                  <a:gd name="T100" fmla="*/ 2147483646 w 18"/>
                  <a:gd name="T101" fmla="*/ 2147483646 h 16"/>
                  <a:gd name="T102" fmla="*/ 2147483646 w 18"/>
                  <a:gd name="T103" fmla="*/ 2147483646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0" name="Freeform 542"/>
              <p:cNvSpPr>
                <a:spLocks noChangeArrowheads="1"/>
              </p:cNvSpPr>
              <p:nvPr/>
            </p:nvSpPr>
            <p:spPr bwMode="auto">
              <a:xfrm>
                <a:off x="523875" y="427037"/>
                <a:ext cx="42863" cy="22225"/>
              </a:xfrm>
              <a:custGeom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0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0 h 6"/>
                  <a:gd name="T22" fmla="*/ 2147483646 w 11"/>
                  <a:gd name="T23" fmla="*/ 0 h 6"/>
                  <a:gd name="T24" fmla="*/ 2147483646 w 11"/>
                  <a:gd name="T25" fmla="*/ 2147483646 h 6"/>
                  <a:gd name="T26" fmla="*/ 2147483646 w 11"/>
                  <a:gd name="T27" fmla="*/ 2147483646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1" name="Freeform 543"/>
              <p:cNvSpPr>
                <a:spLocks noChangeArrowheads="1"/>
              </p:cNvSpPr>
              <p:nvPr/>
            </p:nvSpPr>
            <p:spPr bwMode="auto">
              <a:xfrm>
                <a:off x="517525" y="400050"/>
                <a:ext cx="11113" cy="7938"/>
              </a:xfrm>
              <a:custGeom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0 w 3"/>
                  <a:gd name="T7" fmla="*/ 2147483646 h 2"/>
                  <a:gd name="T8" fmla="*/ 0 w 3"/>
                  <a:gd name="T9" fmla="*/ 2147483646 h 2"/>
                  <a:gd name="T10" fmla="*/ 0 w 3"/>
                  <a:gd name="T11" fmla="*/ 0 h 2"/>
                  <a:gd name="T12" fmla="*/ 2147483646 w 3"/>
                  <a:gd name="T13" fmla="*/ 0 h 2"/>
                  <a:gd name="T14" fmla="*/ 2147483646 w 3"/>
                  <a:gd name="T15" fmla="*/ 0 h 2"/>
                  <a:gd name="T16" fmla="*/ 2147483646 w 3"/>
                  <a:gd name="T17" fmla="*/ 2147483646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2" name="Freeform 544"/>
              <p:cNvSpPr>
                <a:spLocks noChangeArrowheads="1"/>
              </p:cNvSpPr>
              <p:nvPr/>
            </p:nvSpPr>
            <p:spPr bwMode="auto">
              <a:xfrm>
                <a:off x="419100" y="320675"/>
                <a:ext cx="60325" cy="33338"/>
              </a:xfrm>
              <a:custGeom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2147483646 h 9"/>
                  <a:gd name="T22" fmla="*/ 0 w 16"/>
                  <a:gd name="T23" fmla="*/ 2147483646 h 9"/>
                  <a:gd name="T24" fmla="*/ 0 w 16"/>
                  <a:gd name="T25" fmla="*/ 2147483646 h 9"/>
                  <a:gd name="T26" fmla="*/ 2147483646 w 16"/>
                  <a:gd name="T27" fmla="*/ 2147483646 h 9"/>
                  <a:gd name="T28" fmla="*/ 0 w 16"/>
                  <a:gd name="T29" fmla="*/ 2147483646 h 9"/>
                  <a:gd name="T30" fmla="*/ 0 w 16"/>
                  <a:gd name="T31" fmla="*/ 2147483646 h 9"/>
                  <a:gd name="T32" fmla="*/ 2147483646 w 16"/>
                  <a:gd name="T33" fmla="*/ 2147483646 h 9"/>
                  <a:gd name="T34" fmla="*/ 2147483646 w 16"/>
                  <a:gd name="T35" fmla="*/ 2147483646 h 9"/>
                  <a:gd name="T36" fmla="*/ 2147483646 w 16"/>
                  <a:gd name="T37" fmla="*/ 2147483646 h 9"/>
                  <a:gd name="T38" fmla="*/ 2147483646 w 16"/>
                  <a:gd name="T39" fmla="*/ 2147483646 h 9"/>
                  <a:gd name="T40" fmla="*/ 2147483646 w 16"/>
                  <a:gd name="T41" fmla="*/ 2147483646 h 9"/>
                  <a:gd name="T42" fmla="*/ 2147483646 w 16"/>
                  <a:gd name="T43" fmla="*/ 2147483646 h 9"/>
                  <a:gd name="T44" fmla="*/ 2147483646 w 16"/>
                  <a:gd name="T45" fmla="*/ 2147483646 h 9"/>
                  <a:gd name="T46" fmla="*/ 2147483646 w 16"/>
                  <a:gd name="T47" fmla="*/ 2147483646 h 9"/>
                  <a:gd name="T48" fmla="*/ 2147483646 w 16"/>
                  <a:gd name="T49" fmla="*/ 2147483646 h 9"/>
                  <a:gd name="T50" fmla="*/ 2147483646 w 16"/>
                  <a:gd name="T51" fmla="*/ 0 h 9"/>
                  <a:gd name="T52" fmla="*/ 2147483646 w 16"/>
                  <a:gd name="T53" fmla="*/ 0 h 9"/>
                  <a:gd name="T54" fmla="*/ 2147483646 w 16"/>
                  <a:gd name="T55" fmla="*/ 0 h 9"/>
                  <a:gd name="T56" fmla="*/ 2147483646 w 16"/>
                  <a:gd name="T57" fmla="*/ 2147483646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3" name="Freeform 545"/>
              <p:cNvSpPr>
                <a:spLocks noChangeArrowheads="1"/>
              </p:cNvSpPr>
              <p:nvPr/>
            </p:nvSpPr>
            <p:spPr bwMode="auto">
              <a:xfrm>
                <a:off x="468313" y="361950"/>
                <a:ext cx="7938" cy="3175"/>
              </a:xfrm>
              <a:custGeom>
                <a:gdLst>
                  <a:gd name="T0" fmla="*/ 2147483646 w 2"/>
                  <a:gd name="T1" fmla="*/ 2147483646 h 1"/>
                  <a:gd name="T2" fmla="*/ 0 w 2"/>
                  <a:gd name="T3" fmla="*/ 2147483646 h 1"/>
                  <a:gd name="T4" fmla="*/ 0 w 2"/>
                  <a:gd name="T5" fmla="*/ 2147483646 h 1"/>
                  <a:gd name="T6" fmla="*/ 2147483646 w 2"/>
                  <a:gd name="T7" fmla="*/ 0 h 1"/>
                  <a:gd name="T8" fmla="*/ 2147483646 w 2"/>
                  <a:gd name="T9" fmla="*/ 0 h 1"/>
                  <a:gd name="T10" fmla="*/ 2147483646 w 2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4" name="Freeform 546"/>
              <p:cNvSpPr>
                <a:spLocks noChangeArrowheads="1"/>
              </p:cNvSpPr>
              <p:nvPr/>
            </p:nvSpPr>
            <p:spPr bwMode="auto">
              <a:xfrm>
                <a:off x="404813" y="369887"/>
                <a:ext cx="71438" cy="30163"/>
              </a:xfrm>
              <a:custGeom>
                <a:gdLst>
                  <a:gd name="T0" fmla="*/ 2147483646 w 19"/>
                  <a:gd name="T1" fmla="*/ 2147483646 h 8"/>
                  <a:gd name="T2" fmla="*/ 2147483646 w 19"/>
                  <a:gd name="T3" fmla="*/ 2147483646 h 8"/>
                  <a:gd name="T4" fmla="*/ 2147483646 w 19"/>
                  <a:gd name="T5" fmla="*/ 2147483646 h 8"/>
                  <a:gd name="T6" fmla="*/ 2147483646 w 19"/>
                  <a:gd name="T7" fmla="*/ 2147483646 h 8"/>
                  <a:gd name="T8" fmla="*/ 2147483646 w 19"/>
                  <a:gd name="T9" fmla="*/ 2147483646 h 8"/>
                  <a:gd name="T10" fmla="*/ 2147483646 w 19"/>
                  <a:gd name="T11" fmla="*/ 2147483646 h 8"/>
                  <a:gd name="T12" fmla="*/ 2147483646 w 19"/>
                  <a:gd name="T13" fmla="*/ 2147483646 h 8"/>
                  <a:gd name="T14" fmla="*/ 2147483646 w 19"/>
                  <a:gd name="T15" fmla="*/ 2147483646 h 8"/>
                  <a:gd name="T16" fmla="*/ 2147483646 w 19"/>
                  <a:gd name="T17" fmla="*/ 2147483646 h 8"/>
                  <a:gd name="T18" fmla="*/ 0 w 19"/>
                  <a:gd name="T19" fmla="*/ 2147483646 h 8"/>
                  <a:gd name="T20" fmla="*/ 0 w 19"/>
                  <a:gd name="T21" fmla="*/ 2147483646 h 8"/>
                  <a:gd name="T22" fmla="*/ 2147483646 w 19"/>
                  <a:gd name="T23" fmla="*/ 2147483646 h 8"/>
                  <a:gd name="T24" fmla="*/ 0 w 19"/>
                  <a:gd name="T25" fmla="*/ 2147483646 h 8"/>
                  <a:gd name="T26" fmla="*/ 2147483646 w 19"/>
                  <a:gd name="T27" fmla="*/ 2147483646 h 8"/>
                  <a:gd name="T28" fmla="*/ 0 w 19"/>
                  <a:gd name="T29" fmla="*/ 2147483646 h 8"/>
                  <a:gd name="T30" fmla="*/ 2147483646 w 19"/>
                  <a:gd name="T31" fmla="*/ 2147483646 h 8"/>
                  <a:gd name="T32" fmla="*/ 2147483646 w 19"/>
                  <a:gd name="T33" fmla="*/ 2147483646 h 8"/>
                  <a:gd name="T34" fmla="*/ 2147483646 w 19"/>
                  <a:gd name="T35" fmla="*/ 2147483646 h 8"/>
                  <a:gd name="T36" fmla="*/ 2147483646 w 19"/>
                  <a:gd name="T37" fmla="*/ 2147483646 h 8"/>
                  <a:gd name="T38" fmla="*/ 2147483646 w 19"/>
                  <a:gd name="T39" fmla="*/ 2147483646 h 8"/>
                  <a:gd name="T40" fmla="*/ 2147483646 w 19"/>
                  <a:gd name="T41" fmla="*/ 0 h 8"/>
                  <a:gd name="T42" fmla="*/ 2147483646 w 19"/>
                  <a:gd name="T43" fmla="*/ 0 h 8"/>
                  <a:gd name="T44" fmla="*/ 2147483646 w 19"/>
                  <a:gd name="T45" fmla="*/ 0 h 8"/>
                  <a:gd name="T46" fmla="*/ 2147483646 w 19"/>
                  <a:gd name="T47" fmla="*/ 2147483646 h 8"/>
                  <a:gd name="T48" fmla="*/ 2147483646 w 19"/>
                  <a:gd name="T49" fmla="*/ 2147483646 h 8"/>
                  <a:gd name="T50" fmla="*/ 2147483646 w 19"/>
                  <a:gd name="T51" fmla="*/ 2147483646 h 8"/>
                  <a:gd name="T52" fmla="*/ 2147483646 w 19"/>
                  <a:gd name="T53" fmla="*/ 2147483646 h 8"/>
                  <a:gd name="T54" fmla="*/ 2147483646 w 19"/>
                  <a:gd name="T55" fmla="*/ 2147483646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5" name="Freeform 547"/>
              <p:cNvSpPr>
                <a:spLocks noChangeArrowheads="1"/>
              </p:cNvSpPr>
              <p:nvPr/>
            </p:nvSpPr>
            <p:spPr bwMode="auto">
              <a:xfrm>
                <a:off x="415925" y="403225"/>
                <a:ext cx="47625" cy="26988"/>
              </a:xfrm>
              <a:custGeom>
                <a:gdLst>
                  <a:gd name="T0" fmla="*/ 2147483646 w 13"/>
                  <a:gd name="T1" fmla="*/ 2147483646 h 7"/>
                  <a:gd name="T2" fmla="*/ 2147483646 w 13"/>
                  <a:gd name="T3" fmla="*/ 2147483646 h 7"/>
                  <a:gd name="T4" fmla="*/ 2147483646 w 13"/>
                  <a:gd name="T5" fmla="*/ 2147483646 h 7"/>
                  <a:gd name="T6" fmla="*/ 2147483646 w 13"/>
                  <a:gd name="T7" fmla="*/ 2147483646 h 7"/>
                  <a:gd name="T8" fmla="*/ 2147483646 w 13"/>
                  <a:gd name="T9" fmla="*/ 2147483646 h 7"/>
                  <a:gd name="T10" fmla="*/ 2147483646 w 13"/>
                  <a:gd name="T11" fmla="*/ 2147483646 h 7"/>
                  <a:gd name="T12" fmla="*/ 2147483646 w 13"/>
                  <a:gd name="T13" fmla="*/ 2147483646 h 7"/>
                  <a:gd name="T14" fmla="*/ 0 w 13"/>
                  <a:gd name="T15" fmla="*/ 2147483646 h 7"/>
                  <a:gd name="T16" fmla="*/ 2147483646 w 13"/>
                  <a:gd name="T17" fmla="*/ 2147483646 h 7"/>
                  <a:gd name="T18" fmla="*/ 2147483646 w 13"/>
                  <a:gd name="T19" fmla="*/ 2147483646 h 7"/>
                  <a:gd name="T20" fmla="*/ 2147483646 w 13"/>
                  <a:gd name="T21" fmla="*/ 2147483646 h 7"/>
                  <a:gd name="T22" fmla="*/ 2147483646 w 13"/>
                  <a:gd name="T23" fmla="*/ 2147483646 h 7"/>
                  <a:gd name="T24" fmla="*/ 2147483646 w 13"/>
                  <a:gd name="T25" fmla="*/ 2147483646 h 7"/>
                  <a:gd name="T26" fmla="*/ 2147483646 w 13"/>
                  <a:gd name="T27" fmla="*/ 2147483646 h 7"/>
                  <a:gd name="T28" fmla="*/ 2147483646 w 13"/>
                  <a:gd name="T29" fmla="*/ 2147483646 h 7"/>
                  <a:gd name="T30" fmla="*/ 2147483646 w 13"/>
                  <a:gd name="T31" fmla="*/ 214748364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6" name="Freeform 548"/>
              <p:cNvSpPr>
                <a:spLocks noChangeArrowheads="1"/>
              </p:cNvSpPr>
              <p:nvPr/>
            </p:nvSpPr>
            <p:spPr bwMode="auto">
              <a:xfrm>
                <a:off x="0" y="282575"/>
                <a:ext cx="7938" cy="4763"/>
              </a:xfrm>
              <a:custGeom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2147483646 w 2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7" name="Freeform 550"/>
              <p:cNvSpPr>
                <a:spLocks noChangeArrowheads="1"/>
              </p:cNvSpPr>
              <p:nvPr/>
            </p:nvSpPr>
            <p:spPr bwMode="auto">
              <a:xfrm>
                <a:off x="46038" y="169862"/>
                <a:ext cx="11113" cy="3175"/>
              </a:xfrm>
              <a:custGeom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8" name="Freeform 551"/>
              <p:cNvSpPr>
                <a:spLocks noChangeArrowheads="1"/>
              </p:cNvSpPr>
              <p:nvPr/>
            </p:nvSpPr>
            <p:spPr bwMode="auto">
              <a:xfrm>
                <a:off x="68263" y="153987"/>
                <a:ext cx="4763" cy="1"/>
              </a:xfrm>
              <a:custGeom>
                <a:gdLst>
                  <a:gd name="T0" fmla="*/ 0 w 1"/>
                  <a:gd name="T1" fmla="*/ 0 h 1"/>
                  <a:gd name="T2" fmla="*/ 2147483646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09" name="Freeform 560"/>
              <p:cNvSpPr>
                <a:spLocks noChangeArrowheads="1"/>
              </p:cNvSpPr>
              <p:nvPr/>
            </p:nvSpPr>
            <p:spPr bwMode="auto">
              <a:xfrm>
                <a:off x="1681163" y="98425"/>
                <a:ext cx="1" cy="3175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0" name="Freeform 561"/>
              <p:cNvSpPr>
                <a:spLocks noChangeArrowheads="1"/>
              </p:cNvSpPr>
              <p:nvPr/>
            </p:nvSpPr>
            <p:spPr bwMode="auto">
              <a:xfrm>
                <a:off x="1677988" y="98425"/>
                <a:ext cx="3175" cy="1"/>
              </a:xfrm>
              <a:custGeom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1" name="Freeform 563"/>
              <p:cNvSpPr>
                <a:spLocks noChangeArrowheads="1"/>
              </p:cNvSpPr>
              <p:nvPr/>
            </p:nvSpPr>
            <p:spPr bwMode="auto">
              <a:xfrm>
                <a:off x="57150" y="3175"/>
                <a:ext cx="3175" cy="7938"/>
              </a:xfrm>
              <a:custGeom>
                <a:gdLst>
                  <a:gd name="T0" fmla="*/ 0 w 1"/>
                  <a:gd name="T1" fmla="*/ 2147483646 h 2"/>
                  <a:gd name="T2" fmla="*/ 0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2" name="Freeform 564"/>
              <p:cNvSpPr>
                <a:spLocks noChangeArrowheads="1"/>
              </p:cNvSpPr>
              <p:nvPr/>
            </p:nvSpPr>
            <p:spPr bwMode="auto">
              <a:xfrm>
                <a:off x="53975" y="3175"/>
                <a:ext cx="3175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3" name="Freeform 568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7938" cy="3175"/>
              </a:xfrm>
              <a:custGeom>
                <a:gdLst>
                  <a:gd name="T0" fmla="*/ 2147483646 w 2"/>
                  <a:gd name="T1" fmla="*/ 0 h 1"/>
                  <a:gd name="T2" fmla="*/ 2147483646 w 2"/>
                  <a:gd name="T3" fmla="*/ 2147483646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4" name="Freeform 575"/>
              <p:cNvSpPr>
                <a:spLocks noChangeArrowheads="1"/>
              </p:cNvSpPr>
              <p:nvPr/>
            </p:nvSpPr>
            <p:spPr bwMode="auto">
              <a:xfrm>
                <a:off x="68263" y="3175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5" name="Freeform 578"/>
              <p:cNvSpPr>
                <a:spLocks noChangeArrowheads="1"/>
              </p:cNvSpPr>
              <p:nvPr/>
            </p:nvSpPr>
            <p:spPr bwMode="auto">
              <a:xfrm>
                <a:off x="84138" y="233362"/>
                <a:ext cx="41275" cy="7938"/>
              </a:xfrm>
              <a:custGeom>
                <a:gdLst>
                  <a:gd name="T0" fmla="*/ 2147483646 w 11"/>
                  <a:gd name="T1" fmla="*/ 0 h 2"/>
                  <a:gd name="T2" fmla="*/ 2147483646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6" name="Freeform 579"/>
              <p:cNvSpPr>
                <a:spLocks noChangeArrowheads="1"/>
              </p:cNvSpPr>
              <p:nvPr/>
            </p:nvSpPr>
            <p:spPr bwMode="auto">
              <a:xfrm>
                <a:off x="106363" y="230187"/>
                <a:ext cx="11113" cy="7938"/>
              </a:xfrm>
              <a:custGeom>
                <a:gdLst>
                  <a:gd name="T0" fmla="*/ 2147483646 w 3"/>
                  <a:gd name="T1" fmla="*/ 2147483646 h 2"/>
                  <a:gd name="T2" fmla="*/ 0 w 3"/>
                  <a:gd name="T3" fmla="*/ 0 h 2"/>
                  <a:gd name="T4" fmla="*/ 2147483646 w 3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7" name="Freeform 580"/>
              <p:cNvSpPr>
                <a:spLocks noChangeArrowheads="1"/>
              </p:cNvSpPr>
              <p:nvPr/>
            </p:nvSpPr>
            <p:spPr bwMode="auto">
              <a:xfrm>
                <a:off x="128588" y="230187"/>
                <a:ext cx="490538" cy="19050"/>
              </a:xfrm>
              <a:custGeom>
                <a:gdLst>
                  <a:gd name="T0" fmla="*/ 2147483646 w 130"/>
                  <a:gd name="T1" fmla="*/ 2147483646 h 5"/>
                  <a:gd name="T2" fmla="*/ 2147483646 w 130"/>
                  <a:gd name="T3" fmla="*/ 2147483646 h 5"/>
                  <a:gd name="T4" fmla="*/ 2147483646 w 130"/>
                  <a:gd name="T5" fmla="*/ 2147483646 h 5"/>
                  <a:gd name="T6" fmla="*/ 2147483646 w 130"/>
                  <a:gd name="T7" fmla="*/ 2147483646 h 5"/>
                  <a:gd name="T8" fmla="*/ 2147483646 w 130"/>
                  <a:gd name="T9" fmla="*/ 2147483646 h 5"/>
                  <a:gd name="T10" fmla="*/ 2147483646 w 130"/>
                  <a:gd name="T11" fmla="*/ 2147483646 h 5"/>
                  <a:gd name="T12" fmla="*/ 2147483646 w 130"/>
                  <a:gd name="T13" fmla="*/ 2147483646 h 5"/>
                  <a:gd name="T14" fmla="*/ 2147483646 w 130"/>
                  <a:gd name="T15" fmla="*/ 2147483646 h 5"/>
                  <a:gd name="T16" fmla="*/ 2147483646 w 130"/>
                  <a:gd name="T17" fmla="*/ 2147483646 h 5"/>
                  <a:gd name="T18" fmla="*/ 2147483646 w 130"/>
                  <a:gd name="T19" fmla="*/ 2147483646 h 5"/>
                  <a:gd name="T20" fmla="*/ 2147483646 w 130"/>
                  <a:gd name="T21" fmla="*/ 2147483646 h 5"/>
                  <a:gd name="T22" fmla="*/ 2147483646 w 130"/>
                  <a:gd name="T23" fmla="*/ 2147483646 h 5"/>
                  <a:gd name="T24" fmla="*/ 0 w 130"/>
                  <a:gd name="T25" fmla="*/ 2147483646 h 5"/>
                  <a:gd name="T26" fmla="*/ 2147483646 w 130"/>
                  <a:gd name="T27" fmla="*/ 2147483646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8" name="Freeform 582"/>
              <p:cNvSpPr>
                <a:spLocks noChangeArrowheads="1"/>
              </p:cNvSpPr>
              <p:nvPr/>
            </p:nvSpPr>
            <p:spPr bwMode="auto">
              <a:xfrm>
                <a:off x="136525" y="230187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19" name="Freeform 583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0" name="Freeform 584"/>
              <p:cNvSpPr>
                <a:spLocks noChangeArrowheads="1"/>
              </p:cNvSpPr>
              <p:nvPr/>
            </p:nvSpPr>
            <p:spPr bwMode="auto">
              <a:xfrm>
                <a:off x="144463" y="225425"/>
                <a:ext cx="3175" cy="4763"/>
              </a:xfrm>
              <a:custGeom>
                <a:gdLst>
                  <a:gd name="T0" fmla="*/ 0 w 1"/>
                  <a:gd name="T1" fmla="*/ 2147483646 h 1"/>
                  <a:gd name="T2" fmla="*/ 2147483646 w 1"/>
                  <a:gd name="T3" fmla="*/ 2147483646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1" name="Freeform 585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3175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2" name="Freeform 586"/>
              <p:cNvSpPr>
                <a:spLocks noChangeArrowheads="1"/>
              </p:cNvSpPr>
              <p:nvPr/>
            </p:nvSpPr>
            <p:spPr bwMode="auto">
              <a:xfrm>
                <a:off x="139700" y="225425"/>
                <a:ext cx="7938" cy="4763"/>
              </a:xfrm>
              <a:custGeom>
                <a:gdLst>
                  <a:gd name="T0" fmla="*/ 2147483646 w 2"/>
                  <a:gd name="T1" fmla="*/ 0 h 1"/>
                  <a:gd name="T2" fmla="*/ 2147483646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3" name="Freeform 588"/>
              <p:cNvSpPr>
                <a:spLocks noChangeArrowheads="1"/>
              </p:cNvSpPr>
              <p:nvPr/>
            </p:nvSpPr>
            <p:spPr bwMode="auto">
              <a:xfrm>
                <a:off x="147638" y="230187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4" name="Freeform 589"/>
              <p:cNvSpPr>
                <a:spLocks noChangeArrowheads="1"/>
              </p:cNvSpPr>
              <p:nvPr/>
            </p:nvSpPr>
            <p:spPr bwMode="auto">
              <a:xfrm>
                <a:off x="166688" y="230187"/>
                <a:ext cx="11113" cy="3175"/>
              </a:xfrm>
              <a:custGeom>
                <a:gdLst>
                  <a:gd name="T0" fmla="*/ 0 w 3"/>
                  <a:gd name="T1" fmla="*/ 2147483646 h 1"/>
                  <a:gd name="T2" fmla="*/ 0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5" name="Freeform 591"/>
              <p:cNvSpPr>
                <a:spLocks noChangeArrowheads="1"/>
              </p:cNvSpPr>
              <p:nvPr/>
            </p:nvSpPr>
            <p:spPr bwMode="auto">
              <a:xfrm>
                <a:off x="185738" y="233362"/>
                <a:ext cx="7938" cy="4763"/>
              </a:xfrm>
              <a:custGeom>
                <a:gdLst>
                  <a:gd name="T0" fmla="*/ 2147483646 w 2"/>
                  <a:gd name="T1" fmla="*/ 0 h 1"/>
                  <a:gd name="T2" fmla="*/ 0 w 2"/>
                  <a:gd name="T3" fmla="*/ 0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6" name="Freeform 592"/>
              <p:cNvSpPr>
                <a:spLocks noChangeArrowheads="1"/>
              </p:cNvSpPr>
              <p:nvPr/>
            </p:nvSpPr>
            <p:spPr bwMode="auto">
              <a:xfrm>
                <a:off x="193675" y="222250"/>
                <a:ext cx="6350" cy="1"/>
              </a:xfrm>
              <a:custGeom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7" name="Freeform 593"/>
              <p:cNvSpPr>
                <a:spLocks noChangeArrowheads="1"/>
              </p:cNvSpPr>
              <p:nvPr/>
            </p:nvSpPr>
            <p:spPr bwMode="auto">
              <a:xfrm>
                <a:off x="193675" y="225425"/>
                <a:ext cx="14288" cy="15875"/>
              </a:xfrm>
              <a:custGeom>
                <a:gdLst>
                  <a:gd name="T0" fmla="*/ 2147483646 w 4"/>
                  <a:gd name="T1" fmla="*/ 2147483646 h 4"/>
                  <a:gd name="T2" fmla="*/ 2147483646 w 4"/>
                  <a:gd name="T3" fmla="*/ 2147483646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8" name="Freeform 594"/>
              <p:cNvSpPr>
                <a:spLocks noChangeArrowheads="1"/>
              </p:cNvSpPr>
              <p:nvPr/>
            </p:nvSpPr>
            <p:spPr bwMode="auto">
              <a:xfrm>
                <a:off x="211138" y="233362"/>
                <a:ext cx="15875" cy="4763"/>
              </a:xfrm>
              <a:custGeom>
                <a:gdLst>
                  <a:gd name="T0" fmla="*/ 0 w 4"/>
                  <a:gd name="T1" fmla="*/ 0 h 1"/>
                  <a:gd name="T2" fmla="*/ 2147483646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29" name="Freeform 595"/>
              <p:cNvSpPr>
                <a:spLocks noChangeArrowheads="1"/>
              </p:cNvSpPr>
              <p:nvPr/>
            </p:nvSpPr>
            <p:spPr bwMode="auto">
              <a:xfrm>
                <a:off x="227013" y="233362"/>
                <a:ext cx="7938" cy="4763"/>
              </a:xfrm>
              <a:custGeom>
                <a:gdLst>
                  <a:gd name="T0" fmla="*/ 0 w 2"/>
                  <a:gd name="T1" fmla="*/ 0 h 1"/>
                  <a:gd name="T2" fmla="*/ 2147483646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0" name="Freeform 596"/>
              <p:cNvSpPr>
                <a:spLocks noChangeArrowheads="1"/>
              </p:cNvSpPr>
              <p:nvPr/>
            </p:nvSpPr>
            <p:spPr bwMode="auto">
              <a:xfrm>
                <a:off x="238125" y="238125"/>
                <a:ext cx="11113" cy="1"/>
              </a:xfrm>
              <a:custGeom>
                <a:gdLst>
                  <a:gd name="T0" fmla="*/ 2147483646 w 3"/>
                  <a:gd name="T1" fmla="*/ 0 h 1"/>
                  <a:gd name="T2" fmla="*/ 0 w 3"/>
                  <a:gd name="T3" fmla="*/ 0 h 1"/>
                  <a:gd name="T4" fmla="*/ 2147483646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1" name="Freeform 598"/>
              <p:cNvSpPr>
                <a:spLocks noChangeArrowheads="1"/>
              </p:cNvSpPr>
              <p:nvPr/>
            </p:nvSpPr>
            <p:spPr bwMode="auto">
              <a:xfrm>
                <a:off x="314325" y="222250"/>
                <a:ext cx="11113" cy="1"/>
              </a:xfrm>
              <a:custGeom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2" name="Freeform 599"/>
              <p:cNvSpPr>
                <a:spLocks noChangeArrowheads="1"/>
              </p:cNvSpPr>
              <p:nvPr/>
            </p:nvSpPr>
            <p:spPr bwMode="auto">
              <a:xfrm>
                <a:off x="344488" y="222250"/>
                <a:ext cx="3175" cy="3175"/>
              </a:xfrm>
              <a:custGeom>
                <a:gdLst>
                  <a:gd name="T0" fmla="*/ 2147483646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3" name="Freeform 600"/>
              <p:cNvSpPr>
                <a:spLocks noChangeArrowheads="1"/>
              </p:cNvSpPr>
              <p:nvPr/>
            </p:nvSpPr>
            <p:spPr bwMode="auto">
              <a:xfrm>
                <a:off x="411163" y="219075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4" name="Freeform 601"/>
              <p:cNvSpPr>
                <a:spLocks noChangeArrowheads="1"/>
              </p:cNvSpPr>
              <p:nvPr/>
            </p:nvSpPr>
            <p:spPr bwMode="auto">
              <a:xfrm>
                <a:off x="422275" y="225425"/>
                <a:ext cx="7938" cy="4763"/>
              </a:xfrm>
              <a:custGeom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5" name="Freeform 602"/>
              <p:cNvSpPr>
                <a:spLocks noChangeArrowheads="1"/>
              </p:cNvSpPr>
              <p:nvPr/>
            </p:nvSpPr>
            <p:spPr bwMode="auto">
              <a:xfrm>
                <a:off x="457200" y="230187"/>
                <a:ext cx="3175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6" name="Freeform 603"/>
              <p:cNvSpPr>
                <a:spLocks noChangeArrowheads="1"/>
              </p:cNvSpPr>
              <p:nvPr/>
            </p:nvSpPr>
            <p:spPr bwMode="auto">
              <a:xfrm>
                <a:off x="460375" y="222250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7" name="Freeform 604"/>
              <p:cNvSpPr>
                <a:spLocks noChangeArrowheads="1"/>
              </p:cNvSpPr>
              <p:nvPr/>
            </p:nvSpPr>
            <p:spPr bwMode="auto">
              <a:xfrm>
                <a:off x="460375" y="207962"/>
                <a:ext cx="15875" cy="17463"/>
              </a:xfrm>
              <a:custGeom>
                <a:gdLst>
                  <a:gd name="T0" fmla="*/ 0 w 4"/>
                  <a:gd name="T1" fmla="*/ 2147483646 h 5"/>
                  <a:gd name="T2" fmla="*/ 0 w 4"/>
                  <a:gd name="T3" fmla="*/ 2147483646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8" name="Freeform 605"/>
              <p:cNvSpPr>
                <a:spLocks noChangeArrowheads="1"/>
              </p:cNvSpPr>
              <p:nvPr/>
            </p:nvSpPr>
            <p:spPr bwMode="auto">
              <a:xfrm>
                <a:off x="528638" y="222250"/>
                <a:ext cx="7938" cy="1"/>
              </a:xfrm>
              <a:custGeom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39" name="Freeform 606"/>
              <p:cNvSpPr>
                <a:spLocks noChangeArrowheads="1"/>
              </p:cNvSpPr>
              <p:nvPr/>
            </p:nvSpPr>
            <p:spPr bwMode="auto">
              <a:xfrm>
                <a:off x="608013" y="233362"/>
                <a:ext cx="6350" cy="4763"/>
              </a:xfrm>
              <a:custGeom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0" name="Freeform 607"/>
              <p:cNvSpPr>
                <a:spLocks noChangeArrowheads="1"/>
              </p:cNvSpPr>
              <p:nvPr/>
            </p:nvSpPr>
            <p:spPr bwMode="auto">
              <a:xfrm>
                <a:off x="622300" y="230187"/>
                <a:ext cx="101600" cy="14288"/>
              </a:xfrm>
              <a:custGeom>
                <a:gdLst>
                  <a:gd name="T0" fmla="*/ 2147483646 w 27"/>
                  <a:gd name="T1" fmla="*/ 2147483646 h 4"/>
                  <a:gd name="T2" fmla="*/ 2147483646 w 27"/>
                  <a:gd name="T3" fmla="*/ 2147483646 h 4"/>
                  <a:gd name="T4" fmla="*/ 0 w 27"/>
                  <a:gd name="T5" fmla="*/ 2147483646 h 4"/>
                  <a:gd name="T6" fmla="*/ 2147483646 w 27"/>
                  <a:gd name="T7" fmla="*/ 2147483646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1" name="Freeform 608"/>
              <p:cNvSpPr>
                <a:spLocks noChangeArrowheads="1"/>
              </p:cNvSpPr>
              <p:nvPr/>
            </p:nvSpPr>
            <p:spPr bwMode="auto">
              <a:xfrm>
                <a:off x="627063" y="222250"/>
                <a:ext cx="1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2" name="Freeform 609"/>
              <p:cNvSpPr>
                <a:spLocks noChangeArrowheads="1"/>
              </p:cNvSpPr>
              <p:nvPr/>
            </p:nvSpPr>
            <p:spPr bwMode="auto">
              <a:xfrm>
                <a:off x="630238" y="219075"/>
                <a:ext cx="14288" cy="3175"/>
              </a:xfrm>
              <a:custGeom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3" name="Freeform 610"/>
              <p:cNvSpPr>
                <a:spLocks noChangeArrowheads="1"/>
              </p:cNvSpPr>
              <p:nvPr/>
            </p:nvSpPr>
            <p:spPr bwMode="auto">
              <a:xfrm>
                <a:off x="660400" y="214312"/>
                <a:ext cx="3175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4" name="Freeform 611"/>
              <p:cNvSpPr>
                <a:spLocks noChangeArrowheads="1"/>
              </p:cNvSpPr>
              <p:nvPr/>
            </p:nvSpPr>
            <p:spPr bwMode="auto">
              <a:xfrm>
                <a:off x="660400" y="225425"/>
                <a:ext cx="3175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5" name="Freeform 612"/>
              <p:cNvSpPr>
                <a:spLocks noChangeArrowheads="1"/>
              </p:cNvSpPr>
              <p:nvPr/>
            </p:nvSpPr>
            <p:spPr bwMode="auto">
              <a:xfrm>
                <a:off x="728663" y="225425"/>
                <a:ext cx="3175" cy="1"/>
              </a:xfrm>
              <a:custGeom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6" name="Freeform 613"/>
              <p:cNvSpPr>
                <a:spLocks noChangeArrowheads="1"/>
              </p:cNvSpPr>
              <p:nvPr/>
            </p:nvSpPr>
            <p:spPr bwMode="auto">
              <a:xfrm>
                <a:off x="735013" y="233362"/>
                <a:ext cx="125413" cy="22225"/>
              </a:xfrm>
              <a:custGeom>
                <a:gdLst>
                  <a:gd name="T0" fmla="*/ 2147483646 w 33"/>
                  <a:gd name="T1" fmla="*/ 2147483646 h 6"/>
                  <a:gd name="T2" fmla="*/ 2147483646 w 33"/>
                  <a:gd name="T3" fmla="*/ 0 h 6"/>
                  <a:gd name="T4" fmla="*/ 2147483646 w 33"/>
                  <a:gd name="T5" fmla="*/ 0 h 6"/>
                  <a:gd name="T6" fmla="*/ 2147483646 w 33"/>
                  <a:gd name="T7" fmla="*/ 0 h 6"/>
                  <a:gd name="T8" fmla="*/ 2147483646 w 33"/>
                  <a:gd name="T9" fmla="*/ 0 h 6"/>
                  <a:gd name="T10" fmla="*/ 2147483646 w 33"/>
                  <a:gd name="T11" fmla="*/ 2147483646 h 6"/>
                  <a:gd name="T12" fmla="*/ 2147483646 w 33"/>
                  <a:gd name="T13" fmla="*/ 2147483646 h 6"/>
                  <a:gd name="T14" fmla="*/ 2147483646 w 33"/>
                  <a:gd name="T15" fmla="*/ 2147483646 h 6"/>
                  <a:gd name="T16" fmla="*/ 2147483646 w 33"/>
                  <a:gd name="T17" fmla="*/ 2147483646 h 6"/>
                  <a:gd name="T18" fmla="*/ 2147483646 w 33"/>
                  <a:gd name="T19" fmla="*/ 2147483646 h 6"/>
                  <a:gd name="T20" fmla="*/ 2147483646 w 3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7" name="Freeform 614"/>
              <p:cNvSpPr>
                <a:spLocks noChangeArrowheads="1"/>
              </p:cNvSpPr>
              <p:nvPr/>
            </p:nvSpPr>
            <p:spPr bwMode="auto">
              <a:xfrm>
                <a:off x="769938" y="230187"/>
                <a:ext cx="3175" cy="3175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8" name="Freeform 615"/>
              <p:cNvSpPr>
                <a:spLocks noChangeArrowheads="1"/>
              </p:cNvSpPr>
              <p:nvPr/>
            </p:nvSpPr>
            <p:spPr bwMode="auto">
              <a:xfrm>
                <a:off x="773113" y="225425"/>
                <a:ext cx="1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49" name="Freeform 616"/>
              <p:cNvSpPr>
                <a:spLocks noChangeArrowheads="1"/>
              </p:cNvSpPr>
              <p:nvPr/>
            </p:nvSpPr>
            <p:spPr bwMode="auto">
              <a:xfrm>
                <a:off x="811213" y="238125"/>
                <a:ext cx="7938" cy="1"/>
              </a:xfrm>
              <a:custGeom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0" name="Freeform 617"/>
              <p:cNvSpPr>
                <a:spLocks noChangeArrowheads="1"/>
              </p:cNvSpPr>
              <p:nvPr/>
            </p:nvSpPr>
            <p:spPr bwMode="auto">
              <a:xfrm>
                <a:off x="822325" y="225425"/>
                <a:ext cx="11113" cy="4763"/>
              </a:xfrm>
              <a:custGeom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1" name="Freeform 618"/>
              <p:cNvSpPr>
                <a:spLocks noChangeArrowheads="1"/>
              </p:cNvSpPr>
              <p:nvPr/>
            </p:nvSpPr>
            <p:spPr bwMode="auto">
              <a:xfrm>
                <a:off x="844550" y="233362"/>
                <a:ext cx="15875" cy="7938"/>
              </a:xfrm>
              <a:custGeom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2" name="Freeform 619"/>
              <p:cNvSpPr>
                <a:spLocks noChangeArrowheads="1"/>
              </p:cNvSpPr>
              <p:nvPr/>
            </p:nvSpPr>
            <p:spPr bwMode="auto">
              <a:xfrm>
                <a:off x="879475" y="214312"/>
                <a:ext cx="19050" cy="7938"/>
              </a:xfrm>
              <a:custGeom>
                <a:gdLst>
                  <a:gd name="T0" fmla="*/ 2147483646 w 5"/>
                  <a:gd name="T1" fmla="*/ 0 h 2"/>
                  <a:gd name="T2" fmla="*/ 2147483646 w 5"/>
                  <a:gd name="T3" fmla="*/ 2147483646 h 2"/>
                  <a:gd name="T4" fmla="*/ 2147483646 w 5"/>
                  <a:gd name="T5" fmla="*/ 2147483646 h 2"/>
                  <a:gd name="T6" fmla="*/ 2147483646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3" name="Freeform 620"/>
              <p:cNvSpPr>
                <a:spLocks noChangeArrowheads="1"/>
              </p:cNvSpPr>
              <p:nvPr/>
            </p:nvSpPr>
            <p:spPr bwMode="auto">
              <a:xfrm>
                <a:off x="885825" y="225425"/>
                <a:ext cx="12700" cy="1"/>
              </a:xfrm>
              <a:custGeom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4" name="Freeform 621"/>
              <p:cNvSpPr>
                <a:spLocks noChangeArrowheads="1"/>
              </p:cNvSpPr>
              <p:nvPr/>
            </p:nvSpPr>
            <p:spPr bwMode="auto">
              <a:xfrm>
                <a:off x="890588" y="233362"/>
                <a:ext cx="11113" cy="7938"/>
              </a:xfrm>
              <a:custGeom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5" name="Freeform 622"/>
              <p:cNvSpPr>
                <a:spLocks noChangeArrowheads="1"/>
              </p:cNvSpPr>
              <p:nvPr/>
            </p:nvSpPr>
            <p:spPr bwMode="auto">
              <a:xfrm>
                <a:off x="893763" y="222250"/>
                <a:ext cx="4763" cy="1"/>
              </a:xfrm>
              <a:custGeom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6" name="Freeform 623"/>
              <p:cNvSpPr>
                <a:spLocks noChangeArrowheads="1"/>
              </p:cNvSpPr>
              <p:nvPr/>
            </p:nvSpPr>
            <p:spPr bwMode="auto">
              <a:xfrm>
                <a:off x="901700" y="222250"/>
                <a:ext cx="1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7" name="Freeform 624"/>
              <p:cNvSpPr>
                <a:spLocks noChangeArrowheads="1"/>
              </p:cNvSpPr>
              <p:nvPr/>
            </p:nvSpPr>
            <p:spPr bwMode="auto">
              <a:xfrm>
                <a:off x="1033463" y="214312"/>
                <a:ext cx="7938" cy="4763"/>
              </a:xfrm>
              <a:custGeom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8" name="Freeform 625"/>
              <p:cNvSpPr>
                <a:spLocks noChangeArrowheads="1"/>
              </p:cNvSpPr>
              <p:nvPr/>
            </p:nvSpPr>
            <p:spPr bwMode="auto">
              <a:xfrm>
                <a:off x="1055688" y="238125"/>
                <a:ext cx="11113" cy="1"/>
              </a:xfrm>
              <a:custGeom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59" name="Freeform 626"/>
              <p:cNvSpPr>
                <a:spLocks noChangeArrowheads="1"/>
              </p:cNvSpPr>
              <p:nvPr/>
            </p:nvSpPr>
            <p:spPr bwMode="auto">
              <a:xfrm>
                <a:off x="1077913" y="219075"/>
                <a:ext cx="53975" cy="14288"/>
              </a:xfrm>
              <a:custGeom>
                <a:gdLst>
                  <a:gd name="T0" fmla="*/ 2147483646 w 14"/>
                  <a:gd name="T1" fmla="*/ 2147483646 h 4"/>
                  <a:gd name="T2" fmla="*/ 0 w 14"/>
                  <a:gd name="T3" fmla="*/ 2147483646 h 4"/>
                  <a:gd name="T4" fmla="*/ 2147483646 w 14"/>
                  <a:gd name="T5" fmla="*/ 2147483646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60" name="Freeform 627"/>
              <p:cNvSpPr>
                <a:spLocks noChangeArrowheads="1"/>
              </p:cNvSpPr>
              <p:nvPr/>
            </p:nvSpPr>
            <p:spPr bwMode="auto">
              <a:xfrm>
                <a:off x="1085850" y="233362"/>
                <a:ext cx="4763" cy="1"/>
              </a:xfrm>
              <a:custGeom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61" name="Freeform 628"/>
              <p:cNvSpPr>
                <a:spLocks noChangeArrowheads="1"/>
              </p:cNvSpPr>
              <p:nvPr/>
            </p:nvSpPr>
            <p:spPr bwMode="auto">
              <a:xfrm>
                <a:off x="1157288" y="214312"/>
                <a:ext cx="7938" cy="1"/>
              </a:xfrm>
              <a:custGeom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62" name="Freeform 629"/>
              <p:cNvSpPr>
                <a:spLocks noChangeArrowheads="1"/>
              </p:cNvSpPr>
              <p:nvPr/>
            </p:nvSpPr>
            <p:spPr bwMode="auto">
              <a:xfrm>
                <a:off x="1500188" y="287337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63" name="Freeform 631"/>
              <p:cNvSpPr>
                <a:spLocks noChangeArrowheads="1"/>
              </p:cNvSpPr>
              <p:nvPr/>
            </p:nvSpPr>
            <p:spPr bwMode="auto">
              <a:xfrm>
                <a:off x="1601788" y="225425"/>
                <a:ext cx="4763" cy="7938"/>
              </a:xfrm>
              <a:custGeom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64" name="Freeform 634"/>
              <p:cNvSpPr>
                <a:spLocks noChangeArrowheads="1"/>
              </p:cNvSpPr>
              <p:nvPr/>
            </p:nvSpPr>
            <p:spPr bwMode="auto">
              <a:xfrm>
                <a:off x="1625600" y="222250"/>
                <a:ext cx="1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65" name="Freeform 638"/>
              <p:cNvSpPr>
                <a:spLocks noChangeArrowheads="1"/>
              </p:cNvSpPr>
              <p:nvPr/>
            </p:nvSpPr>
            <p:spPr bwMode="auto">
              <a:xfrm>
                <a:off x="1644650" y="238125"/>
                <a:ext cx="44450" cy="44450"/>
              </a:xfrm>
              <a:custGeom>
                <a:gdLst>
                  <a:gd name="T0" fmla="*/ 0 w 12"/>
                  <a:gd name="T1" fmla="*/ 2147483646 h 12"/>
                  <a:gd name="T2" fmla="*/ 2147483646 w 12"/>
                  <a:gd name="T3" fmla="*/ 2147483646 h 12"/>
                  <a:gd name="T4" fmla="*/ 0 w 12"/>
                  <a:gd name="T5" fmla="*/ 2147483646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66" name="Freeform 644"/>
              <p:cNvSpPr>
                <a:spLocks noChangeArrowheads="1"/>
              </p:cNvSpPr>
              <p:nvPr/>
            </p:nvSpPr>
            <p:spPr bwMode="auto">
              <a:xfrm>
                <a:off x="1658938" y="241300"/>
                <a:ext cx="7938" cy="3175"/>
              </a:xfrm>
              <a:custGeom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67" name="Freeform 646"/>
              <p:cNvSpPr>
                <a:spLocks noChangeArrowheads="1"/>
              </p:cNvSpPr>
              <p:nvPr/>
            </p:nvSpPr>
            <p:spPr bwMode="auto">
              <a:xfrm>
                <a:off x="1662113" y="238125"/>
                <a:ext cx="19050" cy="1"/>
              </a:xfrm>
              <a:custGeom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68" name="Freeform 647"/>
              <p:cNvSpPr>
                <a:spLocks noChangeArrowheads="1"/>
              </p:cNvSpPr>
              <p:nvPr/>
            </p:nvSpPr>
            <p:spPr bwMode="auto">
              <a:xfrm>
                <a:off x="1662113" y="142875"/>
                <a:ext cx="4763" cy="7938"/>
              </a:xfrm>
              <a:custGeom>
                <a:gdLst>
                  <a:gd name="T0" fmla="*/ 0 w 1"/>
                  <a:gd name="T1" fmla="*/ 2147483646 h 2"/>
                  <a:gd name="T2" fmla="*/ 2147483646 w 1"/>
                  <a:gd name="T3" fmla="*/ 0 h 2"/>
                  <a:gd name="T4" fmla="*/ 0 w 1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69" name="Freeform 649"/>
              <p:cNvSpPr>
                <a:spLocks noChangeArrowheads="1"/>
              </p:cNvSpPr>
              <p:nvPr/>
            </p:nvSpPr>
            <p:spPr bwMode="auto">
              <a:xfrm>
                <a:off x="1662113" y="147637"/>
                <a:ext cx="4763" cy="3175"/>
              </a:xfrm>
              <a:custGeom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70" name="Freeform 650"/>
              <p:cNvSpPr>
                <a:spLocks noChangeArrowheads="1"/>
              </p:cNvSpPr>
              <p:nvPr/>
            </p:nvSpPr>
            <p:spPr bwMode="auto">
              <a:xfrm>
                <a:off x="1666875" y="165100"/>
                <a:ext cx="3175" cy="7938"/>
              </a:xfrm>
              <a:custGeom>
                <a:gdLst>
                  <a:gd name="T0" fmla="*/ 2147483646 w 1"/>
                  <a:gd name="T1" fmla="*/ 2147483646 h 2"/>
                  <a:gd name="T2" fmla="*/ 2147483646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71" name="Freeform 651"/>
              <p:cNvSpPr>
                <a:spLocks noChangeArrowheads="1"/>
              </p:cNvSpPr>
              <p:nvPr/>
            </p:nvSpPr>
            <p:spPr bwMode="auto">
              <a:xfrm>
                <a:off x="1666875" y="158750"/>
                <a:ext cx="7938" cy="3175"/>
              </a:xfrm>
              <a:custGeom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72" name="Freeform 652"/>
              <p:cNvSpPr>
                <a:spLocks noChangeArrowheads="1"/>
              </p:cNvSpPr>
              <p:nvPr/>
            </p:nvSpPr>
            <p:spPr bwMode="auto">
              <a:xfrm>
                <a:off x="1666875" y="169862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73" name="Freeform 653"/>
              <p:cNvSpPr>
                <a:spLocks noChangeArrowheads="1"/>
              </p:cNvSpPr>
              <p:nvPr/>
            </p:nvSpPr>
            <p:spPr bwMode="auto">
              <a:xfrm>
                <a:off x="1666875" y="173037"/>
                <a:ext cx="3175" cy="4763"/>
              </a:xfrm>
              <a:custGeom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74" name="Freeform 665"/>
              <p:cNvSpPr>
                <a:spLocks noChangeArrowheads="1"/>
              </p:cNvSpPr>
              <p:nvPr/>
            </p:nvSpPr>
            <p:spPr bwMode="auto">
              <a:xfrm>
                <a:off x="1695450" y="273048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0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33" name="Freeform 304"/>
            <p:cNvSpPr>
              <a:spLocks noChangeArrowheads="1"/>
            </p:cNvSpPr>
            <p:nvPr/>
          </p:nvSpPr>
          <p:spPr bwMode="auto">
            <a:xfrm>
              <a:off x="3334577" y="2174388"/>
              <a:ext cx="177009" cy="177009"/>
            </a:xfrm>
            <a:custGeom>
              <a:gdLst>
                <a:gd name="T0" fmla="*/ 2147483646 w 29"/>
                <a:gd name="T1" fmla="*/ 2147483646 h 29"/>
                <a:gd name="T2" fmla="*/ 2147483646 w 29"/>
                <a:gd name="T3" fmla="*/ 2147483646 h 29"/>
                <a:gd name="T4" fmla="*/ 2147483646 w 29"/>
                <a:gd name="T5" fmla="*/ 2147483646 h 29"/>
                <a:gd name="T6" fmla="*/ 2147483646 w 29"/>
                <a:gd name="T7" fmla="*/ 2147483646 h 29"/>
                <a:gd name="T8" fmla="*/ 2147483646 w 29"/>
                <a:gd name="T9" fmla="*/ 2147483646 h 29"/>
                <a:gd name="T10" fmla="*/ 2147483646 w 29"/>
                <a:gd name="T11" fmla="*/ 2147483646 h 29"/>
                <a:gd name="T12" fmla="*/ 2147483646 w 29"/>
                <a:gd name="T13" fmla="*/ 2147483646 h 29"/>
                <a:gd name="T14" fmla="*/ 2147483646 w 29"/>
                <a:gd name="T15" fmla="*/ 2147483646 h 29"/>
                <a:gd name="T16" fmla="*/ 2147483646 w 29"/>
                <a:gd name="T17" fmla="*/ 2147483646 h 29"/>
                <a:gd name="T18" fmla="*/ 2147483646 w 29"/>
                <a:gd name="T19" fmla="*/ 2147483646 h 29"/>
                <a:gd name="T20" fmla="*/ 2147483646 w 29"/>
                <a:gd name="T21" fmla="*/ 2147483646 h 29"/>
                <a:gd name="T22" fmla="*/ 2147483646 w 29"/>
                <a:gd name="T23" fmla="*/ 2147483646 h 29"/>
                <a:gd name="T24" fmla="*/ 2147483646 w 29"/>
                <a:gd name="T25" fmla="*/ 2147483646 h 29"/>
                <a:gd name="T26" fmla="*/ 2147483646 w 29"/>
                <a:gd name="T27" fmla="*/ 2147483646 h 29"/>
                <a:gd name="T28" fmla="*/ 2147483646 w 29"/>
                <a:gd name="T29" fmla="*/ 0 h 29"/>
                <a:gd name="T30" fmla="*/ 2147483646 w 29"/>
                <a:gd name="T31" fmla="*/ 0 h 29"/>
                <a:gd name="T32" fmla="*/ 2147483646 w 29"/>
                <a:gd name="T33" fmla="*/ 0 h 29"/>
                <a:gd name="T34" fmla="*/ 2147483646 w 29"/>
                <a:gd name="T35" fmla="*/ 2147483646 h 29"/>
                <a:gd name="T36" fmla="*/ 2147483646 w 29"/>
                <a:gd name="T37" fmla="*/ 2147483646 h 29"/>
                <a:gd name="T38" fmla="*/ 2147483646 w 29"/>
                <a:gd name="T39" fmla="*/ 2147483646 h 29"/>
                <a:gd name="T40" fmla="*/ 2147483646 w 29"/>
                <a:gd name="T41" fmla="*/ 2147483646 h 29"/>
                <a:gd name="T42" fmla="*/ 2147483646 w 29"/>
                <a:gd name="T43" fmla="*/ 2147483646 h 29"/>
                <a:gd name="T44" fmla="*/ 2147483646 w 29"/>
                <a:gd name="T45" fmla="*/ 2147483646 h 29"/>
                <a:gd name="T46" fmla="*/ 2147483646 w 29"/>
                <a:gd name="T47" fmla="*/ 2147483646 h 29"/>
                <a:gd name="T48" fmla="*/ 2147483646 w 29"/>
                <a:gd name="T49" fmla="*/ 2147483646 h 29"/>
                <a:gd name="T50" fmla="*/ 2147483646 w 29"/>
                <a:gd name="T51" fmla="*/ 2147483646 h 29"/>
                <a:gd name="T52" fmla="*/ 2147483646 w 29"/>
                <a:gd name="T53" fmla="*/ 2147483646 h 29"/>
                <a:gd name="T54" fmla="*/ 2147483646 w 29"/>
                <a:gd name="T55" fmla="*/ 2147483646 h 29"/>
                <a:gd name="T56" fmla="*/ 2147483646 w 29"/>
                <a:gd name="T57" fmla="*/ 2147483646 h 29"/>
                <a:gd name="T58" fmla="*/ 2147483646 w 29"/>
                <a:gd name="T59" fmla="*/ 2147483646 h 29"/>
                <a:gd name="T60" fmla="*/ 2147483646 w 29"/>
                <a:gd name="T61" fmla="*/ 2147483646 h 29"/>
                <a:gd name="T62" fmla="*/ 2147483646 w 29"/>
                <a:gd name="T63" fmla="*/ 2147483646 h 29"/>
                <a:gd name="T64" fmla="*/ 2147483646 w 29"/>
                <a:gd name="T65" fmla="*/ 2147483646 h 29"/>
                <a:gd name="T66" fmla="*/ 2147483646 w 29"/>
                <a:gd name="T67" fmla="*/ 2147483646 h 29"/>
                <a:gd name="T68" fmla="*/ 2147483646 w 29"/>
                <a:gd name="T69" fmla="*/ 2147483646 h 29"/>
                <a:gd name="T70" fmla="*/ 2147483646 w 29"/>
                <a:gd name="T71" fmla="*/ 2147483646 h 29"/>
                <a:gd name="T72" fmla="*/ 2147483646 w 29"/>
                <a:gd name="T73" fmla="*/ 2147483646 h 29"/>
                <a:gd name="T74" fmla="*/ 2147483646 w 29"/>
                <a:gd name="T75" fmla="*/ 2147483646 h 29"/>
                <a:gd name="T76" fmla="*/ 2147483646 w 29"/>
                <a:gd name="T77" fmla="*/ 2147483646 h 29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29"/>
                <a:gd name="T118" fmla="*/ 0 h 29"/>
                <a:gd name="T119" fmla="*/ 29 w 29"/>
                <a:gd name="T120" fmla="*/ 29 h 29"/>
              </a:gdLst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>
                <a:path w="28" h="28">
                  <a:moveTo>
                    <a:pt x="22" y="25"/>
                  </a:moveTo>
                  <a:cubicBezTo>
                    <a:pt x="22" y="24"/>
                    <a:pt x="22" y="24"/>
                    <a:pt x="23" y="23"/>
                  </a:cubicBezTo>
                  <a:cubicBezTo>
                    <a:pt x="23" y="24"/>
                    <a:pt x="23" y="24"/>
                    <a:pt x="24" y="24"/>
                  </a:cubicBezTo>
                  <a:cubicBezTo>
                    <a:pt x="24" y="23"/>
                    <a:pt x="24" y="23"/>
                    <a:pt x="24" y="22"/>
                  </a:cubicBezTo>
                  <a:cubicBezTo>
                    <a:pt x="24" y="22"/>
                    <a:pt x="25" y="23"/>
                    <a:pt x="25" y="22"/>
                  </a:cubicBezTo>
                  <a:cubicBezTo>
                    <a:pt x="25" y="21"/>
                    <a:pt x="26" y="21"/>
                    <a:pt x="26" y="20"/>
                  </a:cubicBezTo>
                  <a:cubicBezTo>
                    <a:pt x="26" y="19"/>
                    <a:pt x="27" y="20"/>
                    <a:pt x="27" y="20"/>
                  </a:cubicBezTo>
                  <a:cubicBezTo>
                    <a:pt x="28" y="19"/>
                    <a:pt x="27" y="19"/>
                    <a:pt x="27" y="18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7" y="16"/>
                    <a:pt x="28" y="17"/>
                    <a:pt x="28" y="17"/>
                  </a:cubicBezTo>
                  <a:cubicBezTo>
                    <a:pt x="28" y="16"/>
                    <a:pt x="28" y="15"/>
                    <a:pt x="28" y="15"/>
                  </a:cubicBezTo>
                  <a:cubicBezTo>
                    <a:pt x="28" y="14"/>
                    <a:pt x="29" y="14"/>
                    <a:pt x="29" y="14"/>
                  </a:cubicBezTo>
                  <a:cubicBezTo>
                    <a:pt x="29" y="13"/>
                    <a:pt x="28" y="14"/>
                    <a:pt x="28" y="13"/>
                  </a:cubicBezTo>
                  <a:cubicBezTo>
                    <a:pt x="28" y="13"/>
                    <a:pt x="28" y="13"/>
                    <a:pt x="28" y="12"/>
                  </a:cubicBezTo>
                  <a:cubicBezTo>
                    <a:pt x="28" y="12"/>
                    <a:pt x="27" y="12"/>
                    <a:pt x="27" y="11"/>
                  </a:cubicBezTo>
                  <a:cubicBezTo>
                    <a:pt x="27" y="10"/>
                    <a:pt x="28" y="10"/>
                    <a:pt x="28" y="10"/>
                  </a:cubicBezTo>
                  <a:cubicBezTo>
                    <a:pt x="28" y="9"/>
                    <a:pt x="28" y="10"/>
                    <a:pt x="27" y="10"/>
                  </a:cubicBezTo>
                  <a:cubicBezTo>
                    <a:pt x="27" y="9"/>
                    <a:pt x="27" y="9"/>
                    <a:pt x="27" y="8"/>
                  </a:cubicBezTo>
                  <a:cubicBezTo>
                    <a:pt x="27" y="8"/>
                    <a:pt x="27" y="8"/>
                    <a:pt x="27" y="7"/>
                  </a:cubicBezTo>
                  <a:cubicBezTo>
                    <a:pt x="27" y="7"/>
                    <a:pt x="27" y="7"/>
                    <a:pt x="26" y="7"/>
                  </a:cubicBezTo>
                  <a:cubicBezTo>
                    <a:pt x="26" y="7"/>
                    <a:pt x="26" y="6"/>
                    <a:pt x="26" y="5"/>
                  </a:cubicBezTo>
                  <a:cubicBezTo>
                    <a:pt x="26" y="5"/>
                    <a:pt x="25" y="6"/>
                    <a:pt x="25" y="5"/>
                  </a:cubicBezTo>
                  <a:cubicBezTo>
                    <a:pt x="24" y="4"/>
                    <a:pt x="24" y="4"/>
                    <a:pt x="24" y="4"/>
                  </a:cubicBezTo>
                  <a:cubicBezTo>
                    <a:pt x="24" y="4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2" y="3"/>
                    <a:pt x="22" y="2"/>
                    <a:pt x="22" y="2"/>
                  </a:cubicBezTo>
                  <a:cubicBezTo>
                    <a:pt x="22" y="2"/>
                    <a:pt x="21" y="2"/>
                    <a:pt x="21" y="2"/>
                  </a:cubicBezTo>
                  <a:cubicBezTo>
                    <a:pt x="20" y="2"/>
                    <a:pt x="20" y="1"/>
                    <a:pt x="20" y="1"/>
                  </a:cubicBezTo>
                  <a:cubicBezTo>
                    <a:pt x="19" y="1"/>
                    <a:pt x="18" y="0"/>
                    <a:pt x="17" y="1"/>
                  </a:cubicBezTo>
                  <a:cubicBezTo>
                    <a:pt x="17" y="1"/>
                    <a:pt x="17" y="0"/>
                    <a:pt x="16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5" y="0"/>
                    <a:pt x="14" y="0"/>
                    <a:pt x="14" y="0"/>
                  </a:cubicBezTo>
                  <a:cubicBezTo>
                    <a:pt x="14" y="1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1" y="1"/>
                    <a:pt x="11" y="0"/>
                    <a:pt x="10" y="0"/>
                  </a:cubicBezTo>
                  <a:cubicBezTo>
                    <a:pt x="10" y="0"/>
                    <a:pt x="10" y="1"/>
                    <a:pt x="10" y="1"/>
                  </a:cubicBezTo>
                  <a:cubicBezTo>
                    <a:pt x="9" y="1"/>
                    <a:pt x="9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7" y="2"/>
                    <a:pt x="7" y="2"/>
                  </a:cubicBezTo>
                  <a:cubicBezTo>
                    <a:pt x="7" y="3"/>
                    <a:pt x="6" y="2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4"/>
                    <a:pt x="5" y="4"/>
                    <a:pt x="4" y="5"/>
                  </a:cubicBezTo>
                  <a:cubicBezTo>
                    <a:pt x="4" y="5"/>
                    <a:pt x="3" y="4"/>
                    <a:pt x="2" y="5"/>
                  </a:cubicBezTo>
                  <a:cubicBezTo>
                    <a:pt x="2" y="5"/>
                    <a:pt x="3" y="5"/>
                    <a:pt x="3" y="6"/>
                  </a:cubicBezTo>
                  <a:cubicBezTo>
                    <a:pt x="4" y="6"/>
                    <a:pt x="3" y="7"/>
                    <a:pt x="3" y="7"/>
                  </a:cubicBezTo>
                  <a:cubicBezTo>
                    <a:pt x="2" y="8"/>
                    <a:pt x="2" y="9"/>
                    <a:pt x="2" y="10"/>
                  </a:cubicBezTo>
                  <a:cubicBezTo>
                    <a:pt x="1" y="10"/>
                    <a:pt x="0" y="9"/>
                    <a:pt x="0" y="10"/>
                  </a:cubicBezTo>
                  <a:cubicBezTo>
                    <a:pt x="0" y="11"/>
                    <a:pt x="1" y="10"/>
                    <a:pt x="2" y="11"/>
                  </a:cubicBezTo>
                  <a:cubicBezTo>
                    <a:pt x="2" y="11"/>
                    <a:pt x="2" y="11"/>
                    <a:pt x="2" y="12"/>
                  </a:cubicBezTo>
                  <a:cubicBezTo>
                    <a:pt x="2" y="12"/>
                    <a:pt x="1" y="13"/>
                    <a:pt x="1" y="14"/>
                  </a:cubicBezTo>
                  <a:cubicBezTo>
                    <a:pt x="1" y="14"/>
                    <a:pt x="2" y="14"/>
                    <a:pt x="2" y="15"/>
                  </a:cubicBezTo>
                  <a:cubicBezTo>
                    <a:pt x="2" y="16"/>
                    <a:pt x="0" y="16"/>
                    <a:pt x="1" y="17"/>
                  </a:cubicBezTo>
                  <a:cubicBezTo>
                    <a:pt x="1" y="17"/>
                    <a:pt x="2" y="17"/>
                    <a:pt x="2" y="17"/>
                  </a:cubicBezTo>
                  <a:cubicBezTo>
                    <a:pt x="3" y="18"/>
                    <a:pt x="1" y="18"/>
                    <a:pt x="1" y="19"/>
                  </a:cubicBezTo>
                  <a:cubicBezTo>
                    <a:pt x="1" y="19"/>
                    <a:pt x="2" y="18"/>
                    <a:pt x="2" y="18"/>
                  </a:cubicBezTo>
                  <a:cubicBezTo>
                    <a:pt x="3" y="18"/>
                    <a:pt x="3" y="19"/>
                    <a:pt x="3" y="20"/>
                  </a:cubicBezTo>
                  <a:cubicBezTo>
                    <a:pt x="3" y="20"/>
                    <a:pt x="4" y="21"/>
                    <a:pt x="3" y="21"/>
                  </a:cubicBezTo>
                  <a:cubicBezTo>
                    <a:pt x="3" y="21"/>
                    <a:pt x="3" y="22"/>
                    <a:pt x="3" y="22"/>
                  </a:cubicBezTo>
                  <a:cubicBezTo>
                    <a:pt x="4" y="22"/>
                    <a:pt x="4" y="22"/>
                    <a:pt x="5" y="22"/>
                  </a:cubicBezTo>
                  <a:cubicBezTo>
                    <a:pt x="5" y="22"/>
                    <a:pt x="5" y="22"/>
                    <a:pt x="6" y="23"/>
                  </a:cubicBezTo>
                  <a:cubicBezTo>
                    <a:pt x="6" y="23"/>
                    <a:pt x="5" y="23"/>
                    <a:pt x="5" y="24"/>
                  </a:cubicBezTo>
                  <a:cubicBezTo>
                    <a:pt x="5" y="25"/>
                    <a:pt x="6" y="23"/>
                    <a:pt x="7" y="24"/>
                  </a:cubicBezTo>
                  <a:cubicBezTo>
                    <a:pt x="7" y="24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7" y="26"/>
                    <a:pt x="7" y="25"/>
                    <a:pt x="7" y="25"/>
                  </a:cubicBezTo>
                  <a:cubicBezTo>
                    <a:pt x="8" y="25"/>
                    <a:pt x="8" y="25"/>
                    <a:pt x="8" y="26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12" y="26"/>
                    <a:pt x="12" y="26"/>
                    <a:pt x="12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4" y="26"/>
                    <a:pt x="12" y="28"/>
                    <a:pt x="13" y="29"/>
                  </a:cubicBezTo>
                  <a:cubicBezTo>
                    <a:pt x="13" y="28"/>
                    <a:pt x="13" y="27"/>
                    <a:pt x="14" y="27"/>
                  </a:cubicBezTo>
                  <a:cubicBezTo>
                    <a:pt x="14" y="26"/>
                    <a:pt x="15" y="26"/>
                    <a:pt x="15" y="26"/>
                  </a:cubicBezTo>
                  <a:cubicBezTo>
                    <a:pt x="16" y="26"/>
                    <a:pt x="16" y="27"/>
                    <a:pt x="16" y="27"/>
                  </a:cubicBezTo>
                  <a:cubicBezTo>
                    <a:pt x="17" y="27"/>
                    <a:pt x="17" y="26"/>
                    <a:pt x="17" y="26"/>
                  </a:cubicBezTo>
                  <a:cubicBezTo>
                    <a:pt x="18" y="25"/>
                    <a:pt x="18" y="27"/>
                    <a:pt x="18" y="27"/>
                  </a:cubicBezTo>
                  <a:cubicBezTo>
                    <a:pt x="19" y="27"/>
                    <a:pt x="19" y="26"/>
                    <a:pt x="19" y="25"/>
                  </a:cubicBezTo>
                  <a:cubicBezTo>
                    <a:pt x="19" y="25"/>
                    <a:pt x="20" y="25"/>
                    <a:pt x="20" y="25"/>
                  </a:cubicBezTo>
                  <a:cubicBezTo>
                    <a:pt x="21" y="25"/>
                    <a:pt x="21" y="26"/>
                    <a:pt x="22" y="26"/>
                  </a:cubicBezTo>
                  <a:cubicBezTo>
                    <a:pt x="22" y="26"/>
                    <a:pt x="22" y="25"/>
                    <a:pt x="22" y="25"/>
                  </a:cubicBezTo>
                  <a:close/>
                </a:path>
              </a:pathLst>
            </a:custGeom>
            <a:solidFill>
              <a:srgbClr val="26262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175" name="Freeform 283"/>
          <p:cNvSpPr>
            <a:spLocks noEditPoints="1" noChangeArrowheads="1"/>
          </p:cNvSpPr>
          <p:nvPr/>
        </p:nvSpPr>
        <p:spPr bwMode="auto">
          <a:xfrm>
            <a:off x="10242550" y="3229880"/>
            <a:ext cx="142875" cy="168275"/>
          </a:xfrm>
          <a:custGeom>
            <a:gdLst>
              <a:gd name="T0" fmla="*/ 2147483646 w 48"/>
              <a:gd name="T1" fmla="*/ 2147483646 h 57"/>
              <a:gd name="T2" fmla="*/ 2147483646 w 48"/>
              <a:gd name="T3" fmla="*/ 2147483646 h 57"/>
              <a:gd name="T4" fmla="*/ 2147483646 w 48"/>
              <a:gd name="T5" fmla="*/ 2147483646 h 57"/>
              <a:gd name="T6" fmla="*/ 2147483646 w 48"/>
              <a:gd name="T7" fmla="*/ 2147483646 h 57"/>
              <a:gd name="T8" fmla="*/ 2147483646 w 48"/>
              <a:gd name="T9" fmla="*/ 2147483646 h 57"/>
              <a:gd name="T10" fmla="*/ 2147483646 w 48"/>
              <a:gd name="T11" fmla="*/ 2147483646 h 57"/>
              <a:gd name="T12" fmla="*/ 2147483646 w 48"/>
              <a:gd name="T13" fmla="*/ 2147483646 h 57"/>
              <a:gd name="T14" fmla="*/ 2147483646 w 48"/>
              <a:gd name="T15" fmla="*/ 2147483646 h 57"/>
              <a:gd name="T16" fmla="*/ 2147483646 w 48"/>
              <a:gd name="T17" fmla="*/ 2147483646 h 57"/>
              <a:gd name="T18" fmla="*/ 2147483646 w 48"/>
              <a:gd name="T19" fmla="*/ 2147483646 h 57"/>
              <a:gd name="T20" fmla="*/ 2147483646 w 48"/>
              <a:gd name="T21" fmla="*/ 2147483646 h 57"/>
              <a:gd name="T22" fmla="*/ 2147483646 w 48"/>
              <a:gd name="T23" fmla="*/ 2147483646 h 57"/>
              <a:gd name="T24" fmla="*/ 2147483646 w 48"/>
              <a:gd name="T25" fmla="*/ 2147483646 h 57"/>
              <a:gd name="T26" fmla="*/ 2147483646 w 48"/>
              <a:gd name="T27" fmla="*/ 2147483646 h 57"/>
              <a:gd name="T28" fmla="*/ 2147483646 w 48"/>
              <a:gd name="T29" fmla="*/ 2147483646 h 57"/>
              <a:gd name="T30" fmla="*/ 2147483646 w 48"/>
              <a:gd name="T31" fmla="*/ 2147483646 h 57"/>
              <a:gd name="T32" fmla="*/ 2147483646 w 48"/>
              <a:gd name="T33" fmla="*/ 2147483646 h 57"/>
              <a:gd name="T34" fmla="*/ 2147483646 w 48"/>
              <a:gd name="T35" fmla="*/ 2147483646 h 57"/>
              <a:gd name="T36" fmla="*/ 2147483646 w 48"/>
              <a:gd name="T37" fmla="*/ 2147483646 h 57"/>
              <a:gd name="T38" fmla="*/ 0 w 48"/>
              <a:gd name="T39" fmla="*/ 2147483646 h 57"/>
              <a:gd name="T40" fmla="*/ 2147483646 w 48"/>
              <a:gd name="T41" fmla="*/ 2147483646 h 57"/>
              <a:gd name="T42" fmla="*/ 2147483646 w 48"/>
              <a:gd name="T43" fmla="*/ 2147483646 h 57"/>
              <a:gd name="T44" fmla="*/ 2147483646 w 48"/>
              <a:gd name="T45" fmla="*/ 2147483646 h 57"/>
              <a:gd name="T46" fmla="*/ 2147483646 w 48"/>
              <a:gd name="T47" fmla="*/ 2147483646 h 57"/>
              <a:gd name="T48" fmla="*/ 2147483646 w 48"/>
              <a:gd name="T49" fmla="*/ 2147483646 h 57"/>
              <a:gd name="T50" fmla="*/ 2147483646 w 48"/>
              <a:gd name="T51" fmla="*/ 2147483646 h 57"/>
              <a:gd name="T52" fmla="*/ 2147483646 w 48"/>
              <a:gd name="T53" fmla="*/ 2147483646 h 57"/>
              <a:gd name="T54" fmla="*/ 2147483646 w 48"/>
              <a:gd name="T55" fmla="*/ 2147483646 h 57"/>
              <a:gd name="T56" fmla="*/ 2147483646 w 48"/>
              <a:gd name="T57" fmla="*/ 2147483646 h 57"/>
              <a:gd name="T58" fmla="*/ 2147483646 w 48"/>
              <a:gd name="T59" fmla="*/ 2147483646 h 57"/>
              <a:gd name="T60" fmla="*/ 2147483646 w 48"/>
              <a:gd name="T61" fmla="*/ 2147483646 h 57"/>
              <a:gd name="T62" fmla="*/ 2147483646 w 48"/>
              <a:gd name="T63" fmla="*/ 2147483646 h 57"/>
              <a:gd name="T64" fmla="*/ 2147483646 w 48"/>
              <a:gd name="T65" fmla="*/ 2147483646 h 57"/>
              <a:gd name="T66" fmla="*/ 2147483646 w 48"/>
              <a:gd name="T67" fmla="*/ 2147483646 h 57"/>
              <a:gd name="T68" fmla="*/ 2147483646 w 48"/>
              <a:gd name="T69" fmla="*/ 2147483646 h 57"/>
              <a:gd name="T70" fmla="*/ 2147483646 w 48"/>
              <a:gd name="T71" fmla="*/ 2147483646 h 57"/>
              <a:gd name="T72" fmla="*/ 2147483646 w 48"/>
              <a:gd name="T73" fmla="*/ 2147483646 h 57"/>
              <a:gd name="T74" fmla="*/ 2147483646 w 48"/>
              <a:gd name="T75" fmla="*/ 2147483646 h 57"/>
              <a:gd name="T76" fmla="*/ 2147483646 w 48"/>
              <a:gd name="T77" fmla="*/ 2147483646 h 57"/>
              <a:gd name="T78" fmla="*/ 2147483646 w 48"/>
              <a:gd name="T79" fmla="*/ 2147483646 h 57"/>
              <a:gd name="T80" fmla="*/ 2147483646 w 48"/>
              <a:gd name="T81" fmla="*/ 2147483646 h 57"/>
              <a:gd name="T82" fmla="*/ 2147483646 w 48"/>
              <a:gd name="T83" fmla="*/ 2147483646 h 57"/>
              <a:gd name="T84" fmla="*/ 2147483646 w 48"/>
              <a:gd name="T85" fmla="*/ 2147483646 h 57"/>
              <a:gd name="T86" fmla="*/ 2147483646 w 48"/>
              <a:gd name="T87" fmla="*/ 2147483646 h 57"/>
              <a:gd name="T88" fmla="*/ 2147483646 w 48"/>
              <a:gd name="T89" fmla="*/ 2147483646 h 57"/>
              <a:gd name="T90" fmla="*/ 2147483646 w 48"/>
              <a:gd name="T91" fmla="*/ 2147483646 h 57"/>
              <a:gd name="T92" fmla="*/ 2147483646 w 48"/>
              <a:gd name="T93" fmla="*/ 2147483646 h 57"/>
              <a:gd name="T94" fmla="*/ 2147483646 w 48"/>
              <a:gd name="T95" fmla="*/ 2147483646 h 57"/>
              <a:gd name="T96" fmla="*/ 2147483646 w 48"/>
              <a:gd name="T97" fmla="*/ 2147483646 h 57"/>
              <a:gd name="T98" fmla="*/ 2147483646 w 48"/>
              <a:gd name="T99" fmla="*/ 2147483646 h 57"/>
              <a:gd name="T100" fmla="*/ 2147483646 w 48"/>
              <a:gd name="T101" fmla="*/ 2147483646 h 57"/>
              <a:gd name="T102" fmla="*/ 2147483646 w 48"/>
              <a:gd name="T103" fmla="*/ 2147483646 h 57"/>
              <a:gd name="T104" fmla="*/ 2147483646 w 48"/>
              <a:gd name="T105" fmla="*/ 0 h 57"/>
              <a:gd name="T106" fmla="*/ 2147483646 w 48"/>
              <a:gd name="T107" fmla="*/ 0 h 57"/>
              <a:gd name="T108" fmla="*/ 2147483646 w 48"/>
              <a:gd name="T109" fmla="*/ 2147483646 h 57"/>
              <a:gd name="T110" fmla="*/ 2147483646 w 48"/>
              <a:gd name="T111" fmla="*/ 2147483646 h 57"/>
              <a:gd name="T112" fmla="*/ 2147483646 w 48"/>
              <a:gd name="T113" fmla="*/ 2147483646 h 57"/>
              <a:gd name="T114" fmla="*/ 2147483646 w 48"/>
              <a:gd name="T115" fmla="*/ 2147483646 h 57"/>
              <a:gd name="T116" fmla="*/ 2147483646 w 48"/>
              <a:gd name="T117" fmla="*/ 2147483646 h 57"/>
              <a:gd name="T118" fmla="*/ 2147483646 w 48"/>
              <a:gd name="T119" fmla="*/ 2147483646 h 57"/>
              <a:gd name="T120" fmla="*/ 2147483646 w 48"/>
              <a:gd name="T121" fmla="*/ 2147483646 h 57"/>
              <a:gd name="T122" fmla="*/ 2147483646 w 48"/>
              <a:gd name="T123" fmla="*/ 2147483646 h 57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  <a:gd name="T186" fmla="*/ 0 w 48"/>
              <a:gd name="T187" fmla="*/ 0 h 57"/>
              <a:gd name="T188" fmla="*/ 48 w 48"/>
              <a:gd name="T189" fmla="*/ 57 h 57"/>
            </a:gdLst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T186" t="T187" r="T188" b="T189"/>
            <a:pathLst>
              <a:path w="48" h="57">
                <a:moveTo>
                  <a:pt x="37" y="0"/>
                </a:moveTo>
                <a:cubicBezTo>
                  <a:pt x="36" y="0"/>
                  <a:pt x="35" y="0"/>
                  <a:pt x="35" y="1"/>
                </a:cubicBezTo>
                <a:cubicBezTo>
                  <a:pt x="34" y="1"/>
                  <a:pt x="33" y="0"/>
                  <a:pt x="32" y="0"/>
                </a:cubicBezTo>
                <a:cubicBezTo>
                  <a:pt x="32" y="1"/>
                  <a:pt x="32" y="1"/>
                  <a:pt x="32" y="1"/>
                </a:cubicBezTo>
                <a:cubicBezTo>
                  <a:pt x="32" y="2"/>
                  <a:pt x="31" y="2"/>
                  <a:pt x="30" y="2"/>
                </a:cubicBezTo>
                <a:cubicBezTo>
                  <a:pt x="30" y="2"/>
                  <a:pt x="30" y="1"/>
                  <a:pt x="29" y="2"/>
                </a:cubicBezTo>
                <a:cubicBezTo>
                  <a:pt x="29" y="2"/>
                  <a:pt x="29" y="2"/>
                  <a:pt x="28" y="3"/>
                </a:cubicBezTo>
                <a:cubicBezTo>
                  <a:pt x="28" y="4"/>
                  <a:pt x="26" y="3"/>
                  <a:pt x="26" y="4"/>
                </a:cubicBezTo>
                <a:cubicBezTo>
                  <a:pt x="26" y="5"/>
                  <a:pt x="27" y="6"/>
                  <a:pt x="27" y="6"/>
                </a:cubicBezTo>
                <a:cubicBezTo>
                  <a:pt x="27" y="6"/>
                  <a:pt x="26" y="7"/>
                  <a:pt x="26" y="7"/>
                </a:cubicBezTo>
                <a:cubicBezTo>
                  <a:pt x="25" y="7"/>
                  <a:pt x="25" y="7"/>
                  <a:pt x="25" y="7"/>
                </a:cubicBezTo>
                <a:cubicBezTo>
                  <a:pt x="26" y="8"/>
                  <a:pt x="26" y="9"/>
                  <a:pt x="26" y="10"/>
                </a:cubicBezTo>
                <a:cubicBezTo>
                  <a:pt x="26" y="11"/>
                  <a:pt x="27" y="11"/>
                  <a:pt x="27" y="12"/>
                </a:cubicBezTo>
                <a:cubicBezTo>
                  <a:pt x="26" y="12"/>
                  <a:pt x="25" y="11"/>
                  <a:pt x="24" y="12"/>
                </a:cubicBezTo>
                <a:cubicBezTo>
                  <a:pt x="23" y="13"/>
                  <a:pt x="22" y="13"/>
                  <a:pt x="21" y="14"/>
                </a:cubicBezTo>
                <a:cubicBezTo>
                  <a:pt x="21" y="14"/>
                  <a:pt x="20" y="15"/>
                  <a:pt x="21" y="15"/>
                </a:cubicBezTo>
                <a:cubicBezTo>
                  <a:pt x="20" y="16"/>
                  <a:pt x="21" y="17"/>
                  <a:pt x="20" y="18"/>
                </a:cubicBezTo>
                <a:cubicBezTo>
                  <a:pt x="19" y="19"/>
                  <a:pt x="20" y="20"/>
                  <a:pt x="20" y="21"/>
                </a:cubicBezTo>
                <a:cubicBezTo>
                  <a:pt x="19" y="22"/>
                  <a:pt x="19" y="23"/>
                  <a:pt x="18" y="24"/>
                </a:cubicBezTo>
                <a:cubicBezTo>
                  <a:pt x="18" y="24"/>
                  <a:pt x="18" y="24"/>
                  <a:pt x="17" y="23"/>
                </a:cubicBezTo>
                <a:cubicBezTo>
                  <a:pt x="16" y="23"/>
                  <a:pt x="16" y="24"/>
                  <a:pt x="15" y="24"/>
                </a:cubicBezTo>
                <a:cubicBezTo>
                  <a:pt x="15" y="24"/>
                  <a:pt x="14" y="24"/>
                  <a:pt x="14" y="24"/>
                </a:cubicBezTo>
                <a:cubicBezTo>
                  <a:pt x="13" y="25"/>
                  <a:pt x="13" y="26"/>
                  <a:pt x="12" y="26"/>
                </a:cubicBezTo>
                <a:cubicBezTo>
                  <a:pt x="12" y="26"/>
                  <a:pt x="11" y="27"/>
                  <a:pt x="11" y="27"/>
                </a:cubicBezTo>
                <a:cubicBezTo>
                  <a:pt x="11" y="29"/>
                  <a:pt x="10" y="27"/>
                  <a:pt x="9" y="28"/>
                </a:cubicBezTo>
                <a:cubicBezTo>
                  <a:pt x="8" y="29"/>
                  <a:pt x="9" y="29"/>
                  <a:pt x="10" y="29"/>
                </a:cubicBezTo>
                <a:cubicBezTo>
                  <a:pt x="10" y="30"/>
                  <a:pt x="9" y="30"/>
                  <a:pt x="9" y="30"/>
                </a:cubicBezTo>
                <a:cubicBezTo>
                  <a:pt x="9" y="31"/>
                  <a:pt x="8" y="30"/>
                  <a:pt x="8" y="30"/>
                </a:cubicBezTo>
                <a:cubicBezTo>
                  <a:pt x="7" y="30"/>
                  <a:pt x="7" y="31"/>
                  <a:pt x="7" y="31"/>
                </a:cubicBezTo>
                <a:cubicBezTo>
                  <a:pt x="7" y="31"/>
                  <a:pt x="7" y="31"/>
                  <a:pt x="7" y="31"/>
                </a:cubicBezTo>
                <a:cubicBezTo>
                  <a:pt x="8" y="31"/>
                  <a:pt x="8" y="32"/>
                  <a:pt x="8" y="32"/>
                </a:cubicBezTo>
                <a:cubicBezTo>
                  <a:pt x="9" y="32"/>
                  <a:pt x="8" y="32"/>
                  <a:pt x="8" y="33"/>
                </a:cubicBezTo>
                <a:cubicBezTo>
                  <a:pt x="8" y="34"/>
                  <a:pt x="7" y="33"/>
                  <a:pt x="6" y="34"/>
                </a:cubicBezTo>
                <a:cubicBezTo>
                  <a:pt x="6" y="34"/>
                  <a:pt x="7" y="34"/>
                  <a:pt x="8" y="34"/>
                </a:cubicBezTo>
                <a:cubicBezTo>
                  <a:pt x="8" y="34"/>
                  <a:pt x="8" y="35"/>
                  <a:pt x="8" y="36"/>
                </a:cubicBezTo>
                <a:cubicBezTo>
                  <a:pt x="8" y="36"/>
                  <a:pt x="7" y="36"/>
                  <a:pt x="7" y="37"/>
                </a:cubicBezTo>
                <a:cubicBezTo>
                  <a:pt x="7" y="38"/>
                  <a:pt x="6" y="37"/>
                  <a:pt x="5" y="37"/>
                </a:cubicBezTo>
                <a:cubicBezTo>
                  <a:pt x="4" y="38"/>
                  <a:pt x="3" y="38"/>
                  <a:pt x="1" y="39"/>
                </a:cubicBezTo>
                <a:cubicBezTo>
                  <a:pt x="1" y="39"/>
                  <a:pt x="1" y="40"/>
                  <a:pt x="1" y="40"/>
                </a:cubicBezTo>
                <a:cubicBezTo>
                  <a:pt x="0" y="41"/>
                  <a:pt x="0" y="41"/>
                  <a:pt x="0" y="41"/>
                </a:cubicBezTo>
                <a:cubicBezTo>
                  <a:pt x="0" y="42"/>
                  <a:pt x="1" y="42"/>
                  <a:pt x="0" y="43"/>
                </a:cubicBezTo>
                <a:cubicBezTo>
                  <a:pt x="0" y="44"/>
                  <a:pt x="0" y="45"/>
                  <a:pt x="1" y="46"/>
                </a:cubicBezTo>
                <a:cubicBezTo>
                  <a:pt x="1" y="46"/>
                  <a:pt x="1" y="47"/>
                  <a:pt x="2" y="47"/>
                </a:cubicBezTo>
                <a:cubicBezTo>
                  <a:pt x="2" y="48"/>
                  <a:pt x="4" y="48"/>
                  <a:pt x="4" y="49"/>
                </a:cubicBezTo>
                <a:cubicBezTo>
                  <a:pt x="5" y="50"/>
                  <a:pt x="7" y="50"/>
                  <a:pt x="8" y="50"/>
                </a:cubicBezTo>
                <a:cubicBezTo>
                  <a:pt x="9" y="50"/>
                  <a:pt x="10" y="49"/>
                  <a:pt x="11" y="50"/>
                </a:cubicBezTo>
                <a:cubicBezTo>
                  <a:pt x="12" y="50"/>
                  <a:pt x="12" y="49"/>
                  <a:pt x="12" y="49"/>
                </a:cubicBezTo>
                <a:cubicBezTo>
                  <a:pt x="14" y="48"/>
                  <a:pt x="14" y="47"/>
                  <a:pt x="15" y="47"/>
                </a:cubicBezTo>
                <a:cubicBezTo>
                  <a:pt x="16" y="47"/>
                  <a:pt x="18" y="47"/>
                  <a:pt x="19" y="48"/>
                </a:cubicBezTo>
                <a:cubicBezTo>
                  <a:pt x="20" y="47"/>
                  <a:pt x="20" y="47"/>
                  <a:pt x="20" y="47"/>
                </a:cubicBezTo>
                <a:cubicBezTo>
                  <a:pt x="21" y="48"/>
                  <a:pt x="21" y="48"/>
                  <a:pt x="21" y="48"/>
                </a:cubicBezTo>
                <a:cubicBezTo>
                  <a:pt x="21" y="48"/>
                  <a:pt x="20" y="48"/>
                  <a:pt x="20" y="48"/>
                </a:cubicBezTo>
                <a:cubicBezTo>
                  <a:pt x="20" y="49"/>
                  <a:pt x="19" y="50"/>
                  <a:pt x="20" y="51"/>
                </a:cubicBezTo>
                <a:cubicBezTo>
                  <a:pt x="19" y="52"/>
                  <a:pt x="21" y="53"/>
                  <a:pt x="21" y="54"/>
                </a:cubicBezTo>
                <a:cubicBezTo>
                  <a:pt x="21" y="54"/>
                  <a:pt x="21" y="55"/>
                  <a:pt x="21" y="55"/>
                </a:cubicBezTo>
                <a:cubicBezTo>
                  <a:pt x="22" y="55"/>
                  <a:pt x="23" y="56"/>
                  <a:pt x="24" y="56"/>
                </a:cubicBezTo>
                <a:cubicBezTo>
                  <a:pt x="24" y="56"/>
                  <a:pt x="25" y="56"/>
                  <a:pt x="25" y="56"/>
                </a:cubicBezTo>
                <a:cubicBezTo>
                  <a:pt x="26" y="57"/>
                  <a:pt x="27" y="56"/>
                  <a:pt x="27" y="56"/>
                </a:cubicBezTo>
                <a:cubicBezTo>
                  <a:pt x="28" y="57"/>
                  <a:pt x="29" y="56"/>
                  <a:pt x="30" y="56"/>
                </a:cubicBezTo>
                <a:cubicBezTo>
                  <a:pt x="30" y="56"/>
                  <a:pt x="30" y="56"/>
                  <a:pt x="31" y="56"/>
                </a:cubicBezTo>
                <a:cubicBezTo>
                  <a:pt x="32" y="56"/>
                  <a:pt x="31" y="55"/>
                  <a:pt x="32" y="54"/>
                </a:cubicBezTo>
                <a:cubicBezTo>
                  <a:pt x="33" y="54"/>
                  <a:pt x="34" y="55"/>
                  <a:pt x="34" y="55"/>
                </a:cubicBezTo>
                <a:cubicBezTo>
                  <a:pt x="35" y="55"/>
                  <a:pt x="36" y="56"/>
                  <a:pt x="37" y="55"/>
                </a:cubicBezTo>
                <a:cubicBezTo>
                  <a:pt x="38" y="56"/>
                  <a:pt x="38" y="55"/>
                  <a:pt x="39" y="55"/>
                </a:cubicBezTo>
                <a:cubicBezTo>
                  <a:pt x="41" y="54"/>
                  <a:pt x="42" y="52"/>
                  <a:pt x="43" y="50"/>
                </a:cubicBezTo>
                <a:cubicBezTo>
                  <a:pt x="43" y="48"/>
                  <a:pt x="42" y="46"/>
                  <a:pt x="40" y="45"/>
                </a:cubicBezTo>
                <a:cubicBezTo>
                  <a:pt x="39" y="45"/>
                  <a:pt x="38" y="45"/>
                  <a:pt x="37" y="44"/>
                </a:cubicBezTo>
                <a:cubicBezTo>
                  <a:pt x="36" y="44"/>
                  <a:pt x="37" y="44"/>
                  <a:pt x="37" y="43"/>
                </a:cubicBezTo>
                <a:cubicBezTo>
                  <a:pt x="36" y="43"/>
                  <a:pt x="36" y="43"/>
                  <a:pt x="36" y="43"/>
                </a:cubicBezTo>
                <a:cubicBezTo>
                  <a:pt x="35" y="44"/>
                  <a:pt x="34" y="44"/>
                  <a:pt x="33" y="45"/>
                </a:cubicBezTo>
                <a:cubicBezTo>
                  <a:pt x="32" y="45"/>
                  <a:pt x="32" y="46"/>
                  <a:pt x="32" y="45"/>
                </a:cubicBezTo>
                <a:cubicBezTo>
                  <a:pt x="31" y="45"/>
                  <a:pt x="31" y="45"/>
                  <a:pt x="31" y="45"/>
                </a:cubicBezTo>
                <a:cubicBezTo>
                  <a:pt x="31" y="45"/>
                  <a:pt x="31" y="45"/>
                  <a:pt x="30" y="45"/>
                </a:cubicBezTo>
                <a:cubicBezTo>
                  <a:pt x="30" y="45"/>
                  <a:pt x="30" y="45"/>
                  <a:pt x="30" y="45"/>
                </a:cubicBezTo>
                <a:cubicBezTo>
                  <a:pt x="30" y="44"/>
                  <a:pt x="31" y="44"/>
                  <a:pt x="31" y="44"/>
                </a:cubicBezTo>
                <a:cubicBezTo>
                  <a:pt x="32" y="44"/>
                  <a:pt x="31" y="44"/>
                  <a:pt x="31" y="43"/>
                </a:cubicBezTo>
                <a:cubicBezTo>
                  <a:pt x="32" y="42"/>
                  <a:pt x="32" y="42"/>
                  <a:pt x="33" y="41"/>
                </a:cubicBezTo>
                <a:cubicBezTo>
                  <a:pt x="34" y="41"/>
                  <a:pt x="34" y="42"/>
                  <a:pt x="35" y="42"/>
                </a:cubicBezTo>
                <a:cubicBezTo>
                  <a:pt x="35" y="41"/>
                  <a:pt x="34" y="41"/>
                  <a:pt x="33" y="41"/>
                </a:cubicBezTo>
                <a:cubicBezTo>
                  <a:pt x="33" y="40"/>
                  <a:pt x="34" y="40"/>
                  <a:pt x="34" y="40"/>
                </a:cubicBezTo>
                <a:cubicBezTo>
                  <a:pt x="34" y="39"/>
                  <a:pt x="34" y="39"/>
                  <a:pt x="34" y="39"/>
                </a:cubicBezTo>
                <a:cubicBezTo>
                  <a:pt x="35" y="40"/>
                  <a:pt x="36" y="40"/>
                  <a:pt x="36" y="41"/>
                </a:cubicBezTo>
                <a:cubicBezTo>
                  <a:pt x="38" y="40"/>
                  <a:pt x="35" y="39"/>
                  <a:pt x="36" y="38"/>
                </a:cubicBezTo>
                <a:cubicBezTo>
                  <a:pt x="36" y="37"/>
                  <a:pt x="34" y="37"/>
                  <a:pt x="35" y="35"/>
                </a:cubicBezTo>
                <a:cubicBezTo>
                  <a:pt x="36" y="35"/>
                  <a:pt x="36" y="35"/>
                  <a:pt x="36" y="35"/>
                </a:cubicBezTo>
                <a:cubicBezTo>
                  <a:pt x="36" y="35"/>
                  <a:pt x="37" y="35"/>
                  <a:pt x="37" y="35"/>
                </a:cubicBezTo>
                <a:cubicBezTo>
                  <a:pt x="38" y="35"/>
                  <a:pt x="38" y="35"/>
                  <a:pt x="39" y="36"/>
                </a:cubicBezTo>
                <a:cubicBezTo>
                  <a:pt x="39" y="36"/>
                  <a:pt x="40" y="35"/>
                  <a:pt x="40" y="35"/>
                </a:cubicBezTo>
                <a:cubicBezTo>
                  <a:pt x="42" y="34"/>
                  <a:pt x="42" y="34"/>
                  <a:pt x="42" y="34"/>
                </a:cubicBezTo>
                <a:cubicBezTo>
                  <a:pt x="43" y="34"/>
                  <a:pt x="43" y="33"/>
                  <a:pt x="43" y="32"/>
                </a:cubicBezTo>
                <a:cubicBezTo>
                  <a:pt x="43" y="31"/>
                  <a:pt x="41" y="30"/>
                  <a:pt x="43" y="29"/>
                </a:cubicBezTo>
                <a:cubicBezTo>
                  <a:pt x="43" y="28"/>
                  <a:pt x="43" y="27"/>
                  <a:pt x="43" y="27"/>
                </a:cubicBezTo>
                <a:cubicBezTo>
                  <a:pt x="43" y="26"/>
                  <a:pt x="44" y="24"/>
                  <a:pt x="42" y="23"/>
                </a:cubicBezTo>
                <a:cubicBezTo>
                  <a:pt x="42" y="21"/>
                  <a:pt x="40" y="22"/>
                  <a:pt x="39" y="21"/>
                </a:cubicBezTo>
                <a:cubicBezTo>
                  <a:pt x="39" y="21"/>
                  <a:pt x="40" y="20"/>
                  <a:pt x="40" y="20"/>
                </a:cubicBezTo>
                <a:cubicBezTo>
                  <a:pt x="40" y="19"/>
                  <a:pt x="39" y="19"/>
                  <a:pt x="39" y="19"/>
                </a:cubicBezTo>
                <a:cubicBezTo>
                  <a:pt x="39" y="19"/>
                  <a:pt x="38" y="19"/>
                  <a:pt x="38" y="19"/>
                </a:cubicBezTo>
                <a:cubicBezTo>
                  <a:pt x="38" y="18"/>
                  <a:pt x="37" y="17"/>
                  <a:pt x="37" y="16"/>
                </a:cubicBezTo>
                <a:cubicBezTo>
                  <a:pt x="37" y="16"/>
                  <a:pt x="38" y="16"/>
                  <a:pt x="38" y="17"/>
                </a:cubicBezTo>
                <a:cubicBezTo>
                  <a:pt x="38" y="17"/>
                  <a:pt x="39" y="17"/>
                  <a:pt x="40" y="17"/>
                </a:cubicBezTo>
                <a:cubicBezTo>
                  <a:pt x="41" y="17"/>
                  <a:pt x="42" y="16"/>
                  <a:pt x="43" y="15"/>
                </a:cubicBezTo>
                <a:cubicBezTo>
                  <a:pt x="45" y="15"/>
                  <a:pt x="46" y="13"/>
                  <a:pt x="46" y="11"/>
                </a:cubicBezTo>
                <a:cubicBezTo>
                  <a:pt x="46" y="10"/>
                  <a:pt x="48" y="9"/>
                  <a:pt x="47" y="7"/>
                </a:cubicBezTo>
                <a:cubicBezTo>
                  <a:pt x="47" y="6"/>
                  <a:pt x="47" y="4"/>
                  <a:pt x="45" y="3"/>
                </a:cubicBezTo>
                <a:cubicBezTo>
                  <a:pt x="45" y="3"/>
                  <a:pt x="45" y="2"/>
                  <a:pt x="44" y="2"/>
                </a:cubicBezTo>
                <a:cubicBezTo>
                  <a:pt x="43" y="1"/>
                  <a:pt x="41" y="2"/>
                  <a:pt x="40" y="0"/>
                </a:cubicBezTo>
                <a:cubicBezTo>
                  <a:pt x="40" y="0"/>
                  <a:pt x="39" y="1"/>
                  <a:pt x="39" y="0"/>
                </a:cubicBezTo>
                <a:cubicBezTo>
                  <a:pt x="38" y="1"/>
                  <a:pt x="38" y="0"/>
                  <a:pt x="37" y="0"/>
                </a:cubicBezTo>
                <a:moveTo>
                  <a:pt x="34" y="41"/>
                </a:moveTo>
                <a:cubicBezTo>
                  <a:pt x="34" y="41"/>
                  <a:pt x="34" y="41"/>
                  <a:pt x="34" y="41"/>
                </a:cubicBezTo>
                <a:cubicBezTo>
                  <a:pt x="34" y="42"/>
                  <a:pt x="34" y="42"/>
                  <a:pt x="34" y="42"/>
                </a:cubicBezTo>
                <a:cubicBezTo>
                  <a:pt x="34" y="41"/>
                  <a:pt x="34" y="41"/>
                  <a:pt x="34" y="41"/>
                </a:cubicBezTo>
                <a:moveTo>
                  <a:pt x="35" y="42"/>
                </a:moveTo>
                <a:cubicBezTo>
                  <a:pt x="35" y="42"/>
                  <a:pt x="35" y="42"/>
                  <a:pt x="35" y="42"/>
                </a:cubicBezTo>
                <a:cubicBezTo>
                  <a:pt x="35" y="41"/>
                  <a:pt x="35" y="41"/>
                  <a:pt x="35" y="41"/>
                </a:cubicBezTo>
                <a:cubicBezTo>
                  <a:pt x="35" y="42"/>
                  <a:pt x="35" y="42"/>
                  <a:pt x="35" y="42"/>
                </a:cubicBezTo>
                <a:moveTo>
                  <a:pt x="34" y="41"/>
                </a:move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cubicBezTo>
                  <a:pt x="34" y="41"/>
                  <a:pt x="34" y="41"/>
                  <a:pt x="34" y="41"/>
                </a:cubicBezTo>
                <a:moveTo>
                  <a:pt x="36" y="32"/>
                </a:moveTo>
                <a:cubicBezTo>
                  <a:pt x="37" y="32"/>
                  <a:pt x="37" y="32"/>
                  <a:pt x="37" y="32"/>
                </a:cubicBezTo>
                <a:cubicBezTo>
                  <a:pt x="37" y="33"/>
                  <a:pt x="36" y="33"/>
                  <a:pt x="36" y="33"/>
                </a:cubicBezTo>
                <a:cubicBezTo>
                  <a:pt x="36" y="33"/>
                  <a:pt x="36" y="32"/>
                  <a:pt x="36" y="32"/>
                </a:cubicBezTo>
                <a:cubicBezTo>
                  <a:pt x="36" y="32"/>
                  <a:pt x="36" y="32"/>
                  <a:pt x="36" y="32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176" name="Freeform 304"/>
          <p:cNvSpPr>
            <a:spLocks noChangeArrowheads="1"/>
          </p:cNvSpPr>
          <p:nvPr/>
        </p:nvSpPr>
        <p:spPr bwMode="auto">
          <a:xfrm>
            <a:off x="6692900" y="3202893"/>
            <a:ext cx="87313" cy="87312"/>
          </a:xfrm>
          <a:custGeom>
            <a:gdLst>
              <a:gd name="T0" fmla="*/ 2147483646 w 29"/>
              <a:gd name="T1" fmla="*/ 2147483646 h 29"/>
              <a:gd name="T2" fmla="*/ 2147483646 w 29"/>
              <a:gd name="T3" fmla="*/ 2147483646 h 29"/>
              <a:gd name="T4" fmla="*/ 2147483646 w 29"/>
              <a:gd name="T5" fmla="*/ 2147483646 h 29"/>
              <a:gd name="T6" fmla="*/ 2147483646 w 29"/>
              <a:gd name="T7" fmla="*/ 2147483646 h 29"/>
              <a:gd name="T8" fmla="*/ 2147483646 w 29"/>
              <a:gd name="T9" fmla="*/ 2147483646 h 29"/>
              <a:gd name="T10" fmla="*/ 2147483646 w 29"/>
              <a:gd name="T11" fmla="*/ 2147483646 h 29"/>
              <a:gd name="T12" fmla="*/ 2147483646 w 29"/>
              <a:gd name="T13" fmla="*/ 2147483646 h 29"/>
              <a:gd name="T14" fmla="*/ 2147483646 w 29"/>
              <a:gd name="T15" fmla="*/ 2147483646 h 29"/>
              <a:gd name="T16" fmla="*/ 2147483646 w 29"/>
              <a:gd name="T17" fmla="*/ 2147483646 h 29"/>
              <a:gd name="T18" fmla="*/ 2147483646 w 29"/>
              <a:gd name="T19" fmla="*/ 2147483646 h 29"/>
              <a:gd name="T20" fmla="*/ 2147483646 w 29"/>
              <a:gd name="T21" fmla="*/ 2147483646 h 29"/>
              <a:gd name="T22" fmla="*/ 2147483646 w 29"/>
              <a:gd name="T23" fmla="*/ 2147483646 h 29"/>
              <a:gd name="T24" fmla="*/ 2147483646 w 29"/>
              <a:gd name="T25" fmla="*/ 2147483646 h 29"/>
              <a:gd name="T26" fmla="*/ 2147483646 w 29"/>
              <a:gd name="T27" fmla="*/ 2147483646 h 29"/>
              <a:gd name="T28" fmla="*/ 2147483646 w 29"/>
              <a:gd name="T29" fmla="*/ 0 h 29"/>
              <a:gd name="T30" fmla="*/ 2147483646 w 29"/>
              <a:gd name="T31" fmla="*/ 0 h 29"/>
              <a:gd name="T32" fmla="*/ 2147483646 w 29"/>
              <a:gd name="T33" fmla="*/ 0 h 29"/>
              <a:gd name="T34" fmla="*/ 2147483646 w 29"/>
              <a:gd name="T35" fmla="*/ 2147483646 h 29"/>
              <a:gd name="T36" fmla="*/ 2147483646 w 29"/>
              <a:gd name="T37" fmla="*/ 2147483646 h 29"/>
              <a:gd name="T38" fmla="*/ 2147483646 w 29"/>
              <a:gd name="T39" fmla="*/ 2147483646 h 29"/>
              <a:gd name="T40" fmla="*/ 2147483646 w 29"/>
              <a:gd name="T41" fmla="*/ 2147483646 h 29"/>
              <a:gd name="T42" fmla="*/ 2147483646 w 29"/>
              <a:gd name="T43" fmla="*/ 2147483646 h 29"/>
              <a:gd name="T44" fmla="*/ 2147483646 w 29"/>
              <a:gd name="T45" fmla="*/ 2147483646 h 29"/>
              <a:gd name="T46" fmla="*/ 2147483646 w 29"/>
              <a:gd name="T47" fmla="*/ 2147483646 h 29"/>
              <a:gd name="T48" fmla="*/ 2147483646 w 29"/>
              <a:gd name="T49" fmla="*/ 2147483646 h 29"/>
              <a:gd name="T50" fmla="*/ 2147483646 w 29"/>
              <a:gd name="T51" fmla="*/ 2147483646 h 29"/>
              <a:gd name="T52" fmla="*/ 2147483646 w 29"/>
              <a:gd name="T53" fmla="*/ 2147483646 h 29"/>
              <a:gd name="T54" fmla="*/ 2147483646 w 29"/>
              <a:gd name="T55" fmla="*/ 2147483646 h 29"/>
              <a:gd name="T56" fmla="*/ 2147483646 w 29"/>
              <a:gd name="T57" fmla="*/ 2147483646 h 29"/>
              <a:gd name="T58" fmla="*/ 2147483646 w 29"/>
              <a:gd name="T59" fmla="*/ 2147483646 h 29"/>
              <a:gd name="T60" fmla="*/ 2147483646 w 29"/>
              <a:gd name="T61" fmla="*/ 2147483646 h 29"/>
              <a:gd name="T62" fmla="*/ 2147483646 w 29"/>
              <a:gd name="T63" fmla="*/ 2147483646 h 29"/>
              <a:gd name="T64" fmla="*/ 2147483646 w 29"/>
              <a:gd name="T65" fmla="*/ 2147483646 h 29"/>
              <a:gd name="T66" fmla="*/ 2147483646 w 29"/>
              <a:gd name="T67" fmla="*/ 2147483646 h 29"/>
              <a:gd name="T68" fmla="*/ 2147483646 w 29"/>
              <a:gd name="T69" fmla="*/ 2147483646 h 29"/>
              <a:gd name="T70" fmla="*/ 2147483646 w 29"/>
              <a:gd name="T71" fmla="*/ 2147483646 h 29"/>
              <a:gd name="T72" fmla="*/ 2147483646 w 29"/>
              <a:gd name="T73" fmla="*/ 2147483646 h 29"/>
              <a:gd name="T74" fmla="*/ 2147483646 w 29"/>
              <a:gd name="T75" fmla="*/ 2147483646 h 29"/>
              <a:gd name="T76" fmla="*/ 2147483646 w 29"/>
              <a:gd name="T77" fmla="*/ 2147483646 h 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9"/>
              <a:gd name="T118" fmla="*/ 0 h 29"/>
              <a:gd name="T119" fmla="*/ 29 w 29"/>
              <a:gd name="T120" fmla="*/ 29 h 29"/>
            </a:gdLst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8" h="28">
                <a:moveTo>
                  <a:pt x="22" y="25"/>
                </a:moveTo>
                <a:cubicBezTo>
                  <a:pt x="22" y="24"/>
                  <a:pt x="22" y="24"/>
                  <a:pt x="23" y="23"/>
                </a:cubicBezTo>
                <a:cubicBezTo>
                  <a:pt x="23" y="24"/>
                  <a:pt x="23" y="24"/>
                  <a:pt x="24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4" y="22"/>
                  <a:pt x="25" y="23"/>
                  <a:pt x="25" y="22"/>
                </a:cubicBezTo>
                <a:cubicBezTo>
                  <a:pt x="25" y="21"/>
                  <a:pt x="26" y="21"/>
                  <a:pt x="26" y="20"/>
                </a:cubicBezTo>
                <a:cubicBezTo>
                  <a:pt x="26" y="19"/>
                  <a:pt x="27" y="20"/>
                  <a:pt x="27" y="20"/>
                </a:cubicBezTo>
                <a:cubicBezTo>
                  <a:pt x="28" y="19"/>
                  <a:pt x="27" y="19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6"/>
                  <a:pt x="28" y="17"/>
                  <a:pt x="28" y="17"/>
                </a:cubicBezTo>
                <a:cubicBezTo>
                  <a:pt x="28" y="16"/>
                  <a:pt x="28" y="15"/>
                  <a:pt x="28" y="15"/>
                </a:cubicBezTo>
                <a:cubicBezTo>
                  <a:pt x="28" y="14"/>
                  <a:pt x="29" y="14"/>
                  <a:pt x="29" y="14"/>
                </a:cubicBezTo>
                <a:cubicBezTo>
                  <a:pt x="29" y="13"/>
                  <a:pt x="28" y="14"/>
                  <a:pt x="28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7" y="12"/>
                  <a:pt x="27" y="11"/>
                </a:cubicBezTo>
                <a:cubicBezTo>
                  <a:pt x="27" y="10"/>
                  <a:pt x="28" y="10"/>
                  <a:pt x="28" y="10"/>
                </a:cubicBezTo>
                <a:cubicBezTo>
                  <a:pt x="28" y="9"/>
                  <a:pt x="28" y="10"/>
                  <a:pt x="27" y="10"/>
                </a:cubicBezTo>
                <a:cubicBezTo>
                  <a:pt x="27" y="9"/>
                  <a:pt x="27" y="9"/>
                  <a:pt x="27" y="8"/>
                </a:cubicBezTo>
                <a:cubicBezTo>
                  <a:pt x="27" y="8"/>
                  <a:pt x="27" y="8"/>
                  <a:pt x="27" y="7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6"/>
                  <a:pt x="26" y="5"/>
                </a:cubicBezTo>
                <a:cubicBezTo>
                  <a:pt x="26" y="5"/>
                  <a:pt x="25" y="6"/>
                  <a:pt x="25" y="5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0" y="2"/>
                  <a:pt x="20" y="1"/>
                  <a:pt x="20" y="1"/>
                </a:cubicBezTo>
                <a:cubicBezTo>
                  <a:pt x="19" y="1"/>
                  <a:pt x="18" y="0"/>
                  <a:pt x="17" y="1"/>
                </a:cubicBezTo>
                <a:cubicBezTo>
                  <a:pt x="17" y="1"/>
                  <a:pt x="17" y="0"/>
                  <a:pt x="16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4" y="1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1"/>
                  <a:pt x="11" y="0"/>
                  <a:pt x="10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9" y="1"/>
                  <a:pt x="9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4"/>
                  <a:pt x="4" y="5"/>
                </a:cubicBezTo>
                <a:cubicBezTo>
                  <a:pt x="4" y="5"/>
                  <a:pt x="3" y="4"/>
                  <a:pt x="2" y="5"/>
                </a:cubicBezTo>
                <a:cubicBezTo>
                  <a:pt x="2" y="5"/>
                  <a:pt x="3" y="5"/>
                  <a:pt x="3" y="6"/>
                </a:cubicBezTo>
                <a:cubicBezTo>
                  <a:pt x="4" y="6"/>
                  <a:pt x="3" y="7"/>
                  <a:pt x="3" y="7"/>
                </a:cubicBezTo>
                <a:cubicBezTo>
                  <a:pt x="2" y="8"/>
                  <a:pt x="2" y="9"/>
                  <a:pt x="2" y="10"/>
                </a:cubicBezTo>
                <a:cubicBezTo>
                  <a:pt x="1" y="10"/>
                  <a:pt x="0" y="9"/>
                  <a:pt x="0" y="10"/>
                </a:cubicBezTo>
                <a:cubicBezTo>
                  <a:pt x="0" y="11"/>
                  <a:pt x="1" y="10"/>
                  <a:pt x="2" y="11"/>
                </a:cubicBezTo>
                <a:cubicBezTo>
                  <a:pt x="2" y="11"/>
                  <a:pt x="2" y="11"/>
                  <a:pt x="2" y="12"/>
                </a:cubicBezTo>
                <a:cubicBezTo>
                  <a:pt x="2" y="12"/>
                  <a:pt x="1" y="13"/>
                  <a:pt x="1" y="14"/>
                </a:cubicBezTo>
                <a:cubicBezTo>
                  <a:pt x="1" y="14"/>
                  <a:pt x="2" y="14"/>
                  <a:pt x="2" y="15"/>
                </a:cubicBezTo>
                <a:cubicBezTo>
                  <a:pt x="2" y="16"/>
                  <a:pt x="0" y="16"/>
                  <a:pt x="1" y="17"/>
                </a:cubicBezTo>
                <a:cubicBezTo>
                  <a:pt x="1" y="17"/>
                  <a:pt x="2" y="17"/>
                  <a:pt x="2" y="17"/>
                </a:cubicBezTo>
                <a:cubicBezTo>
                  <a:pt x="3" y="18"/>
                  <a:pt x="1" y="18"/>
                  <a:pt x="1" y="19"/>
                </a:cubicBezTo>
                <a:cubicBezTo>
                  <a:pt x="1" y="19"/>
                  <a:pt x="2" y="18"/>
                  <a:pt x="2" y="18"/>
                </a:cubicBezTo>
                <a:cubicBezTo>
                  <a:pt x="3" y="18"/>
                  <a:pt x="3" y="19"/>
                  <a:pt x="3" y="20"/>
                </a:cubicBezTo>
                <a:cubicBezTo>
                  <a:pt x="3" y="20"/>
                  <a:pt x="4" y="21"/>
                  <a:pt x="3" y="21"/>
                </a:cubicBezTo>
                <a:cubicBezTo>
                  <a:pt x="3" y="21"/>
                  <a:pt x="3" y="22"/>
                  <a:pt x="3" y="22"/>
                </a:cubicBezTo>
                <a:cubicBezTo>
                  <a:pt x="4" y="22"/>
                  <a:pt x="4" y="22"/>
                  <a:pt x="5" y="22"/>
                </a:cubicBezTo>
                <a:cubicBezTo>
                  <a:pt x="5" y="22"/>
                  <a:pt x="5" y="22"/>
                  <a:pt x="6" y="23"/>
                </a:cubicBezTo>
                <a:cubicBezTo>
                  <a:pt x="6" y="23"/>
                  <a:pt x="5" y="23"/>
                  <a:pt x="5" y="24"/>
                </a:cubicBezTo>
                <a:cubicBezTo>
                  <a:pt x="5" y="25"/>
                  <a:pt x="6" y="23"/>
                  <a:pt x="7" y="24"/>
                </a:cubicBezTo>
                <a:cubicBezTo>
                  <a:pt x="7" y="24"/>
                  <a:pt x="7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6"/>
                  <a:pt x="7" y="25"/>
                  <a:pt x="7" y="25"/>
                </a:cubicBezTo>
                <a:cubicBezTo>
                  <a:pt x="8" y="25"/>
                  <a:pt x="8" y="25"/>
                  <a:pt x="8" y="26"/>
                </a:cubicBezTo>
                <a:cubicBezTo>
                  <a:pt x="9" y="25"/>
                  <a:pt x="10" y="25"/>
                  <a:pt x="11" y="25"/>
                </a:cubicBezTo>
                <a:cubicBezTo>
                  <a:pt x="12" y="26"/>
                  <a:pt x="12" y="26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4" y="26"/>
                  <a:pt x="12" y="28"/>
                  <a:pt x="13" y="29"/>
                </a:cubicBezTo>
                <a:cubicBezTo>
                  <a:pt x="13" y="28"/>
                  <a:pt x="13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cubicBezTo>
                  <a:pt x="17" y="27"/>
                  <a:pt x="17" y="26"/>
                  <a:pt x="17" y="26"/>
                </a:cubicBezTo>
                <a:cubicBezTo>
                  <a:pt x="18" y="25"/>
                  <a:pt x="18" y="27"/>
                  <a:pt x="18" y="27"/>
                </a:cubicBezTo>
                <a:cubicBezTo>
                  <a:pt x="19" y="27"/>
                  <a:pt x="19" y="26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21" y="25"/>
                  <a:pt x="21" y="26"/>
                  <a:pt x="22" y="26"/>
                </a:cubicBezTo>
                <a:cubicBezTo>
                  <a:pt x="22" y="26"/>
                  <a:pt x="22" y="25"/>
                  <a:pt x="22" y="25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177" name="Freeform 310"/>
          <p:cNvSpPr>
            <a:spLocks noEditPoints="1" noChangeArrowheads="1"/>
          </p:cNvSpPr>
          <p:nvPr/>
        </p:nvSpPr>
        <p:spPr bwMode="auto">
          <a:xfrm>
            <a:off x="6781800" y="2980643"/>
            <a:ext cx="163513" cy="273050"/>
          </a:xfrm>
          <a:custGeom>
            <a:gdLst>
              <a:gd name="T0" fmla="*/ 2147483646 w 55"/>
              <a:gd name="T1" fmla="*/ 2147483646 h 92"/>
              <a:gd name="T2" fmla="*/ 2147483646 w 55"/>
              <a:gd name="T3" fmla="*/ 2147483646 h 92"/>
              <a:gd name="T4" fmla="*/ 2147483646 w 55"/>
              <a:gd name="T5" fmla="*/ 2147483646 h 92"/>
              <a:gd name="T6" fmla="*/ 2147483646 w 55"/>
              <a:gd name="T7" fmla="*/ 2147483646 h 92"/>
              <a:gd name="T8" fmla="*/ 2147483646 w 55"/>
              <a:gd name="T9" fmla="*/ 2147483646 h 92"/>
              <a:gd name="T10" fmla="*/ 2147483646 w 55"/>
              <a:gd name="T11" fmla="*/ 2147483646 h 92"/>
              <a:gd name="T12" fmla="*/ 2147483646 w 55"/>
              <a:gd name="T13" fmla="*/ 2147483646 h 92"/>
              <a:gd name="T14" fmla="*/ 2147483646 w 55"/>
              <a:gd name="T15" fmla="*/ 2147483646 h 92"/>
              <a:gd name="T16" fmla="*/ 2147483646 w 55"/>
              <a:gd name="T17" fmla="*/ 2147483646 h 92"/>
              <a:gd name="T18" fmla="*/ 2147483646 w 55"/>
              <a:gd name="T19" fmla="*/ 2147483646 h 92"/>
              <a:gd name="T20" fmla="*/ 2147483646 w 55"/>
              <a:gd name="T21" fmla="*/ 2147483646 h 92"/>
              <a:gd name="T22" fmla="*/ 2147483646 w 55"/>
              <a:gd name="T23" fmla="*/ 2147483646 h 92"/>
              <a:gd name="T24" fmla="*/ 2147483646 w 55"/>
              <a:gd name="T25" fmla="*/ 2147483646 h 92"/>
              <a:gd name="T26" fmla="*/ 2147483646 w 55"/>
              <a:gd name="T27" fmla="*/ 2147483646 h 92"/>
              <a:gd name="T28" fmla="*/ 2147483646 w 55"/>
              <a:gd name="T29" fmla="*/ 2147483646 h 92"/>
              <a:gd name="T30" fmla="*/ 2147483646 w 55"/>
              <a:gd name="T31" fmla="*/ 2147483646 h 92"/>
              <a:gd name="T32" fmla="*/ 2147483646 w 55"/>
              <a:gd name="T33" fmla="*/ 2147483646 h 92"/>
              <a:gd name="T34" fmla="*/ 2147483646 w 55"/>
              <a:gd name="T35" fmla="*/ 2147483646 h 92"/>
              <a:gd name="T36" fmla="*/ 2147483646 w 55"/>
              <a:gd name="T37" fmla="*/ 2147483646 h 92"/>
              <a:gd name="T38" fmla="*/ 2147483646 w 55"/>
              <a:gd name="T39" fmla="*/ 2147483646 h 92"/>
              <a:gd name="T40" fmla="*/ 2147483646 w 55"/>
              <a:gd name="T41" fmla="*/ 2147483646 h 92"/>
              <a:gd name="T42" fmla="*/ 2147483646 w 55"/>
              <a:gd name="T43" fmla="*/ 2147483646 h 92"/>
              <a:gd name="T44" fmla="*/ 2147483646 w 55"/>
              <a:gd name="T45" fmla="*/ 2147483646 h 92"/>
              <a:gd name="T46" fmla="*/ 2147483646 w 55"/>
              <a:gd name="T47" fmla="*/ 2147483646 h 92"/>
              <a:gd name="T48" fmla="*/ 2147483646 w 55"/>
              <a:gd name="T49" fmla="*/ 2147483646 h 92"/>
              <a:gd name="T50" fmla="*/ 2147483646 w 55"/>
              <a:gd name="T51" fmla="*/ 2147483646 h 92"/>
              <a:gd name="T52" fmla="*/ 2147483646 w 55"/>
              <a:gd name="T53" fmla="*/ 2147483646 h 92"/>
              <a:gd name="T54" fmla="*/ 2147483646 w 55"/>
              <a:gd name="T55" fmla="*/ 2147483646 h 92"/>
              <a:gd name="T56" fmla="*/ 2147483646 w 55"/>
              <a:gd name="T57" fmla="*/ 2147483646 h 92"/>
              <a:gd name="T58" fmla="*/ 2147483646 w 55"/>
              <a:gd name="T59" fmla="*/ 2147483646 h 92"/>
              <a:gd name="T60" fmla="*/ 2147483646 w 55"/>
              <a:gd name="T61" fmla="*/ 2147483646 h 92"/>
              <a:gd name="T62" fmla="*/ 2147483646 w 55"/>
              <a:gd name="T63" fmla="*/ 2147483646 h 92"/>
              <a:gd name="T64" fmla="*/ 2147483646 w 55"/>
              <a:gd name="T65" fmla="*/ 2147483646 h 92"/>
              <a:gd name="T66" fmla="*/ 2147483646 w 55"/>
              <a:gd name="T67" fmla="*/ 2147483646 h 92"/>
              <a:gd name="T68" fmla="*/ 2147483646 w 55"/>
              <a:gd name="T69" fmla="*/ 2147483646 h 92"/>
              <a:gd name="T70" fmla="*/ 2147483646 w 55"/>
              <a:gd name="T71" fmla="*/ 2147483646 h 92"/>
              <a:gd name="T72" fmla="*/ 2147483646 w 55"/>
              <a:gd name="T73" fmla="*/ 2147483646 h 92"/>
              <a:gd name="T74" fmla="*/ 2147483646 w 55"/>
              <a:gd name="T75" fmla="*/ 2147483646 h 92"/>
              <a:gd name="T76" fmla="*/ 2147483646 w 55"/>
              <a:gd name="T77" fmla="*/ 2147483646 h 92"/>
              <a:gd name="T78" fmla="*/ 2147483646 w 55"/>
              <a:gd name="T79" fmla="*/ 2147483646 h 92"/>
              <a:gd name="T80" fmla="*/ 2147483646 w 55"/>
              <a:gd name="T81" fmla="*/ 2147483646 h 92"/>
              <a:gd name="T82" fmla="*/ 2147483646 w 55"/>
              <a:gd name="T83" fmla="*/ 2147483646 h 92"/>
              <a:gd name="T84" fmla="*/ 2147483646 w 55"/>
              <a:gd name="T85" fmla="*/ 2147483646 h 92"/>
              <a:gd name="T86" fmla="*/ 2147483646 w 55"/>
              <a:gd name="T87" fmla="*/ 2147483646 h 92"/>
              <a:gd name="T88" fmla="*/ 2147483646 w 55"/>
              <a:gd name="T89" fmla="*/ 2147483646 h 92"/>
              <a:gd name="T90" fmla="*/ 2147483646 w 55"/>
              <a:gd name="T91" fmla="*/ 2147483646 h 92"/>
              <a:gd name="T92" fmla="*/ 2147483646 w 55"/>
              <a:gd name="T93" fmla="*/ 2147483646 h 92"/>
              <a:gd name="T94" fmla="*/ 2147483646 w 55"/>
              <a:gd name="T95" fmla="*/ 2147483646 h 92"/>
              <a:gd name="T96" fmla="*/ 2147483646 w 55"/>
              <a:gd name="T97" fmla="*/ 2147483646 h 92"/>
              <a:gd name="T98" fmla="*/ 2147483646 w 55"/>
              <a:gd name="T99" fmla="*/ 2147483646 h 92"/>
              <a:gd name="T100" fmla="*/ 2147483646 w 55"/>
              <a:gd name="T101" fmla="*/ 2147483646 h 92"/>
              <a:gd name="T102" fmla="*/ 2147483646 w 55"/>
              <a:gd name="T103" fmla="*/ 2147483646 h 92"/>
              <a:gd name="T104" fmla="*/ 2147483646 w 55"/>
              <a:gd name="T105" fmla="*/ 2147483646 h 92"/>
              <a:gd name="T106" fmla="*/ 2147483646 w 55"/>
              <a:gd name="T107" fmla="*/ 2147483646 h 92"/>
              <a:gd name="T108" fmla="*/ 2147483646 w 55"/>
              <a:gd name="T109" fmla="*/ 2147483646 h 92"/>
              <a:gd name="T110" fmla="*/ 2147483646 w 55"/>
              <a:gd name="T111" fmla="*/ 2147483646 h 92"/>
              <a:gd name="T112" fmla="*/ 2147483646 w 55"/>
              <a:gd name="T113" fmla="*/ 2147483646 h 92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w 55"/>
              <a:gd name="T172" fmla="*/ 0 h 92"/>
              <a:gd name="T173" fmla="*/ 55 w 55"/>
              <a:gd name="T174" fmla="*/ 92 h 92"/>
            </a:gdLst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T171" t="T172" r="T173" b="T174"/>
            <a:pathLst>
              <a:path w="55" h="92">
                <a:moveTo>
                  <a:pt x="35" y="0"/>
                </a:moveTo>
                <a:cubicBezTo>
                  <a:pt x="34" y="0"/>
                  <a:pt x="34" y="1"/>
                  <a:pt x="34" y="1"/>
                </a:cubicBezTo>
                <a:cubicBezTo>
                  <a:pt x="33" y="1"/>
                  <a:pt x="34" y="2"/>
                  <a:pt x="33" y="2"/>
                </a:cubicBezTo>
                <a:cubicBezTo>
                  <a:pt x="32" y="2"/>
                  <a:pt x="31" y="3"/>
                  <a:pt x="31" y="3"/>
                </a:cubicBezTo>
                <a:cubicBezTo>
                  <a:pt x="30" y="4"/>
                  <a:pt x="30" y="3"/>
                  <a:pt x="29" y="3"/>
                </a:cubicBezTo>
                <a:cubicBezTo>
                  <a:pt x="29" y="3"/>
                  <a:pt x="28" y="2"/>
                  <a:pt x="28" y="3"/>
                </a:cubicBezTo>
                <a:cubicBezTo>
                  <a:pt x="28" y="4"/>
                  <a:pt x="26" y="5"/>
                  <a:pt x="27" y="7"/>
                </a:cubicBezTo>
                <a:cubicBezTo>
                  <a:pt x="26" y="7"/>
                  <a:pt x="26" y="7"/>
                  <a:pt x="26" y="7"/>
                </a:cubicBezTo>
                <a:cubicBezTo>
                  <a:pt x="26" y="8"/>
                  <a:pt x="25" y="8"/>
                  <a:pt x="25" y="8"/>
                </a:cubicBezTo>
                <a:cubicBezTo>
                  <a:pt x="25" y="9"/>
                  <a:pt x="25" y="9"/>
                  <a:pt x="25" y="9"/>
                </a:cubicBezTo>
                <a:cubicBezTo>
                  <a:pt x="25" y="10"/>
                  <a:pt x="24" y="11"/>
                  <a:pt x="24" y="12"/>
                </a:cubicBezTo>
                <a:cubicBezTo>
                  <a:pt x="23" y="12"/>
                  <a:pt x="23" y="12"/>
                  <a:pt x="22" y="12"/>
                </a:cubicBezTo>
                <a:cubicBezTo>
                  <a:pt x="22" y="12"/>
                  <a:pt x="22" y="11"/>
                  <a:pt x="22" y="11"/>
                </a:cubicBezTo>
                <a:cubicBezTo>
                  <a:pt x="21" y="12"/>
                  <a:pt x="22" y="12"/>
                  <a:pt x="23" y="12"/>
                </a:cubicBezTo>
                <a:cubicBezTo>
                  <a:pt x="24" y="12"/>
                  <a:pt x="23" y="13"/>
                  <a:pt x="23" y="14"/>
                </a:cubicBezTo>
                <a:cubicBezTo>
                  <a:pt x="23" y="14"/>
                  <a:pt x="22" y="14"/>
                  <a:pt x="22" y="15"/>
                </a:cubicBezTo>
                <a:cubicBezTo>
                  <a:pt x="23" y="15"/>
                  <a:pt x="22" y="16"/>
                  <a:pt x="23" y="16"/>
                </a:cubicBezTo>
                <a:cubicBezTo>
                  <a:pt x="23" y="17"/>
                  <a:pt x="22" y="17"/>
                  <a:pt x="22" y="17"/>
                </a:cubicBezTo>
                <a:cubicBezTo>
                  <a:pt x="20" y="18"/>
                  <a:pt x="18" y="18"/>
                  <a:pt x="17" y="19"/>
                </a:cubicBezTo>
                <a:cubicBezTo>
                  <a:pt x="17" y="20"/>
                  <a:pt x="18" y="19"/>
                  <a:pt x="18" y="19"/>
                </a:cubicBezTo>
                <a:cubicBezTo>
                  <a:pt x="19" y="18"/>
                  <a:pt x="21" y="18"/>
                  <a:pt x="22" y="17"/>
                </a:cubicBezTo>
                <a:cubicBezTo>
                  <a:pt x="22" y="18"/>
                  <a:pt x="22" y="18"/>
                  <a:pt x="22" y="18"/>
                </a:cubicBezTo>
                <a:cubicBezTo>
                  <a:pt x="22" y="17"/>
                  <a:pt x="22" y="17"/>
                  <a:pt x="22" y="17"/>
                </a:cubicBezTo>
                <a:cubicBezTo>
                  <a:pt x="23" y="17"/>
                  <a:pt x="23" y="18"/>
                  <a:pt x="23" y="18"/>
                </a:cubicBezTo>
                <a:cubicBezTo>
                  <a:pt x="23" y="19"/>
                  <a:pt x="23" y="19"/>
                  <a:pt x="23" y="19"/>
                </a:cubicBezTo>
                <a:cubicBezTo>
                  <a:pt x="22" y="19"/>
                  <a:pt x="23" y="20"/>
                  <a:pt x="22" y="20"/>
                </a:cubicBezTo>
                <a:cubicBezTo>
                  <a:pt x="23" y="20"/>
                  <a:pt x="23" y="20"/>
                  <a:pt x="23" y="20"/>
                </a:cubicBezTo>
                <a:cubicBezTo>
                  <a:pt x="24" y="19"/>
                  <a:pt x="24" y="20"/>
                  <a:pt x="25" y="20"/>
                </a:cubicBezTo>
                <a:cubicBezTo>
                  <a:pt x="26" y="21"/>
                  <a:pt x="26" y="21"/>
                  <a:pt x="27" y="22"/>
                </a:cubicBezTo>
                <a:cubicBezTo>
                  <a:pt x="26" y="22"/>
                  <a:pt x="27" y="22"/>
                  <a:pt x="27" y="22"/>
                </a:cubicBezTo>
                <a:cubicBezTo>
                  <a:pt x="27" y="23"/>
                  <a:pt x="26" y="23"/>
                  <a:pt x="26" y="23"/>
                </a:cubicBezTo>
                <a:cubicBezTo>
                  <a:pt x="26" y="23"/>
                  <a:pt x="26" y="23"/>
                  <a:pt x="26" y="22"/>
                </a:cubicBezTo>
                <a:cubicBezTo>
                  <a:pt x="25" y="22"/>
                  <a:pt x="25" y="23"/>
                  <a:pt x="25" y="23"/>
                </a:cubicBezTo>
                <a:cubicBezTo>
                  <a:pt x="25" y="24"/>
                  <a:pt x="25" y="23"/>
                  <a:pt x="25" y="24"/>
                </a:cubicBezTo>
                <a:cubicBezTo>
                  <a:pt x="25" y="24"/>
                  <a:pt x="25" y="25"/>
                  <a:pt x="25" y="25"/>
                </a:cubicBezTo>
                <a:cubicBezTo>
                  <a:pt x="25" y="25"/>
                  <a:pt x="24" y="25"/>
                  <a:pt x="24" y="25"/>
                </a:cubicBezTo>
                <a:cubicBezTo>
                  <a:pt x="25" y="26"/>
                  <a:pt x="23" y="26"/>
                  <a:pt x="24" y="27"/>
                </a:cubicBezTo>
                <a:cubicBezTo>
                  <a:pt x="23" y="27"/>
                  <a:pt x="23" y="26"/>
                  <a:pt x="22" y="27"/>
                </a:cubicBezTo>
                <a:cubicBezTo>
                  <a:pt x="23" y="27"/>
                  <a:pt x="23" y="27"/>
                  <a:pt x="23" y="27"/>
                </a:cubicBezTo>
                <a:cubicBezTo>
                  <a:pt x="23" y="28"/>
                  <a:pt x="23" y="28"/>
                  <a:pt x="22" y="28"/>
                </a:cubicBezTo>
                <a:cubicBezTo>
                  <a:pt x="22" y="28"/>
                  <a:pt x="22" y="28"/>
                  <a:pt x="22" y="28"/>
                </a:cubicBezTo>
                <a:cubicBezTo>
                  <a:pt x="21" y="28"/>
                  <a:pt x="21" y="28"/>
                  <a:pt x="21" y="28"/>
                </a:cubicBezTo>
                <a:cubicBezTo>
                  <a:pt x="21" y="28"/>
                  <a:pt x="22" y="28"/>
                  <a:pt x="22" y="29"/>
                </a:cubicBezTo>
                <a:cubicBezTo>
                  <a:pt x="22" y="29"/>
                  <a:pt x="21" y="29"/>
                  <a:pt x="21" y="30"/>
                </a:cubicBezTo>
                <a:cubicBezTo>
                  <a:pt x="21" y="30"/>
                  <a:pt x="21" y="30"/>
                  <a:pt x="20" y="30"/>
                </a:cubicBezTo>
                <a:cubicBezTo>
                  <a:pt x="20" y="31"/>
                  <a:pt x="21" y="31"/>
                  <a:pt x="21" y="31"/>
                </a:cubicBezTo>
                <a:cubicBezTo>
                  <a:pt x="21" y="32"/>
                  <a:pt x="20" y="32"/>
                  <a:pt x="20" y="32"/>
                </a:cubicBezTo>
                <a:cubicBezTo>
                  <a:pt x="20" y="32"/>
                  <a:pt x="20" y="32"/>
                  <a:pt x="20" y="32"/>
                </a:cubicBezTo>
                <a:cubicBezTo>
                  <a:pt x="20" y="32"/>
                  <a:pt x="20" y="33"/>
                  <a:pt x="20" y="32"/>
                </a:cubicBezTo>
                <a:cubicBezTo>
                  <a:pt x="22" y="32"/>
                  <a:pt x="21" y="33"/>
                  <a:pt x="21" y="34"/>
                </a:cubicBezTo>
                <a:cubicBezTo>
                  <a:pt x="21" y="34"/>
                  <a:pt x="22" y="34"/>
                  <a:pt x="22" y="35"/>
                </a:cubicBezTo>
                <a:cubicBezTo>
                  <a:pt x="23" y="35"/>
                  <a:pt x="22" y="36"/>
                  <a:pt x="22" y="36"/>
                </a:cubicBezTo>
                <a:cubicBezTo>
                  <a:pt x="22" y="36"/>
                  <a:pt x="22" y="36"/>
                  <a:pt x="22" y="36"/>
                </a:cubicBezTo>
                <a:cubicBezTo>
                  <a:pt x="22" y="37"/>
                  <a:pt x="21" y="36"/>
                  <a:pt x="21" y="37"/>
                </a:cubicBezTo>
                <a:cubicBezTo>
                  <a:pt x="21" y="37"/>
                  <a:pt x="20" y="37"/>
                  <a:pt x="20" y="37"/>
                </a:cubicBezTo>
                <a:cubicBezTo>
                  <a:pt x="20" y="37"/>
                  <a:pt x="20" y="37"/>
                  <a:pt x="20" y="37"/>
                </a:cubicBezTo>
                <a:cubicBezTo>
                  <a:pt x="19" y="37"/>
                  <a:pt x="20" y="38"/>
                  <a:pt x="20" y="39"/>
                </a:cubicBezTo>
                <a:cubicBezTo>
                  <a:pt x="20" y="39"/>
                  <a:pt x="20" y="40"/>
                  <a:pt x="21" y="40"/>
                </a:cubicBezTo>
                <a:cubicBezTo>
                  <a:pt x="21" y="41"/>
                  <a:pt x="22" y="40"/>
                  <a:pt x="22" y="40"/>
                </a:cubicBezTo>
                <a:cubicBezTo>
                  <a:pt x="23" y="41"/>
                  <a:pt x="24" y="40"/>
                  <a:pt x="24" y="39"/>
                </a:cubicBezTo>
                <a:cubicBezTo>
                  <a:pt x="25" y="39"/>
                  <a:pt x="24" y="39"/>
                  <a:pt x="24" y="39"/>
                </a:cubicBezTo>
                <a:cubicBezTo>
                  <a:pt x="24" y="38"/>
                  <a:pt x="24" y="38"/>
                  <a:pt x="24" y="38"/>
                </a:cubicBezTo>
                <a:cubicBezTo>
                  <a:pt x="24" y="38"/>
                  <a:pt x="24" y="37"/>
                  <a:pt x="24" y="37"/>
                </a:cubicBezTo>
                <a:cubicBezTo>
                  <a:pt x="23" y="36"/>
                  <a:pt x="23" y="36"/>
                  <a:pt x="22" y="36"/>
                </a:cubicBezTo>
                <a:cubicBezTo>
                  <a:pt x="23" y="36"/>
                  <a:pt x="23" y="36"/>
                  <a:pt x="24" y="36"/>
                </a:cubicBezTo>
                <a:cubicBezTo>
                  <a:pt x="24" y="36"/>
                  <a:pt x="24" y="37"/>
                  <a:pt x="24" y="37"/>
                </a:cubicBezTo>
                <a:cubicBezTo>
                  <a:pt x="25" y="36"/>
                  <a:pt x="25" y="37"/>
                  <a:pt x="25" y="37"/>
                </a:cubicBezTo>
                <a:cubicBezTo>
                  <a:pt x="25" y="37"/>
                  <a:pt x="25" y="37"/>
                  <a:pt x="26" y="37"/>
                </a:cubicBezTo>
                <a:cubicBezTo>
                  <a:pt x="26" y="38"/>
                  <a:pt x="26" y="38"/>
                  <a:pt x="26" y="38"/>
                </a:cubicBezTo>
                <a:cubicBezTo>
                  <a:pt x="26" y="39"/>
                  <a:pt x="25" y="39"/>
                  <a:pt x="25" y="40"/>
                </a:cubicBezTo>
                <a:cubicBezTo>
                  <a:pt x="25" y="41"/>
                  <a:pt x="25" y="41"/>
                  <a:pt x="25" y="41"/>
                </a:cubicBezTo>
                <a:cubicBezTo>
                  <a:pt x="25" y="41"/>
                  <a:pt x="25" y="41"/>
                  <a:pt x="26" y="41"/>
                </a:cubicBezTo>
                <a:cubicBezTo>
                  <a:pt x="26" y="41"/>
                  <a:pt x="26" y="42"/>
                  <a:pt x="25" y="42"/>
                </a:cubicBezTo>
                <a:cubicBezTo>
                  <a:pt x="25" y="43"/>
                  <a:pt x="25" y="43"/>
                  <a:pt x="25" y="43"/>
                </a:cubicBezTo>
                <a:cubicBezTo>
                  <a:pt x="25" y="43"/>
                  <a:pt x="25" y="42"/>
                  <a:pt x="25" y="42"/>
                </a:cubicBezTo>
                <a:cubicBezTo>
                  <a:pt x="25" y="42"/>
                  <a:pt x="24" y="42"/>
                  <a:pt x="24" y="42"/>
                </a:cubicBezTo>
                <a:cubicBezTo>
                  <a:pt x="24" y="42"/>
                  <a:pt x="24" y="42"/>
                  <a:pt x="24" y="42"/>
                </a:cubicBezTo>
                <a:cubicBezTo>
                  <a:pt x="24" y="42"/>
                  <a:pt x="24" y="43"/>
                  <a:pt x="23" y="44"/>
                </a:cubicBezTo>
                <a:cubicBezTo>
                  <a:pt x="23" y="44"/>
                  <a:pt x="24" y="44"/>
                  <a:pt x="24" y="44"/>
                </a:cubicBezTo>
                <a:cubicBezTo>
                  <a:pt x="24" y="45"/>
                  <a:pt x="23" y="45"/>
                  <a:pt x="23" y="44"/>
                </a:cubicBezTo>
                <a:cubicBezTo>
                  <a:pt x="22" y="45"/>
                  <a:pt x="23" y="45"/>
                  <a:pt x="23" y="46"/>
                </a:cubicBezTo>
                <a:cubicBezTo>
                  <a:pt x="23" y="46"/>
                  <a:pt x="22" y="46"/>
                  <a:pt x="22" y="46"/>
                </a:cubicBezTo>
                <a:cubicBezTo>
                  <a:pt x="21" y="46"/>
                  <a:pt x="21" y="47"/>
                  <a:pt x="22" y="47"/>
                </a:cubicBezTo>
                <a:cubicBezTo>
                  <a:pt x="22" y="47"/>
                  <a:pt x="21" y="48"/>
                  <a:pt x="21" y="48"/>
                </a:cubicBezTo>
                <a:cubicBezTo>
                  <a:pt x="20" y="48"/>
                  <a:pt x="21" y="49"/>
                  <a:pt x="21" y="49"/>
                </a:cubicBezTo>
                <a:cubicBezTo>
                  <a:pt x="21" y="49"/>
                  <a:pt x="21" y="50"/>
                  <a:pt x="21" y="50"/>
                </a:cubicBezTo>
                <a:cubicBezTo>
                  <a:pt x="21" y="50"/>
                  <a:pt x="20" y="50"/>
                  <a:pt x="20" y="50"/>
                </a:cubicBezTo>
                <a:cubicBezTo>
                  <a:pt x="20" y="50"/>
                  <a:pt x="19" y="51"/>
                  <a:pt x="20" y="51"/>
                </a:cubicBezTo>
                <a:cubicBezTo>
                  <a:pt x="19" y="51"/>
                  <a:pt x="19" y="50"/>
                  <a:pt x="19" y="50"/>
                </a:cubicBezTo>
                <a:cubicBezTo>
                  <a:pt x="18" y="51"/>
                  <a:pt x="18" y="50"/>
                  <a:pt x="17" y="49"/>
                </a:cubicBezTo>
                <a:cubicBezTo>
                  <a:pt x="16" y="50"/>
                  <a:pt x="16" y="50"/>
                  <a:pt x="15" y="50"/>
                </a:cubicBezTo>
                <a:cubicBezTo>
                  <a:pt x="15" y="50"/>
                  <a:pt x="15" y="50"/>
                  <a:pt x="14" y="50"/>
                </a:cubicBezTo>
                <a:cubicBezTo>
                  <a:pt x="14" y="50"/>
                  <a:pt x="13" y="50"/>
                  <a:pt x="13" y="50"/>
                </a:cubicBezTo>
                <a:cubicBezTo>
                  <a:pt x="13" y="50"/>
                  <a:pt x="12" y="50"/>
                  <a:pt x="12" y="50"/>
                </a:cubicBezTo>
                <a:cubicBezTo>
                  <a:pt x="12" y="51"/>
                  <a:pt x="11" y="50"/>
                  <a:pt x="11" y="50"/>
                </a:cubicBezTo>
                <a:cubicBezTo>
                  <a:pt x="10" y="51"/>
                  <a:pt x="10" y="50"/>
                  <a:pt x="10" y="51"/>
                </a:cubicBezTo>
                <a:cubicBezTo>
                  <a:pt x="9" y="51"/>
                  <a:pt x="9" y="51"/>
                  <a:pt x="8" y="51"/>
                </a:cubicBezTo>
                <a:cubicBezTo>
                  <a:pt x="8" y="51"/>
                  <a:pt x="8" y="51"/>
                  <a:pt x="8" y="52"/>
                </a:cubicBezTo>
                <a:cubicBezTo>
                  <a:pt x="7" y="52"/>
                  <a:pt x="7" y="53"/>
                  <a:pt x="6" y="53"/>
                </a:cubicBezTo>
                <a:cubicBezTo>
                  <a:pt x="6" y="53"/>
                  <a:pt x="6" y="53"/>
                  <a:pt x="5" y="54"/>
                </a:cubicBezTo>
                <a:cubicBezTo>
                  <a:pt x="5" y="54"/>
                  <a:pt x="4" y="54"/>
                  <a:pt x="5" y="55"/>
                </a:cubicBezTo>
                <a:cubicBezTo>
                  <a:pt x="5" y="55"/>
                  <a:pt x="5" y="56"/>
                  <a:pt x="4" y="56"/>
                </a:cubicBezTo>
                <a:cubicBezTo>
                  <a:pt x="4" y="55"/>
                  <a:pt x="3" y="56"/>
                  <a:pt x="2" y="55"/>
                </a:cubicBezTo>
                <a:cubicBezTo>
                  <a:pt x="2" y="55"/>
                  <a:pt x="2" y="55"/>
                  <a:pt x="2" y="55"/>
                </a:cubicBezTo>
                <a:cubicBezTo>
                  <a:pt x="2" y="56"/>
                  <a:pt x="3" y="57"/>
                  <a:pt x="4" y="57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8"/>
                  <a:pt x="2" y="58"/>
                </a:cubicBezTo>
                <a:cubicBezTo>
                  <a:pt x="1" y="58"/>
                  <a:pt x="1" y="59"/>
                  <a:pt x="1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0" y="60"/>
                  <a:pt x="0" y="60"/>
                </a:cubicBezTo>
                <a:cubicBezTo>
                  <a:pt x="0" y="60"/>
                  <a:pt x="1" y="61"/>
                  <a:pt x="1" y="61"/>
                </a:cubicBezTo>
                <a:cubicBezTo>
                  <a:pt x="1" y="62"/>
                  <a:pt x="2" y="62"/>
                  <a:pt x="1" y="62"/>
                </a:cubicBezTo>
                <a:cubicBezTo>
                  <a:pt x="2" y="63"/>
                  <a:pt x="1" y="62"/>
                  <a:pt x="1" y="62"/>
                </a:cubicBezTo>
                <a:cubicBezTo>
                  <a:pt x="0" y="63"/>
                  <a:pt x="2" y="63"/>
                  <a:pt x="2" y="63"/>
                </a:cubicBezTo>
                <a:cubicBezTo>
                  <a:pt x="1" y="64"/>
                  <a:pt x="0" y="64"/>
                  <a:pt x="0" y="64"/>
                </a:cubicBezTo>
                <a:cubicBezTo>
                  <a:pt x="0" y="64"/>
                  <a:pt x="0" y="64"/>
                  <a:pt x="1" y="65"/>
                </a:cubicBezTo>
                <a:cubicBezTo>
                  <a:pt x="1" y="65"/>
                  <a:pt x="0" y="65"/>
                  <a:pt x="0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2" y="66"/>
                  <a:pt x="2" y="65"/>
                  <a:pt x="3" y="66"/>
                </a:cubicBezTo>
                <a:cubicBezTo>
                  <a:pt x="3" y="66"/>
                  <a:pt x="3" y="66"/>
                  <a:pt x="3" y="66"/>
                </a:cubicBezTo>
                <a:cubicBezTo>
                  <a:pt x="2" y="67"/>
                  <a:pt x="3" y="67"/>
                  <a:pt x="3" y="67"/>
                </a:cubicBezTo>
                <a:cubicBezTo>
                  <a:pt x="4" y="68"/>
                  <a:pt x="3" y="68"/>
                  <a:pt x="3" y="68"/>
                </a:cubicBezTo>
                <a:cubicBezTo>
                  <a:pt x="4" y="68"/>
                  <a:pt x="3" y="69"/>
                  <a:pt x="3" y="69"/>
                </a:cubicBezTo>
                <a:cubicBezTo>
                  <a:pt x="4" y="70"/>
                  <a:pt x="2" y="70"/>
                  <a:pt x="2" y="70"/>
                </a:cubicBezTo>
                <a:cubicBezTo>
                  <a:pt x="2" y="71"/>
                  <a:pt x="2" y="71"/>
                  <a:pt x="2" y="71"/>
                </a:cubicBezTo>
                <a:cubicBezTo>
                  <a:pt x="2" y="70"/>
                  <a:pt x="2" y="70"/>
                  <a:pt x="2" y="70"/>
                </a:cubicBezTo>
                <a:cubicBezTo>
                  <a:pt x="2" y="71"/>
                  <a:pt x="2" y="71"/>
                  <a:pt x="2" y="71"/>
                </a:cubicBezTo>
                <a:cubicBezTo>
                  <a:pt x="3" y="71"/>
                  <a:pt x="3" y="70"/>
                  <a:pt x="3" y="70"/>
                </a:cubicBezTo>
                <a:cubicBezTo>
                  <a:pt x="4" y="70"/>
                  <a:pt x="4" y="70"/>
                  <a:pt x="4" y="70"/>
                </a:cubicBezTo>
                <a:cubicBezTo>
                  <a:pt x="5" y="70"/>
                  <a:pt x="5" y="71"/>
                  <a:pt x="6" y="72"/>
                </a:cubicBezTo>
                <a:cubicBezTo>
                  <a:pt x="6" y="72"/>
                  <a:pt x="5" y="73"/>
                  <a:pt x="6" y="73"/>
                </a:cubicBezTo>
                <a:cubicBezTo>
                  <a:pt x="6" y="73"/>
                  <a:pt x="6" y="72"/>
                  <a:pt x="6" y="72"/>
                </a:cubicBezTo>
                <a:cubicBezTo>
                  <a:pt x="7" y="72"/>
                  <a:pt x="7" y="73"/>
                  <a:pt x="8" y="73"/>
                </a:cubicBezTo>
                <a:cubicBezTo>
                  <a:pt x="8" y="73"/>
                  <a:pt x="9" y="73"/>
                  <a:pt x="9" y="73"/>
                </a:cubicBezTo>
                <a:cubicBezTo>
                  <a:pt x="9" y="74"/>
                  <a:pt x="10" y="73"/>
                  <a:pt x="10" y="73"/>
                </a:cubicBezTo>
                <a:cubicBezTo>
                  <a:pt x="10" y="73"/>
                  <a:pt x="11" y="74"/>
                  <a:pt x="11" y="74"/>
                </a:cubicBezTo>
                <a:cubicBezTo>
                  <a:pt x="12" y="74"/>
                  <a:pt x="11" y="75"/>
                  <a:pt x="11" y="76"/>
                </a:cubicBezTo>
                <a:cubicBezTo>
                  <a:pt x="12" y="77"/>
                  <a:pt x="12" y="74"/>
                  <a:pt x="13" y="75"/>
                </a:cubicBezTo>
                <a:cubicBezTo>
                  <a:pt x="14" y="77"/>
                  <a:pt x="15" y="75"/>
                  <a:pt x="16" y="76"/>
                </a:cubicBezTo>
                <a:cubicBezTo>
                  <a:pt x="16" y="76"/>
                  <a:pt x="16" y="77"/>
                  <a:pt x="17" y="77"/>
                </a:cubicBezTo>
                <a:cubicBezTo>
                  <a:pt x="17" y="77"/>
                  <a:pt x="17" y="76"/>
                  <a:pt x="17" y="76"/>
                </a:cubicBezTo>
                <a:cubicBezTo>
                  <a:pt x="18" y="75"/>
                  <a:pt x="18" y="76"/>
                  <a:pt x="19" y="76"/>
                </a:cubicBezTo>
                <a:cubicBezTo>
                  <a:pt x="19" y="76"/>
                  <a:pt x="19" y="76"/>
                  <a:pt x="19" y="75"/>
                </a:cubicBezTo>
                <a:cubicBezTo>
                  <a:pt x="20" y="74"/>
                  <a:pt x="21" y="75"/>
                  <a:pt x="21" y="75"/>
                </a:cubicBezTo>
                <a:cubicBezTo>
                  <a:pt x="22" y="75"/>
                  <a:pt x="23" y="74"/>
                  <a:pt x="23" y="74"/>
                </a:cubicBezTo>
                <a:cubicBezTo>
                  <a:pt x="23" y="73"/>
                  <a:pt x="23" y="73"/>
                  <a:pt x="24" y="73"/>
                </a:cubicBezTo>
                <a:cubicBezTo>
                  <a:pt x="24" y="73"/>
                  <a:pt x="24" y="73"/>
                  <a:pt x="24" y="72"/>
                </a:cubicBezTo>
                <a:cubicBezTo>
                  <a:pt x="25" y="72"/>
                  <a:pt x="25" y="73"/>
                  <a:pt x="26" y="72"/>
                </a:cubicBezTo>
                <a:cubicBezTo>
                  <a:pt x="26" y="72"/>
                  <a:pt x="26" y="72"/>
                  <a:pt x="27" y="72"/>
                </a:cubicBezTo>
                <a:cubicBezTo>
                  <a:pt x="27" y="73"/>
                  <a:pt x="26" y="74"/>
                  <a:pt x="27" y="75"/>
                </a:cubicBezTo>
                <a:cubicBezTo>
                  <a:pt x="27" y="75"/>
                  <a:pt x="27" y="76"/>
                  <a:pt x="26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6"/>
                  <a:pt x="27" y="76"/>
                  <a:pt x="27" y="76"/>
                </a:cubicBezTo>
                <a:cubicBezTo>
                  <a:pt x="27" y="77"/>
                  <a:pt x="27" y="77"/>
                  <a:pt x="28" y="77"/>
                </a:cubicBezTo>
                <a:cubicBezTo>
                  <a:pt x="28" y="78"/>
                  <a:pt x="28" y="78"/>
                  <a:pt x="28" y="79"/>
                </a:cubicBezTo>
                <a:cubicBezTo>
                  <a:pt x="28" y="79"/>
                  <a:pt x="29" y="78"/>
                  <a:pt x="29" y="79"/>
                </a:cubicBezTo>
                <a:cubicBezTo>
                  <a:pt x="29" y="79"/>
                  <a:pt x="30" y="80"/>
                  <a:pt x="29" y="80"/>
                </a:cubicBezTo>
                <a:cubicBezTo>
                  <a:pt x="29" y="80"/>
                  <a:pt x="30" y="80"/>
                  <a:pt x="30" y="80"/>
                </a:cubicBezTo>
                <a:cubicBezTo>
                  <a:pt x="31" y="81"/>
                  <a:pt x="29" y="81"/>
                  <a:pt x="29" y="82"/>
                </a:cubicBezTo>
                <a:cubicBezTo>
                  <a:pt x="30" y="82"/>
                  <a:pt x="31" y="81"/>
                  <a:pt x="32" y="82"/>
                </a:cubicBezTo>
                <a:cubicBezTo>
                  <a:pt x="31" y="82"/>
                  <a:pt x="32" y="83"/>
                  <a:pt x="32" y="83"/>
                </a:cubicBezTo>
                <a:cubicBezTo>
                  <a:pt x="33" y="84"/>
                  <a:pt x="33" y="82"/>
                  <a:pt x="34" y="83"/>
                </a:cubicBezTo>
                <a:cubicBezTo>
                  <a:pt x="34" y="82"/>
                  <a:pt x="33" y="82"/>
                  <a:pt x="33" y="81"/>
                </a:cubicBezTo>
                <a:cubicBezTo>
                  <a:pt x="33" y="82"/>
                  <a:pt x="34" y="81"/>
                  <a:pt x="34" y="82"/>
                </a:cubicBezTo>
                <a:cubicBezTo>
                  <a:pt x="36" y="83"/>
                  <a:pt x="37" y="81"/>
                  <a:pt x="38" y="81"/>
                </a:cubicBezTo>
                <a:cubicBezTo>
                  <a:pt x="38" y="81"/>
                  <a:pt x="39" y="81"/>
                  <a:pt x="39" y="81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41" y="80"/>
                  <a:pt x="40" y="80"/>
                  <a:pt x="40" y="80"/>
                </a:cubicBezTo>
                <a:cubicBezTo>
                  <a:pt x="41" y="81"/>
                  <a:pt x="40" y="82"/>
                  <a:pt x="41" y="82"/>
                </a:cubicBezTo>
                <a:cubicBezTo>
                  <a:pt x="41" y="83"/>
                  <a:pt x="42" y="83"/>
                  <a:pt x="43" y="84"/>
                </a:cubicBezTo>
                <a:cubicBezTo>
                  <a:pt x="43" y="84"/>
                  <a:pt x="43" y="84"/>
                  <a:pt x="43" y="84"/>
                </a:cubicBezTo>
                <a:cubicBezTo>
                  <a:pt x="44" y="84"/>
                  <a:pt x="43" y="84"/>
                  <a:pt x="43" y="84"/>
                </a:cubicBezTo>
                <a:cubicBezTo>
                  <a:pt x="44" y="84"/>
                  <a:pt x="44" y="85"/>
                  <a:pt x="44" y="85"/>
                </a:cubicBezTo>
                <a:cubicBezTo>
                  <a:pt x="44" y="85"/>
                  <a:pt x="45" y="85"/>
                  <a:pt x="45" y="85"/>
                </a:cubicBezTo>
                <a:cubicBezTo>
                  <a:pt x="45" y="85"/>
                  <a:pt x="45" y="86"/>
                  <a:pt x="44" y="86"/>
                </a:cubicBezTo>
                <a:cubicBezTo>
                  <a:pt x="44" y="86"/>
                  <a:pt x="45" y="87"/>
                  <a:pt x="44" y="87"/>
                </a:cubicBezTo>
                <a:cubicBezTo>
                  <a:pt x="44" y="88"/>
                  <a:pt x="45" y="88"/>
                  <a:pt x="45" y="88"/>
                </a:cubicBezTo>
                <a:cubicBezTo>
                  <a:pt x="45" y="88"/>
                  <a:pt x="45" y="89"/>
                  <a:pt x="45" y="89"/>
                </a:cubicBezTo>
                <a:cubicBezTo>
                  <a:pt x="46" y="89"/>
                  <a:pt x="46" y="89"/>
                  <a:pt x="46" y="89"/>
                </a:cubicBezTo>
                <a:cubicBezTo>
                  <a:pt x="47" y="90"/>
                  <a:pt x="46" y="90"/>
                  <a:pt x="46" y="91"/>
                </a:cubicBezTo>
                <a:cubicBezTo>
                  <a:pt x="47" y="90"/>
                  <a:pt x="47" y="91"/>
                  <a:pt x="48" y="91"/>
                </a:cubicBezTo>
                <a:cubicBezTo>
                  <a:pt x="49" y="91"/>
                  <a:pt x="49" y="91"/>
                  <a:pt x="50" y="91"/>
                </a:cubicBezTo>
                <a:cubicBezTo>
                  <a:pt x="50" y="91"/>
                  <a:pt x="50" y="92"/>
                  <a:pt x="51" y="91"/>
                </a:cubicBezTo>
                <a:cubicBezTo>
                  <a:pt x="51" y="91"/>
                  <a:pt x="52" y="91"/>
                  <a:pt x="52" y="91"/>
                </a:cubicBezTo>
                <a:cubicBezTo>
                  <a:pt x="52" y="91"/>
                  <a:pt x="52" y="90"/>
                  <a:pt x="53" y="90"/>
                </a:cubicBezTo>
                <a:cubicBezTo>
                  <a:pt x="54" y="90"/>
                  <a:pt x="53" y="90"/>
                  <a:pt x="54" y="89"/>
                </a:cubicBezTo>
                <a:cubicBezTo>
                  <a:pt x="55" y="90"/>
                  <a:pt x="54" y="89"/>
                  <a:pt x="54" y="88"/>
                </a:cubicBezTo>
                <a:cubicBezTo>
                  <a:pt x="55" y="88"/>
                  <a:pt x="55" y="88"/>
                  <a:pt x="55" y="88"/>
                </a:cubicBezTo>
                <a:cubicBezTo>
                  <a:pt x="55" y="87"/>
                  <a:pt x="55" y="87"/>
                  <a:pt x="55" y="86"/>
                </a:cubicBezTo>
                <a:cubicBezTo>
                  <a:pt x="55" y="86"/>
                  <a:pt x="54" y="85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2"/>
                  <a:pt x="53" y="83"/>
                  <a:pt x="53" y="82"/>
                </a:cubicBezTo>
                <a:cubicBezTo>
                  <a:pt x="52" y="82"/>
                  <a:pt x="52" y="81"/>
                  <a:pt x="51" y="82"/>
                </a:cubicBezTo>
                <a:cubicBezTo>
                  <a:pt x="50" y="82"/>
                  <a:pt x="50" y="81"/>
                  <a:pt x="50" y="81"/>
                </a:cubicBezTo>
                <a:cubicBezTo>
                  <a:pt x="50" y="81"/>
                  <a:pt x="50" y="81"/>
                  <a:pt x="49" y="81"/>
                </a:cubicBezTo>
                <a:cubicBezTo>
                  <a:pt x="49" y="81"/>
                  <a:pt x="49" y="81"/>
                  <a:pt x="48" y="81"/>
                </a:cubicBezTo>
                <a:cubicBezTo>
                  <a:pt x="48" y="80"/>
                  <a:pt x="50" y="80"/>
                  <a:pt x="49" y="79"/>
                </a:cubicBezTo>
                <a:cubicBezTo>
                  <a:pt x="49" y="78"/>
                  <a:pt x="48" y="78"/>
                  <a:pt x="48" y="78"/>
                </a:cubicBezTo>
                <a:cubicBezTo>
                  <a:pt x="48" y="77"/>
                  <a:pt x="48" y="77"/>
                  <a:pt x="48" y="77"/>
                </a:cubicBezTo>
                <a:cubicBezTo>
                  <a:pt x="48" y="76"/>
                  <a:pt x="48" y="77"/>
                  <a:pt x="47" y="77"/>
                </a:cubicBezTo>
                <a:cubicBezTo>
                  <a:pt x="47" y="75"/>
                  <a:pt x="46" y="77"/>
                  <a:pt x="45" y="76"/>
                </a:cubicBezTo>
                <a:cubicBezTo>
                  <a:pt x="44" y="76"/>
                  <a:pt x="44" y="75"/>
                  <a:pt x="44" y="74"/>
                </a:cubicBezTo>
                <a:cubicBezTo>
                  <a:pt x="44" y="74"/>
                  <a:pt x="44" y="74"/>
                  <a:pt x="44" y="74"/>
                </a:cubicBezTo>
                <a:cubicBezTo>
                  <a:pt x="44" y="75"/>
                  <a:pt x="43" y="76"/>
                  <a:pt x="43" y="76"/>
                </a:cubicBezTo>
                <a:cubicBezTo>
                  <a:pt x="42" y="77"/>
                  <a:pt x="41" y="77"/>
                  <a:pt x="41" y="77"/>
                </a:cubicBezTo>
                <a:cubicBezTo>
                  <a:pt x="40" y="77"/>
                  <a:pt x="40" y="76"/>
                  <a:pt x="40" y="76"/>
                </a:cubicBezTo>
                <a:cubicBezTo>
                  <a:pt x="40" y="76"/>
                  <a:pt x="41" y="76"/>
                  <a:pt x="41" y="76"/>
                </a:cubicBezTo>
                <a:cubicBezTo>
                  <a:pt x="41" y="75"/>
                  <a:pt x="40" y="76"/>
                  <a:pt x="40" y="75"/>
                </a:cubicBezTo>
                <a:cubicBezTo>
                  <a:pt x="40" y="75"/>
                  <a:pt x="40" y="75"/>
                  <a:pt x="40" y="75"/>
                </a:cubicBezTo>
                <a:cubicBezTo>
                  <a:pt x="41" y="75"/>
                  <a:pt x="41" y="75"/>
                  <a:pt x="41" y="75"/>
                </a:cubicBezTo>
                <a:cubicBezTo>
                  <a:pt x="41" y="75"/>
                  <a:pt x="41" y="74"/>
                  <a:pt x="40" y="74"/>
                </a:cubicBezTo>
                <a:cubicBezTo>
                  <a:pt x="41" y="73"/>
                  <a:pt x="40" y="73"/>
                  <a:pt x="40" y="73"/>
                </a:cubicBezTo>
                <a:cubicBezTo>
                  <a:pt x="40" y="72"/>
                  <a:pt x="41" y="73"/>
                  <a:pt x="42" y="72"/>
                </a:cubicBezTo>
                <a:cubicBezTo>
                  <a:pt x="43" y="73"/>
                  <a:pt x="43" y="72"/>
                  <a:pt x="43" y="72"/>
                </a:cubicBezTo>
                <a:cubicBezTo>
                  <a:pt x="44" y="72"/>
                  <a:pt x="44" y="72"/>
                  <a:pt x="44" y="72"/>
                </a:cubicBezTo>
                <a:cubicBezTo>
                  <a:pt x="44" y="72"/>
                  <a:pt x="43" y="71"/>
                  <a:pt x="44" y="71"/>
                </a:cubicBezTo>
                <a:cubicBezTo>
                  <a:pt x="43" y="70"/>
                  <a:pt x="45" y="70"/>
                  <a:pt x="44" y="69"/>
                </a:cubicBezTo>
                <a:cubicBezTo>
                  <a:pt x="45" y="69"/>
                  <a:pt x="44" y="69"/>
                  <a:pt x="44" y="68"/>
                </a:cubicBezTo>
                <a:cubicBezTo>
                  <a:pt x="44" y="68"/>
                  <a:pt x="44" y="68"/>
                  <a:pt x="43" y="67"/>
                </a:cubicBezTo>
                <a:cubicBezTo>
                  <a:pt x="44" y="66"/>
                  <a:pt x="43" y="66"/>
                  <a:pt x="42" y="66"/>
                </a:cubicBezTo>
                <a:cubicBezTo>
                  <a:pt x="42" y="65"/>
                  <a:pt x="41" y="66"/>
                  <a:pt x="41" y="66"/>
                </a:cubicBezTo>
                <a:cubicBezTo>
                  <a:pt x="40" y="65"/>
                  <a:pt x="40" y="66"/>
                  <a:pt x="39" y="66"/>
                </a:cubicBezTo>
                <a:cubicBezTo>
                  <a:pt x="39" y="66"/>
                  <a:pt x="39" y="66"/>
                  <a:pt x="39" y="66"/>
                </a:cubicBezTo>
                <a:cubicBezTo>
                  <a:pt x="37" y="67"/>
                  <a:pt x="38" y="68"/>
                  <a:pt x="37" y="69"/>
                </a:cubicBezTo>
                <a:cubicBezTo>
                  <a:pt x="37" y="69"/>
                  <a:pt x="38" y="69"/>
                  <a:pt x="37" y="69"/>
                </a:cubicBezTo>
                <a:cubicBezTo>
                  <a:pt x="37" y="70"/>
                  <a:pt x="38" y="70"/>
                  <a:pt x="38" y="70"/>
                </a:cubicBezTo>
                <a:cubicBezTo>
                  <a:pt x="37" y="70"/>
                  <a:pt x="37" y="70"/>
                  <a:pt x="36" y="70"/>
                </a:cubicBezTo>
                <a:cubicBezTo>
                  <a:pt x="37" y="69"/>
                  <a:pt x="36" y="69"/>
                  <a:pt x="36" y="69"/>
                </a:cubicBezTo>
                <a:cubicBezTo>
                  <a:pt x="35" y="69"/>
                  <a:pt x="35" y="68"/>
                  <a:pt x="34" y="68"/>
                </a:cubicBezTo>
                <a:cubicBezTo>
                  <a:pt x="34" y="68"/>
                  <a:pt x="34" y="68"/>
                  <a:pt x="34" y="68"/>
                </a:cubicBezTo>
                <a:cubicBezTo>
                  <a:pt x="33" y="68"/>
                  <a:pt x="33" y="68"/>
                  <a:pt x="33" y="68"/>
                </a:cubicBezTo>
                <a:cubicBezTo>
                  <a:pt x="32" y="68"/>
                  <a:pt x="32" y="67"/>
                  <a:pt x="31" y="68"/>
                </a:cubicBezTo>
                <a:cubicBezTo>
                  <a:pt x="31" y="68"/>
                  <a:pt x="31" y="68"/>
                  <a:pt x="30" y="68"/>
                </a:cubicBezTo>
                <a:cubicBezTo>
                  <a:pt x="29" y="68"/>
                  <a:pt x="30" y="70"/>
                  <a:pt x="29" y="69"/>
                </a:cubicBezTo>
                <a:cubicBezTo>
                  <a:pt x="28" y="69"/>
                  <a:pt x="29" y="70"/>
                  <a:pt x="28" y="70"/>
                </a:cubicBezTo>
                <a:cubicBezTo>
                  <a:pt x="28" y="70"/>
                  <a:pt x="28" y="69"/>
                  <a:pt x="28" y="69"/>
                </a:cubicBezTo>
                <a:cubicBezTo>
                  <a:pt x="28" y="68"/>
                  <a:pt x="29" y="68"/>
                  <a:pt x="30" y="66"/>
                </a:cubicBezTo>
                <a:cubicBezTo>
                  <a:pt x="29" y="66"/>
                  <a:pt x="29" y="65"/>
                  <a:pt x="28" y="65"/>
                </a:cubicBezTo>
                <a:cubicBezTo>
                  <a:pt x="28" y="65"/>
                  <a:pt x="27" y="64"/>
                  <a:pt x="28" y="64"/>
                </a:cubicBezTo>
                <a:cubicBezTo>
                  <a:pt x="29" y="63"/>
                  <a:pt x="30" y="63"/>
                  <a:pt x="31" y="63"/>
                </a:cubicBezTo>
                <a:cubicBezTo>
                  <a:pt x="31" y="63"/>
                  <a:pt x="31" y="64"/>
                  <a:pt x="31" y="64"/>
                </a:cubicBezTo>
                <a:cubicBezTo>
                  <a:pt x="31" y="65"/>
                  <a:pt x="31" y="65"/>
                  <a:pt x="31" y="65"/>
                </a:cubicBezTo>
                <a:cubicBezTo>
                  <a:pt x="32" y="64"/>
                  <a:pt x="31" y="64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2" y="63"/>
                  <a:pt x="32" y="63"/>
                </a:cubicBezTo>
                <a:cubicBezTo>
                  <a:pt x="32" y="63"/>
                  <a:pt x="33" y="63"/>
                  <a:pt x="33" y="64"/>
                </a:cubicBezTo>
                <a:cubicBezTo>
                  <a:pt x="34" y="64"/>
                  <a:pt x="33" y="63"/>
                  <a:pt x="34" y="63"/>
                </a:cubicBezTo>
                <a:cubicBezTo>
                  <a:pt x="34" y="63"/>
                  <a:pt x="34" y="63"/>
                  <a:pt x="35" y="63"/>
                </a:cubicBezTo>
                <a:cubicBezTo>
                  <a:pt x="35" y="63"/>
                  <a:pt x="35" y="63"/>
                  <a:pt x="35" y="62"/>
                </a:cubicBezTo>
                <a:cubicBezTo>
                  <a:pt x="35" y="62"/>
                  <a:pt x="36" y="62"/>
                  <a:pt x="36" y="63"/>
                </a:cubicBezTo>
                <a:cubicBezTo>
                  <a:pt x="37" y="63"/>
                  <a:pt x="37" y="62"/>
                  <a:pt x="37" y="62"/>
                </a:cubicBezTo>
                <a:cubicBezTo>
                  <a:pt x="38" y="62"/>
                  <a:pt x="38" y="62"/>
                  <a:pt x="39" y="62"/>
                </a:cubicBezTo>
                <a:cubicBezTo>
                  <a:pt x="39" y="62"/>
                  <a:pt x="39" y="61"/>
                  <a:pt x="38" y="61"/>
                </a:cubicBezTo>
                <a:cubicBezTo>
                  <a:pt x="38" y="60"/>
                  <a:pt x="39" y="61"/>
                  <a:pt x="40" y="60"/>
                </a:cubicBezTo>
                <a:cubicBezTo>
                  <a:pt x="40" y="60"/>
                  <a:pt x="40" y="59"/>
                  <a:pt x="40" y="59"/>
                </a:cubicBezTo>
                <a:cubicBezTo>
                  <a:pt x="41" y="58"/>
                  <a:pt x="41" y="59"/>
                  <a:pt x="42" y="59"/>
                </a:cubicBezTo>
                <a:cubicBezTo>
                  <a:pt x="42" y="59"/>
                  <a:pt x="42" y="59"/>
                  <a:pt x="42" y="58"/>
                </a:cubicBezTo>
                <a:cubicBezTo>
                  <a:pt x="41" y="58"/>
                  <a:pt x="42" y="57"/>
                  <a:pt x="42" y="56"/>
                </a:cubicBezTo>
                <a:cubicBezTo>
                  <a:pt x="42" y="56"/>
                  <a:pt x="43" y="56"/>
                  <a:pt x="43" y="56"/>
                </a:cubicBezTo>
                <a:cubicBezTo>
                  <a:pt x="43" y="56"/>
                  <a:pt x="43" y="55"/>
                  <a:pt x="42" y="55"/>
                </a:cubicBezTo>
                <a:cubicBezTo>
                  <a:pt x="43" y="54"/>
                  <a:pt x="43" y="54"/>
                  <a:pt x="43" y="53"/>
                </a:cubicBezTo>
                <a:cubicBezTo>
                  <a:pt x="43" y="52"/>
                  <a:pt x="43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3"/>
                  <a:pt x="44" y="53"/>
                  <a:pt x="44" y="53"/>
                </a:cubicBezTo>
                <a:cubicBezTo>
                  <a:pt x="44" y="52"/>
                  <a:pt x="44" y="52"/>
                  <a:pt x="44" y="52"/>
                </a:cubicBezTo>
                <a:cubicBezTo>
                  <a:pt x="44" y="52"/>
                  <a:pt x="44" y="52"/>
                  <a:pt x="44" y="52"/>
                </a:cubicBezTo>
                <a:cubicBezTo>
                  <a:pt x="43" y="52"/>
                  <a:pt x="43" y="52"/>
                  <a:pt x="43" y="52"/>
                </a:cubicBezTo>
                <a:cubicBezTo>
                  <a:pt x="43" y="51"/>
                  <a:pt x="42" y="51"/>
                  <a:pt x="43" y="50"/>
                </a:cubicBezTo>
                <a:cubicBezTo>
                  <a:pt x="42" y="50"/>
                  <a:pt x="43" y="50"/>
                  <a:pt x="43" y="49"/>
                </a:cubicBezTo>
                <a:cubicBezTo>
                  <a:pt x="43" y="49"/>
                  <a:pt x="42" y="49"/>
                  <a:pt x="42" y="48"/>
                </a:cubicBezTo>
                <a:cubicBezTo>
                  <a:pt x="42" y="48"/>
                  <a:pt x="42" y="48"/>
                  <a:pt x="43" y="47"/>
                </a:cubicBezTo>
                <a:cubicBezTo>
                  <a:pt x="42" y="46"/>
                  <a:pt x="42" y="47"/>
                  <a:pt x="41" y="47"/>
                </a:cubicBezTo>
                <a:cubicBezTo>
                  <a:pt x="40" y="47"/>
                  <a:pt x="41" y="46"/>
                  <a:pt x="41" y="46"/>
                </a:cubicBezTo>
                <a:cubicBezTo>
                  <a:pt x="41" y="45"/>
                  <a:pt x="40" y="46"/>
                  <a:pt x="40" y="46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5"/>
                  <a:pt x="40" y="45"/>
                  <a:pt x="40" y="45"/>
                </a:cubicBezTo>
                <a:cubicBezTo>
                  <a:pt x="40" y="44"/>
                  <a:pt x="39" y="44"/>
                  <a:pt x="39" y="43"/>
                </a:cubicBezTo>
                <a:cubicBezTo>
                  <a:pt x="39" y="43"/>
                  <a:pt x="39" y="42"/>
                  <a:pt x="39" y="42"/>
                </a:cubicBezTo>
                <a:cubicBezTo>
                  <a:pt x="40" y="41"/>
                  <a:pt x="40" y="40"/>
                  <a:pt x="42" y="41"/>
                </a:cubicBezTo>
                <a:cubicBezTo>
                  <a:pt x="42" y="41"/>
                  <a:pt x="42" y="40"/>
                  <a:pt x="42" y="40"/>
                </a:cubicBezTo>
                <a:cubicBezTo>
                  <a:pt x="41" y="41"/>
                  <a:pt x="40" y="41"/>
                  <a:pt x="39" y="41"/>
                </a:cubicBezTo>
                <a:cubicBezTo>
                  <a:pt x="40" y="40"/>
                  <a:pt x="39" y="39"/>
                  <a:pt x="40" y="39"/>
                </a:cubicBezTo>
                <a:cubicBezTo>
                  <a:pt x="40" y="38"/>
                  <a:pt x="41" y="38"/>
                  <a:pt x="41" y="38"/>
                </a:cubicBezTo>
                <a:cubicBezTo>
                  <a:pt x="41" y="37"/>
                  <a:pt x="40" y="38"/>
                  <a:pt x="40" y="38"/>
                </a:cubicBezTo>
                <a:cubicBezTo>
                  <a:pt x="40" y="37"/>
                  <a:pt x="41" y="37"/>
                  <a:pt x="41" y="37"/>
                </a:cubicBezTo>
                <a:cubicBezTo>
                  <a:pt x="41" y="36"/>
                  <a:pt x="42" y="36"/>
                  <a:pt x="42" y="36"/>
                </a:cubicBezTo>
                <a:cubicBezTo>
                  <a:pt x="42" y="36"/>
                  <a:pt x="42" y="36"/>
                  <a:pt x="42" y="36"/>
                </a:cubicBezTo>
                <a:cubicBezTo>
                  <a:pt x="42" y="35"/>
                  <a:pt x="42" y="35"/>
                  <a:pt x="43" y="35"/>
                </a:cubicBezTo>
                <a:cubicBezTo>
                  <a:pt x="43" y="35"/>
                  <a:pt x="44" y="36"/>
                  <a:pt x="45" y="37"/>
                </a:cubicBezTo>
                <a:cubicBezTo>
                  <a:pt x="45" y="37"/>
                  <a:pt x="45" y="37"/>
                  <a:pt x="46" y="37"/>
                </a:cubicBezTo>
                <a:cubicBezTo>
                  <a:pt x="46" y="36"/>
                  <a:pt x="45" y="35"/>
                  <a:pt x="45" y="35"/>
                </a:cubicBezTo>
                <a:cubicBezTo>
                  <a:pt x="45" y="34"/>
                  <a:pt x="44" y="34"/>
                  <a:pt x="45" y="33"/>
                </a:cubicBezTo>
                <a:cubicBezTo>
                  <a:pt x="45" y="33"/>
                  <a:pt x="46" y="33"/>
                  <a:pt x="46" y="33"/>
                </a:cubicBezTo>
                <a:cubicBezTo>
                  <a:pt x="46" y="32"/>
                  <a:pt x="45" y="32"/>
                  <a:pt x="45" y="32"/>
                </a:cubicBezTo>
                <a:cubicBezTo>
                  <a:pt x="45" y="32"/>
                  <a:pt x="45" y="32"/>
                  <a:pt x="45" y="31"/>
                </a:cubicBezTo>
                <a:cubicBezTo>
                  <a:pt x="45" y="31"/>
                  <a:pt x="46" y="31"/>
                  <a:pt x="46" y="31"/>
                </a:cubicBezTo>
                <a:cubicBezTo>
                  <a:pt x="47" y="30"/>
                  <a:pt x="46" y="30"/>
                  <a:pt x="46" y="29"/>
                </a:cubicBezTo>
                <a:cubicBezTo>
                  <a:pt x="47" y="29"/>
                  <a:pt x="46" y="28"/>
                  <a:pt x="46" y="28"/>
                </a:cubicBezTo>
                <a:cubicBezTo>
                  <a:pt x="46" y="27"/>
                  <a:pt x="46" y="26"/>
                  <a:pt x="47" y="26"/>
                </a:cubicBezTo>
                <a:cubicBezTo>
                  <a:pt x="46" y="25"/>
                  <a:pt x="47" y="24"/>
                  <a:pt x="46" y="24"/>
                </a:cubicBezTo>
                <a:cubicBezTo>
                  <a:pt x="46" y="23"/>
                  <a:pt x="46" y="23"/>
                  <a:pt x="46" y="23"/>
                </a:cubicBezTo>
                <a:cubicBezTo>
                  <a:pt x="46" y="22"/>
                  <a:pt x="45" y="22"/>
                  <a:pt x="45" y="22"/>
                </a:cubicBezTo>
                <a:cubicBezTo>
                  <a:pt x="45" y="22"/>
                  <a:pt x="44" y="21"/>
                  <a:pt x="45" y="21"/>
                </a:cubicBezTo>
                <a:cubicBezTo>
                  <a:pt x="45" y="19"/>
                  <a:pt x="44" y="21"/>
                  <a:pt x="43" y="20"/>
                </a:cubicBezTo>
                <a:cubicBezTo>
                  <a:pt x="43" y="20"/>
                  <a:pt x="42" y="19"/>
                  <a:pt x="43" y="19"/>
                </a:cubicBezTo>
                <a:cubicBezTo>
                  <a:pt x="43" y="19"/>
                  <a:pt x="43" y="18"/>
                  <a:pt x="43" y="18"/>
                </a:cubicBezTo>
                <a:cubicBezTo>
                  <a:pt x="41" y="19"/>
                  <a:pt x="42" y="17"/>
                  <a:pt x="41" y="17"/>
                </a:cubicBezTo>
                <a:cubicBezTo>
                  <a:pt x="41" y="16"/>
                  <a:pt x="40" y="16"/>
                  <a:pt x="40" y="15"/>
                </a:cubicBezTo>
                <a:cubicBezTo>
                  <a:pt x="40" y="14"/>
                  <a:pt x="40" y="13"/>
                  <a:pt x="41" y="13"/>
                </a:cubicBezTo>
                <a:cubicBezTo>
                  <a:pt x="41" y="13"/>
                  <a:pt x="41" y="13"/>
                  <a:pt x="41" y="14"/>
                </a:cubicBezTo>
                <a:cubicBezTo>
                  <a:pt x="42" y="14"/>
                  <a:pt x="42" y="14"/>
                  <a:pt x="42" y="14"/>
                </a:cubicBezTo>
                <a:cubicBezTo>
                  <a:pt x="42" y="13"/>
                  <a:pt x="43" y="13"/>
                  <a:pt x="43" y="12"/>
                </a:cubicBezTo>
                <a:cubicBezTo>
                  <a:pt x="43" y="12"/>
                  <a:pt x="43" y="11"/>
                  <a:pt x="43" y="11"/>
                </a:cubicBezTo>
                <a:cubicBezTo>
                  <a:pt x="43" y="10"/>
                  <a:pt x="44" y="10"/>
                  <a:pt x="43" y="9"/>
                </a:cubicBezTo>
                <a:cubicBezTo>
                  <a:pt x="44" y="8"/>
                  <a:pt x="43" y="9"/>
                  <a:pt x="43" y="8"/>
                </a:cubicBezTo>
                <a:cubicBezTo>
                  <a:pt x="43" y="7"/>
                  <a:pt x="43" y="8"/>
                  <a:pt x="43" y="7"/>
                </a:cubicBezTo>
                <a:cubicBezTo>
                  <a:pt x="43" y="7"/>
                  <a:pt x="43" y="6"/>
                  <a:pt x="43" y="6"/>
                </a:cubicBezTo>
                <a:cubicBezTo>
                  <a:pt x="42" y="7"/>
                  <a:pt x="42" y="7"/>
                  <a:pt x="41" y="7"/>
                </a:cubicBezTo>
                <a:cubicBezTo>
                  <a:pt x="40" y="7"/>
                  <a:pt x="40" y="6"/>
                  <a:pt x="39" y="5"/>
                </a:cubicBezTo>
                <a:cubicBezTo>
                  <a:pt x="39" y="5"/>
                  <a:pt x="38" y="4"/>
                  <a:pt x="38" y="4"/>
                </a:cubicBezTo>
                <a:cubicBezTo>
                  <a:pt x="38" y="3"/>
                  <a:pt x="38" y="3"/>
                  <a:pt x="38" y="3"/>
                </a:cubicBezTo>
                <a:cubicBezTo>
                  <a:pt x="38" y="3"/>
                  <a:pt x="38" y="3"/>
                  <a:pt x="37" y="2"/>
                </a:cubicBezTo>
                <a:cubicBezTo>
                  <a:pt x="37" y="2"/>
                  <a:pt x="37" y="2"/>
                  <a:pt x="36" y="1"/>
                </a:cubicBezTo>
                <a:cubicBezTo>
                  <a:pt x="36" y="1"/>
                  <a:pt x="35" y="2"/>
                  <a:pt x="35" y="2"/>
                </a:cubicBezTo>
                <a:cubicBezTo>
                  <a:pt x="34" y="1"/>
                  <a:pt x="35" y="1"/>
                  <a:pt x="35" y="0"/>
                </a:cubicBezTo>
                <a:moveTo>
                  <a:pt x="45" y="84"/>
                </a:moveTo>
                <a:cubicBezTo>
                  <a:pt x="45" y="84"/>
                  <a:pt x="44" y="84"/>
                  <a:pt x="44" y="84"/>
                </a:cubicBezTo>
                <a:cubicBezTo>
                  <a:pt x="44" y="84"/>
                  <a:pt x="45" y="84"/>
                  <a:pt x="45" y="84"/>
                </a:cubicBezTo>
                <a:cubicBezTo>
                  <a:pt x="45" y="84"/>
                  <a:pt x="45" y="84"/>
                  <a:pt x="45" y="84"/>
                </a:cubicBezTo>
                <a:moveTo>
                  <a:pt x="40" y="78"/>
                </a:move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0" y="78"/>
                  <a:pt x="40" y="78"/>
                </a:cubicBezTo>
                <a:cubicBezTo>
                  <a:pt x="40" y="78"/>
                  <a:pt x="40" y="78"/>
                  <a:pt x="40" y="78"/>
                </a:cubicBezTo>
                <a:moveTo>
                  <a:pt x="27" y="62"/>
                </a:moveTo>
                <a:cubicBezTo>
                  <a:pt x="28" y="62"/>
                  <a:pt x="28" y="63"/>
                  <a:pt x="28" y="63"/>
                </a:cubicBezTo>
                <a:cubicBezTo>
                  <a:pt x="27" y="64"/>
                  <a:pt x="26" y="63"/>
                  <a:pt x="25" y="63"/>
                </a:cubicBezTo>
                <a:cubicBezTo>
                  <a:pt x="25" y="62"/>
                  <a:pt x="25" y="62"/>
                  <a:pt x="25" y="62"/>
                </a:cubicBezTo>
                <a:cubicBezTo>
                  <a:pt x="25" y="63"/>
                  <a:pt x="27" y="62"/>
                  <a:pt x="27" y="62"/>
                </a:cubicBezTo>
                <a:moveTo>
                  <a:pt x="35" y="3"/>
                </a:moveTo>
                <a:cubicBezTo>
                  <a:pt x="35" y="3"/>
                  <a:pt x="35" y="3"/>
                  <a:pt x="35" y="3"/>
                </a:cubicBezTo>
                <a:cubicBezTo>
                  <a:pt x="35" y="3"/>
                  <a:pt x="35" y="3"/>
                  <a:pt x="35" y="3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178" name="组合 1"/>
          <p:cNvGrpSpPr/>
          <p:nvPr/>
        </p:nvGrpSpPr>
        <p:grpSpPr>
          <a:xfrm>
            <a:off x="6834188" y="2085293"/>
            <a:ext cx="4587875" cy="1814512"/>
            <a:chExt cx="4587898" cy="1813613"/>
          </a:xfrm>
        </p:grpSpPr>
        <p:sp>
          <p:nvSpPr>
            <p:cNvPr id="179" name="任意多边形 563"/>
            <p:cNvSpPr>
              <a:spLocks noChangeArrowheads="1"/>
            </p:cNvSpPr>
            <p:nvPr/>
          </p:nvSpPr>
          <p:spPr bwMode="auto">
            <a:xfrm rot="-1159193">
              <a:off x="0" y="0"/>
              <a:ext cx="3224797" cy="1813613"/>
            </a:xfrm>
            <a:custGeom>
              <a:gdLst>
                <a:gd name="T0" fmla="*/ 474119 w 4104319"/>
                <a:gd name="T1" fmla="*/ 24377 h 2308252"/>
                <a:gd name="T2" fmla="*/ 758699 w 4104319"/>
                <a:gd name="T3" fmla="*/ 426691 h 2308252"/>
                <a:gd name="T4" fmla="*/ 482664 w 4104319"/>
                <a:gd name="T5" fmla="*/ 426690 h 2308252"/>
                <a:gd name="T6" fmla="*/ 382195 w 4104319"/>
                <a:gd name="T7" fmla="*/ 284657 h 2308252"/>
                <a:gd name="T8" fmla="*/ 214813 w 4104319"/>
                <a:gd name="T9" fmla="*/ 332094 h 2308252"/>
                <a:gd name="T10" fmla="*/ 0 w 4104319"/>
                <a:gd name="T11" fmla="*/ 158740 h 2308252"/>
                <a:gd name="T12" fmla="*/ 474119 w 4104319"/>
                <a:gd name="T13" fmla="*/ 24377 h 230825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104319"/>
                <a:gd name="T22" fmla="*/ 0 h 2308252"/>
                <a:gd name="T23" fmla="*/ 4104319 w 4104319"/>
                <a:gd name="T24" fmla="*/ 2308252 h 2308252"/>
              </a:gdLst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104318" h="2308252">
                  <a:moveTo>
                    <a:pt x="2564829" y="131869"/>
                  </a:moveTo>
                  <a:cubicBezTo>
                    <a:pt x="3487415" y="457699"/>
                    <a:pt x="4104320" y="1329819"/>
                    <a:pt x="4104319" y="2308252"/>
                  </a:cubicBezTo>
                  <a:lnTo>
                    <a:pt x="2611055" y="2308251"/>
                  </a:lnTo>
                  <a:cubicBezTo>
                    <a:pt x="2611055" y="1962825"/>
                    <a:pt x="2393263" y="1654932"/>
                    <a:pt x="2067553" y="1539901"/>
                  </a:cubicBezTo>
                  <a:cubicBezTo>
                    <a:pt x="1741843" y="1424870"/>
                    <a:pt x="1378996" y="1527699"/>
                    <a:pt x="1162066" y="1796512"/>
                  </a:cubicBezTo>
                  <a:lnTo>
                    <a:pt x="0" y="858729"/>
                  </a:lnTo>
                  <a:cubicBezTo>
                    <a:pt x="614464" y="97307"/>
                    <a:pt x="1642243" y="-193961"/>
                    <a:pt x="2564829" y="131869"/>
                  </a:cubicBezTo>
                  <a:close/>
                </a:path>
              </a:pathLst>
            </a:custGeom>
            <a:solidFill>
              <a:srgbClr val="2E2E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  <p:grpSp>
          <p:nvGrpSpPr>
            <p:cNvPr id="180" name="组合 567"/>
            <p:cNvGrpSpPr/>
            <p:nvPr/>
          </p:nvGrpSpPr>
          <p:grpSpPr>
            <a:xfrm>
              <a:off x="2373069" y="438939"/>
              <a:ext cx="2214829" cy="655324"/>
              <a:chExt cx="1695450" cy="501650"/>
            </a:xfrm>
          </p:grpSpPr>
          <p:sp>
            <p:nvSpPr>
              <p:cNvPr id="181" name="Freeform 486"/>
              <p:cNvSpPr>
                <a:spLocks noChangeArrowheads="1"/>
              </p:cNvSpPr>
              <p:nvPr/>
            </p:nvSpPr>
            <p:spPr bwMode="auto">
              <a:xfrm>
                <a:off x="1304925" y="369887"/>
                <a:ext cx="38100" cy="26988"/>
              </a:xfrm>
              <a:custGeom>
                <a:gdLst>
                  <a:gd name="T0" fmla="*/ 2147483646 w 10"/>
                  <a:gd name="T1" fmla="*/ 2147483646 h 7"/>
                  <a:gd name="T2" fmla="*/ 2147483646 w 10"/>
                  <a:gd name="T3" fmla="*/ 2147483646 h 7"/>
                  <a:gd name="T4" fmla="*/ 2147483646 w 10"/>
                  <a:gd name="T5" fmla="*/ 2147483646 h 7"/>
                  <a:gd name="T6" fmla="*/ 2147483646 w 10"/>
                  <a:gd name="T7" fmla="*/ 2147483646 h 7"/>
                  <a:gd name="T8" fmla="*/ 2147483646 w 10"/>
                  <a:gd name="T9" fmla="*/ 2147483646 h 7"/>
                  <a:gd name="T10" fmla="*/ 2147483646 w 10"/>
                  <a:gd name="T11" fmla="*/ 2147483646 h 7"/>
                  <a:gd name="T12" fmla="*/ 2147483646 w 10"/>
                  <a:gd name="T13" fmla="*/ 2147483646 h 7"/>
                  <a:gd name="T14" fmla="*/ 2147483646 w 10"/>
                  <a:gd name="T15" fmla="*/ 2147483646 h 7"/>
                  <a:gd name="T16" fmla="*/ 0 w 10"/>
                  <a:gd name="T17" fmla="*/ 2147483646 h 7"/>
                  <a:gd name="T18" fmla="*/ 0 w 10"/>
                  <a:gd name="T19" fmla="*/ 2147483646 h 7"/>
                  <a:gd name="T20" fmla="*/ 2147483646 w 10"/>
                  <a:gd name="T21" fmla="*/ 0 h 7"/>
                  <a:gd name="T22" fmla="*/ 2147483646 w 10"/>
                  <a:gd name="T23" fmla="*/ 0 h 7"/>
                  <a:gd name="T24" fmla="*/ 2147483646 w 10"/>
                  <a:gd name="T25" fmla="*/ 2147483646 h 7"/>
                  <a:gd name="T26" fmla="*/ 2147483646 w 10"/>
                  <a:gd name="T27" fmla="*/ 2147483646 h 7"/>
                  <a:gd name="T28" fmla="*/ 2147483646 w 10"/>
                  <a:gd name="T29" fmla="*/ 2147483646 h 7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0"/>
                  <a:gd name="T46" fmla="*/ 0 h 7"/>
                  <a:gd name="T47" fmla="*/ 10 w 10"/>
                  <a:gd name="T48" fmla="*/ 7 h 7"/>
                </a:gdLst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0" h="7">
                    <a:moveTo>
                      <a:pt x="10" y="4"/>
                    </a:moveTo>
                    <a:cubicBezTo>
                      <a:pt x="9" y="5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6"/>
                      <a:pt x="6" y="7"/>
                      <a:pt x="6" y="7"/>
                    </a:cubicBezTo>
                    <a:cubicBezTo>
                      <a:pt x="5" y="7"/>
                      <a:pt x="4" y="7"/>
                      <a:pt x="3" y="7"/>
                    </a:cubicBezTo>
                    <a:cubicBezTo>
                      <a:pt x="3" y="7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7" y="1"/>
                      <a:pt x="8" y="1"/>
                    </a:cubicBezTo>
                    <a:cubicBezTo>
                      <a:pt x="9" y="2"/>
                      <a:pt x="10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2" name="Freeform 487"/>
              <p:cNvSpPr>
                <a:spLocks noChangeArrowheads="1"/>
              </p:cNvSpPr>
              <p:nvPr/>
            </p:nvSpPr>
            <p:spPr bwMode="auto">
              <a:xfrm>
                <a:off x="1233488" y="233362"/>
                <a:ext cx="38100" cy="19050"/>
              </a:xfrm>
              <a:custGeom>
                <a:gdLst>
                  <a:gd name="T0" fmla="*/ 2147483646 w 10"/>
                  <a:gd name="T1" fmla="*/ 2147483646 h 5"/>
                  <a:gd name="T2" fmla="*/ 2147483646 w 10"/>
                  <a:gd name="T3" fmla="*/ 2147483646 h 5"/>
                  <a:gd name="T4" fmla="*/ 2147483646 w 10"/>
                  <a:gd name="T5" fmla="*/ 2147483646 h 5"/>
                  <a:gd name="T6" fmla="*/ 2147483646 w 10"/>
                  <a:gd name="T7" fmla="*/ 2147483646 h 5"/>
                  <a:gd name="T8" fmla="*/ 2147483646 w 10"/>
                  <a:gd name="T9" fmla="*/ 2147483646 h 5"/>
                  <a:gd name="T10" fmla="*/ 0 w 10"/>
                  <a:gd name="T11" fmla="*/ 2147483646 h 5"/>
                  <a:gd name="T12" fmla="*/ 0 w 10"/>
                  <a:gd name="T13" fmla="*/ 2147483646 h 5"/>
                  <a:gd name="T14" fmla="*/ 2147483646 w 10"/>
                  <a:gd name="T15" fmla="*/ 0 h 5"/>
                  <a:gd name="T16" fmla="*/ 2147483646 w 10"/>
                  <a:gd name="T17" fmla="*/ 2147483646 h 5"/>
                  <a:gd name="T18" fmla="*/ 2147483646 w 10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10"/>
                  <a:gd name="T31" fmla="*/ 0 h 5"/>
                  <a:gd name="T32" fmla="*/ 10 w 10"/>
                  <a:gd name="T33" fmla="*/ 5 h 5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10" h="5">
                    <a:moveTo>
                      <a:pt x="8" y="2"/>
                    </a:moveTo>
                    <a:cubicBezTo>
                      <a:pt x="7" y="3"/>
                      <a:pt x="7" y="4"/>
                      <a:pt x="5" y="4"/>
                    </a:cubicBezTo>
                    <a:cubicBezTo>
                      <a:pt x="4" y="5"/>
                      <a:pt x="4" y="4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1" y="3"/>
                      <a:pt x="0" y="3"/>
                    </a:cubicBezTo>
                    <a:cubicBezTo>
                      <a:pt x="0" y="3"/>
                      <a:pt x="1" y="3"/>
                      <a:pt x="0" y="2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6" y="0"/>
                      <a:pt x="7" y="0"/>
                      <a:pt x="8" y="1"/>
                    </a:cubicBezTo>
                    <a:cubicBezTo>
                      <a:pt x="10" y="1"/>
                      <a:pt x="8" y="2"/>
                      <a:pt x="8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3" name="Freeform 488"/>
              <p:cNvSpPr>
                <a:spLocks noChangeArrowheads="1"/>
              </p:cNvSpPr>
              <p:nvPr/>
            </p:nvSpPr>
            <p:spPr bwMode="auto">
              <a:xfrm>
                <a:off x="1195388" y="238125"/>
                <a:ext cx="22225" cy="14288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2147483646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2"/>
                    </a:moveTo>
                    <a:cubicBezTo>
                      <a:pt x="6" y="2"/>
                      <a:pt x="6" y="2"/>
                      <a:pt x="6" y="3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4" name="Freeform 489"/>
              <p:cNvSpPr>
                <a:spLocks noChangeArrowheads="1"/>
              </p:cNvSpPr>
              <p:nvPr/>
            </p:nvSpPr>
            <p:spPr bwMode="auto">
              <a:xfrm>
                <a:off x="1162050" y="400050"/>
                <a:ext cx="41275" cy="22225"/>
              </a:xfrm>
              <a:custGeom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2147483646 w 11"/>
                  <a:gd name="T13" fmla="*/ 2147483646 h 6"/>
                  <a:gd name="T14" fmla="*/ 2147483646 w 11"/>
                  <a:gd name="T15" fmla="*/ 0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2147483646 h 6"/>
                  <a:gd name="T22" fmla="*/ 2147483646 w 11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11"/>
                  <a:gd name="T37" fmla="*/ 0 h 6"/>
                  <a:gd name="T38" fmla="*/ 11 w 11"/>
                  <a:gd name="T39" fmla="*/ 6 h 6"/>
                </a:gdLst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11" h="6">
                    <a:moveTo>
                      <a:pt x="11" y="3"/>
                    </a:moveTo>
                    <a:cubicBezTo>
                      <a:pt x="11" y="3"/>
                      <a:pt x="11" y="4"/>
                      <a:pt x="10" y="4"/>
                    </a:cubicBezTo>
                    <a:cubicBezTo>
                      <a:pt x="9" y="5"/>
                      <a:pt x="8" y="5"/>
                      <a:pt x="7" y="5"/>
                    </a:cubicBezTo>
                    <a:cubicBezTo>
                      <a:pt x="6" y="6"/>
                      <a:pt x="6" y="5"/>
                      <a:pt x="5" y="5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1"/>
                      <a:pt x="8" y="1"/>
                      <a:pt x="9" y="1"/>
                    </a:cubicBezTo>
                    <a:cubicBezTo>
                      <a:pt x="11" y="1"/>
                      <a:pt x="11" y="2"/>
                      <a:pt x="1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5" name="Freeform 490"/>
              <p:cNvSpPr>
                <a:spLocks noChangeArrowheads="1"/>
              </p:cNvSpPr>
              <p:nvPr/>
            </p:nvSpPr>
            <p:spPr bwMode="auto">
              <a:xfrm>
                <a:off x="1143000" y="298450"/>
                <a:ext cx="11113" cy="3175"/>
              </a:xfrm>
              <a:custGeom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2147483646 w 3"/>
                  <a:gd name="T5" fmla="*/ 0 h 1"/>
                  <a:gd name="T6" fmla="*/ 2147483646 w 3"/>
                  <a:gd name="T7" fmla="*/ 0 h 1"/>
                  <a:gd name="T8" fmla="*/ 2147483646 w 3"/>
                  <a:gd name="T9" fmla="*/ 0 h 1"/>
                  <a:gd name="T10" fmla="*/ 2147483646 w 3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1"/>
                  <a:gd name="T20" fmla="*/ 3 w 3"/>
                  <a:gd name="T21" fmla="*/ 1 h 1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1">
                    <a:moveTo>
                      <a:pt x="2" y="1"/>
                    </a:move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6" name="Freeform 491"/>
              <p:cNvSpPr>
                <a:spLocks noChangeArrowheads="1"/>
              </p:cNvSpPr>
              <p:nvPr/>
            </p:nvSpPr>
            <p:spPr bwMode="auto">
              <a:xfrm>
                <a:off x="1101725" y="271462"/>
                <a:ext cx="14288" cy="11113"/>
              </a:xfrm>
              <a:custGeom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2"/>
                    </a:moveTo>
                    <a:cubicBezTo>
                      <a:pt x="2" y="2"/>
                      <a:pt x="2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4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7" name="Freeform 492"/>
              <p:cNvSpPr>
                <a:spLocks noChangeArrowheads="1"/>
              </p:cNvSpPr>
              <p:nvPr/>
            </p:nvSpPr>
            <p:spPr bwMode="auto">
              <a:xfrm>
                <a:off x="1071563" y="287337"/>
                <a:ext cx="33338" cy="14288"/>
              </a:xfrm>
              <a:custGeom>
                <a:gdLst>
                  <a:gd name="T0" fmla="*/ 2147483646 w 9"/>
                  <a:gd name="T1" fmla="*/ 2147483646 h 4"/>
                  <a:gd name="T2" fmla="*/ 2147483646 w 9"/>
                  <a:gd name="T3" fmla="*/ 2147483646 h 4"/>
                  <a:gd name="T4" fmla="*/ 2147483646 w 9"/>
                  <a:gd name="T5" fmla="*/ 2147483646 h 4"/>
                  <a:gd name="T6" fmla="*/ 2147483646 w 9"/>
                  <a:gd name="T7" fmla="*/ 2147483646 h 4"/>
                  <a:gd name="T8" fmla="*/ 2147483646 w 9"/>
                  <a:gd name="T9" fmla="*/ 2147483646 h 4"/>
                  <a:gd name="T10" fmla="*/ 2147483646 w 9"/>
                  <a:gd name="T11" fmla="*/ 2147483646 h 4"/>
                  <a:gd name="T12" fmla="*/ 2147483646 w 9"/>
                  <a:gd name="T13" fmla="*/ 2147483646 h 4"/>
                  <a:gd name="T14" fmla="*/ 0 w 9"/>
                  <a:gd name="T15" fmla="*/ 2147483646 h 4"/>
                  <a:gd name="T16" fmla="*/ 2147483646 w 9"/>
                  <a:gd name="T17" fmla="*/ 2147483646 h 4"/>
                  <a:gd name="T18" fmla="*/ 2147483646 w 9"/>
                  <a:gd name="T19" fmla="*/ 2147483646 h 4"/>
                  <a:gd name="T20" fmla="*/ 2147483646 w 9"/>
                  <a:gd name="T21" fmla="*/ 0 h 4"/>
                  <a:gd name="T22" fmla="*/ 2147483646 w 9"/>
                  <a:gd name="T23" fmla="*/ 0 h 4"/>
                  <a:gd name="T24" fmla="*/ 2147483646 w 9"/>
                  <a:gd name="T25" fmla="*/ 2147483646 h 4"/>
                  <a:gd name="T26" fmla="*/ 2147483646 w 9"/>
                  <a:gd name="T27" fmla="*/ 2147483646 h 4"/>
                  <a:gd name="T28" fmla="*/ 2147483646 w 9"/>
                  <a:gd name="T29" fmla="*/ 2147483646 h 4"/>
                  <a:gd name="T30" fmla="*/ 2147483646 w 9"/>
                  <a:gd name="T31" fmla="*/ 2147483646 h 4"/>
                  <a:gd name="T32" fmla="*/ 2147483646 w 9"/>
                  <a:gd name="T33" fmla="*/ 2147483646 h 4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9"/>
                  <a:gd name="T52" fmla="*/ 0 h 4"/>
                  <a:gd name="T53" fmla="*/ 9 w 9"/>
                  <a:gd name="T54" fmla="*/ 4 h 4"/>
                </a:gdLst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9" h="4">
                    <a:moveTo>
                      <a:pt x="9" y="3"/>
                    </a:moveTo>
                    <a:cubicBezTo>
                      <a:pt x="9" y="3"/>
                      <a:pt x="8" y="4"/>
                      <a:pt x="7" y="4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4"/>
                      <a:pt x="4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1" y="3"/>
                      <a:pt x="2" y="3"/>
                      <a:pt x="1" y="2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9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8" name="Freeform 493"/>
              <p:cNvSpPr>
                <a:spLocks noChangeArrowheads="1"/>
              </p:cNvSpPr>
              <p:nvPr/>
            </p:nvSpPr>
            <p:spPr bwMode="auto">
              <a:xfrm>
                <a:off x="969963" y="131762"/>
                <a:ext cx="71438" cy="41275"/>
              </a:xfrm>
              <a:custGeom>
                <a:gdLst>
                  <a:gd name="T0" fmla="*/ 2147483646 w 19"/>
                  <a:gd name="T1" fmla="*/ 2147483646 h 11"/>
                  <a:gd name="T2" fmla="*/ 2147483646 w 19"/>
                  <a:gd name="T3" fmla="*/ 2147483646 h 11"/>
                  <a:gd name="T4" fmla="*/ 2147483646 w 19"/>
                  <a:gd name="T5" fmla="*/ 2147483646 h 11"/>
                  <a:gd name="T6" fmla="*/ 2147483646 w 19"/>
                  <a:gd name="T7" fmla="*/ 2147483646 h 11"/>
                  <a:gd name="T8" fmla="*/ 2147483646 w 19"/>
                  <a:gd name="T9" fmla="*/ 2147483646 h 11"/>
                  <a:gd name="T10" fmla="*/ 2147483646 w 19"/>
                  <a:gd name="T11" fmla="*/ 2147483646 h 11"/>
                  <a:gd name="T12" fmla="*/ 2147483646 w 19"/>
                  <a:gd name="T13" fmla="*/ 2147483646 h 11"/>
                  <a:gd name="T14" fmla="*/ 2147483646 w 19"/>
                  <a:gd name="T15" fmla="*/ 2147483646 h 11"/>
                  <a:gd name="T16" fmla="*/ 2147483646 w 19"/>
                  <a:gd name="T17" fmla="*/ 2147483646 h 11"/>
                  <a:gd name="T18" fmla="*/ 2147483646 w 19"/>
                  <a:gd name="T19" fmla="*/ 2147483646 h 11"/>
                  <a:gd name="T20" fmla="*/ 2147483646 w 19"/>
                  <a:gd name="T21" fmla="*/ 2147483646 h 11"/>
                  <a:gd name="T22" fmla="*/ 2147483646 w 19"/>
                  <a:gd name="T23" fmla="*/ 2147483646 h 11"/>
                  <a:gd name="T24" fmla="*/ 2147483646 w 19"/>
                  <a:gd name="T25" fmla="*/ 2147483646 h 11"/>
                  <a:gd name="T26" fmla="*/ 2147483646 w 19"/>
                  <a:gd name="T27" fmla="*/ 2147483646 h 11"/>
                  <a:gd name="T28" fmla="*/ 2147483646 w 19"/>
                  <a:gd name="T29" fmla="*/ 2147483646 h 11"/>
                  <a:gd name="T30" fmla="*/ 2147483646 w 19"/>
                  <a:gd name="T31" fmla="*/ 2147483646 h 11"/>
                  <a:gd name="T32" fmla="*/ 0 w 19"/>
                  <a:gd name="T33" fmla="*/ 2147483646 h 11"/>
                  <a:gd name="T34" fmla="*/ 2147483646 w 19"/>
                  <a:gd name="T35" fmla="*/ 2147483646 h 11"/>
                  <a:gd name="T36" fmla="*/ 2147483646 w 19"/>
                  <a:gd name="T37" fmla="*/ 2147483646 h 11"/>
                  <a:gd name="T38" fmla="*/ 2147483646 w 19"/>
                  <a:gd name="T39" fmla="*/ 2147483646 h 11"/>
                  <a:gd name="T40" fmla="*/ 2147483646 w 19"/>
                  <a:gd name="T41" fmla="*/ 2147483646 h 11"/>
                  <a:gd name="T42" fmla="*/ 2147483646 w 19"/>
                  <a:gd name="T43" fmla="*/ 2147483646 h 11"/>
                  <a:gd name="T44" fmla="*/ 2147483646 w 19"/>
                  <a:gd name="T45" fmla="*/ 2147483646 h 11"/>
                  <a:gd name="T46" fmla="*/ 2147483646 w 19"/>
                  <a:gd name="T47" fmla="*/ 2147483646 h 11"/>
                  <a:gd name="T48" fmla="*/ 2147483646 w 19"/>
                  <a:gd name="T49" fmla="*/ 2147483646 h 11"/>
                  <a:gd name="T50" fmla="*/ 2147483646 w 19"/>
                  <a:gd name="T51" fmla="*/ 2147483646 h 11"/>
                  <a:gd name="T52" fmla="*/ 2147483646 w 19"/>
                  <a:gd name="T53" fmla="*/ 2147483646 h 11"/>
                  <a:gd name="T54" fmla="*/ 2147483646 w 19"/>
                  <a:gd name="T55" fmla="*/ 0 h 11"/>
                  <a:gd name="T56" fmla="*/ 2147483646 w 19"/>
                  <a:gd name="T57" fmla="*/ 2147483646 h 11"/>
                  <a:gd name="T58" fmla="*/ 2147483646 w 19"/>
                  <a:gd name="T59" fmla="*/ 2147483646 h 11"/>
                  <a:gd name="T60" fmla="*/ 2147483646 w 19"/>
                  <a:gd name="T61" fmla="*/ 2147483646 h 11"/>
                  <a:gd name="T62" fmla="*/ 2147483646 w 19"/>
                  <a:gd name="T63" fmla="*/ 2147483646 h 11"/>
                  <a:gd name="T64" fmla="*/ 2147483646 w 19"/>
                  <a:gd name="T65" fmla="*/ 2147483646 h 11"/>
                  <a:gd name="T66" fmla="*/ 2147483646 w 19"/>
                  <a:gd name="T67" fmla="*/ 2147483646 h 11"/>
                  <a:gd name="T68" fmla="*/ 2147483646 w 19"/>
                  <a:gd name="T69" fmla="*/ 2147483646 h 11"/>
                  <a:gd name="T70" fmla="*/ 2147483646 w 19"/>
                  <a:gd name="T71" fmla="*/ 2147483646 h 11"/>
                  <a:gd name="T72" fmla="*/ 2147483646 w 19"/>
                  <a:gd name="T73" fmla="*/ 2147483646 h 11"/>
                  <a:gd name="T74" fmla="*/ 2147483646 w 19"/>
                  <a:gd name="T75" fmla="*/ 2147483646 h 11"/>
                  <a:gd name="T76" fmla="*/ 2147483646 w 19"/>
                  <a:gd name="T77" fmla="*/ 2147483646 h 11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19"/>
                  <a:gd name="T118" fmla="*/ 0 h 11"/>
                  <a:gd name="T119" fmla="*/ 19 w 19"/>
                  <a:gd name="T120" fmla="*/ 11 h 11"/>
                </a:gdLst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19" h="11">
                    <a:moveTo>
                      <a:pt x="19" y="8"/>
                    </a:moveTo>
                    <a:cubicBezTo>
                      <a:pt x="18" y="8"/>
                      <a:pt x="18" y="9"/>
                      <a:pt x="17" y="9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15" y="9"/>
                      <a:pt x="14" y="9"/>
                      <a:pt x="13" y="8"/>
                    </a:cubicBezTo>
                    <a:cubicBezTo>
                      <a:pt x="12" y="8"/>
                      <a:pt x="12" y="9"/>
                      <a:pt x="11" y="9"/>
                    </a:cubicBezTo>
                    <a:cubicBezTo>
                      <a:pt x="11" y="10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9" y="10"/>
                      <a:pt x="10" y="11"/>
                      <a:pt x="9" y="11"/>
                    </a:cubicBezTo>
                    <a:cubicBezTo>
                      <a:pt x="8" y="11"/>
                      <a:pt x="9" y="10"/>
                      <a:pt x="8" y="10"/>
                    </a:cubicBezTo>
                    <a:cubicBezTo>
                      <a:pt x="7" y="10"/>
                      <a:pt x="5" y="11"/>
                      <a:pt x="4" y="10"/>
                    </a:cubicBezTo>
                    <a:cubicBezTo>
                      <a:pt x="4" y="10"/>
                      <a:pt x="4" y="10"/>
                      <a:pt x="3" y="10"/>
                    </a:cubicBezTo>
                    <a:cubicBezTo>
                      <a:pt x="3" y="10"/>
                      <a:pt x="3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2" y="9"/>
                      <a:pt x="2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6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8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9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2" y="3"/>
                      <a:pt x="12" y="4"/>
                      <a:pt x="13" y="3"/>
                    </a:cubicBezTo>
                    <a:cubicBezTo>
                      <a:pt x="14" y="4"/>
                      <a:pt x="13" y="4"/>
                      <a:pt x="14" y="5"/>
                    </a:cubicBezTo>
                    <a:cubicBezTo>
                      <a:pt x="14" y="5"/>
                      <a:pt x="14" y="5"/>
                      <a:pt x="14" y="6"/>
                    </a:cubicBezTo>
                    <a:cubicBezTo>
                      <a:pt x="15" y="6"/>
                      <a:pt x="16" y="6"/>
                      <a:pt x="16" y="6"/>
                    </a:cubicBezTo>
                    <a:cubicBezTo>
                      <a:pt x="17" y="6"/>
                      <a:pt x="18" y="6"/>
                      <a:pt x="19" y="6"/>
                    </a:cubicBezTo>
                    <a:cubicBezTo>
                      <a:pt x="19" y="7"/>
                      <a:pt x="19" y="7"/>
                      <a:pt x="19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89" name="Freeform 494"/>
              <p:cNvSpPr>
                <a:spLocks noChangeArrowheads="1"/>
              </p:cNvSpPr>
              <p:nvPr/>
            </p:nvSpPr>
            <p:spPr bwMode="auto">
              <a:xfrm>
                <a:off x="1041400" y="287337"/>
                <a:ext cx="33338" cy="17463"/>
              </a:xfrm>
              <a:custGeom>
                <a:gdLst>
                  <a:gd name="T0" fmla="*/ 2147483646 w 9"/>
                  <a:gd name="T1" fmla="*/ 2147483646 h 5"/>
                  <a:gd name="T2" fmla="*/ 2147483646 w 9"/>
                  <a:gd name="T3" fmla="*/ 2147483646 h 5"/>
                  <a:gd name="T4" fmla="*/ 2147483646 w 9"/>
                  <a:gd name="T5" fmla="*/ 2147483646 h 5"/>
                  <a:gd name="T6" fmla="*/ 2147483646 w 9"/>
                  <a:gd name="T7" fmla="*/ 2147483646 h 5"/>
                  <a:gd name="T8" fmla="*/ 2147483646 w 9"/>
                  <a:gd name="T9" fmla="*/ 2147483646 h 5"/>
                  <a:gd name="T10" fmla="*/ 2147483646 w 9"/>
                  <a:gd name="T11" fmla="*/ 2147483646 h 5"/>
                  <a:gd name="T12" fmla="*/ 2147483646 w 9"/>
                  <a:gd name="T13" fmla="*/ 2147483646 h 5"/>
                  <a:gd name="T14" fmla="*/ 2147483646 w 9"/>
                  <a:gd name="T15" fmla="*/ 2147483646 h 5"/>
                  <a:gd name="T16" fmla="*/ 2147483646 w 9"/>
                  <a:gd name="T17" fmla="*/ 0 h 5"/>
                  <a:gd name="T18" fmla="*/ 2147483646 w 9"/>
                  <a:gd name="T19" fmla="*/ 2147483646 h 5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9"/>
                  <a:gd name="T31" fmla="*/ 0 h 5"/>
                  <a:gd name="T32" fmla="*/ 9 w 9"/>
                  <a:gd name="T33" fmla="*/ 5 h 5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9" h="5">
                    <a:moveTo>
                      <a:pt x="8" y="3"/>
                    </a:moveTo>
                    <a:cubicBezTo>
                      <a:pt x="7" y="3"/>
                      <a:pt x="7" y="4"/>
                      <a:pt x="6" y="4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4"/>
                      <a:pt x="3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2"/>
                      <a:pt x="4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1"/>
                      <a:pt x="9" y="2"/>
                      <a:pt x="8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0" name="Freeform 495"/>
              <p:cNvSpPr>
                <a:spLocks noChangeArrowheads="1"/>
              </p:cNvSpPr>
              <p:nvPr/>
            </p:nvSpPr>
            <p:spPr bwMode="auto">
              <a:xfrm>
                <a:off x="1060450" y="301625"/>
                <a:ext cx="14288" cy="11113"/>
              </a:xfrm>
              <a:custGeom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0 w 4"/>
                  <a:gd name="T7" fmla="*/ 2147483646 h 3"/>
                  <a:gd name="T8" fmla="*/ 2147483646 w 4"/>
                  <a:gd name="T9" fmla="*/ 0 h 3"/>
                  <a:gd name="T10" fmla="*/ 2147483646 w 4"/>
                  <a:gd name="T11" fmla="*/ 2147483646 h 3"/>
                  <a:gd name="T12" fmla="*/ 2147483646 w 4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4"/>
                  <a:gd name="T22" fmla="*/ 0 h 3"/>
                  <a:gd name="T23" fmla="*/ 4 w 4"/>
                  <a:gd name="T24" fmla="*/ 3 h 3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4" h="3">
                    <a:moveTo>
                      <a:pt x="3" y="2"/>
                    </a:move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4" y="1"/>
                      <a:pt x="3" y="2"/>
                      <a:pt x="3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1" name="Freeform 496"/>
              <p:cNvSpPr>
                <a:spLocks noChangeArrowheads="1"/>
              </p:cNvSpPr>
              <p:nvPr/>
            </p:nvSpPr>
            <p:spPr bwMode="auto">
              <a:xfrm>
                <a:off x="909638" y="41275"/>
                <a:ext cx="66675" cy="49213"/>
              </a:xfrm>
              <a:custGeom>
                <a:gdLst>
                  <a:gd name="T0" fmla="*/ 2147483646 w 18"/>
                  <a:gd name="T1" fmla="*/ 2147483646 h 13"/>
                  <a:gd name="T2" fmla="*/ 2147483646 w 18"/>
                  <a:gd name="T3" fmla="*/ 2147483646 h 13"/>
                  <a:gd name="T4" fmla="*/ 2147483646 w 18"/>
                  <a:gd name="T5" fmla="*/ 2147483646 h 13"/>
                  <a:gd name="T6" fmla="*/ 2147483646 w 18"/>
                  <a:gd name="T7" fmla="*/ 2147483646 h 13"/>
                  <a:gd name="T8" fmla="*/ 2147483646 w 18"/>
                  <a:gd name="T9" fmla="*/ 2147483646 h 13"/>
                  <a:gd name="T10" fmla="*/ 2147483646 w 18"/>
                  <a:gd name="T11" fmla="*/ 2147483646 h 13"/>
                  <a:gd name="T12" fmla="*/ 2147483646 w 18"/>
                  <a:gd name="T13" fmla="*/ 2147483646 h 13"/>
                  <a:gd name="T14" fmla="*/ 2147483646 w 18"/>
                  <a:gd name="T15" fmla="*/ 2147483646 h 13"/>
                  <a:gd name="T16" fmla="*/ 2147483646 w 18"/>
                  <a:gd name="T17" fmla="*/ 2147483646 h 13"/>
                  <a:gd name="T18" fmla="*/ 2147483646 w 18"/>
                  <a:gd name="T19" fmla="*/ 2147483646 h 13"/>
                  <a:gd name="T20" fmla="*/ 2147483646 w 18"/>
                  <a:gd name="T21" fmla="*/ 2147483646 h 13"/>
                  <a:gd name="T22" fmla="*/ 2147483646 w 18"/>
                  <a:gd name="T23" fmla="*/ 2147483646 h 13"/>
                  <a:gd name="T24" fmla="*/ 2147483646 w 18"/>
                  <a:gd name="T25" fmla="*/ 2147483646 h 13"/>
                  <a:gd name="T26" fmla="*/ 0 w 18"/>
                  <a:gd name="T27" fmla="*/ 2147483646 h 13"/>
                  <a:gd name="T28" fmla="*/ 2147483646 w 18"/>
                  <a:gd name="T29" fmla="*/ 2147483646 h 13"/>
                  <a:gd name="T30" fmla="*/ 2147483646 w 18"/>
                  <a:gd name="T31" fmla="*/ 2147483646 h 13"/>
                  <a:gd name="T32" fmla="*/ 2147483646 w 18"/>
                  <a:gd name="T33" fmla="*/ 2147483646 h 13"/>
                  <a:gd name="T34" fmla="*/ 2147483646 w 18"/>
                  <a:gd name="T35" fmla="*/ 2147483646 h 13"/>
                  <a:gd name="T36" fmla="*/ 2147483646 w 18"/>
                  <a:gd name="T37" fmla="*/ 2147483646 h 13"/>
                  <a:gd name="T38" fmla="*/ 2147483646 w 18"/>
                  <a:gd name="T39" fmla="*/ 2147483646 h 13"/>
                  <a:gd name="T40" fmla="*/ 2147483646 w 18"/>
                  <a:gd name="T41" fmla="*/ 2147483646 h 13"/>
                  <a:gd name="T42" fmla="*/ 2147483646 w 18"/>
                  <a:gd name="T43" fmla="*/ 2147483646 h 13"/>
                  <a:gd name="T44" fmla="*/ 2147483646 w 18"/>
                  <a:gd name="T45" fmla="*/ 2147483646 h 13"/>
                  <a:gd name="T46" fmla="*/ 2147483646 w 18"/>
                  <a:gd name="T47" fmla="*/ 2147483646 h 13"/>
                  <a:gd name="T48" fmla="*/ 2147483646 w 18"/>
                  <a:gd name="T49" fmla="*/ 2147483646 h 13"/>
                  <a:gd name="T50" fmla="*/ 2147483646 w 18"/>
                  <a:gd name="T51" fmla="*/ 2147483646 h 13"/>
                  <a:gd name="T52" fmla="*/ 2147483646 w 18"/>
                  <a:gd name="T53" fmla="*/ 2147483646 h 13"/>
                  <a:gd name="T54" fmla="*/ 2147483646 w 18"/>
                  <a:gd name="T55" fmla="*/ 2147483646 h 13"/>
                  <a:gd name="T56" fmla="*/ 2147483646 w 18"/>
                  <a:gd name="T57" fmla="*/ 2147483646 h 13"/>
                  <a:gd name="T58" fmla="*/ 2147483646 w 18"/>
                  <a:gd name="T59" fmla="*/ 2147483646 h 13"/>
                  <a:gd name="T60" fmla="*/ 2147483646 w 18"/>
                  <a:gd name="T61" fmla="*/ 2147483646 h 13"/>
                  <a:gd name="T62" fmla="*/ 2147483646 w 18"/>
                  <a:gd name="T63" fmla="*/ 2147483646 h 13"/>
                  <a:gd name="T64" fmla="*/ 2147483646 w 18"/>
                  <a:gd name="T65" fmla="*/ 2147483646 h 13"/>
                  <a:gd name="T66" fmla="*/ 2147483646 w 18"/>
                  <a:gd name="T67" fmla="*/ 2147483646 h 13"/>
                  <a:gd name="T68" fmla="*/ 2147483646 w 18"/>
                  <a:gd name="T69" fmla="*/ 2147483646 h 13"/>
                  <a:gd name="T70" fmla="*/ 2147483646 w 18"/>
                  <a:gd name="T71" fmla="*/ 0 h 13"/>
                  <a:gd name="T72" fmla="*/ 2147483646 w 18"/>
                  <a:gd name="T73" fmla="*/ 0 h 13"/>
                  <a:gd name="T74" fmla="*/ 2147483646 w 18"/>
                  <a:gd name="T75" fmla="*/ 0 h 13"/>
                  <a:gd name="T76" fmla="*/ 2147483646 w 18"/>
                  <a:gd name="T77" fmla="*/ 0 h 13"/>
                  <a:gd name="T78" fmla="*/ 2147483646 w 18"/>
                  <a:gd name="T79" fmla="*/ 2147483646 h 13"/>
                  <a:gd name="T80" fmla="*/ 2147483646 w 18"/>
                  <a:gd name="T81" fmla="*/ 0 h 13"/>
                  <a:gd name="T82" fmla="*/ 2147483646 w 18"/>
                  <a:gd name="T83" fmla="*/ 2147483646 h 13"/>
                  <a:gd name="T84" fmla="*/ 2147483646 w 18"/>
                  <a:gd name="T85" fmla="*/ 0 h 13"/>
                  <a:gd name="T86" fmla="*/ 2147483646 w 18"/>
                  <a:gd name="T87" fmla="*/ 2147483646 h 13"/>
                  <a:gd name="T88" fmla="*/ 2147483646 w 18"/>
                  <a:gd name="T89" fmla="*/ 2147483646 h 13"/>
                  <a:gd name="T90" fmla="*/ 2147483646 w 18"/>
                  <a:gd name="T91" fmla="*/ 2147483646 h 13"/>
                  <a:gd name="T92" fmla="*/ 2147483646 w 18"/>
                  <a:gd name="T93" fmla="*/ 2147483646 h 13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18"/>
                  <a:gd name="T142" fmla="*/ 0 h 13"/>
                  <a:gd name="T143" fmla="*/ 18 w 18"/>
                  <a:gd name="T144" fmla="*/ 13 h 13"/>
                </a:gdLst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18" h="13">
                    <a:moveTo>
                      <a:pt x="17" y="4"/>
                    </a:moveTo>
                    <a:cubicBezTo>
                      <a:pt x="18" y="5"/>
                      <a:pt x="18" y="5"/>
                      <a:pt x="18" y="5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8" y="6"/>
                      <a:pt x="18" y="6"/>
                      <a:pt x="18" y="7"/>
                    </a:cubicBezTo>
                    <a:cubicBezTo>
                      <a:pt x="17" y="7"/>
                      <a:pt x="18" y="8"/>
                      <a:pt x="17" y="8"/>
                    </a:cubicBezTo>
                    <a:cubicBezTo>
                      <a:pt x="17" y="8"/>
                      <a:pt x="17" y="8"/>
                      <a:pt x="17" y="8"/>
                    </a:cubicBezTo>
                    <a:cubicBezTo>
                      <a:pt x="17" y="9"/>
                      <a:pt x="16" y="9"/>
                      <a:pt x="16" y="9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4" y="11"/>
                      <a:pt x="12" y="11"/>
                      <a:pt x="12" y="11"/>
                    </a:cubicBezTo>
                    <a:cubicBezTo>
                      <a:pt x="11" y="12"/>
                      <a:pt x="11" y="11"/>
                      <a:pt x="11" y="11"/>
                    </a:cubicBezTo>
                    <a:cubicBezTo>
                      <a:pt x="11" y="12"/>
                      <a:pt x="11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5" y="12"/>
                      <a:pt x="5" y="13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2"/>
                      <a:pt x="6" y="12"/>
                      <a:pt x="5" y="12"/>
                    </a:cubicBezTo>
                    <a:cubicBezTo>
                      <a:pt x="5" y="11"/>
                      <a:pt x="4" y="12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2"/>
                      <a:pt x="4" y="11"/>
                      <a:pt x="4" y="11"/>
                    </a:cubicBezTo>
                    <a:cubicBezTo>
                      <a:pt x="3" y="11"/>
                      <a:pt x="2" y="12"/>
                      <a:pt x="2" y="11"/>
                    </a:cubicBezTo>
                    <a:cubicBezTo>
                      <a:pt x="2" y="11"/>
                      <a:pt x="3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0"/>
                      <a:pt x="3" y="10"/>
                      <a:pt x="2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1" y="9"/>
                      <a:pt x="1" y="10"/>
                      <a:pt x="1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2" y="7"/>
                      <a:pt x="2" y="6"/>
                    </a:cubicBezTo>
                    <a:cubicBezTo>
                      <a:pt x="1" y="6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1" y="0"/>
                      <a:pt x="11" y="1"/>
                      <a:pt x="12" y="0"/>
                    </a:cubicBezTo>
                    <a:cubicBezTo>
                      <a:pt x="12" y="0"/>
                      <a:pt x="12" y="1"/>
                      <a:pt x="13" y="1"/>
                    </a:cubicBezTo>
                    <a:cubicBezTo>
                      <a:pt x="13" y="1"/>
                      <a:pt x="13" y="0"/>
                      <a:pt x="13" y="0"/>
                    </a:cubicBezTo>
                    <a:cubicBezTo>
                      <a:pt x="13" y="0"/>
                      <a:pt x="14" y="0"/>
                      <a:pt x="14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4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7" y="3"/>
                    </a:cubicBezTo>
                    <a:cubicBezTo>
                      <a:pt x="16" y="4"/>
                      <a:pt x="17" y="3"/>
                      <a:pt x="18" y="3"/>
                    </a:cubicBezTo>
                    <a:cubicBezTo>
                      <a:pt x="18" y="4"/>
                      <a:pt x="17" y="4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2" name="Freeform 497"/>
              <p:cNvSpPr>
                <a:spLocks noChangeArrowheads="1"/>
              </p:cNvSpPr>
              <p:nvPr/>
            </p:nvSpPr>
            <p:spPr bwMode="auto">
              <a:xfrm>
                <a:off x="981075" y="274637"/>
                <a:ext cx="60325" cy="34925"/>
              </a:xfrm>
              <a:custGeom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0 h 9"/>
                  <a:gd name="T22" fmla="*/ 2147483646 w 16"/>
                  <a:gd name="T23" fmla="*/ 2147483646 h 9"/>
                  <a:gd name="T24" fmla="*/ 2147483646 w 16"/>
                  <a:gd name="T25" fmla="*/ 2147483646 h 9"/>
                  <a:gd name="T26" fmla="*/ 2147483646 w 16"/>
                  <a:gd name="T27" fmla="*/ 2147483646 h 9"/>
                  <a:gd name="T28" fmla="*/ 2147483646 w 16"/>
                  <a:gd name="T29" fmla="*/ 2147483646 h 9"/>
                  <a:gd name="T30" fmla="*/ 2147483646 w 16"/>
                  <a:gd name="T31" fmla="*/ 2147483646 h 9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6"/>
                  <a:gd name="T49" fmla="*/ 0 h 9"/>
                  <a:gd name="T50" fmla="*/ 16 w 16"/>
                  <a:gd name="T51" fmla="*/ 9 h 9"/>
                </a:gdLst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6" h="9">
                    <a:moveTo>
                      <a:pt x="14" y="4"/>
                    </a:moveTo>
                    <a:cubicBezTo>
                      <a:pt x="13" y="6"/>
                      <a:pt x="12" y="7"/>
                      <a:pt x="10" y="8"/>
                    </a:cubicBezTo>
                    <a:cubicBezTo>
                      <a:pt x="9" y="8"/>
                      <a:pt x="7" y="8"/>
                      <a:pt x="7" y="9"/>
                    </a:cubicBezTo>
                    <a:cubicBezTo>
                      <a:pt x="5" y="9"/>
                      <a:pt x="4" y="8"/>
                      <a:pt x="3" y="8"/>
                    </a:cubicBezTo>
                    <a:cubicBezTo>
                      <a:pt x="2" y="7"/>
                      <a:pt x="2" y="6"/>
                      <a:pt x="2" y="5"/>
                    </a:cubicBezTo>
                    <a:cubicBezTo>
                      <a:pt x="2" y="5"/>
                      <a:pt x="0" y="6"/>
                      <a:pt x="1" y="5"/>
                    </a:cubicBezTo>
                    <a:cubicBezTo>
                      <a:pt x="1" y="4"/>
                      <a:pt x="3" y="5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9" y="0"/>
                      <a:pt x="11" y="0"/>
                      <a:pt x="12" y="1"/>
                    </a:cubicBezTo>
                    <a:cubicBezTo>
                      <a:pt x="13" y="1"/>
                      <a:pt x="14" y="2"/>
                      <a:pt x="15" y="2"/>
                    </a:cubicBezTo>
                    <a:cubicBezTo>
                      <a:pt x="15" y="2"/>
                      <a:pt x="15" y="2"/>
                      <a:pt x="16" y="2"/>
                    </a:cubicBezTo>
                    <a:cubicBezTo>
                      <a:pt x="16" y="3"/>
                      <a:pt x="15" y="4"/>
                      <a:pt x="14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3" name="Freeform 498"/>
              <p:cNvSpPr>
                <a:spLocks noChangeArrowheads="1"/>
              </p:cNvSpPr>
              <p:nvPr/>
            </p:nvSpPr>
            <p:spPr bwMode="auto">
              <a:xfrm>
                <a:off x="1017588" y="334962"/>
                <a:ext cx="42863" cy="30163"/>
              </a:xfrm>
              <a:custGeom>
                <a:gdLst>
                  <a:gd name="T0" fmla="*/ 2147483646 w 11"/>
                  <a:gd name="T1" fmla="*/ 2147483646 h 8"/>
                  <a:gd name="T2" fmla="*/ 2147483646 w 11"/>
                  <a:gd name="T3" fmla="*/ 2147483646 h 8"/>
                  <a:gd name="T4" fmla="*/ 2147483646 w 11"/>
                  <a:gd name="T5" fmla="*/ 2147483646 h 8"/>
                  <a:gd name="T6" fmla="*/ 2147483646 w 11"/>
                  <a:gd name="T7" fmla="*/ 2147483646 h 8"/>
                  <a:gd name="T8" fmla="*/ 2147483646 w 11"/>
                  <a:gd name="T9" fmla="*/ 2147483646 h 8"/>
                  <a:gd name="T10" fmla="*/ 2147483646 w 11"/>
                  <a:gd name="T11" fmla="*/ 2147483646 h 8"/>
                  <a:gd name="T12" fmla="*/ 2147483646 w 11"/>
                  <a:gd name="T13" fmla="*/ 2147483646 h 8"/>
                  <a:gd name="T14" fmla="*/ 2147483646 w 11"/>
                  <a:gd name="T15" fmla="*/ 2147483646 h 8"/>
                  <a:gd name="T16" fmla="*/ 2147483646 w 11"/>
                  <a:gd name="T17" fmla="*/ 2147483646 h 8"/>
                  <a:gd name="T18" fmla="*/ 2147483646 w 11"/>
                  <a:gd name="T19" fmla="*/ 0 h 8"/>
                  <a:gd name="T20" fmla="*/ 2147483646 w 11"/>
                  <a:gd name="T21" fmla="*/ 0 h 8"/>
                  <a:gd name="T22" fmla="*/ 2147483646 w 11"/>
                  <a:gd name="T23" fmla="*/ 0 h 8"/>
                  <a:gd name="T24" fmla="*/ 2147483646 w 11"/>
                  <a:gd name="T25" fmla="*/ 2147483646 h 8"/>
                  <a:gd name="T26" fmla="*/ 2147483646 w 11"/>
                  <a:gd name="T27" fmla="*/ 0 h 8"/>
                  <a:gd name="T28" fmla="*/ 2147483646 w 11"/>
                  <a:gd name="T29" fmla="*/ 0 h 8"/>
                  <a:gd name="T30" fmla="*/ 2147483646 w 11"/>
                  <a:gd name="T31" fmla="*/ 2147483646 h 8"/>
                  <a:gd name="T32" fmla="*/ 2147483646 w 11"/>
                  <a:gd name="T33" fmla="*/ 2147483646 h 8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1"/>
                  <a:gd name="T52" fmla="*/ 0 h 8"/>
                  <a:gd name="T53" fmla="*/ 11 w 11"/>
                  <a:gd name="T54" fmla="*/ 8 h 8"/>
                </a:gdLst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1" h="8">
                    <a:moveTo>
                      <a:pt x="10" y="4"/>
                    </a:moveTo>
                    <a:cubicBezTo>
                      <a:pt x="10" y="5"/>
                      <a:pt x="10" y="5"/>
                      <a:pt x="9" y="5"/>
                    </a:cubicBezTo>
                    <a:cubicBezTo>
                      <a:pt x="8" y="6"/>
                      <a:pt x="7" y="7"/>
                      <a:pt x="6" y="7"/>
                    </a:cubicBezTo>
                    <a:cubicBezTo>
                      <a:pt x="5" y="8"/>
                      <a:pt x="4" y="6"/>
                      <a:pt x="3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0" y="5"/>
                      <a:pt x="0" y="4"/>
                      <a:pt x="1" y="4"/>
                    </a:cubicBezTo>
                    <a:cubicBezTo>
                      <a:pt x="0" y="3"/>
                      <a:pt x="1" y="2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0"/>
                      <a:pt x="5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9" y="0"/>
                      <a:pt x="9" y="1"/>
                      <a:pt x="10" y="2"/>
                    </a:cubicBezTo>
                    <a:cubicBezTo>
                      <a:pt x="10" y="2"/>
                      <a:pt x="11" y="3"/>
                      <a:pt x="10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4" name="Freeform 499"/>
              <p:cNvSpPr>
                <a:spLocks noChangeArrowheads="1"/>
              </p:cNvSpPr>
              <p:nvPr/>
            </p:nvSpPr>
            <p:spPr bwMode="auto">
              <a:xfrm>
                <a:off x="1044575" y="411162"/>
                <a:ext cx="30163" cy="30163"/>
              </a:xfrm>
              <a:custGeom>
                <a:gdLst>
                  <a:gd name="T0" fmla="*/ 2147483646 w 8"/>
                  <a:gd name="T1" fmla="*/ 2147483646 h 8"/>
                  <a:gd name="T2" fmla="*/ 2147483646 w 8"/>
                  <a:gd name="T3" fmla="*/ 2147483646 h 8"/>
                  <a:gd name="T4" fmla="*/ 2147483646 w 8"/>
                  <a:gd name="T5" fmla="*/ 2147483646 h 8"/>
                  <a:gd name="T6" fmla="*/ 2147483646 w 8"/>
                  <a:gd name="T7" fmla="*/ 2147483646 h 8"/>
                  <a:gd name="T8" fmla="*/ 0 w 8"/>
                  <a:gd name="T9" fmla="*/ 2147483646 h 8"/>
                  <a:gd name="T10" fmla="*/ 2147483646 w 8"/>
                  <a:gd name="T11" fmla="*/ 2147483646 h 8"/>
                  <a:gd name="T12" fmla="*/ 2147483646 w 8"/>
                  <a:gd name="T13" fmla="*/ 2147483646 h 8"/>
                  <a:gd name="T14" fmla="*/ 2147483646 w 8"/>
                  <a:gd name="T15" fmla="*/ 2147483646 h 8"/>
                  <a:gd name="T16" fmla="*/ 2147483646 w 8"/>
                  <a:gd name="T17" fmla="*/ 0 h 8"/>
                  <a:gd name="T18" fmla="*/ 2147483646 w 8"/>
                  <a:gd name="T19" fmla="*/ 2147483646 h 8"/>
                  <a:gd name="T20" fmla="*/ 2147483646 w 8"/>
                  <a:gd name="T21" fmla="*/ 2147483646 h 8"/>
                  <a:gd name="T22" fmla="*/ 2147483646 w 8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"/>
                  <a:gd name="T37" fmla="*/ 0 h 8"/>
                  <a:gd name="T38" fmla="*/ 8 w 8"/>
                  <a:gd name="T39" fmla="*/ 8 h 8"/>
                </a:gdLst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" h="8">
                    <a:moveTo>
                      <a:pt x="7" y="3"/>
                    </a:moveTo>
                    <a:cubicBezTo>
                      <a:pt x="8" y="3"/>
                      <a:pt x="7" y="4"/>
                      <a:pt x="7" y="5"/>
                    </a:cubicBezTo>
                    <a:cubicBezTo>
                      <a:pt x="6" y="6"/>
                      <a:pt x="6" y="7"/>
                      <a:pt x="5" y="7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7"/>
                      <a:pt x="0" y="6"/>
                      <a:pt x="0" y="5"/>
                    </a:cubicBezTo>
                    <a:cubicBezTo>
                      <a:pt x="0" y="5"/>
                      <a:pt x="0" y="4"/>
                      <a:pt x="1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6" y="2"/>
                      <a:pt x="8" y="1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5" name="Freeform 500"/>
              <p:cNvSpPr>
                <a:spLocks noChangeArrowheads="1"/>
              </p:cNvSpPr>
              <p:nvPr/>
            </p:nvSpPr>
            <p:spPr bwMode="auto">
              <a:xfrm>
                <a:off x="901700" y="123825"/>
                <a:ext cx="68263" cy="68263"/>
              </a:xfrm>
              <a:custGeom>
                <a:gdLst>
                  <a:gd name="T0" fmla="*/ 2147483646 w 18"/>
                  <a:gd name="T1" fmla="*/ 2147483646 h 18"/>
                  <a:gd name="T2" fmla="*/ 2147483646 w 18"/>
                  <a:gd name="T3" fmla="*/ 2147483646 h 18"/>
                  <a:gd name="T4" fmla="*/ 2147483646 w 18"/>
                  <a:gd name="T5" fmla="*/ 2147483646 h 18"/>
                  <a:gd name="T6" fmla="*/ 2147483646 w 18"/>
                  <a:gd name="T7" fmla="*/ 2147483646 h 18"/>
                  <a:gd name="T8" fmla="*/ 2147483646 w 18"/>
                  <a:gd name="T9" fmla="*/ 2147483646 h 18"/>
                  <a:gd name="T10" fmla="*/ 2147483646 w 18"/>
                  <a:gd name="T11" fmla="*/ 2147483646 h 18"/>
                  <a:gd name="T12" fmla="*/ 2147483646 w 18"/>
                  <a:gd name="T13" fmla="*/ 2147483646 h 18"/>
                  <a:gd name="T14" fmla="*/ 2147483646 w 18"/>
                  <a:gd name="T15" fmla="*/ 2147483646 h 18"/>
                  <a:gd name="T16" fmla="*/ 2147483646 w 18"/>
                  <a:gd name="T17" fmla="*/ 2147483646 h 18"/>
                  <a:gd name="T18" fmla="*/ 2147483646 w 18"/>
                  <a:gd name="T19" fmla="*/ 2147483646 h 18"/>
                  <a:gd name="T20" fmla="*/ 2147483646 w 18"/>
                  <a:gd name="T21" fmla="*/ 2147483646 h 18"/>
                  <a:gd name="T22" fmla="*/ 2147483646 w 18"/>
                  <a:gd name="T23" fmla="*/ 2147483646 h 18"/>
                  <a:gd name="T24" fmla="*/ 2147483646 w 18"/>
                  <a:gd name="T25" fmla="*/ 2147483646 h 18"/>
                  <a:gd name="T26" fmla="*/ 2147483646 w 18"/>
                  <a:gd name="T27" fmla="*/ 2147483646 h 18"/>
                  <a:gd name="T28" fmla="*/ 2147483646 w 18"/>
                  <a:gd name="T29" fmla="*/ 2147483646 h 18"/>
                  <a:gd name="T30" fmla="*/ 0 w 18"/>
                  <a:gd name="T31" fmla="*/ 2147483646 h 18"/>
                  <a:gd name="T32" fmla="*/ 0 w 18"/>
                  <a:gd name="T33" fmla="*/ 2147483646 h 18"/>
                  <a:gd name="T34" fmla="*/ 2147483646 w 18"/>
                  <a:gd name="T35" fmla="*/ 2147483646 h 18"/>
                  <a:gd name="T36" fmla="*/ 2147483646 w 18"/>
                  <a:gd name="T37" fmla="*/ 2147483646 h 18"/>
                  <a:gd name="T38" fmla="*/ 2147483646 w 18"/>
                  <a:gd name="T39" fmla="*/ 2147483646 h 18"/>
                  <a:gd name="T40" fmla="*/ 2147483646 w 18"/>
                  <a:gd name="T41" fmla="*/ 2147483646 h 18"/>
                  <a:gd name="T42" fmla="*/ 2147483646 w 18"/>
                  <a:gd name="T43" fmla="*/ 2147483646 h 18"/>
                  <a:gd name="T44" fmla="*/ 2147483646 w 18"/>
                  <a:gd name="T45" fmla="*/ 2147483646 h 18"/>
                  <a:gd name="T46" fmla="*/ 2147483646 w 18"/>
                  <a:gd name="T47" fmla="*/ 2147483646 h 18"/>
                  <a:gd name="T48" fmla="*/ 2147483646 w 18"/>
                  <a:gd name="T49" fmla="*/ 2147483646 h 18"/>
                  <a:gd name="T50" fmla="*/ 2147483646 w 18"/>
                  <a:gd name="T51" fmla="*/ 2147483646 h 18"/>
                  <a:gd name="T52" fmla="*/ 2147483646 w 18"/>
                  <a:gd name="T53" fmla="*/ 2147483646 h 18"/>
                  <a:gd name="T54" fmla="*/ 2147483646 w 18"/>
                  <a:gd name="T55" fmla="*/ 2147483646 h 18"/>
                  <a:gd name="T56" fmla="*/ 2147483646 w 18"/>
                  <a:gd name="T57" fmla="*/ 2147483646 h 18"/>
                  <a:gd name="T58" fmla="*/ 2147483646 w 18"/>
                  <a:gd name="T59" fmla="*/ 2147483646 h 18"/>
                  <a:gd name="T60" fmla="*/ 2147483646 w 18"/>
                  <a:gd name="T61" fmla="*/ 2147483646 h 18"/>
                  <a:gd name="T62" fmla="*/ 2147483646 w 18"/>
                  <a:gd name="T63" fmla="*/ 2147483646 h 18"/>
                  <a:gd name="T64" fmla="*/ 2147483646 w 18"/>
                  <a:gd name="T65" fmla="*/ 2147483646 h 18"/>
                  <a:gd name="T66" fmla="*/ 2147483646 w 18"/>
                  <a:gd name="T67" fmla="*/ 2147483646 h 18"/>
                  <a:gd name="T68" fmla="*/ 2147483646 w 18"/>
                  <a:gd name="T69" fmla="*/ 2147483646 h 18"/>
                  <a:gd name="T70" fmla="*/ 2147483646 w 18"/>
                  <a:gd name="T71" fmla="*/ 2147483646 h 18"/>
                  <a:gd name="T72" fmla="*/ 2147483646 w 18"/>
                  <a:gd name="T73" fmla="*/ 0 h 18"/>
                  <a:gd name="T74" fmla="*/ 2147483646 w 18"/>
                  <a:gd name="T75" fmla="*/ 0 h 18"/>
                  <a:gd name="T76" fmla="*/ 2147483646 w 18"/>
                  <a:gd name="T77" fmla="*/ 0 h 18"/>
                  <a:gd name="T78" fmla="*/ 2147483646 w 18"/>
                  <a:gd name="T79" fmla="*/ 2147483646 h 18"/>
                  <a:gd name="T80" fmla="*/ 2147483646 w 18"/>
                  <a:gd name="T81" fmla="*/ 2147483646 h 18"/>
                  <a:gd name="T82" fmla="*/ 2147483646 w 18"/>
                  <a:gd name="T83" fmla="*/ 2147483646 h 18"/>
                  <a:gd name="T84" fmla="*/ 2147483646 w 18"/>
                  <a:gd name="T85" fmla="*/ 2147483646 h 18"/>
                  <a:gd name="T86" fmla="*/ 2147483646 w 18"/>
                  <a:gd name="T87" fmla="*/ 2147483646 h 18"/>
                  <a:gd name="T88" fmla="*/ 2147483646 w 18"/>
                  <a:gd name="T89" fmla="*/ 2147483646 h 18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18"/>
                  <a:gd name="T136" fmla="*/ 0 h 18"/>
                  <a:gd name="T137" fmla="*/ 18 w 18"/>
                  <a:gd name="T138" fmla="*/ 18 h 18"/>
                </a:gdLst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18" h="18">
                    <a:moveTo>
                      <a:pt x="17" y="4"/>
                    </a:moveTo>
                    <a:cubicBezTo>
                      <a:pt x="17" y="4"/>
                      <a:pt x="18" y="4"/>
                      <a:pt x="18" y="4"/>
                    </a:cubicBezTo>
                    <a:cubicBezTo>
                      <a:pt x="18" y="5"/>
                      <a:pt x="17" y="5"/>
                      <a:pt x="17" y="5"/>
                    </a:cubicBezTo>
                    <a:cubicBezTo>
                      <a:pt x="18" y="6"/>
                      <a:pt x="17" y="6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8"/>
                      <a:pt x="14" y="8"/>
                      <a:pt x="14" y="9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9"/>
                      <a:pt x="12" y="10"/>
                      <a:pt x="12" y="10"/>
                    </a:cubicBezTo>
                    <a:cubicBezTo>
                      <a:pt x="12" y="11"/>
                      <a:pt x="11" y="10"/>
                      <a:pt x="10" y="10"/>
                    </a:cubicBezTo>
                    <a:cubicBezTo>
                      <a:pt x="10" y="10"/>
                      <a:pt x="10" y="10"/>
                      <a:pt x="10" y="11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4"/>
                      <a:pt x="11" y="15"/>
                      <a:pt x="10" y="15"/>
                    </a:cubicBezTo>
                    <a:cubicBezTo>
                      <a:pt x="9" y="17"/>
                      <a:pt x="7" y="17"/>
                      <a:pt x="5" y="18"/>
                    </a:cubicBezTo>
                    <a:cubicBezTo>
                      <a:pt x="5" y="18"/>
                      <a:pt x="4" y="18"/>
                      <a:pt x="3" y="18"/>
                    </a:cubicBezTo>
                    <a:cubicBezTo>
                      <a:pt x="2" y="18"/>
                      <a:pt x="2" y="17"/>
                      <a:pt x="1" y="17"/>
                    </a:cubicBezTo>
                    <a:cubicBezTo>
                      <a:pt x="0" y="17"/>
                      <a:pt x="1" y="16"/>
                      <a:pt x="0" y="16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0" y="12"/>
                      <a:pt x="2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3" y="11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10"/>
                      <a:pt x="2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9"/>
                      <a:pt x="2" y="10"/>
                      <a:pt x="3" y="9"/>
                    </a:cubicBezTo>
                    <a:cubicBezTo>
                      <a:pt x="2" y="8"/>
                      <a:pt x="2" y="8"/>
                      <a:pt x="1" y="8"/>
                    </a:cubicBezTo>
                    <a:cubicBezTo>
                      <a:pt x="0" y="7"/>
                      <a:pt x="2" y="6"/>
                      <a:pt x="2" y="6"/>
                    </a:cubicBezTo>
                    <a:cubicBezTo>
                      <a:pt x="2" y="5"/>
                      <a:pt x="1" y="5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0"/>
                      <a:pt x="11" y="0"/>
                    </a:cubicBezTo>
                    <a:cubicBezTo>
                      <a:pt x="12" y="1"/>
                      <a:pt x="12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0"/>
                      <a:pt x="15" y="1"/>
                    </a:cubicBezTo>
                    <a:cubicBezTo>
                      <a:pt x="15" y="1"/>
                      <a:pt x="15" y="1"/>
                      <a:pt x="16" y="2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8" y="3"/>
                      <a:pt x="17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6" name="Freeform 501"/>
              <p:cNvSpPr>
                <a:spLocks noChangeArrowheads="1"/>
              </p:cNvSpPr>
              <p:nvPr/>
            </p:nvSpPr>
            <p:spPr bwMode="auto">
              <a:xfrm>
                <a:off x="984250" y="268287"/>
                <a:ext cx="22225" cy="14288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2147483646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1" y="2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6" y="2"/>
                      <a:pt x="5" y="2"/>
                    </a:cubicBezTo>
                    <a:cubicBezTo>
                      <a:pt x="4" y="3"/>
                      <a:pt x="4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7" name="Freeform 502"/>
              <p:cNvSpPr>
                <a:spLocks noChangeArrowheads="1"/>
              </p:cNvSpPr>
              <p:nvPr/>
            </p:nvSpPr>
            <p:spPr bwMode="auto">
              <a:xfrm>
                <a:off x="981075" y="255587"/>
                <a:ext cx="11113" cy="12700"/>
              </a:xfrm>
              <a:custGeom>
                <a:gdLst>
                  <a:gd name="T0" fmla="*/ 2147483646 w 3"/>
                  <a:gd name="T1" fmla="*/ 2147483646 h 3"/>
                  <a:gd name="T2" fmla="*/ 2147483646 w 3"/>
                  <a:gd name="T3" fmla="*/ 2147483646 h 3"/>
                  <a:gd name="T4" fmla="*/ 0 w 3"/>
                  <a:gd name="T5" fmla="*/ 2147483646 h 3"/>
                  <a:gd name="T6" fmla="*/ 0 w 3"/>
                  <a:gd name="T7" fmla="*/ 2147483646 h 3"/>
                  <a:gd name="T8" fmla="*/ 2147483646 w 3"/>
                  <a:gd name="T9" fmla="*/ 2147483646 h 3"/>
                  <a:gd name="T10" fmla="*/ 2147483646 w 3"/>
                  <a:gd name="T11" fmla="*/ 2147483646 h 3"/>
                  <a:gd name="T12" fmla="*/ 2147483646 w 3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3"/>
                  <a:gd name="T23" fmla="*/ 3 w 3"/>
                  <a:gd name="T24" fmla="*/ 3 h 3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3">
                    <a:moveTo>
                      <a:pt x="3" y="3"/>
                    </a:move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2"/>
                      <a:pt x="3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8" name="Freeform 503"/>
              <p:cNvSpPr>
                <a:spLocks noChangeArrowheads="1"/>
              </p:cNvSpPr>
              <p:nvPr/>
            </p:nvSpPr>
            <p:spPr bwMode="auto">
              <a:xfrm>
                <a:off x="1000125" y="323850"/>
                <a:ext cx="17463" cy="11113"/>
              </a:xfrm>
              <a:custGeom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2147483646 w 5"/>
                  <a:gd name="T11" fmla="*/ 2147483646 h 3"/>
                  <a:gd name="T12" fmla="*/ 2147483646 w 5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3"/>
                  <a:gd name="T23" fmla="*/ 5 w 5"/>
                  <a:gd name="T24" fmla="*/ 3 h 3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3">
                    <a:moveTo>
                      <a:pt x="4" y="3"/>
                    </a:move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0"/>
                      <a:pt x="4" y="1"/>
                      <a:pt x="4" y="1"/>
                    </a:cubicBezTo>
                    <a:cubicBezTo>
                      <a:pt x="5" y="2"/>
                      <a:pt x="4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199" name="Freeform 504"/>
              <p:cNvSpPr>
                <a:spLocks noChangeArrowheads="1"/>
              </p:cNvSpPr>
              <p:nvPr/>
            </p:nvSpPr>
            <p:spPr bwMode="auto">
              <a:xfrm>
                <a:off x="962025" y="241300"/>
                <a:ext cx="19050" cy="11113"/>
              </a:xfrm>
              <a:custGeom>
                <a:gdLst>
                  <a:gd name="T0" fmla="*/ 2147483646 w 5"/>
                  <a:gd name="T1" fmla="*/ 2147483646 h 3"/>
                  <a:gd name="T2" fmla="*/ 2147483646 w 5"/>
                  <a:gd name="T3" fmla="*/ 2147483646 h 3"/>
                  <a:gd name="T4" fmla="*/ 2147483646 w 5"/>
                  <a:gd name="T5" fmla="*/ 2147483646 h 3"/>
                  <a:gd name="T6" fmla="*/ 2147483646 w 5"/>
                  <a:gd name="T7" fmla="*/ 2147483646 h 3"/>
                  <a:gd name="T8" fmla="*/ 2147483646 w 5"/>
                  <a:gd name="T9" fmla="*/ 2147483646 h 3"/>
                  <a:gd name="T10" fmla="*/ 0 w 5"/>
                  <a:gd name="T11" fmla="*/ 2147483646 h 3"/>
                  <a:gd name="T12" fmla="*/ 2147483646 w 5"/>
                  <a:gd name="T13" fmla="*/ 0 h 3"/>
                  <a:gd name="T14" fmla="*/ 2147483646 w 5"/>
                  <a:gd name="T15" fmla="*/ 0 h 3"/>
                  <a:gd name="T16" fmla="*/ 2147483646 w 5"/>
                  <a:gd name="T17" fmla="*/ 2147483646 h 3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5"/>
                  <a:gd name="T28" fmla="*/ 0 h 3"/>
                  <a:gd name="T29" fmla="*/ 5 w 5"/>
                  <a:gd name="T30" fmla="*/ 3 h 3"/>
                </a:gdLst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5" h="3">
                    <a:moveTo>
                      <a:pt x="4" y="3"/>
                    </a:move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0" name="Freeform 505"/>
              <p:cNvSpPr>
                <a:spLocks noChangeArrowheads="1"/>
              </p:cNvSpPr>
              <p:nvPr/>
            </p:nvSpPr>
            <p:spPr bwMode="auto">
              <a:xfrm>
                <a:off x="928688" y="200025"/>
                <a:ext cx="41275" cy="33338"/>
              </a:xfrm>
              <a:custGeom>
                <a:gdLst>
                  <a:gd name="T0" fmla="*/ 2147483646 w 11"/>
                  <a:gd name="T1" fmla="*/ 2147483646 h 9"/>
                  <a:gd name="T2" fmla="*/ 2147483646 w 11"/>
                  <a:gd name="T3" fmla="*/ 2147483646 h 9"/>
                  <a:gd name="T4" fmla="*/ 2147483646 w 11"/>
                  <a:gd name="T5" fmla="*/ 2147483646 h 9"/>
                  <a:gd name="T6" fmla="*/ 2147483646 w 11"/>
                  <a:gd name="T7" fmla="*/ 2147483646 h 9"/>
                  <a:gd name="T8" fmla="*/ 2147483646 w 11"/>
                  <a:gd name="T9" fmla="*/ 2147483646 h 9"/>
                  <a:gd name="T10" fmla="*/ 2147483646 w 11"/>
                  <a:gd name="T11" fmla="*/ 2147483646 h 9"/>
                  <a:gd name="T12" fmla="*/ 2147483646 w 11"/>
                  <a:gd name="T13" fmla="*/ 2147483646 h 9"/>
                  <a:gd name="T14" fmla="*/ 2147483646 w 11"/>
                  <a:gd name="T15" fmla="*/ 2147483646 h 9"/>
                  <a:gd name="T16" fmla="*/ 2147483646 w 11"/>
                  <a:gd name="T17" fmla="*/ 2147483646 h 9"/>
                  <a:gd name="T18" fmla="*/ 2147483646 w 11"/>
                  <a:gd name="T19" fmla="*/ 2147483646 h 9"/>
                  <a:gd name="T20" fmla="*/ 2147483646 w 11"/>
                  <a:gd name="T21" fmla="*/ 2147483646 h 9"/>
                  <a:gd name="T22" fmla="*/ 2147483646 w 11"/>
                  <a:gd name="T23" fmla="*/ 2147483646 h 9"/>
                  <a:gd name="T24" fmla="*/ 2147483646 w 11"/>
                  <a:gd name="T25" fmla="*/ 2147483646 h 9"/>
                  <a:gd name="T26" fmla="*/ 2147483646 w 11"/>
                  <a:gd name="T27" fmla="*/ 2147483646 h 9"/>
                  <a:gd name="T28" fmla="*/ 2147483646 w 11"/>
                  <a:gd name="T29" fmla="*/ 2147483646 h 9"/>
                  <a:gd name="T30" fmla="*/ 2147483646 w 11"/>
                  <a:gd name="T31" fmla="*/ 2147483646 h 9"/>
                  <a:gd name="T32" fmla="*/ 2147483646 w 11"/>
                  <a:gd name="T33" fmla="*/ 0 h 9"/>
                  <a:gd name="T34" fmla="*/ 2147483646 w 11"/>
                  <a:gd name="T35" fmla="*/ 0 h 9"/>
                  <a:gd name="T36" fmla="*/ 2147483646 w 11"/>
                  <a:gd name="T37" fmla="*/ 2147483646 h 9"/>
                  <a:gd name="T38" fmla="*/ 2147483646 w 11"/>
                  <a:gd name="T39" fmla="*/ 2147483646 h 9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1"/>
                  <a:gd name="T61" fmla="*/ 0 h 9"/>
                  <a:gd name="T62" fmla="*/ 11 w 11"/>
                  <a:gd name="T63" fmla="*/ 9 h 9"/>
                </a:gdLst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1" h="9">
                    <a:moveTo>
                      <a:pt x="9" y="4"/>
                    </a:moveTo>
                    <a:cubicBezTo>
                      <a:pt x="10" y="4"/>
                      <a:pt x="9" y="5"/>
                      <a:pt x="9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0" y="8"/>
                      <a:pt x="10" y="8"/>
                      <a:pt x="9" y="9"/>
                    </a:cubicBezTo>
                    <a:cubicBezTo>
                      <a:pt x="8" y="9"/>
                      <a:pt x="7" y="9"/>
                      <a:pt x="7" y="9"/>
                    </a:cubicBezTo>
                    <a:cubicBezTo>
                      <a:pt x="6" y="9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1" y="6"/>
                      <a:pt x="2" y="4"/>
                      <a:pt x="1" y="3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7" y="1"/>
                      <a:pt x="8" y="0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3"/>
                      <a:pt x="9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1" name="Freeform 506"/>
              <p:cNvSpPr>
                <a:spLocks noChangeArrowheads="1"/>
              </p:cNvSpPr>
              <p:nvPr/>
            </p:nvSpPr>
            <p:spPr bwMode="auto">
              <a:xfrm>
                <a:off x="912813" y="252412"/>
                <a:ext cx="63500" cy="30163"/>
              </a:xfrm>
              <a:custGeom>
                <a:gdLst>
                  <a:gd name="T0" fmla="*/ 2147483646 w 17"/>
                  <a:gd name="T1" fmla="*/ 2147483646 h 8"/>
                  <a:gd name="T2" fmla="*/ 2147483646 w 17"/>
                  <a:gd name="T3" fmla="*/ 2147483646 h 8"/>
                  <a:gd name="T4" fmla="*/ 2147483646 w 17"/>
                  <a:gd name="T5" fmla="*/ 2147483646 h 8"/>
                  <a:gd name="T6" fmla="*/ 2147483646 w 17"/>
                  <a:gd name="T7" fmla="*/ 2147483646 h 8"/>
                  <a:gd name="T8" fmla="*/ 2147483646 w 17"/>
                  <a:gd name="T9" fmla="*/ 2147483646 h 8"/>
                  <a:gd name="T10" fmla="*/ 2147483646 w 17"/>
                  <a:gd name="T11" fmla="*/ 2147483646 h 8"/>
                  <a:gd name="T12" fmla="*/ 2147483646 w 17"/>
                  <a:gd name="T13" fmla="*/ 2147483646 h 8"/>
                  <a:gd name="T14" fmla="*/ 2147483646 w 17"/>
                  <a:gd name="T15" fmla="*/ 2147483646 h 8"/>
                  <a:gd name="T16" fmla="*/ 2147483646 w 17"/>
                  <a:gd name="T17" fmla="*/ 2147483646 h 8"/>
                  <a:gd name="T18" fmla="*/ 2147483646 w 17"/>
                  <a:gd name="T19" fmla="*/ 2147483646 h 8"/>
                  <a:gd name="T20" fmla="*/ 0 w 17"/>
                  <a:gd name="T21" fmla="*/ 2147483646 h 8"/>
                  <a:gd name="T22" fmla="*/ 2147483646 w 17"/>
                  <a:gd name="T23" fmla="*/ 2147483646 h 8"/>
                  <a:gd name="T24" fmla="*/ 2147483646 w 17"/>
                  <a:gd name="T25" fmla="*/ 0 h 8"/>
                  <a:gd name="T26" fmla="*/ 2147483646 w 17"/>
                  <a:gd name="T27" fmla="*/ 0 h 8"/>
                  <a:gd name="T28" fmla="*/ 2147483646 w 17"/>
                  <a:gd name="T29" fmla="*/ 2147483646 h 8"/>
                  <a:gd name="T30" fmla="*/ 2147483646 w 17"/>
                  <a:gd name="T31" fmla="*/ 2147483646 h 8"/>
                  <a:gd name="T32" fmla="*/ 2147483646 w 17"/>
                  <a:gd name="T33" fmla="*/ 2147483646 h 8"/>
                  <a:gd name="T34" fmla="*/ 2147483646 w 17"/>
                  <a:gd name="T35" fmla="*/ 2147483646 h 8"/>
                  <a:gd name="T36" fmla="*/ 2147483646 w 17"/>
                  <a:gd name="T37" fmla="*/ 2147483646 h 8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w 17"/>
                  <a:gd name="T58" fmla="*/ 0 h 8"/>
                  <a:gd name="T59" fmla="*/ 17 w 17"/>
                  <a:gd name="T60" fmla="*/ 8 h 8"/>
                </a:gdLst>
                <a:cxnLst>
                  <a:cxn ang="T38">
                    <a:pos x="T0" y="T1"/>
                  </a:cxn>
                  <a:cxn ang="T39">
                    <a:pos x="T2" y="T3"/>
                  </a:cxn>
                  <a:cxn ang="T40">
                    <a:pos x="T4" y="T5"/>
                  </a:cxn>
                  <a:cxn ang="T41">
                    <a:pos x="T6" y="T7"/>
                  </a:cxn>
                  <a:cxn ang="T42">
                    <a:pos x="T8" y="T9"/>
                  </a:cxn>
                  <a:cxn ang="T43">
                    <a:pos x="T10" y="T11"/>
                  </a:cxn>
                  <a:cxn ang="T44">
                    <a:pos x="T12" y="T13"/>
                  </a:cxn>
                  <a:cxn ang="T45">
                    <a:pos x="T14" y="T15"/>
                  </a:cxn>
                  <a:cxn ang="T46">
                    <a:pos x="T16" y="T17"/>
                  </a:cxn>
                  <a:cxn ang="T47">
                    <a:pos x="T18" y="T19"/>
                  </a:cxn>
                  <a:cxn ang="T48">
                    <a:pos x="T20" y="T21"/>
                  </a:cxn>
                  <a:cxn ang="T49">
                    <a:pos x="T22" y="T23"/>
                  </a:cxn>
                  <a:cxn ang="T50">
                    <a:pos x="T24" y="T25"/>
                  </a:cxn>
                  <a:cxn ang="T51">
                    <a:pos x="T26" y="T27"/>
                  </a:cxn>
                  <a:cxn ang="T52">
                    <a:pos x="T28" y="T29"/>
                  </a:cxn>
                  <a:cxn ang="T53">
                    <a:pos x="T30" y="T31"/>
                  </a:cxn>
                  <a:cxn ang="T54">
                    <a:pos x="T32" y="T33"/>
                  </a:cxn>
                  <a:cxn ang="T55">
                    <a:pos x="T34" y="T35"/>
                  </a:cxn>
                  <a:cxn ang="T56">
                    <a:pos x="T36" y="T37"/>
                  </a:cxn>
                </a:cxnLst>
                <a:rect l="T57" t="T58" r="T59" b="T60"/>
                <a:pathLst>
                  <a:path w="17" h="8">
                    <a:moveTo>
                      <a:pt x="14" y="7"/>
                    </a:moveTo>
                    <a:cubicBezTo>
                      <a:pt x="13" y="8"/>
                      <a:pt x="12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6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3" y="1"/>
                      <a:pt x="5" y="1"/>
                      <a:pt x="6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1" y="2"/>
                      <a:pt x="11" y="3"/>
                      <a:pt x="12" y="3"/>
                    </a:cubicBezTo>
                    <a:cubicBezTo>
                      <a:pt x="13" y="2"/>
                      <a:pt x="15" y="3"/>
                      <a:pt x="16" y="3"/>
                    </a:cubicBezTo>
                    <a:cubicBezTo>
                      <a:pt x="16" y="4"/>
                      <a:pt x="17" y="4"/>
                      <a:pt x="16" y="5"/>
                    </a:cubicBezTo>
                    <a:cubicBezTo>
                      <a:pt x="16" y="6"/>
                      <a:pt x="15" y="7"/>
                      <a:pt x="14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2" name="Freeform 507"/>
              <p:cNvSpPr>
                <a:spLocks noChangeArrowheads="1"/>
              </p:cNvSpPr>
              <p:nvPr/>
            </p:nvSpPr>
            <p:spPr bwMode="auto">
              <a:xfrm>
                <a:off x="969963" y="331787"/>
                <a:ext cx="25400" cy="19050"/>
              </a:xfrm>
              <a:custGeom>
                <a:gdLst>
                  <a:gd name="T0" fmla="*/ 2147483646 w 7"/>
                  <a:gd name="T1" fmla="*/ 2147483646 h 5"/>
                  <a:gd name="T2" fmla="*/ 2147483646 w 7"/>
                  <a:gd name="T3" fmla="*/ 2147483646 h 5"/>
                  <a:gd name="T4" fmla="*/ 2147483646 w 7"/>
                  <a:gd name="T5" fmla="*/ 2147483646 h 5"/>
                  <a:gd name="T6" fmla="*/ 0 w 7"/>
                  <a:gd name="T7" fmla="*/ 2147483646 h 5"/>
                  <a:gd name="T8" fmla="*/ 2147483646 w 7"/>
                  <a:gd name="T9" fmla="*/ 2147483646 h 5"/>
                  <a:gd name="T10" fmla="*/ 2147483646 w 7"/>
                  <a:gd name="T11" fmla="*/ 2147483646 h 5"/>
                  <a:gd name="T12" fmla="*/ 2147483646 w 7"/>
                  <a:gd name="T13" fmla="*/ 2147483646 h 5"/>
                  <a:gd name="T14" fmla="*/ 2147483646 w 7"/>
                  <a:gd name="T15" fmla="*/ 2147483646 h 5"/>
                  <a:gd name="T16" fmla="*/ 2147483646 w 7"/>
                  <a:gd name="T17" fmla="*/ 2147483646 h 5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5"/>
                  <a:gd name="T29" fmla="*/ 7 w 7"/>
                  <a:gd name="T30" fmla="*/ 5 h 5"/>
                </a:gdLst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5">
                    <a:moveTo>
                      <a:pt x="6" y="3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5" y="1"/>
                      <a:pt x="7" y="1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3" name="Freeform 508"/>
              <p:cNvSpPr>
                <a:spLocks noChangeArrowheads="1"/>
              </p:cNvSpPr>
              <p:nvPr/>
            </p:nvSpPr>
            <p:spPr bwMode="auto">
              <a:xfrm>
                <a:off x="608013" y="63500"/>
                <a:ext cx="290513" cy="180975"/>
              </a:xfrm>
              <a:custGeom>
                <a:gdLst>
                  <a:gd name="T0" fmla="*/ 2147483646 w 77"/>
                  <a:gd name="T1" fmla="*/ 2147483646 h 48"/>
                  <a:gd name="T2" fmla="*/ 2147483646 w 77"/>
                  <a:gd name="T3" fmla="*/ 2147483646 h 48"/>
                  <a:gd name="T4" fmla="*/ 2147483646 w 77"/>
                  <a:gd name="T5" fmla="*/ 2147483646 h 48"/>
                  <a:gd name="T6" fmla="*/ 2147483646 w 77"/>
                  <a:gd name="T7" fmla="*/ 2147483646 h 48"/>
                  <a:gd name="T8" fmla="*/ 2147483646 w 77"/>
                  <a:gd name="T9" fmla="*/ 2147483646 h 48"/>
                  <a:gd name="T10" fmla="*/ 2147483646 w 77"/>
                  <a:gd name="T11" fmla="*/ 2147483646 h 48"/>
                  <a:gd name="T12" fmla="*/ 2147483646 w 77"/>
                  <a:gd name="T13" fmla="*/ 2147483646 h 48"/>
                  <a:gd name="T14" fmla="*/ 2147483646 w 77"/>
                  <a:gd name="T15" fmla="*/ 2147483646 h 48"/>
                  <a:gd name="T16" fmla="*/ 2147483646 w 77"/>
                  <a:gd name="T17" fmla="*/ 2147483646 h 48"/>
                  <a:gd name="T18" fmla="*/ 2147483646 w 77"/>
                  <a:gd name="T19" fmla="*/ 2147483646 h 48"/>
                  <a:gd name="T20" fmla="*/ 2147483646 w 77"/>
                  <a:gd name="T21" fmla="*/ 2147483646 h 48"/>
                  <a:gd name="T22" fmla="*/ 2147483646 w 77"/>
                  <a:gd name="T23" fmla="*/ 2147483646 h 48"/>
                  <a:gd name="T24" fmla="*/ 2147483646 w 77"/>
                  <a:gd name="T25" fmla="*/ 2147483646 h 48"/>
                  <a:gd name="T26" fmla="*/ 2147483646 w 77"/>
                  <a:gd name="T27" fmla="*/ 2147483646 h 48"/>
                  <a:gd name="T28" fmla="*/ 2147483646 w 77"/>
                  <a:gd name="T29" fmla="*/ 2147483646 h 48"/>
                  <a:gd name="T30" fmla="*/ 2147483646 w 77"/>
                  <a:gd name="T31" fmla="*/ 2147483646 h 48"/>
                  <a:gd name="T32" fmla="*/ 2147483646 w 77"/>
                  <a:gd name="T33" fmla="*/ 2147483646 h 48"/>
                  <a:gd name="T34" fmla="*/ 2147483646 w 77"/>
                  <a:gd name="T35" fmla="*/ 2147483646 h 48"/>
                  <a:gd name="T36" fmla="*/ 2147483646 w 77"/>
                  <a:gd name="T37" fmla="*/ 2147483646 h 48"/>
                  <a:gd name="T38" fmla="*/ 2147483646 w 77"/>
                  <a:gd name="T39" fmla="*/ 2147483646 h 48"/>
                  <a:gd name="T40" fmla="*/ 2147483646 w 77"/>
                  <a:gd name="T41" fmla="*/ 2147483646 h 48"/>
                  <a:gd name="T42" fmla="*/ 0 w 77"/>
                  <a:gd name="T43" fmla="*/ 2147483646 h 48"/>
                  <a:gd name="T44" fmla="*/ 2147483646 w 77"/>
                  <a:gd name="T45" fmla="*/ 2147483646 h 48"/>
                  <a:gd name="T46" fmla="*/ 2147483646 w 77"/>
                  <a:gd name="T47" fmla="*/ 2147483646 h 48"/>
                  <a:gd name="T48" fmla="*/ 2147483646 w 77"/>
                  <a:gd name="T49" fmla="*/ 2147483646 h 48"/>
                  <a:gd name="T50" fmla="*/ 2147483646 w 77"/>
                  <a:gd name="T51" fmla="*/ 2147483646 h 48"/>
                  <a:gd name="T52" fmla="*/ 2147483646 w 77"/>
                  <a:gd name="T53" fmla="*/ 2147483646 h 48"/>
                  <a:gd name="T54" fmla="*/ 2147483646 w 77"/>
                  <a:gd name="T55" fmla="*/ 2147483646 h 48"/>
                  <a:gd name="T56" fmla="*/ 2147483646 w 77"/>
                  <a:gd name="T57" fmla="*/ 2147483646 h 48"/>
                  <a:gd name="T58" fmla="*/ 2147483646 w 77"/>
                  <a:gd name="T59" fmla="*/ 2147483646 h 48"/>
                  <a:gd name="T60" fmla="*/ 2147483646 w 77"/>
                  <a:gd name="T61" fmla="*/ 2147483646 h 48"/>
                  <a:gd name="T62" fmla="*/ 2147483646 w 77"/>
                  <a:gd name="T63" fmla="*/ 2147483646 h 48"/>
                  <a:gd name="T64" fmla="*/ 2147483646 w 77"/>
                  <a:gd name="T65" fmla="*/ 2147483646 h 48"/>
                  <a:gd name="T66" fmla="*/ 2147483646 w 77"/>
                  <a:gd name="T67" fmla="*/ 2147483646 h 48"/>
                  <a:gd name="T68" fmla="*/ 2147483646 w 77"/>
                  <a:gd name="T69" fmla="*/ 2147483646 h 48"/>
                  <a:gd name="T70" fmla="*/ 2147483646 w 77"/>
                  <a:gd name="T71" fmla="*/ 2147483646 h 48"/>
                  <a:gd name="T72" fmla="*/ 2147483646 w 77"/>
                  <a:gd name="T73" fmla="*/ 2147483646 h 48"/>
                  <a:gd name="T74" fmla="*/ 2147483646 w 77"/>
                  <a:gd name="T75" fmla="*/ 2147483646 h 48"/>
                  <a:gd name="T76" fmla="*/ 2147483646 w 77"/>
                  <a:gd name="T77" fmla="*/ 2147483646 h 48"/>
                  <a:gd name="T78" fmla="*/ 2147483646 w 77"/>
                  <a:gd name="T79" fmla="*/ 2147483646 h 48"/>
                  <a:gd name="T80" fmla="*/ 2147483646 w 77"/>
                  <a:gd name="T81" fmla="*/ 2147483646 h 48"/>
                  <a:gd name="T82" fmla="*/ 2147483646 w 77"/>
                  <a:gd name="T83" fmla="*/ 2147483646 h 48"/>
                  <a:gd name="T84" fmla="*/ 2147483646 w 77"/>
                  <a:gd name="T85" fmla="*/ 2147483646 h 48"/>
                  <a:gd name="T86" fmla="*/ 2147483646 w 77"/>
                  <a:gd name="T87" fmla="*/ 2147483646 h 48"/>
                  <a:gd name="T88" fmla="*/ 2147483646 w 77"/>
                  <a:gd name="T89" fmla="*/ 2147483646 h 48"/>
                  <a:gd name="T90" fmla="*/ 2147483646 w 77"/>
                  <a:gd name="T91" fmla="*/ 2147483646 h 48"/>
                  <a:gd name="T92" fmla="*/ 2147483646 w 77"/>
                  <a:gd name="T93" fmla="*/ 2147483646 h 48"/>
                  <a:gd name="T94" fmla="*/ 2147483646 w 77"/>
                  <a:gd name="T95" fmla="*/ 2147483646 h 48"/>
                  <a:gd name="T96" fmla="*/ 2147483646 w 77"/>
                  <a:gd name="T97" fmla="*/ 2147483646 h 48"/>
                  <a:gd name="T98" fmla="*/ 2147483646 w 77"/>
                  <a:gd name="T99" fmla="*/ 2147483646 h 48"/>
                  <a:gd name="T100" fmla="*/ 2147483646 w 77"/>
                  <a:gd name="T101" fmla="*/ 0 h 48"/>
                  <a:gd name="T102" fmla="*/ 2147483646 w 77"/>
                  <a:gd name="T103" fmla="*/ 2147483646 h 48"/>
                  <a:gd name="T104" fmla="*/ 2147483646 w 77"/>
                  <a:gd name="T105" fmla="*/ 2147483646 h 48"/>
                  <a:gd name="T106" fmla="*/ 2147483646 w 77"/>
                  <a:gd name="T107" fmla="*/ 2147483646 h 48"/>
                  <a:gd name="T108" fmla="*/ 2147483646 w 77"/>
                  <a:gd name="T109" fmla="*/ 2147483646 h 48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w 77"/>
                  <a:gd name="T166" fmla="*/ 0 h 48"/>
                  <a:gd name="T167" fmla="*/ 77 w 77"/>
                  <a:gd name="T168" fmla="*/ 48 h 48"/>
                </a:gdLst>
                <a:cxnLst>
                  <a:cxn ang="T110">
                    <a:pos x="T0" y="T1"/>
                  </a:cxn>
                  <a:cxn ang="T111">
                    <a:pos x="T2" y="T3"/>
                  </a:cxn>
                  <a:cxn ang="T112">
                    <a:pos x="T4" y="T5"/>
                  </a:cxn>
                  <a:cxn ang="T113">
                    <a:pos x="T6" y="T7"/>
                  </a:cxn>
                  <a:cxn ang="T114">
                    <a:pos x="T8" y="T9"/>
                  </a:cxn>
                  <a:cxn ang="T115">
                    <a:pos x="T10" y="T11"/>
                  </a:cxn>
                  <a:cxn ang="T116">
                    <a:pos x="T12" y="T13"/>
                  </a:cxn>
                  <a:cxn ang="T117">
                    <a:pos x="T14" y="T15"/>
                  </a:cxn>
                  <a:cxn ang="T118">
                    <a:pos x="T16" y="T17"/>
                  </a:cxn>
                  <a:cxn ang="T119">
                    <a:pos x="T18" y="T19"/>
                  </a:cxn>
                  <a:cxn ang="T120">
                    <a:pos x="T20" y="T21"/>
                  </a:cxn>
                  <a:cxn ang="T121">
                    <a:pos x="T22" y="T23"/>
                  </a:cxn>
                  <a:cxn ang="T122">
                    <a:pos x="T24" y="T25"/>
                  </a:cxn>
                  <a:cxn ang="T123">
                    <a:pos x="T26" y="T27"/>
                  </a:cxn>
                  <a:cxn ang="T124">
                    <a:pos x="T28" y="T29"/>
                  </a:cxn>
                  <a:cxn ang="T125">
                    <a:pos x="T30" y="T31"/>
                  </a:cxn>
                  <a:cxn ang="T126">
                    <a:pos x="T32" y="T33"/>
                  </a:cxn>
                  <a:cxn ang="T127">
                    <a:pos x="T34" y="T35"/>
                  </a:cxn>
                  <a:cxn ang="T128">
                    <a:pos x="T36" y="T37"/>
                  </a:cxn>
                  <a:cxn ang="T129">
                    <a:pos x="T38" y="T39"/>
                  </a:cxn>
                  <a:cxn ang="T130">
                    <a:pos x="T40" y="T41"/>
                  </a:cxn>
                  <a:cxn ang="T131">
                    <a:pos x="T42" y="T43"/>
                  </a:cxn>
                  <a:cxn ang="T132">
                    <a:pos x="T44" y="T45"/>
                  </a:cxn>
                  <a:cxn ang="T133">
                    <a:pos x="T46" y="T47"/>
                  </a:cxn>
                  <a:cxn ang="T134">
                    <a:pos x="T48" y="T49"/>
                  </a:cxn>
                  <a:cxn ang="T135">
                    <a:pos x="T50" y="T51"/>
                  </a:cxn>
                  <a:cxn ang="T136">
                    <a:pos x="T52" y="T53"/>
                  </a:cxn>
                  <a:cxn ang="T137">
                    <a:pos x="T54" y="T55"/>
                  </a:cxn>
                  <a:cxn ang="T138">
                    <a:pos x="T56" y="T57"/>
                  </a:cxn>
                  <a:cxn ang="T139">
                    <a:pos x="T58" y="T59"/>
                  </a:cxn>
                  <a:cxn ang="T140">
                    <a:pos x="T60" y="T61"/>
                  </a:cxn>
                  <a:cxn ang="T141">
                    <a:pos x="T62" y="T63"/>
                  </a:cxn>
                  <a:cxn ang="T142">
                    <a:pos x="T64" y="T65"/>
                  </a:cxn>
                  <a:cxn ang="T143">
                    <a:pos x="T66" y="T67"/>
                  </a:cxn>
                  <a:cxn ang="T144">
                    <a:pos x="T68" y="T69"/>
                  </a:cxn>
                  <a:cxn ang="T145">
                    <a:pos x="T70" y="T71"/>
                  </a:cxn>
                  <a:cxn ang="T146">
                    <a:pos x="T72" y="T73"/>
                  </a:cxn>
                  <a:cxn ang="T147">
                    <a:pos x="T74" y="T75"/>
                  </a:cxn>
                  <a:cxn ang="T148">
                    <a:pos x="T76" y="T77"/>
                  </a:cxn>
                  <a:cxn ang="T149">
                    <a:pos x="T78" y="T79"/>
                  </a:cxn>
                  <a:cxn ang="T150">
                    <a:pos x="T80" y="T81"/>
                  </a:cxn>
                  <a:cxn ang="T151">
                    <a:pos x="T82" y="T83"/>
                  </a:cxn>
                  <a:cxn ang="T152">
                    <a:pos x="T84" y="T85"/>
                  </a:cxn>
                  <a:cxn ang="T153">
                    <a:pos x="T86" y="T87"/>
                  </a:cxn>
                  <a:cxn ang="T154">
                    <a:pos x="T88" y="T89"/>
                  </a:cxn>
                  <a:cxn ang="T155">
                    <a:pos x="T90" y="T91"/>
                  </a:cxn>
                  <a:cxn ang="T156">
                    <a:pos x="T92" y="T93"/>
                  </a:cxn>
                  <a:cxn ang="T157">
                    <a:pos x="T94" y="T95"/>
                  </a:cxn>
                  <a:cxn ang="T158">
                    <a:pos x="T96" y="T97"/>
                  </a:cxn>
                  <a:cxn ang="T159">
                    <a:pos x="T98" y="T99"/>
                  </a:cxn>
                  <a:cxn ang="T160">
                    <a:pos x="T100" y="T101"/>
                  </a:cxn>
                  <a:cxn ang="T161">
                    <a:pos x="T102" y="T103"/>
                  </a:cxn>
                  <a:cxn ang="T162">
                    <a:pos x="T104" y="T105"/>
                  </a:cxn>
                  <a:cxn ang="T163">
                    <a:pos x="T106" y="T107"/>
                  </a:cxn>
                  <a:cxn ang="T164">
                    <a:pos x="T108" y="T109"/>
                  </a:cxn>
                </a:cxnLst>
                <a:rect l="T165" t="T166" r="T167" b="T168"/>
                <a:pathLst>
                  <a:path w="77" h="48">
                    <a:moveTo>
                      <a:pt x="76" y="8"/>
                    </a:moveTo>
                    <a:cubicBezTo>
                      <a:pt x="76" y="9"/>
                      <a:pt x="76" y="9"/>
                      <a:pt x="76" y="9"/>
                    </a:cubicBezTo>
                    <a:cubicBezTo>
                      <a:pt x="76" y="10"/>
                      <a:pt x="76" y="10"/>
                      <a:pt x="76" y="10"/>
                    </a:cubicBezTo>
                    <a:cubicBezTo>
                      <a:pt x="76" y="10"/>
                      <a:pt x="75" y="10"/>
                      <a:pt x="75" y="11"/>
                    </a:cubicBezTo>
                    <a:cubicBezTo>
                      <a:pt x="76" y="11"/>
                      <a:pt x="76" y="11"/>
                      <a:pt x="76" y="11"/>
                    </a:cubicBezTo>
                    <a:cubicBezTo>
                      <a:pt x="76" y="11"/>
                      <a:pt x="76" y="11"/>
                      <a:pt x="75" y="11"/>
                    </a:cubicBezTo>
                    <a:cubicBezTo>
                      <a:pt x="75" y="11"/>
                      <a:pt x="75" y="11"/>
                      <a:pt x="75" y="12"/>
                    </a:cubicBezTo>
                    <a:cubicBezTo>
                      <a:pt x="75" y="12"/>
                      <a:pt x="75" y="12"/>
                      <a:pt x="75" y="12"/>
                    </a:cubicBezTo>
                    <a:cubicBezTo>
                      <a:pt x="74" y="12"/>
                      <a:pt x="73" y="13"/>
                      <a:pt x="72" y="13"/>
                    </a:cubicBezTo>
                    <a:cubicBezTo>
                      <a:pt x="72" y="13"/>
                      <a:pt x="72" y="13"/>
                      <a:pt x="72" y="13"/>
                    </a:cubicBezTo>
                    <a:cubicBezTo>
                      <a:pt x="72" y="13"/>
                      <a:pt x="71" y="13"/>
                      <a:pt x="71" y="13"/>
                    </a:cubicBezTo>
                    <a:cubicBezTo>
                      <a:pt x="71" y="13"/>
                      <a:pt x="71" y="14"/>
                      <a:pt x="70" y="14"/>
                    </a:cubicBezTo>
                    <a:cubicBezTo>
                      <a:pt x="70" y="15"/>
                      <a:pt x="71" y="15"/>
                      <a:pt x="69" y="16"/>
                    </a:cubicBezTo>
                    <a:cubicBezTo>
                      <a:pt x="69" y="16"/>
                      <a:pt x="69" y="17"/>
                      <a:pt x="69" y="17"/>
                    </a:cubicBezTo>
                    <a:cubicBezTo>
                      <a:pt x="70" y="17"/>
                      <a:pt x="70" y="17"/>
                      <a:pt x="70" y="17"/>
                    </a:cubicBezTo>
                    <a:cubicBezTo>
                      <a:pt x="70" y="18"/>
                      <a:pt x="70" y="19"/>
                      <a:pt x="70" y="19"/>
                    </a:cubicBezTo>
                    <a:cubicBezTo>
                      <a:pt x="70" y="19"/>
                      <a:pt x="70" y="19"/>
                      <a:pt x="70" y="19"/>
                    </a:cubicBezTo>
                    <a:cubicBezTo>
                      <a:pt x="69" y="19"/>
                      <a:pt x="70" y="18"/>
                      <a:pt x="69" y="18"/>
                    </a:cubicBezTo>
                    <a:cubicBezTo>
                      <a:pt x="69" y="18"/>
                      <a:pt x="69" y="18"/>
                      <a:pt x="69" y="18"/>
                    </a:cubicBezTo>
                    <a:cubicBezTo>
                      <a:pt x="69" y="17"/>
                      <a:pt x="69" y="16"/>
                      <a:pt x="68" y="16"/>
                    </a:cubicBezTo>
                    <a:cubicBezTo>
                      <a:pt x="68" y="15"/>
                      <a:pt x="68" y="15"/>
                      <a:pt x="68" y="15"/>
                    </a:cubicBezTo>
                    <a:cubicBezTo>
                      <a:pt x="67" y="15"/>
                      <a:pt x="67" y="15"/>
                      <a:pt x="67" y="15"/>
                    </a:cubicBezTo>
                    <a:cubicBezTo>
                      <a:pt x="67" y="16"/>
                      <a:pt x="68" y="16"/>
                      <a:pt x="67" y="16"/>
                    </a:cubicBezTo>
                    <a:cubicBezTo>
                      <a:pt x="67" y="16"/>
                      <a:pt x="67" y="16"/>
                      <a:pt x="67" y="15"/>
                    </a:cubicBezTo>
                    <a:cubicBezTo>
                      <a:pt x="67" y="15"/>
                      <a:pt x="67" y="14"/>
                      <a:pt x="67" y="14"/>
                    </a:cubicBezTo>
                    <a:cubicBezTo>
                      <a:pt x="65" y="15"/>
                      <a:pt x="63" y="15"/>
                      <a:pt x="62" y="15"/>
                    </a:cubicBezTo>
                    <a:cubicBezTo>
                      <a:pt x="61" y="15"/>
                      <a:pt x="61" y="15"/>
                      <a:pt x="61" y="16"/>
                    </a:cubicBezTo>
                    <a:cubicBezTo>
                      <a:pt x="60" y="16"/>
                      <a:pt x="59" y="16"/>
                      <a:pt x="59" y="17"/>
                    </a:cubicBezTo>
                    <a:cubicBezTo>
                      <a:pt x="58" y="17"/>
                      <a:pt x="58" y="18"/>
                      <a:pt x="57" y="18"/>
                    </a:cubicBezTo>
                    <a:cubicBezTo>
                      <a:pt x="56" y="18"/>
                      <a:pt x="57" y="19"/>
                      <a:pt x="56" y="19"/>
                    </a:cubicBezTo>
                    <a:cubicBezTo>
                      <a:pt x="56" y="20"/>
                      <a:pt x="56" y="20"/>
                      <a:pt x="56" y="20"/>
                    </a:cubicBezTo>
                    <a:cubicBezTo>
                      <a:pt x="55" y="21"/>
                      <a:pt x="55" y="21"/>
                      <a:pt x="55" y="21"/>
                    </a:cubicBezTo>
                    <a:cubicBezTo>
                      <a:pt x="55" y="21"/>
                      <a:pt x="55" y="22"/>
                      <a:pt x="55" y="22"/>
                    </a:cubicBezTo>
                    <a:cubicBezTo>
                      <a:pt x="55" y="22"/>
                      <a:pt x="54" y="22"/>
                      <a:pt x="54" y="23"/>
                    </a:cubicBezTo>
                    <a:cubicBezTo>
                      <a:pt x="53" y="24"/>
                      <a:pt x="52" y="25"/>
                      <a:pt x="52" y="26"/>
                    </a:cubicBezTo>
                    <a:cubicBezTo>
                      <a:pt x="51" y="26"/>
                      <a:pt x="52" y="26"/>
                      <a:pt x="52" y="27"/>
                    </a:cubicBezTo>
                    <a:cubicBezTo>
                      <a:pt x="51" y="27"/>
                      <a:pt x="50" y="27"/>
                      <a:pt x="50" y="26"/>
                    </a:cubicBezTo>
                    <a:cubicBezTo>
                      <a:pt x="50" y="26"/>
                      <a:pt x="49" y="26"/>
                      <a:pt x="49" y="27"/>
                    </a:cubicBezTo>
                    <a:cubicBezTo>
                      <a:pt x="49" y="27"/>
                      <a:pt x="49" y="27"/>
                      <a:pt x="49" y="28"/>
                    </a:cubicBezTo>
                    <a:cubicBezTo>
                      <a:pt x="49" y="28"/>
                      <a:pt x="50" y="28"/>
                      <a:pt x="50" y="28"/>
                    </a:cubicBezTo>
                    <a:cubicBezTo>
                      <a:pt x="50" y="28"/>
                      <a:pt x="50" y="28"/>
                      <a:pt x="50" y="28"/>
                    </a:cubicBezTo>
                    <a:cubicBezTo>
                      <a:pt x="50" y="29"/>
                      <a:pt x="49" y="29"/>
                      <a:pt x="49" y="29"/>
                    </a:cubicBezTo>
                    <a:cubicBezTo>
                      <a:pt x="48" y="30"/>
                      <a:pt x="47" y="30"/>
                      <a:pt x="46" y="31"/>
                    </a:cubicBezTo>
                    <a:cubicBezTo>
                      <a:pt x="46" y="32"/>
                      <a:pt x="44" y="32"/>
                      <a:pt x="44" y="33"/>
                    </a:cubicBezTo>
                    <a:cubicBezTo>
                      <a:pt x="43" y="34"/>
                      <a:pt x="43" y="34"/>
                      <a:pt x="42" y="35"/>
                    </a:cubicBezTo>
                    <a:cubicBezTo>
                      <a:pt x="42" y="35"/>
                      <a:pt x="42" y="35"/>
                      <a:pt x="41" y="35"/>
                    </a:cubicBezTo>
                    <a:cubicBezTo>
                      <a:pt x="42" y="35"/>
                      <a:pt x="41" y="36"/>
                      <a:pt x="41" y="36"/>
                    </a:cubicBezTo>
                    <a:cubicBezTo>
                      <a:pt x="41" y="36"/>
                      <a:pt x="41" y="36"/>
                      <a:pt x="41" y="36"/>
                    </a:cubicBezTo>
                    <a:cubicBezTo>
                      <a:pt x="41" y="37"/>
                      <a:pt x="41" y="37"/>
                      <a:pt x="41" y="38"/>
                    </a:cubicBezTo>
                    <a:cubicBezTo>
                      <a:pt x="40" y="39"/>
                      <a:pt x="41" y="40"/>
                      <a:pt x="40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1" y="40"/>
                      <a:pt x="41" y="41"/>
                    </a:cubicBezTo>
                    <a:cubicBezTo>
                      <a:pt x="41" y="41"/>
                      <a:pt x="41" y="41"/>
                      <a:pt x="41" y="41"/>
                    </a:cubicBezTo>
                    <a:cubicBezTo>
                      <a:pt x="40" y="41"/>
                      <a:pt x="40" y="41"/>
                      <a:pt x="40" y="41"/>
                    </a:cubicBezTo>
                    <a:cubicBezTo>
                      <a:pt x="41" y="41"/>
                      <a:pt x="40" y="42"/>
                      <a:pt x="41" y="42"/>
                    </a:cubicBezTo>
                    <a:cubicBezTo>
                      <a:pt x="41" y="43"/>
                      <a:pt x="40" y="42"/>
                      <a:pt x="40" y="43"/>
                    </a:cubicBezTo>
                    <a:cubicBezTo>
                      <a:pt x="40" y="43"/>
                      <a:pt x="41" y="43"/>
                      <a:pt x="41" y="43"/>
                    </a:cubicBezTo>
                    <a:cubicBezTo>
                      <a:pt x="41" y="43"/>
                      <a:pt x="40" y="43"/>
                      <a:pt x="40" y="44"/>
                    </a:cubicBezTo>
                    <a:cubicBezTo>
                      <a:pt x="40" y="44"/>
                      <a:pt x="40" y="44"/>
                      <a:pt x="39" y="44"/>
                    </a:cubicBezTo>
                    <a:cubicBezTo>
                      <a:pt x="40" y="44"/>
                      <a:pt x="41" y="44"/>
                      <a:pt x="41" y="44"/>
                    </a:cubicBezTo>
                    <a:cubicBezTo>
                      <a:pt x="41" y="45"/>
                      <a:pt x="41" y="45"/>
                      <a:pt x="41" y="45"/>
                    </a:cubicBezTo>
                    <a:cubicBezTo>
                      <a:pt x="41" y="46"/>
                      <a:pt x="41" y="46"/>
                      <a:pt x="40" y="47"/>
                    </a:cubicBezTo>
                    <a:cubicBezTo>
                      <a:pt x="40" y="47"/>
                      <a:pt x="39" y="47"/>
                      <a:pt x="38" y="48"/>
                    </a:cubicBezTo>
                    <a:cubicBezTo>
                      <a:pt x="37" y="47"/>
                      <a:pt x="36" y="47"/>
                      <a:pt x="36" y="46"/>
                    </a:cubicBezTo>
                    <a:cubicBezTo>
                      <a:pt x="36" y="46"/>
                      <a:pt x="36" y="46"/>
                      <a:pt x="36" y="46"/>
                    </a:cubicBezTo>
                    <a:cubicBezTo>
                      <a:pt x="35" y="46"/>
                      <a:pt x="35" y="46"/>
                      <a:pt x="35" y="46"/>
                    </a:cubicBezTo>
                    <a:cubicBezTo>
                      <a:pt x="34" y="46"/>
                      <a:pt x="33" y="46"/>
                      <a:pt x="31" y="46"/>
                    </a:cubicBezTo>
                    <a:cubicBezTo>
                      <a:pt x="31" y="46"/>
                      <a:pt x="31" y="46"/>
                      <a:pt x="31" y="47"/>
                    </a:cubicBezTo>
                    <a:cubicBezTo>
                      <a:pt x="31" y="47"/>
                      <a:pt x="31" y="46"/>
                      <a:pt x="31" y="46"/>
                    </a:cubicBezTo>
                    <a:cubicBezTo>
                      <a:pt x="30" y="46"/>
                      <a:pt x="29" y="46"/>
                      <a:pt x="28" y="46"/>
                    </a:cubicBezTo>
                    <a:cubicBezTo>
                      <a:pt x="28" y="46"/>
                      <a:pt x="27" y="46"/>
                      <a:pt x="27" y="46"/>
                    </a:cubicBezTo>
                    <a:cubicBezTo>
                      <a:pt x="27" y="45"/>
                      <a:pt x="28" y="45"/>
                      <a:pt x="29" y="45"/>
                    </a:cubicBezTo>
                    <a:cubicBezTo>
                      <a:pt x="29" y="44"/>
                      <a:pt x="28" y="44"/>
                      <a:pt x="28" y="44"/>
                    </a:cubicBezTo>
                    <a:cubicBezTo>
                      <a:pt x="28" y="44"/>
                      <a:pt x="27" y="45"/>
                      <a:pt x="27" y="45"/>
                    </a:cubicBezTo>
                    <a:cubicBezTo>
                      <a:pt x="27" y="44"/>
                      <a:pt x="27" y="44"/>
                      <a:pt x="27" y="44"/>
                    </a:cubicBezTo>
                    <a:cubicBezTo>
                      <a:pt x="28" y="44"/>
                      <a:pt x="28" y="44"/>
                      <a:pt x="28" y="44"/>
                    </a:cubicBezTo>
                    <a:cubicBezTo>
                      <a:pt x="29" y="43"/>
                      <a:pt x="31" y="43"/>
                      <a:pt x="31" y="42"/>
                    </a:cubicBezTo>
                    <a:cubicBezTo>
                      <a:pt x="31" y="42"/>
                      <a:pt x="31" y="41"/>
                      <a:pt x="31" y="42"/>
                    </a:cubicBezTo>
                    <a:cubicBezTo>
                      <a:pt x="30" y="42"/>
                      <a:pt x="29" y="42"/>
                      <a:pt x="28" y="43"/>
                    </a:cubicBezTo>
                    <a:cubicBezTo>
                      <a:pt x="28" y="42"/>
                      <a:pt x="29" y="42"/>
                      <a:pt x="29" y="42"/>
                    </a:cubicBezTo>
                    <a:cubicBezTo>
                      <a:pt x="29" y="42"/>
                      <a:pt x="29" y="42"/>
                      <a:pt x="29" y="42"/>
                    </a:cubicBezTo>
                    <a:cubicBezTo>
                      <a:pt x="28" y="42"/>
                      <a:pt x="27" y="43"/>
                      <a:pt x="26" y="44"/>
                    </a:cubicBezTo>
                    <a:cubicBezTo>
                      <a:pt x="25" y="44"/>
                      <a:pt x="25" y="44"/>
                      <a:pt x="25" y="44"/>
                    </a:cubicBezTo>
                    <a:cubicBezTo>
                      <a:pt x="24" y="44"/>
                      <a:pt x="25" y="43"/>
                      <a:pt x="25" y="43"/>
                    </a:cubicBezTo>
                    <a:cubicBezTo>
                      <a:pt x="26" y="43"/>
                      <a:pt x="27" y="42"/>
                      <a:pt x="28" y="42"/>
                    </a:cubicBezTo>
                    <a:cubicBezTo>
                      <a:pt x="28" y="41"/>
                      <a:pt x="28" y="41"/>
                      <a:pt x="27" y="41"/>
                    </a:cubicBezTo>
                    <a:cubicBezTo>
                      <a:pt x="27" y="41"/>
                      <a:pt x="27" y="41"/>
                      <a:pt x="27" y="41"/>
                    </a:cubicBezTo>
                    <a:cubicBezTo>
                      <a:pt x="26" y="41"/>
                      <a:pt x="25" y="42"/>
                      <a:pt x="24" y="42"/>
                    </a:cubicBezTo>
                    <a:cubicBezTo>
                      <a:pt x="25" y="42"/>
                      <a:pt x="26" y="41"/>
                      <a:pt x="26" y="41"/>
                    </a:cubicBezTo>
                    <a:cubicBezTo>
                      <a:pt x="27" y="41"/>
                      <a:pt x="26" y="41"/>
                      <a:pt x="26" y="41"/>
                    </a:cubicBezTo>
                    <a:cubicBezTo>
                      <a:pt x="25" y="40"/>
                      <a:pt x="24" y="41"/>
                      <a:pt x="24" y="41"/>
                    </a:cubicBezTo>
                    <a:cubicBezTo>
                      <a:pt x="23" y="41"/>
                      <a:pt x="22" y="42"/>
                      <a:pt x="21" y="42"/>
                    </a:cubicBezTo>
                    <a:cubicBezTo>
                      <a:pt x="22" y="42"/>
                      <a:pt x="23" y="42"/>
                      <a:pt x="23" y="41"/>
                    </a:cubicBezTo>
                    <a:cubicBezTo>
                      <a:pt x="24" y="41"/>
                      <a:pt x="25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6" y="40"/>
                    </a:cubicBezTo>
                    <a:cubicBezTo>
                      <a:pt x="26" y="40"/>
                      <a:pt x="26" y="40"/>
                      <a:pt x="25" y="40"/>
                    </a:cubicBezTo>
                    <a:cubicBezTo>
                      <a:pt x="25" y="39"/>
                      <a:pt x="27" y="39"/>
                      <a:pt x="27" y="39"/>
                    </a:cubicBezTo>
                    <a:cubicBezTo>
                      <a:pt x="28" y="38"/>
                      <a:pt x="27" y="38"/>
                      <a:pt x="27" y="38"/>
                    </a:cubicBezTo>
                    <a:cubicBezTo>
                      <a:pt x="26" y="37"/>
                      <a:pt x="25" y="38"/>
                      <a:pt x="25" y="38"/>
                    </a:cubicBezTo>
                    <a:cubicBezTo>
                      <a:pt x="25" y="37"/>
                      <a:pt x="26" y="37"/>
                      <a:pt x="26" y="37"/>
                    </a:cubicBezTo>
                    <a:cubicBezTo>
                      <a:pt x="26" y="37"/>
                      <a:pt x="27" y="36"/>
                      <a:pt x="27" y="36"/>
                    </a:cubicBezTo>
                    <a:cubicBezTo>
                      <a:pt x="26" y="36"/>
                      <a:pt x="25" y="36"/>
                      <a:pt x="25" y="36"/>
                    </a:cubicBezTo>
                    <a:cubicBezTo>
                      <a:pt x="26" y="35"/>
                      <a:pt x="27" y="36"/>
                      <a:pt x="27" y="35"/>
                    </a:cubicBezTo>
                    <a:cubicBezTo>
                      <a:pt x="27" y="35"/>
                      <a:pt x="26" y="36"/>
                      <a:pt x="25" y="35"/>
                    </a:cubicBezTo>
                    <a:cubicBezTo>
                      <a:pt x="25" y="35"/>
                      <a:pt x="24" y="35"/>
                      <a:pt x="25" y="35"/>
                    </a:cubicBezTo>
                    <a:cubicBezTo>
                      <a:pt x="25" y="34"/>
                      <a:pt x="25" y="34"/>
                      <a:pt x="26" y="34"/>
                    </a:cubicBezTo>
                    <a:cubicBezTo>
                      <a:pt x="26" y="34"/>
                      <a:pt x="26" y="34"/>
                      <a:pt x="27" y="34"/>
                    </a:cubicBezTo>
                    <a:cubicBezTo>
                      <a:pt x="27" y="34"/>
                      <a:pt x="27" y="33"/>
                      <a:pt x="27" y="33"/>
                    </a:cubicBezTo>
                    <a:cubicBezTo>
                      <a:pt x="28" y="32"/>
                      <a:pt x="29" y="32"/>
                      <a:pt x="29" y="32"/>
                    </a:cubicBezTo>
                    <a:cubicBezTo>
                      <a:pt x="29" y="32"/>
                      <a:pt x="28" y="32"/>
                      <a:pt x="28" y="31"/>
                    </a:cubicBezTo>
                    <a:cubicBezTo>
                      <a:pt x="27" y="32"/>
                      <a:pt x="25" y="32"/>
                      <a:pt x="23" y="33"/>
                    </a:cubicBezTo>
                    <a:cubicBezTo>
                      <a:pt x="22" y="33"/>
                      <a:pt x="21" y="33"/>
                      <a:pt x="20" y="33"/>
                    </a:cubicBezTo>
                    <a:cubicBezTo>
                      <a:pt x="20" y="33"/>
                      <a:pt x="19" y="34"/>
                      <a:pt x="19" y="34"/>
                    </a:cubicBezTo>
                    <a:cubicBezTo>
                      <a:pt x="19" y="34"/>
                      <a:pt x="19" y="34"/>
                      <a:pt x="19" y="33"/>
                    </a:cubicBezTo>
                    <a:cubicBezTo>
                      <a:pt x="19" y="33"/>
                      <a:pt x="18" y="33"/>
                      <a:pt x="18" y="33"/>
                    </a:cubicBezTo>
                    <a:cubicBezTo>
                      <a:pt x="18" y="34"/>
                      <a:pt x="19" y="35"/>
                      <a:pt x="18" y="35"/>
                    </a:cubicBezTo>
                    <a:cubicBezTo>
                      <a:pt x="18" y="35"/>
                      <a:pt x="17" y="35"/>
                      <a:pt x="17" y="36"/>
                    </a:cubicBezTo>
                    <a:cubicBezTo>
                      <a:pt x="16" y="36"/>
                      <a:pt x="17" y="37"/>
                      <a:pt x="16" y="37"/>
                    </a:cubicBezTo>
                    <a:cubicBezTo>
                      <a:pt x="15" y="37"/>
                      <a:pt x="15" y="38"/>
                      <a:pt x="14" y="38"/>
                    </a:cubicBezTo>
                    <a:cubicBezTo>
                      <a:pt x="14" y="38"/>
                      <a:pt x="14" y="38"/>
                      <a:pt x="14" y="38"/>
                    </a:cubicBezTo>
                    <a:cubicBezTo>
                      <a:pt x="13" y="38"/>
                      <a:pt x="12" y="39"/>
                      <a:pt x="11" y="39"/>
                    </a:cubicBezTo>
                    <a:cubicBezTo>
                      <a:pt x="11" y="40"/>
                      <a:pt x="11" y="40"/>
                      <a:pt x="10" y="40"/>
                    </a:cubicBezTo>
                    <a:cubicBezTo>
                      <a:pt x="10" y="40"/>
                      <a:pt x="10" y="40"/>
                      <a:pt x="10" y="40"/>
                    </a:cubicBezTo>
                    <a:cubicBezTo>
                      <a:pt x="9" y="40"/>
                      <a:pt x="9" y="40"/>
                      <a:pt x="9" y="40"/>
                    </a:cubicBezTo>
                    <a:cubicBezTo>
                      <a:pt x="10" y="40"/>
                      <a:pt x="10" y="40"/>
                      <a:pt x="10" y="39"/>
                    </a:cubicBezTo>
                    <a:cubicBezTo>
                      <a:pt x="9" y="40"/>
                      <a:pt x="7" y="40"/>
                      <a:pt x="6" y="40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4" y="40"/>
                      <a:pt x="4" y="40"/>
                      <a:pt x="4" y="41"/>
                    </a:cubicBezTo>
                    <a:cubicBezTo>
                      <a:pt x="4" y="41"/>
                      <a:pt x="4" y="41"/>
                      <a:pt x="4" y="41"/>
                    </a:cubicBezTo>
                    <a:cubicBezTo>
                      <a:pt x="3" y="42"/>
                      <a:pt x="2" y="42"/>
                      <a:pt x="1" y="43"/>
                    </a:cubicBezTo>
                    <a:cubicBezTo>
                      <a:pt x="0" y="43"/>
                      <a:pt x="0" y="43"/>
                      <a:pt x="0" y="43"/>
                    </a:cubicBezTo>
                    <a:cubicBezTo>
                      <a:pt x="0" y="43"/>
                      <a:pt x="0" y="43"/>
                      <a:pt x="1" y="43"/>
                    </a:cubicBezTo>
                    <a:cubicBezTo>
                      <a:pt x="2" y="42"/>
                      <a:pt x="3" y="41"/>
                      <a:pt x="5" y="40"/>
                    </a:cubicBezTo>
                    <a:cubicBezTo>
                      <a:pt x="5" y="40"/>
                      <a:pt x="5" y="40"/>
                      <a:pt x="5" y="40"/>
                    </a:cubicBezTo>
                    <a:cubicBezTo>
                      <a:pt x="4" y="40"/>
                      <a:pt x="3" y="41"/>
                      <a:pt x="2" y="41"/>
                    </a:cubicBezTo>
                    <a:cubicBezTo>
                      <a:pt x="2" y="41"/>
                      <a:pt x="2" y="40"/>
                      <a:pt x="2" y="40"/>
                    </a:cubicBezTo>
                    <a:cubicBezTo>
                      <a:pt x="2" y="40"/>
                      <a:pt x="3" y="40"/>
                      <a:pt x="2" y="39"/>
                    </a:cubicBezTo>
                    <a:cubicBezTo>
                      <a:pt x="2" y="39"/>
                      <a:pt x="2" y="39"/>
                      <a:pt x="2" y="38"/>
                    </a:cubicBezTo>
                    <a:cubicBezTo>
                      <a:pt x="2" y="38"/>
                      <a:pt x="2" y="37"/>
                      <a:pt x="2" y="37"/>
                    </a:cubicBezTo>
                    <a:cubicBezTo>
                      <a:pt x="1" y="37"/>
                      <a:pt x="2" y="36"/>
                      <a:pt x="2" y="36"/>
                    </a:cubicBezTo>
                    <a:cubicBezTo>
                      <a:pt x="2" y="36"/>
                      <a:pt x="2" y="35"/>
                      <a:pt x="2" y="34"/>
                    </a:cubicBezTo>
                    <a:cubicBezTo>
                      <a:pt x="2" y="34"/>
                      <a:pt x="3" y="34"/>
                      <a:pt x="3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4"/>
                      <a:pt x="1" y="34"/>
                      <a:pt x="1" y="34"/>
                    </a:cubicBezTo>
                    <a:cubicBezTo>
                      <a:pt x="1" y="34"/>
                      <a:pt x="2" y="34"/>
                      <a:pt x="2" y="34"/>
                    </a:cubicBezTo>
                    <a:cubicBezTo>
                      <a:pt x="2" y="34"/>
                      <a:pt x="2" y="34"/>
                      <a:pt x="2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1" y="33"/>
                      <a:pt x="1" y="33"/>
                    </a:cubicBezTo>
                    <a:cubicBezTo>
                      <a:pt x="1" y="34"/>
                      <a:pt x="2" y="33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4"/>
                      <a:pt x="0" y="34"/>
                      <a:pt x="0" y="34"/>
                    </a:cubicBezTo>
                    <a:cubicBezTo>
                      <a:pt x="0" y="34"/>
                      <a:pt x="0" y="34"/>
                      <a:pt x="1" y="34"/>
                    </a:cubicBezTo>
                    <a:cubicBezTo>
                      <a:pt x="1" y="34"/>
                      <a:pt x="1" y="34"/>
                      <a:pt x="1" y="34"/>
                    </a:cubicBezTo>
                    <a:cubicBezTo>
                      <a:pt x="1" y="33"/>
                      <a:pt x="0" y="33"/>
                      <a:pt x="0" y="33"/>
                    </a:cubicBezTo>
                    <a:cubicBezTo>
                      <a:pt x="0" y="33"/>
                      <a:pt x="1" y="32"/>
                      <a:pt x="1" y="32"/>
                    </a:cubicBezTo>
                    <a:cubicBezTo>
                      <a:pt x="1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1" y="32"/>
                      <a:pt x="2" y="31"/>
                      <a:pt x="1" y="31"/>
                    </a:cubicBezTo>
                    <a:cubicBezTo>
                      <a:pt x="1" y="31"/>
                      <a:pt x="2" y="30"/>
                      <a:pt x="2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29"/>
                      <a:pt x="3" y="29"/>
                      <a:pt x="3" y="29"/>
                    </a:cubicBezTo>
                    <a:cubicBezTo>
                      <a:pt x="4" y="29"/>
                      <a:pt x="4" y="30"/>
                      <a:pt x="4" y="30"/>
                    </a:cubicBezTo>
                    <a:cubicBezTo>
                      <a:pt x="4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3" y="30"/>
                      <a:pt x="3" y="30"/>
                      <a:pt x="3" y="30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0"/>
                      <a:pt x="3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0"/>
                      <a:pt x="4" y="30"/>
                      <a:pt x="4" y="30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3" y="32"/>
                      <a:pt x="3" y="33"/>
                      <a:pt x="3" y="33"/>
                    </a:cubicBezTo>
                    <a:cubicBezTo>
                      <a:pt x="4" y="33"/>
                      <a:pt x="4" y="32"/>
                      <a:pt x="5" y="32"/>
                    </a:cubicBezTo>
                    <a:cubicBezTo>
                      <a:pt x="6" y="32"/>
                      <a:pt x="4" y="31"/>
                      <a:pt x="5" y="31"/>
                    </a:cubicBezTo>
                    <a:cubicBezTo>
                      <a:pt x="6" y="31"/>
                      <a:pt x="6" y="31"/>
                      <a:pt x="6" y="30"/>
                    </a:cubicBezTo>
                    <a:cubicBezTo>
                      <a:pt x="6" y="30"/>
                      <a:pt x="6" y="30"/>
                      <a:pt x="7" y="30"/>
                    </a:cubicBezTo>
                    <a:cubicBezTo>
                      <a:pt x="7" y="29"/>
                      <a:pt x="8" y="30"/>
                      <a:pt x="9" y="29"/>
                    </a:cubicBezTo>
                    <a:cubicBezTo>
                      <a:pt x="9" y="29"/>
                      <a:pt x="10" y="29"/>
                      <a:pt x="10" y="29"/>
                    </a:cubicBezTo>
                    <a:cubicBezTo>
                      <a:pt x="11" y="29"/>
                      <a:pt x="11" y="29"/>
                      <a:pt x="11" y="29"/>
                    </a:cubicBezTo>
                    <a:cubicBezTo>
                      <a:pt x="12" y="29"/>
                      <a:pt x="12" y="29"/>
                      <a:pt x="12" y="28"/>
                    </a:cubicBezTo>
                    <a:cubicBezTo>
                      <a:pt x="12" y="28"/>
                      <a:pt x="12" y="27"/>
                      <a:pt x="12" y="27"/>
                    </a:cubicBezTo>
                    <a:cubicBezTo>
                      <a:pt x="12" y="27"/>
                      <a:pt x="13" y="27"/>
                      <a:pt x="13" y="27"/>
                    </a:cubicBezTo>
                    <a:cubicBezTo>
                      <a:pt x="13" y="27"/>
                      <a:pt x="13" y="27"/>
                      <a:pt x="14" y="27"/>
                    </a:cubicBezTo>
                    <a:cubicBezTo>
                      <a:pt x="14" y="27"/>
                      <a:pt x="15" y="27"/>
                      <a:pt x="15" y="27"/>
                    </a:cubicBezTo>
                    <a:cubicBezTo>
                      <a:pt x="14" y="26"/>
                      <a:pt x="13" y="27"/>
                      <a:pt x="12" y="26"/>
                    </a:cubicBezTo>
                    <a:cubicBezTo>
                      <a:pt x="12" y="26"/>
                      <a:pt x="13" y="26"/>
                      <a:pt x="13" y="26"/>
                    </a:cubicBezTo>
                    <a:cubicBezTo>
                      <a:pt x="14" y="26"/>
                      <a:pt x="14" y="27"/>
                      <a:pt x="15" y="26"/>
                    </a:cubicBezTo>
                    <a:cubicBezTo>
                      <a:pt x="15" y="26"/>
                      <a:pt x="15" y="26"/>
                      <a:pt x="15" y="26"/>
                    </a:cubicBezTo>
                    <a:cubicBezTo>
                      <a:pt x="14" y="26"/>
                      <a:pt x="13" y="26"/>
                      <a:pt x="13" y="26"/>
                    </a:cubicBezTo>
                    <a:cubicBezTo>
                      <a:pt x="14" y="25"/>
                      <a:pt x="15" y="26"/>
                      <a:pt x="16" y="25"/>
                    </a:cubicBezTo>
                    <a:cubicBezTo>
                      <a:pt x="17" y="25"/>
                      <a:pt x="17" y="25"/>
                      <a:pt x="18" y="24"/>
                    </a:cubicBezTo>
                    <a:cubicBezTo>
                      <a:pt x="18" y="24"/>
                      <a:pt x="17" y="24"/>
                      <a:pt x="17" y="23"/>
                    </a:cubicBezTo>
                    <a:cubicBezTo>
                      <a:pt x="18" y="22"/>
                      <a:pt x="18" y="21"/>
                      <a:pt x="19" y="21"/>
                    </a:cubicBezTo>
                    <a:cubicBezTo>
                      <a:pt x="20" y="22"/>
                      <a:pt x="21" y="22"/>
                      <a:pt x="21" y="22"/>
                    </a:cubicBezTo>
                    <a:cubicBezTo>
                      <a:pt x="21" y="22"/>
                      <a:pt x="21" y="22"/>
                      <a:pt x="22" y="22"/>
                    </a:cubicBezTo>
                    <a:cubicBezTo>
                      <a:pt x="22" y="21"/>
                      <a:pt x="21" y="21"/>
                      <a:pt x="21" y="21"/>
                    </a:cubicBezTo>
                    <a:cubicBezTo>
                      <a:pt x="21" y="20"/>
                      <a:pt x="20" y="20"/>
                      <a:pt x="20" y="19"/>
                    </a:cubicBezTo>
                    <a:cubicBezTo>
                      <a:pt x="20" y="19"/>
                      <a:pt x="21" y="20"/>
                      <a:pt x="21" y="20"/>
                    </a:cubicBezTo>
                    <a:cubicBezTo>
                      <a:pt x="21" y="21"/>
                      <a:pt x="21" y="20"/>
                      <a:pt x="21" y="21"/>
                    </a:cubicBezTo>
                    <a:cubicBezTo>
                      <a:pt x="22" y="21"/>
                      <a:pt x="22" y="22"/>
                      <a:pt x="22" y="22"/>
                    </a:cubicBezTo>
                    <a:cubicBezTo>
                      <a:pt x="23" y="22"/>
                      <a:pt x="23" y="21"/>
                      <a:pt x="24" y="21"/>
                    </a:cubicBezTo>
                    <a:cubicBezTo>
                      <a:pt x="25" y="21"/>
                      <a:pt x="26" y="21"/>
                      <a:pt x="26" y="21"/>
                    </a:cubicBezTo>
                    <a:cubicBezTo>
                      <a:pt x="27" y="20"/>
                      <a:pt x="28" y="20"/>
                      <a:pt x="29" y="19"/>
                    </a:cubicBezTo>
                    <a:cubicBezTo>
                      <a:pt x="28" y="19"/>
                      <a:pt x="28" y="19"/>
                      <a:pt x="28" y="19"/>
                    </a:cubicBezTo>
                    <a:cubicBezTo>
                      <a:pt x="29" y="19"/>
                      <a:pt x="29" y="19"/>
                      <a:pt x="29" y="19"/>
                    </a:cubicBezTo>
                    <a:cubicBezTo>
                      <a:pt x="29" y="19"/>
                      <a:pt x="27" y="19"/>
                      <a:pt x="28" y="18"/>
                    </a:cubicBezTo>
                    <a:cubicBezTo>
                      <a:pt x="29" y="18"/>
                      <a:pt x="30" y="18"/>
                      <a:pt x="30" y="18"/>
                    </a:cubicBezTo>
                    <a:cubicBezTo>
                      <a:pt x="31" y="18"/>
                      <a:pt x="31" y="18"/>
                      <a:pt x="31" y="17"/>
                    </a:cubicBezTo>
                    <a:cubicBezTo>
                      <a:pt x="31" y="17"/>
                      <a:pt x="30" y="17"/>
                      <a:pt x="29" y="16"/>
                    </a:cubicBezTo>
                    <a:cubicBezTo>
                      <a:pt x="28" y="16"/>
                      <a:pt x="26" y="15"/>
                      <a:pt x="26" y="14"/>
                    </a:cubicBezTo>
                    <a:cubicBezTo>
                      <a:pt x="25" y="14"/>
                      <a:pt x="25" y="14"/>
                      <a:pt x="24" y="14"/>
                    </a:cubicBezTo>
                    <a:cubicBezTo>
                      <a:pt x="24" y="14"/>
                      <a:pt x="24" y="14"/>
                      <a:pt x="24" y="14"/>
                    </a:cubicBezTo>
                    <a:cubicBezTo>
                      <a:pt x="24" y="14"/>
                      <a:pt x="23" y="13"/>
                      <a:pt x="24" y="13"/>
                    </a:cubicBezTo>
                    <a:cubicBezTo>
                      <a:pt x="25" y="13"/>
                      <a:pt x="25" y="13"/>
                      <a:pt x="25" y="14"/>
                    </a:cubicBezTo>
                    <a:cubicBezTo>
                      <a:pt x="26" y="14"/>
                      <a:pt x="27" y="14"/>
                      <a:pt x="28" y="14"/>
                    </a:cubicBezTo>
                    <a:cubicBezTo>
                      <a:pt x="28" y="15"/>
                      <a:pt x="28" y="15"/>
                      <a:pt x="28" y="15"/>
                    </a:cubicBezTo>
                    <a:cubicBezTo>
                      <a:pt x="28" y="16"/>
                      <a:pt x="29" y="16"/>
                      <a:pt x="30" y="16"/>
                    </a:cubicBezTo>
                    <a:cubicBezTo>
                      <a:pt x="30" y="16"/>
                      <a:pt x="31" y="16"/>
                      <a:pt x="31" y="16"/>
                    </a:cubicBezTo>
                    <a:cubicBezTo>
                      <a:pt x="32" y="16"/>
                      <a:pt x="32" y="17"/>
                      <a:pt x="32" y="17"/>
                    </a:cubicBezTo>
                    <a:cubicBezTo>
                      <a:pt x="33" y="16"/>
                      <a:pt x="33" y="16"/>
                      <a:pt x="34" y="15"/>
                    </a:cubicBezTo>
                    <a:cubicBezTo>
                      <a:pt x="34" y="15"/>
                      <a:pt x="35" y="16"/>
                      <a:pt x="36" y="15"/>
                    </a:cubicBezTo>
                    <a:cubicBezTo>
                      <a:pt x="36" y="15"/>
                      <a:pt x="36" y="15"/>
                      <a:pt x="36" y="15"/>
                    </a:cubicBezTo>
                    <a:cubicBezTo>
                      <a:pt x="36" y="14"/>
                      <a:pt x="35" y="14"/>
                      <a:pt x="35" y="14"/>
                    </a:cubicBezTo>
                    <a:cubicBezTo>
                      <a:pt x="36" y="13"/>
                      <a:pt x="36" y="14"/>
                      <a:pt x="37" y="14"/>
                    </a:cubicBezTo>
                    <a:cubicBezTo>
                      <a:pt x="37" y="13"/>
                      <a:pt x="36" y="13"/>
                      <a:pt x="36" y="13"/>
                    </a:cubicBezTo>
                    <a:cubicBezTo>
                      <a:pt x="36" y="13"/>
                      <a:pt x="36" y="13"/>
                      <a:pt x="36" y="13"/>
                    </a:cubicBezTo>
                    <a:cubicBezTo>
                      <a:pt x="37" y="13"/>
                      <a:pt x="37" y="13"/>
                      <a:pt x="37" y="13"/>
                    </a:cubicBezTo>
                    <a:cubicBezTo>
                      <a:pt x="38" y="13"/>
                      <a:pt x="37" y="13"/>
                      <a:pt x="38" y="12"/>
                    </a:cubicBezTo>
                    <a:cubicBezTo>
                      <a:pt x="38" y="12"/>
                      <a:pt x="37" y="12"/>
                      <a:pt x="37" y="12"/>
                    </a:cubicBezTo>
                    <a:cubicBezTo>
                      <a:pt x="37" y="11"/>
                      <a:pt x="37" y="10"/>
                      <a:pt x="36" y="9"/>
                    </a:cubicBezTo>
                    <a:cubicBezTo>
                      <a:pt x="36" y="9"/>
                      <a:pt x="36" y="9"/>
                      <a:pt x="36" y="9"/>
                    </a:cubicBezTo>
                    <a:cubicBezTo>
                      <a:pt x="36" y="9"/>
                      <a:pt x="37" y="9"/>
                      <a:pt x="37" y="9"/>
                    </a:cubicBezTo>
                    <a:cubicBezTo>
                      <a:pt x="37" y="10"/>
                      <a:pt x="38" y="10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8" y="11"/>
                      <a:pt x="38" y="11"/>
                      <a:pt x="38" y="11"/>
                    </a:cubicBezTo>
                    <a:cubicBezTo>
                      <a:pt x="39" y="10"/>
                      <a:pt x="39" y="10"/>
                      <a:pt x="39" y="11"/>
                    </a:cubicBezTo>
                    <a:cubicBezTo>
                      <a:pt x="39" y="11"/>
                      <a:pt x="40" y="11"/>
                      <a:pt x="40" y="11"/>
                    </a:cubicBezTo>
                    <a:cubicBezTo>
                      <a:pt x="40" y="11"/>
                      <a:pt x="40" y="11"/>
                      <a:pt x="40" y="11"/>
                    </a:cubicBezTo>
                    <a:cubicBezTo>
                      <a:pt x="40" y="11"/>
                      <a:pt x="40" y="10"/>
                      <a:pt x="39" y="10"/>
                    </a:cubicBezTo>
                    <a:cubicBezTo>
                      <a:pt x="39" y="10"/>
                      <a:pt x="40" y="10"/>
                      <a:pt x="40" y="11"/>
                    </a:cubicBezTo>
                    <a:cubicBezTo>
                      <a:pt x="40" y="11"/>
                      <a:pt x="41" y="11"/>
                      <a:pt x="41" y="10"/>
                    </a:cubicBezTo>
                    <a:cubicBezTo>
                      <a:pt x="41" y="11"/>
                      <a:pt x="40" y="12"/>
                      <a:pt x="41" y="12"/>
                    </a:cubicBezTo>
                    <a:cubicBezTo>
                      <a:pt x="42" y="12"/>
                      <a:pt x="42" y="12"/>
                      <a:pt x="43" y="12"/>
                    </a:cubicBezTo>
                    <a:cubicBezTo>
                      <a:pt x="43" y="11"/>
                      <a:pt x="42" y="10"/>
                      <a:pt x="42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1" y="10"/>
                      <a:pt x="41" y="10"/>
                      <a:pt x="41" y="10"/>
                    </a:cubicBezTo>
                    <a:cubicBezTo>
                      <a:pt x="40" y="9"/>
                      <a:pt x="40" y="9"/>
                      <a:pt x="40" y="9"/>
                    </a:cubicBezTo>
                    <a:cubicBezTo>
                      <a:pt x="39" y="9"/>
                      <a:pt x="39" y="8"/>
                      <a:pt x="39" y="8"/>
                    </a:cubicBezTo>
                    <a:cubicBezTo>
                      <a:pt x="38" y="8"/>
                      <a:pt x="37" y="7"/>
                      <a:pt x="37" y="7"/>
                    </a:cubicBezTo>
                    <a:cubicBezTo>
                      <a:pt x="35" y="6"/>
                      <a:pt x="34" y="5"/>
                      <a:pt x="33" y="4"/>
                    </a:cubicBezTo>
                    <a:cubicBezTo>
                      <a:pt x="33" y="3"/>
                      <a:pt x="31" y="3"/>
                      <a:pt x="31" y="2"/>
                    </a:cubicBezTo>
                    <a:cubicBezTo>
                      <a:pt x="31" y="1"/>
                      <a:pt x="31" y="1"/>
                      <a:pt x="31" y="1"/>
                    </a:cubicBezTo>
                    <a:cubicBezTo>
                      <a:pt x="32" y="2"/>
                      <a:pt x="33" y="2"/>
                      <a:pt x="33" y="3"/>
                    </a:cubicBezTo>
                    <a:cubicBezTo>
                      <a:pt x="34" y="4"/>
                      <a:pt x="36" y="5"/>
                      <a:pt x="37" y="6"/>
                    </a:cubicBezTo>
                    <a:cubicBezTo>
                      <a:pt x="38" y="6"/>
                      <a:pt x="38" y="7"/>
                      <a:pt x="39" y="7"/>
                    </a:cubicBezTo>
                    <a:cubicBezTo>
                      <a:pt x="40" y="7"/>
                      <a:pt x="42" y="7"/>
                      <a:pt x="42" y="8"/>
                    </a:cubicBezTo>
                    <a:cubicBezTo>
                      <a:pt x="43" y="9"/>
                      <a:pt x="44" y="9"/>
                      <a:pt x="45" y="10"/>
                    </a:cubicBezTo>
                    <a:cubicBezTo>
                      <a:pt x="45" y="11"/>
                      <a:pt x="46" y="11"/>
                      <a:pt x="46" y="11"/>
                    </a:cubicBezTo>
                    <a:cubicBezTo>
                      <a:pt x="47" y="11"/>
                      <a:pt x="47" y="12"/>
                      <a:pt x="48" y="12"/>
                    </a:cubicBezTo>
                    <a:cubicBezTo>
                      <a:pt x="48" y="12"/>
                      <a:pt x="48" y="13"/>
                      <a:pt x="48" y="13"/>
                    </a:cubicBezTo>
                    <a:cubicBezTo>
                      <a:pt x="49" y="13"/>
                      <a:pt x="49" y="13"/>
                      <a:pt x="49" y="13"/>
                    </a:cubicBezTo>
                    <a:cubicBezTo>
                      <a:pt x="50" y="13"/>
                      <a:pt x="50" y="13"/>
                      <a:pt x="50" y="13"/>
                    </a:cubicBezTo>
                    <a:cubicBezTo>
                      <a:pt x="50" y="12"/>
                      <a:pt x="50" y="12"/>
                      <a:pt x="50" y="12"/>
                    </a:cubicBezTo>
                    <a:cubicBezTo>
                      <a:pt x="50" y="12"/>
                      <a:pt x="51" y="12"/>
                      <a:pt x="51" y="12"/>
                    </a:cubicBezTo>
                    <a:cubicBezTo>
                      <a:pt x="49" y="12"/>
                      <a:pt x="49" y="11"/>
                      <a:pt x="48" y="11"/>
                    </a:cubicBezTo>
                    <a:cubicBezTo>
                      <a:pt x="47" y="11"/>
                      <a:pt x="47" y="11"/>
                      <a:pt x="47" y="10"/>
                    </a:cubicBezTo>
                    <a:cubicBezTo>
                      <a:pt x="48" y="10"/>
                      <a:pt x="49" y="10"/>
                      <a:pt x="50" y="10"/>
                    </a:cubicBezTo>
                    <a:cubicBezTo>
                      <a:pt x="51" y="10"/>
                      <a:pt x="52" y="11"/>
                      <a:pt x="53" y="11"/>
                    </a:cubicBezTo>
                    <a:cubicBezTo>
                      <a:pt x="54" y="11"/>
                      <a:pt x="55" y="12"/>
                      <a:pt x="57" y="11"/>
                    </a:cubicBezTo>
                    <a:cubicBezTo>
                      <a:pt x="58" y="11"/>
                      <a:pt x="59" y="11"/>
                      <a:pt x="60" y="10"/>
                    </a:cubicBezTo>
                    <a:cubicBezTo>
                      <a:pt x="60" y="10"/>
                      <a:pt x="58" y="10"/>
                      <a:pt x="59" y="10"/>
                    </a:cubicBezTo>
                    <a:cubicBezTo>
                      <a:pt x="60" y="9"/>
                      <a:pt x="61" y="9"/>
                      <a:pt x="62" y="9"/>
                    </a:cubicBezTo>
                    <a:cubicBezTo>
                      <a:pt x="62" y="8"/>
                      <a:pt x="62" y="8"/>
                      <a:pt x="62" y="8"/>
                    </a:cubicBezTo>
                    <a:cubicBezTo>
                      <a:pt x="62" y="7"/>
                      <a:pt x="62" y="7"/>
                      <a:pt x="62" y="7"/>
                    </a:cubicBezTo>
                    <a:cubicBezTo>
                      <a:pt x="62" y="7"/>
                      <a:pt x="63" y="8"/>
                      <a:pt x="63" y="8"/>
                    </a:cubicBezTo>
                    <a:cubicBezTo>
                      <a:pt x="64" y="7"/>
                      <a:pt x="63" y="7"/>
                      <a:pt x="64" y="7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6"/>
                      <a:pt x="64" y="6"/>
                      <a:pt x="64" y="6"/>
                    </a:cubicBezTo>
                    <a:cubicBezTo>
                      <a:pt x="64" y="5"/>
                      <a:pt x="65" y="5"/>
                      <a:pt x="64" y="5"/>
                    </a:cubicBezTo>
                    <a:cubicBezTo>
                      <a:pt x="65" y="4"/>
                      <a:pt x="65" y="4"/>
                      <a:pt x="65" y="4"/>
                    </a:cubicBezTo>
                    <a:cubicBezTo>
                      <a:pt x="64" y="3"/>
                      <a:pt x="64" y="3"/>
                      <a:pt x="63" y="3"/>
                    </a:cubicBezTo>
                    <a:cubicBezTo>
                      <a:pt x="63" y="2"/>
                      <a:pt x="63" y="2"/>
                      <a:pt x="63" y="2"/>
                    </a:cubicBezTo>
                    <a:cubicBezTo>
                      <a:pt x="62" y="1"/>
                      <a:pt x="62" y="1"/>
                      <a:pt x="62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3" y="0"/>
                      <a:pt x="62" y="0"/>
                      <a:pt x="63" y="1"/>
                    </a:cubicBezTo>
                    <a:cubicBezTo>
                      <a:pt x="63" y="1"/>
                      <a:pt x="63" y="1"/>
                      <a:pt x="64" y="1"/>
                    </a:cubicBezTo>
                    <a:cubicBezTo>
                      <a:pt x="64" y="2"/>
                      <a:pt x="64" y="2"/>
                      <a:pt x="64" y="2"/>
                    </a:cubicBezTo>
                    <a:cubicBezTo>
                      <a:pt x="65" y="2"/>
                      <a:pt x="65" y="2"/>
                      <a:pt x="66" y="3"/>
                    </a:cubicBezTo>
                    <a:cubicBezTo>
                      <a:pt x="66" y="3"/>
                      <a:pt x="66" y="4"/>
                      <a:pt x="66" y="4"/>
                    </a:cubicBezTo>
                    <a:cubicBezTo>
                      <a:pt x="67" y="5"/>
                      <a:pt x="67" y="5"/>
                      <a:pt x="68" y="5"/>
                    </a:cubicBezTo>
                    <a:cubicBezTo>
                      <a:pt x="68" y="5"/>
                      <a:pt x="69" y="5"/>
                      <a:pt x="69" y="5"/>
                    </a:cubicBezTo>
                    <a:cubicBezTo>
                      <a:pt x="69" y="5"/>
                      <a:pt x="69" y="5"/>
                      <a:pt x="69" y="5"/>
                    </a:cubicBezTo>
                    <a:cubicBezTo>
                      <a:pt x="69" y="5"/>
                      <a:pt x="69" y="4"/>
                      <a:pt x="69" y="4"/>
                    </a:cubicBezTo>
                    <a:cubicBezTo>
                      <a:pt x="69" y="4"/>
                      <a:pt x="69" y="4"/>
                      <a:pt x="69" y="4"/>
                    </a:cubicBezTo>
                    <a:cubicBezTo>
                      <a:pt x="69" y="5"/>
                      <a:pt x="70" y="5"/>
                      <a:pt x="70" y="5"/>
                    </a:cubicBezTo>
                    <a:cubicBezTo>
                      <a:pt x="70" y="5"/>
                      <a:pt x="71" y="5"/>
                      <a:pt x="71" y="5"/>
                    </a:cubicBezTo>
                    <a:cubicBezTo>
                      <a:pt x="72" y="5"/>
                      <a:pt x="72" y="5"/>
                      <a:pt x="73" y="5"/>
                    </a:cubicBezTo>
                    <a:cubicBezTo>
                      <a:pt x="73" y="4"/>
                      <a:pt x="73" y="4"/>
                      <a:pt x="73" y="4"/>
                    </a:cubicBezTo>
                    <a:cubicBezTo>
                      <a:pt x="73" y="4"/>
                      <a:pt x="72" y="6"/>
                      <a:pt x="74" y="5"/>
                    </a:cubicBezTo>
                    <a:cubicBezTo>
                      <a:pt x="74" y="5"/>
                      <a:pt x="74" y="6"/>
                      <a:pt x="75" y="5"/>
                    </a:cubicBezTo>
                    <a:cubicBezTo>
                      <a:pt x="75" y="6"/>
                      <a:pt x="75" y="6"/>
                      <a:pt x="75" y="6"/>
                    </a:cubicBezTo>
                    <a:cubicBezTo>
                      <a:pt x="75" y="6"/>
                      <a:pt x="76" y="6"/>
                      <a:pt x="76" y="6"/>
                    </a:cubicBezTo>
                    <a:cubicBezTo>
                      <a:pt x="76" y="6"/>
                      <a:pt x="76" y="6"/>
                      <a:pt x="76" y="6"/>
                    </a:cubicBezTo>
                    <a:cubicBezTo>
                      <a:pt x="76" y="7"/>
                      <a:pt x="75" y="7"/>
                      <a:pt x="76" y="7"/>
                    </a:cubicBezTo>
                    <a:cubicBezTo>
                      <a:pt x="76" y="7"/>
                      <a:pt x="76" y="7"/>
                      <a:pt x="76" y="7"/>
                    </a:cubicBezTo>
                    <a:cubicBezTo>
                      <a:pt x="76" y="7"/>
                      <a:pt x="76" y="8"/>
                      <a:pt x="76" y="8"/>
                    </a:cubicBezTo>
                    <a:cubicBezTo>
                      <a:pt x="76" y="8"/>
                      <a:pt x="77" y="8"/>
                      <a:pt x="77" y="8"/>
                    </a:cubicBezTo>
                    <a:cubicBezTo>
                      <a:pt x="77" y="8"/>
                      <a:pt x="76" y="8"/>
                      <a:pt x="7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4" name="Freeform 509"/>
              <p:cNvSpPr>
                <a:spLocks noChangeArrowheads="1"/>
              </p:cNvSpPr>
              <p:nvPr/>
            </p:nvSpPr>
            <p:spPr bwMode="auto">
              <a:xfrm>
                <a:off x="965200" y="422275"/>
                <a:ext cx="22225" cy="19050"/>
              </a:xfrm>
              <a:custGeom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0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0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4" y="5"/>
                      <a:pt x="3" y="5"/>
                      <a:pt x="2" y="5"/>
                    </a:cubicBezTo>
                    <a:cubicBezTo>
                      <a:pt x="1" y="5"/>
                      <a:pt x="1" y="4"/>
                      <a:pt x="0" y="3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3" y="1"/>
                      <a:pt x="4" y="0"/>
                      <a:pt x="5" y="0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5" name="Freeform 510"/>
              <p:cNvSpPr>
                <a:spLocks noChangeArrowheads="1"/>
              </p:cNvSpPr>
              <p:nvPr/>
            </p:nvSpPr>
            <p:spPr bwMode="auto">
              <a:xfrm>
                <a:off x="923925" y="304800"/>
                <a:ext cx="11113" cy="7938"/>
              </a:xfrm>
              <a:custGeom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2" y="1"/>
                    </a:moveTo>
                    <a:cubicBezTo>
                      <a:pt x="2" y="1"/>
                      <a:pt x="2" y="1"/>
                      <a:pt x="1" y="2"/>
                    </a:cubicBezTo>
                    <a:cubicBezTo>
                      <a:pt x="0" y="2"/>
                      <a:pt x="1" y="1"/>
                      <a:pt x="0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6" name="Freeform 511"/>
              <p:cNvSpPr>
                <a:spLocks noChangeArrowheads="1"/>
              </p:cNvSpPr>
              <p:nvPr/>
            </p:nvSpPr>
            <p:spPr bwMode="auto">
              <a:xfrm>
                <a:off x="915988" y="293687"/>
                <a:ext cx="12700" cy="7938"/>
              </a:xfrm>
              <a:custGeom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2147483646 w 3"/>
                  <a:gd name="T5" fmla="*/ 2147483646 h 2"/>
                  <a:gd name="T6" fmla="*/ 2147483646 w 3"/>
                  <a:gd name="T7" fmla="*/ 0 h 2"/>
                  <a:gd name="T8" fmla="*/ 2147483646 w 3"/>
                  <a:gd name="T9" fmla="*/ 0 h 2"/>
                  <a:gd name="T10" fmla="*/ 2147483646 w 3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3"/>
                  <a:gd name="T19" fmla="*/ 0 h 2"/>
                  <a:gd name="T20" fmla="*/ 3 w 3"/>
                  <a:gd name="T21" fmla="*/ 2 h 2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3" h="2">
                    <a:moveTo>
                      <a:pt x="3" y="1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7" name="Freeform 512"/>
              <p:cNvSpPr>
                <a:spLocks noChangeArrowheads="1"/>
              </p:cNvSpPr>
              <p:nvPr/>
            </p:nvSpPr>
            <p:spPr bwMode="auto">
              <a:xfrm>
                <a:off x="915988" y="323850"/>
                <a:ext cx="23813" cy="15875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6"/>
                  <a:gd name="T19" fmla="*/ 0 h 4"/>
                  <a:gd name="T20" fmla="*/ 6 w 6"/>
                  <a:gd name="T21" fmla="*/ 4 h 4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2" y="4"/>
                    </a:cubicBezTo>
                    <a:cubicBezTo>
                      <a:pt x="1" y="4"/>
                      <a:pt x="0" y="3"/>
                      <a:pt x="0" y="3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5" y="1"/>
                      <a:pt x="6" y="2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8" name="Freeform 513"/>
              <p:cNvSpPr>
                <a:spLocks noChangeArrowheads="1"/>
              </p:cNvSpPr>
              <p:nvPr/>
            </p:nvSpPr>
            <p:spPr bwMode="auto">
              <a:xfrm>
                <a:off x="819150" y="41275"/>
                <a:ext cx="25400" cy="30163"/>
              </a:xfrm>
              <a:custGeom>
                <a:gdLst>
                  <a:gd name="T0" fmla="*/ 2147483646 w 7"/>
                  <a:gd name="T1" fmla="*/ 2147483646 h 8"/>
                  <a:gd name="T2" fmla="*/ 2147483646 w 7"/>
                  <a:gd name="T3" fmla="*/ 2147483646 h 8"/>
                  <a:gd name="T4" fmla="*/ 2147483646 w 7"/>
                  <a:gd name="T5" fmla="*/ 2147483646 h 8"/>
                  <a:gd name="T6" fmla="*/ 2147483646 w 7"/>
                  <a:gd name="T7" fmla="*/ 2147483646 h 8"/>
                  <a:gd name="T8" fmla="*/ 0 w 7"/>
                  <a:gd name="T9" fmla="*/ 0 h 8"/>
                  <a:gd name="T10" fmla="*/ 2147483646 w 7"/>
                  <a:gd name="T11" fmla="*/ 0 h 8"/>
                  <a:gd name="T12" fmla="*/ 2147483646 w 7"/>
                  <a:gd name="T13" fmla="*/ 0 h 8"/>
                  <a:gd name="T14" fmla="*/ 2147483646 w 7"/>
                  <a:gd name="T15" fmla="*/ 2147483646 h 8"/>
                  <a:gd name="T16" fmla="*/ 2147483646 w 7"/>
                  <a:gd name="T17" fmla="*/ 2147483646 h 8"/>
                  <a:gd name="T18" fmla="*/ 2147483646 w 7"/>
                  <a:gd name="T19" fmla="*/ 2147483646 h 8"/>
                  <a:gd name="T20" fmla="*/ 2147483646 w 7"/>
                  <a:gd name="T21" fmla="*/ 2147483646 h 8"/>
                  <a:gd name="T22" fmla="*/ 2147483646 w 7"/>
                  <a:gd name="T23" fmla="*/ 2147483646 h 8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7"/>
                  <a:gd name="T37" fmla="*/ 0 h 8"/>
                  <a:gd name="T38" fmla="*/ 7 w 7"/>
                  <a:gd name="T39" fmla="*/ 8 h 8"/>
                </a:gdLst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7" h="8">
                    <a:moveTo>
                      <a:pt x="6" y="8"/>
                    </a:moveTo>
                    <a:cubicBezTo>
                      <a:pt x="5" y="8"/>
                      <a:pt x="5" y="7"/>
                      <a:pt x="5" y="6"/>
                    </a:cubicBezTo>
                    <a:cubicBezTo>
                      <a:pt x="4" y="6"/>
                      <a:pt x="4" y="5"/>
                      <a:pt x="3" y="5"/>
                    </a:cubicBezTo>
                    <a:cubicBezTo>
                      <a:pt x="2" y="4"/>
                      <a:pt x="1" y="2"/>
                      <a:pt x="1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4"/>
                      <a:pt x="4" y="5"/>
                      <a:pt x="5" y="5"/>
                    </a:cubicBezTo>
                    <a:cubicBezTo>
                      <a:pt x="5" y="6"/>
                      <a:pt x="6" y="7"/>
                      <a:pt x="6" y="8"/>
                    </a:cubicBezTo>
                    <a:cubicBezTo>
                      <a:pt x="7" y="8"/>
                      <a:pt x="6" y="8"/>
                      <a:pt x="6" y="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09" name="Freeform 514"/>
              <p:cNvSpPr>
                <a:spLocks noChangeArrowheads="1"/>
              </p:cNvSpPr>
              <p:nvPr/>
            </p:nvSpPr>
            <p:spPr bwMode="auto">
              <a:xfrm>
                <a:off x="819150" y="244475"/>
                <a:ext cx="85725" cy="38100"/>
              </a:xfrm>
              <a:custGeom>
                <a:gdLst>
                  <a:gd name="T0" fmla="*/ 2147483646 w 23"/>
                  <a:gd name="T1" fmla="*/ 2147483646 h 10"/>
                  <a:gd name="T2" fmla="*/ 2147483646 w 23"/>
                  <a:gd name="T3" fmla="*/ 2147483646 h 10"/>
                  <a:gd name="T4" fmla="*/ 2147483646 w 23"/>
                  <a:gd name="T5" fmla="*/ 2147483646 h 10"/>
                  <a:gd name="T6" fmla="*/ 2147483646 w 23"/>
                  <a:gd name="T7" fmla="*/ 2147483646 h 10"/>
                  <a:gd name="T8" fmla="*/ 2147483646 w 23"/>
                  <a:gd name="T9" fmla="*/ 2147483646 h 10"/>
                  <a:gd name="T10" fmla="*/ 2147483646 w 23"/>
                  <a:gd name="T11" fmla="*/ 2147483646 h 10"/>
                  <a:gd name="T12" fmla="*/ 2147483646 w 23"/>
                  <a:gd name="T13" fmla="*/ 2147483646 h 10"/>
                  <a:gd name="T14" fmla="*/ 2147483646 w 23"/>
                  <a:gd name="T15" fmla="*/ 2147483646 h 10"/>
                  <a:gd name="T16" fmla="*/ 2147483646 w 23"/>
                  <a:gd name="T17" fmla="*/ 2147483646 h 10"/>
                  <a:gd name="T18" fmla="*/ 2147483646 w 23"/>
                  <a:gd name="T19" fmla="*/ 2147483646 h 10"/>
                  <a:gd name="T20" fmla="*/ 2147483646 w 23"/>
                  <a:gd name="T21" fmla="*/ 2147483646 h 10"/>
                  <a:gd name="T22" fmla="*/ 2147483646 w 23"/>
                  <a:gd name="T23" fmla="*/ 2147483646 h 10"/>
                  <a:gd name="T24" fmla="*/ 2147483646 w 23"/>
                  <a:gd name="T25" fmla="*/ 2147483646 h 10"/>
                  <a:gd name="T26" fmla="*/ 2147483646 w 23"/>
                  <a:gd name="T27" fmla="*/ 2147483646 h 10"/>
                  <a:gd name="T28" fmla="*/ 2147483646 w 23"/>
                  <a:gd name="T29" fmla="*/ 2147483646 h 10"/>
                  <a:gd name="T30" fmla="*/ 2147483646 w 23"/>
                  <a:gd name="T31" fmla="*/ 2147483646 h 10"/>
                  <a:gd name="T32" fmla="*/ 2147483646 w 23"/>
                  <a:gd name="T33" fmla="*/ 2147483646 h 10"/>
                  <a:gd name="T34" fmla="*/ 2147483646 w 23"/>
                  <a:gd name="T35" fmla="*/ 2147483646 h 10"/>
                  <a:gd name="T36" fmla="*/ 2147483646 w 23"/>
                  <a:gd name="T37" fmla="*/ 2147483646 h 10"/>
                  <a:gd name="T38" fmla="*/ 2147483646 w 23"/>
                  <a:gd name="T39" fmla="*/ 2147483646 h 10"/>
                  <a:gd name="T40" fmla="*/ 2147483646 w 23"/>
                  <a:gd name="T41" fmla="*/ 2147483646 h 10"/>
                  <a:gd name="T42" fmla="*/ 2147483646 w 23"/>
                  <a:gd name="T43" fmla="*/ 2147483646 h 10"/>
                  <a:gd name="T44" fmla="*/ 2147483646 w 23"/>
                  <a:gd name="T45" fmla="*/ 2147483646 h 10"/>
                  <a:gd name="T46" fmla="*/ 2147483646 w 23"/>
                  <a:gd name="T47" fmla="*/ 2147483646 h 10"/>
                  <a:gd name="T48" fmla="*/ 2147483646 w 23"/>
                  <a:gd name="T49" fmla="*/ 2147483646 h 10"/>
                  <a:gd name="T50" fmla="*/ 2147483646 w 23"/>
                  <a:gd name="T51" fmla="*/ 2147483646 h 10"/>
                  <a:gd name="T52" fmla="*/ 2147483646 w 23"/>
                  <a:gd name="T53" fmla="*/ 2147483646 h 10"/>
                  <a:gd name="T54" fmla="*/ 2147483646 w 23"/>
                  <a:gd name="T55" fmla="*/ 2147483646 h 10"/>
                  <a:gd name="T56" fmla="*/ 2147483646 w 23"/>
                  <a:gd name="T57" fmla="*/ 2147483646 h 10"/>
                  <a:gd name="T58" fmla="*/ 2147483646 w 23"/>
                  <a:gd name="T59" fmla="*/ 2147483646 h 10"/>
                  <a:gd name="T60" fmla="*/ 2147483646 w 23"/>
                  <a:gd name="T61" fmla="*/ 2147483646 h 10"/>
                  <a:gd name="T62" fmla="*/ 2147483646 w 23"/>
                  <a:gd name="T63" fmla="*/ 2147483646 h 10"/>
                  <a:gd name="T64" fmla="*/ 2147483646 w 23"/>
                  <a:gd name="T65" fmla="*/ 2147483646 h 10"/>
                  <a:gd name="T66" fmla="*/ 2147483646 w 23"/>
                  <a:gd name="T67" fmla="*/ 2147483646 h 10"/>
                  <a:gd name="T68" fmla="*/ 2147483646 w 23"/>
                  <a:gd name="T69" fmla="*/ 2147483646 h 10"/>
                  <a:gd name="T70" fmla="*/ 2147483646 w 23"/>
                  <a:gd name="T71" fmla="*/ 2147483646 h 10"/>
                  <a:gd name="T72" fmla="*/ 2147483646 w 23"/>
                  <a:gd name="T73" fmla="*/ 2147483646 h 10"/>
                  <a:gd name="T74" fmla="*/ 2147483646 w 23"/>
                  <a:gd name="T75" fmla="*/ 2147483646 h 10"/>
                  <a:gd name="T76" fmla="*/ 2147483646 w 23"/>
                  <a:gd name="T77" fmla="*/ 2147483646 h 10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w 23"/>
                  <a:gd name="T118" fmla="*/ 0 h 10"/>
                  <a:gd name="T119" fmla="*/ 23 w 23"/>
                  <a:gd name="T120" fmla="*/ 10 h 10"/>
                </a:gdLst>
                <a:cxnLst>
                  <a:cxn ang="T78">
                    <a:pos x="T0" y="T1"/>
                  </a:cxn>
                  <a:cxn ang="T79">
                    <a:pos x="T2" y="T3"/>
                  </a:cxn>
                  <a:cxn ang="T80">
                    <a:pos x="T4" y="T5"/>
                  </a:cxn>
                  <a:cxn ang="T81">
                    <a:pos x="T6" y="T7"/>
                  </a:cxn>
                  <a:cxn ang="T82">
                    <a:pos x="T8" y="T9"/>
                  </a:cxn>
                  <a:cxn ang="T83">
                    <a:pos x="T10" y="T11"/>
                  </a:cxn>
                  <a:cxn ang="T84">
                    <a:pos x="T12" y="T13"/>
                  </a:cxn>
                  <a:cxn ang="T85">
                    <a:pos x="T14" y="T15"/>
                  </a:cxn>
                  <a:cxn ang="T86">
                    <a:pos x="T16" y="T17"/>
                  </a:cxn>
                  <a:cxn ang="T87">
                    <a:pos x="T18" y="T19"/>
                  </a:cxn>
                  <a:cxn ang="T88">
                    <a:pos x="T20" y="T21"/>
                  </a:cxn>
                  <a:cxn ang="T89">
                    <a:pos x="T22" y="T23"/>
                  </a:cxn>
                  <a:cxn ang="T90">
                    <a:pos x="T24" y="T25"/>
                  </a:cxn>
                  <a:cxn ang="T91">
                    <a:pos x="T26" y="T27"/>
                  </a:cxn>
                  <a:cxn ang="T92">
                    <a:pos x="T28" y="T29"/>
                  </a:cxn>
                  <a:cxn ang="T93">
                    <a:pos x="T30" y="T31"/>
                  </a:cxn>
                  <a:cxn ang="T94">
                    <a:pos x="T32" y="T33"/>
                  </a:cxn>
                  <a:cxn ang="T95">
                    <a:pos x="T34" y="T35"/>
                  </a:cxn>
                  <a:cxn ang="T96">
                    <a:pos x="T36" y="T37"/>
                  </a:cxn>
                  <a:cxn ang="T97">
                    <a:pos x="T38" y="T39"/>
                  </a:cxn>
                  <a:cxn ang="T98">
                    <a:pos x="T40" y="T41"/>
                  </a:cxn>
                  <a:cxn ang="T99">
                    <a:pos x="T42" y="T43"/>
                  </a:cxn>
                  <a:cxn ang="T100">
                    <a:pos x="T44" y="T45"/>
                  </a:cxn>
                  <a:cxn ang="T101">
                    <a:pos x="T46" y="T47"/>
                  </a:cxn>
                  <a:cxn ang="T102">
                    <a:pos x="T48" y="T49"/>
                  </a:cxn>
                  <a:cxn ang="T103">
                    <a:pos x="T50" y="T51"/>
                  </a:cxn>
                  <a:cxn ang="T104">
                    <a:pos x="T52" y="T53"/>
                  </a:cxn>
                  <a:cxn ang="T105">
                    <a:pos x="T54" y="T55"/>
                  </a:cxn>
                  <a:cxn ang="T106">
                    <a:pos x="T56" y="T57"/>
                  </a:cxn>
                  <a:cxn ang="T107">
                    <a:pos x="T58" y="T59"/>
                  </a:cxn>
                  <a:cxn ang="T108">
                    <a:pos x="T60" y="T61"/>
                  </a:cxn>
                  <a:cxn ang="T109">
                    <a:pos x="T62" y="T63"/>
                  </a:cxn>
                  <a:cxn ang="T110">
                    <a:pos x="T64" y="T65"/>
                  </a:cxn>
                  <a:cxn ang="T111">
                    <a:pos x="T66" y="T67"/>
                  </a:cxn>
                  <a:cxn ang="T112">
                    <a:pos x="T68" y="T69"/>
                  </a:cxn>
                  <a:cxn ang="T113">
                    <a:pos x="T70" y="T71"/>
                  </a:cxn>
                  <a:cxn ang="T114">
                    <a:pos x="T72" y="T73"/>
                  </a:cxn>
                  <a:cxn ang="T115">
                    <a:pos x="T74" y="T75"/>
                  </a:cxn>
                  <a:cxn ang="T116">
                    <a:pos x="T76" y="T77"/>
                  </a:cxn>
                </a:cxnLst>
                <a:rect l="T117" t="T118" r="T119" b="T120"/>
                <a:pathLst>
                  <a:path w="23" h="10">
                    <a:moveTo>
                      <a:pt x="22" y="7"/>
                    </a:moveTo>
                    <a:cubicBezTo>
                      <a:pt x="21" y="7"/>
                      <a:pt x="21" y="9"/>
                      <a:pt x="19" y="9"/>
                    </a:cubicBezTo>
                    <a:cubicBezTo>
                      <a:pt x="18" y="9"/>
                      <a:pt x="18" y="10"/>
                      <a:pt x="17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4" y="9"/>
                      <a:pt x="14" y="9"/>
                      <a:pt x="13" y="9"/>
                    </a:cubicBezTo>
                    <a:cubicBezTo>
                      <a:pt x="13" y="8"/>
                      <a:pt x="13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8"/>
                      <a:pt x="11" y="9"/>
                      <a:pt x="11" y="9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9" y="9"/>
                      <a:pt x="10" y="8"/>
                      <a:pt x="9" y="9"/>
                    </a:cubicBezTo>
                    <a:cubicBezTo>
                      <a:pt x="8" y="9"/>
                      <a:pt x="8" y="9"/>
                      <a:pt x="7" y="10"/>
                    </a:cubicBezTo>
                    <a:cubicBezTo>
                      <a:pt x="7" y="10"/>
                      <a:pt x="7" y="10"/>
                      <a:pt x="6" y="10"/>
                    </a:cubicBezTo>
                    <a:cubicBezTo>
                      <a:pt x="7" y="9"/>
                      <a:pt x="6" y="9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6" y="7"/>
                      <a:pt x="7" y="7"/>
                    </a:cubicBezTo>
                    <a:cubicBezTo>
                      <a:pt x="7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7"/>
                    </a:cubicBezTo>
                    <a:cubicBezTo>
                      <a:pt x="3" y="7"/>
                      <a:pt x="2" y="7"/>
                      <a:pt x="2" y="7"/>
                    </a:cubicBezTo>
                    <a:cubicBezTo>
                      <a:pt x="1" y="7"/>
                      <a:pt x="0" y="7"/>
                      <a:pt x="1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2" y="4"/>
                      <a:pt x="3" y="5"/>
                      <a:pt x="4" y="4"/>
                    </a:cubicBezTo>
                    <a:cubicBezTo>
                      <a:pt x="4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8" y="5"/>
                      <a:pt x="8" y="4"/>
                      <a:pt x="10" y="4"/>
                    </a:cubicBezTo>
                    <a:cubicBezTo>
                      <a:pt x="11" y="3"/>
                      <a:pt x="12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4"/>
                      <a:pt x="12" y="4"/>
                      <a:pt x="12" y="4"/>
                    </a:cubicBezTo>
                    <a:cubicBezTo>
                      <a:pt x="11" y="3"/>
                      <a:pt x="10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2" y="1"/>
                      <a:pt x="13" y="0"/>
                      <a:pt x="14" y="1"/>
                    </a:cubicBezTo>
                    <a:cubicBezTo>
                      <a:pt x="15" y="1"/>
                      <a:pt x="15" y="1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9" y="1"/>
                      <a:pt x="20" y="2"/>
                      <a:pt x="21" y="3"/>
                    </a:cubicBezTo>
                    <a:cubicBezTo>
                      <a:pt x="23" y="4"/>
                      <a:pt x="23" y="5"/>
                      <a:pt x="2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0" name="Freeform 515"/>
              <p:cNvSpPr>
                <a:spLocks noChangeArrowheads="1"/>
              </p:cNvSpPr>
              <p:nvPr/>
            </p:nvSpPr>
            <p:spPr bwMode="auto">
              <a:xfrm>
                <a:off x="890588" y="320675"/>
                <a:ext cx="22225" cy="14288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2147483646 w 6"/>
                  <a:gd name="T5" fmla="*/ 2147483646 h 4"/>
                  <a:gd name="T6" fmla="*/ 2147483646 w 6"/>
                  <a:gd name="T7" fmla="*/ 2147483646 h 4"/>
                  <a:gd name="T8" fmla="*/ 0 w 6"/>
                  <a:gd name="T9" fmla="*/ 2147483646 h 4"/>
                  <a:gd name="T10" fmla="*/ 0 w 6"/>
                  <a:gd name="T11" fmla="*/ 2147483646 h 4"/>
                  <a:gd name="T12" fmla="*/ 2147483646 w 6"/>
                  <a:gd name="T13" fmla="*/ 0 h 4"/>
                  <a:gd name="T14" fmla="*/ 2147483646 w 6"/>
                  <a:gd name="T15" fmla="*/ 0 h 4"/>
                  <a:gd name="T16" fmla="*/ 2147483646 w 6"/>
                  <a:gd name="T17" fmla="*/ 0 h 4"/>
                  <a:gd name="T18" fmla="*/ 2147483646 w 6"/>
                  <a:gd name="T19" fmla="*/ 2147483646 h 4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w 6"/>
                  <a:gd name="T31" fmla="*/ 0 h 4"/>
                  <a:gd name="T32" fmla="*/ 6 w 6"/>
                  <a:gd name="T33" fmla="*/ 4 h 4"/>
                </a:gdLst>
                <a:cxnLst>
                  <a:cxn ang="T20">
                    <a:pos x="T0" y="T1"/>
                  </a:cxn>
                  <a:cxn ang="T21">
                    <a:pos x="T2" y="T3"/>
                  </a:cxn>
                  <a:cxn ang="T22">
                    <a:pos x="T4" y="T5"/>
                  </a:cxn>
                  <a:cxn ang="T23">
                    <a:pos x="T6" y="T7"/>
                  </a:cxn>
                  <a:cxn ang="T24">
                    <a:pos x="T8" y="T9"/>
                  </a:cxn>
                  <a:cxn ang="T25">
                    <a:pos x="T10" y="T11"/>
                  </a:cxn>
                  <a:cxn ang="T26">
                    <a:pos x="T12" y="T13"/>
                  </a:cxn>
                  <a:cxn ang="T27">
                    <a:pos x="T14" y="T15"/>
                  </a:cxn>
                  <a:cxn ang="T28">
                    <a:pos x="T16" y="T17"/>
                  </a:cxn>
                  <a:cxn ang="T29">
                    <a:pos x="T18" y="T19"/>
                  </a:cxn>
                </a:cxnLst>
                <a:rect l="T30" t="T31" r="T32" b="T33"/>
                <a:pathLst>
                  <a:path w="6" h="4">
                    <a:moveTo>
                      <a:pt x="6" y="1"/>
                    </a:move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2" y="4"/>
                      <a:pt x="1" y="4"/>
                    </a:cubicBezTo>
                    <a:cubicBezTo>
                      <a:pt x="0" y="4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1" name="Freeform 516"/>
              <p:cNvSpPr>
                <a:spLocks noChangeArrowheads="1"/>
              </p:cNvSpPr>
              <p:nvPr/>
            </p:nvSpPr>
            <p:spPr bwMode="auto">
              <a:xfrm>
                <a:off x="811213" y="214312"/>
                <a:ext cx="52388" cy="30163"/>
              </a:xfrm>
              <a:custGeom>
                <a:gdLst>
                  <a:gd name="T0" fmla="*/ 2147483646 w 14"/>
                  <a:gd name="T1" fmla="*/ 2147483646 h 8"/>
                  <a:gd name="T2" fmla="*/ 2147483646 w 14"/>
                  <a:gd name="T3" fmla="*/ 2147483646 h 8"/>
                  <a:gd name="T4" fmla="*/ 2147483646 w 14"/>
                  <a:gd name="T5" fmla="*/ 2147483646 h 8"/>
                  <a:gd name="T6" fmla="*/ 2147483646 w 14"/>
                  <a:gd name="T7" fmla="*/ 2147483646 h 8"/>
                  <a:gd name="T8" fmla="*/ 2147483646 w 14"/>
                  <a:gd name="T9" fmla="*/ 2147483646 h 8"/>
                  <a:gd name="T10" fmla="*/ 0 w 14"/>
                  <a:gd name="T11" fmla="*/ 2147483646 h 8"/>
                  <a:gd name="T12" fmla="*/ 0 w 14"/>
                  <a:gd name="T13" fmla="*/ 2147483646 h 8"/>
                  <a:gd name="T14" fmla="*/ 2147483646 w 14"/>
                  <a:gd name="T15" fmla="*/ 2147483646 h 8"/>
                  <a:gd name="T16" fmla="*/ 2147483646 w 14"/>
                  <a:gd name="T17" fmla="*/ 2147483646 h 8"/>
                  <a:gd name="T18" fmla="*/ 2147483646 w 14"/>
                  <a:gd name="T19" fmla="*/ 2147483646 h 8"/>
                  <a:gd name="T20" fmla="*/ 2147483646 w 14"/>
                  <a:gd name="T21" fmla="*/ 2147483646 h 8"/>
                  <a:gd name="T22" fmla="*/ 2147483646 w 14"/>
                  <a:gd name="T23" fmla="*/ 2147483646 h 8"/>
                  <a:gd name="T24" fmla="*/ 2147483646 w 14"/>
                  <a:gd name="T25" fmla="*/ 2147483646 h 8"/>
                  <a:gd name="T26" fmla="*/ 2147483646 w 14"/>
                  <a:gd name="T27" fmla="*/ 2147483646 h 8"/>
                  <a:gd name="T28" fmla="*/ 2147483646 w 14"/>
                  <a:gd name="T29" fmla="*/ 2147483646 h 8"/>
                  <a:gd name="T30" fmla="*/ 2147483646 w 14"/>
                  <a:gd name="T31" fmla="*/ 2147483646 h 8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4"/>
                  <a:gd name="T49" fmla="*/ 0 h 8"/>
                  <a:gd name="T50" fmla="*/ 14 w 14"/>
                  <a:gd name="T51" fmla="*/ 8 h 8"/>
                </a:gdLst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4" h="8">
                    <a:moveTo>
                      <a:pt x="12" y="4"/>
                    </a:moveTo>
                    <a:cubicBezTo>
                      <a:pt x="12" y="5"/>
                      <a:pt x="12" y="5"/>
                      <a:pt x="11" y="6"/>
                    </a:cubicBezTo>
                    <a:cubicBezTo>
                      <a:pt x="10" y="6"/>
                      <a:pt x="10" y="7"/>
                      <a:pt x="8" y="8"/>
                    </a:cubicBezTo>
                    <a:cubicBezTo>
                      <a:pt x="7" y="7"/>
                      <a:pt x="6" y="8"/>
                      <a:pt x="5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1" y="6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3"/>
                      <a:pt x="1" y="3"/>
                      <a:pt x="1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10" y="2"/>
                      <a:pt x="12" y="0"/>
                      <a:pt x="13" y="2"/>
                    </a:cubicBezTo>
                    <a:cubicBezTo>
                      <a:pt x="14" y="2"/>
                      <a:pt x="12" y="3"/>
                      <a:pt x="1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2" name="Freeform 517"/>
              <p:cNvSpPr>
                <a:spLocks noChangeArrowheads="1"/>
              </p:cNvSpPr>
              <p:nvPr/>
            </p:nvSpPr>
            <p:spPr bwMode="auto">
              <a:xfrm>
                <a:off x="874713" y="358775"/>
                <a:ext cx="23813" cy="14288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6" y="3"/>
                    </a:moveTo>
                    <a:cubicBezTo>
                      <a:pt x="5" y="4"/>
                      <a:pt x="3" y="4"/>
                      <a:pt x="2" y="4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0"/>
                    </a:cubicBezTo>
                    <a:cubicBezTo>
                      <a:pt x="4" y="0"/>
                      <a:pt x="5" y="0"/>
                      <a:pt x="6" y="1"/>
                    </a:cubicBezTo>
                    <a:cubicBezTo>
                      <a:pt x="6" y="1"/>
                      <a:pt x="6" y="2"/>
                      <a:pt x="6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3" name="Freeform 518"/>
              <p:cNvSpPr>
                <a:spLocks noChangeArrowheads="1"/>
              </p:cNvSpPr>
              <p:nvPr/>
            </p:nvSpPr>
            <p:spPr bwMode="auto">
              <a:xfrm>
                <a:off x="879475" y="331787"/>
                <a:ext cx="6350" cy="7938"/>
              </a:xfrm>
              <a:custGeom>
                <a:gdLst>
                  <a:gd name="T0" fmla="*/ 2147483646 w 2"/>
                  <a:gd name="T1" fmla="*/ 2147483646 h 2"/>
                  <a:gd name="T2" fmla="*/ 0 w 2"/>
                  <a:gd name="T3" fmla="*/ 2147483646 h 2"/>
                  <a:gd name="T4" fmla="*/ 0 w 2"/>
                  <a:gd name="T5" fmla="*/ 2147483646 h 2"/>
                  <a:gd name="T6" fmla="*/ 2147483646 w 2"/>
                  <a:gd name="T7" fmla="*/ 0 h 2"/>
                  <a:gd name="T8" fmla="*/ 2147483646 w 2"/>
                  <a:gd name="T9" fmla="*/ 2147483646 h 2"/>
                  <a:gd name="T10" fmla="*/ 2147483646 w 2"/>
                  <a:gd name="T11" fmla="*/ 2147483646 h 2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2"/>
                  <a:gd name="T20" fmla="*/ 2 w 2"/>
                  <a:gd name="T21" fmla="*/ 2 h 2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2">
                    <a:moveTo>
                      <a:pt x="2" y="2"/>
                    </a:move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4" name="Freeform 519"/>
              <p:cNvSpPr>
                <a:spLocks noChangeArrowheads="1"/>
              </p:cNvSpPr>
              <p:nvPr/>
            </p:nvSpPr>
            <p:spPr bwMode="auto">
              <a:xfrm>
                <a:off x="825500" y="203200"/>
                <a:ext cx="15875" cy="11113"/>
              </a:xfrm>
              <a:custGeom>
                <a:gdLst>
                  <a:gd name="T0" fmla="*/ 2147483646 w 4"/>
                  <a:gd name="T1" fmla="*/ 2147483646 h 3"/>
                  <a:gd name="T2" fmla="*/ 2147483646 w 4"/>
                  <a:gd name="T3" fmla="*/ 2147483646 h 3"/>
                  <a:gd name="T4" fmla="*/ 0 w 4"/>
                  <a:gd name="T5" fmla="*/ 2147483646 h 3"/>
                  <a:gd name="T6" fmla="*/ 2147483646 w 4"/>
                  <a:gd name="T7" fmla="*/ 0 h 3"/>
                  <a:gd name="T8" fmla="*/ 2147483646 w 4"/>
                  <a:gd name="T9" fmla="*/ 2147483646 h 3"/>
                  <a:gd name="T10" fmla="*/ 2147483646 w 4"/>
                  <a:gd name="T11" fmla="*/ 2147483646 h 3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4"/>
                  <a:gd name="T19" fmla="*/ 0 h 3"/>
                  <a:gd name="T20" fmla="*/ 4 w 4"/>
                  <a:gd name="T21" fmla="*/ 3 h 3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4" h="3">
                    <a:moveTo>
                      <a:pt x="3" y="3"/>
                    </a:move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ubicBezTo>
                      <a:pt x="0" y="1"/>
                      <a:pt x="2" y="1"/>
                      <a:pt x="3" y="0"/>
                    </a:cubicBezTo>
                    <a:cubicBezTo>
                      <a:pt x="4" y="0"/>
                      <a:pt x="3" y="1"/>
                      <a:pt x="4" y="1"/>
                    </a:cubicBezTo>
                    <a:cubicBezTo>
                      <a:pt x="4" y="1"/>
                      <a:pt x="4" y="2"/>
                      <a:pt x="3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5" name="Freeform 520"/>
              <p:cNvSpPr>
                <a:spLocks noChangeArrowheads="1"/>
              </p:cNvSpPr>
              <p:nvPr/>
            </p:nvSpPr>
            <p:spPr bwMode="auto">
              <a:xfrm>
                <a:off x="855663" y="312737"/>
                <a:ext cx="19050" cy="15875"/>
              </a:xfrm>
              <a:custGeom>
                <a:gdLst>
                  <a:gd name="T0" fmla="*/ 2147483646 w 5"/>
                  <a:gd name="T1" fmla="*/ 2147483646 h 4"/>
                  <a:gd name="T2" fmla="*/ 2147483646 w 5"/>
                  <a:gd name="T3" fmla="*/ 2147483646 h 4"/>
                  <a:gd name="T4" fmla="*/ 2147483646 w 5"/>
                  <a:gd name="T5" fmla="*/ 2147483646 h 4"/>
                  <a:gd name="T6" fmla="*/ 0 w 5"/>
                  <a:gd name="T7" fmla="*/ 2147483646 h 4"/>
                  <a:gd name="T8" fmla="*/ 2147483646 w 5"/>
                  <a:gd name="T9" fmla="*/ 2147483646 h 4"/>
                  <a:gd name="T10" fmla="*/ 2147483646 w 5"/>
                  <a:gd name="T11" fmla="*/ 2147483646 h 4"/>
                  <a:gd name="T12" fmla="*/ 2147483646 w 5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5"/>
                  <a:gd name="T22" fmla="*/ 0 h 4"/>
                  <a:gd name="T23" fmla="*/ 5 w 5"/>
                  <a:gd name="T24" fmla="*/ 4 h 4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5" h="4">
                    <a:moveTo>
                      <a:pt x="5" y="3"/>
                    </a:moveTo>
                    <a:cubicBezTo>
                      <a:pt x="4" y="4"/>
                      <a:pt x="4" y="4"/>
                      <a:pt x="3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6" name="Freeform 521"/>
              <p:cNvSpPr>
                <a:spLocks noChangeArrowheads="1"/>
              </p:cNvSpPr>
              <p:nvPr/>
            </p:nvSpPr>
            <p:spPr bwMode="auto">
              <a:xfrm>
                <a:off x="879475" y="414337"/>
                <a:ext cx="22225" cy="23813"/>
              </a:xfrm>
              <a:custGeom>
                <a:gdLst>
                  <a:gd name="T0" fmla="*/ 2147483646 w 6"/>
                  <a:gd name="T1" fmla="*/ 2147483646 h 6"/>
                  <a:gd name="T2" fmla="*/ 2147483646 w 6"/>
                  <a:gd name="T3" fmla="*/ 2147483646 h 6"/>
                  <a:gd name="T4" fmla="*/ 2147483646 w 6"/>
                  <a:gd name="T5" fmla="*/ 2147483646 h 6"/>
                  <a:gd name="T6" fmla="*/ 2147483646 w 6"/>
                  <a:gd name="T7" fmla="*/ 2147483646 h 6"/>
                  <a:gd name="T8" fmla="*/ 2147483646 w 6"/>
                  <a:gd name="T9" fmla="*/ 2147483646 h 6"/>
                  <a:gd name="T10" fmla="*/ 2147483646 w 6"/>
                  <a:gd name="T11" fmla="*/ 2147483646 h 6"/>
                  <a:gd name="T12" fmla="*/ 2147483646 w 6"/>
                  <a:gd name="T13" fmla="*/ 2147483646 h 6"/>
                  <a:gd name="T14" fmla="*/ 2147483646 w 6"/>
                  <a:gd name="T15" fmla="*/ 2147483646 h 6"/>
                  <a:gd name="T16" fmla="*/ 2147483646 w 6"/>
                  <a:gd name="T17" fmla="*/ 2147483646 h 6"/>
                  <a:gd name="T18" fmla="*/ 2147483646 w 6"/>
                  <a:gd name="T19" fmla="*/ 0 h 6"/>
                  <a:gd name="T20" fmla="*/ 2147483646 w 6"/>
                  <a:gd name="T21" fmla="*/ 2147483646 h 6"/>
                  <a:gd name="T22" fmla="*/ 2147483646 w 6"/>
                  <a:gd name="T23" fmla="*/ 2147483646 h 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6"/>
                  <a:gd name="T37" fmla="*/ 0 h 6"/>
                  <a:gd name="T38" fmla="*/ 6 w 6"/>
                  <a:gd name="T39" fmla="*/ 6 h 6"/>
                </a:gdLst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6" h="6">
                    <a:moveTo>
                      <a:pt x="5" y="2"/>
                    </a:moveTo>
                    <a:cubicBezTo>
                      <a:pt x="5" y="2"/>
                      <a:pt x="4" y="2"/>
                      <a:pt x="4" y="2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3"/>
                    </a:cubicBezTo>
                    <a:cubicBezTo>
                      <a:pt x="1" y="3"/>
                      <a:pt x="4" y="3"/>
                      <a:pt x="2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7" name="Freeform 522"/>
              <p:cNvSpPr>
                <a:spLocks noChangeArrowheads="1"/>
              </p:cNvSpPr>
              <p:nvPr/>
            </p:nvSpPr>
            <p:spPr bwMode="auto">
              <a:xfrm>
                <a:off x="800100" y="165100"/>
                <a:ext cx="11113" cy="23813"/>
              </a:xfrm>
              <a:custGeom>
                <a:gdLst>
                  <a:gd name="T0" fmla="*/ 2147483646 w 3"/>
                  <a:gd name="T1" fmla="*/ 2147483646 h 6"/>
                  <a:gd name="T2" fmla="*/ 2147483646 w 3"/>
                  <a:gd name="T3" fmla="*/ 2147483646 h 6"/>
                  <a:gd name="T4" fmla="*/ 2147483646 w 3"/>
                  <a:gd name="T5" fmla="*/ 2147483646 h 6"/>
                  <a:gd name="T6" fmla="*/ 2147483646 w 3"/>
                  <a:gd name="T7" fmla="*/ 2147483646 h 6"/>
                  <a:gd name="T8" fmla="*/ 2147483646 w 3"/>
                  <a:gd name="T9" fmla="*/ 2147483646 h 6"/>
                  <a:gd name="T10" fmla="*/ 2147483646 w 3"/>
                  <a:gd name="T11" fmla="*/ 2147483646 h 6"/>
                  <a:gd name="T12" fmla="*/ 2147483646 w 3"/>
                  <a:gd name="T13" fmla="*/ 2147483646 h 6"/>
                  <a:gd name="T14" fmla="*/ 2147483646 w 3"/>
                  <a:gd name="T15" fmla="*/ 2147483646 h 6"/>
                  <a:gd name="T16" fmla="*/ 2147483646 w 3"/>
                  <a:gd name="T17" fmla="*/ 0 h 6"/>
                  <a:gd name="T18" fmla="*/ 2147483646 w 3"/>
                  <a:gd name="T19" fmla="*/ 0 h 6"/>
                  <a:gd name="T20" fmla="*/ 2147483646 w 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"/>
                  <a:gd name="T34" fmla="*/ 0 h 6"/>
                  <a:gd name="T35" fmla="*/ 3 w 3"/>
                  <a:gd name="T36" fmla="*/ 6 h 6"/>
                </a:gdLst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" h="6">
                    <a:moveTo>
                      <a:pt x="3" y="4"/>
                    </a:moveTo>
                    <a:cubicBezTo>
                      <a:pt x="2" y="4"/>
                      <a:pt x="2" y="5"/>
                      <a:pt x="2" y="6"/>
                    </a:cubicBezTo>
                    <a:cubicBezTo>
                      <a:pt x="2" y="6"/>
                      <a:pt x="1" y="6"/>
                      <a:pt x="1" y="6"/>
                    </a:cubicBezTo>
                    <a:cubicBezTo>
                      <a:pt x="0" y="6"/>
                      <a:pt x="1" y="5"/>
                      <a:pt x="1" y="5"/>
                    </a:cubicBezTo>
                    <a:cubicBezTo>
                      <a:pt x="1" y="5"/>
                      <a:pt x="0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0"/>
                      <a:pt x="3" y="2"/>
                      <a:pt x="3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8" name="Freeform 523"/>
              <p:cNvSpPr>
                <a:spLocks noChangeArrowheads="1"/>
              </p:cNvSpPr>
              <p:nvPr/>
            </p:nvSpPr>
            <p:spPr bwMode="auto">
              <a:xfrm>
                <a:off x="830263" y="312737"/>
                <a:ext cx="22225" cy="15875"/>
              </a:xfrm>
              <a:custGeom>
                <a:gdLst>
                  <a:gd name="T0" fmla="*/ 2147483646 w 6"/>
                  <a:gd name="T1" fmla="*/ 2147483646 h 4"/>
                  <a:gd name="T2" fmla="*/ 2147483646 w 6"/>
                  <a:gd name="T3" fmla="*/ 2147483646 h 4"/>
                  <a:gd name="T4" fmla="*/ 0 w 6"/>
                  <a:gd name="T5" fmla="*/ 2147483646 h 4"/>
                  <a:gd name="T6" fmla="*/ 2147483646 w 6"/>
                  <a:gd name="T7" fmla="*/ 2147483646 h 4"/>
                  <a:gd name="T8" fmla="*/ 2147483646 w 6"/>
                  <a:gd name="T9" fmla="*/ 0 h 4"/>
                  <a:gd name="T10" fmla="*/ 2147483646 w 6"/>
                  <a:gd name="T11" fmla="*/ 2147483646 h 4"/>
                  <a:gd name="T12" fmla="*/ 2147483646 w 6"/>
                  <a:gd name="T13" fmla="*/ 2147483646 h 4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4"/>
                  <a:gd name="T23" fmla="*/ 6 w 6"/>
                  <a:gd name="T24" fmla="*/ 4 h 4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4">
                    <a:moveTo>
                      <a:pt x="4" y="3"/>
                    </a:moveTo>
                    <a:cubicBezTo>
                      <a:pt x="4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0"/>
                      <a:pt x="5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19" name="Freeform 524"/>
              <p:cNvSpPr>
                <a:spLocks noChangeArrowheads="1"/>
              </p:cNvSpPr>
              <p:nvPr/>
            </p:nvSpPr>
            <p:spPr bwMode="auto">
              <a:xfrm>
                <a:off x="765175" y="200025"/>
                <a:ext cx="42863" cy="22225"/>
              </a:xfrm>
              <a:custGeom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0 w 11"/>
                  <a:gd name="T9" fmla="*/ 2147483646 h 6"/>
                  <a:gd name="T10" fmla="*/ 2147483646 w 11"/>
                  <a:gd name="T11" fmla="*/ 0 h 6"/>
                  <a:gd name="T12" fmla="*/ 2147483646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1"/>
                  <a:gd name="T28" fmla="*/ 0 h 6"/>
                  <a:gd name="T29" fmla="*/ 11 w 11"/>
                  <a:gd name="T30" fmla="*/ 6 h 6"/>
                </a:gdLst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1" h="6">
                    <a:moveTo>
                      <a:pt x="10" y="5"/>
                    </a:moveTo>
                    <a:cubicBezTo>
                      <a:pt x="9" y="5"/>
                      <a:pt x="8" y="6"/>
                      <a:pt x="7" y="6"/>
                    </a:cubicBezTo>
                    <a:cubicBezTo>
                      <a:pt x="6" y="6"/>
                      <a:pt x="5" y="6"/>
                      <a:pt x="4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2"/>
                      <a:pt x="2" y="1"/>
                      <a:pt x="4" y="0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9" y="1"/>
                      <a:pt x="10" y="2"/>
                      <a:pt x="11" y="3"/>
                    </a:cubicBezTo>
                    <a:cubicBezTo>
                      <a:pt x="11" y="3"/>
                      <a:pt x="10" y="4"/>
                      <a:pt x="10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0" name="Freeform 525"/>
              <p:cNvSpPr>
                <a:spLocks noChangeArrowheads="1"/>
              </p:cNvSpPr>
              <p:nvPr/>
            </p:nvSpPr>
            <p:spPr bwMode="auto">
              <a:xfrm>
                <a:off x="852488" y="377825"/>
                <a:ext cx="11113" cy="19050"/>
              </a:xfrm>
              <a:custGeom>
                <a:gdLst>
                  <a:gd name="T0" fmla="*/ 2147483646 w 3"/>
                  <a:gd name="T1" fmla="*/ 2147483646 h 5"/>
                  <a:gd name="T2" fmla="*/ 2147483646 w 3"/>
                  <a:gd name="T3" fmla="*/ 2147483646 h 5"/>
                  <a:gd name="T4" fmla="*/ 2147483646 w 3"/>
                  <a:gd name="T5" fmla="*/ 2147483646 h 5"/>
                  <a:gd name="T6" fmla="*/ 0 w 3"/>
                  <a:gd name="T7" fmla="*/ 0 h 5"/>
                  <a:gd name="T8" fmla="*/ 2147483646 w 3"/>
                  <a:gd name="T9" fmla="*/ 0 h 5"/>
                  <a:gd name="T10" fmla="*/ 2147483646 w 3"/>
                  <a:gd name="T11" fmla="*/ 2147483646 h 5"/>
                  <a:gd name="T12" fmla="*/ 2147483646 w 3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3"/>
                  <a:gd name="T22" fmla="*/ 0 h 5"/>
                  <a:gd name="T23" fmla="*/ 3 w 3"/>
                  <a:gd name="T24" fmla="*/ 5 h 5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3" h="5">
                    <a:moveTo>
                      <a:pt x="2" y="4"/>
                    </a:move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3"/>
                      <a:pt x="0" y="2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1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1" name="Freeform 526"/>
              <p:cNvSpPr>
                <a:spLocks noChangeArrowheads="1"/>
              </p:cNvSpPr>
              <p:nvPr/>
            </p:nvSpPr>
            <p:spPr bwMode="auto">
              <a:xfrm>
                <a:off x="731838" y="233362"/>
                <a:ext cx="79375" cy="41275"/>
              </a:xfrm>
              <a:custGeom>
                <a:gdLst>
                  <a:gd name="T0" fmla="*/ 2147483646 w 21"/>
                  <a:gd name="T1" fmla="*/ 2147483646 h 11"/>
                  <a:gd name="T2" fmla="*/ 2147483646 w 21"/>
                  <a:gd name="T3" fmla="*/ 2147483646 h 11"/>
                  <a:gd name="T4" fmla="*/ 2147483646 w 21"/>
                  <a:gd name="T5" fmla="*/ 2147483646 h 11"/>
                  <a:gd name="T6" fmla="*/ 2147483646 w 21"/>
                  <a:gd name="T7" fmla="*/ 2147483646 h 11"/>
                  <a:gd name="T8" fmla="*/ 2147483646 w 21"/>
                  <a:gd name="T9" fmla="*/ 2147483646 h 11"/>
                  <a:gd name="T10" fmla="*/ 2147483646 w 21"/>
                  <a:gd name="T11" fmla="*/ 2147483646 h 11"/>
                  <a:gd name="T12" fmla="*/ 2147483646 w 21"/>
                  <a:gd name="T13" fmla="*/ 2147483646 h 11"/>
                  <a:gd name="T14" fmla="*/ 2147483646 w 21"/>
                  <a:gd name="T15" fmla="*/ 2147483646 h 11"/>
                  <a:gd name="T16" fmla="*/ 2147483646 w 21"/>
                  <a:gd name="T17" fmla="*/ 2147483646 h 11"/>
                  <a:gd name="T18" fmla="*/ 2147483646 w 21"/>
                  <a:gd name="T19" fmla="*/ 2147483646 h 11"/>
                  <a:gd name="T20" fmla="*/ 2147483646 w 21"/>
                  <a:gd name="T21" fmla="*/ 2147483646 h 11"/>
                  <a:gd name="T22" fmla="*/ 2147483646 w 21"/>
                  <a:gd name="T23" fmla="*/ 2147483646 h 11"/>
                  <a:gd name="T24" fmla="*/ 2147483646 w 21"/>
                  <a:gd name="T25" fmla="*/ 2147483646 h 11"/>
                  <a:gd name="T26" fmla="*/ 2147483646 w 21"/>
                  <a:gd name="T27" fmla="*/ 2147483646 h 11"/>
                  <a:gd name="T28" fmla="*/ 2147483646 w 21"/>
                  <a:gd name="T29" fmla="*/ 2147483646 h 11"/>
                  <a:gd name="T30" fmla="*/ 2147483646 w 21"/>
                  <a:gd name="T31" fmla="*/ 2147483646 h 11"/>
                  <a:gd name="T32" fmla="*/ 2147483646 w 21"/>
                  <a:gd name="T33" fmla="*/ 2147483646 h 11"/>
                  <a:gd name="T34" fmla="*/ 2147483646 w 21"/>
                  <a:gd name="T35" fmla="*/ 2147483646 h 11"/>
                  <a:gd name="T36" fmla="*/ 2147483646 w 21"/>
                  <a:gd name="T37" fmla="*/ 2147483646 h 11"/>
                  <a:gd name="T38" fmla="*/ 2147483646 w 21"/>
                  <a:gd name="T39" fmla="*/ 2147483646 h 11"/>
                  <a:gd name="T40" fmla="*/ 0 w 21"/>
                  <a:gd name="T41" fmla="*/ 2147483646 h 11"/>
                  <a:gd name="T42" fmla="*/ 2147483646 w 21"/>
                  <a:gd name="T43" fmla="*/ 2147483646 h 11"/>
                  <a:gd name="T44" fmla="*/ 2147483646 w 21"/>
                  <a:gd name="T45" fmla="*/ 2147483646 h 11"/>
                  <a:gd name="T46" fmla="*/ 2147483646 w 21"/>
                  <a:gd name="T47" fmla="*/ 2147483646 h 11"/>
                  <a:gd name="T48" fmla="*/ 2147483646 w 21"/>
                  <a:gd name="T49" fmla="*/ 2147483646 h 11"/>
                  <a:gd name="T50" fmla="*/ 2147483646 w 21"/>
                  <a:gd name="T51" fmla="*/ 2147483646 h 11"/>
                  <a:gd name="T52" fmla="*/ 2147483646 w 21"/>
                  <a:gd name="T53" fmla="*/ 2147483646 h 11"/>
                  <a:gd name="T54" fmla="*/ 2147483646 w 21"/>
                  <a:gd name="T55" fmla="*/ 2147483646 h 11"/>
                  <a:gd name="T56" fmla="*/ 2147483646 w 21"/>
                  <a:gd name="T57" fmla="*/ 2147483646 h 11"/>
                  <a:gd name="T58" fmla="*/ 2147483646 w 21"/>
                  <a:gd name="T59" fmla="*/ 2147483646 h 11"/>
                  <a:gd name="T60" fmla="*/ 2147483646 w 21"/>
                  <a:gd name="T61" fmla="*/ 2147483646 h 11"/>
                  <a:gd name="T62" fmla="*/ 2147483646 w 21"/>
                  <a:gd name="T63" fmla="*/ 2147483646 h 11"/>
                  <a:gd name="T64" fmla="*/ 2147483646 w 21"/>
                  <a:gd name="T65" fmla="*/ 2147483646 h 11"/>
                  <a:gd name="T66" fmla="*/ 2147483646 w 21"/>
                  <a:gd name="T67" fmla="*/ 2147483646 h 11"/>
                  <a:gd name="T68" fmla="*/ 2147483646 w 21"/>
                  <a:gd name="T69" fmla="*/ 2147483646 h 11"/>
                  <a:gd name="T70" fmla="*/ 2147483646 w 21"/>
                  <a:gd name="T71" fmla="*/ 2147483646 h 11"/>
                  <a:gd name="T72" fmla="*/ 2147483646 w 21"/>
                  <a:gd name="T73" fmla="*/ 2147483646 h 11"/>
                  <a:gd name="T74" fmla="*/ 2147483646 w 21"/>
                  <a:gd name="T75" fmla="*/ 2147483646 h 11"/>
                  <a:gd name="T76" fmla="*/ 2147483646 w 21"/>
                  <a:gd name="T77" fmla="*/ 2147483646 h 11"/>
                  <a:gd name="T78" fmla="*/ 2147483646 w 21"/>
                  <a:gd name="T79" fmla="*/ 2147483646 h 11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w 21"/>
                  <a:gd name="T121" fmla="*/ 0 h 11"/>
                  <a:gd name="T122" fmla="*/ 21 w 21"/>
                  <a:gd name="T123" fmla="*/ 11 h 11"/>
                </a:gdLst>
                <a:cxnLst>
                  <a:cxn ang="T80">
                    <a:pos x="T0" y="T1"/>
                  </a:cxn>
                  <a:cxn ang="T81">
                    <a:pos x="T2" y="T3"/>
                  </a:cxn>
                  <a:cxn ang="T82">
                    <a:pos x="T4" y="T5"/>
                  </a:cxn>
                  <a:cxn ang="T83">
                    <a:pos x="T6" y="T7"/>
                  </a:cxn>
                  <a:cxn ang="T84">
                    <a:pos x="T8" y="T9"/>
                  </a:cxn>
                  <a:cxn ang="T85">
                    <a:pos x="T10" y="T11"/>
                  </a:cxn>
                  <a:cxn ang="T86">
                    <a:pos x="T12" y="T13"/>
                  </a:cxn>
                  <a:cxn ang="T87">
                    <a:pos x="T14" y="T15"/>
                  </a:cxn>
                  <a:cxn ang="T88">
                    <a:pos x="T16" y="T17"/>
                  </a:cxn>
                  <a:cxn ang="T89">
                    <a:pos x="T18" y="T19"/>
                  </a:cxn>
                  <a:cxn ang="T90">
                    <a:pos x="T20" y="T21"/>
                  </a:cxn>
                  <a:cxn ang="T91">
                    <a:pos x="T22" y="T23"/>
                  </a:cxn>
                  <a:cxn ang="T92">
                    <a:pos x="T24" y="T25"/>
                  </a:cxn>
                  <a:cxn ang="T93">
                    <a:pos x="T26" y="T27"/>
                  </a:cxn>
                  <a:cxn ang="T94">
                    <a:pos x="T28" y="T29"/>
                  </a:cxn>
                  <a:cxn ang="T95">
                    <a:pos x="T30" y="T31"/>
                  </a:cxn>
                  <a:cxn ang="T96">
                    <a:pos x="T32" y="T33"/>
                  </a:cxn>
                  <a:cxn ang="T97">
                    <a:pos x="T34" y="T35"/>
                  </a:cxn>
                  <a:cxn ang="T98">
                    <a:pos x="T36" y="T37"/>
                  </a:cxn>
                  <a:cxn ang="T99">
                    <a:pos x="T38" y="T39"/>
                  </a:cxn>
                  <a:cxn ang="T100">
                    <a:pos x="T40" y="T41"/>
                  </a:cxn>
                  <a:cxn ang="T101">
                    <a:pos x="T42" y="T43"/>
                  </a:cxn>
                  <a:cxn ang="T102">
                    <a:pos x="T44" y="T45"/>
                  </a:cxn>
                  <a:cxn ang="T103">
                    <a:pos x="T46" y="T47"/>
                  </a:cxn>
                  <a:cxn ang="T104">
                    <a:pos x="T48" y="T49"/>
                  </a:cxn>
                  <a:cxn ang="T105">
                    <a:pos x="T50" y="T51"/>
                  </a:cxn>
                  <a:cxn ang="T106">
                    <a:pos x="T52" y="T53"/>
                  </a:cxn>
                  <a:cxn ang="T107">
                    <a:pos x="T54" y="T55"/>
                  </a:cxn>
                  <a:cxn ang="T108">
                    <a:pos x="T56" y="T57"/>
                  </a:cxn>
                  <a:cxn ang="T109">
                    <a:pos x="T58" y="T59"/>
                  </a:cxn>
                  <a:cxn ang="T110">
                    <a:pos x="T60" y="T61"/>
                  </a:cxn>
                  <a:cxn ang="T111">
                    <a:pos x="T62" y="T63"/>
                  </a:cxn>
                  <a:cxn ang="T112">
                    <a:pos x="T64" y="T65"/>
                  </a:cxn>
                  <a:cxn ang="T113">
                    <a:pos x="T66" y="T67"/>
                  </a:cxn>
                  <a:cxn ang="T114">
                    <a:pos x="T68" y="T69"/>
                  </a:cxn>
                  <a:cxn ang="T115">
                    <a:pos x="T70" y="T71"/>
                  </a:cxn>
                  <a:cxn ang="T116">
                    <a:pos x="T72" y="T73"/>
                  </a:cxn>
                  <a:cxn ang="T117">
                    <a:pos x="T74" y="T75"/>
                  </a:cxn>
                  <a:cxn ang="T118">
                    <a:pos x="T76" y="T77"/>
                  </a:cxn>
                  <a:cxn ang="T119">
                    <a:pos x="T78" y="T79"/>
                  </a:cxn>
                </a:cxnLst>
                <a:rect l="T120" t="T121" r="T122" b="T123"/>
                <a:pathLst>
                  <a:path w="21" h="11">
                    <a:moveTo>
                      <a:pt x="19" y="9"/>
                    </a:moveTo>
                    <a:cubicBezTo>
                      <a:pt x="18" y="10"/>
                      <a:pt x="17" y="11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4" y="10"/>
                      <a:pt x="15" y="9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3" y="11"/>
                      <a:pt x="12" y="10"/>
                    </a:cubicBezTo>
                    <a:cubicBezTo>
                      <a:pt x="11" y="11"/>
                      <a:pt x="10" y="10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0"/>
                      <a:pt x="8" y="10"/>
                      <a:pt x="7" y="10"/>
                    </a:cubicBezTo>
                    <a:cubicBezTo>
                      <a:pt x="7" y="9"/>
                      <a:pt x="6" y="10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4" y="9"/>
                      <a:pt x="3" y="10"/>
                      <a:pt x="2" y="10"/>
                    </a:cubicBezTo>
                    <a:cubicBezTo>
                      <a:pt x="2" y="11"/>
                      <a:pt x="2" y="10"/>
                      <a:pt x="2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3" y="10"/>
                      <a:pt x="4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7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9"/>
                      <a:pt x="2" y="9"/>
                      <a:pt x="1" y="10"/>
                    </a:cubicBezTo>
                    <a:cubicBezTo>
                      <a:pt x="1" y="10"/>
                      <a:pt x="0" y="10"/>
                      <a:pt x="0" y="10"/>
                    </a:cubicBezTo>
                    <a:cubicBezTo>
                      <a:pt x="0" y="9"/>
                      <a:pt x="1" y="9"/>
                      <a:pt x="2" y="9"/>
                    </a:cubicBezTo>
                    <a:cubicBezTo>
                      <a:pt x="3" y="8"/>
                      <a:pt x="5" y="7"/>
                      <a:pt x="4" y="6"/>
                    </a:cubicBezTo>
                    <a:cubicBezTo>
                      <a:pt x="4" y="6"/>
                      <a:pt x="5" y="6"/>
                      <a:pt x="5" y="5"/>
                    </a:cubicBezTo>
                    <a:cubicBezTo>
                      <a:pt x="5" y="5"/>
                      <a:pt x="5" y="4"/>
                      <a:pt x="6" y="4"/>
                    </a:cubicBezTo>
                    <a:cubicBezTo>
                      <a:pt x="6" y="3"/>
                      <a:pt x="7" y="3"/>
                      <a:pt x="8" y="3"/>
                    </a:cubicBezTo>
                    <a:cubicBezTo>
                      <a:pt x="9" y="3"/>
                      <a:pt x="9" y="2"/>
                      <a:pt x="10" y="2"/>
                    </a:cubicBezTo>
                    <a:cubicBezTo>
                      <a:pt x="10" y="2"/>
                      <a:pt x="11" y="3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0"/>
                      <a:pt x="13" y="1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5" y="3"/>
                      <a:pt x="16" y="4"/>
                      <a:pt x="16" y="6"/>
                    </a:cubicBezTo>
                    <a:cubicBezTo>
                      <a:pt x="16" y="6"/>
                      <a:pt x="17" y="5"/>
                      <a:pt x="17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20" y="5"/>
                      <a:pt x="21" y="6"/>
                      <a:pt x="21" y="7"/>
                    </a:cubicBezTo>
                    <a:cubicBezTo>
                      <a:pt x="21" y="7"/>
                      <a:pt x="20" y="8"/>
                      <a:pt x="19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2" name="Freeform 527"/>
              <p:cNvSpPr>
                <a:spLocks noChangeArrowheads="1"/>
              </p:cNvSpPr>
              <p:nvPr/>
            </p:nvSpPr>
            <p:spPr bwMode="auto">
              <a:xfrm>
                <a:off x="717550" y="38100"/>
                <a:ext cx="25400" cy="33338"/>
              </a:xfrm>
              <a:custGeom>
                <a:gdLst>
                  <a:gd name="T0" fmla="*/ 2147483646 w 7"/>
                  <a:gd name="T1" fmla="*/ 2147483646 h 9"/>
                  <a:gd name="T2" fmla="*/ 2147483646 w 7"/>
                  <a:gd name="T3" fmla="*/ 2147483646 h 9"/>
                  <a:gd name="T4" fmla="*/ 2147483646 w 7"/>
                  <a:gd name="T5" fmla="*/ 2147483646 h 9"/>
                  <a:gd name="T6" fmla="*/ 0 w 7"/>
                  <a:gd name="T7" fmla="*/ 0 h 9"/>
                  <a:gd name="T8" fmla="*/ 2147483646 w 7"/>
                  <a:gd name="T9" fmla="*/ 0 h 9"/>
                  <a:gd name="T10" fmla="*/ 2147483646 w 7"/>
                  <a:gd name="T11" fmla="*/ 2147483646 h 9"/>
                  <a:gd name="T12" fmla="*/ 2147483646 w 7"/>
                  <a:gd name="T13" fmla="*/ 2147483646 h 9"/>
                  <a:gd name="T14" fmla="*/ 2147483646 w 7"/>
                  <a:gd name="T15" fmla="*/ 2147483646 h 9"/>
                  <a:gd name="T16" fmla="*/ 2147483646 w 7"/>
                  <a:gd name="T17" fmla="*/ 2147483646 h 9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7"/>
                  <a:gd name="T28" fmla="*/ 0 h 9"/>
                  <a:gd name="T29" fmla="*/ 7 w 7"/>
                  <a:gd name="T30" fmla="*/ 9 h 9"/>
                </a:gdLst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7" h="9">
                    <a:moveTo>
                      <a:pt x="6" y="9"/>
                    </a:moveTo>
                    <a:cubicBezTo>
                      <a:pt x="4" y="8"/>
                      <a:pt x="3" y="6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5"/>
                      <a:pt x="5" y="6"/>
                      <a:pt x="6" y="7"/>
                    </a:cubicBezTo>
                    <a:cubicBezTo>
                      <a:pt x="6" y="8"/>
                      <a:pt x="7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3" name="Freeform 528"/>
              <p:cNvSpPr>
                <a:spLocks noChangeArrowheads="1"/>
              </p:cNvSpPr>
              <p:nvPr/>
            </p:nvSpPr>
            <p:spPr bwMode="auto">
              <a:xfrm>
                <a:off x="788988" y="342900"/>
                <a:ext cx="49213" cy="30163"/>
              </a:xfrm>
              <a:custGeom>
                <a:gdLst>
                  <a:gd name="T0" fmla="*/ 2147483646 w 13"/>
                  <a:gd name="T1" fmla="*/ 2147483646 h 8"/>
                  <a:gd name="T2" fmla="*/ 2147483646 w 13"/>
                  <a:gd name="T3" fmla="*/ 2147483646 h 8"/>
                  <a:gd name="T4" fmla="*/ 2147483646 w 13"/>
                  <a:gd name="T5" fmla="*/ 2147483646 h 8"/>
                  <a:gd name="T6" fmla="*/ 2147483646 w 13"/>
                  <a:gd name="T7" fmla="*/ 2147483646 h 8"/>
                  <a:gd name="T8" fmla="*/ 2147483646 w 13"/>
                  <a:gd name="T9" fmla="*/ 2147483646 h 8"/>
                  <a:gd name="T10" fmla="*/ 2147483646 w 13"/>
                  <a:gd name="T11" fmla="*/ 2147483646 h 8"/>
                  <a:gd name="T12" fmla="*/ 0 w 13"/>
                  <a:gd name="T13" fmla="*/ 2147483646 h 8"/>
                  <a:gd name="T14" fmla="*/ 2147483646 w 13"/>
                  <a:gd name="T15" fmla="*/ 2147483646 h 8"/>
                  <a:gd name="T16" fmla="*/ 2147483646 w 13"/>
                  <a:gd name="T17" fmla="*/ 2147483646 h 8"/>
                  <a:gd name="T18" fmla="*/ 2147483646 w 13"/>
                  <a:gd name="T19" fmla="*/ 2147483646 h 8"/>
                  <a:gd name="T20" fmla="*/ 2147483646 w 13"/>
                  <a:gd name="T21" fmla="*/ 2147483646 h 8"/>
                  <a:gd name="T22" fmla="*/ 2147483646 w 13"/>
                  <a:gd name="T23" fmla="*/ 2147483646 h 8"/>
                  <a:gd name="T24" fmla="*/ 2147483646 w 13"/>
                  <a:gd name="T25" fmla="*/ 2147483646 h 8"/>
                  <a:gd name="T26" fmla="*/ 2147483646 w 13"/>
                  <a:gd name="T27" fmla="*/ 2147483646 h 8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"/>
                  <a:gd name="T43" fmla="*/ 0 h 8"/>
                  <a:gd name="T44" fmla="*/ 13 w 13"/>
                  <a:gd name="T45" fmla="*/ 8 h 8"/>
                </a:gdLst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" h="8">
                    <a:moveTo>
                      <a:pt x="12" y="5"/>
                    </a:moveTo>
                    <a:cubicBezTo>
                      <a:pt x="12" y="6"/>
                      <a:pt x="12" y="6"/>
                      <a:pt x="11" y="6"/>
                    </a:cubicBezTo>
                    <a:cubicBezTo>
                      <a:pt x="10" y="7"/>
                      <a:pt x="9" y="7"/>
                      <a:pt x="7" y="8"/>
                    </a:cubicBezTo>
                    <a:cubicBezTo>
                      <a:pt x="7" y="8"/>
                      <a:pt x="6" y="8"/>
                      <a:pt x="5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1" y="6"/>
                      <a:pt x="0" y="6"/>
                      <a:pt x="0" y="6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4" y="3"/>
                      <a:pt x="3" y="2"/>
                      <a:pt x="4" y="2"/>
                    </a:cubicBezTo>
                    <a:cubicBezTo>
                      <a:pt x="5" y="1"/>
                      <a:pt x="6" y="2"/>
                      <a:pt x="7" y="1"/>
                    </a:cubicBezTo>
                    <a:cubicBezTo>
                      <a:pt x="8" y="1"/>
                      <a:pt x="10" y="0"/>
                      <a:pt x="12" y="1"/>
                    </a:cubicBezTo>
                    <a:cubicBezTo>
                      <a:pt x="12" y="2"/>
                      <a:pt x="12" y="3"/>
                      <a:pt x="13" y="5"/>
                    </a:cubicBezTo>
                    <a:cubicBezTo>
                      <a:pt x="12" y="5"/>
                      <a:pt x="12" y="5"/>
                      <a:pt x="12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4" name="Freeform 529"/>
              <p:cNvSpPr>
                <a:spLocks noChangeArrowheads="1"/>
              </p:cNvSpPr>
              <p:nvPr/>
            </p:nvSpPr>
            <p:spPr bwMode="auto">
              <a:xfrm>
                <a:off x="622300" y="298450"/>
                <a:ext cx="230188" cy="188913"/>
              </a:xfrm>
              <a:custGeom>
                <a:gdLst>
                  <a:gd name="T0" fmla="*/ 2147483646 w 61"/>
                  <a:gd name="T1" fmla="*/ 2147483646 h 50"/>
                  <a:gd name="T2" fmla="*/ 2147483646 w 61"/>
                  <a:gd name="T3" fmla="*/ 2147483646 h 50"/>
                  <a:gd name="T4" fmla="*/ 2147483646 w 61"/>
                  <a:gd name="T5" fmla="*/ 2147483646 h 50"/>
                  <a:gd name="T6" fmla="*/ 2147483646 w 61"/>
                  <a:gd name="T7" fmla="*/ 2147483646 h 50"/>
                  <a:gd name="T8" fmla="*/ 2147483646 w 61"/>
                  <a:gd name="T9" fmla="*/ 2147483646 h 50"/>
                  <a:gd name="T10" fmla="*/ 2147483646 w 61"/>
                  <a:gd name="T11" fmla="*/ 2147483646 h 50"/>
                  <a:gd name="T12" fmla="*/ 2147483646 w 61"/>
                  <a:gd name="T13" fmla="*/ 2147483646 h 50"/>
                  <a:gd name="T14" fmla="*/ 2147483646 w 61"/>
                  <a:gd name="T15" fmla="*/ 2147483646 h 50"/>
                  <a:gd name="T16" fmla="*/ 2147483646 w 61"/>
                  <a:gd name="T17" fmla="*/ 2147483646 h 50"/>
                  <a:gd name="T18" fmla="*/ 2147483646 w 61"/>
                  <a:gd name="T19" fmla="*/ 2147483646 h 50"/>
                  <a:gd name="T20" fmla="*/ 2147483646 w 61"/>
                  <a:gd name="T21" fmla="*/ 2147483646 h 50"/>
                  <a:gd name="T22" fmla="*/ 2147483646 w 61"/>
                  <a:gd name="T23" fmla="*/ 2147483646 h 50"/>
                  <a:gd name="T24" fmla="*/ 2147483646 w 61"/>
                  <a:gd name="T25" fmla="*/ 2147483646 h 50"/>
                  <a:gd name="T26" fmla="*/ 2147483646 w 61"/>
                  <a:gd name="T27" fmla="*/ 2147483646 h 50"/>
                  <a:gd name="T28" fmla="*/ 2147483646 w 61"/>
                  <a:gd name="T29" fmla="*/ 2147483646 h 50"/>
                  <a:gd name="T30" fmla="*/ 2147483646 w 61"/>
                  <a:gd name="T31" fmla="*/ 2147483646 h 50"/>
                  <a:gd name="T32" fmla="*/ 2147483646 w 61"/>
                  <a:gd name="T33" fmla="*/ 2147483646 h 50"/>
                  <a:gd name="T34" fmla="*/ 2147483646 w 61"/>
                  <a:gd name="T35" fmla="*/ 2147483646 h 50"/>
                  <a:gd name="T36" fmla="*/ 2147483646 w 61"/>
                  <a:gd name="T37" fmla="*/ 2147483646 h 50"/>
                  <a:gd name="T38" fmla="*/ 2147483646 w 61"/>
                  <a:gd name="T39" fmla="*/ 2147483646 h 50"/>
                  <a:gd name="T40" fmla="*/ 2147483646 w 61"/>
                  <a:gd name="T41" fmla="*/ 2147483646 h 50"/>
                  <a:gd name="T42" fmla="*/ 2147483646 w 61"/>
                  <a:gd name="T43" fmla="*/ 2147483646 h 50"/>
                  <a:gd name="T44" fmla="*/ 2147483646 w 61"/>
                  <a:gd name="T45" fmla="*/ 2147483646 h 50"/>
                  <a:gd name="T46" fmla="*/ 2147483646 w 61"/>
                  <a:gd name="T47" fmla="*/ 0 h 50"/>
                  <a:gd name="T48" fmla="*/ 2147483646 w 61"/>
                  <a:gd name="T49" fmla="*/ 2147483646 h 50"/>
                  <a:gd name="T50" fmla="*/ 2147483646 w 61"/>
                  <a:gd name="T51" fmla="*/ 2147483646 h 50"/>
                  <a:gd name="T52" fmla="*/ 2147483646 w 61"/>
                  <a:gd name="T53" fmla="*/ 2147483646 h 50"/>
                  <a:gd name="T54" fmla="*/ 2147483646 w 61"/>
                  <a:gd name="T55" fmla="*/ 2147483646 h 50"/>
                  <a:gd name="T56" fmla="*/ 2147483646 w 61"/>
                  <a:gd name="T57" fmla="*/ 2147483646 h 50"/>
                  <a:gd name="T58" fmla="*/ 2147483646 w 61"/>
                  <a:gd name="T59" fmla="*/ 2147483646 h 50"/>
                  <a:gd name="T60" fmla="*/ 2147483646 w 61"/>
                  <a:gd name="T61" fmla="*/ 2147483646 h 50"/>
                  <a:gd name="T62" fmla="*/ 2147483646 w 61"/>
                  <a:gd name="T63" fmla="*/ 2147483646 h 50"/>
                  <a:gd name="T64" fmla="*/ 2147483646 w 61"/>
                  <a:gd name="T65" fmla="*/ 2147483646 h 50"/>
                  <a:gd name="T66" fmla="*/ 2147483646 w 61"/>
                  <a:gd name="T67" fmla="*/ 2147483646 h 50"/>
                  <a:gd name="T68" fmla="*/ 2147483646 w 61"/>
                  <a:gd name="T69" fmla="*/ 2147483646 h 50"/>
                  <a:gd name="T70" fmla="*/ 2147483646 w 61"/>
                  <a:gd name="T71" fmla="*/ 2147483646 h 50"/>
                  <a:gd name="T72" fmla="*/ 2147483646 w 61"/>
                  <a:gd name="T73" fmla="*/ 2147483646 h 50"/>
                  <a:gd name="T74" fmla="*/ 2147483646 w 61"/>
                  <a:gd name="T75" fmla="*/ 2147483646 h 50"/>
                  <a:gd name="T76" fmla="*/ 2147483646 w 61"/>
                  <a:gd name="T77" fmla="*/ 2147483646 h 50"/>
                  <a:gd name="T78" fmla="*/ 2147483646 w 61"/>
                  <a:gd name="T79" fmla="*/ 2147483646 h 50"/>
                  <a:gd name="T80" fmla="*/ 2147483646 w 61"/>
                  <a:gd name="T81" fmla="*/ 2147483646 h 50"/>
                  <a:gd name="T82" fmla="*/ 2147483646 w 61"/>
                  <a:gd name="T83" fmla="*/ 2147483646 h 50"/>
                  <a:gd name="T84" fmla="*/ 2147483646 w 61"/>
                  <a:gd name="T85" fmla="*/ 2147483646 h 50"/>
                  <a:gd name="T86" fmla="*/ 2147483646 w 61"/>
                  <a:gd name="T87" fmla="*/ 2147483646 h 50"/>
                  <a:gd name="T88" fmla="*/ 2147483646 w 61"/>
                  <a:gd name="T89" fmla="*/ 2147483646 h 50"/>
                  <a:gd name="T90" fmla="*/ 2147483646 w 61"/>
                  <a:gd name="T91" fmla="*/ 2147483646 h 50"/>
                  <a:gd name="T92" fmla="*/ 2147483646 w 61"/>
                  <a:gd name="T93" fmla="*/ 2147483646 h 50"/>
                  <a:gd name="T94" fmla="*/ 2147483646 w 61"/>
                  <a:gd name="T95" fmla="*/ 2147483646 h 50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w 61"/>
                  <a:gd name="T145" fmla="*/ 0 h 50"/>
                  <a:gd name="T146" fmla="*/ 61 w 61"/>
                  <a:gd name="T147" fmla="*/ 50 h 50"/>
                </a:gdLst>
                <a:cxnLst>
                  <a:cxn ang="T96">
                    <a:pos x="T0" y="T1"/>
                  </a:cxn>
                  <a:cxn ang="T97">
                    <a:pos x="T2" y="T3"/>
                  </a:cxn>
                  <a:cxn ang="T98">
                    <a:pos x="T4" y="T5"/>
                  </a:cxn>
                  <a:cxn ang="T99">
                    <a:pos x="T6" y="T7"/>
                  </a:cxn>
                  <a:cxn ang="T100">
                    <a:pos x="T8" y="T9"/>
                  </a:cxn>
                  <a:cxn ang="T101">
                    <a:pos x="T10" y="T11"/>
                  </a:cxn>
                  <a:cxn ang="T102">
                    <a:pos x="T12" y="T13"/>
                  </a:cxn>
                  <a:cxn ang="T103">
                    <a:pos x="T14" y="T15"/>
                  </a:cxn>
                  <a:cxn ang="T104">
                    <a:pos x="T16" y="T17"/>
                  </a:cxn>
                  <a:cxn ang="T105">
                    <a:pos x="T18" y="T19"/>
                  </a:cxn>
                  <a:cxn ang="T106">
                    <a:pos x="T20" y="T21"/>
                  </a:cxn>
                  <a:cxn ang="T107">
                    <a:pos x="T22" y="T23"/>
                  </a:cxn>
                  <a:cxn ang="T108">
                    <a:pos x="T24" y="T25"/>
                  </a:cxn>
                  <a:cxn ang="T109">
                    <a:pos x="T26" y="T27"/>
                  </a:cxn>
                  <a:cxn ang="T110">
                    <a:pos x="T28" y="T29"/>
                  </a:cxn>
                  <a:cxn ang="T111">
                    <a:pos x="T30" y="T31"/>
                  </a:cxn>
                  <a:cxn ang="T112">
                    <a:pos x="T32" y="T33"/>
                  </a:cxn>
                  <a:cxn ang="T113">
                    <a:pos x="T34" y="T35"/>
                  </a:cxn>
                  <a:cxn ang="T114">
                    <a:pos x="T36" y="T37"/>
                  </a:cxn>
                  <a:cxn ang="T115">
                    <a:pos x="T38" y="T39"/>
                  </a:cxn>
                  <a:cxn ang="T116">
                    <a:pos x="T40" y="T41"/>
                  </a:cxn>
                  <a:cxn ang="T117">
                    <a:pos x="T42" y="T43"/>
                  </a:cxn>
                  <a:cxn ang="T118">
                    <a:pos x="T44" y="T45"/>
                  </a:cxn>
                  <a:cxn ang="T119">
                    <a:pos x="T46" y="T47"/>
                  </a:cxn>
                  <a:cxn ang="T120">
                    <a:pos x="T48" y="T49"/>
                  </a:cxn>
                  <a:cxn ang="T121">
                    <a:pos x="T50" y="T51"/>
                  </a:cxn>
                  <a:cxn ang="T122">
                    <a:pos x="T52" y="T53"/>
                  </a:cxn>
                  <a:cxn ang="T123">
                    <a:pos x="T54" y="T55"/>
                  </a:cxn>
                  <a:cxn ang="T124">
                    <a:pos x="T56" y="T57"/>
                  </a:cxn>
                  <a:cxn ang="T125">
                    <a:pos x="T58" y="T59"/>
                  </a:cxn>
                  <a:cxn ang="T126">
                    <a:pos x="T60" y="T61"/>
                  </a:cxn>
                  <a:cxn ang="T127">
                    <a:pos x="T62" y="T63"/>
                  </a:cxn>
                  <a:cxn ang="T128">
                    <a:pos x="T64" y="T65"/>
                  </a:cxn>
                  <a:cxn ang="T129">
                    <a:pos x="T66" y="T67"/>
                  </a:cxn>
                  <a:cxn ang="T130">
                    <a:pos x="T68" y="T69"/>
                  </a:cxn>
                  <a:cxn ang="T131">
                    <a:pos x="T70" y="T71"/>
                  </a:cxn>
                  <a:cxn ang="T132">
                    <a:pos x="T72" y="T73"/>
                  </a:cxn>
                  <a:cxn ang="T133">
                    <a:pos x="T74" y="T75"/>
                  </a:cxn>
                  <a:cxn ang="T134">
                    <a:pos x="T76" y="T77"/>
                  </a:cxn>
                  <a:cxn ang="T135">
                    <a:pos x="T78" y="T79"/>
                  </a:cxn>
                  <a:cxn ang="T136">
                    <a:pos x="T80" y="T81"/>
                  </a:cxn>
                  <a:cxn ang="T137">
                    <a:pos x="T82" y="T83"/>
                  </a:cxn>
                  <a:cxn ang="T138">
                    <a:pos x="T84" y="T85"/>
                  </a:cxn>
                  <a:cxn ang="T139">
                    <a:pos x="T86" y="T87"/>
                  </a:cxn>
                  <a:cxn ang="T140">
                    <a:pos x="T88" y="T89"/>
                  </a:cxn>
                  <a:cxn ang="T141">
                    <a:pos x="T90" y="T91"/>
                  </a:cxn>
                  <a:cxn ang="T142">
                    <a:pos x="T92" y="T93"/>
                  </a:cxn>
                  <a:cxn ang="T143">
                    <a:pos x="T94" y="T95"/>
                  </a:cxn>
                </a:cxnLst>
                <a:rect l="T144" t="T145" r="T146" b="T147"/>
                <a:pathLst>
                  <a:path w="61" h="50">
                    <a:moveTo>
                      <a:pt x="60" y="28"/>
                    </a:moveTo>
                    <a:cubicBezTo>
                      <a:pt x="59" y="28"/>
                      <a:pt x="59" y="29"/>
                      <a:pt x="58" y="29"/>
                    </a:cubicBezTo>
                    <a:cubicBezTo>
                      <a:pt x="57" y="29"/>
                      <a:pt x="57" y="29"/>
                      <a:pt x="57" y="30"/>
                    </a:cubicBezTo>
                    <a:cubicBezTo>
                      <a:pt x="57" y="31"/>
                      <a:pt x="56" y="31"/>
                      <a:pt x="55" y="31"/>
                    </a:cubicBezTo>
                    <a:cubicBezTo>
                      <a:pt x="55" y="31"/>
                      <a:pt x="54" y="31"/>
                      <a:pt x="54" y="31"/>
                    </a:cubicBezTo>
                    <a:cubicBezTo>
                      <a:pt x="54" y="31"/>
                      <a:pt x="55" y="32"/>
                      <a:pt x="54" y="32"/>
                    </a:cubicBezTo>
                    <a:cubicBezTo>
                      <a:pt x="54" y="33"/>
                      <a:pt x="54" y="33"/>
                      <a:pt x="54" y="34"/>
                    </a:cubicBezTo>
                    <a:cubicBezTo>
                      <a:pt x="54" y="34"/>
                      <a:pt x="54" y="35"/>
                      <a:pt x="54" y="35"/>
                    </a:cubicBezTo>
                    <a:cubicBezTo>
                      <a:pt x="53" y="35"/>
                      <a:pt x="52" y="34"/>
                      <a:pt x="51" y="34"/>
                    </a:cubicBezTo>
                    <a:cubicBezTo>
                      <a:pt x="50" y="34"/>
                      <a:pt x="50" y="34"/>
                      <a:pt x="49" y="33"/>
                    </a:cubicBezTo>
                    <a:cubicBezTo>
                      <a:pt x="49" y="33"/>
                      <a:pt x="50" y="33"/>
                      <a:pt x="49" y="32"/>
                    </a:cubicBezTo>
                    <a:cubicBezTo>
                      <a:pt x="49" y="33"/>
                      <a:pt x="49" y="33"/>
                      <a:pt x="48" y="33"/>
                    </a:cubicBezTo>
                    <a:cubicBezTo>
                      <a:pt x="48" y="33"/>
                      <a:pt x="47" y="33"/>
                      <a:pt x="47" y="33"/>
                    </a:cubicBezTo>
                    <a:cubicBezTo>
                      <a:pt x="47" y="33"/>
                      <a:pt x="47" y="32"/>
                      <a:pt x="47" y="33"/>
                    </a:cubicBezTo>
                    <a:cubicBezTo>
                      <a:pt x="46" y="34"/>
                      <a:pt x="45" y="34"/>
                      <a:pt x="44" y="36"/>
                    </a:cubicBezTo>
                    <a:cubicBezTo>
                      <a:pt x="45" y="36"/>
                      <a:pt x="45" y="36"/>
                      <a:pt x="45" y="36"/>
                    </a:cubicBezTo>
                    <a:cubicBezTo>
                      <a:pt x="46" y="36"/>
                      <a:pt x="46" y="36"/>
                      <a:pt x="46" y="36"/>
                    </a:cubicBezTo>
                    <a:cubicBezTo>
                      <a:pt x="46" y="35"/>
                      <a:pt x="47" y="35"/>
                      <a:pt x="47" y="35"/>
                    </a:cubicBezTo>
                    <a:cubicBezTo>
                      <a:pt x="48" y="35"/>
                      <a:pt x="48" y="35"/>
                      <a:pt x="47" y="36"/>
                    </a:cubicBezTo>
                    <a:cubicBezTo>
                      <a:pt x="47" y="36"/>
                      <a:pt x="47" y="36"/>
                      <a:pt x="47" y="36"/>
                    </a:cubicBezTo>
                    <a:cubicBezTo>
                      <a:pt x="47" y="37"/>
                      <a:pt x="48" y="37"/>
                      <a:pt x="49" y="37"/>
                    </a:cubicBezTo>
                    <a:cubicBezTo>
                      <a:pt x="50" y="37"/>
                      <a:pt x="50" y="37"/>
                      <a:pt x="50" y="37"/>
                    </a:cubicBezTo>
                    <a:cubicBezTo>
                      <a:pt x="50" y="36"/>
                      <a:pt x="51" y="36"/>
                      <a:pt x="51" y="36"/>
                    </a:cubicBezTo>
                    <a:cubicBezTo>
                      <a:pt x="52" y="36"/>
                      <a:pt x="52" y="36"/>
                      <a:pt x="52" y="37"/>
                    </a:cubicBezTo>
                    <a:cubicBezTo>
                      <a:pt x="52" y="37"/>
                      <a:pt x="51" y="37"/>
                      <a:pt x="51" y="38"/>
                    </a:cubicBezTo>
                    <a:cubicBezTo>
                      <a:pt x="51" y="38"/>
                      <a:pt x="50" y="38"/>
                      <a:pt x="50" y="38"/>
                    </a:cubicBezTo>
                    <a:cubicBezTo>
                      <a:pt x="50" y="39"/>
                      <a:pt x="50" y="40"/>
                      <a:pt x="50" y="40"/>
                    </a:cubicBezTo>
                    <a:cubicBezTo>
                      <a:pt x="50" y="41"/>
                      <a:pt x="50" y="41"/>
                      <a:pt x="50" y="41"/>
                    </a:cubicBezTo>
                    <a:cubicBezTo>
                      <a:pt x="49" y="42"/>
                      <a:pt x="52" y="42"/>
                      <a:pt x="50" y="43"/>
                    </a:cubicBezTo>
                    <a:cubicBezTo>
                      <a:pt x="50" y="43"/>
                      <a:pt x="49" y="43"/>
                      <a:pt x="49" y="43"/>
                    </a:cubicBezTo>
                    <a:cubicBezTo>
                      <a:pt x="48" y="44"/>
                      <a:pt x="48" y="44"/>
                      <a:pt x="48" y="45"/>
                    </a:cubicBezTo>
                    <a:cubicBezTo>
                      <a:pt x="48" y="46"/>
                      <a:pt x="47" y="45"/>
                      <a:pt x="46" y="45"/>
                    </a:cubicBezTo>
                    <a:cubicBezTo>
                      <a:pt x="45" y="46"/>
                      <a:pt x="45" y="46"/>
                      <a:pt x="44" y="46"/>
                    </a:cubicBezTo>
                    <a:cubicBezTo>
                      <a:pt x="44" y="47"/>
                      <a:pt x="43" y="47"/>
                      <a:pt x="43" y="48"/>
                    </a:cubicBezTo>
                    <a:cubicBezTo>
                      <a:pt x="42" y="48"/>
                      <a:pt x="43" y="49"/>
                      <a:pt x="42" y="49"/>
                    </a:cubicBezTo>
                    <a:cubicBezTo>
                      <a:pt x="42" y="50"/>
                      <a:pt x="41" y="50"/>
                      <a:pt x="41" y="50"/>
                    </a:cubicBezTo>
                    <a:cubicBezTo>
                      <a:pt x="41" y="49"/>
                      <a:pt x="40" y="49"/>
                      <a:pt x="40" y="49"/>
                    </a:cubicBezTo>
                    <a:cubicBezTo>
                      <a:pt x="40" y="48"/>
                      <a:pt x="41" y="48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8" y="49"/>
                      <a:pt x="38" y="49"/>
                      <a:pt x="38" y="49"/>
                    </a:cubicBezTo>
                    <a:cubicBezTo>
                      <a:pt x="38" y="49"/>
                      <a:pt x="38" y="48"/>
                      <a:pt x="38" y="48"/>
                    </a:cubicBezTo>
                    <a:cubicBezTo>
                      <a:pt x="38" y="48"/>
                      <a:pt x="37" y="48"/>
                      <a:pt x="37" y="48"/>
                    </a:cubicBezTo>
                    <a:cubicBezTo>
                      <a:pt x="36" y="48"/>
                      <a:pt x="36" y="49"/>
                      <a:pt x="35" y="49"/>
                    </a:cubicBezTo>
                    <a:cubicBezTo>
                      <a:pt x="35" y="50"/>
                      <a:pt x="35" y="50"/>
                      <a:pt x="35" y="50"/>
                    </a:cubicBezTo>
                    <a:cubicBezTo>
                      <a:pt x="34" y="50"/>
                      <a:pt x="34" y="50"/>
                      <a:pt x="34" y="50"/>
                    </a:cubicBezTo>
                    <a:cubicBezTo>
                      <a:pt x="33" y="49"/>
                      <a:pt x="37" y="48"/>
                      <a:pt x="34" y="48"/>
                    </a:cubicBezTo>
                    <a:cubicBezTo>
                      <a:pt x="33" y="48"/>
                      <a:pt x="33" y="49"/>
                      <a:pt x="32" y="49"/>
                    </a:cubicBezTo>
                    <a:cubicBezTo>
                      <a:pt x="31" y="48"/>
                      <a:pt x="33" y="48"/>
                      <a:pt x="32" y="47"/>
                    </a:cubicBezTo>
                    <a:cubicBezTo>
                      <a:pt x="32" y="47"/>
                      <a:pt x="31" y="47"/>
                      <a:pt x="30" y="47"/>
                    </a:cubicBezTo>
                    <a:cubicBezTo>
                      <a:pt x="30" y="47"/>
                      <a:pt x="30" y="46"/>
                      <a:pt x="30" y="46"/>
                    </a:cubicBezTo>
                    <a:cubicBezTo>
                      <a:pt x="30" y="46"/>
                      <a:pt x="29" y="45"/>
                      <a:pt x="30" y="45"/>
                    </a:cubicBezTo>
                    <a:cubicBezTo>
                      <a:pt x="29" y="45"/>
                      <a:pt x="28" y="45"/>
                      <a:pt x="28" y="44"/>
                    </a:cubicBezTo>
                    <a:cubicBezTo>
                      <a:pt x="28" y="43"/>
                      <a:pt x="27" y="43"/>
                      <a:pt x="28" y="42"/>
                    </a:cubicBezTo>
                    <a:cubicBezTo>
                      <a:pt x="28" y="42"/>
                      <a:pt x="27" y="41"/>
                      <a:pt x="28" y="41"/>
                    </a:cubicBezTo>
                    <a:cubicBezTo>
                      <a:pt x="27" y="40"/>
                      <a:pt x="25" y="39"/>
                      <a:pt x="25" y="38"/>
                    </a:cubicBezTo>
                    <a:cubicBezTo>
                      <a:pt x="25" y="37"/>
                      <a:pt x="26" y="37"/>
                      <a:pt x="26" y="36"/>
                    </a:cubicBezTo>
                    <a:cubicBezTo>
                      <a:pt x="25" y="35"/>
                      <a:pt x="27" y="34"/>
                      <a:pt x="27" y="33"/>
                    </a:cubicBezTo>
                    <a:cubicBezTo>
                      <a:pt x="27" y="32"/>
                      <a:pt x="26" y="32"/>
                      <a:pt x="26" y="31"/>
                    </a:cubicBezTo>
                    <a:cubicBezTo>
                      <a:pt x="26" y="31"/>
                      <a:pt x="27" y="31"/>
                      <a:pt x="27" y="30"/>
                    </a:cubicBezTo>
                    <a:cubicBezTo>
                      <a:pt x="26" y="30"/>
                      <a:pt x="28" y="29"/>
                      <a:pt x="26" y="29"/>
                    </a:cubicBezTo>
                    <a:cubicBezTo>
                      <a:pt x="26" y="29"/>
                      <a:pt x="26" y="29"/>
                      <a:pt x="26" y="29"/>
                    </a:cubicBezTo>
                    <a:cubicBezTo>
                      <a:pt x="26" y="28"/>
                      <a:pt x="26" y="28"/>
                      <a:pt x="26" y="28"/>
                    </a:cubicBezTo>
                    <a:cubicBezTo>
                      <a:pt x="26" y="27"/>
                      <a:pt x="26" y="27"/>
                      <a:pt x="26" y="27"/>
                    </a:cubicBezTo>
                    <a:cubicBezTo>
                      <a:pt x="26" y="27"/>
                      <a:pt x="25" y="27"/>
                      <a:pt x="25" y="27"/>
                    </a:cubicBezTo>
                    <a:cubicBezTo>
                      <a:pt x="24" y="27"/>
                      <a:pt x="24" y="27"/>
                      <a:pt x="24" y="27"/>
                    </a:cubicBezTo>
                    <a:cubicBezTo>
                      <a:pt x="23" y="26"/>
                      <a:pt x="22" y="27"/>
                      <a:pt x="22" y="27"/>
                    </a:cubicBezTo>
                    <a:cubicBezTo>
                      <a:pt x="22" y="26"/>
                      <a:pt x="21" y="26"/>
                      <a:pt x="20" y="26"/>
                    </a:cubicBezTo>
                    <a:cubicBezTo>
                      <a:pt x="19" y="26"/>
                      <a:pt x="19" y="25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6" y="24"/>
                      <a:pt x="14" y="25"/>
                      <a:pt x="14" y="24"/>
                    </a:cubicBezTo>
                    <a:cubicBezTo>
                      <a:pt x="13" y="24"/>
                      <a:pt x="13" y="24"/>
                      <a:pt x="13" y="23"/>
                    </a:cubicBezTo>
                    <a:cubicBezTo>
                      <a:pt x="12" y="23"/>
                      <a:pt x="11" y="24"/>
                      <a:pt x="11" y="24"/>
                    </a:cubicBezTo>
                    <a:cubicBezTo>
                      <a:pt x="10" y="24"/>
                      <a:pt x="10" y="24"/>
                      <a:pt x="10" y="23"/>
                    </a:cubicBezTo>
                    <a:cubicBezTo>
                      <a:pt x="10" y="23"/>
                      <a:pt x="12" y="23"/>
                      <a:pt x="11" y="22"/>
                    </a:cubicBezTo>
                    <a:cubicBezTo>
                      <a:pt x="10" y="22"/>
                      <a:pt x="9" y="22"/>
                      <a:pt x="8" y="22"/>
                    </a:cubicBezTo>
                    <a:cubicBezTo>
                      <a:pt x="6" y="22"/>
                      <a:pt x="4" y="22"/>
                      <a:pt x="3" y="21"/>
                    </a:cubicBezTo>
                    <a:cubicBezTo>
                      <a:pt x="3" y="20"/>
                      <a:pt x="3" y="20"/>
                      <a:pt x="2" y="20"/>
                    </a:cubicBezTo>
                    <a:cubicBezTo>
                      <a:pt x="1" y="20"/>
                      <a:pt x="1" y="18"/>
                      <a:pt x="1" y="17"/>
                    </a:cubicBezTo>
                    <a:cubicBezTo>
                      <a:pt x="0" y="16"/>
                      <a:pt x="3" y="15"/>
                      <a:pt x="2" y="14"/>
                    </a:cubicBezTo>
                    <a:cubicBezTo>
                      <a:pt x="3" y="13"/>
                      <a:pt x="5" y="13"/>
                      <a:pt x="6" y="12"/>
                    </a:cubicBezTo>
                    <a:cubicBezTo>
                      <a:pt x="6" y="12"/>
                      <a:pt x="6" y="11"/>
                      <a:pt x="7" y="11"/>
                    </a:cubicBezTo>
                    <a:cubicBezTo>
                      <a:pt x="6" y="11"/>
                      <a:pt x="7" y="11"/>
                      <a:pt x="6" y="11"/>
                    </a:cubicBezTo>
                    <a:cubicBezTo>
                      <a:pt x="6" y="11"/>
                      <a:pt x="5" y="11"/>
                      <a:pt x="5" y="11"/>
                    </a:cubicBezTo>
                    <a:cubicBezTo>
                      <a:pt x="5" y="11"/>
                      <a:pt x="6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4" y="10"/>
                      <a:pt x="3" y="10"/>
                      <a:pt x="4" y="10"/>
                    </a:cubicBezTo>
                    <a:cubicBezTo>
                      <a:pt x="4" y="9"/>
                      <a:pt x="5" y="9"/>
                      <a:pt x="4" y="9"/>
                    </a:cubicBezTo>
                    <a:cubicBezTo>
                      <a:pt x="4" y="8"/>
                      <a:pt x="3" y="9"/>
                      <a:pt x="3" y="8"/>
                    </a:cubicBezTo>
                    <a:cubicBezTo>
                      <a:pt x="3" y="8"/>
                      <a:pt x="4" y="8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4" y="6"/>
                      <a:pt x="5" y="5"/>
                      <a:pt x="5" y="4"/>
                    </a:cubicBezTo>
                    <a:cubicBezTo>
                      <a:pt x="5" y="4"/>
                      <a:pt x="6" y="4"/>
                      <a:pt x="6" y="3"/>
                    </a:cubicBezTo>
                    <a:cubicBezTo>
                      <a:pt x="7" y="2"/>
                      <a:pt x="8" y="2"/>
                      <a:pt x="9" y="2"/>
                    </a:cubicBezTo>
                    <a:cubicBezTo>
                      <a:pt x="9" y="1"/>
                      <a:pt x="10" y="2"/>
                      <a:pt x="11" y="1"/>
                    </a:cubicBezTo>
                    <a:cubicBezTo>
                      <a:pt x="12" y="0"/>
                      <a:pt x="13" y="0"/>
                      <a:pt x="14" y="1"/>
                    </a:cubicBezTo>
                    <a:cubicBezTo>
                      <a:pt x="15" y="1"/>
                      <a:pt x="15" y="0"/>
                      <a:pt x="16" y="0"/>
                    </a:cubicBezTo>
                    <a:cubicBezTo>
                      <a:pt x="16" y="0"/>
                      <a:pt x="16" y="1"/>
                      <a:pt x="17" y="1"/>
                    </a:cubicBezTo>
                    <a:cubicBezTo>
                      <a:pt x="17" y="1"/>
                      <a:pt x="19" y="1"/>
                      <a:pt x="19" y="2"/>
                    </a:cubicBezTo>
                    <a:cubicBezTo>
                      <a:pt x="19" y="2"/>
                      <a:pt x="19" y="3"/>
                      <a:pt x="20" y="3"/>
                    </a:cubicBezTo>
                    <a:cubicBezTo>
                      <a:pt x="20" y="4"/>
                      <a:pt x="20" y="5"/>
                      <a:pt x="20" y="6"/>
                    </a:cubicBezTo>
                    <a:cubicBezTo>
                      <a:pt x="20" y="6"/>
                      <a:pt x="19" y="7"/>
                      <a:pt x="19" y="7"/>
                    </a:cubicBezTo>
                    <a:cubicBezTo>
                      <a:pt x="19" y="8"/>
                      <a:pt x="18" y="8"/>
                      <a:pt x="18" y="9"/>
                    </a:cubicBezTo>
                    <a:cubicBezTo>
                      <a:pt x="17" y="9"/>
                      <a:pt x="16" y="9"/>
                      <a:pt x="16" y="10"/>
                    </a:cubicBezTo>
                    <a:cubicBezTo>
                      <a:pt x="16" y="10"/>
                      <a:pt x="15" y="10"/>
                      <a:pt x="15" y="10"/>
                    </a:cubicBezTo>
                    <a:cubicBezTo>
                      <a:pt x="17" y="11"/>
                      <a:pt x="18" y="12"/>
                      <a:pt x="19" y="13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4"/>
                      <a:pt x="21" y="14"/>
                      <a:pt x="21" y="13"/>
                    </a:cubicBezTo>
                    <a:cubicBezTo>
                      <a:pt x="21" y="13"/>
                      <a:pt x="20" y="13"/>
                      <a:pt x="20" y="12"/>
                    </a:cubicBezTo>
                    <a:cubicBezTo>
                      <a:pt x="21" y="12"/>
                      <a:pt x="20" y="12"/>
                      <a:pt x="20" y="11"/>
                    </a:cubicBezTo>
                    <a:cubicBezTo>
                      <a:pt x="20" y="11"/>
                      <a:pt x="21" y="11"/>
                      <a:pt x="21" y="11"/>
                    </a:cubicBezTo>
                    <a:cubicBezTo>
                      <a:pt x="22" y="9"/>
                      <a:pt x="24" y="9"/>
                      <a:pt x="25" y="8"/>
                    </a:cubicBezTo>
                    <a:cubicBezTo>
                      <a:pt x="25" y="8"/>
                      <a:pt x="26" y="8"/>
                      <a:pt x="26" y="8"/>
                    </a:cubicBezTo>
                    <a:cubicBezTo>
                      <a:pt x="26" y="7"/>
                      <a:pt x="26" y="7"/>
                      <a:pt x="26" y="6"/>
                    </a:cubicBezTo>
                    <a:cubicBezTo>
                      <a:pt x="26" y="6"/>
                      <a:pt x="26" y="5"/>
                      <a:pt x="26" y="5"/>
                    </a:cubicBezTo>
                    <a:cubicBezTo>
                      <a:pt x="25" y="4"/>
                      <a:pt x="25" y="4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7" y="3"/>
                      <a:pt x="26" y="5"/>
                      <a:pt x="27" y="5"/>
                    </a:cubicBezTo>
                    <a:cubicBezTo>
                      <a:pt x="27" y="6"/>
                      <a:pt x="27" y="7"/>
                      <a:pt x="28" y="8"/>
                    </a:cubicBezTo>
                    <a:cubicBezTo>
                      <a:pt x="29" y="7"/>
                      <a:pt x="30" y="8"/>
                      <a:pt x="30" y="8"/>
                    </a:cubicBezTo>
                    <a:cubicBezTo>
                      <a:pt x="32" y="8"/>
                      <a:pt x="32" y="9"/>
                      <a:pt x="32" y="9"/>
                    </a:cubicBezTo>
                    <a:cubicBezTo>
                      <a:pt x="32" y="10"/>
                      <a:pt x="33" y="11"/>
                      <a:pt x="32" y="12"/>
                    </a:cubicBezTo>
                    <a:cubicBezTo>
                      <a:pt x="32" y="12"/>
                      <a:pt x="32" y="12"/>
                      <a:pt x="32" y="12"/>
                    </a:cubicBezTo>
                    <a:cubicBezTo>
                      <a:pt x="33" y="12"/>
                      <a:pt x="32" y="13"/>
                      <a:pt x="34" y="13"/>
                    </a:cubicBezTo>
                    <a:cubicBezTo>
                      <a:pt x="34" y="12"/>
                      <a:pt x="34" y="12"/>
                      <a:pt x="35" y="11"/>
                    </a:cubicBezTo>
                    <a:cubicBezTo>
                      <a:pt x="35" y="11"/>
                      <a:pt x="34" y="11"/>
                      <a:pt x="35" y="10"/>
                    </a:cubicBezTo>
                    <a:cubicBezTo>
                      <a:pt x="35" y="10"/>
                      <a:pt x="36" y="10"/>
                      <a:pt x="36" y="10"/>
                    </a:cubicBezTo>
                    <a:cubicBezTo>
                      <a:pt x="37" y="10"/>
                      <a:pt x="38" y="10"/>
                      <a:pt x="38" y="10"/>
                    </a:cubicBezTo>
                    <a:cubicBezTo>
                      <a:pt x="39" y="10"/>
                      <a:pt x="40" y="10"/>
                      <a:pt x="41" y="11"/>
                    </a:cubicBezTo>
                    <a:cubicBezTo>
                      <a:pt x="41" y="11"/>
                      <a:pt x="41" y="12"/>
                      <a:pt x="42" y="11"/>
                    </a:cubicBezTo>
                    <a:cubicBezTo>
                      <a:pt x="42" y="11"/>
                      <a:pt x="42" y="12"/>
                      <a:pt x="43" y="11"/>
                    </a:cubicBezTo>
                    <a:cubicBezTo>
                      <a:pt x="43" y="11"/>
                      <a:pt x="43" y="11"/>
                      <a:pt x="42" y="11"/>
                    </a:cubicBezTo>
                    <a:cubicBezTo>
                      <a:pt x="42" y="11"/>
                      <a:pt x="43" y="11"/>
                      <a:pt x="43" y="11"/>
                    </a:cubicBezTo>
                    <a:cubicBezTo>
                      <a:pt x="43" y="11"/>
                      <a:pt x="43" y="11"/>
                      <a:pt x="43" y="11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3" y="12"/>
                      <a:pt x="44" y="12"/>
                    </a:cubicBezTo>
                    <a:cubicBezTo>
                      <a:pt x="44" y="13"/>
                      <a:pt x="45" y="13"/>
                      <a:pt x="45" y="14"/>
                    </a:cubicBezTo>
                    <a:cubicBezTo>
                      <a:pt x="45" y="14"/>
                      <a:pt x="44" y="15"/>
                      <a:pt x="44" y="15"/>
                    </a:cubicBezTo>
                    <a:cubicBezTo>
                      <a:pt x="43" y="16"/>
                      <a:pt x="42" y="16"/>
                      <a:pt x="40" y="17"/>
                    </a:cubicBezTo>
                    <a:cubicBezTo>
                      <a:pt x="40" y="17"/>
                      <a:pt x="40" y="17"/>
                      <a:pt x="40" y="18"/>
                    </a:cubicBezTo>
                    <a:cubicBezTo>
                      <a:pt x="39" y="18"/>
                      <a:pt x="37" y="19"/>
                      <a:pt x="37" y="18"/>
                    </a:cubicBezTo>
                    <a:cubicBezTo>
                      <a:pt x="36" y="18"/>
                      <a:pt x="36" y="17"/>
                      <a:pt x="37" y="16"/>
                    </a:cubicBezTo>
                    <a:cubicBezTo>
                      <a:pt x="36" y="16"/>
                      <a:pt x="35" y="16"/>
                      <a:pt x="35" y="15"/>
                    </a:cubicBezTo>
                    <a:cubicBezTo>
                      <a:pt x="34" y="15"/>
                      <a:pt x="33" y="16"/>
                      <a:pt x="33" y="15"/>
                    </a:cubicBezTo>
                    <a:cubicBezTo>
                      <a:pt x="33" y="15"/>
                      <a:pt x="33" y="14"/>
                      <a:pt x="33" y="14"/>
                    </a:cubicBezTo>
                    <a:cubicBezTo>
                      <a:pt x="32" y="14"/>
                      <a:pt x="32" y="14"/>
                      <a:pt x="31" y="13"/>
                    </a:cubicBezTo>
                    <a:cubicBezTo>
                      <a:pt x="30" y="14"/>
                      <a:pt x="30" y="14"/>
                      <a:pt x="29" y="14"/>
                    </a:cubicBezTo>
                    <a:cubicBezTo>
                      <a:pt x="28" y="14"/>
                      <a:pt x="27" y="15"/>
                      <a:pt x="26" y="16"/>
                    </a:cubicBezTo>
                    <a:cubicBezTo>
                      <a:pt x="26" y="17"/>
                      <a:pt x="26" y="17"/>
                      <a:pt x="25" y="18"/>
                    </a:cubicBezTo>
                    <a:cubicBezTo>
                      <a:pt x="25" y="19"/>
                      <a:pt x="25" y="19"/>
                      <a:pt x="24" y="20"/>
                    </a:cubicBezTo>
                    <a:cubicBezTo>
                      <a:pt x="24" y="20"/>
                      <a:pt x="24" y="20"/>
                      <a:pt x="24" y="20"/>
                    </a:cubicBezTo>
                    <a:cubicBezTo>
                      <a:pt x="24" y="19"/>
                      <a:pt x="25" y="18"/>
                      <a:pt x="25" y="16"/>
                    </a:cubicBezTo>
                    <a:cubicBezTo>
                      <a:pt x="25" y="16"/>
                      <a:pt x="23" y="16"/>
                      <a:pt x="24" y="15"/>
                    </a:cubicBezTo>
                    <a:cubicBezTo>
                      <a:pt x="24" y="15"/>
                      <a:pt x="23" y="15"/>
                      <a:pt x="22" y="15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5"/>
                      <a:pt x="23" y="15"/>
                      <a:pt x="22" y="14"/>
                    </a:cubicBezTo>
                    <a:cubicBezTo>
                      <a:pt x="22" y="14"/>
                      <a:pt x="22" y="14"/>
                      <a:pt x="21" y="14"/>
                    </a:cubicBezTo>
                    <a:cubicBezTo>
                      <a:pt x="20" y="14"/>
                      <a:pt x="19" y="15"/>
                      <a:pt x="19" y="15"/>
                    </a:cubicBezTo>
                    <a:cubicBezTo>
                      <a:pt x="20" y="16"/>
                      <a:pt x="19" y="17"/>
                      <a:pt x="19" y="17"/>
                    </a:cubicBezTo>
                    <a:cubicBezTo>
                      <a:pt x="18" y="18"/>
                      <a:pt x="19" y="18"/>
                      <a:pt x="20" y="18"/>
                    </a:cubicBezTo>
                    <a:cubicBezTo>
                      <a:pt x="21" y="18"/>
                      <a:pt x="21" y="18"/>
                      <a:pt x="22" y="19"/>
                    </a:cubicBezTo>
                    <a:cubicBezTo>
                      <a:pt x="22" y="20"/>
                      <a:pt x="22" y="20"/>
                      <a:pt x="22" y="20"/>
                    </a:cubicBezTo>
                    <a:cubicBezTo>
                      <a:pt x="22" y="20"/>
                      <a:pt x="23" y="21"/>
                      <a:pt x="24" y="20"/>
                    </a:cubicBezTo>
                    <a:cubicBezTo>
                      <a:pt x="24" y="21"/>
                      <a:pt x="25" y="21"/>
                      <a:pt x="25" y="21"/>
                    </a:cubicBezTo>
                    <a:cubicBezTo>
                      <a:pt x="26" y="22"/>
                      <a:pt x="26" y="22"/>
                      <a:pt x="26" y="23"/>
                    </a:cubicBezTo>
                    <a:cubicBezTo>
                      <a:pt x="28" y="23"/>
                      <a:pt x="28" y="24"/>
                      <a:pt x="28" y="25"/>
                    </a:cubicBezTo>
                    <a:cubicBezTo>
                      <a:pt x="28" y="25"/>
                      <a:pt x="28" y="25"/>
                      <a:pt x="28" y="25"/>
                    </a:cubicBezTo>
                    <a:cubicBezTo>
                      <a:pt x="29" y="25"/>
                      <a:pt x="30" y="24"/>
                      <a:pt x="31" y="24"/>
                    </a:cubicBezTo>
                    <a:cubicBezTo>
                      <a:pt x="31" y="24"/>
                      <a:pt x="31" y="23"/>
                      <a:pt x="32" y="23"/>
                    </a:cubicBezTo>
                    <a:cubicBezTo>
                      <a:pt x="32" y="23"/>
                      <a:pt x="33" y="23"/>
                      <a:pt x="33" y="23"/>
                    </a:cubicBezTo>
                    <a:cubicBezTo>
                      <a:pt x="33" y="22"/>
                      <a:pt x="35" y="22"/>
                      <a:pt x="35" y="21"/>
                    </a:cubicBezTo>
                    <a:cubicBezTo>
                      <a:pt x="36" y="21"/>
                      <a:pt x="36" y="21"/>
                      <a:pt x="36" y="21"/>
                    </a:cubicBezTo>
                    <a:cubicBezTo>
                      <a:pt x="37" y="20"/>
                      <a:pt x="39" y="20"/>
                      <a:pt x="40" y="19"/>
                    </a:cubicBezTo>
                    <a:cubicBezTo>
                      <a:pt x="41" y="19"/>
                      <a:pt x="42" y="19"/>
                      <a:pt x="42" y="20"/>
                    </a:cubicBezTo>
                    <a:cubicBezTo>
                      <a:pt x="43" y="20"/>
                      <a:pt x="44" y="20"/>
                      <a:pt x="45" y="20"/>
                    </a:cubicBezTo>
                    <a:cubicBezTo>
                      <a:pt x="45" y="21"/>
                      <a:pt x="46" y="21"/>
                      <a:pt x="46" y="21"/>
                    </a:cubicBezTo>
                    <a:cubicBezTo>
                      <a:pt x="47" y="22"/>
                      <a:pt x="47" y="20"/>
                      <a:pt x="48" y="21"/>
                    </a:cubicBezTo>
                    <a:cubicBezTo>
                      <a:pt x="47" y="22"/>
                      <a:pt x="47" y="22"/>
                      <a:pt x="48" y="22"/>
                    </a:cubicBezTo>
                    <a:cubicBezTo>
                      <a:pt x="48" y="22"/>
                      <a:pt x="48" y="22"/>
                      <a:pt x="49" y="22"/>
                    </a:cubicBezTo>
                    <a:cubicBezTo>
                      <a:pt x="49" y="23"/>
                      <a:pt x="48" y="23"/>
                      <a:pt x="49" y="23"/>
                    </a:cubicBezTo>
                    <a:cubicBezTo>
                      <a:pt x="50" y="23"/>
                      <a:pt x="50" y="23"/>
                      <a:pt x="50" y="23"/>
                    </a:cubicBezTo>
                    <a:cubicBezTo>
                      <a:pt x="50" y="24"/>
                      <a:pt x="49" y="24"/>
                      <a:pt x="49" y="24"/>
                    </a:cubicBezTo>
                    <a:cubicBezTo>
                      <a:pt x="49" y="25"/>
                      <a:pt x="50" y="25"/>
                      <a:pt x="50" y="26"/>
                    </a:cubicBezTo>
                    <a:cubicBezTo>
                      <a:pt x="49" y="26"/>
                      <a:pt x="50" y="27"/>
                      <a:pt x="49" y="27"/>
                    </a:cubicBezTo>
                    <a:cubicBezTo>
                      <a:pt x="49" y="28"/>
                      <a:pt x="50" y="28"/>
                      <a:pt x="49" y="28"/>
                    </a:cubicBezTo>
                    <a:cubicBezTo>
                      <a:pt x="48" y="29"/>
                      <a:pt x="50" y="30"/>
                      <a:pt x="48" y="30"/>
                    </a:cubicBezTo>
                    <a:cubicBezTo>
                      <a:pt x="48" y="30"/>
                      <a:pt x="48" y="30"/>
                      <a:pt x="48" y="30"/>
                    </a:cubicBezTo>
                    <a:cubicBezTo>
                      <a:pt x="48" y="31"/>
                      <a:pt x="49" y="30"/>
                      <a:pt x="49" y="30"/>
                    </a:cubicBezTo>
                    <a:cubicBezTo>
                      <a:pt x="49" y="30"/>
                      <a:pt x="50" y="29"/>
                      <a:pt x="51" y="29"/>
                    </a:cubicBezTo>
                    <a:cubicBezTo>
                      <a:pt x="52" y="29"/>
                      <a:pt x="52" y="29"/>
                      <a:pt x="53" y="30"/>
                    </a:cubicBezTo>
                    <a:cubicBezTo>
                      <a:pt x="53" y="29"/>
                      <a:pt x="53" y="29"/>
                      <a:pt x="54" y="28"/>
                    </a:cubicBezTo>
                    <a:cubicBezTo>
                      <a:pt x="54" y="28"/>
                      <a:pt x="55" y="28"/>
                      <a:pt x="56" y="28"/>
                    </a:cubicBezTo>
                    <a:cubicBezTo>
                      <a:pt x="56" y="27"/>
                      <a:pt x="56" y="27"/>
                      <a:pt x="56" y="26"/>
                    </a:cubicBezTo>
                    <a:cubicBezTo>
                      <a:pt x="57" y="26"/>
                      <a:pt x="58" y="25"/>
                      <a:pt x="59" y="25"/>
                    </a:cubicBezTo>
                    <a:cubicBezTo>
                      <a:pt x="60" y="25"/>
                      <a:pt x="60" y="26"/>
                      <a:pt x="60" y="26"/>
                    </a:cubicBezTo>
                    <a:cubicBezTo>
                      <a:pt x="61" y="26"/>
                      <a:pt x="60" y="27"/>
                      <a:pt x="60" y="28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5" name="Freeform 530"/>
              <p:cNvSpPr>
                <a:spLocks noChangeArrowheads="1"/>
              </p:cNvSpPr>
              <p:nvPr/>
            </p:nvSpPr>
            <p:spPr bwMode="auto">
              <a:xfrm>
                <a:off x="795338" y="309562"/>
                <a:ext cx="23813" cy="19050"/>
              </a:xfrm>
              <a:custGeom>
                <a:gdLst>
                  <a:gd name="T0" fmla="*/ 2147483646 w 6"/>
                  <a:gd name="T1" fmla="*/ 2147483646 h 5"/>
                  <a:gd name="T2" fmla="*/ 2147483646 w 6"/>
                  <a:gd name="T3" fmla="*/ 2147483646 h 5"/>
                  <a:gd name="T4" fmla="*/ 2147483646 w 6"/>
                  <a:gd name="T5" fmla="*/ 2147483646 h 5"/>
                  <a:gd name="T6" fmla="*/ 2147483646 w 6"/>
                  <a:gd name="T7" fmla="*/ 2147483646 h 5"/>
                  <a:gd name="T8" fmla="*/ 2147483646 w 6"/>
                  <a:gd name="T9" fmla="*/ 2147483646 h 5"/>
                  <a:gd name="T10" fmla="*/ 2147483646 w 6"/>
                  <a:gd name="T11" fmla="*/ 2147483646 h 5"/>
                  <a:gd name="T12" fmla="*/ 2147483646 w 6"/>
                  <a:gd name="T13" fmla="*/ 2147483646 h 5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6"/>
                  <a:gd name="T22" fmla="*/ 0 h 5"/>
                  <a:gd name="T23" fmla="*/ 6 w 6"/>
                  <a:gd name="T24" fmla="*/ 5 h 5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6" h="5">
                    <a:moveTo>
                      <a:pt x="5" y="4"/>
                    </a:moveTo>
                    <a:cubicBezTo>
                      <a:pt x="5" y="5"/>
                      <a:pt x="3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3"/>
                      <a:pt x="1" y="2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6" y="2"/>
                      <a:pt x="6" y="3"/>
                      <a:pt x="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6" name="Freeform 531"/>
              <p:cNvSpPr>
                <a:spLocks noChangeArrowheads="1"/>
              </p:cNvSpPr>
              <p:nvPr/>
            </p:nvSpPr>
            <p:spPr bwMode="auto">
              <a:xfrm>
                <a:off x="758825" y="282575"/>
                <a:ext cx="49213" cy="38100"/>
              </a:xfrm>
              <a:custGeom>
                <a:gdLst>
                  <a:gd name="T0" fmla="*/ 2147483646 w 13"/>
                  <a:gd name="T1" fmla="*/ 2147483646 h 10"/>
                  <a:gd name="T2" fmla="*/ 2147483646 w 13"/>
                  <a:gd name="T3" fmla="*/ 2147483646 h 10"/>
                  <a:gd name="T4" fmla="*/ 2147483646 w 13"/>
                  <a:gd name="T5" fmla="*/ 2147483646 h 10"/>
                  <a:gd name="T6" fmla="*/ 2147483646 w 13"/>
                  <a:gd name="T7" fmla="*/ 2147483646 h 10"/>
                  <a:gd name="T8" fmla="*/ 2147483646 w 13"/>
                  <a:gd name="T9" fmla="*/ 2147483646 h 10"/>
                  <a:gd name="T10" fmla="*/ 2147483646 w 13"/>
                  <a:gd name="T11" fmla="*/ 2147483646 h 10"/>
                  <a:gd name="T12" fmla="*/ 2147483646 w 13"/>
                  <a:gd name="T13" fmla="*/ 2147483646 h 10"/>
                  <a:gd name="T14" fmla="*/ 2147483646 w 13"/>
                  <a:gd name="T15" fmla="*/ 2147483646 h 10"/>
                  <a:gd name="T16" fmla="*/ 2147483646 w 13"/>
                  <a:gd name="T17" fmla="*/ 2147483646 h 10"/>
                  <a:gd name="T18" fmla="*/ 2147483646 w 13"/>
                  <a:gd name="T19" fmla="*/ 2147483646 h 10"/>
                  <a:gd name="T20" fmla="*/ 2147483646 w 13"/>
                  <a:gd name="T21" fmla="*/ 2147483646 h 10"/>
                  <a:gd name="T22" fmla="*/ 2147483646 w 13"/>
                  <a:gd name="T23" fmla="*/ 2147483646 h 10"/>
                  <a:gd name="T24" fmla="*/ 2147483646 w 13"/>
                  <a:gd name="T25" fmla="*/ 2147483646 h 10"/>
                  <a:gd name="T26" fmla="*/ 2147483646 w 13"/>
                  <a:gd name="T27" fmla="*/ 2147483646 h 10"/>
                  <a:gd name="T28" fmla="*/ 2147483646 w 13"/>
                  <a:gd name="T29" fmla="*/ 2147483646 h 10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13"/>
                  <a:gd name="T46" fmla="*/ 0 h 10"/>
                  <a:gd name="T47" fmla="*/ 13 w 13"/>
                  <a:gd name="T48" fmla="*/ 10 h 10"/>
                </a:gdLst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13" h="10">
                    <a:moveTo>
                      <a:pt x="12" y="7"/>
                    </a:moveTo>
                    <a:cubicBezTo>
                      <a:pt x="12" y="7"/>
                      <a:pt x="12" y="7"/>
                      <a:pt x="12" y="7"/>
                    </a:cubicBezTo>
                    <a:cubicBezTo>
                      <a:pt x="10" y="8"/>
                      <a:pt x="9" y="8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7" y="10"/>
                      <a:pt x="7" y="9"/>
                      <a:pt x="7" y="9"/>
                    </a:cubicBezTo>
                    <a:cubicBezTo>
                      <a:pt x="6" y="9"/>
                      <a:pt x="5" y="9"/>
                      <a:pt x="4" y="10"/>
                    </a:cubicBezTo>
                    <a:cubicBezTo>
                      <a:pt x="4" y="10"/>
                      <a:pt x="3" y="10"/>
                      <a:pt x="3" y="10"/>
                    </a:cubicBezTo>
                    <a:cubicBezTo>
                      <a:pt x="3" y="9"/>
                      <a:pt x="2" y="9"/>
                      <a:pt x="2" y="9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1" y="4"/>
                      <a:pt x="2" y="3"/>
                    </a:cubicBezTo>
                    <a:cubicBezTo>
                      <a:pt x="3" y="2"/>
                      <a:pt x="4" y="1"/>
                      <a:pt x="6" y="1"/>
                    </a:cubicBezTo>
                    <a:cubicBezTo>
                      <a:pt x="7" y="0"/>
                      <a:pt x="9" y="1"/>
                      <a:pt x="10" y="1"/>
                    </a:cubicBezTo>
                    <a:cubicBezTo>
                      <a:pt x="11" y="1"/>
                      <a:pt x="11" y="2"/>
                      <a:pt x="11" y="2"/>
                    </a:cubicBezTo>
                    <a:cubicBezTo>
                      <a:pt x="12" y="3"/>
                      <a:pt x="12" y="4"/>
                      <a:pt x="13" y="4"/>
                    </a:cubicBezTo>
                    <a:cubicBezTo>
                      <a:pt x="12" y="5"/>
                      <a:pt x="13" y="6"/>
                      <a:pt x="12" y="7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7" name="Freeform 532"/>
              <p:cNvSpPr>
                <a:spLocks noChangeArrowheads="1"/>
              </p:cNvSpPr>
              <p:nvPr/>
            </p:nvSpPr>
            <p:spPr bwMode="auto">
              <a:xfrm>
                <a:off x="674688" y="109537"/>
                <a:ext cx="15875" cy="1"/>
              </a:xfrm>
              <a:custGeom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2147483646 w 4"/>
                  <a:gd name="T5" fmla="*/ 0 h 1"/>
                  <a:gd name="T6" fmla="*/ 2147483646 w 4"/>
                  <a:gd name="T7" fmla="*/ 0 h 1"/>
                  <a:gd name="T8" fmla="*/ 2147483646 w 4"/>
                  <a:gd name="T9" fmla="*/ 0 h 1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4"/>
                  <a:gd name="T16" fmla="*/ 0 h 1"/>
                  <a:gd name="T17" fmla="*/ 4 w 4"/>
                  <a:gd name="T18" fmla="*/ 1 h 1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4" h="1">
                    <a:moveTo>
                      <a:pt x="4" y="0"/>
                    </a:moveTo>
                    <a:cubicBezTo>
                      <a:pt x="3" y="0"/>
                      <a:pt x="2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8" name="Freeform 533"/>
              <p:cNvSpPr>
                <a:spLocks noChangeArrowheads="1"/>
              </p:cNvSpPr>
              <p:nvPr/>
            </p:nvSpPr>
            <p:spPr bwMode="auto">
              <a:xfrm>
                <a:off x="712788" y="268287"/>
                <a:ext cx="26988" cy="14288"/>
              </a:xfrm>
              <a:custGeom>
                <a:gdLst>
                  <a:gd name="T0" fmla="*/ 2147483646 w 7"/>
                  <a:gd name="T1" fmla="*/ 2147483646 h 4"/>
                  <a:gd name="T2" fmla="*/ 2147483646 w 7"/>
                  <a:gd name="T3" fmla="*/ 2147483646 h 4"/>
                  <a:gd name="T4" fmla="*/ 2147483646 w 7"/>
                  <a:gd name="T5" fmla="*/ 2147483646 h 4"/>
                  <a:gd name="T6" fmla="*/ 2147483646 w 7"/>
                  <a:gd name="T7" fmla="*/ 2147483646 h 4"/>
                  <a:gd name="T8" fmla="*/ 0 w 7"/>
                  <a:gd name="T9" fmla="*/ 2147483646 h 4"/>
                  <a:gd name="T10" fmla="*/ 2147483646 w 7"/>
                  <a:gd name="T11" fmla="*/ 2147483646 h 4"/>
                  <a:gd name="T12" fmla="*/ 2147483646 w 7"/>
                  <a:gd name="T13" fmla="*/ 0 h 4"/>
                  <a:gd name="T14" fmla="*/ 2147483646 w 7"/>
                  <a:gd name="T15" fmla="*/ 2147483646 h 4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w 7"/>
                  <a:gd name="T25" fmla="*/ 0 h 4"/>
                  <a:gd name="T26" fmla="*/ 7 w 7"/>
                  <a:gd name="T27" fmla="*/ 4 h 4"/>
                </a:gdLst>
                <a:cxnLst>
                  <a:cxn ang="T16">
                    <a:pos x="T0" y="T1"/>
                  </a:cxn>
                  <a:cxn ang="T17">
                    <a:pos x="T2" y="T3"/>
                  </a:cxn>
                  <a:cxn ang="T18">
                    <a:pos x="T4" y="T5"/>
                  </a:cxn>
                  <a:cxn ang="T19">
                    <a:pos x="T6" y="T7"/>
                  </a:cxn>
                  <a:cxn ang="T20">
                    <a:pos x="T8" y="T9"/>
                  </a:cxn>
                  <a:cxn ang="T21">
                    <a:pos x="T10" y="T11"/>
                  </a:cxn>
                  <a:cxn ang="T22">
                    <a:pos x="T12" y="T13"/>
                  </a:cxn>
                  <a:cxn ang="T23">
                    <a:pos x="T14" y="T15"/>
                  </a:cxn>
                </a:cxnLst>
                <a:rect l="T24" t="T25" r="T26" b="T27"/>
                <a:pathLst>
                  <a:path w="7" h="4">
                    <a:moveTo>
                      <a:pt x="7" y="1"/>
                    </a:moveTo>
                    <a:cubicBezTo>
                      <a:pt x="6" y="1"/>
                      <a:pt x="5" y="2"/>
                      <a:pt x="5" y="2"/>
                    </a:cubicBezTo>
                    <a:cubicBezTo>
                      <a:pt x="4" y="2"/>
                      <a:pt x="3" y="3"/>
                      <a:pt x="2" y="3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5" y="1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29" name="Freeform 534"/>
              <p:cNvSpPr>
                <a:spLocks noChangeArrowheads="1"/>
              </p:cNvSpPr>
              <p:nvPr/>
            </p:nvSpPr>
            <p:spPr bwMode="auto">
              <a:xfrm>
                <a:off x="792163" y="490537"/>
                <a:ext cx="7938" cy="11113"/>
              </a:xfrm>
              <a:custGeom>
                <a:gdLst>
                  <a:gd name="T0" fmla="*/ 2147483646 w 2"/>
                  <a:gd name="T1" fmla="*/ 2147483646 h 3"/>
                  <a:gd name="T2" fmla="*/ 0 w 2"/>
                  <a:gd name="T3" fmla="*/ 2147483646 h 3"/>
                  <a:gd name="T4" fmla="*/ 2147483646 w 2"/>
                  <a:gd name="T5" fmla="*/ 0 h 3"/>
                  <a:gd name="T6" fmla="*/ 2147483646 w 2"/>
                  <a:gd name="T7" fmla="*/ 0 h 3"/>
                  <a:gd name="T8" fmla="*/ 2147483646 w 2"/>
                  <a:gd name="T9" fmla="*/ 2147483646 h 3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"/>
                  <a:gd name="T16" fmla="*/ 0 h 3"/>
                  <a:gd name="T17" fmla="*/ 2 w 2"/>
                  <a:gd name="T18" fmla="*/ 3 h 3"/>
                </a:gdLst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" h="3">
                    <a:moveTo>
                      <a:pt x="2" y="2"/>
                    </a:moveTo>
                    <a:cubicBezTo>
                      <a:pt x="0" y="3"/>
                      <a:pt x="1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2"/>
                      <a:pt x="2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0" name="Freeform 535"/>
              <p:cNvSpPr>
                <a:spLocks noChangeArrowheads="1"/>
              </p:cNvSpPr>
              <p:nvPr/>
            </p:nvSpPr>
            <p:spPr bwMode="auto">
              <a:xfrm>
                <a:off x="709613" y="282575"/>
                <a:ext cx="11113" cy="7938"/>
              </a:xfrm>
              <a:custGeom>
                <a:gdLst>
                  <a:gd name="T0" fmla="*/ 0 w 3"/>
                  <a:gd name="T1" fmla="*/ 2147483646 h 2"/>
                  <a:gd name="T2" fmla="*/ 0 w 3"/>
                  <a:gd name="T3" fmla="*/ 2147483646 h 2"/>
                  <a:gd name="T4" fmla="*/ 2147483646 w 3"/>
                  <a:gd name="T5" fmla="*/ 0 h 2"/>
                  <a:gd name="T6" fmla="*/ 0 w 3"/>
                  <a:gd name="T7" fmla="*/ 2147483646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3"/>
                  <a:gd name="T13" fmla="*/ 0 h 2"/>
                  <a:gd name="T14" fmla="*/ 3 w 3"/>
                  <a:gd name="T15" fmla="*/ 2 h 2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3"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2" y="1"/>
                      <a:pt x="1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1" name="Freeform 536"/>
              <p:cNvSpPr>
                <a:spLocks noChangeArrowheads="1"/>
              </p:cNvSpPr>
              <p:nvPr/>
            </p:nvSpPr>
            <p:spPr bwMode="auto">
              <a:xfrm>
                <a:off x="660400" y="128587"/>
                <a:ext cx="3175" cy="11113"/>
              </a:xfrm>
              <a:custGeom>
                <a:gdLst>
                  <a:gd name="T0" fmla="*/ 2147483646 w 1"/>
                  <a:gd name="T1" fmla="*/ 2147483646 h 3"/>
                  <a:gd name="T2" fmla="*/ 0 w 1"/>
                  <a:gd name="T3" fmla="*/ 2147483646 h 3"/>
                  <a:gd name="T4" fmla="*/ 0 w 1"/>
                  <a:gd name="T5" fmla="*/ 2147483646 h 3"/>
                  <a:gd name="T6" fmla="*/ 0 w 1"/>
                  <a:gd name="T7" fmla="*/ 0 h 3"/>
                  <a:gd name="T8" fmla="*/ 2147483646 w 1"/>
                  <a:gd name="T9" fmla="*/ 2147483646 h 3"/>
                  <a:gd name="T10" fmla="*/ 2147483646 w 1"/>
                  <a:gd name="T11" fmla="*/ 2147483646 h 3"/>
                  <a:gd name="T12" fmla="*/ 2147483646 w 1"/>
                  <a:gd name="T13" fmla="*/ 2147483646 h 3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60000 65536"/>
                  <a:gd name="T19" fmla="*/ 0 60000 65536"/>
                  <a:gd name="T20" fmla="*/ 0 60000 65536"/>
                  <a:gd name="T21" fmla="*/ 0 w 1"/>
                  <a:gd name="T22" fmla="*/ 0 h 3"/>
                  <a:gd name="T23" fmla="*/ 1 w 1"/>
                  <a:gd name="T24" fmla="*/ 3 h 3"/>
                </a:gdLst>
                <a:cxnLst>
                  <a:cxn ang="T14">
                    <a:pos x="T0" y="T1"/>
                  </a:cxn>
                  <a:cxn ang="T15">
                    <a:pos x="T2" y="T3"/>
                  </a:cxn>
                  <a:cxn ang="T16">
                    <a:pos x="T4" y="T5"/>
                  </a:cxn>
                  <a:cxn ang="T17">
                    <a:pos x="T6" y="T7"/>
                  </a:cxn>
                  <a:cxn ang="T18">
                    <a:pos x="T8" y="T9"/>
                  </a:cxn>
                  <a:cxn ang="T19">
                    <a:pos x="T10" y="T11"/>
                  </a:cxn>
                  <a:cxn ang="T20">
                    <a:pos x="T12" y="T13"/>
                  </a:cxn>
                </a:cxnLst>
                <a:rect l="T21" t="T22" r="T23" b="T24"/>
                <a:pathLst>
                  <a:path w="1" h="3">
                    <a:moveTo>
                      <a:pt x="1" y="3"/>
                    </a:moveTo>
                    <a:cubicBezTo>
                      <a:pt x="1" y="3"/>
                      <a:pt x="1" y="3"/>
                      <a:pt x="0" y="3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1"/>
                      <a:pt x="0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1" y="2"/>
                      <a:pt x="1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2" name="Freeform 537"/>
              <p:cNvSpPr>
                <a:spLocks noChangeArrowheads="1"/>
              </p:cNvSpPr>
              <p:nvPr/>
            </p:nvSpPr>
            <p:spPr bwMode="auto">
              <a:xfrm>
                <a:off x="690563" y="238125"/>
                <a:ext cx="3175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w 1"/>
                  <a:gd name="T7" fmla="*/ 0 h 1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1"/>
                  <a:gd name="T13" fmla="*/ 0 h 1"/>
                  <a:gd name="T14" fmla="*/ 1 w 1"/>
                  <a:gd name="T15" fmla="*/ 1 h 1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3" name="Freeform 538"/>
              <p:cNvSpPr>
                <a:spLocks noChangeArrowheads="1"/>
              </p:cNvSpPr>
              <p:nvPr/>
            </p:nvSpPr>
            <p:spPr bwMode="auto">
              <a:xfrm>
                <a:off x="622300" y="214312"/>
                <a:ext cx="15875" cy="19050"/>
              </a:xfrm>
              <a:custGeom>
                <a:gdLst>
                  <a:gd name="T0" fmla="*/ 2147483646 w 4"/>
                  <a:gd name="T1" fmla="*/ 2147483646 h 5"/>
                  <a:gd name="T2" fmla="*/ 2147483646 w 4"/>
                  <a:gd name="T3" fmla="*/ 2147483646 h 5"/>
                  <a:gd name="T4" fmla="*/ 0 w 4"/>
                  <a:gd name="T5" fmla="*/ 2147483646 h 5"/>
                  <a:gd name="T6" fmla="*/ 2147483646 w 4"/>
                  <a:gd name="T7" fmla="*/ 2147483646 h 5"/>
                  <a:gd name="T8" fmla="*/ 2147483646 w 4"/>
                  <a:gd name="T9" fmla="*/ 2147483646 h 5"/>
                  <a:gd name="T10" fmla="*/ 2147483646 w 4"/>
                  <a:gd name="T11" fmla="*/ 2147483646 h 5"/>
                  <a:gd name="T12" fmla="*/ 2147483646 w 4"/>
                  <a:gd name="T13" fmla="*/ 2147483646 h 5"/>
                  <a:gd name="T14" fmla="*/ 2147483646 w 4"/>
                  <a:gd name="T15" fmla="*/ 2147483646 h 5"/>
                  <a:gd name="T16" fmla="*/ 2147483646 w 4"/>
                  <a:gd name="T17" fmla="*/ 2147483646 h 5"/>
                  <a:gd name="T18" fmla="*/ 2147483646 w 4"/>
                  <a:gd name="T19" fmla="*/ 2147483646 h 5"/>
                  <a:gd name="T20" fmla="*/ 2147483646 w 4"/>
                  <a:gd name="T21" fmla="*/ 2147483646 h 5"/>
                  <a:gd name="T22" fmla="*/ 2147483646 w 4"/>
                  <a:gd name="T23" fmla="*/ 0 h 5"/>
                  <a:gd name="T24" fmla="*/ 2147483646 w 4"/>
                  <a:gd name="T25" fmla="*/ 0 h 5"/>
                  <a:gd name="T26" fmla="*/ 2147483646 w 4"/>
                  <a:gd name="T27" fmla="*/ 0 h 5"/>
                  <a:gd name="T28" fmla="*/ 2147483646 w 4"/>
                  <a:gd name="T29" fmla="*/ 2147483646 h 5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w 4"/>
                  <a:gd name="T46" fmla="*/ 0 h 5"/>
                  <a:gd name="T47" fmla="*/ 4 w 4"/>
                  <a:gd name="T48" fmla="*/ 5 h 5"/>
                </a:gdLst>
                <a:cxnLst>
                  <a:cxn ang="T30">
                    <a:pos x="T0" y="T1"/>
                  </a:cxn>
                  <a:cxn ang="T31">
                    <a:pos x="T2" y="T3"/>
                  </a:cxn>
                  <a:cxn ang="T32">
                    <a:pos x="T4" y="T5"/>
                  </a:cxn>
                  <a:cxn ang="T33">
                    <a:pos x="T6" y="T7"/>
                  </a:cxn>
                  <a:cxn ang="T34">
                    <a:pos x="T8" y="T9"/>
                  </a:cxn>
                  <a:cxn ang="T35">
                    <a:pos x="T10" y="T11"/>
                  </a:cxn>
                  <a:cxn ang="T36">
                    <a:pos x="T12" y="T13"/>
                  </a:cxn>
                  <a:cxn ang="T37">
                    <a:pos x="T14" y="T15"/>
                  </a:cxn>
                  <a:cxn ang="T38">
                    <a:pos x="T16" y="T17"/>
                  </a:cxn>
                  <a:cxn ang="T39">
                    <a:pos x="T18" y="T19"/>
                  </a:cxn>
                  <a:cxn ang="T40">
                    <a:pos x="T20" y="T21"/>
                  </a:cxn>
                  <a:cxn ang="T41">
                    <a:pos x="T22" y="T23"/>
                  </a:cxn>
                  <a:cxn ang="T42">
                    <a:pos x="T24" y="T25"/>
                  </a:cxn>
                  <a:cxn ang="T43">
                    <a:pos x="T26" y="T27"/>
                  </a:cxn>
                  <a:cxn ang="T44">
                    <a:pos x="T28" y="T29"/>
                  </a:cxn>
                </a:cxnLst>
                <a:rect l="T45" t="T46" r="T47" b="T48"/>
                <a:pathLst>
                  <a:path w="4" h="5">
                    <a:moveTo>
                      <a:pt x="2" y="3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0" y="5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1"/>
                      <a:pt x="3" y="2"/>
                      <a:pt x="2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4" name="Freeform 539"/>
              <p:cNvSpPr>
                <a:spLocks noChangeArrowheads="1"/>
              </p:cNvSpPr>
              <p:nvPr/>
            </p:nvSpPr>
            <p:spPr bwMode="auto">
              <a:xfrm>
                <a:off x="509588" y="203200"/>
                <a:ext cx="98425" cy="68263"/>
              </a:xfrm>
              <a:custGeom>
                <a:gdLst>
                  <a:gd name="T0" fmla="*/ 2147483646 w 26"/>
                  <a:gd name="T1" fmla="*/ 2147483646 h 18"/>
                  <a:gd name="T2" fmla="*/ 2147483646 w 26"/>
                  <a:gd name="T3" fmla="*/ 2147483646 h 18"/>
                  <a:gd name="T4" fmla="*/ 2147483646 w 26"/>
                  <a:gd name="T5" fmla="*/ 2147483646 h 18"/>
                  <a:gd name="T6" fmla="*/ 2147483646 w 26"/>
                  <a:gd name="T7" fmla="*/ 2147483646 h 18"/>
                  <a:gd name="T8" fmla="*/ 2147483646 w 26"/>
                  <a:gd name="T9" fmla="*/ 2147483646 h 18"/>
                  <a:gd name="T10" fmla="*/ 2147483646 w 26"/>
                  <a:gd name="T11" fmla="*/ 2147483646 h 18"/>
                  <a:gd name="T12" fmla="*/ 2147483646 w 26"/>
                  <a:gd name="T13" fmla="*/ 2147483646 h 18"/>
                  <a:gd name="T14" fmla="*/ 2147483646 w 26"/>
                  <a:gd name="T15" fmla="*/ 2147483646 h 18"/>
                  <a:gd name="T16" fmla="*/ 2147483646 w 26"/>
                  <a:gd name="T17" fmla="*/ 2147483646 h 18"/>
                  <a:gd name="T18" fmla="*/ 2147483646 w 26"/>
                  <a:gd name="T19" fmla="*/ 2147483646 h 18"/>
                  <a:gd name="T20" fmla="*/ 2147483646 w 26"/>
                  <a:gd name="T21" fmla="*/ 2147483646 h 18"/>
                  <a:gd name="T22" fmla="*/ 2147483646 w 26"/>
                  <a:gd name="T23" fmla="*/ 2147483646 h 18"/>
                  <a:gd name="T24" fmla="*/ 2147483646 w 26"/>
                  <a:gd name="T25" fmla="*/ 2147483646 h 18"/>
                  <a:gd name="T26" fmla="*/ 2147483646 w 26"/>
                  <a:gd name="T27" fmla="*/ 2147483646 h 18"/>
                  <a:gd name="T28" fmla="*/ 2147483646 w 26"/>
                  <a:gd name="T29" fmla="*/ 2147483646 h 18"/>
                  <a:gd name="T30" fmla="*/ 0 w 26"/>
                  <a:gd name="T31" fmla="*/ 2147483646 h 18"/>
                  <a:gd name="T32" fmla="*/ 0 w 26"/>
                  <a:gd name="T33" fmla="*/ 2147483646 h 18"/>
                  <a:gd name="T34" fmla="*/ 2147483646 w 26"/>
                  <a:gd name="T35" fmla="*/ 2147483646 h 18"/>
                  <a:gd name="T36" fmla="*/ 2147483646 w 26"/>
                  <a:gd name="T37" fmla="*/ 2147483646 h 18"/>
                  <a:gd name="T38" fmla="*/ 2147483646 w 26"/>
                  <a:gd name="T39" fmla="*/ 2147483646 h 18"/>
                  <a:gd name="T40" fmla="*/ 2147483646 w 26"/>
                  <a:gd name="T41" fmla="*/ 2147483646 h 18"/>
                  <a:gd name="T42" fmla="*/ 2147483646 w 26"/>
                  <a:gd name="T43" fmla="*/ 2147483646 h 18"/>
                  <a:gd name="T44" fmla="*/ 2147483646 w 26"/>
                  <a:gd name="T45" fmla="*/ 2147483646 h 18"/>
                  <a:gd name="T46" fmla="*/ 2147483646 w 26"/>
                  <a:gd name="T47" fmla="*/ 2147483646 h 18"/>
                  <a:gd name="T48" fmla="*/ 2147483646 w 26"/>
                  <a:gd name="T49" fmla="*/ 2147483646 h 18"/>
                  <a:gd name="T50" fmla="*/ 2147483646 w 26"/>
                  <a:gd name="T51" fmla="*/ 2147483646 h 18"/>
                  <a:gd name="T52" fmla="*/ 2147483646 w 26"/>
                  <a:gd name="T53" fmla="*/ 2147483646 h 18"/>
                  <a:gd name="T54" fmla="*/ 2147483646 w 26"/>
                  <a:gd name="T55" fmla="*/ 0 h 18"/>
                  <a:gd name="T56" fmla="*/ 2147483646 w 26"/>
                  <a:gd name="T57" fmla="*/ 2147483646 h 18"/>
                  <a:gd name="T58" fmla="*/ 2147483646 w 26"/>
                  <a:gd name="T59" fmla="*/ 2147483646 h 18"/>
                  <a:gd name="T60" fmla="*/ 2147483646 w 26"/>
                  <a:gd name="T61" fmla="*/ 0 h 18"/>
                  <a:gd name="T62" fmla="*/ 2147483646 w 26"/>
                  <a:gd name="T63" fmla="*/ 2147483646 h 18"/>
                  <a:gd name="T64" fmla="*/ 2147483646 w 26"/>
                  <a:gd name="T65" fmla="*/ 2147483646 h 18"/>
                  <a:gd name="T66" fmla="*/ 2147483646 w 26"/>
                  <a:gd name="T67" fmla="*/ 2147483646 h 18"/>
                  <a:gd name="T68" fmla="*/ 2147483646 w 26"/>
                  <a:gd name="T69" fmla="*/ 2147483646 h 18"/>
                  <a:gd name="T70" fmla="*/ 2147483646 w 26"/>
                  <a:gd name="T71" fmla="*/ 2147483646 h 18"/>
                  <a:gd name="T72" fmla="*/ 2147483646 w 26"/>
                  <a:gd name="T73" fmla="*/ 2147483646 h 18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26"/>
                  <a:gd name="T112" fmla="*/ 0 h 18"/>
                  <a:gd name="T113" fmla="*/ 26 w 26"/>
                  <a:gd name="T114" fmla="*/ 18 h 18"/>
                </a:gdLst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26" h="18">
                    <a:moveTo>
                      <a:pt x="25" y="4"/>
                    </a:moveTo>
                    <a:cubicBezTo>
                      <a:pt x="25" y="5"/>
                      <a:pt x="26" y="5"/>
                      <a:pt x="25" y="5"/>
                    </a:cubicBezTo>
                    <a:cubicBezTo>
                      <a:pt x="26" y="5"/>
                      <a:pt x="25" y="6"/>
                      <a:pt x="25" y="6"/>
                    </a:cubicBezTo>
                    <a:cubicBezTo>
                      <a:pt x="25" y="6"/>
                      <a:pt x="24" y="7"/>
                      <a:pt x="25" y="7"/>
                    </a:cubicBezTo>
                    <a:cubicBezTo>
                      <a:pt x="24" y="7"/>
                      <a:pt x="24" y="8"/>
                      <a:pt x="24" y="8"/>
                    </a:cubicBezTo>
                    <a:cubicBezTo>
                      <a:pt x="25" y="8"/>
                      <a:pt x="24" y="8"/>
                      <a:pt x="24" y="8"/>
                    </a:cubicBezTo>
                    <a:cubicBezTo>
                      <a:pt x="24" y="8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4" y="10"/>
                      <a:pt x="23" y="9"/>
                      <a:pt x="23" y="10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1" y="11"/>
                      <a:pt x="20" y="11"/>
                      <a:pt x="19" y="12"/>
                    </a:cubicBezTo>
                    <a:cubicBezTo>
                      <a:pt x="18" y="12"/>
                      <a:pt x="17" y="12"/>
                      <a:pt x="17" y="13"/>
                    </a:cubicBezTo>
                    <a:cubicBezTo>
                      <a:pt x="17" y="13"/>
                      <a:pt x="16" y="14"/>
                      <a:pt x="17" y="14"/>
                    </a:cubicBezTo>
                    <a:cubicBezTo>
                      <a:pt x="16" y="15"/>
                      <a:pt x="16" y="16"/>
                      <a:pt x="15" y="16"/>
                    </a:cubicBezTo>
                    <a:cubicBezTo>
                      <a:pt x="15" y="17"/>
                      <a:pt x="13" y="17"/>
                      <a:pt x="12" y="17"/>
                    </a:cubicBezTo>
                    <a:cubicBezTo>
                      <a:pt x="11" y="18"/>
                      <a:pt x="10" y="18"/>
                      <a:pt x="10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7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8"/>
                      <a:pt x="7" y="18"/>
                      <a:pt x="7" y="17"/>
                    </a:cubicBezTo>
                    <a:cubicBezTo>
                      <a:pt x="6" y="17"/>
                      <a:pt x="5" y="18"/>
                      <a:pt x="5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5" y="18"/>
                      <a:pt x="5" y="18"/>
                    </a:cubicBezTo>
                    <a:cubicBezTo>
                      <a:pt x="5" y="17"/>
                      <a:pt x="6" y="17"/>
                      <a:pt x="6" y="17"/>
                    </a:cubicBezTo>
                    <a:cubicBezTo>
                      <a:pt x="6" y="17"/>
                      <a:pt x="5" y="17"/>
                      <a:pt x="5" y="17"/>
                    </a:cubicBezTo>
                    <a:cubicBezTo>
                      <a:pt x="5" y="16"/>
                      <a:pt x="6" y="16"/>
                      <a:pt x="6" y="16"/>
                    </a:cubicBezTo>
                    <a:cubicBezTo>
                      <a:pt x="6" y="16"/>
                      <a:pt x="6" y="15"/>
                      <a:pt x="6" y="15"/>
                    </a:cubicBezTo>
                    <a:cubicBezTo>
                      <a:pt x="5" y="15"/>
                      <a:pt x="5" y="15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7"/>
                      <a:pt x="3" y="17"/>
                    </a:cubicBezTo>
                    <a:cubicBezTo>
                      <a:pt x="3" y="17"/>
                      <a:pt x="2" y="18"/>
                      <a:pt x="1" y="18"/>
                    </a:cubicBezTo>
                    <a:cubicBezTo>
                      <a:pt x="1" y="18"/>
                      <a:pt x="1" y="17"/>
                      <a:pt x="0" y="17"/>
                    </a:cubicBezTo>
                    <a:cubicBezTo>
                      <a:pt x="0" y="17"/>
                      <a:pt x="1" y="17"/>
                      <a:pt x="0" y="17"/>
                    </a:cubicBezTo>
                    <a:cubicBezTo>
                      <a:pt x="1" y="17"/>
                      <a:pt x="1" y="16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1" y="16"/>
                      <a:pt x="2" y="16"/>
                      <a:pt x="2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6"/>
                      <a:pt x="5" y="15"/>
                      <a:pt x="6" y="15"/>
                    </a:cubicBezTo>
                    <a:cubicBezTo>
                      <a:pt x="7" y="15"/>
                      <a:pt x="7" y="14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3"/>
                      <a:pt x="7" y="13"/>
                      <a:pt x="8" y="13"/>
                    </a:cubicBezTo>
                    <a:cubicBezTo>
                      <a:pt x="8" y="13"/>
                      <a:pt x="9" y="12"/>
                      <a:pt x="9" y="12"/>
                    </a:cubicBezTo>
                    <a:cubicBezTo>
                      <a:pt x="9" y="11"/>
                      <a:pt x="10" y="11"/>
                      <a:pt x="10" y="11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9" y="10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8"/>
                      <a:pt x="10" y="9"/>
                      <a:pt x="10" y="8"/>
                    </a:cubicBezTo>
                    <a:cubicBezTo>
                      <a:pt x="10" y="8"/>
                      <a:pt x="9" y="8"/>
                      <a:pt x="10" y="7"/>
                    </a:cubicBezTo>
                    <a:cubicBezTo>
                      <a:pt x="10" y="7"/>
                      <a:pt x="10" y="6"/>
                      <a:pt x="10" y="6"/>
                    </a:cubicBezTo>
                    <a:cubicBezTo>
                      <a:pt x="11" y="6"/>
                      <a:pt x="11" y="6"/>
                      <a:pt x="11" y="5"/>
                    </a:cubicBezTo>
                    <a:cubicBezTo>
                      <a:pt x="11" y="5"/>
                      <a:pt x="12" y="4"/>
                      <a:pt x="12" y="4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4" y="3"/>
                      <a:pt x="14" y="3"/>
                      <a:pt x="14" y="2"/>
                    </a:cubicBezTo>
                    <a:cubicBezTo>
                      <a:pt x="14" y="2"/>
                      <a:pt x="15" y="2"/>
                      <a:pt x="15" y="2"/>
                    </a:cubicBezTo>
                    <a:cubicBezTo>
                      <a:pt x="16" y="2"/>
                      <a:pt x="15" y="2"/>
                      <a:pt x="16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7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21" y="0"/>
                      <a:pt x="23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2" y="2"/>
                    </a:cubicBezTo>
                    <a:cubicBezTo>
                      <a:pt x="22" y="2"/>
                      <a:pt x="22" y="3"/>
                      <a:pt x="23" y="3"/>
                    </a:cubicBezTo>
                    <a:cubicBezTo>
                      <a:pt x="24" y="3"/>
                      <a:pt x="24" y="3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4" y="4"/>
                      <a:pt x="24" y="4"/>
                      <a:pt x="24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5" name="Freeform 540"/>
              <p:cNvSpPr>
                <a:spLocks noChangeArrowheads="1"/>
              </p:cNvSpPr>
              <p:nvPr/>
            </p:nvSpPr>
            <p:spPr bwMode="auto">
              <a:xfrm>
                <a:off x="608013" y="411162"/>
                <a:ext cx="25400" cy="22225"/>
              </a:xfrm>
              <a:custGeom>
                <a:gdLst>
                  <a:gd name="T0" fmla="*/ 2147483646 w 7"/>
                  <a:gd name="T1" fmla="*/ 2147483646 h 6"/>
                  <a:gd name="T2" fmla="*/ 2147483646 w 7"/>
                  <a:gd name="T3" fmla="*/ 2147483646 h 6"/>
                  <a:gd name="T4" fmla="*/ 0 w 7"/>
                  <a:gd name="T5" fmla="*/ 2147483646 h 6"/>
                  <a:gd name="T6" fmla="*/ 0 w 7"/>
                  <a:gd name="T7" fmla="*/ 2147483646 h 6"/>
                  <a:gd name="T8" fmla="*/ 2147483646 w 7"/>
                  <a:gd name="T9" fmla="*/ 2147483646 h 6"/>
                  <a:gd name="T10" fmla="*/ 0 w 7"/>
                  <a:gd name="T11" fmla="*/ 2147483646 h 6"/>
                  <a:gd name="T12" fmla="*/ 2147483646 w 7"/>
                  <a:gd name="T13" fmla="*/ 2147483646 h 6"/>
                  <a:gd name="T14" fmla="*/ 2147483646 w 7"/>
                  <a:gd name="T15" fmla="*/ 0 h 6"/>
                  <a:gd name="T16" fmla="*/ 2147483646 w 7"/>
                  <a:gd name="T17" fmla="*/ 0 h 6"/>
                  <a:gd name="T18" fmla="*/ 2147483646 w 7"/>
                  <a:gd name="T19" fmla="*/ 2147483646 h 6"/>
                  <a:gd name="T20" fmla="*/ 2147483646 w 7"/>
                  <a:gd name="T21" fmla="*/ 2147483646 h 6"/>
                  <a:gd name="T22" fmla="*/ 2147483646 w 7"/>
                  <a:gd name="T23" fmla="*/ 2147483646 h 6"/>
                  <a:gd name="T24" fmla="*/ 2147483646 w 7"/>
                  <a:gd name="T25" fmla="*/ 2147483646 h 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w 7"/>
                  <a:gd name="T40" fmla="*/ 0 h 6"/>
                  <a:gd name="T41" fmla="*/ 7 w 7"/>
                  <a:gd name="T42" fmla="*/ 6 h 6"/>
                </a:gdLst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T39" t="T40" r="T41" b="T42"/>
                <a:pathLst>
                  <a:path w="7" h="6">
                    <a:moveTo>
                      <a:pt x="6" y="5"/>
                    </a:moveTo>
                    <a:cubicBezTo>
                      <a:pt x="5" y="6"/>
                      <a:pt x="4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0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1"/>
                      <a:pt x="4" y="1"/>
                      <a:pt x="3" y="2"/>
                    </a:cubicBezTo>
                    <a:cubicBezTo>
                      <a:pt x="4" y="1"/>
                      <a:pt x="5" y="1"/>
                      <a:pt x="6" y="2"/>
                    </a:cubicBezTo>
                    <a:cubicBezTo>
                      <a:pt x="7" y="2"/>
                      <a:pt x="7" y="3"/>
                      <a:pt x="7" y="3"/>
                    </a:cubicBezTo>
                    <a:cubicBezTo>
                      <a:pt x="7" y="4"/>
                      <a:pt x="7" y="4"/>
                      <a:pt x="6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6" name="Freeform 541"/>
              <p:cNvSpPr>
                <a:spLocks noChangeArrowheads="1"/>
              </p:cNvSpPr>
              <p:nvPr/>
            </p:nvSpPr>
            <p:spPr bwMode="auto">
              <a:xfrm>
                <a:off x="463550" y="255587"/>
                <a:ext cx="68263" cy="61913"/>
              </a:xfrm>
              <a:custGeom>
                <a:gdLst>
                  <a:gd name="T0" fmla="*/ 2147483646 w 18"/>
                  <a:gd name="T1" fmla="*/ 2147483646 h 16"/>
                  <a:gd name="T2" fmla="*/ 2147483646 w 18"/>
                  <a:gd name="T3" fmla="*/ 2147483646 h 16"/>
                  <a:gd name="T4" fmla="*/ 2147483646 w 18"/>
                  <a:gd name="T5" fmla="*/ 2147483646 h 16"/>
                  <a:gd name="T6" fmla="*/ 2147483646 w 18"/>
                  <a:gd name="T7" fmla="*/ 2147483646 h 16"/>
                  <a:gd name="T8" fmla="*/ 2147483646 w 18"/>
                  <a:gd name="T9" fmla="*/ 2147483646 h 16"/>
                  <a:gd name="T10" fmla="*/ 2147483646 w 18"/>
                  <a:gd name="T11" fmla="*/ 2147483646 h 16"/>
                  <a:gd name="T12" fmla="*/ 2147483646 w 18"/>
                  <a:gd name="T13" fmla="*/ 2147483646 h 16"/>
                  <a:gd name="T14" fmla="*/ 2147483646 w 18"/>
                  <a:gd name="T15" fmla="*/ 2147483646 h 16"/>
                  <a:gd name="T16" fmla="*/ 2147483646 w 18"/>
                  <a:gd name="T17" fmla="*/ 2147483646 h 16"/>
                  <a:gd name="T18" fmla="*/ 2147483646 w 18"/>
                  <a:gd name="T19" fmla="*/ 2147483646 h 16"/>
                  <a:gd name="T20" fmla="*/ 2147483646 w 18"/>
                  <a:gd name="T21" fmla="*/ 2147483646 h 16"/>
                  <a:gd name="T22" fmla="*/ 2147483646 w 18"/>
                  <a:gd name="T23" fmla="*/ 2147483646 h 16"/>
                  <a:gd name="T24" fmla="*/ 2147483646 w 18"/>
                  <a:gd name="T25" fmla="*/ 2147483646 h 16"/>
                  <a:gd name="T26" fmla="*/ 2147483646 w 18"/>
                  <a:gd name="T27" fmla="*/ 2147483646 h 16"/>
                  <a:gd name="T28" fmla="*/ 2147483646 w 18"/>
                  <a:gd name="T29" fmla="*/ 2147483646 h 16"/>
                  <a:gd name="T30" fmla="*/ 2147483646 w 18"/>
                  <a:gd name="T31" fmla="*/ 2147483646 h 16"/>
                  <a:gd name="T32" fmla="*/ 2147483646 w 18"/>
                  <a:gd name="T33" fmla="*/ 2147483646 h 16"/>
                  <a:gd name="T34" fmla="*/ 2147483646 w 18"/>
                  <a:gd name="T35" fmla="*/ 2147483646 h 16"/>
                  <a:gd name="T36" fmla="*/ 0 w 18"/>
                  <a:gd name="T37" fmla="*/ 2147483646 h 16"/>
                  <a:gd name="T38" fmla="*/ 2147483646 w 18"/>
                  <a:gd name="T39" fmla="*/ 2147483646 h 16"/>
                  <a:gd name="T40" fmla="*/ 2147483646 w 18"/>
                  <a:gd name="T41" fmla="*/ 2147483646 h 16"/>
                  <a:gd name="T42" fmla="*/ 2147483646 w 18"/>
                  <a:gd name="T43" fmla="*/ 2147483646 h 16"/>
                  <a:gd name="T44" fmla="*/ 2147483646 w 18"/>
                  <a:gd name="T45" fmla="*/ 2147483646 h 16"/>
                  <a:gd name="T46" fmla="*/ 2147483646 w 18"/>
                  <a:gd name="T47" fmla="*/ 2147483646 h 16"/>
                  <a:gd name="T48" fmla="*/ 2147483646 w 18"/>
                  <a:gd name="T49" fmla="*/ 2147483646 h 16"/>
                  <a:gd name="T50" fmla="*/ 2147483646 w 18"/>
                  <a:gd name="T51" fmla="*/ 2147483646 h 16"/>
                  <a:gd name="T52" fmla="*/ 2147483646 w 18"/>
                  <a:gd name="T53" fmla="*/ 2147483646 h 16"/>
                  <a:gd name="T54" fmla="*/ 2147483646 w 18"/>
                  <a:gd name="T55" fmla="*/ 2147483646 h 16"/>
                  <a:gd name="T56" fmla="*/ 2147483646 w 18"/>
                  <a:gd name="T57" fmla="*/ 2147483646 h 16"/>
                  <a:gd name="T58" fmla="*/ 2147483646 w 18"/>
                  <a:gd name="T59" fmla="*/ 2147483646 h 16"/>
                  <a:gd name="T60" fmla="*/ 2147483646 w 18"/>
                  <a:gd name="T61" fmla="*/ 2147483646 h 16"/>
                  <a:gd name="T62" fmla="*/ 2147483646 w 18"/>
                  <a:gd name="T63" fmla="*/ 2147483646 h 16"/>
                  <a:gd name="T64" fmla="*/ 2147483646 w 18"/>
                  <a:gd name="T65" fmla="*/ 2147483646 h 16"/>
                  <a:gd name="T66" fmla="*/ 2147483646 w 18"/>
                  <a:gd name="T67" fmla="*/ 2147483646 h 16"/>
                  <a:gd name="T68" fmla="*/ 2147483646 w 18"/>
                  <a:gd name="T69" fmla="*/ 2147483646 h 16"/>
                  <a:gd name="T70" fmla="*/ 2147483646 w 18"/>
                  <a:gd name="T71" fmla="*/ 2147483646 h 16"/>
                  <a:gd name="T72" fmla="*/ 2147483646 w 18"/>
                  <a:gd name="T73" fmla="*/ 2147483646 h 16"/>
                  <a:gd name="T74" fmla="*/ 2147483646 w 18"/>
                  <a:gd name="T75" fmla="*/ 2147483646 h 16"/>
                  <a:gd name="T76" fmla="*/ 2147483646 w 18"/>
                  <a:gd name="T77" fmla="*/ 2147483646 h 16"/>
                  <a:gd name="T78" fmla="*/ 2147483646 w 18"/>
                  <a:gd name="T79" fmla="*/ 0 h 16"/>
                  <a:gd name="T80" fmla="*/ 2147483646 w 18"/>
                  <a:gd name="T81" fmla="*/ 2147483646 h 16"/>
                  <a:gd name="T82" fmla="*/ 2147483646 w 18"/>
                  <a:gd name="T83" fmla="*/ 2147483646 h 16"/>
                  <a:gd name="T84" fmla="*/ 2147483646 w 18"/>
                  <a:gd name="T85" fmla="*/ 2147483646 h 16"/>
                  <a:gd name="T86" fmla="*/ 2147483646 w 18"/>
                  <a:gd name="T87" fmla="*/ 2147483646 h 16"/>
                  <a:gd name="T88" fmla="*/ 2147483646 w 18"/>
                  <a:gd name="T89" fmla="*/ 2147483646 h 16"/>
                  <a:gd name="T90" fmla="*/ 2147483646 w 18"/>
                  <a:gd name="T91" fmla="*/ 2147483646 h 16"/>
                  <a:gd name="T92" fmla="*/ 2147483646 w 18"/>
                  <a:gd name="T93" fmla="*/ 2147483646 h 16"/>
                  <a:gd name="T94" fmla="*/ 2147483646 w 18"/>
                  <a:gd name="T95" fmla="*/ 2147483646 h 16"/>
                  <a:gd name="T96" fmla="*/ 2147483646 w 18"/>
                  <a:gd name="T97" fmla="*/ 2147483646 h 16"/>
                  <a:gd name="T98" fmla="*/ 2147483646 w 18"/>
                  <a:gd name="T99" fmla="*/ 2147483646 h 16"/>
                  <a:gd name="T100" fmla="*/ 2147483646 w 18"/>
                  <a:gd name="T101" fmla="*/ 2147483646 h 16"/>
                  <a:gd name="T102" fmla="*/ 2147483646 w 18"/>
                  <a:gd name="T103" fmla="*/ 2147483646 h 1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w 18"/>
                  <a:gd name="T157" fmla="*/ 0 h 16"/>
                  <a:gd name="T158" fmla="*/ 18 w 18"/>
                  <a:gd name="T159" fmla="*/ 16 h 16"/>
                </a:gdLst>
                <a:cxnLst>
                  <a:cxn ang="T104">
                    <a:pos x="T0" y="T1"/>
                  </a:cxn>
                  <a:cxn ang="T105">
                    <a:pos x="T2" y="T3"/>
                  </a:cxn>
                  <a:cxn ang="T106">
                    <a:pos x="T4" y="T5"/>
                  </a:cxn>
                  <a:cxn ang="T107">
                    <a:pos x="T6" y="T7"/>
                  </a:cxn>
                  <a:cxn ang="T108">
                    <a:pos x="T8" y="T9"/>
                  </a:cxn>
                  <a:cxn ang="T109">
                    <a:pos x="T10" y="T11"/>
                  </a:cxn>
                  <a:cxn ang="T110">
                    <a:pos x="T12" y="T13"/>
                  </a:cxn>
                  <a:cxn ang="T111">
                    <a:pos x="T14" y="T15"/>
                  </a:cxn>
                  <a:cxn ang="T112">
                    <a:pos x="T16" y="T17"/>
                  </a:cxn>
                  <a:cxn ang="T113">
                    <a:pos x="T18" y="T19"/>
                  </a:cxn>
                  <a:cxn ang="T114">
                    <a:pos x="T20" y="T21"/>
                  </a:cxn>
                  <a:cxn ang="T115">
                    <a:pos x="T22" y="T23"/>
                  </a:cxn>
                  <a:cxn ang="T116">
                    <a:pos x="T24" y="T25"/>
                  </a:cxn>
                  <a:cxn ang="T117">
                    <a:pos x="T26" y="T27"/>
                  </a:cxn>
                  <a:cxn ang="T118">
                    <a:pos x="T28" y="T29"/>
                  </a:cxn>
                  <a:cxn ang="T119">
                    <a:pos x="T30" y="T31"/>
                  </a:cxn>
                  <a:cxn ang="T120">
                    <a:pos x="T32" y="T33"/>
                  </a:cxn>
                  <a:cxn ang="T121">
                    <a:pos x="T34" y="T35"/>
                  </a:cxn>
                  <a:cxn ang="T122">
                    <a:pos x="T36" y="T37"/>
                  </a:cxn>
                  <a:cxn ang="T123">
                    <a:pos x="T38" y="T39"/>
                  </a:cxn>
                  <a:cxn ang="T124">
                    <a:pos x="T40" y="T41"/>
                  </a:cxn>
                  <a:cxn ang="T125">
                    <a:pos x="T42" y="T43"/>
                  </a:cxn>
                  <a:cxn ang="T126">
                    <a:pos x="T44" y="T45"/>
                  </a:cxn>
                  <a:cxn ang="T127">
                    <a:pos x="T46" y="T47"/>
                  </a:cxn>
                  <a:cxn ang="T128">
                    <a:pos x="T48" y="T49"/>
                  </a:cxn>
                  <a:cxn ang="T129">
                    <a:pos x="T50" y="T51"/>
                  </a:cxn>
                  <a:cxn ang="T130">
                    <a:pos x="T52" y="T53"/>
                  </a:cxn>
                  <a:cxn ang="T131">
                    <a:pos x="T54" y="T55"/>
                  </a:cxn>
                  <a:cxn ang="T132">
                    <a:pos x="T56" y="T57"/>
                  </a:cxn>
                  <a:cxn ang="T133">
                    <a:pos x="T58" y="T59"/>
                  </a:cxn>
                  <a:cxn ang="T134">
                    <a:pos x="T60" y="T61"/>
                  </a:cxn>
                  <a:cxn ang="T135">
                    <a:pos x="T62" y="T63"/>
                  </a:cxn>
                  <a:cxn ang="T136">
                    <a:pos x="T64" y="T65"/>
                  </a:cxn>
                  <a:cxn ang="T137">
                    <a:pos x="T66" y="T67"/>
                  </a:cxn>
                  <a:cxn ang="T138">
                    <a:pos x="T68" y="T69"/>
                  </a:cxn>
                  <a:cxn ang="T139">
                    <a:pos x="T70" y="T71"/>
                  </a:cxn>
                  <a:cxn ang="T140">
                    <a:pos x="T72" y="T73"/>
                  </a:cxn>
                  <a:cxn ang="T141">
                    <a:pos x="T74" y="T75"/>
                  </a:cxn>
                  <a:cxn ang="T142">
                    <a:pos x="T76" y="T77"/>
                  </a:cxn>
                  <a:cxn ang="T143">
                    <a:pos x="T78" y="T79"/>
                  </a:cxn>
                  <a:cxn ang="T144">
                    <a:pos x="T80" y="T81"/>
                  </a:cxn>
                  <a:cxn ang="T145">
                    <a:pos x="T82" y="T83"/>
                  </a:cxn>
                  <a:cxn ang="T146">
                    <a:pos x="T84" y="T85"/>
                  </a:cxn>
                  <a:cxn ang="T147">
                    <a:pos x="T86" y="T87"/>
                  </a:cxn>
                  <a:cxn ang="T148">
                    <a:pos x="T88" y="T89"/>
                  </a:cxn>
                  <a:cxn ang="T149">
                    <a:pos x="T90" y="T91"/>
                  </a:cxn>
                  <a:cxn ang="T150">
                    <a:pos x="T92" y="T93"/>
                  </a:cxn>
                  <a:cxn ang="T151">
                    <a:pos x="T94" y="T95"/>
                  </a:cxn>
                  <a:cxn ang="T152">
                    <a:pos x="T96" y="T97"/>
                  </a:cxn>
                  <a:cxn ang="T153">
                    <a:pos x="T98" y="T99"/>
                  </a:cxn>
                  <a:cxn ang="T154">
                    <a:pos x="T100" y="T101"/>
                  </a:cxn>
                  <a:cxn ang="T155">
                    <a:pos x="T102" y="T103"/>
                  </a:cxn>
                </a:cxnLst>
                <a:rect l="T156" t="T157" r="T158" b="T159"/>
                <a:pathLst>
                  <a:path w="18" h="16">
                    <a:moveTo>
                      <a:pt x="17" y="10"/>
                    </a:moveTo>
                    <a:cubicBezTo>
                      <a:pt x="16" y="11"/>
                      <a:pt x="15" y="11"/>
                      <a:pt x="14" y="11"/>
                    </a:cubicBezTo>
                    <a:cubicBezTo>
                      <a:pt x="14" y="11"/>
                      <a:pt x="14" y="12"/>
                      <a:pt x="14" y="12"/>
                    </a:cubicBezTo>
                    <a:cubicBezTo>
                      <a:pt x="13" y="12"/>
                      <a:pt x="14" y="13"/>
                      <a:pt x="13" y="12"/>
                    </a:cubicBezTo>
                    <a:cubicBezTo>
                      <a:pt x="13" y="12"/>
                      <a:pt x="13" y="12"/>
                      <a:pt x="13" y="12"/>
                    </a:cubicBezTo>
                    <a:cubicBezTo>
                      <a:pt x="12" y="12"/>
                      <a:pt x="12" y="12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1" y="12"/>
                      <a:pt x="10" y="14"/>
                      <a:pt x="9" y="14"/>
                    </a:cubicBezTo>
                    <a:cubicBezTo>
                      <a:pt x="8" y="14"/>
                      <a:pt x="6" y="15"/>
                      <a:pt x="5" y="15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3" y="15"/>
                      <a:pt x="2" y="16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1" y="14"/>
                      <a:pt x="2" y="14"/>
                      <a:pt x="2" y="14"/>
                    </a:cubicBezTo>
                    <a:cubicBezTo>
                      <a:pt x="2" y="13"/>
                      <a:pt x="1" y="14"/>
                      <a:pt x="1" y="13"/>
                    </a:cubicBezTo>
                    <a:cubicBezTo>
                      <a:pt x="2" y="13"/>
                      <a:pt x="1" y="12"/>
                      <a:pt x="1" y="11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1" y="10"/>
                      <a:pt x="2" y="11"/>
                      <a:pt x="2" y="10"/>
                    </a:cubicBezTo>
                    <a:cubicBezTo>
                      <a:pt x="2" y="10"/>
                      <a:pt x="3" y="9"/>
                      <a:pt x="2" y="9"/>
                    </a:cubicBezTo>
                    <a:cubicBezTo>
                      <a:pt x="2" y="9"/>
                      <a:pt x="2" y="8"/>
                      <a:pt x="2" y="8"/>
                    </a:cubicBezTo>
                    <a:cubicBezTo>
                      <a:pt x="2" y="8"/>
                      <a:pt x="3" y="9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4"/>
                      <a:pt x="5" y="4"/>
                      <a:pt x="4" y="4"/>
                    </a:cubicBezTo>
                    <a:cubicBezTo>
                      <a:pt x="4" y="4"/>
                      <a:pt x="5" y="3"/>
                      <a:pt x="5" y="3"/>
                    </a:cubicBezTo>
                    <a:cubicBezTo>
                      <a:pt x="5" y="3"/>
                      <a:pt x="6" y="3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6" y="1"/>
                      <a:pt x="7" y="0"/>
                    </a:cubicBezTo>
                    <a:cubicBezTo>
                      <a:pt x="8" y="1"/>
                      <a:pt x="9" y="0"/>
                      <a:pt x="9" y="1"/>
                    </a:cubicBezTo>
                    <a:cubicBezTo>
                      <a:pt x="9" y="1"/>
                      <a:pt x="9" y="2"/>
                      <a:pt x="9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10" y="6"/>
                      <a:pt x="11" y="6"/>
                      <a:pt x="11" y="7"/>
                    </a:cubicBezTo>
                    <a:cubicBezTo>
                      <a:pt x="12" y="7"/>
                      <a:pt x="13" y="8"/>
                      <a:pt x="13" y="8"/>
                    </a:cubicBezTo>
                    <a:cubicBezTo>
                      <a:pt x="14" y="7"/>
                      <a:pt x="14" y="8"/>
                      <a:pt x="15" y="7"/>
                    </a:cubicBezTo>
                    <a:cubicBezTo>
                      <a:pt x="16" y="7"/>
                      <a:pt x="16" y="7"/>
                      <a:pt x="17" y="7"/>
                    </a:cubicBezTo>
                    <a:cubicBezTo>
                      <a:pt x="17" y="8"/>
                      <a:pt x="18" y="8"/>
                      <a:pt x="18" y="8"/>
                    </a:cubicBezTo>
                    <a:cubicBezTo>
                      <a:pt x="18" y="8"/>
                      <a:pt x="18" y="9"/>
                      <a:pt x="18" y="9"/>
                    </a:cubicBezTo>
                    <a:cubicBezTo>
                      <a:pt x="17" y="10"/>
                      <a:pt x="17" y="10"/>
                      <a:pt x="17" y="1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7" name="Freeform 542"/>
              <p:cNvSpPr>
                <a:spLocks noChangeArrowheads="1"/>
              </p:cNvSpPr>
              <p:nvPr/>
            </p:nvSpPr>
            <p:spPr bwMode="auto">
              <a:xfrm>
                <a:off x="523875" y="427037"/>
                <a:ext cx="42863" cy="22225"/>
              </a:xfrm>
              <a:custGeom>
                <a:gdLst>
                  <a:gd name="T0" fmla="*/ 2147483646 w 11"/>
                  <a:gd name="T1" fmla="*/ 2147483646 h 6"/>
                  <a:gd name="T2" fmla="*/ 2147483646 w 11"/>
                  <a:gd name="T3" fmla="*/ 2147483646 h 6"/>
                  <a:gd name="T4" fmla="*/ 2147483646 w 11"/>
                  <a:gd name="T5" fmla="*/ 2147483646 h 6"/>
                  <a:gd name="T6" fmla="*/ 2147483646 w 11"/>
                  <a:gd name="T7" fmla="*/ 2147483646 h 6"/>
                  <a:gd name="T8" fmla="*/ 2147483646 w 11"/>
                  <a:gd name="T9" fmla="*/ 2147483646 h 6"/>
                  <a:gd name="T10" fmla="*/ 2147483646 w 11"/>
                  <a:gd name="T11" fmla="*/ 2147483646 h 6"/>
                  <a:gd name="T12" fmla="*/ 0 w 11"/>
                  <a:gd name="T13" fmla="*/ 2147483646 h 6"/>
                  <a:gd name="T14" fmla="*/ 2147483646 w 11"/>
                  <a:gd name="T15" fmla="*/ 2147483646 h 6"/>
                  <a:gd name="T16" fmla="*/ 2147483646 w 11"/>
                  <a:gd name="T17" fmla="*/ 2147483646 h 6"/>
                  <a:gd name="T18" fmla="*/ 2147483646 w 11"/>
                  <a:gd name="T19" fmla="*/ 2147483646 h 6"/>
                  <a:gd name="T20" fmla="*/ 2147483646 w 11"/>
                  <a:gd name="T21" fmla="*/ 0 h 6"/>
                  <a:gd name="T22" fmla="*/ 2147483646 w 11"/>
                  <a:gd name="T23" fmla="*/ 0 h 6"/>
                  <a:gd name="T24" fmla="*/ 2147483646 w 11"/>
                  <a:gd name="T25" fmla="*/ 2147483646 h 6"/>
                  <a:gd name="T26" fmla="*/ 2147483646 w 11"/>
                  <a:gd name="T27" fmla="*/ 2147483646 h 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1"/>
                  <a:gd name="T43" fmla="*/ 0 h 6"/>
                  <a:gd name="T44" fmla="*/ 11 w 11"/>
                  <a:gd name="T45" fmla="*/ 6 h 6"/>
                </a:gdLst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1" h="6">
                    <a:moveTo>
                      <a:pt x="10" y="3"/>
                    </a:moveTo>
                    <a:cubicBezTo>
                      <a:pt x="10" y="4"/>
                      <a:pt x="9" y="5"/>
                      <a:pt x="8" y="5"/>
                    </a:cubicBezTo>
                    <a:cubicBezTo>
                      <a:pt x="7" y="6"/>
                      <a:pt x="7" y="6"/>
                      <a:pt x="6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1" y="6"/>
                      <a:pt x="2" y="5"/>
                    </a:cubicBezTo>
                    <a:cubicBezTo>
                      <a:pt x="1" y="4"/>
                      <a:pt x="1" y="5"/>
                      <a:pt x="0" y="4"/>
                    </a:cubicBezTo>
                    <a:cubicBezTo>
                      <a:pt x="1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4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1" y="2"/>
                      <a:pt x="10" y="3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8" name="Freeform 543"/>
              <p:cNvSpPr>
                <a:spLocks noChangeArrowheads="1"/>
              </p:cNvSpPr>
              <p:nvPr/>
            </p:nvSpPr>
            <p:spPr bwMode="auto">
              <a:xfrm>
                <a:off x="517525" y="400050"/>
                <a:ext cx="11113" cy="7938"/>
              </a:xfrm>
              <a:custGeom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w 3"/>
                  <a:gd name="T5" fmla="*/ 2147483646 h 2"/>
                  <a:gd name="T6" fmla="*/ 0 w 3"/>
                  <a:gd name="T7" fmla="*/ 2147483646 h 2"/>
                  <a:gd name="T8" fmla="*/ 0 w 3"/>
                  <a:gd name="T9" fmla="*/ 2147483646 h 2"/>
                  <a:gd name="T10" fmla="*/ 0 w 3"/>
                  <a:gd name="T11" fmla="*/ 0 h 2"/>
                  <a:gd name="T12" fmla="*/ 2147483646 w 3"/>
                  <a:gd name="T13" fmla="*/ 0 h 2"/>
                  <a:gd name="T14" fmla="*/ 2147483646 w 3"/>
                  <a:gd name="T15" fmla="*/ 0 h 2"/>
                  <a:gd name="T16" fmla="*/ 2147483646 w 3"/>
                  <a:gd name="T17" fmla="*/ 2147483646 h 2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3"/>
                  <a:gd name="T28" fmla="*/ 0 h 2"/>
                  <a:gd name="T29" fmla="*/ 3 w 3"/>
                  <a:gd name="T30" fmla="*/ 2 h 2"/>
                </a:gdLst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3" h="2">
                    <a:moveTo>
                      <a:pt x="3" y="1"/>
                    </a:moveTo>
                    <a:cubicBezTo>
                      <a:pt x="3" y="2"/>
                      <a:pt x="2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39" name="Freeform 544"/>
              <p:cNvSpPr>
                <a:spLocks noChangeArrowheads="1"/>
              </p:cNvSpPr>
              <p:nvPr/>
            </p:nvSpPr>
            <p:spPr bwMode="auto">
              <a:xfrm>
                <a:off x="419100" y="320675"/>
                <a:ext cx="60325" cy="33338"/>
              </a:xfrm>
              <a:custGeom>
                <a:gdLst>
                  <a:gd name="T0" fmla="*/ 2147483646 w 16"/>
                  <a:gd name="T1" fmla="*/ 2147483646 h 9"/>
                  <a:gd name="T2" fmla="*/ 2147483646 w 16"/>
                  <a:gd name="T3" fmla="*/ 2147483646 h 9"/>
                  <a:gd name="T4" fmla="*/ 2147483646 w 16"/>
                  <a:gd name="T5" fmla="*/ 2147483646 h 9"/>
                  <a:gd name="T6" fmla="*/ 2147483646 w 16"/>
                  <a:gd name="T7" fmla="*/ 2147483646 h 9"/>
                  <a:gd name="T8" fmla="*/ 2147483646 w 16"/>
                  <a:gd name="T9" fmla="*/ 2147483646 h 9"/>
                  <a:gd name="T10" fmla="*/ 2147483646 w 16"/>
                  <a:gd name="T11" fmla="*/ 2147483646 h 9"/>
                  <a:gd name="T12" fmla="*/ 2147483646 w 16"/>
                  <a:gd name="T13" fmla="*/ 2147483646 h 9"/>
                  <a:gd name="T14" fmla="*/ 2147483646 w 16"/>
                  <a:gd name="T15" fmla="*/ 2147483646 h 9"/>
                  <a:gd name="T16" fmla="*/ 2147483646 w 16"/>
                  <a:gd name="T17" fmla="*/ 2147483646 h 9"/>
                  <a:gd name="T18" fmla="*/ 2147483646 w 16"/>
                  <a:gd name="T19" fmla="*/ 2147483646 h 9"/>
                  <a:gd name="T20" fmla="*/ 2147483646 w 16"/>
                  <a:gd name="T21" fmla="*/ 2147483646 h 9"/>
                  <a:gd name="T22" fmla="*/ 0 w 16"/>
                  <a:gd name="T23" fmla="*/ 2147483646 h 9"/>
                  <a:gd name="T24" fmla="*/ 0 w 16"/>
                  <a:gd name="T25" fmla="*/ 2147483646 h 9"/>
                  <a:gd name="T26" fmla="*/ 2147483646 w 16"/>
                  <a:gd name="T27" fmla="*/ 2147483646 h 9"/>
                  <a:gd name="T28" fmla="*/ 0 w 16"/>
                  <a:gd name="T29" fmla="*/ 2147483646 h 9"/>
                  <a:gd name="T30" fmla="*/ 0 w 16"/>
                  <a:gd name="T31" fmla="*/ 2147483646 h 9"/>
                  <a:gd name="T32" fmla="*/ 2147483646 w 16"/>
                  <a:gd name="T33" fmla="*/ 2147483646 h 9"/>
                  <a:gd name="T34" fmla="*/ 2147483646 w 16"/>
                  <a:gd name="T35" fmla="*/ 2147483646 h 9"/>
                  <a:gd name="T36" fmla="*/ 2147483646 w 16"/>
                  <a:gd name="T37" fmla="*/ 2147483646 h 9"/>
                  <a:gd name="T38" fmla="*/ 2147483646 w 16"/>
                  <a:gd name="T39" fmla="*/ 2147483646 h 9"/>
                  <a:gd name="T40" fmla="*/ 2147483646 w 16"/>
                  <a:gd name="T41" fmla="*/ 2147483646 h 9"/>
                  <a:gd name="T42" fmla="*/ 2147483646 w 16"/>
                  <a:gd name="T43" fmla="*/ 2147483646 h 9"/>
                  <a:gd name="T44" fmla="*/ 2147483646 w 16"/>
                  <a:gd name="T45" fmla="*/ 2147483646 h 9"/>
                  <a:gd name="T46" fmla="*/ 2147483646 w 16"/>
                  <a:gd name="T47" fmla="*/ 2147483646 h 9"/>
                  <a:gd name="T48" fmla="*/ 2147483646 w 16"/>
                  <a:gd name="T49" fmla="*/ 2147483646 h 9"/>
                  <a:gd name="T50" fmla="*/ 2147483646 w 16"/>
                  <a:gd name="T51" fmla="*/ 0 h 9"/>
                  <a:gd name="T52" fmla="*/ 2147483646 w 16"/>
                  <a:gd name="T53" fmla="*/ 0 h 9"/>
                  <a:gd name="T54" fmla="*/ 2147483646 w 16"/>
                  <a:gd name="T55" fmla="*/ 0 h 9"/>
                  <a:gd name="T56" fmla="*/ 2147483646 w 16"/>
                  <a:gd name="T57" fmla="*/ 2147483646 h 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w 16"/>
                  <a:gd name="T88" fmla="*/ 0 h 9"/>
                  <a:gd name="T89" fmla="*/ 16 w 16"/>
                  <a:gd name="T90" fmla="*/ 9 h 9"/>
                </a:gdLst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T87" t="T88" r="T89" b="T90"/>
                <a:pathLst>
                  <a:path w="16" h="9">
                    <a:moveTo>
                      <a:pt x="16" y="1"/>
                    </a:moveTo>
                    <a:cubicBezTo>
                      <a:pt x="15" y="3"/>
                      <a:pt x="14" y="3"/>
                      <a:pt x="13" y="4"/>
                    </a:cubicBezTo>
                    <a:cubicBezTo>
                      <a:pt x="12" y="4"/>
                      <a:pt x="11" y="4"/>
                      <a:pt x="10" y="4"/>
                    </a:cubicBezTo>
                    <a:cubicBezTo>
                      <a:pt x="11" y="5"/>
                      <a:pt x="10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5" y="9"/>
                      <a:pt x="5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3" y="9"/>
                      <a:pt x="3" y="9"/>
                      <a:pt x="2" y="9"/>
                    </a:cubicBezTo>
                    <a:cubicBezTo>
                      <a:pt x="2" y="9"/>
                      <a:pt x="3" y="8"/>
                      <a:pt x="2" y="8"/>
                    </a:cubicBezTo>
                    <a:cubicBezTo>
                      <a:pt x="2" y="8"/>
                      <a:pt x="1" y="9"/>
                      <a:pt x="1" y="8"/>
                    </a:cubicBezTo>
                    <a:cubicBezTo>
                      <a:pt x="1" y="8"/>
                      <a:pt x="1" y="7"/>
                      <a:pt x="1" y="7"/>
                    </a:cubicBezTo>
                    <a:cubicBezTo>
                      <a:pt x="0" y="7"/>
                      <a:pt x="0" y="8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1" y="7"/>
                      <a:pt x="1" y="7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1" y="6"/>
                      <a:pt x="1" y="5"/>
                    </a:cubicBezTo>
                    <a:cubicBezTo>
                      <a:pt x="1" y="5"/>
                      <a:pt x="0" y="5"/>
                      <a:pt x="1" y="5"/>
                    </a:cubicBezTo>
                    <a:cubicBezTo>
                      <a:pt x="1" y="5"/>
                      <a:pt x="1" y="4"/>
                      <a:pt x="2" y="4"/>
                    </a:cubicBezTo>
                    <a:cubicBezTo>
                      <a:pt x="2" y="4"/>
                      <a:pt x="3" y="3"/>
                      <a:pt x="4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0"/>
                      <a:pt x="15" y="0"/>
                      <a:pt x="15" y="0"/>
                    </a:cubicBezTo>
                    <a:cubicBezTo>
                      <a:pt x="16" y="1"/>
                      <a:pt x="15" y="1"/>
                      <a:pt x="16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0" name="Freeform 545"/>
              <p:cNvSpPr>
                <a:spLocks noChangeArrowheads="1"/>
              </p:cNvSpPr>
              <p:nvPr/>
            </p:nvSpPr>
            <p:spPr bwMode="auto">
              <a:xfrm>
                <a:off x="468313" y="361950"/>
                <a:ext cx="7938" cy="3175"/>
              </a:xfrm>
              <a:custGeom>
                <a:gdLst>
                  <a:gd name="T0" fmla="*/ 2147483646 w 2"/>
                  <a:gd name="T1" fmla="*/ 2147483646 h 1"/>
                  <a:gd name="T2" fmla="*/ 0 w 2"/>
                  <a:gd name="T3" fmla="*/ 2147483646 h 1"/>
                  <a:gd name="T4" fmla="*/ 0 w 2"/>
                  <a:gd name="T5" fmla="*/ 2147483646 h 1"/>
                  <a:gd name="T6" fmla="*/ 2147483646 w 2"/>
                  <a:gd name="T7" fmla="*/ 0 h 1"/>
                  <a:gd name="T8" fmla="*/ 2147483646 w 2"/>
                  <a:gd name="T9" fmla="*/ 0 h 1"/>
                  <a:gd name="T10" fmla="*/ 2147483646 w 2"/>
                  <a:gd name="T11" fmla="*/ 2147483646 h 1"/>
                  <a:gd name="T12" fmla="*/ 0 60000 65536"/>
                  <a:gd name="T13" fmla="*/ 0 60000 65536"/>
                  <a:gd name="T14" fmla="*/ 0 60000 65536"/>
                  <a:gd name="T15" fmla="*/ 0 60000 65536"/>
                  <a:gd name="T16" fmla="*/ 0 60000 65536"/>
                  <a:gd name="T17" fmla="*/ 0 60000 65536"/>
                  <a:gd name="T18" fmla="*/ 0 w 2"/>
                  <a:gd name="T19" fmla="*/ 0 h 1"/>
                  <a:gd name="T20" fmla="*/ 2 w 2"/>
                  <a:gd name="T21" fmla="*/ 1 h 1"/>
                </a:gdLst>
                <a:cxnLst>
                  <a:cxn ang="T12">
                    <a:pos x="T0" y="T1"/>
                  </a:cxn>
                  <a:cxn ang="T13">
                    <a:pos x="T2" y="T3"/>
                  </a:cxn>
                  <a:cxn ang="T14">
                    <a:pos x="T4" y="T5"/>
                  </a:cxn>
                  <a:cxn ang="T15">
                    <a:pos x="T6" y="T7"/>
                  </a:cxn>
                  <a:cxn ang="T16">
                    <a:pos x="T8" y="T9"/>
                  </a:cxn>
                  <a:cxn ang="T17">
                    <a:pos x="T10" y="T11"/>
                  </a:cxn>
                </a:cxnLst>
                <a:rect l="T18" t="T19" r="T20" b="T21"/>
                <a:pathLst>
                  <a:path w="2" h="1">
                    <a:moveTo>
                      <a:pt x="2" y="1"/>
                    </a:move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1" name="Freeform 546"/>
              <p:cNvSpPr>
                <a:spLocks noChangeArrowheads="1"/>
              </p:cNvSpPr>
              <p:nvPr/>
            </p:nvSpPr>
            <p:spPr bwMode="auto">
              <a:xfrm>
                <a:off x="404813" y="369887"/>
                <a:ext cx="71438" cy="30163"/>
              </a:xfrm>
              <a:custGeom>
                <a:gdLst>
                  <a:gd name="T0" fmla="*/ 2147483646 w 19"/>
                  <a:gd name="T1" fmla="*/ 2147483646 h 8"/>
                  <a:gd name="T2" fmla="*/ 2147483646 w 19"/>
                  <a:gd name="T3" fmla="*/ 2147483646 h 8"/>
                  <a:gd name="T4" fmla="*/ 2147483646 w 19"/>
                  <a:gd name="T5" fmla="*/ 2147483646 h 8"/>
                  <a:gd name="T6" fmla="*/ 2147483646 w 19"/>
                  <a:gd name="T7" fmla="*/ 2147483646 h 8"/>
                  <a:gd name="T8" fmla="*/ 2147483646 w 19"/>
                  <a:gd name="T9" fmla="*/ 2147483646 h 8"/>
                  <a:gd name="T10" fmla="*/ 2147483646 w 19"/>
                  <a:gd name="T11" fmla="*/ 2147483646 h 8"/>
                  <a:gd name="T12" fmla="*/ 2147483646 w 19"/>
                  <a:gd name="T13" fmla="*/ 2147483646 h 8"/>
                  <a:gd name="T14" fmla="*/ 2147483646 w 19"/>
                  <a:gd name="T15" fmla="*/ 2147483646 h 8"/>
                  <a:gd name="T16" fmla="*/ 2147483646 w 19"/>
                  <a:gd name="T17" fmla="*/ 2147483646 h 8"/>
                  <a:gd name="T18" fmla="*/ 0 w 19"/>
                  <a:gd name="T19" fmla="*/ 2147483646 h 8"/>
                  <a:gd name="T20" fmla="*/ 0 w 19"/>
                  <a:gd name="T21" fmla="*/ 2147483646 h 8"/>
                  <a:gd name="T22" fmla="*/ 2147483646 w 19"/>
                  <a:gd name="T23" fmla="*/ 2147483646 h 8"/>
                  <a:gd name="T24" fmla="*/ 0 w 19"/>
                  <a:gd name="T25" fmla="*/ 2147483646 h 8"/>
                  <a:gd name="T26" fmla="*/ 2147483646 w 19"/>
                  <a:gd name="T27" fmla="*/ 2147483646 h 8"/>
                  <a:gd name="T28" fmla="*/ 0 w 19"/>
                  <a:gd name="T29" fmla="*/ 2147483646 h 8"/>
                  <a:gd name="T30" fmla="*/ 2147483646 w 19"/>
                  <a:gd name="T31" fmla="*/ 2147483646 h 8"/>
                  <a:gd name="T32" fmla="*/ 2147483646 w 19"/>
                  <a:gd name="T33" fmla="*/ 2147483646 h 8"/>
                  <a:gd name="T34" fmla="*/ 2147483646 w 19"/>
                  <a:gd name="T35" fmla="*/ 2147483646 h 8"/>
                  <a:gd name="T36" fmla="*/ 2147483646 w 19"/>
                  <a:gd name="T37" fmla="*/ 2147483646 h 8"/>
                  <a:gd name="T38" fmla="*/ 2147483646 w 19"/>
                  <a:gd name="T39" fmla="*/ 2147483646 h 8"/>
                  <a:gd name="T40" fmla="*/ 2147483646 w 19"/>
                  <a:gd name="T41" fmla="*/ 0 h 8"/>
                  <a:gd name="T42" fmla="*/ 2147483646 w 19"/>
                  <a:gd name="T43" fmla="*/ 0 h 8"/>
                  <a:gd name="T44" fmla="*/ 2147483646 w 19"/>
                  <a:gd name="T45" fmla="*/ 0 h 8"/>
                  <a:gd name="T46" fmla="*/ 2147483646 w 19"/>
                  <a:gd name="T47" fmla="*/ 2147483646 h 8"/>
                  <a:gd name="T48" fmla="*/ 2147483646 w 19"/>
                  <a:gd name="T49" fmla="*/ 2147483646 h 8"/>
                  <a:gd name="T50" fmla="*/ 2147483646 w 19"/>
                  <a:gd name="T51" fmla="*/ 2147483646 h 8"/>
                  <a:gd name="T52" fmla="*/ 2147483646 w 19"/>
                  <a:gd name="T53" fmla="*/ 2147483646 h 8"/>
                  <a:gd name="T54" fmla="*/ 2147483646 w 19"/>
                  <a:gd name="T55" fmla="*/ 2147483646 h 8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w 19"/>
                  <a:gd name="T85" fmla="*/ 0 h 8"/>
                  <a:gd name="T86" fmla="*/ 19 w 19"/>
                  <a:gd name="T87" fmla="*/ 8 h 8"/>
                </a:gdLst>
                <a:cxnLst>
                  <a:cxn ang="T56">
                    <a:pos x="T0" y="T1"/>
                  </a:cxn>
                  <a:cxn ang="T57">
                    <a:pos x="T2" y="T3"/>
                  </a:cxn>
                  <a:cxn ang="T58">
                    <a:pos x="T4" y="T5"/>
                  </a:cxn>
                  <a:cxn ang="T59">
                    <a:pos x="T6" y="T7"/>
                  </a:cxn>
                  <a:cxn ang="T60">
                    <a:pos x="T8" y="T9"/>
                  </a:cxn>
                  <a:cxn ang="T61">
                    <a:pos x="T10" y="T11"/>
                  </a:cxn>
                  <a:cxn ang="T62">
                    <a:pos x="T12" y="T13"/>
                  </a:cxn>
                  <a:cxn ang="T63">
                    <a:pos x="T14" y="T15"/>
                  </a:cxn>
                  <a:cxn ang="T64">
                    <a:pos x="T16" y="T17"/>
                  </a:cxn>
                  <a:cxn ang="T65">
                    <a:pos x="T18" y="T19"/>
                  </a:cxn>
                  <a:cxn ang="T66">
                    <a:pos x="T20" y="T21"/>
                  </a:cxn>
                  <a:cxn ang="T67">
                    <a:pos x="T22" y="T23"/>
                  </a:cxn>
                  <a:cxn ang="T68">
                    <a:pos x="T24" y="T25"/>
                  </a:cxn>
                  <a:cxn ang="T69">
                    <a:pos x="T26" y="T27"/>
                  </a:cxn>
                  <a:cxn ang="T70">
                    <a:pos x="T28" y="T29"/>
                  </a:cxn>
                  <a:cxn ang="T71">
                    <a:pos x="T30" y="T31"/>
                  </a:cxn>
                  <a:cxn ang="T72">
                    <a:pos x="T32" y="T33"/>
                  </a:cxn>
                  <a:cxn ang="T73">
                    <a:pos x="T34" y="T35"/>
                  </a:cxn>
                  <a:cxn ang="T74">
                    <a:pos x="T36" y="T37"/>
                  </a:cxn>
                  <a:cxn ang="T75">
                    <a:pos x="T38" y="T39"/>
                  </a:cxn>
                  <a:cxn ang="T76">
                    <a:pos x="T40" y="T41"/>
                  </a:cxn>
                  <a:cxn ang="T77">
                    <a:pos x="T42" y="T43"/>
                  </a:cxn>
                  <a:cxn ang="T78">
                    <a:pos x="T44" y="T45"/>
                  </a:cxn>
                  <a:cxn ang="T79">
                    <a:pos x="T46" y="T47"/>
                  </a:cxn>
                  <a:cxn ang="T80">
                    <a:pos x="T48" y="T49"/>
                  </a:cxn>
                  <a:cxn ang="T81">
                    <a:pos x="T50" y="T51"/>
                  </a:cxn>
                  <a:cxn ang="T82">
                    <a:pos x="T52" y="T53"/>
                  </a:cxn>
                  <a:cxn ang="T83">
                    <a:pos x="T54" y="T55"/>
                  </a:cxn>
                </a:cxnLst>
                <a:rect l="T84" t="T85" r="T86" b="T87"/>
                <a:pathLst>
                  <a:path w="19" h="8">
                    <a:moveTo>
                      <a:pt x="18" y="5"/>
                    </a:moveTo>
                    <a:cubicBezTo>
                      <a:pt x="16" y="6"/>
                      <a:pt x="15" y="7"/>
                      <a:pt x="14" y="7"/>
                    </a:cubicBezTo>
                    <a:cubicBezTo>
                      <a:pt x="13" y="7"/>
                      <a:pt x="11" y="8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10" y="5"/>
                      <a:pt x="9" y="5"/>
                    </a:cubicBezTo>
                    <a:cubicBezTo>
                      <a:pt x="7" y="6"/>
                      <a:pt x="5" y="7"/>
                      <a:pt x="2" y="7"/>
                    </a:cubicBezTo>
                    <a:cubicBezTo>
                      <a:pt x="2" y="7"/>
                      <a:pt x="1" y="8"/>
                      <a:pt x="1" y="7"/>
                    </a:cubicBezTo>
                    <a:cubicBezTo>
                      <a:pt x="1" y="7"/>
                      <a:pt x="2" y="7"/>
                      <a:pt x="1" y="6"/>
                    </a:cubicBezTo>
                    <a:cubicBezTo>
                      <a:pt x="1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1" y="6"/>
                      <a:pt x="1" y="6"/>
                    </a:cubicBezTo>
                    <a:cubicBezTo>
                      <a:pt x="1" y="5"/>
                      <a:pt x="0" y="6"/>
                      <a:pt x="0" y="5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4"/>
                      <a:pt x="0" y="5"/>
                      <a:pt x="0" y="4"/>
                    </a:cubicBezTo>
                    <a:cubicBezTo>
                      <a:pt x="0" y="4"/>
                      <a:pt x="1" y="4"/>
                      <a:pt x="1" y="3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5" y="0"/>
                      <a:pt x="5" y="0"/>
                    </a:cubicBezTo>
                    <a:cubicBezTo>
                      <a:pt x="6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1" y="1"/>
                      <a:pt x="11" y="2"/>
                    </a:cubicBezTo>
                    <a:cubicBezTo>
                      <a:pt x="13" y="1"/>
                      <a:pt x="15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4"/>
                      <a:pt x="18" y="5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2" name="Freeform 547"/>
              <p:cNvSpPr>
                <a:spLocks noChangeArrowheads="1"/>
              </p:cNvSpPr>
              <p:nvPr/>
            </p:nvSpPr>
            <p:spPr bwMode="auto">
              <a:xfrm>
                <a:off x="415925" y="403225"/>
                <a:ext cx="47625" cy="26988"/>
              </a:xfrm>
              <a:custGeom>
                <a:gdLst>
                  <a:gd name="T0" fmla="*/ 2147483646 w 13"/>
                  <a:gd name="T1" fmla="*/ 2147483646 h 7"/>
                  <a:gd name="T2" fmla="*/ 2147483646 w 13"/>
                  <a:gd name="T3" fmla="*/ 2147483646 h 7"/>
                  <a:gd name="T4" fmla="*/ 2147483646 w 13"/>
                  <a:gd name="T5" fmla="*/ 2147483646 h 7"/>
                  <a:gd name="T6" fmla="*/ 2147483646 w 13"/>
                  <a:gd name="T7" fmla="*/ 2147483646 h 7"/>
                  <a:gd name="T8" fmla="*/ 2147483646 w 13"/>
                  <a:gd name="T9" fmla="*/ 2147483646 h 7"/>
                  <a:gd name="T10" fmla="*/ 2147483646 w 13"/>
                  <a:gd name="T11" fmla="*/ 2147483646 h 7"/>
                  <a:gd name="T12" fmla="*/ 2147483646 w 13"/>
                  <a:gd name="T13" fmla="*/ 2147483646 h 7"/>
                  <a:gd name="T14" fmla="*/ 0 w 13"/>
                  <a:gd name="T15" fmla="*/ 2147483646 h 7"/>
                  <a:gd name="T16" fmla="*/ 2147483646 w 13"/>
                  <a:gd name="T17" fmla="*/ 2147483646 h 7"/>
                  <a:gd name="T18" fmla="*/ 2147483646 w 13"/>
                  <a:gd name="T19" fmla="*/ 2147483646 h 7"/>
                  <a:gd name="T20" fmla="*/ 2147483646 w 13"/>
                  <a:gd name="T21" fmla="*/ 2147483646 h 7"/>
                  <a:gd name="T22" fmla="*/ 2147483646 w 13"/>
                  <a:gd name="T23" fmla="*/ 2147483646 h 7"/>
                  <a:gd name="T24" fmla="*/ 2147483646 w 13"/>
                  <a:gd name="T25" fmla="*/ 2147483646 h 7"/>
                  <a:gd name="T26" fmla="*/ 2147483646 w 13"/>
                  <a:gd name="T27" fmla="*/ 2147483646 h 7"/>
                  <a:gd name="T28" fmla="*/ 2147483646 w 13"/>
                  <a:gd name="T29" fmla="*/ 2147483646 h 7"/>
                  <a:gd name="T30" fmla="*/ 2147483646 w 13"/>
                  <a:gd name="T31" fmla="*/ 2147483646 h 7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w 13"/>
                  <a:gd name="T49" fmla="*/ 0 h 7"/>
                  <a:gd name="T50" fmla="*/ 13 w 13"/>
                  <a:gd name="T51" fmla="*/ 7 h 7"/>
                </a:gdLst>
                <a:cxnLst>
                  <a:cxn ang="T32">
                    <a:pos x="T0" y="T1"/>
                  </a:cxn>
                  <a:cxn ang="T33">
                    <a:pos x="T2" y="T3"/>
                  </a:cxn>
                  <a:cxn ang="T34">
                    <a:pos x="T4" y="T5"/>
                  </a:cxn>
                  <a:cxn ang="T35">
                    <a:pos x="T6" y="T7"/>
                  </a:cxn>
                  <a:cxn ang="T36">
                    <a:pos x="T8" y="T9"/>
                  </a:cxn>
                  <a:cxn ang="T37">
                    <a:pos x="T10" y="T11"/>
                  </a:cxn>
                  <a:cxn ang="T38">
                    <a:pos x="T12" y="T13"/>
                  </a:cxn>
                  <a:cxn ang="T39">
                    <a:pos x="T14" y="T15"/>
                  </a:cxn>
                  <a:cxn ang="T40">
                    <a:pos x="T16" y="T17"/>
                  </a:cxn>
                  <a:cxn ang="T41">
                    <a:pos x="T18" y="T19"/>
                  </a:cxn>
                  <a:cxn ang="T42">
                    <a:pos x="T20" y="T21"/>
                  </a:cxn>
                  <a:cxn ang="T43">
                    <a:pos x="T22" y="T23"/>
                  </a:cxn>
                  <a:cxn ang="T44">
                    <a:pos x="T24" y="T25"/>
                  </a:cxn>
                  <a:cxn ang="T45">
                    <a:pos x="T26" y="T27"/>
                  </a:cxn>
                  <a:cxn ang="T46">
                    <a:pos x="T28" y="T29"/>
                  </a:cxn>
                  <a:cxn ang="T47">
                    <a:pos x="T30" y="T31"/>
                  </a:cxn>
                </a:cxnLst>
                <a:rect l="T48" t="T49" r="T50" b="T51"/>
                <a:pathLst>
                  <a:path w="13" h="7">
                    <a:moveTo>
                      <a:pt x="10" y="6"/>
                    </a:moveTo>
                    <a:cubicBezTo>
                      <a:pt x="9" y="6"/>
                      <a:pt x="7" y="7"/>
                      <a:pt x="6" y="7"/>
                    </a:cubicBezTo>
                    <a:cubicBezTo>
                      <a:pt x="5" y="7"/>
                      <a:pt x="4" y="7"/>
                      <a:pt x="4" y="7"/>
                    </a:cubicBezTo>
                    <a:cubicBezTo>
                      <a:pt x="4" y="7"/>
                      <a:pt x="3" y="7"/>
                      <a:pt x="4" y="7"/>
                    </a:cubicBezTo>
                    <a:cubicBezTo>
                      <a:pt x="2" y="7"/>
                      <a:pt x="3" y="6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1" y="4"/>
                      <a:pt x="1" y="3"/>
                    </a:cubicBezTo>
                    <a:cubicBezTo>
                      <a:pt x="1" y="3"/>
                      <a:pt x="1" y="4"/>
                      <a:pt x="0" y="3"/>
                    </a:cubicBezTo>
                    <a:cubicBezTo>
                      <a:pt x="0" y="3"/>
                      <a:pt x="0" y="3"/>
                      <a:pt x="1" y="3"/>
                    </a:cubicBezTo>
                    <a:cubicBezTo>
                      <a:pt x="1" y="3"/>
                      <a:pt x="2" y="2"/>
                      <a:pt x="2" y="3"/>
                    </a:cubicBezTo>
                    <a:cubicBezTo>
                      <a:pt x="3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6" y="1"/>
                    </a:cubicBezTo>
                    <a:cubicBezTo>
                      <a:pt x="7" y="1"/>
                      <a:pt x="9" y="0"/>
                      <a:pt x="10" y="1"/>
                    </a:cubicBezTo>
                    <a:cubicBezTo>
                      <a:pt x="11" y="1"/>
                      <a:pt x="11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3" y="3"/>
                      <a:pt x="11" y="5"/>
                      <a:pt x="10" y="6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3" name="Freeform 548"/>
              <p:cNvSpPr>
                <a:spLocks noChangeArrowheads="1"/>
              </p:cNvSpPr>
              <p:nvPr/>
            </p:nvSpPr>
            <p:spPr bwMode="auto">
              <a:xfrm>
                <a:off x="0" y="282575"/>
                <a:ext cx="7938" cy="4763"/>
              </a:xfrm>
              <a:custGeom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2147483646 w 2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1"/>
                    </a:moveTo>
                    <a:cubicBezTo>
                      <a:pt x="2" y="0"/>
                      <a:pt x="1" y="1"/>
                      <a:pt x="1" y="1"/>
                    </a:cubicBezTo>
                    <a:cubicBezTo>
                      <a:pt x="0" y="1"/>
                      <a:pt x="2" y="1"/>
                      <a:pt x="2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4" name="Freeform 550"/>
              <p:cNvSpPr>
                <a:spLocks noChangeArrowheads="1"/>
              </p:cNvSpPr>
              <p:nvPr/>
            </p:nvSpPr>
            <p:spPr bwMode="auto">
              <a:xfrm>
                <a:off x="46038" y="169862"/>
                <a:ext cx="11113" cy="3175"/>
              </a:xfrm>
              <a:custGeom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2" y="0"/>
                    </a:moveTo>
                    <a:cubicBezTo>
                      <a:pt x="0" y="0"/>
                      <a:pt x="3" y="1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5" name="Freeform 551"/>
              <p:cNvSpPr>
                <a:spLocks noChangeArrowheads="1"/>
              </p:cNvSpPr>
              <p:nvPr/>
            </p:nvSpPr>
            <p:spPr bwMode="auto">
              <a:xfrm>
                <a:off x="68263" y="153987"/>
                <a:ext cx="4763" cy="1"/>
              </a:xfrm>
              <a:custGeom>
                <a:gdLst>
                  <a:gd name="T0" fmla="*/ 0 w 1"/>
                  <a:gd name="T1" fmla="*/ 0 h 1"/>
                  <a:gd name="T2" fmla="*/ 2147483646 w 1"/>
                  <a:gd name="T3" fmla="*/ 0 h 1"/>
                  <a:gd name="T4" fmla="*/ 0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6" name="Freeform 560"/>
              <p:cNvSpPr>
                <a:spLocks noChangeArrowheads="1"/>
              </p:cNvSpPr>
              <p:nvPr/>
            </p:nvSpPr>
            <p:spPr bwMode="auto">
              <a:xfrm>
                <a:off x="1681163" y="98425"/>
                <a:ext cx="1" cy="3175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7" name="Freeform 561"/>
              <p:cNvSpPr>
                <a:spLocks noChangeArrowheads="1"/>
              </p:cNvSpPr>
              <p:nvPr/>
            </p:nvSpPr>
            <p:spPr bwMode="auto">
              <a:xfrm>
                <a:off x="1677988" y="98425"/>
                <a:ext cx="3175" cy="1"/>
              </a:xfrm>
              <a:custGeom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8" name="Freeform 563"/>
              <p:cNvSpPr>
                <a:spLocks noChangeArrowheads="1"/>
              </p:cNvSpPr>
              <p:nvPr/>
            </p:nvSpPr>
            <p:spPr bwMode="auto">
              <a:xfrm>
                <a:off x="57150" y="3175"/>
                <a:ext cx="3175" cy="7938"/>
              </a:xfrm>
              <a:custGeom>
                <a:gdLst>
                  <a:gd name="T0" fmla="*/ 0 w 1"/>
                  <a:gd name="T1" fmla="*/ 2147483646 h 2"/>
                  <a:gd name="T2" fmla="*/ 0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2"/>
                    </a:moveTo>
                    <a:cubicBezTo>
                      <a:pt x="1" y="0"/>
                      <a:pt x="0" y="2"/>
                      <a:pt x="0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49" name="Freeform 564"/>
              <p:cNvSpPr>
                <a:spLocks noChangeArrowheads="1"/>
              </p:cNvSpPr>
              <p:nvPr/>
            </p:nvSpPr>
            <p:spPr bwMode="auto">
              <a:xfrm>
                <a:off x="53975" y="3175"/>
                <a:ext cx="3175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0" name="Freeform 568"/>
              <p:cNvSpPr>
                <a:spLocks noChangeArrowheads="1"/>
              </p:cNvSpPr>
              <p:nvPr/>
            </p:nvSpPr>
            <p:spPr bwMode="auto">
              <a:xfrm>
                <a:off x="57150" y="0"/>
                <a:ext cx="7938" cy="3175"/>
              </a:xfrm>
              <a:custGeom>
                <a:gdLst>
                  <a:gd name="T0" fmla="*/ 2147483646 w 2"/>
                  <a:gd name="T1" fmla="*/ 0 h 1"/>
                  <a:gd name="T2" fmla="*/ 2147483646 w 2"/>
                  <a:gd name="T3" fmla="*/ 2147483646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1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2" y="0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1" name="Freeform 575"/>
              <p:cNvSpPr>
                <a:spLocks noChangeArrowheads="1"/>
              </p:cNvSpPr>
              <p:nvPr/>
            </p:nvSpPr>
            <p:spPr bwMode="auto">
              <a:xfrm>
                <a:off x="68263" y="3175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2" name="Freeform 578"/>
              <p:cNvSpPr>
                <a:spLocks noChangeArrowheads="1"/>
              </p:cNvSpPr>
              <p:nvPr/>
            </p:nvSpPr>
            <p:spPr bwMode="auto">
              <a:xfrm>
                <a:off x="84138" y="233362"/>
                <a:ext cx="41275" cy="7938"/>
              </a:xfrm>
              <a:custGeom>
                <a:gdLst>
                  <a:gd name="T0" fmla="*/ 2147483646 w 11"/>
                  <a:gd name="T1" fmla="*/ 0 h 2"/>
                  <a:gd name="T2" fmla="*/ 2147483646 w 11"/>
                  <a:gd name="T3" fmla="*/ 0 h 2"/>
                  <a:gd name="T4" fmla="*/ 0 60000 65536"/>
                  <a:gd name="T5" fmla="*/ 0 60000 65536"/>
                  <a:gd name="T6" fmla="*/ 0 w 11"/>
                  <a:gd name="T7" fmla="*/ 0 h 2"/>
                  <a:gd name="T8" fmla="*/ 11 w 11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" h="2">
                    <a:moveTo>
                      <a:pt x="4" y="0"/>
                    </a:moveTo>
                    <a:cubicBezTo>
                      <a:pt x="0" y="2"/>
                      <a:pt x="11" y="1"/>
                      <a:pt x="4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3" name="Freeform 579"/>
              <p:cNvSpPr>
                <a:spLocks noChangeArrowheads="1"/>
              </p:cNvSpPr>
              <p:nvPr/>
            </p:nvSpPr>
            <p:spPr bwMode="auto">
              <a:xfrm>
                <a:off x="106363" y="230187"/>
                <a:ext cx="11113" cy="7938"/>
              </a:xfrm>
              <a:custGeom>
                <a:gdLst>
                  <a:gd name="T0" fmla="*/ 2147483646 w 3"/>
                  <a:gd name="T1" fmla="*/ 2147483646 h 2"/>
                  <a:gd name="T2" fmla="*/ 0 w 3"/>
                  <a:gd name="T3" fmla="*/ 0 h 2"/>
                  <a:gd name="T4" fmla="*/ 2147483646 w 3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2"/>
                  <a:gd name="T11" fmla="*/ 3 w 3"/>
                  <a:gd name="T12" fmla="*/ 2 h 2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2">
                    <a:moveTo>
                      <a:pt x="3" y="1"/>
                    </a:moveTo>
                    <a:cubicBezTo>
                      <a:pt x="2" y="1"/>
                      <a:pt x="1" y="0"/>
                      <a:pt x="0" y="0"/>
                    </a:cubicBezTo>
                    <a:cubicBezTo>
                      <a:pt x="0" y="2"/>
                      <a:pt x="1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4" name="Freeform 580"/>
              <p:cNvSpPr>
                <a:spLocks noChangeArrowheads="1"/>
              </p:cNvSpPr>
              <p:nvPr/>
            </p:nvSpPr>
            <p:spPr bwMode="auto">
              <a:xfrm>
                <a:off x="128588" y="230187"/>
                <a:ext cx="490538" cy="19050"/>
              </a:xfrm>
              <a:custGeom>
                <a:gdLst>
                  <a:gd name="T0" fmla="*/ 2147483646 w 130"/>
                  <a:gd name="T1" fmla="*/ 2147483646 h 5"/>
                  <a:gd name="T2" fmla="*/ 2147483646 w 130"/>
                  <a:gd name="T3" fmla="*/ 2147483646 h 5"/>
                  <a:gd name="T4" fmla="*/ 2147483646 w 130"/>
                  <a:gd name="T5" fmla="*/ 2147483646 h 5"/>
                  <a:gd name="T6" fmla="*/ 2147483646 w 130"/>
                  <a:gd name="T7" fmla="*/ 2147483646 h 5"/>
                  <a:gd name="T8" fmla="*/ 2147483646 w 130"/>
                  <a:gd name="T9" fmla="*/ 2147483646 h 5"/>
                  <a:gd name="T10" fmla="*/ 2147483646 w 130"/>
                  <a:gd name="T11" fmla="*/ 2147483646 h 5"/>
                  <a:gd name="T12" fmla="*/ 2147483646 w 130"/>
                  <a:gd name="T13" fmla="*/ 2147483646 h 5"/>
                  <a:gd name="T14" fmla="*/ 2147483646 w 130"/>
                  <a:gd name="T15" fmla="*/ 2147483646 h 5"/>
                  <a:gd name="T16" fmla="*/ 2147483646 w 130"/>
                  <a:gd name="T17" fmla="*/ 2147483646 h 5"/>
                  <a:gd name="T18" fmla="*/ 2147483646 w 130"/>
                  <a:gd name="T19" fmla="*/ 2147483646 h 5"/>
                  <a:gd name="T20" fmla="*/ 2147483646 w 130"/>
                  <a:gd name="T21" fmla="*/ 2147483646 h 5"/>
                  <a:gd name="T22" fmla="*/ 2147483646 w 130"/>
                  <a:gd name="T23" fmla="*/ 2147483646 h 5"/>
                  <a:gd name="T24" fmla="*/ 0 w 130"/>
                  <a:gd name="T25" fmla="*/ 2147483646 h 5"/>
                  <a:gd name="T26" fmla="*/ 2147483646 w 130"/>
                  <a:gd name="T27" fmla="*/ 2147483646 h 5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w 130"/>
                  <a:gd name="T43" fmla="*/ 0 h 5"/>
                  <a:gd name="T44" fmla="*/ 130 w 130"/>
                  <a:gd name="T45" fmla="*/ 5 h 5"/>
                </a:gdLst>
                <a:cxnLst>
                  <a:cxn ang="T28">
                    <a:pos x="T0" y="T1"/>
                  </a:cxn>
                  <a:cxn ang="T29">
                    <a:pos x="T2" y="T3"/>
                  </a:cxn>
                  <a:cxn ang="T30">
                    <a:pos x="T4" y="T5"/>
                  </a:cxn>
                  <a:cxn ang="T31">
                    <a:pos x="T6" y="T7"/>
                  </a:cxn>
                  <a:cxn ang="T32">
                    <a:pos x="T8" y="T9"/>
                  </a:cxn>
                  <a:cxn ang="T33">
                    <a:pos x="T10" y="T11"/>
                  </a:cxn>
                  <a:cxn ang="T34">
                    <a:pos x="T12" y="T13"/>
                  </a:cxn>
                  <a:cxn ang="T35">
                    <a:pos x="T14" y="T15"/>
                  </a:cxn>
                  <a:cxn ang="T36">
                    <a:pos x="T16" y="T17"/>
                  </a:cxn>
                  <a:cxn ang="T37">
                    <a:pos x="T18" y="T19"/>
                  </a:cxn>
                  <a:cxn ang="T38">
                    <a:pos x="T20" y="T21"/>
                  </a:cxn>
                  <a:cxn ang="T39">
                    <a:pos x="T22" y="T23"/>
                  </a:cxn>
                  <a:cxn ang="T40">
                    <a:pos x="T24" y="T25"/>
                  </a:cxn>
                  <a:cxn ang="T41">
                    <a:pos x="T26" y="T27"/>
                  </a:cxn>
                </a:cxnLst>
                <a:rect l="T42" t="T43" r="T44" b="T45"/>
                <a:pathLst>
                  <a:path w="130" h="5">
                    <a:moveTo>
                      <a:pt x="130" y="4"/>
                    </a:moveTo>
                    <a:cubicBezTo>
                      <a:pt x="128" y="3"/>
                      <a:pt x="124" y="1"/>
                      <a:pt x="124" y="3"/>
                    </a:cubicBezTo>
                    <a:cubicBezTo>
                      <a:pt x="122" y="4"/>
                      <a:pt x="118" y="1"/>
                      <a:pt x="117" y="1"/>
                    </a:cubicBezTo>
                    <a:cubicBezTo>
                      <a:pt x="121" y="4"/>
                      <a:pt x="102" y="1"/>
                      <a:pt x="103" y="1"/>
                    </a:cubicBezTo>
                    <a:cubicBezTo>
                      <a:pt x="110" y="5"/>
                      <a:pt x="93" y="1"/>
                      <a:pt x="91" y="2"/>
                    </a:cubicBezTo>
                    <a:cubicBezTo>
                      <a:pt x="92" y="3"/>
                      <a:pt x="92" y="3"/>
                      <a:pt x="92" y="2"/>
                    </a:cubicBezTo>
                    <a:cubicBezTo>
                      <a:pt x="89" y="2"/>
                      <a:pt x="56" y="2"/>
                      <a:pt x="56" y="2"/>
                    </a:cubicBezTo>
                    <a:cubicBezTo>
                      <a:pt x="57" y="1"/>
                      <a:pt x="65" y="1"/>
                      <a:pt x="64" y="1"/>
                    </a:cubicBezTo>
                    <a:cubicBezTo>
                      <a:pt x="62" y="1"/>
                      <a:pt x="51" y="1"/>
                      <a:pt x="49" y="1"/>
                    </a:cubicBezTo>
                    <a:cubicBezTo>
                      <a:pt x="48" y="1"/>
                      <a:pt x="51" y="3"/>
                      <a:pt x="49" y="3"/>
                    </a:cubicBezTo>
                    <a:cubicBezTo>
                      <a:pt x="46" y="3"/>
                      <a:pt x="36" y="0"/>
                      <a:pt x="33" y="2"/>
                    </a:cubicBezTo>
                    <a:cubicBezTo>
                      <a:pt x="35" y="1"/>
                      <a:pt x="36" y="2"/>
                      <a:pt x="35" y="3"/>
                    </a:cubicBezTo>
                    <a:cubicBezTo>
                      <a:pt x="28" y="1"/>
                      <a:pt x="4" y="2"/>
                      <a:pt x="0" y="3"/>
                    </a:cubicBezTo>
                    <a:cubicBezTo>
                      <a:pt x="43" y="5"/>
                      <a:pt x="87" y="4"/>
                      <a:pt x="130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5" name="Freeform 582"/>
              <p:cNvSpPr>
                <a:spLocks noChangeArrowheads="1"/>
              </p:cNvSpPr>
              <p:nvPr/>
            </p:nvSpPr>
            <p:spPr bwMode="auto">
              <a:xfrm>
                <a:off x="136525" y="230187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6" name="Freeform 583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7" name="Freeform 584"/>
              <p:cNvSpPr>
                <a:spLocks noChangeArrowheads="1"/>
              </p:cNvSpPr>
              <p:nvPr/>
            </p:nvSpPr>
            <p:spPr bwMode="auto">
              <a:xfrm>
                <a:off x="144463" y="225425"/>
                <a:ext cx="3175" cy="4763"/>
              </a:xfrm>
              <a:custGeom>
                <a:gdLst>
                  <a:gd name="T0" fmla="*/ 0 w 1"/>
                  <a:gd name="T1" fmla="*/ 2147483646 h 1"/>
                  <a:gd name="T2" fmla="*/ 2147483646 w 1"/>
                  <a:gd name="T3" fmla="*/ 2147483646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8" name="Freeform 585"/>
              <p:cNvSpPr>
                <a:spLocks noChangeArrowheads="1"/>
              </p:cNvSpPr>
              <p:nvPr/>
            </p:nvSpPr>
            <p:spPr bwMode="auto">
              <a:xfrm>
                <a:off x="144463" y="230187"/>
                <a:ext cx="1" cy="3175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59" name="Freeform 586"/>
              <p:cNvSpPr>
                <a:spLocks noChangeArrowheads="1"/>
              </p:cNvSpPr>
              <p:nvPr/>
            </p:nvSpPr>
            <p:spPr bwMode="auto">
              <a:xfrm>
                <a:off x="139700" y="225425"/>
                <a:ext cx="7938" cy="4763"/>
              </a:xfrm>
              <a:custGeom>
                <a:gdLst>
                  <a:gd name="T0" fmla="*/ 2147483646 w 2"/>
                  <a:gd name="T1" fmla="*/ 0 h 1"/>
                  <a:gd name="T2" fmla="*/ 2147483646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0"/>
                    </a:moveTo>
                    <a:cubicBezTo>
                      <a:pt x="0" y="1"/>
                      <a:pt x="2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0" name="Freeform 588"/>
              <p:cNvSpPr>
                <a:spLocks noChangeArrowheads="1"/>
              </p:cNvSpPr>
              <p:nvPr/>
            </p:nvSpPr>
            <p:spPr bwMode="auto">
              <a:xfrm>
                <a:off x="147638" y="230187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1" name="Freeform 589"/>
              <p:cNvSpPr>
                <a:spLocks noChangeArrowheads="1"/>
              </p:cNvSpPr>
              <p:nvPr/>
            </p:nvSpPr>
            <p:spPr bwMode="auto">
              <a:xfrm>
                <a:off x="166688" y="230187"/>
                <a:ext cx="11113" cy="3175"/>
              </a:xfrm>
              <a:custGeom>
                <a:gdLst>
                  <a:gd name="T0" fmla="*/ 0 w 3"/>
                  <a:gd name="T1" fmla="*/ 2147483646 h 1"/>
                  <a:gd name="T2" fmla="*/ 0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3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2" name="Freeform 591"/>
              <p:cNvSpPr>
                <a:spLocks noChangeArrowheads="1"/>
              </p:cNvSpPr>
              <p:nvPr/>
            </p:nvSpPr>
            <p:spPr bwMode="auto">
              <a:xfrm>
                <a:off x="185738" y="233362"/>
                <a:ext cx="7938" cy="4763"/>
              </a:xfrm>
              <a:custGeom>
                <a:gdLst>
                  <a:gd name="T0" fmla="*/ 2147483646 w 2"/>
                  <a:gd name="T1" fmla="*/ 0 h 1"/>
                  <a:gd name="T2" fmla="*/ 0 w 2"/>
                  <a:gd name="T3" fmla="*/ 0 h 1"/>
                  <a:gd name="T4" fmla="*/ 2147483646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2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2" y="1"/>
                      <a:pt x="2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3" name="Freeform 592"/>
              <p:cNvSpPr>
                <a:spLocks noChangeArrowheads="1"/>
              </p:cNvSpPr>
              <p:nvPr/>
            </p:nvSpPr>
            <p:spPr bwMode="auto">
              <a:xfrm>
                <a:off x="193675" y="222250"/>
                <a:ext cx="6350" cy="1"/>
              </a:xfrm>
              <a:custGeom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4" name="Freeform 593"/>
              <p:cNvSpPr>
                <a:spLocks noChangeArrowheads="1"/>
              </p:cNvSpPr>
              <p:nvPr/>
            </p:nvSpPr>
            <p:spPr bwMode="auto">
              <a:xfrm>
                <a:off x="193675" y="225425"/>
                <a:ext cx="14288" cy="15875"/>
              </a:xfrm>
              <a:custGeom>
                <a:gdLst>
                  <a:gd name="T0" fmla="*/ 2147483646 w 4"/>
                  <a:gd name="T1" fmla="*/ 2147483646 h 4"/>
                  <a:gd name="T2" fmla="*/ 2147483646 w 4"/>
                  <a:gd name="T3" fmla="*/ 2147483646 h 4"/>
                  <a:gd name="T4" fmla="*/ 0 60000 65536"/>
                  <a:gd name="T5" fmla="*/ 0 60000 65536"/>
                  <a:gd name="T6" fmla="*/ 0 w 4"/>
                  <a:gd name="T7" fmla="*/ 0 h 4"/>
                  <a:gd name="T8" fmla="*/ 4 w 4"/>
                  <a:gd name="T9" fmla="*/ 4 h 4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4">
                    <a:moveTo>
                      <a:pt x="4" y="2"/>
                    </a:moveTo>
                    <a:cubicBezTo>
                      <a:pt x="0" y="0"/>
                      <a:pt x="1" y="4"/>
                      <a:pt x="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5" name="Freeform 594"/>
              <p:cNvSpPr>
                <a:spLocks noChangeArrowheads="1"/>
              </p:cNvSpPr>
              <p:nvPr/>
            </p:nvSpPr>
            <p:spPr bwMode="auto">
              <a:xfrm>
                <a:off x="211138" y="233362"/>
                <a:ext cx="15875" cy="4763"/>
              </a:xfrm>
              <a:custGeom>
                <a:gdLst>
                  <a:gd name="T0" fmla="*/ 0 w 4"/>
                  <a:gd name="T1" fmla="*/ 0 h 1"/>
                  <a:gd name="T2" fmla="*/ 2147483646 w 4"/>
                  <a:gd name="T3" fmla="*/ 0 h 1"/>
                  <a:gd name="T4" fmla="*/ 0 w 4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4"/>
                  <a:gd name="T10" fmla="*/ 0 h 1"/>
                  <a:gd name="T11" fmla="*/ 4 w 4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4" h="1">
                    <a:moveTo>
                      <a:pt x="0" y="0"/>
                    </a:moveTo>
                    <a:cubicBezTo>
                      <a:pt x="0" y="0"/>
                      <a:pt x="3" y="1"/>
                      <a:pt x="4" y="0"/>
                    </a:cubicBezTo>
                    <a:cubicBezTo>
                      <a:pt x="3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6" name="Freeform 595"/>
              <p:cNvSpPr>
                <a:spLocks noChangeArrowheads="1"/>
              </p:cNvSpPr>
              <p:nvPr/>
            </p:nvSpPr>
            <p:spPr bwMode="auto">
              <a:xfrm>
                <a:off x="227013" y="233362"/>
                <a:ext cx="7938" cy="4763"/>
              </a:xfrm>
              <a:custGeom>
                <a:gdLst>
                  <a:gd name="T0" fmla="*/ 0 w 2"/>
                  <a:gd name="T1" fmla="*/ 0 h 1"/>
                  <a:gd name="T2" fmla="*/ 2147483646 w 2"/>
                  <a:gd name="T3" fmla="*/ 0 h 1"/>
                  <a:gd name="T4" fmla="*/ 0 w 2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2"/>
                  <a:gd name="T10" fmla="*/ 0 h 1"/>
                  <a:gd name="T11" fmla="*/ 2 w 2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" h="1">
                    <a:moveTo>
                      <a:pt x="0" y="0"/>
                    </a:moveTo>
                    <a:cubicBezTo>
                      <a:pt x="1" y="1"/>
                      <a:pt x="2" y="0"/>
                      <a:pt x="2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7" name="Freeform 596"/>
              <p:cNvSpPr>
                <a:spLocks noChangeArrowheads="1"/>
              </p:cNvSpPr>
              <p:nvPr/>
            </p:nvSpPr>
            <p:spPr bwMode="auto">
              <a:xfrm>
                <a:off x="238125" y="238125"/>
                <a:ext cx="11113" cy="1"/>
              </a:xfrm>
              <a:custGeom>
                <a:gdLst>
                  <a:gd name="T0" fmla="*/ 2147483646 w 3"/>
                  <a:gd name="T1" fmla="*/ 0 h 1"/>
                  <a:gd name="T2" fmla="*/ 0 w 3"/>
                  <a:gd name="T3" fmla="*/ 0 h 1"/>
                  <a:gd name="T4" fmla="*/ 2147483646 w 3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3"/>
                  <a:gd name="T10" fmla="*/ 0 h 1"/>
                  <a:gd name="T11" fmla="*/ 3 w 3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3" h="1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8" name="Freeform 598"/>
              <p:cNvSpPr>
                <a:spLocks noChangeArrowheads="1"/>
              </p:cNvSpPr>
              <p:nvPr/>
            </p:nvSpPr>
            <p:spPr bwMode="auto">
              <a:xfrm>
                <a:off x="314325" y="222250"/>
                <a:ext cx="11113" cy="1"/>
              </a:xfrm>
              <a:custGeom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0" y="0"/>
                    </a:moveTo>
                    <a:cubicBezTo>
                      <a:pt x="3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69" name="Freeform 599"/>
              <p:cNvSpPr>
                <a:spLocks noChangeArrowheads="1"/>
              </p:cNvSpPr>
              <p:nvPr/>
            </p:nvSpPr>
            <p:spPr bwMode="auto">
              <a:xfrm>
                <a:off x="344488" y="222250"/>
                <a:ext cx="3175" cy="3175"/>
              </a:xfrm>
              <a:custGeom>
                <a:gdLst>
                  <a:gd name="T0" fmla="*/ 2147483646 w 1"/>
                  <a:gd name="T1" fmla="*/ 0 h 1"/>
                  <a:gd name="T2" fmla="*/ 0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0" name="Freeform 600"/>
              <p:cNvSpPr>
                <a:spLocks noChangeArrowheads="1"/>
              </p:cNvSpPr>
              <p:nvPr/>
            </p:nvSpPr>
            <p:spPr bwMode="auto">
              <a:xfrm>
                <a:off x="411163" y="219075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1" name="Freeform 601"/>
              <p:cNvSpPr>
                <a:spLocks noChangeArrowheads="1"/>
              </p:cNvSpPr>
              <p:nvPr/>
            </p:nvSpPr>
            <p:spPr bwMode="auto">
              <a:xfrm>
                <a:off x="422275" y="225425"/>
                <a:ext cx="7938" cy="4763"/>
              </a:xfrm>
              <a:custGeom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1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2" name="Freeform 602"/>
              <p:cNvSpPr>
                <a:spLocks noChangeArrowheads="1"/>
              </p:cNvSpPr>
              <p:nvPr/>
            </p:nvSpPr>
            <p:spPr bwMode="auto">
              <a:xfrm>
                <a:off x="457200" y="230187"/>
                <a:ext cx="3175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3" name="Freeform 603"/>
              <p:cNvSpPr>
                <a:spLocks noChangeArrowheads="1"/>
              </p:cNvSpPr>
              <p:nvPr/>
            </p:nvSpPr>
            <p:spPr bwMode="auto">
              <a:xfrm>
                <a:off x="460375" y="222250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4" name="Freeform 604"/>
              <p:cNvSpPr>
                <a:spLocks noChangeArrowheads="1"/>
              </p:cNvSpPr>
              <p:nvPr/>
            </p:nvSpPr>
            <p:spPr bwMode="auto">
              <a:xfrm>
                <a:off x="460375" y="207962"/>
                <a:ext cx="15875" cy="17463"/>
              </a:xfrm>
              <a:custGeom>
                <a:gdLst>
                  <a:gd name="T0" fmla="*/ 0 w 4"/>
                  <a:gd name="T1" fmla="*/ 2147483646 h 5"/>
                  <a:gd name="T2" fmla="*/ 0 w 4"/>
                  <a:gd name="T3" fmla="*/ 2147483646 h 5"/>
                  <a:gd name="T4" fmla="*/ 0 60000 65536"/>
                  <a:gd name="T5" fmla="*/ 0 60000 65536"/>
                  <a:gd name="T6" fmla="*/ 0 w 4"/>
                  <a:gd name="T7" fmla="*/ 0 h 5"/>
                  <a:gd name="T8" fmla="*/ 4 w 4"/>
                  <a:gd name="T9" fmla="*/ 5 h 5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5">
                    <a:moveTo>
                      <a:pt x="0" y="3"/>
                    </a:moveTo>
                    <a:cubicBezTo>
                      <a:pt x="4" y="5"/>
                      <a:pt x="0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5" name="Freeform 605"/>
              <p:cNvSpPr>
                <a:spLocks noChangeArrowheads="1"/>
              </p:cNvSpPr>
              <p:nvPr/>
            </p:nvSpPr>
            <p:spPr bwMode="auto">
              <a:xfrm>
                <a:off x="528638" y="222250"/>
                <a:ext cx="7938" cy="1"/>
              </a:xfrm>
              <a:custGeom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6" name="Freeform 606"/>
              <p:cNvSpPr>
                <a:spLocks noChangeArrowheads="1"/>
              </p:cNvSpPr>
              <p:nvPr/>
            </p:nvSpPr>
            <p:spPr bwMode="auto">
              <a:xfrm>
                <a:off x="608013" y="233362"/>
                <a:ext cx="6350" cy="4763"/>
              </a:xfrm>
              <a:custGeom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2" y="1"/>
                    </a:moveTo>
                    <a:cubicBezTo>
                      <a:pt x="2" y="1"/>
                      <a:pt x="0" y="0"/>
                      <a:pt x="2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7" name="Freeform 607"/>
              <p:cNvSpPr>
                <a:spLocks noChangeArrowheads="1"/>
              </p:cNvSpPr>
              <p:nvPr/>
            </p:nvSpPr>
            <p:spPr bwMode="auto">
              <a:xfrm>
                <a:off x="622300" y="230187"/>
                <a:ext cx="101600" cy="14288"/>
              </a:xfrm>
              <a:custGeom>
                <a:gdLst>
                  <a:gd name="T0" fmla="*/ 2147483646 w 27"/>
                  <a:gd name="T1" fmla="*/ 2147483646 h 4"/>
                  <a:gd name="T2" fmla="*/ 2147483646 w 27"/>
                  <a:gd name="T3" fmla="*/ 2147483646 h 4"/>
                  <a:gd name="T4" fmla="*/ 0 w 27"/>
                  <a:gd name="T5" fmla="*/ 2147483646 h 4"/>
                  <a:gd name="T6" fmla="*/ 2147483646 w 27"/>
                  <a:gd name="T7" fmla="*/ 2147483646 h 4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27"/>
                  <a:gd name="T13" fmla="*/ 0 h 4"/>
                  <a:gd name="T14" fmla="*/ 27 w 27"/>
                  <a:gd name="T15" fmla="*/ 4 h 4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27" h="4">
                    <a:moveTo>
                      <a:pt x="27" y="4"/>
                    </a:moveTo>
                    <a:cubicBezTo>
                      <a:pt x="27" y="2"/>
                      <a:pt x="11" y="3"/>
                      <a:pt x="11" y="4"/>
                    </a:cubicBezTo>
                    <a:cubicBezTo>
                      <a:pt x="8" y="3"/>
                      <a:pt x="0" y="0"/>
                      <a:pt x="0" y="4"/>
                    </a:cubicBezTo>
                    <a:cubicBezTo>
                      <a:pt x="9" y="4"/>
                      <a:pt x="18" y="4"/>
                      <a:pt x="27" y="4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8" name="Freeform 608"/>
              <p:cNvSpPr>
                <a:spLocks noChangeArrowheads="1"/>
              </p:cNvSpPr>
              <p:nvPr/>
            </p:nvSpPr>
            <p:spPr bwMode="auto">
              <a:xfrm>
                <a:off x="627063" y="222250"/>
                <a:ext cx="1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79" name="Freeform 609"/>
              <p:cNvSpPr>
                <a:spLocks noChangeArrowheads="1"/>
              </p:cNvSpPr>
              <p:nvPr/>
            </p:nvSpPr>
            <p:spPr bwMode="auto">
              <a:xfrm>
                <a:off x="630238" y="219075"/>
                <a:ext cx="14288" cy="3175"/>
              </a:xfrm>
              <a:custGeom>
                <a:gdLst>
                  <a:gd name="T0" fmla="*/ 2147483646 w 4"/>
                  <a:gd name="T1" fmla="*/ 0 h 1"/>
                  <a:gd name="T2" fmla="*/ 2147483646 w 4"/>
                  <a:gd name="T3" fmla="*/ 0 h 1"/>
                  <a:gd name="T4" fmla="*/ 0 60000 65536"/>
                  <a:gd name="T5" fmla="*/ 0 60000 65536"/>
                  <a:gd name="T6" fmla="*/ 0 w 4"/>
                  <a:gd name="T7" fmla="*/ 0 h 1"/>
                  <a:gd name="T8" fmla="*/ 4 w 4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1">
                    <a:moveTo>
                      <a:pt x="2" y="0"/>
                    </a:moveTo>
                    <a:cubicBezTo>
                      <a:pt x="0" y="1"/>
                      <a:pt x="4" y="0"/>
                      <a:pt x="2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0" name="Freeform 610"/>
              <p:cNvSpPr>
                <a:spLocks noChangeArrowheads="1"/>
              </p:cNvSpPr>
              <p:nvPr/>
            </p:nvSpPr>
            <p:spPr bwMode="auto">
              <a:xfrm>
                <a:off x="660400" y="214312"/>
                <a:ext cx="3175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1" name="Freeform 611"/>
              <p:cNvSpPr>
                <a:spLocks noChangeArrowheads="1"/>
              </p:cNvSpPr>
              <p:nvPr/>
            </p:nvSpPr>
            <p:spPr bwMode="auto">
              <a:xfrm>
                <a:off x="660400" y="225425"/>
                <a:ext cx="3175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2" name="Freeform 612"/>
              <p:cNvSpPr>
                <a:spLocks noChangeArrowheads="1"/>
              </p:cNvSpPr>
              <p:nvPr/>
            </p:nvSpPr>
            <p:spPr bwMode="auto">
              <a:xfrm>
                <a:off x="728663" y="225425"/>
                <a:ext cx="3175" cy="1"/>
              </a:xfrm>
              <a:custGeom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3" name="Freeform 613"/>
              <p:cNvSpPr>
                <a:spLocks noChangeArrowheads="1"/>
              </p:cNvSpPr>
              <p:nvPr/>
            </p:nvSpPr>
            <p:spPr bwMode="auto">
              <a:xfrm>
                <a:off x="735013" y="233362"/>
                <a:ext cx="125413" cy="22225"/>
              </a:xfrm>
              <a:custGeom>
                <a:gdLst>
                  <a:gd name="T0" fmla="*/ 2147483646 w 33"/>
                  <a:gd name="T1" fmla="*/ 2147483646 h 6"/>
                  <a:gd name="T2" fmla="*/ 2147483646 w 33"/>
                  <a:gd name="T3" fmla="*/ 0 h 6"/>
                  <a:gd name="T4" fmla="*/ 2147483646 w 33"/>
                  <a:gd name="T5" fmla="*/ 0 h 6"/>
                  <a:gd name="T6" fmla="*/ 2147483646 w 33"/>
                  <a:gd name="T7" fmla="*/ 0 h 6"/>
                  <a:gd name="T8" fmla="*/ 2147483646 w 33"/>
                  <a:gd name="T9" fmla="*/ 0 h 6"/>
                  <a:gd name="T10" fmla="*/ 2147483646 w 33"/>
                  <a:gd name="T11" fmla="*/ 2147483646 h 6"/>
                  <a:gd name="T12" fmla="*/ 2147483646 w 33"/>
                  <a:gd name="T13" fmla="*/ 2147483646 h 6"/>
                  <a:gd name="T14" fmla="*/ 2147483646 w 33"/>
                  <a:gd name="T15" fmla="*/ 2147483646 h 6"/>
                  <a:gd name="T16" fmla="*/ 2147483646 w 33"/>
                  <a:gd name="T17" fmla="*/ 2147483646 h 6"/>
                  <a:gd name="T18" fmla="*/ 2147483646 w 33"/>
                  <a:gd name="T19" fmla="*/ 2147483646 h 6"/>
                  <a:gd name="T20" fmla="*/ 2147483646 w 33"/>
                  <a:gd name="T21" fmla="*/ 2147483646 h 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w 33"/>
                  <a:gd name="T34" fmla="*/ 0 h 6"/>
                  <a:gd name="T35" fmla="*/ 33 w 33"/>
                  <a:gd name="T36" fmla="*/ 6 h 6"/>
                </a:gdLst>
                <a:cxnLst>
                  <a:cxn ang="T22">
                    <a:pos x="T0" y="T1"/>
                  </a:cxn>
                  <a:cxn ang="T23">
                    <a:pos x="T2" y="T3"/>
                  </a:cxn>
                  <a:cxn ang="T24">
                    <a:pos x="T4" y="T5"/>
                  </a:cxn>
                  <a:cxn ang="T25">
                    <a:pos x="T6" y="T7"/>
                  </a:cxn>
                  <a:cxn ang="T26">
                    <a:pos x="T8" y="T9"/>
                  </a:cxn>
                  <a:cxn ang="T27">
                    <a:pos x="T10" y="T11"/>
                  </a:cxn>
                  <a:cxn ang="T28">
                    <a:pos x="T12" y="T13"/>
                  </a:cxn>
                  <a:cxn ang="T29">
                    <a:pos x="T14" y="T15"/>
                  </a:cxn>
                  <a:cxn ang="T30">
                    <a:pos x="T16" y="T17"/>
                  </a:cxn>
                  <a:cxn ang="T31">
                    <a:pos x="T18" y="T19"/>
                  </a:cxn>
                  <a:cxn ang="T32">
                    <a:pos x="T20" y="T21"/>
                  </a:cxn>
                </a:cxnLst>
                <a:rect l="T33" t="T34" r="T35" b="T36"/>
                <a:pathLst>
                  <a:path w="33" h="6">
                    <a:moveTo>
                      <a:pt x="31" y="3"/>
                    </a:moveTo>
                    <a:cubicBezTo>
                      <a:pt x="33" y="4"/>
                      <a:pt x="24" y="0"/>
                      <a:pt x="24" y="0"/>
                    </a:cubicBezTo>
                    <a:cubicBezTo>
                      <a:pt x="22" y="2"/>
                      <a:pt x="22" y="2"/>
                      <a:pt x="20" y="0"/>
                    </a:cubicBezTo>
                    <a:cubicBezTo>
                      <a:pt x="18" y="0"/>
                      <a:pt x="15" y="0"/>
                      <a:pt x="13" y="0"/>
                    </a:cubicBezTo>
                    <a:cubicBezTo>
                      <a:pt x="17" y="0"/>
                      <a:pt x="27" y="6"/>
                      <a:pt x="10" y="0"/>
                    </a:cubicBezTo>
                    <a:cubicBezTo>
                      <a:pt x="12" y="0"/>
                      <a:pt x="13" y="2"/>
                      <a:pt x="14" y="3"/>
                    </a:cubicBezTo>
                    <a:cubicBezTo>
                      <a:pt x="12" y="3"/>
                      <a:pt x="10" y="2"/>
                      <a:pt x="8" y="1"/>
                    </a:cubicBezTo>
                    <a:cubicBezTo>
                      <a:pt x="9" y="1"/>
                      <a:pt x="10" y="2"/>
                      <a:pt x="10" y="3"/>
                    </a:cubicBezTo>
                    <a:cubicBezTo>
                      <a:pt x="6" y="2"/>
                      <a:pt x="7" y="1"/>
                      <a:pt x="7" y="1"/>
                    </a:cubicBezTo>
                    <a:cubicBezTo>
                      <a:pt x="7" y="0"/>
                      <a:pt x="0" y="1"/>
                      <a:pt x="1" y="3"/>
                    </a:cubicBezTo>
                    <a:cubicBezTo>
                      <a:pt x="10" y="3"/>
                      <a:pt x="22" y="4"/>
                      <a:pt x="31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4" name="Freeform 614"/>
              <p:cNvSpPr>
                <a:spLocks noChangeArrowheads="1"/>
              </p:cNvSpPr>
              <p:nvPr/>
            </p:nvSpPr>
            <p:spPr bwMode="auto">
              <a:xfrm>
                <a:off x="769938" y="230187"/>
                <a:ext cx="3175" cy="3175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5" name="Freeform 615"/>
              <p:cNvSpPr>
                <a:spLocks noChangeArrowheads="1"/>
              </p:cNvSpPr>
              <p:nvPr/>
            </p:nvSpPr>
            <p:spPr bwMode="auto">
              <a:xfrm>
                <a:off x="773113" y="225425"/>
                <a:ext cx="1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6" name="Freeform 616"/>
              <p:cNvSpPr>
                <a:spLocks noChangeArrowheads="1"/>
              </p:cNvSpPr>
              <p:nvPr/>
            </p:nvSpPr>
            <p:spPr bwMode="auto">
              <a:xfrm>
                <a:off x="811213" y="238125"/>
                <a:ext cx="7938" cy="1"/>
              </a:xfrm>
              <a:custGeom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7" name="Freeform 617"/>
              <p:cNvSpPr>
                <a:spLocks noChangeArrowheads="1"/>
              </p:cNvSpPr>
              <p:nvPr/>
            </p:nvSpPr>
            <p:spPr bwMode="auto">
              <a:xfrm>
                <a:off x="822325" y="225425"/>
                <a:ext cx="11113" cy="4763"/>
              </a:xfrm>
              <a:custGeom>
                <a:gdLst>
                  <a:gd name="T0" fmla="*/ 2147483646 w 3"/>
                  <a:gd name="T1" fmla="*/ 2147483646 h 1"/>
                  <a:gd name="T2" fmla="*/ 2147483646 w 3"/>
                  <a:gd name="T3" fmla="*/ 2147483646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1"/>
                    </a:moveTo>
                    <a:cubicBezTo>
                      <a:pt x="0" y="0"/>
                      <a:pt x="3" y="1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8" name="Freeform 618"/>
              <p:cNvSpPr>
                <a:spLocks noChangeArrowheads="1"/>
              </p:cNvSpPr>
              <p:nvPr/>
            </p:nvSpPr>
            <p:spPr bwMode="auto">
              <a:xfrm>
                <a:off x="844550" y="233362"/>
                <a:ext cx="15875" cy="7938"/>
              </a:xfrm>
              <a:custGeom>
                <a:gdLst>
                  <a:gd name="T0" fmla="*/ 0 w 4"/>
                  <a:gd name="T1" fmla="*/ 0 h 2"/>
                  <a:gd name="T2" fmla="*/ 0 w 4"/>
                  <a:gd name="T3" fmla="*/ 0 h 2"/>
                  <a:gd name="T4" fmla="*/ 0 60000 65536"/>
                  <a:gd name="T5" fmla="*/ 0 60000 65536"/>
                  <a:gd name="T6" fmla="*/ 0 w 4"/>
                  <a:gd name="T7" fmla="*/ 0 h 2"/>
                  <a:gd name="T8" fmla="*/ 4 w 4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4" h="2">
                    <a:moveTo>
                      <a:pt x="0" y="0"/>
                    </a:moveTo>
                    <a:cubicBezTo>
                      <a:pt x="4" y="2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89" name="Freeform 619"/>
              <p:cNvSpPr>
                <a:spLocks noChangeArrowheads="1"/>
              </p:cNvSpPr>
              <p:nvPr/>
            </p:nvSpPr>
            <p:spPr bwMode="auto">
              <a:xfrm>
                <a:off x="879475" y="214312"/>
                <a:ext cx="19050" cy="7938"/>
              </a:xfrm>
              <a:custGeom>
                <a:gdLst>
                  <a:gd name="T0" fmla="*/ 2147483646 w 5"/>
                  <a:gd name="T1" fmla="*/ 0 h 2"/>
                  <a:gd name="T2" fmla="*/ 2147483646 w 5"/>
                  <a:gd name="T3" fmla="*/ 2147483646 h 2"/>
                  <a:gd name="T4" fmla="*/ 2147483646 w 5"/>
                  <a:gd name="T5" fmla="*/ 2147483646 h 2"/>
                  <a:gd name="T6" fmla="*/ 2147483646 w 5"/>
                  <a:gd name="T7" fmla="*/ 0 h 2"/>
                  <a:gd name="T8" fmla="*/ 0 60000 65536"/>
                  <a:gd name="T9" fmla="*/ 0 60000 65536"/>
                  <a:gd name="T10" fmla="*/ 0 60000 65536"/>
                  <a:gd name="T11" fmla="*/ 0 60000 65536"/>
                  <a:gd name="T12" fmla="*/ 0 w 5"/>
                  <a:gd name="T13" fmla="*/ 0 h 2"/>
                  <a:gd name="T14" fmla="*/ 5 w 5"/>
                  <a:gd name="T15" fmla="*/ 2 h 2"/>
                </a:gdLst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T12" t="T13" r="T14" b="T15"/>
                <a:pathLst>
                  <a:path w="5" h="2">
                    <a:moveTo>
                      <a:pt x="3" y="0"/>
                    </a:moveTo>
                    <a:cubicBezTo>
                      <a:pt x="0" y="1"/>
                      <a:pt x="0" y="1"/>
                      <a:pt x="1" y="2"/>
                    </a:cubicBezTo>
                    <a:cubicBezTo>
                      <a:pt x="1" y="2"/>
                      <a:pt x="4" y="2"/>
                      <a:pt x="4" y="2"/>
                    </a:cubicBezTo>
                    <a:cubicBezTo>
                      <a:pt x="5" y="0"/>
                      <a:pt x="4" y="1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0" name="Freeform 620"/>
              <p:cNvSpPr>
                <a:spLocks noChangeArrowheads="1"/>
              </p:cNvSpPr>
              <p:nvPr/>
            </p:nvSpPr>
            <p:spPr bwMode="auto">
              <a:xfrm>
                <a:off x="885825" y="225425"/>
                <a:ext cx="12700" cy="1"/>
              </a:xfrm>
              <a:custGeom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0" y="0"/>
                      <a:pt x="2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1" name="Freeform 621"/>
              <p:cNvSpPr>
                <a:spLocks noChangeArrowheads="1"/>
              </p:cNvSpPr>
              <p:nvPr/>
            </p:nvSpPr>
            <p:spPr bwMode="auto">
              <a:xfrm>
                <a:off x="890588" y="233362"/>
                <a:ext cx="11113" cy="7938"/>
              </a:xfrm>
              <a:custGeom>
                <a:gdLst>
                  <a:gd name="T0" fmla="*/ 2147483646 w 3"/>
                  <a:gd name="T1" fmla="*/ 2147483646 h 2"/>
                  <a:gd name="T2" fmla="*/ 2147483646 w 3"/>
                  <a:gd name="T3" fmla="*/ 2147483646 h 2"/>
                  <a:gd name="T4" fmla="*/ 0 60000 65536"/>
                  <a:gd name="T5" fmla="*/ 0 60000 65536"/>
                  <a:gd name="T6" fmla="*/ 0 w 3"/>
                  <a:gd name="T7" fmla="*/ 0 h 2"/>
                  <a:gd name="T8" fmla="*/ 3 w 3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2">
                    <a:moveTo>
                      <a:pt x="3" y="1"/>
                    </a:moveTo>
                    <a:cubicBezTo>
                      <a:pt x="2" y="0"/>
                      <a:pt x="0" y="2"/>
                      <a:pt x="3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2" name="Freeform 622"/>
              <p:cNvSpPr>
                <a:spLocks noChangeArrowheads="1"/>
              </p:cNvSpPr>
              <p:nvPr/>
            </p:nvSpPr>
            <p:spPr bwMode="auto">
              <a:xfrm>
                <a:off x="893763" y="222250"/>
                <a:ext cx="4763" cy="1"/>
              </a:xfrm>
              <a:custGeom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2147483646 w 1"/>
                  <a:gd name="T5" fmla="*/ 0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3" name="Freeform 623"/>
              <p:cNvSpPr>
                <a:spLocks noChangeArrowheads="1"/>
              </p:cNvSpPr>
              <p:nvPr/>
            </p:nvSpPr>
            <p:spPr bwMode="auto">
              <a:xfrm>
                <a:off x="901700" y="222250"/>
                <a:ext cx="1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4" name="Freeform 624"/>
              <p:cNvSpPr>
                <a:spLocks noChangeArrowheads="1"/>
              </p:cNvSpPr>
              <p:nvPr/>
            </p:nvSpPr>
            <p:spPr bwMode="auto">
              <a:xfrm>
                <a:off x="1033463" y="214312"/>
                <a:ext cx="7938" cy="4763"/>
              </a:xfrm>
              <a:custGeom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5" name="Freeform 625"/>
              <p:cNvSpPr>
                <a:spLocks noChangeArrowheads="1"/>
              </p:cNvSpPr>
              <p:nvPr/>
            </p:nvSpPr>
            <p:spPr bwMode="auto">
              <a:xfrm>
                <a:off x="1055688" y="238125"/>
                <a:ext cx="11113" cy="1"/>
              </a:xfrm>
              <a:custGeom>
                <a:gdLst>
                  <a:gd name="T0" fmla="*/ 2147483646 w 3"/>
                  <a:gd name="T1" fmla="*/ 0 h 1"/>
                  <a:gd name="T2" fmla="*/ 2147483646 w 3"/>
                  <a:gd name="T3" fmla="*/ 0 h 1"/>
                  <a:gd name="T4" fmla="*/ 0 60000 65536"/>
                  <a:gd name="T5" fmla="*/ 0 60000 65536"/>
                  <a:gd name="T6" fmla="*/ 0 w 3"/>
                  <a:gd name="T7" fmla="*/ 0 h 1"/>
                  <a:gd name="T8" fmla="*/ 3 w 3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3" h="1">
                    <a:moveTo>
                      <a:pt x="3" y="0"/>
                    </a:moveTo>
                    <a:cubicBezTo>
                      <a:pt x="3" y="0"/>
                      <a:pt x="0" y="0"/>
                      <a:pt x="3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6" name="Freeform 626"/>
              <p:cNvSpPr>
                <a:spLocks noChangeArrowheads="1"/>
              </p:cNvSpPr>
              <p:nvPr/>
            </p:nvSpPr>
            <p:spPr bwMode="auto">
              <a:xfrm>
                <a:off x="1077913" y="219075"/>
                <a:ext cx="53975" cy="14288"/>
              </a:xfrm>
              <a:custGeom>
                <a:gdLst>
                  <a:gd name="T0" fmla="*/ 2147483646 w 14"/>
                  <a:gd name="T1" fmla="*/ 2147483646 h 4"/>
                  <a:gd name="T2" fmla="*/ 0 w 14"/>
                  <a:gd name="T3" fmla="*/ 2147483646 h 4"/>
                  <a:gd name="T4" fmla="*/ 2147483646 w 14"/>
                  <a:gd name="T5" fmla="*/ 2147483646 h 4"/>
                  <a:gd name="T6" fmla="*/ 0 60000 65536"/>
                  <a:gd name="T7" fmla="*/ 0 60000 65536"/>
                  <a:gd name="T8" fmla="*/ 0 60000 65536"/>
                  <a:gd name="T9" fmla="*/ 0 w 14"/>
                  <a:gd name="T10" fmla="*/ 0 h 4"/>
                  <a:gd name="T11" fmla="*/ 14 w 14"/>
                  <a:gd name="T12" fmla="*/ 4 h 4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4" h="4">
                    <a:moveTo>
                      <a:pt x="14" y="2"/>
                    </a:moveTo>
                    <a:cubicBezTo>
                      <a:pt x="10" y="1"/>
                      <a:pt x="5" y="0"/>
                      <a:pt x="0" y="2"/>
                    </a:cubicBezTo>
                    <a:cubicBezTo>
                      <a:pt x="3" y="2"/>
                      <a:pt x="11" y="4"/>
                      <a:pt x="14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7" name="Freeform 627"/>
              <p:cNvSpPr>
                <a:spLocks noChangeArrowheads="1"/>
              </p:cNvSpPr>
              <p:nvPr/>
            </p:nvSpPr>
            <p:spPr bwMode="auto">
              <a:xfrm>
                <a:off x="1085850" y="233362"/>
                <a:ext cx="4763" cy="1"/>
              </a:xfrm>
              <a:custGeom>
                <a:gdLst>
                  <a:gd name="T0" fmla="*/ 2147483646 w 1"/>
                  <a:gd name="T1" fmla="*/ 0 h 1"/>
                  <a:gd name="T2" fmla="*/ 2147483646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1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8" name="Freeform 628"/>
              <p:cNvSpPr>
                <a:spLocks noChangeArrowheads="1"/>
              </p:cNvSpPr>
              <p:nvPr/>
            </p:nvSpPr>
            <p:spPr bwMode="auto">
              <a:xfrm>
                <a:off x="1157288" y="214312"/>
                <a:ext cx="7938" cy="1"/>
              </a:xfrm>
              <a:custGeom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0"/>
                    </a:moveTo>
                    <a:cubicBezTo>
                      <a:pt x="2" y="0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299" name="Freeform 629"/>
              <p:cNvSpPr>
                <a:spLocks noChangeArrowheads="1"/>
              </p:cNvSpPr>
              <p:nvPr/>
            </p:nvSpPr>
            <p:spPr bwMode="auto">
              <a:xfrm>
                <a:off x="1500188" y="287337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0" name="Freeform 631"/>
              <p:cNvSpPr>
                <a:spLocks noChangeArrowheads="1"/>
              </p:cNvSpPr>
              <p:nvPr/>
            </p:nvSpPr>
            <p:spPr bwMode="auto">
              <a:xfrm>
                <a:off x="1601788" y="225425"/>
                <a:ext cx="4763" cy="7938"/>
              </a:xfrm>
              <a:custGeom>
                <a:gdLst>
                  <a:gd name="T0" fmla="*/ 0 w 1"/>
                  <a:gd name="T1" fmla="*/ 0 h 2"/>
                  <a:gd name="T2" fmla="*/ 0 w 1"/>
                  <a:gd name="T3" fmla="*/ 0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0" y="0"/>
                    </a:moveTo>
                    <a:cubicBezTo>
                      <a:pt x="0" y="2"/>
                      <a:pt x="1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1" name="Freeform 634"/>
              <p:cNvSpPr>
                <a:spLocks noChangeArrowheads="1"/>
              </p:cNvSpPr>
              <p:nvPr/>
            </p:nvSpPr>
            <p:spPr bwMode="auto">
              <a:xfrm>
                <a:off x="1625600" y="222250"/>
                <a:ext cx="1" cy="1"/>
              </a:xfrm>
              <a:custGeom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2" name="Freeform 638"/>
              <p:cNvSpPr>
                <a:spLocks noChangeArrowheads="1"/>
              </p:cNvSpPr>
              <p:nvPr/>
            </p:nvSpPr>
            <p:spPr bwMode="auto">
              <a:xfrm>
                <a:off x="1644650" y="238125"/>
                <a:ext cx="44450" cy="44450"/>
              </a:xfrm>
              <a:custGeom>
                <a:gdLst>
                  <a:gd name="T0" fmla="*/ 0 w 12"/>
                  <a:gd name="T1" fmla="*/ 2147483646 h 12"/>
                  <a:gd name="T2" fmla="*/ 2147483646 w 12"/>
                  <a:gd name="T3" fmla="*/ 2147483646 h 12"/>
                  <a:gd name="T4" fmla="*/ 0 w 12"/>
                  <a:gd name="T5" fmla="*/ 2147483646 h 12"/>
                  <a:gd name="T6" fmla="*/ 0 60000 65536"/>
                  <a:gd name="T7" fmla="*/ 0 60000 65536"/>
                  <a:gd name="T8" fmla="*/ 0 60000 65536"/>
                  <a:gd name="T9" fmla="*/ 0 w 12"/>
                  <a:gd name="T10" fmla="*/ 0 h 12"/>
                  <a:gd name="T11" fmla="*/ 12 w 12"/>
                  <a:gd name="T12" fmla="*/ 12 h 12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2" h="12">
                    <a:moveTo>
                      <a:pt x="0" y="3"/>
                    </a:moveTo>
                    <a:cubicBezTo>
                      <a:pt x="8" y="5"/>
                      <a:pt x="11" y="5"/>
                      <a:pt x="8" y="12"/>
                    </a:cubicBezTo>
                    <a:cubicBezTo>
                      <a:pt x="10" y="8"/>
                      <a:pt x="12" y="0"/>
                      <a:pt x="0" y="3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3" name="Freeform 644"/>
              <p:cNvSpPr>
                <a:spLocks noChangeArrowheads="1"/>
              </p:cNvSpPr>
              <p:nvPr/>
            </p:nvSpPr>
            <p:spPr bwMode="auto">
              <a:xfrm>
                <a:off x="1658938" y="241300"/>
                <a:ext cx="7938" cy="3175"/>
              </a:xfrm>
              <a:custGeom>
                <a:gdLst>
                  <a:gd name="T0" fmla="*/ 2147483646 w 2"/>
                  <a:gd name="T1" fmla="*/ 2147483646 h 1"/>
                  <a:gd name="T2" fmla="*/ 2147483646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1" y="1"/>
                    </a:moveTo>
                    <a:cubicBezTo>
                      <a:pt x="2" y="1"/>
                      <a:pt x="0" y="0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4" name="Freeform 646"/>
              <p:cNvSpPr>
                <a:spLocks noChangeArrowheads="1"/>
              </p:cNvSpPr>
              <p:nvPr/>
            </p:nvSpPr>
            <p:spPr bwMode="auto">
              <a:xfrm>
                <a:off x="1662113" y="238125"/>
                <a:ext cx="19050" cy="1"/>
              </a:xfrm>
              <a:custGeom>
                <a:gdLst>
                  <a:gd name="T0" fmla="*/ 0 w 5"/>
                  <a:gd name="T1" fmla="*/ 0 h 1"/>
                  <a:gd name="T2" fmla="*/ 0 w 5"/>
                  <a:gd name="T3" fmla="*/ 0 h 1"/>
                  <a:gd name="T4" fmla="*/ 0 60000 65536"/>
                  <a:gd name="T5" fmla="*/ 0 60000 65536"/>
                  <a:gd name="T6" fmla="*/ 0 w 5"/>
                  <a:gd name="T7" fmla="*/ 0 h 1"/>
                  <a:gd name="T8" fmla="*/ 5 w 5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5" h="1">
                    <a:moveTo>
                      <a:pt x="0" y="0"/>
                    </a:moveTo>
                    <a:cubicBezTo>
                      <a:pt x="5" y="0"/>
                      <a:pt x="0" y="0"/>
                      <a:pt x="0" y="0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5" name="Freeform 647"/>
              <p:cNvSpPr>
                <a:spLocks noChangeArrowheads="1"/>
              </p:cNvSpPr>
              <p:nvPr/>
            </p:nvSpPr>
            <p:spPr bwMode="auto">
              <a:xfrm>
                <a:off x="1662113" y="142875"/>
                <a:ext cx="4763" cy="7938"/>
              </a:xfrm>
              <a:custGeom>
                <a:gdLst>
                  <a:gd name="T0" fmla="*/ 0 w 1"/>
                  <a:gd name="T1" fmla="*/ 2147483646 h 2"/>
                  <a:gd name="T2" fmla="*/ 2147483646 w 1"/>
                  <a:gd name="T3" fmla="*/ 0 h 2"/>
                  <a:gd name="T4" fmla="*/ 0 w 1"/>
                  <a:gd name="T5" fmla="*/ 2147483646 h 2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2"/>
                  <a:gd name="T11" fmla="*/ 1 w 1"/>
                  <a:gd name="T12" fmla="*/ 2 h 2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2">
                    <a:moveTo>
                      <a:pt x="0" y="2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6" name="Freeform 649"/>
              <p:cNvSpPr>
                <a:spLocks noChangeArrowheads="1"/>
              </p:cNvSpPr>
              <p:nvPr/>
            </p:nvSpPr>
            <p:spPr bwMode="auto">
              <a:xfrm>
                <a:off x="1662113" y="147637"/>
                <a:ext cx="4763" cy="3175"/>
              </a:xfrm>
              <a:custGeom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7" name="Freeform 650"/>
              <p:cNvSpPr>
                <a:spLocks noChangeArrowheads="1"/>
              </p:cNvSpPr>
              <p:nvPr/>
            </p:nvSpPr>
            <p:spPr bwMode="auto">
              <a:xfrm>
                <a:off x="1666875" y="165100"/>
                <a:ext cx="3175" cy="7938"/>
              </a:xfrm>
              <a:custGeom>
                <a:gdLst>
                  <a:gd name="T0" fmla="*/ 2147483646 w 1"/>
                  <a:gd name="T1" fmla="*/ 2147483646 h 2"/>
                  <a:gd name="T2" fmla="*/ 2147483646 w 1"/>
                  <a:gd name="T3" fmla="*/ 2147483646 h 2"/>
                  <a:gd name="T4" fmla="*/ 0 60000 65536"/>
                  <a:gd name="T5" fmla="*/ 0 60000 65536"/>
                  <a:gd name="T6" fmla="*/ 0 w 1"/>
                  <a:gd name="T7" fmla="*/ 0 h 2"/>
                  <a:gd name="T8" fmla="*/ 1 w 1"/>
                  <a:gd name="T9" fmla="*/ 2 h 2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2">
                    <a:moveTo>
                      <a:pt x="1" y="2"/>
                    </a:moveTo>
                    <a:cubicBezTo>
                      <a:pt x="0" y="0"/>
                      <a:pt x="0" y="1"/>
                      <a:pt x="1" y="2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8" name="Freeform 651"/>
              <p:cNvSpPr>
                <a:spLocks noChangeArrowheads="1"/>
              </p:cNvSpPr>
              <p:nvPr/>
            </p:nvSpPr>
            <p:spPr bwMode="auto">
              <a:xfrm>
                <a:off x="1666875" y="158750"/>
                <a:ext cx="7938" cy="3175"/>
              </a:xfrm>
              <a:custGeom>
                <a:gdLst>
                  <a:gd name="T0" fmla="*/ 0 w 2"/>
                  <a:gd name="T1" fmla="*/ 2147483646 h 1"/>
                  <a:gd name="T2" fmla="*/ 0 w 2"/>
                  <a:gd name="T3" fmla="*/ 2147483646 h 1"/>
                  <a:gd name="T4" fmla="*/ 0 60000 65536"/>
                  <a:gd name="T5" fmla="*/ 0 60000 65536"/>
                  <a:gd name="T6" fmla="*/ 0 w 2"/>
                  <a:gd name="T7" fmla="*/ 0 h 1"/>
                  <a:gd name="T8" fmla="*/ 2 w 2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2" h="1">
                    <a:moveTo>
                      <a:pt x="0" y="1"/>
                    </a:moveTo>
                    <a:cubicBezTo>
                      <a:pt x="2" y="0"/>
                      <a:pt x="0" y="0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09" name="Freeform 652"/>
              <p:cNvSpPr>
                <a:spLocks noChangeArrowheads="1"/>
              </p:cNvSpPr>
              <p:nvPr/>
            </p:nvSpPr>
            <p:spPr bwMode="auto">
              <a:xfrm>
                <a:off x="1666875" y="169862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1"/>
                      <a:pt x="0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0" name="Freeform 653"/>
              <p:cNvSpPr>
                <a:spLocks noChangeArrowheads="1"/>
              </p:cNvSpPr>
              <p:nvPr/>
            </p:nvSpPr>
            <p:spPr bwMode="auto">
              <a:xfrm>
                <a:off x="1666875" y="173037"/>
                <a:ext cx="3175" cy="4763"/>
              </a:xfrm>
              <a:custGeom>
                <a:gdLst>
                  <a:gd name="T0" fmla="*/ 2147483646 w 1"/>
                  <a:gd name="T1" fmla="*/ 2147483646 h 1"/>
                  <a:gd name="T2" fmla="*/ 2147483646 w 1"/>
                  <a:gd name="T3" fmla="*/ 2147483646 h 1"/>
                  <a:gd name="T4" fmla="*/ 0 60000 65536"/>
                  <a:gd name="T5" fmla="*/ 0 60000 65536"/>
                  <a:gd name="T6" fmla="*/ 0 w 1"/>
                  <a:gd name="T7" fmla="*/ 0 h 1"/>
                  <a:gd name="T8" fmla="*/ 1 w 1"/>
                  <a:gd name="T9" fmla="*/ 1 h 1"/>
                </a:gdLst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1" y="1"/>
                      <a:pt x="1" y="1"/>
                    </a:cubicBezTo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  <p:sp>
            <p:nvSpPr>
              <p:cNvPr id="311" name="Freeform 665"/>
              <p:cNvSpPr>
                <a:spLocks noChangeArrowheads="1"/>
              </p:cNvSpPr>
              <p:nvPr/>
            </p:nvSpPr>
            <p:spPr bwMode="auto">
              <a:xfrm>
                <a:off x="1695450" y="273048"/>
                <a:ext cx="1" cy="3175"/>
              </a:xfrm>
              <a:custGeom>
                <a:gdLst>
                  <a:gd name="T0" fmla="*/ 0 w 1"/>
                  <a:gd name="T1" fmla="*/ 2147483646 h 1"/>
                  <a:gd name="T2" fmla="*/ 0 w 1"/>
                  <a:gd name="T3" fmla="*/ 0 h 1"/>
                  <a:gd name="T4" fmla="*/ 0 w 1"/>
                  <a:gd name="T5" fmla="*/ 2147483646 h 1"/>
                  <a:gd name="T6" fmla="*/ 0 60000 65536"/>
                  <a:gd name="T7" fmla="*/ 0 60000 65536"/>
                  <a:gd name="T8" fmla="*/ 0 60000 65536"/>
                  <a:gd name="T9" fmla="*/ 0 w 1"/>
                  <a:gd name="T10" fmla="*/ 0 h 1"/>
                  <a:gd name="T11" fmla="*/ 1 w 1"/>
                  <a:gd name="T12" fmla="*/ 1 h 1"/>
                </a:gdLst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1"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solidFill>
                <a:srgbClr val="26262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312" name="Freeform 304"/>
          <p:cNvSpPr>
            <a:spLocks noChangeArrowheads="1"/>
          </p:cNvSpPr>
          <p:nvPr/>
        </p:nvSpPr>
        <p:spPr bwMode="auto">
          <a:xfrm>
            <a:off x="8458200" y="3793443"/>
            <a:ext cx="139700" cy="139700"/>
          </a:xfrm>
          <a:custGeom>
            <a:gdLst>
              <a:gd name="T0" fmla="*/ 2147483646 w 29"/>
              <a:gd name="T1" fmla="*/ 2147483646 h 29"/>
              <a:gd name="T2" fmla="*/ 2147483646 w 29"/>
              <a:gd name="T3" fmla="*/ 2147483646 h 29"/>
              <a:gd name="T4" fmla="*/ 2147483646 w 29"/>
              <a:gd name="T5" fmla="*/ 2147483646 h 29"/>
              <a:gd name="T6" fmla="*/ 2147483646 w 29"/>
              <a:gd name="T7" fmla="*/ 2147483646 h 29"/>
              <a:gd name="T8" fmla="*/ 2147483646 w 29"/>
              <a:gd name="T9" fmla="*/ 2147483646 h 29"/>
              <a:gd name="T10" fmla="*/ 2147483646 w 29"/>
              <a:gd name="T11" fmla="*/ 2147483646 h 29"/>
              <a:gd name="T12" fmla="*/ 2147483646 w 29"/>
              <a:gd name="T13" fmla="*/ 2147483646 h 29"/>
              <a:gd name="T14" fmla="*/ 2147483646 w 29"/>
              <a:gd name="T15" fmla="*/ 2147483646 h 29"/>
              <a:gd name="T16" fmla="*/ 2147483646 w 29"/>
              <a:gd name="T17" fmla="*/ 2147483646 h 29"/>
              <a:gd name="T18" fmla="*/ 2147483646 w 29"/>
              <a:gd name="T19" fmla="*/ 2147483646 h 29"/>
              <a:gd name="T20" fmla="*/ 2147483646 w 29"/>
              <a:gd name="T21" fmla="*/ 2147483646 h 29"/>
              <a:gd name="T22" fmla="*/ 2147483646 w 29"/>
              <a:gd name="T23" fmla="*/ 2147483646 h 29"/>
              <a:gd name="T24" fmla="*/ 2147483646 w 29"/>
              <a:gd name="T25" fmla="*/ 2147483646 h 29"/>
              <a:gd name="T26" fmla="*/ 2147483646 w 29"/>
              <a:gd name="T27" fmla="*/ 2147483646 h 29"/>
              <a:gd name="T28" fmla="*/ 2147483646 w 29"/>
              <a:gd name="T29" fmla="*/ 0 h 29"/>
              <a:gd name="T30" fmla="*/ 2147483646 w 29"/>
              <a:gd name="T31" fmla="*/ 0 h 29"/>
              <a:gd name="T32" fmla="*/ 2147483646 w 29"/>
              <a:gd name="T33" fmla="*/ 0 h 29"/>
              <a:gd name="T34" fmla="*/ 2147483646 w 29"/>
              <a:gd name="T35" fmla="*/ 2147483646 h 29"/>
              <a:gd name="T36" fmla="*/ 2147483646 w 29"/>
              <a:gd name="T37" fmla="*/ 2147483646 h 29"/>
              <a:gd name="T38" fmla="*/ 2147483646 w 29"/>
              <a:gd name="T39" fmla="*/ 2147483646 h 29"/>
              <a:gd name="T40" fmla="*/ 2147483646 w 29"/>
              <a:gd name="T41" fmla="*/ 2147483646 h 29"/>
              <a:gd name="T42" fmla="*/ 2147483646 w 29"/>
              <a:gd name="T43" fmla="*/ 2147483646 h 29"/>
              <a:gd name="T44" fmla="*/ 2147483646 w 29"/>
              <a:gd name="T45" fmla="*/ 2147483646 h 29"/>
              <a:gd name="T46" fmla="*/ 2147483646 w 29"/>
              <a:gd name="T47" fmla="*/ 2147483646 h 29"/>
              <a:gd name="T48" fmla="*/ 2147483646 w 29"/>
              <a:gd name="T49" fmla="*/ 2147483646 h 29"/>
              <a:gd name="T50" fmla="*/ 2147483646 w 29"/>
              <a:gd name="T51" fmla="*/ 2147483646 h 29"/>
              <a:gd name="T52" fmla="*/ 2147483646 w 29"/>
              <a:gd name="T53" fmla="*/ 2147483646 h 29"/>
              <a:gd name="T54" fmla="*/ 2147483646 w 29"/>
              <a:gd name="T55" fmla="*/ 2147483646 h 29"/>
              <a:gd name="T56" fmla="*/ 2147483646 w 29"/>
              <a:gd name="T57" fmla="*/ 2147483646 h 29"/>
              <a:gd name="T58" fmla="*/ 2147483646 w 29"/>
              <a:gd name="T59" fmla="*/ 2147483646 h 29"/>
              <a:gd name="T60" fmla="*/ 2147483646 w 29"/>
              <a:gd name="T61" fmla="*/ 2147483646 h 29"/>
              <a:gd name="T62" fmla="*/ 2147483646 w 29"/>
              <a:gd name="T63" fmla="*/ 2147483646 h 29"/>
              <a:gd name="T64" fmla="*/ 2147483646 w 29"/>
              <a:gd name="T65" fmla="*/ 2147483646 h 29"/>
              <a:gd name="T66" fmla="*/ 2147483646 w 29"/>
              <a:gd name="T67" fmla="*/ 2147483646 h 29"/>
              <a:gd name="T68" fmla="*/ 2147483646 w 29"/>
              <a:gd name="T69" fmla="*/ 2147483646 h 29"/>
              <a:gd name="T70" fmla="*/ 2147483646 w 29"/>
              <a:gd name="T71" fmla="*/ 2147483646 h 29"/>
              <a:gd name="T72" fmla="*/ 2147483646 w 29"/>
              <a:gd name="T73" fmla="*/ 2147483646 h 29"/>
              <a:gd name="T74" fmla="*/ 2147483646 w 29"/>
              <a:gd name="T75" fmla="*/ 2147483646 h 29"/>
              <a:gd name="T76" fmla="*/ 2147483646 w 29"/>
              <a:gd name="T77" fmla="*/ 2147483646 h 29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w 29"/>
              <a:gd name="T118" fmla="*/ 0 h 29"/>
              <a:gd name="T119" fmla="*/ 29 w 29"/>
              <a:gd name="T120" fmla="*/ 29 h 29"/>
            </a:gdLst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T117" t="T118" r="T119" b="T120"/>
            <a:pathLst>
              <a:path w="28" h="28">
                <a:moveTo>
                  <a:pt x="22" y="25"/>
                </a:moveTo>
                <a:cubicBezTo>
                  <a:pt x="22" y="24"/>
                  <a:pt x="22" y="24"/>
                  <a:pt x="23" y="23"/>
                </a:cubicBezTo>
                <a:cubicBezTo>
                  <a:pt x="23" y="24"/>
                  <a:pt x="23" y="24"/>
                  <a:pt x="24" y="24"/>
                </a:cubicBezTo>
                <a:cubicBezTo>
                  <a:pt x="24" y="23"/>
                  <a:pt x="24" y="23"/>
                  <a:pt x="24" y="22"/>
                </a:cubicBezTo>
                <a:cubicBezTo>
                  <a:pt x="24" y="22"/>
                  <a:pt x="25" y="23"/>
                  <a:pt x="25" y="22"/>
                </a:cubicBezTo>
                <a:cubicBezTo>
                  <a:pt x="25" y="21"/>
                  <a:pt x="26" y="21"/>
                  <a:pt x="26" y="20"/>
                </a:cubicBezTo>
                <a:cubicBezTo>
                  <a:pt x="26" y="19"/>
                  <a:pt x="27" y="20"/>
                  <a:pt x="27" y="20"/>
                </a:cubicBezTo>
                <a:cubicBezTo>
                  <a:pt x="28" y="19"/>
                  <a:pt x="27" y="19"/>
                  <a:pt x="27" y="18"/>
                </a:cubicBezTo>
                <a:cubicBezTo>
                  <a:pt x="27" y="17"/>
                  <a:pt x="27" y="17"/>
                  <a:pt x="27" y="17"/>
                </a:cubicBezTo>
                <a:cubicBezTo>
                  <a:pt x="27" y="16"/>
                  <a:pt x="28" y="17"/>
                  <a:pt x="28" y="17"/>
                </a:cubicBezTo>
                <a:cubicBezTo>
                  <a:pt x="28" y="16"/>
                  <a:pt x="28" y="15"/>
                  <a:pt x="28" y="15"/>
                </a:cubicBezTo>
                <a:cubicBezTo>
                  <a:pt x="28" y="14"/>
                  <a:pt x="29" y="14"/>
                  <a:pt x="29" y="14"/>
                </a:cubicBezTo>
                <a:cubicBezTo>
                  <a:pt x="29" y="13"/>
                  <a:pt x="28" y="14"/>
                  <a:pt x="28" y="13"/>
                </a:cubicBezTo>
                <a:cubicBezTo>
                  <a:pt x="28" y="13"/>
                  <a:pt x="28" y="13"/>
                  <a:pt x="28" y="12"/>
                </a:cubicBezTo>
                <a:cubicBezTo>
                  <a:pt x="28" y="12"/>
                  <a:pt x="27" y="12"/>
                  <a:pt x="27" y="11"/>
                </a:cubicBezTo>
                <a:cubicBezTo>
                  <a:pt x="27" y="10"/>
                  <a:pt x="28" y="10"/>
                  <a:pt x="28" y="10"/>
                </a:cubicBezTo>
                <a:cubicBezTo>
                  <a:pt x="28" y="9"/>
                  <a:pt x="28" y="10"/>
                  <a:pt x="27" y="10"/>
                </a:cubicBezTo>
                <a:cubicBezTo>
                  <a:pt x="27" y="9"/>
                  <a:pt x="27" y="9"/>
                  <a:pt x="27" y="8"/>
                </a:cubicBezTo>
                <a:cubicBezTo>
                  <a:pt x="27" y="8"/>
                  <a:pt x="27" y="8"/>
                  <a:pt x="27" y="7"/>
                </a:cubicBezTo>
                <a:cubicBezTo>
                  <a:pt x="27" y="7"/>
                  <a:pt x="27" y="7"/>
                  <a:pt x="26" y="7"/>
                </a:cubicBezTo>
                <a:cubicBezTo>
                  <a:pt x="26" y="7"/>
                  <a:pt x="26" y="6"/>
                  <a:pt x="26" y="5"/>
                </a:cubicBezTo>
                <a:cubicBezTo>
                  <a:pt x="26" y="5"/>
                  <a:pt x="25" y="6"/>
                  <a:pt x="25" y="5"/>
                </a:cubicBezTo>
                <a:cubicBezTo>
                  <a:pt x="24" y="4"/>
                  <a:pt x="24" y="4"/>
                  <a:pt x="24" y="4"/>
                </a:cubicBezTo>
                <a:cubicBezTo>
                  <a:pt x="24" y="4"/>
                  <a:pt x="24" y="3"/>
                  <a:pt x="24" y="3"/>
                </a:cubicBezTo>
                <a:cubicBezTo>
                  <a:pt x="23" y="3"/>
                  <a:pt x="23" y="3"/>
                  <a:pt x="23" y="3"/>
                </a:cubicBezTo>
                <a:cubicBezTo>
                  <a:pt x="22" y="3"/>
                  <a:pt x="22" y="2"/>
                  <a:pt x="22" y="2"/>
                </a:cubicBezTo>
                <a:cubicBezTo>
                  <a:pt x="22" y="2"/>
                  <a:pt x="21" y="2"/>
                  <a:pt x="21" y="2"/>
                </a:cubicBezTo>
                <a:cubicBezTo>
                  <a:pt x="20" y="2"/>
                  <a:pt x="20" y="1"/>
                  <a:pt x="20" y="1"/>
                </a:cubicBezTo>
                <a:cubicBezTo>
                  <a:pt x="19" y="1"/>
                  <a:pt x="18" y="0"/>
                  <a:pt x="17" y="1"/>
                </a:cubicBezTo>
                <a:cubicBezTo>
                  <a:pt x="17" y="1"/>
                  <a:pt x="17" y="0"/>
                  <a:pt x="16" y="0"/>
                </a:cubicBezTo>
                <a:cubicBezTo>
                  <a:pt x="16" y="0"/>
                  <a:pt x="15" y="0"/>
                  <a:pt x="15" y="0"/>
                </a:cubicBezTo>
                <a:cubicBezTo>
                  <a:pt x="15" y="0"/>
                  <a:pt x="14" y="0"/>
                  <a:pt x="14" y="0"/>
                </a:cubicBezTo>
                <a:cubicBezTo>
                  <a:pt x="14" y="1"/>
                  <a:pt x="13" y="0"/>
                  <a:pt x="12" y="0"/>
                </a:cubicBezTo>
                <a:cubicBezTo>
                  <a:pt x="12" y="0"/>
                  <a:pt x="12" y="0"/>
                  <a:pt x="12" y="0"/>
                </a:cubicBezTo>
                <a:cubicBezTo>
                  <a:pt x="11" y="1"/>
                  <a:pt x="11" y="0"/>
                  <a:pt x="10" y="0"/>
                </a:cubicBezTo>
                <a:cubicBezTo>
                  <a:pt x="10" y="0"/>
                  <a:pt x="10" y="1"/>
                  <a:pt x="10" y="1"/>
                </a:cubicBezTo>
                <a:cubicBezTo>
                  <a:pt x="9" y="1"/>
                  <a:pt x="9" y="1"/>
                  <a:pt x="8" y="1"/>
                </a:cubicBezTo>
                <a:cubicBezTo>
                  <a:pt x="8" y="1"/>
                  <a:pt x="8" y="1"/>
                  <a:pt x="8" y="1"/>
                </a:cubicBezTo>
                <a:cubicBezTo>
                  <a:pt x="8" y="2"/>
                  <a:pt x="7" y="2"/>
                  <a:pt x="7" y="2"/>
                </a:cubicBezTo>
                <a:cubicBezTo>
                  <a:pt x="7" y="3"/>
                  <a:pt x="6" y="2"/>
                  <a:pt x="6" y="3"/>
                </a:cubicBezTo>
                <a:cubicBezTo>
                  <a:pt x="6" y="3"/>
                  <a:pt x="6" y="3"/>
                  <a:pt x="6" y="3"/>
                </a:cubicBezTo>
                <a:cubicBezTo>
                  <a:pt x="6" y="4"/>
                  <a:pt x="5" y="4"/>
                  <a:pt x="4" y="5"/>
                </a:cubicBezTo>
                <a:cubicBezTo>
                  <a:pt x="4" y="5"/>
                  <a:pt x="3" y="4"/>
                  <a:pt x="2" y="5"/>
                </a:cubicBezTo>
                <a:cubicBezTo>
                  <a:pt x="2" y="5"/>
                  <a:pt x="3" y="5"/>
                  <a:pt x="3" y="6"/>
                </a:cubicBezTo>
                <a:cubicBezTo>
                  <a:pt x="4" y="6"/>
                  <a:pt x="3" y="7"/>
                  <a:pt x="3" y="7"/>
                </a:cubicBezTo>
                <a:cubicBezTo>
                  <a:pt x="2" y="8"/>
                  <a:pt x="2" y="9"/>
                  <a:pt x="2" y="10"/>
                </a:cubicBezTo>
                <a:cubicBezTo>
                  <a:pt x="1" y="10"/>
                  <a:pt x="0" y="9"/>
                  <a:pt x="0" y="10"/>
                </a:cubicBezTo>
                <a:cubicBezTo>
                  <a:pt x="0" y="11"/>
                  <a:pt x="1" y="10"/>
                  <a:pt x="2" y="11"/>
                </a:cubicBezTo>
                <a:cubicBezTo>
                  <a:pt x="2" y="11"/>
                  <a:pt x="2" y="11"/>
                  <a:pt x="2" y="12"/>
                </a:cubicBezTo>
                <a:cubicBezTo>
                  <a:pt x="2" y="12"/>
                  <a:pt x="1" y="13"/>
                  <a:pt x="1" y="14"/>
                </a:cubicBezTo>
                <a:cubicBezTo>
                  <a:pt x="1" y="14"/>
                  <a:pt x="2" y="14"/>
                  <a:pt x="2" y="15"/>
                </a:cubicBezTo>
                <a:cubicBezTo>
                  <a:pt x="2" y="16"/>
                  <a:pt x="0" y="16"/>
                  <a:pt x="1" y="17"/>
                </a:cubicBezTo>
                <a:cubicBezTo>
                  <a:pt x="1" y="17"/>
                  <a:pt x="2" y="17"/>
                  <a:pt x="2" y="17"/>
                </a:cubicBezTo>
                <a:cubicBezTo>
                  <a:pt x="3" y="18"/>
                  <a:pt x="1" y="18"/>
                  <a:pt x="1" y="19"/>
                </a:cubicBezTo>
                <a:cubicBezTo>
                  <a:pt x="1" y="19"/>
                  <a:pt x="2" y="18"/>
                  <a:pt x="2" y="18"/>
                </a:cubicBezTo>
                <a:cubicBezTo>
                  <a:pt x="3" y="18"/>
                  <a:pt x="3" y="19"/>
                  <a:pt x="3" y="20"/>
                </a:cubicBezTo>
                <a:cubicBezTo>
                  <a:pt x="3" y="20"/>
                  <a:pt x="4" y="21"/>
                  <a:pt x="3" y="21"/>
                </a:cubicBezTo>
                <a:cubicBezTo>
                  <a:pt x="3" y="21"/>
                  <a:pt x="3" y="22"/>
                  <a:pt x="3" y="22"/>
                </a:cubicBezTo>
                <a:cubicBezTo>
                  <a:pt x="4" y="22"/>
                  <a:pt x="4" y="22"/>
                  <a:pt x="5" y="22"/>
                </a:cubicBezTo>
                <a:cubicBezTo>
                  <a:pt x="5" y="22"/>
                  <a:pt x="5" y="22"/>
                  <a:pt x="6" y="23"/>
                </a:cubicBezTo>
                <a:cubicBezTo>
                  <a:pt x="6" y="23"/>
                  <a:pt x="5" y="23"/>
                  <a:pt x="5" y="24"/>
                </a:cubicBezTo>
                <a:cubicBezTo>
                  <a:pt x="5" y="25"/>
                  <a:pt x="6" y="23"/>
                  <a:pt x="7" y="24"/>
                </a:cubicBezTo>
                <a:cubicBezTo>
                  <a:pt x="7" y="24"/>
                  <a:pt x="7" y="25"/>
                  <a:pt x="6" y="25"/>
                </a:cubicBezTo>
                <a:cubicBezTo>
                  <a:pt x="6" y="25"/>
                  <a:pt x="6" y="25"/>
                  <a:pt x="6" y="25"/>
                </a:cubicBezTo>
                <a:cubicBezTo>
                  <a:pt x="7" y="26"/>
                  <a:pt x="7" y="25"/>
                  <a:pt x="7" y="25"/>
                </a:cubicBezTo>
                <a:cubicBezTo>
                  <a:pt x="8" y="25"/>
                  <a:pt x="8" y="25"/>
                  <a:pt x="8" y="26"/>
                </a:cubicBezTo>
                <a:cubicBezTo>
                  <a:pt x="9" y="25"/>
                  <a:pt x="10" y="25"/>
                  <a:pt x="11" y="25"/>
                </a:cubicBezTo>
                <a:cubicBezTo>
                  <a:pt x="12" y="26"/>
                  <a:pt x="12" y="26"/>
                  <a:pt x="12" y="27"/>
                </a:cubicBezTo>
                <a:cubicBezTo>
                  <a:pt x="12" y="27"/>
                  <a:pt x="12" y="27"/>
                  <a:pt x="12" y="27"/>
                </a:cubicBezTo>
                <a:cubicBezTo>
                  <a:pt x="14" y="26"/>
                  <a:pt x="12" y="28"/>
                  <a:pt x="13" y="29"/>
                </a:cubicBezTo>
                <a:cubicBezTo>
                  <a:pt x="13" y="28"/>
                  <a:pt x="13" y="27"/>
                  <a:pt x="14" y="27"/>
                </a:cubicBezTo>
                <a:cubicBezTo>
                  <a:pt x="14" y="26"/>
                  <a:pt x="15" y="26"/>
                  <a:pt x="15" y="26"/>
                </a:cubicBezTo>
                <a:cubicBezTo>
                  <a:pt x="16" y="26"/>
                  <a:pt x="16" y="27"/>
                  <a:pt x="16" y="27"/>
                </a:cubicBezTo>
                <a:cubicBezTo>
                  <a:pt x="17" y="27"/>
                  <a:pt x="17" y="26"/>
                  <a:pt x="17" y="26"/>
                </a:cubicBezTo>
                <a:cubicBezTo>
                  <a:pt x="18" y="25"/>
                  <a:pt x="18" y="27"/>
                  <a:pt x="18" y="27"/>
                </a:cubicBezTo>
                <a:cubicBezTo>
                  <a:pt x="19" y="27"/>
                  <a:pt x="19" y="26"/>
                  <a:pt x="19" y="25"/>
                </a:cubicBezTo>
                <a:cubicBezTo>
                  <a:pt x="19" y="25"/>
                  <a:pt x="20" y="25"/>
                  <a:pt x="20" y="25"/>
                </a:cubicBezTo>
                <a:cubicBezTo>
                  <a:pt x="21" y="25"/>
                  <a:pt x="21" y="26"/>
                  <a:pt x="22" y="26"/>
                </a:cubicBezTo>
                <a:cubicBezTo>
                  <a:pt x="22" y="26"/>
                  <a:pt x="22" y="25"/>
                  <a:pt x="22" y="25"/>
                </a:cubicBezTo>
                <a:close/>
              </a:path>
            </a:pathLst>
          </a:custGeom>
          <a:solidFill>
            <a:srgbClr val="262626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13" name="文本框 702"/>
          <p:cNvSpPr>
            <a:spLocks noChangeArrowheads="1"/>
          </p:cNvSpPr>
          <p:nvPr/>
        </p:nvSpPr>
        <p:spPr bwMode="auto">
          <a:xfrm>
            <a:off x="2263775" y="4315730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请输入标题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14" name="矩形 16"/>
          <p:cNvSpPr>
            <a:spLocks noChangeArrowheads="1"/>
          </p:cNvSpPr>
          <p:nvPr/>
        </p:nvSpPr>
        <p:spPr bwMode="auto">
          <a:xfrm rot="19649612">
            <a:off x="2178182" y="2806524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请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15" name="矩形 18"/>
          <p:cNvSpPr>
            <a:spLocks noChangeArrowheads="1"/>
          </p:cNvSpPr>
          <p:nvPr/>
        </p:nvSpPr>
        <p:spPr bwMode="auto">
          <a:xfrm rot="20297588">
            <a:off x="2634588" y="2573956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16" name="矩形 20"/>
          <p:cNvSpPr>
            <a:spLocks noChangeArrowheads="1"/>
          </p:cNvSpPr>
          <p:nvPr/>
        </p:nvSpPr>
        <p:spPr bwMode="auto">
          <a:xfrm>
            <a:off x="3146425" y="2439305"/>
            <a:ext cx="6062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入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17" name="矩形 22"/>
          <p:cNvSpPr>
            <a:spLocks noChangeArrowheads="1"/>
          </p:cNvSpPr>
          <p:nvPr/>
        </p:nvSpPr>
        <p:spPr bwMode="auto">
          <a:xfrm rot="2206015">
            <a:off x="3619632" y="2570781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标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18" name="矩形 24"/>
          <p:cNvSpPr>
            <a:spLocks noChangeArrowheads="1"/>
          </p:cNvSpPr>
          <p:nvPr/>
        </p:nvSpPr>
        <p:spPr bwMode="auto">
          <a:xfrm rot="2984935">
            <a:off x="4074319" y="2862374"/>
            <a:ext cx="5873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题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19" name="矩形 713"/>
          <p:cNvSpPr>
            <a:spLocks noChangeArrowheads="1"/>
          </p:cNvSpPr>
          <p:nvPr/>
        </p:nvSpPr>
        <p:spPr bwMode="auto">
          <a:xfrm rot="19649612">
            <a:off x="7300250" y="2850181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请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20" name="矩形 714"/>
          <p:cNvSpPr>
            <a:spLocks noChangeArrowheads="1"/>
          </p:cNvSpPr>
          <p:nvPr/>
        </p:nvSpPr>
        <p:spPr bwMode="auto">
          <a:xfrm rot="20297588">
            <a:off x="7756657" y="2617611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输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21" name="矩形 715"/>
          <p:cNvSpPr>
            <a:spLocks noChangeArrowheads="1"/>
          </p:cNvSpPr>
          <p:nvPr/>
        </p:nvSpPr>
        <p:spPr bwMode="auto">
          <a:xfrm>
            <a:off x="8267700" y="2483755"/>
            <a:ext cx="60625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入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22" name="矩形 716"/>
          <p:cNvSpPr>
            <a:spLocks noChangeArrowheads="1"/>
          </p:cNvSpPr>
          <p:nvPr/>
        </p:nvSpPr>
        <p:spPr bwMode="auto">
          <a:xfrm rot="2206015">
            <a:off x="8740907" y="2613643"/>
            <a:ext cx="59663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标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23" name="矩形 717"/>
          <p:cNvSpPr>
            <a:spLocks noChangeArrowheads="1"/>
          </p:cNvSpPr>
          <p:nvPr/>
        </p:nvSpPr>
        <p:spPr bwMode="auto">
          <a:xfrm rot="2984935">
            <a:off x="9196388" y="2906030"/>
            <a:ext cx="585788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题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24" name="文本框 718"/>
          <p:cNvSpPr>
            <a:spLocks noChangeArrowheads="1"/>
          </p:cNvSpPr>
          <p:nvPr/>
        </p:nvSpPr>
        <p:spPr bwMode="auto">
          <a:xfrm>
            <a:off x="7392988" y="4258580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3600" b="1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请输入标题</a:t>
            </a:r>
            <a:endParaRPr kumimoji="0" lang="zh-CN" altLang="en-US" sz="3600" b="1" i="0" u="none" strike="noStrike" kern="1200" cap="none" spc="0" normalizeH="0" baseline="0" noProof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25" name="文本框 719"/>
          <p:cNvSpPr>
            <a:spLocks noChangeArrowheads="1"/>
          </p:cNvSpPr>
          <p:nvPr/>
        </p:nvSpPr>
        <p:spPr bwMode="auto">
          <a:xfrm>
            <a:off x="2363788" y="4941205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请输入标题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26" name="文本框 720"/>
          <p:cNvSpPr>
            <a:spLocks noChangeArrowheads="1"/>
          </p:cNvSpPr>
          <p:nvPr/>
        </p:nvSpPr>
        <p:spPr bwMode="auto">
          <a:xfrm>
            <a:off x="7466013" y="4884055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请输入标题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27" name="文本框 721"/>
          <p:cNvSpPr>
            <a:spLocks noChangeArrowheads="1"/>
          </p:cNvSpPr>
          <p:nvPr/>
        </p:nvSpPr>
        <p:spPr bwMode="auto">
          <a:xfrm>
            <a:off x="7466013" y="5349193"/>
            <a:ext cx="25590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请输入标题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28" name="文本框 722"/>
          <p:cNvSpPr>
            <a:spLocks noChangeArrowheads="1"/>
          </p:cNvSpPr>
          <p:nvPr/>
        </p:nvSpPr>
        <p:spPr bwMode="auto">
          <a:xfrm>
            <a:off x="2395538" y="5406343"/>
            <a:ext cx="25590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umimoji="1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sym typeface="Calibri" panose="020f0502020204030204" pitchFamily="34" charset="0"/>
              </a:defRPr>
            </a:lvl9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srgbClr val="2E2E2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请输入标题</a:t>
            </a:r>
            <a:endParaRPr kumimoji="0" lang="zh-CN" altLang="en-US" sz="2800" b="1" i="0" u="none" strike="noStrike" kern="1200" cap="none" spc="0" normalizeH="0" baseline="0" noProof="0">
              <a:ln>
                <a:noFill/>
              </a:ln>
              <a:solidFill>
                <a:srgbClr val="2E2E2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29" name="矩形 328"/>
          <p:cNvSpPr/>
          <p:nvPr>
            <p:custDataLst>
              <p:tags r:id="rId6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">
                                      <p:cBhvr>
                                        <p:cTn id="14" dur="1000"/>
                                        <p:tgtEl>
                                          <p:spTgt spid="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700"/>
                            </p:stCondLst>
                            <p:childTnLst>
                              <p:par>
                                <p:cTn id="16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7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750" fill="hold"/>
                                        <p:tgtEl>
                                          <p:spTgt spid="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7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750" fill="hold"/>
                                        <p:tgtEl>
                                          <p:spTgt spid="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 nodeType="afterGroup">
                            <p:stCondLst>
                              <p:cond delay="3050"/>
                            </p:stCondLst>
                            <p:childTnLst>
                              <p:par>
                                <p:cTn id="37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7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750" fill="hold"/>
                                        <p:tgtEl>
                                          <p:spTgt spid="3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750" fill="hold"/>
                                        <p:tgtEl>
                                          <p:spTgt spid="3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3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 nodeType="afterGroup">
                            <p:stCondLst>
                              <p:cond delay="4400"/>
                            </p:stCondLst>
                            <p:childTnLst>
                              <p:par>
                                <p:cTn id="58" presetID="2" presetClass="entr" presetSubtype="8" accel="38000" decel="4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7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750" fill="hold"/>
                                        <p:tgtEl>
                                          <p:spTgt spid="3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2" presetClass="entr" presetSubtype="8" accel="38000" decel="48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7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750" fill="hold"/>
                                        <p:tgtEl>
                                          <p:spTgt spid="3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2" presetClass="entr" presetSubtype="8" accel="38000" decel="48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750" fill="hold"/>
                                        <p:tgtEl>
                                          <p:spTgt spid="3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5650"/>
                            </p:stCondLst>
                            <p:childTnLst>
                              <p:par>
                                <p:cTn id="71" presetID="2" presetClass="entr" presetSubtype="2" accel="38000" decel="48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7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750" fill="hold"/>
                                        <p:tgtEl>
                                          <p:spTgt spid="3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accel="38000" decel="4800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750" fill="hold"/>
                                        <p:tgtEl>
                                          <p:spTgt spid="3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accel="38000" decel="4800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750" fill="hold"/>
                                        <p:tgtEl>
                                          <p:spTgt spid="3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 nodeType="afterGroup">
                            <p:stCondLst>
                              <p:cond delay="6900"/>
                            </p:stCondLst>
                            <p:childTnLst>
                              <p:par>
                                <p:cTn id="84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3" grpId="0"/>
      <p:bldP spid="314" grpId="0"/>
      <p:bldP spid="315" grpId="0"/>
      <p:bldP spid="316" grpId="0"/>
      <p:bldP spid="317" grpId="0"/>
      <p:bldP spid="318" grpId="0"/>
      <p:bldP spid="319" grpId="0"/>
      <p:bldP spid="320" grpId="0"/>
      <p:bldP spid="321" grpId="0"/>
      <p:bldP spid="322" grpId="0"/>
      <p:bldP spid="323" grpId="0"/>
      <p:bldP spid="324" grpId="0"/>
      <p:bldP spid="325" grpId="0"/>
      <p:bldP spid="326" grpId="0"/>
      <p:bldP spid="327" grpId="0"/>
      <p:bldP spid="328" grpId="0"/>
      <p:bldP spid="32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" name="图片 40"/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 rot="17357684">
            <a:off x="1335603" y="2792528"/>
            <a:ext cx="3850236" cy="1745801"/>
          </a:xfrm>
          <a:prstGeom prst="rect">
            <a:avLst/>
          </a:prstGeom>
        </p:spPr>
      </p:pic>
      <p:graphicFrame>
        <p:nvGraphicFramePr>
          <p:cNvPr id="42" name="图表 41"/>
          <p:cNvGraphicFramePr/>
          <p:nvPr/>
        </p:nvGraphicFramePr>
        <p:xfrm>
          <a:off x="197549" y="1801897"/>
          <a:ext cx="6118772" cy="4079182"/>
        </p:xfrm>
        <a:graphic>
          <a:graphicData uri="http://schemas.openxmlformats.org/drawingml/2006/chart">
            <c:chart xmlns:c="http://schemas.openxmlformats.org/drawingml/2006/chart" r:id="rId7"/>
          </a:graphicData>
        </a:graphic>
      </p:graphicFrame>
      <p:pic>
        <p:nvPicPr>
          <p:cNvPr id="43" name="图片 42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0387" y="2059027"/>
            <a:ext cx="575188" cy="286719"/>
          </a:xfrm>
          <a:prstGeom prst="rect">
            <a:avLst/>
          </a:prstGeom>
        </p:spPr>
      </p:pic>
      <p:pic>
        <p:nvPicPr>
          <p:cNvPr id="44" name="图片 43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0387" y="2910365"/>
            <a:ext cx="575188" cy="286719"/>
          </a:xfrm>
          <a:prstGeom prst="rect">
            <a:avLst/>
          </a:prstGeom>
        </p:spPr>
      </p:pic>
      <p:pic>
        <p:nvPicPr>
          <p:cNvPr id="45" name="图片 44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0387" y="3728491"/>
            <a:ext cx="575188" cy="286719"/>
          </a:xfrm>
          <a:prstGeom prst="rect">
            <a:avLst/>
          </a:prstGeom>
        </p:spPr>
      </p:pic>
      <p:pic>
        <p:nvPicPr>
          <p:cNvPr id="46" name="图片 45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0387" y="4595594"/>
            <a:ext cx="575188" cy="286719"/>
          </a:xfrm>
          <a:prstGeom prst="rect">
            <a:avLst/>
          </a:prstGeom>
        </p:spPr>
      </p:pic>
      <p:pic>
        <p:nvPicPr>
          <p:cNvPr id="47" name="图片 46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330387" y="5436829"/>
            <a:ext cx="575188" cy="286719"/>
          </a:xfrm>
          <a:prstGeom prst="rect">
            <a:avLst/>
          </a:prstGeom>
        </p:spPr>
      </p:pic>
      <p:sp>
        <p:nvSpPr>
          <p:cNvPr id="48" name="文本框 47"/>
          <p:cNvSpPr txBox="1"/>
          <p:nvPr/>
        </p:nvSpPr>
        <p:spPr>
          <a:xfrm>
            <a:off x="7078703" y="1971553"/>
            <a:ext cx="41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 冲 ， 而 用 之 或 不 盈 。渊 兮 ， 似 万 物 之 宗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﹔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湛 兮 ， 似 或 存 。吾 不 知 谁 之 子 ， 象 帝 之 先 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7078703" y="2822891"/>
            <a:ext cx="41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 冲 ， 而 用 之 或 不 盈 。渊 兮 ， 似 万 物 之 宗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﹔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湛 兮 ， 似 或 存 。吾 不 知 谁 之 子 ， 象 帝 之 先 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7078703" y="3641017"/>
            <a:ext cx="41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 冲 ， 而 用 之 或 不 盈 。渊 兮 ， 似 万 物 之 宗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﹔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湛 兮 ， 似 或 存 。吾 不 知 谁 之 子 ， 象 帝 之 先 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7078703" y="4508120"/>
            <a:ext cx="41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 冲 ， 而 用 之 或 不 盈 。渊 兮 ， 似 万 物 之 宗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﹔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湛 兮 ， 似 或 存 。吾 不 知 谁 之 子 ， 象 帝 之 先 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7078703" y="5349355"/>
            <a:ext cx="414633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 冲 ， 而 用 之 或 不 盈 。渊 兮 ， 似 万 物 之 宗 </a:t>
            </a:r>
            <a:r>
              <a:rPr kumimoji="0" lang="en-US" altLang="zh-C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﹔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湛 兮 ， 似 或 存 。吾 不 知 谁 之 子 ， 象 帝 之 先 。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>
            <p:custDataLst>
              <p:tags r:id="rId9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3759142" y="2796593"/>
            <a:ext cx="5109091" cy="1492939"/>
            <a:chOff x="176131" y="3237069"/>
            <a:chExt cx="5109091" cy="1492939"/>
          </a:xfrm>
        </p:grpSpPr>
        <p:sp>
          <p:nvSpPr>
            <p:cNvPr id="50" name="文本框 49"/>
            <p:cNvSpPr txBox="1"/>
            <p:nvPr/>
          </p:nvSpPr>
          <p:spPr>
            <a:xfrm>
              <a:off x="1278998" y="4360676"/>
              <a:ext cx="29033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all" spc="0" normalizeH="0" baseline="0" noProof="0">
                  <a:ln>
                    <a:noFill/>
                  </a:ln>
                  <a:solidFill>
                    <a:srgbClr val="44546A">
                      <a:lumMod val="50000"/>
                    </a:srgb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Microsoft JhengHei Light" panose="020b0304030504040204" pitchFamily="34" charset="-122"/>
                </a:rPr>
                <a:t>THE Scenery DESIGN</a:t>
              </a:r>
              <a:endParaRPr kumimoji="0" lang="zh-CN" altLang="en-US" sz="1800" b="0" i="0" u="none" strike="noStrike" kern="1200" cap="all" spc="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1" name="文本框 12"/>
            <p:cNvSpPr txBox="1"/>
            <p:nvPr/>
          </p:nvSpPr>
          <p:spPr>
            <a:xfrm>
              <a:off x="176131" y="3237069"/>
              <a:ext cx="510909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Microsoft JhengHei Light" panose="020b0304030504040204" pitchFamily="34" charset="-122"/>
                </a:rPr>
                <a:t>点击加入你的标题</a:t>
              </a: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110677" y="4182637"/>
              <a:ext cx="3240000" cy="1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</p:grpSp>
      <p:sp>
        <p:nvSpPr>
          <p:cNvPr id="53" name="_14"/>
          <p:cNvSpPr txBox="1">
            <a:spLocks noChangeArrowheads="1"/>
          </p:cNvSpPr>
          <p:nvPr/>
        </p:nvSpPr>
        <p:spPr bwMode="auto">
          <a:xfrm>
            <a:off x="5175806" y="1732385"/>
            <a:ext cx="2598224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60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第三章</a:t>
            </a:r>
            <a:endParaRPr kumimoji="0" lang="en-US" altLang="zh-CN" sz="5400" b="0" i="0" u="none" strike="noStrike" kern="1200" cap="none" spc="60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53" y="1298763"/>
            <a:ext cx="4004354" cy="426206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539" y="3852115"/>
            <a:ext cx="2105734" cy="1070772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文本框 27"/>
          <p:cNvSpPr txBox="1"/>
          <p:nvPr/>
        </p:nvSpPr>
        <p:spPr>
          <a:xfrm>
            <a:off x="-70397" y="3867327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道法自然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 可 道 ， 非 常 道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名 可 名 ， 非 常 名 </a:t>
            </a:r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</p:txBody>
      </p:sp>
      <p:cxnSp>
        <p:nvCxnSpPr>
          <p:cNvPr id="29" name="直线连接符 20"/>
          <p:cNvCxnSpPr/>
          <p:nvPr/>
        </p:nvCxnSpPr>
        <p:spPr>
          <a:xfrm>
            <a:off x="1244770" y="2539931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直线连接符 21"/>
          <p:cNvCxnSpPr/>
          <p:nvPr/>
        </p:nvCxnSpPr>
        <p:spPr>
          <a:xfrm>
            <a:off x="1244770" y="3005389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线连接符 22"/>
          <p:cNvCxnSpPr/>
          <p:nvPr/>
        </p:nvCxnSpPr>
        <p:spPr>
          <a:xfrm>
            <a:off x="1244770" y="3468298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线连接符 23"/>
          <p:cNvCxnSpPr/>
          <p:nvPr/>
        </p:nvCxnSpPr>
        <p:spPr>
          <a:xfrm>
            <a:off x="3962358" y="253993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线连接符 24"/>
          <p:cNvCxnSpPr/>
          <p:nvPr/>
        </p:nvCxnSpPr>
        <p:spPr>
          <a:xfrm>
            <a:off x="3962358" y="3005389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线连接符 25"/>
          <p:cNvCxnSpPr/>
          <p:nvPr/>
        </p:nvCxnSpPr>
        <p:spPr>
          <a:xfrm>
            <a:off x="3962358" y="3468298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线连接符 26"/>
          <p:cNvCxnSpPr/>
          <p:nvPr/>
        </p:nvCxnSpPr>
        <p:spPr>
          <a:xfrm>
            <a:off x="4808121" y="253993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线连接符 28"/>
          <p:cNvCxnSpPr/>
          <p:nvPr/>
        </p:nvCxnSpPr>
        <p:spPr>
          <a:xfrm>
            <a:off x="6806687" y="2535687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线连接符 29"/>
          <p:cNvCxnSpPr/>
          <p:nvPr/>
        </p:nvCxnSpPr>
        <p:spPr>
          <a:xfrm>
            <a:off x="6806687" y="3468298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线连接符 31"/>
          <p:cNvCxnSpPr/>
          <p:nvPr/>
        </p:nvCxnSpPr>
        <p:spPr>
          <a:xfrm>
            <a:off x="6806687" y="2984193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线连接符 32"/>
          <p:cNvCxnSpPr/>
          <p:nvPr/>
        </p:nvCxnSpPr>
        <p:spPr>
          <a:xfrm>
            <a:off x="7652450" y="2984193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线连接符 33"/>
          <p:cNvCxnSpPr/>
          <p:nvPr/>
        </p:nvCxnSpPr>
        <p:spPr>
          <a:xfrm>
            <a:off x="9594858" y="3468298"/>
            <a:ext cx="1546363" cy="4244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直线连接符 34"/>
          <p:cNvCxnSpPr/>
          <p:nvPr/>
        </p:nvCxnSpPr>
        <p:spPr>
          <a:xfrm>
            <a:off x="9594858" y="2984193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线连接符 35"/>
          <p:cNvCxnSpPr/>
          <p:nvPr/>
        </p:nvCxnSpPr>
        <p:spPr>
          <a:xfrm>
            <a:off x="10440621" y="2984193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直线连接符 36"/>
          <p:cNvCxnSpPr/>
          <p:nvPr/>
        </p:nvCxnSpPr>
        <p:spPr>
          <a:xfrm>
            <a:off x="9594858" y="253993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直线连接符 37"/>
          <p:cNvCxnSpPr/>
          <p:nvPr/>
        </p:nvCxnSpPr>
        <p:spPr>
          <a:xfrm>
            <a:off x="10440621" y="2539931"/>
            <a:ext cx="700600" cy="0"/>
          </a:xfrm>
          <a:prstGeom prst="line">
            <a:avLst/>
          </a:prstGeom>
          <a:ln w="1143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文本框 56"/>
          <p:cNvSpPr txBox="1"/>
          <p:nvPr/>
        </p:nvSpPr>
        <p:spPr>
          <a:xfrm>
            <a:off x="2647191" y="3867327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道法自然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 可 道 ， 非 常 道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名 可 名 ， 非 常 名 </a:t>
            </a:r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</p:txBody>
      </p:sp>
      <p:sp>
        <p:nvSpPr>
          <p:cNvPr id="58" name="文本框 57"/>
          <p:cNvSpPr txBox="1"/>
          <p:nvPr/>
        </p:nvSpPr>
        <p:spPr>
          <a:xfrm>
            <a:off x="5491520" y="3867327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道法自然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 可 道 ， 非 常 道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名 可 名 ， 非 常 名 </a:t>
            </a:r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</p:txBody>
      </p:sp>
      <p:sp>
        <p:nvSpPr>
          <p:cNvPr id="59" name="文本框 58"/>
          <p:cNvSpPr txBox="1"/>
          <p:nvPr/>
        </p:nvSpPr>
        <p:spPr>
          <a:xfrm>
            <a:off x="8279691" y="3867327"/>
            <a:ext cx="417669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道法自然</a:t>
            </a:r>
            <a:endParaRPr kumimoji="0" lang="zh-CN" altLang="en-US" sz="105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道 可 道 ， 非 常 道  </a:t>
            </a: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TW" altLang="en-US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FZQingKeBenYueSongS-R-GB" panose="02000000000000000000" charset="0"/>
                <a:sym typeface="微软雅黑" panose="020b0503020204020204" pitchFamily="34" charset="-122"/>
              </a:rPr>
              <a:t>名 可 名 ， 非 常 名 </a:t>
            </a:r>
            <a:endParaRPr kumimoji="0" lang="zh-TW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FZQingKeBenYueSongS-R-GB" panose="02000000000000000000" charset="0"/>
              <a:sym typeface="微软雅黑" panose="020b0503020204020204" pitchFamily="34" charset="-122"/>
            </a:endParaRPr>
          </a:p>
        </p:txBody>
      </p:sp>
      <p:sp>
        <p:nvSpPr>
          <p:cNvPr id="60" name="矩形 59"/>
          <p:cNvSpPr/>
          <p:nvPr>
            <p:custDataLst>
              <p:tags r:id="rId6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41" name="图片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8067675" y="912813"/>
            <a:ext cx="3533775" cy="5924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2" name="矩形 3"/>
          <p:cNvSpPr>
            <a:spLocks noChangeArrowheads="1"/>
          </p:cNvSpPr>
          <p:nvPr/>
        </p:nvSpPr>
        <p:spPr bwMode="auto">
          <a:xfrm>
            <a:off x="1268413" y="2711450"/>
            <a:ext cx="267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3" name="组合 4"/>
          <p:cNvGrpSpPr/>
          <p:nvPr/>
        </p:nvGrpSpPr>
        <p:grpSpPr>
          <a:xfrm>
            <a:off x="1268413" y="1962150"/>
            <a:ext cx="2973387" cy="749300"/>
            <a:chExt cx="2972780" cy="749440"/>
          </a:xfrm>
        </p:grpSpPr>
        <p:pic>
          <p:nvPicPr>
            <p:cNvPr id="44" name="图片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972780" cy="74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5" name="文本框 6"/>
            <p:cNvSpPr txBox="1">
              <a:spLocks noChangeArrowheads="1"/>
            </p:cNvSpPr>
            <p:nvPr/>
          </p:nvSpPr>
          <p:spPr bwMode="auto">
            <a:xfrm>
              <a:off x="308377" y="122461"/>
              <a:ext cx="16573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rPr>
                <a:t>添加标题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46" name="矩形 7"/>
          <p:cNvSpPr>
            <a:spLocks noChangeArrowheads="1"/>
          </p:cNvSpPr>
          <p:nvPr/>
        </p:nvSpPr>
        <p:spPr bwMode="auto">
          <a:xfrm>
            <a:off x="5183188" y="2711450"/>
            <a:ext cx="267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7" name="组合 8"/>
          <p:cNvGrpSpPr/>
          <p:nvPr/>
        </p:nvGrpSpPr>
        <p:grpSpPr>
          <a:xfrm>
            <a:off x="5183188" y="1962150"/>
            <a:ext cx="2973387" cy="749300"/>
            <a:chExt cx="2972780" cy="749440"/>
          </a:xfrm>
        </p:grpSpPr>
        <p:pic>
          <p:nvPicPr>
            <p:cNvPr id="48" name="图片 9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972780" cy="74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9" name="文本框 10"/>
            <p:cNvSpPr txBox="1">
              <a:spLocks noChangeArrowheads="1"/>
            </p:cNvSpPr>
            <p:nvPr/>
          </p:nvSpPr>
          <p:spPr bwMode="auto">
            <a:xfrm>
              <a:off x="308377" y="122461"/>
              <a:ext cx="16573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rPr>
                <a:t>添加标题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50" name="矩形 11"/>
          <p:cNvSpPr>
            <a:spLocks noChangeArrowheads="1"/>
          </p:cNvSpPr>
          <p:nvPr/>
        </p:nvSpPr>
        <p:spPr bwMode="auto">
          <a:xfrm>
            <a:off x="1268413" y="4502150"/>
            <a:ext cx="267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51" name="组合 12"/>
          <p:cNvGrpSpPr/>
          <p:nvPr/>
        </p:nvGrpSpPr>
        <p:grpSpPr>
          <a:xfrm>
            <a:off x="1268413" y="3752850"/>
            <a:ext cx="2973387" cy="749300"/>
            <a:chExt cx="2972780" cy="749440"/>
          </a:xfrm>
        </p:grpSpPr>
        <p:pic>
          <p:nvPicPr>
            <p:cNvPr id="52" name="图片 13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972780" cy="74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0" name="文本框 14"/>
            <p:cNvSpPr txBox="1">
              <a:spLocks noChangeArrowheads="1"/>
            </p:cNvSpPr>
            <p:nvPr/>
          </p:nvSpPr>
          <p:spPr bwMode="auto">
            <a:xfrm>
              <a:off x="308377" y="122461"/>
              <a:ext cx="16573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rPr>
                <a:t>添加标题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61" name="矩形 15"/>
          <p:cNvSpPr>
            <a:spLocks noChangeArrowheads="1"/>
          </p:cNvSpPr>
          <p:nvPr/>
        </p:nvSpPr>
        <p:spPr bwMode="auto">
          <a:xfrm>
            <a:off x="5183188" y="4502150"/>
            <a:ext cx="26765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单击此处编辑您要的内容，建议您在展示时采用微软雅黑字体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62" name="组合 16"/>
          <p:cNvGrpSpPr/>
          <p:nvPr/>
        </p:nvGrpSpPr>
        <p:grpSpPr>
          <a:xfrm>
            <a:off x="5183188" y="3752850"/>
            <a:ext cx="2973387" cy="749300"/>
            <a:chExt cx="2972780" cy="749440"/>
          </a:xfrm>
        </p:grpSpPr>
        <p:pic>
          <p:nvPicPr>
            <p:cNvPr id="63" name="图片 17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0" y="0"/>
              <a:ext cx="2972780" cy="7494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4" name="文本框 18"/>
            <p:cNvSpPr txBox="1">
              <a:spLocks noChangeArrowheads="1"/>
            </p:cNvSpPr>
            <p:nvPr/>
          </p:nvSpPr>
          <p:spPr bwMode="auto">
            <a:xfrm>
              <a:off x="308377" y="122461"/>
              <a:ext cx="1657350" cy="3385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6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rPr>
                <a:t>添加标题</a:t>
              </a:r>
              <a:endParaRPr kumimoji="0" lang="zh-CN" altLang="en-US" sz="16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65" name="矩形 64"/>
          <p:cNvSpPr/>
          <p:nvPr>
            <p:custDataLst>
              <p:tags r:id="rId8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9" name="图片 1"/>
          <p:cNvPicPr>
            <a:picLocks noChangeAspect="1" noChangeArrowheads="1"/>
          </p:cNvPicPr>
          <p:nvPr/>
        </p:nvPicPr>
        <p:blipFill>
          <a:blip r:embed="rId6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779838" y="2665413"/>
            <a:ext cx="8412162" cy="5241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" name="矩形 2"/>
          <p:cNvSpPr>
            <a:spLocks noChangeArrowheads="1"/>
          </p:cNvSpPr>
          <p:nvPr/>
        </p:nvSpPr>
        <p:spPr bwMode="auto">
          <a:xfrm>
            <a:off x="1444625" y="3684588"/>
            <a:ext cx="48926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sp>
        <p:nvSpPr>
          <p:cNvPr id="31" name="矩形 3"/>
          <p:cNvSpPr>
            <a:spLocks noChangeArrowheads="1"/>
          </p:cNvSpPr>
          <p:nvPr/>
        </p:nvSpPr>
        <p:spPr bwMode="auto">
          <a:xfrm>
            <a:off x="1444625" y="2887663"/>
            <a:ext cx="48926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32" name="组合 4"/>
          <p:cNvGrpSpPr/>
          <p:nvPr/>
        </p:nvGrpSpPr>
        <p:grpSpPr>
          <a:xfrm>
            <a:off x="1444625" y="1819275"/>
            <a:ext cx="3789363" cy="955675"/>
            <a:chExt cx="3788756" cy="955148"/>
          </a:xfrm>
        </p:grpSpPr>
        <p:pic>
          <p:nvPicPr>
            <p:cNvPr id="33" name="图片 5"/>
            <p:cNvPicPr>
              <a:picLocks noChangeAspect="1" noChangeArrowheads="1"/>
            </p:cNvPicPr>
            <p:nvPr/>
          </p:nvPicPr>
          <p:blipFill>
            <a:blip r:embed="rId7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10387" r="2299"/>
            <a:stretch>
              <a:fillRect/>
            </a:stretch>
          </p:blipFill>
          <p:spPr bwMode="auto">
            <a:xfrm>
              <a:off x="0" y="0"/>
              <a:ext cx="3788756" cy="955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4" name="文本框 6"/>
            <p:cNvSpPr txBox="1">
              <a:spLocks noChangeArrowheads="1"/>
            </p:cNvSpPr>
            <p:nvPr/>
          </p:nvSpPr>
          <p:spPr bwMode="auto">
            <a:xfrm>
              <a:off x="384577" y="180329"/>
              <a:ext cx="1657350" cy="3693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 kumimoji="1" sz="24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1" i="0" u="none" strike="noStrike" kern="120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Arial" panose="020b0604020202020204" pitchFamily="34" charset="0"/>
                </a:rPr>
                <a:t>单击添加标题</a:t>
              </a: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endParaRPr>
            </a:p>
          </p:txBody>
        </p:sp>
      </p:grpSp>
      <p:sp>
        <p:nvSpPr>
          <p:cNvPr id="35" name="矩形 34"/>
          <p:cNvSpPr/>
          <p:nvPr>
            <p:custDataLst>
              <p:tags r:id="rId8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8" name="图片 17" descr="C:\Users\Administrator\Desktop\2017.05.23\山水1.png山水1"/>
          <p:cNvPicPr/>
          <p:nvPr/>
        </p:nvPicPr>
        <p:blipFill>
          <a:blip r:embed="rId6"/>
          <a:stretch>
            <a:fillRect/>
          </a:stretch>
        </p:blipFill>
        <p:spPr>
          <a:xfrm>
            <a:off x="8416925" y="1958975"/>
            <a:ext cx="2484755" cy="2483485"/>
          </a:xfrm>
          <a:prstGeom prst="ellipse">
            <a:avLst/>
          </a:prstGeom>
        </p:spPr>
      </p:pic>
      <p:pic>
        <p:nvPicPr>
          <p:cNvPr id="19" name="图片 18" descr="山水"/>
          <p:cNvPicPr/>
          <p:nvPr/>
        </p:nvPicPr>
        <p:blipFill>
          <a:blip r:embed="rId7"/>
          <a:srcRect r="3828"/>
          <a:stretch>
            <a:fillRect/>
          </a:stretch>
        </p:blipFill>
        <p:spPr>
          <a:xfrm>
            <a:off x="1301115" y="1943100"/>
            <a:ext cx="2484755" cy="2484755"/>
          </a:xfrm>
          <a:prstGeom prst="ellipse">
            <a:avLst/>
          </a:prstGeom>
        </p:spPr>
      </p:pic>
      <p:sp>
        <p:nvSpPr>
          <p:cNvPr id="20" name="椭圆 19"/>
          <p:cNvSpPr/>
          <p:nvPr/>
        </p:nvSpPr>
        <p:spPr>
          <a:xfrm>
            <a:off x="484568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841692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22" name="椭圆 21"/>
          <p:cNvSpPr/>
          <p:nvPr/>
        </p:nvSpPr>
        <p:spPr>
          <a:xfrm>
            <a:off x="1289685" y="1943100"/>
            <a:ext cx="2499360" cy="2499360"/>
          </a:xfrm>
          <a:prstGeom prst="ellipse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pic>
        <p:nvPicPr>
          <p:cNvPr id="28" name="图片 27" descr="树枝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154930" y="1958975"/>
            <a:ext cx="1880235" cy="991235"/>
          </a:xfrm>
          <a:prstGeom prst="ellipse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2354580" y="2261235"/>
            <a:ext cx="108267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输入文本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233670" y="3373120"/>
            <a:ext cx="1734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输入文本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7" name="文本框 36"/>
          <p:cNvSpPr txBox="1"/>
          <p:nvPr/>
        </p:nvSpPr>
        <p:spPr>
          <a:xfrm>
            <a:off x="8660765" y="2272030"/>
            <a:ext cx="173482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输入文本</a:t>
            </a:r>
            <a:endParaRPr kumimoji="0" lang="en-US" altLang="zh-CN" sz="2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1036320" y="4602480"/>
            <a:ext cx="300545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红日已高三丈透，金炉次第添香兽。红锦地衣随步皱。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佳人舞点金钗溜，酒恶时拈花蕊嗅。别殿遥闻箫鼓奏。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4598670" y="4602480"/>
            <a:ext cx="300545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红日已高三丈透，金炉次第添香兽。红锦地衣随步皱。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佳人舞点金钗溜，酒恶时拈花蕊嗅。别殿遥闻箫鼓奏。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8164195" y="4602480"/>
            <a:ext cx="300545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红日已高三丈透，金炉次第添香兽。红锦地衣随步皱。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佳人舞点金钗溜，酒恶时拈花蕊嗅。别殿遥闻箫鼓奏。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41" name="矩形 40"/>
          <p:cNvSpPr/>
          <p:nvPr>
            <p:custDataLst>
              <p:tags r:id="rId9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9" presetID="47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35" grpId="1"/>
      <p:bldP spid="36" grpId="1"/>
      <p:bldP spid="37" grpId="1"/>
      <p:bldP spid="38" grpId="0"/>
      <p:bldP spid="39" grpId="0"/>
      <p:bldP spid="40" grpId="0"/>
      <p:bldP spid="4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386803" cy="6858001"/>
            <a:chOff x="0" y="-1"/>
            <a:chExt cx="12386803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8005" y="0"/>
              <a:ext cx="11988798" cy="5619750"/>
            </a:xfrm>
            <a:prstGeom prst="rect">
              <a:avLst/>
            </a:prstGeom>
          </p:spPr>
        </p:pic>
      </p:grpSp>
      <p:pic>
        <p:nvPicPr>
          <p:cNvPr id="16" name="图片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503" y="1298763"/>
            <a:ext cx="4004354" cy="426206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539" y="3852115"/>
            <a:ext cx="2105734" cy="1070772"/>
          </a:xfrm>
          <a:prstGeom prst="rect">
            <a:avLst/>
          </a:prstGeom>
        </p:spPr>
      </p:pic>
      <p:grpSp>
        <p:nvGrpSpPr>
          <p:cNvPr id="18" name="组合 17"/>
          <p:cNvGrpSpPr/>
          <p:nvPr/>
        </p:nvGrpSpPr>
        <p:grpSpPr>
          <a:xfrm>
            <a:off x="5872956" y="1725092"/>
            <a:ext cx="3831394" cy="3191529"/>
            <a:chOff x="6429563" y="2249539"/>
            <a:chExt cx="3551068" cy="2958021"/>
          </a:xfrm>
        </p:grpSpPr>
        <p:sp>
          <p:nvSpPr>
            <p:cNvPr id="28" name="Rectangle 39"/>
            <p:cNvSpPr>
              <a:spLocks noChangeArrowheads="1"/>
            </p:cNvSpPr>
            <p:nvPr/>
          </p:nvSpPr>
          <p:spPr bwMode="auto">
            <a:xfrm>
              <a:off x="6918195" y="2249539"/>
              <a:ext cx="3024336" cy="256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此处添加标题文本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01</a:t>
              </a: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  <p:sp>
          <p:nvSpPr>
            <p:cNvPr id="29" name="Rectangle 39"/>
            <p:cNvSpPr>
              <a:spLocks noChangeArrowheads="1"/>
            </p:cNvSpPr>
            <p:nvPr/>
          </p:nvSpPr>
          <p:spPr bwMode="auto">
            <a:xfrm>
              <a:off x="6956295" y="2577923"/>
              <a:ext cx="3024336" cy="142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write your great  title here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  <p:grpSp>
          <p:nvGrpSpPr>
            <p:cNvPr id="30" name="组合 29"/>
            <p:cNvGrpSpPr/>
            <p:nvPr/>
          </p:nvGrpSpPr>
          <p:grpSpPr>
            <a:xfrm>
              <a:off x="6429563" y="2318690"/>
              <a:ext cx="257184" cy="257184"/>
              <a:chOff x="4923349" y="1475317"/>
              <a:chExt cx="305414" cy="305414"/>
            </a:xfrm>
            <a:solidFill>
              <a:srgbClr val="E94E60"/>
            </a:solidFill>
          </p:grpSpPr>
          <p:sp>
            <p:nvSpPr>
              <p:cNvPr id="46" name="椭圆 45"/>
              <p:cNvSpPr/>
              <p:nvPr/>
            </p:nvSpPr>
            <p:spPr>
              <a:xfrm>
                <a:off x="4923349" y="1475317"/>
                <a:ext cx="305414" cy="305414"/>
              </a:xfrm>
              <a:prstGeom prst="ellipse">
                <a:avLst/>
              </a:prstGeom>
              <a:noFill/>
              <a:ln w="6350"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5008132" y="1560100"/>
                <a:ext cx="135848" cy="13584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endParaRPr>
              </a:p>
            </p:txBody>
          </p:sp>
        </p:grpSp>
        <p:sp>
          <p:nvSpPr>
            <p:cNvPr id="31" name="Rectangle 39"/>
            <p:cNvSpPr>
              <a:spLocks noChangeArrowheads="1"/>
            </p:cNvSpPr>
            <p:nvPr/>
          </p:nvSpPr>
          <p:spPr bwMode="auto">
            <a:xfrm>
              <a:off x="6918195" y="3077954"/>
              <a:ext cx="3024336" cy="256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此处添加标题文本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02</a:t>
              </a: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  <p:sp>
          <p:nvSpPr>
            <p:cNvPr id="32" name="Rectangle 39"/>
            <p:cNvSpPr>
              <a:spLocks noChangeArrowheads="1"/>
            </p:cNvSpPr>
            <p:nvPr/>
          </p:nvSpPr>
          <p:spPr bwMode="auto">
            <a:xfrm>
              <a:off x="6956295" y="3406338"/>
              <a:ext cx="3024336" cy="142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write your great  title here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429563" y="3147105"/>
              <a:ext cx="257184" cy="257184"/>
              <a:chOff x="4923349" y="1475317"/>
              <a:chExt cx="305414" cy="305414"/>
            </a:xfrm>
            <a:solidFill>
              <a:srgbClr val="E94E60"/>
            </a:solidFill>
          </p:grpSpPr>
          <p:sp>
            <p:nvSpPr>
              <p:cNvPr id="44" name="椭圆 43"/>
              <p:cNvSpPr/>
              <p:nvPr/>
            </p:nvSpPr>
            <p:spPr>
              <a:xfrm>
                <a:off x="4923349" y="1475317"/>
                <a:ext cx="305414" cy="305414"/>
              </a:xfrm>
              <a:prstGeom prst="ellipse">
                <a:avLst/>
              </a:prstGeom>
              <a:noFill/>
              <a:ln w="63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endParaRPr>
              </a:p>
            </p:txBody>
          </p:sp>
          <p:sp>
            <p:nvSpPr>
              <p:cNvPr id="45" name="椭圆 44"/>
              <p:cNvSpPr/>
              <p:nvPr/>
            </p:nvSpPr>
            <p:spPr>
              <a:xfrm>
                <a:off x="5008132" y="1560100"/>
                <a:ext cx="135848" cy="13584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endParaRPr>
              </a:p>
            </p:txBody>
          </p:sp>
        </p:grpSp>
        <p:sp>
          <p:nvSpPr>
            <p:cNvPr id="34" name="Rectangle 39"/>
            <p:cNvSpPr>
              <a:spLocks noChangeArrowheads="1"/>
            </p:cNvSpPr>
            <p:nvPr/>
          </p:nvSpPr>
          <p:spPr bwMode="auto">
            <a:xfrm>
              <a:off x="6918195" y="3908132"/>
              <a:ext cx="3024336" cy="256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此处添加标题文本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03</a:t>
              </a: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  <p:sp>
          <p:nvSpPr>
            <p:cNvPr id="35" name="Rectangle 39"/>
            <p:cNvSpPr>
              <a:spLocks noChangeArrowheads="1"/>
            </p:cNvSpPr>
            <p:nvPr/>
          </p:nvSpPr>
          <p:spPr bwMode="auto">
            <a:xfrm>
              <a:off x="6956295" y="4236516"/>
              <a:ext cx="3024336" cy="142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write your great  title here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  <p:grpSp>
          <p:nvGrpSpPr>
            <p:cNvPr id="36" name="组合 35"/>
            <p:cNvGrpSpPr/>
            <p:nvPr/>
          </p:nvGrpSpPr>
          <p:grpSpPr>
            <a:xfrm>
              <a:off x="6429563" y="3977283"/>
              <a:ext cx="257184" cy="257184"/>
              <a:chOff x="4923349" y="1475317"/>
              <a:chExt cx="305414" cy="305414"/>
            </a:xfrm>
            <a:solidFill>
              <a:srgbClr val="E94E60"/>
            </a:solidFill>
          </p:grpSpPr>
          <p:sp>
            <p:nvSpPr>
              <p:cNvPr id="42" name="椭圆 41"/>
              <p:cNvSpPr/>
              <p:nvPr/>
            </p:nvSpPr>
            <p:spPr>
              <a:xfrm>
                <a:off x="4923349" y="1475317"/>
                <a:ext cx="305414" cy="305414"/>
              </a:xfrm>
              <a:prstGeom prst="ellipse">
                <a:avLst/>
              </a:prstGeom>
              <a:noFill/>
              <a:ln w="6350">
                <a:solidFill>
                  <a:schemeClr val="tx2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endParaRPr>
              </a:p>
            </p:txBody>
          </p:sp>
          <p:sp>
            <p:nvSpPr>
              <p:cNvPr id="43" name="椭圆 42"/>
              <p:cNvSpPr/>
              <p:nvPr/>
            </p:nvSpPr>
            <p:spPr>
              <a:xfrm>
                <a:off x="5008132" y="1560100"/>
                <a:ext cx="135848" cy="135848"/>
              </a:xfrm>
              <a:prstGeom prst="ellipse">
                <a:avLst/>
              </a:prstGeom>
              <a:solidFill>
                <a:schemeClr val="tx2">
                  <a:lumMod val="50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endParaRPr>
              </a:p>
            </p:txBody>
          </p:sp>
        </p:grpSp>
        <p:sp>
          <p:nvSpPr>
            <p:cNvPr id="37" name="Rectangle 39"/>
            <p:cNvSpPr>
              <a:spLocks noChangeArrowheads="1"/>
            </p:cNvSpPr>
            <p:nvPr/>
          </p:nvSpPr>
          <p:spPr bwMode="auto">
            <a:xfrm>
              <a:off x="6918195" y="4736547"/>
              <a:ext cx="3024336" cy="2567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此处添加标题文本</a:t>
              </a:r>
              <a:r>
                <a:rPr kumimoji="0" lang="en-US" altLang="zh-CN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04</a:t>
              </a:r>
              <a:endPara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  <p:sp>
          <p:nvSpPr>
            <p:cNvPr id="38" name="Rectangle 39"/>
            <p:cNvSpPr>
              <a:spLocks noChangeArrowheads="1"/>
            </p:cNvSpPr>
            <p:nvPr/>
          </p:nvSpPr>
          <p:spPr bwMode="auto">
            <a:xfrm>
              <a:off x="6956295" y="5064931"/>
              <a:ext cx="3024336" cy="1426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10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rPr>
                <a:t>write your great  title here</a:t>
              </a:r>
              <a:endParaRPr kumimoji="0" lang="en-US" altLang="zh-CN" sz="10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  <p:grpSp>
          <p:nvGrpSpPr>
            <p:cNvPr id="39" name="组合 38"/>
            <p:cNvGrpSpPr/>
            <p:nvPr/>
          </p:nvGrpSpPr>
          <p:grpSpPr>
            <a:xfrm>
              <a:off x="6429563" y="4805698"/>
              <a:ext cx="257184" cy="257184"/>
              <a:chOff x="4923349" y="1475317"/>
              <a:chExt cx="305414" cy="305414"/>
            </a:xfrm>
            <a:solidFill>
              <a:srgbClr val="E94E60"/>
            </a:solidFill>
          </p:grpSpPr>
          <p:sp>
            <p:nvSpPr>
              <p:cNvPr id="40" name="椭圆 39"/>
              <p:cNvSpPr/>
              <p:nvPr/>
            </p:nvSpPr>
            <p:spPr>
              <a:xfrm>
                <a:off x="4923349" y="1475317"/>
                <a:ext cx="305414" cy="305414"/>
              </a:xfrm>
              <a:prstGeom prst="ellipse">
                <a:avLst/>
              </a:prstGeom>
              <a:noFill/>
              <a:ln w="6350">
                <a:solidFill>
                  <a:schemeClr val="tx1">
                    <a:lumMod val="85000"/>
                    <a:lumOff val="15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5008132" y="1560100"/>
                <a:ext cx="135848" cy="135848"/>
              </a:xfrm>
              <a:prstGeom prst="ellipse">
                <a:avLst/>
              </a:prstGeom>
              <a:solidFill>
                <a:schemeClr val="tx1">
                  <a:lumMod val="85000"/>
                  <a:lumOff val="15000"/>
                </a:schemeClr>
              </a:solidFill>
              <a:ln w="6350"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6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+mn-cs"/>
                </a:endParaRPr>
              </a:p>
            </p:txBody>
          </p:sp>
        </p:grpSp>
      </p:grpSp>
      <p:sp>
        <p:nvSpPr>
          <p:cNvPr id="48" name="_14"/>
          <p:cNvSpPr txBox="1">
            <a:spLocks noChangeArrowheads="1"/>
          </p:cNvSpPr>
          <p:nvPr/>
        </p:nvSpPr>
        <p:spPr bwMode="auto">
          <a:xfrm>
            <a:off x="3520945" y="2497140"/>
            <a:ext cx="1795906" cy="973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800" b="0" i="0" u="none" strike="noStrike" kern="1200" cap="none" spc="60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目录</a:t>
            </a:r>
            <a:endParaRPr kumimoji="0" lang="en-US" altLang="zh-CN" sz="4800" b="0" i="0" u="none" strike="noStrike" kern="1200" cap="none" spc="60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DIRECTORY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sp>
        <p:nvSpPr>
          <p:cNvPr id="56" name="矩形 55"/>
          <p:cNvSpPr/>
          <p:nvPr>
            <p:custDataLst>
              <p:tags r:id="rId6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8" grpId="0"/>
      <p:bldP spid="56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cxnSp>
        <p:nvCxnSpPr>
          <p:cNvPr id="29" name="直接连接符 28"/>
          <p:cNvCxnSpPr/>
          <p:nvPr/>
        </p:nvCxnSpPr>
        <p:spPr>
          <a:xfrm flipH="1">
            <a:off x="6088380" y="1983740"/>
            <a:ext cx="0" cy="3831590"/>
          </a:xfrm>
          <a:prstGeom prst="line">
            <a:avLst/>
          </a:prstGeom>
          <a:ln>
            <a:solidFill>
              <a:schemeClr val="bg1">
                <a:lumMod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圆角矩形 7"/>
          <p:cNvSpPr/>
          <p:nvPr/>
        </p:nvSpPr>
        <p:spPr>
          <a:xfrm>
            <a:off x="6983095" y="2164080"/>
            <a:ext cx="3463925" cy="1877060"/>
          </a:xfrm>
          <a:prstGeom prst="roundRect">
            <a:avLst/>
          </a:prstGeom>
          <a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983095" y="4269105"/>
            <a:ext cx="3463925" cy="12126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红日已高三丈透，金炉次第添香兽。红锦地衣随步皱。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佳人舞点金钗溜，酒恶时拈花蕊嗅。别殿遥闻箫鼓奏。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1568887" y="2164080"/>
            <a:ext cx="3631763" cy="330390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寻寻觅觅，冷冷清清，凄凄惨惨戚戚。乍暖还寒时候，最难将息。三杯两盏淡酒，怎敌他、晚来风急？雁过也，正伤心，却是旧时相识。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满地黄花堆积。憔悴损，如今有谁堪摘？守着窗儿，独自怎生得黑？梧桐更兼细雨，到黄昏、点点滴滴。这次第，怎一个愁字了得！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3" name="矩形 32"/>
          <p:cNvSpPr/>
          <p:nvPr>
            <p:custDataLst>
              <p:tags r:id="rId8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  <p:bldP spid="31" grpId="0"/>
      <p:bldP spid="32" grpId="0"/>
      <p:bldP spid="3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3759142" y="2796593"/>
            <a:ext cx="5109091" cy="1492939"/>
            <a:chOff x="176131" y="3237069"/>
            <a:chExt cx="5109091" cy="1492939"/>
          </a:xfrm>
        </p:grpSpPr>
        <p:sp>
          <p:nvSpPr>
            <p:cNvPr id="50" name="文本框 49"/>
            <p:cNvSpPr txBox="1"/>
            <p:nvPr/>
          </p:nvSpPr>
          <p:spPr>
            <a:xfrm>
              <a:off x="1278998" y="4360676"/>
              <a:ext cx="29033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all" spc="0" normalizeH="0" baseline="0" noProof="0">
                  <a:ln>
                    <a:noFill/>
                  </a:ln>
                  <a:solidFill>
                    <a:srgbClr val="44546A">
                      <a:lumMod val="50000"/>
                    </a:srgb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Microsoft JhengHei Light" panose="020b0304030504040204" pitchFamily="34" charset="-122"/>
                </a:rPr>
                <a:t>THE Scenery DESIGN</a:t>
              </a:r>
              <a:endParaRPr kumimoji="0" lang="zh-CN" altLang="en-US" sz="1800" b="0" i="0" u="none" strike="noStrike" kern="1200" cap="all" spc="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1" name="文本框 12"/>
            <p:cNvSpPr txBox="1"/>
            <p:nvPr/>
          </p:nvSpPr>
          <p:spPr>
            <a:xfrm>
              <a:off x="176131" y="3237069"/>
              <a:ext cx="510909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Microsoft JhengHei Light" panose="020b0304030504040204" pitchFamily="34" charset="-122"/>
                </a:rPr>
                <a:t>点击加入你的标题</a:t>
              </a: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110677" y="4182637"/>
              <a:ext cx="3240000" cy="1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</p:grpSp>
      <p:sp>
        <p:nvSpPr>
          <p:cNvPr id="53" name="_14"/>
          <p:cNvSpPr txBox="1">
            <a:spLocks noChangeArrowheads="1"/>
          </p:cNvSpPr>
          <p:nvPr/>
        </p:nvSpPr>
        <p:spPr bwMode="auto">
          <a:xfrm>
            <a:off x="5175806" y="1732385"/>
            <a:ext cx="2598224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60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第四章</a:t>
            </a:r>
            <a:endParaRPr kumimoji="0" lang="en-US" altLang="zh-CN" sz="5400" b="0" i="0" u="none" strike="noStrike" kern="1200" cap="none" spc="60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53" y="1298763"/>
            <a:ext cx="4004354" cy="426206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539" y="3852115"/>
            <a:ext cx="2105734" cy="1070772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1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29" name="TextBox 16"/>
          <p:cNvSpPr txBox="1"/>
          <p:nvPr/>
        </p:nvSpPr>
        <p:spPr>
          <a:xfrm>
            <a:off x="3522353" y="1579163"/>
            <a:ext cx="4205831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en-US" altLang="zh-CN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330" name="组合 329"/>
          <p:cNvGrpSpPr/>
          <p:nvPr/>
        </p:nvGrpSpPr>
        <p:grpSpPr>
          <a:xfrm>
            <a:off x="4136149" y="1636978"/>
            <a:ext cx="2917824" cy="2560108"/>
            <a:chOff x="2743672" y="1318968"/>
            <a:chExt cx="2188368" cy="1920081"/>
          </a:xfrm>
        </p:grpSpPr>
        <p:cxnSp>
          <p:nvCxnSpPr>
            <p:cNvPr id="331" name="直接连接符 330"/>
            <p:cNvCxnSpPr/>
            <p:nvPr/>
          </p:nvCxnSpPr>
          <p:spPr>
            <a:xfrm flipH="1">
              <a:off x="4932040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2" name="直接连接符 331"/>
            <p:cNvCxnSpPr/>
            <p:nvPr/>
          </p:nvCxnSpPr>
          <p:spPr>
            <a:xfrm flipH="1">
              <a:off x="4501008" y="1318968"/>
              <a:ext cx="0" cy="19200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3" name="直接连接符 332"/>
            <p:cNvCxnSpPr/>
            <p:nvPr/>
          </p:nvCxnSpPr>
          <p:spPr>
            <a:xfrm flipH="1">
              <a:off x="4068960" y="1329612"/>
              <a:ext cx="0" cy="19094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4" name="直接连接符 333"/>
            <p:cNvCxnSpPr/>
            <p:nvPr/>
          </p:nvCxnSpPr>
          <p:spPr>
            <a:xfrm flipH="1">
              <a:off x="3635896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5" name="直接连接符 334"/>
            <p:cNvCxnSpPr/>
            <p:nvPr/>
          </p:nvCxnSpPr>
          <p:spPr>
            <a:xfrm flipH="1">
              <a:off x="3204864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6" name="直接连接符 335"/>
            <p:cNvCxnSpPr/>
            <p:nvPr/>
          </p:nvCxnSpPr>
          <p:spPr>
            <a:xfrm flipH="1">
              <a:off x="2743672" y="1338881"/>
              <a:ext cx="0" cy="19001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37" name="图片 336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2" y="1796820"/>
            <a:ext cx="2606761" cy="5061181"/>
          </a:xfrm>
          <a:prstGeom prst="rect">
            <a:avLst/>
          </a:prstGeom>
        </p:spPr>
      </p:pic>
      <p:pic>
        <p:nvPicPr>
          <p:cNvPr id="338" name="图片 33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171" y="1202198"/>
            <a:ext cx="3234677" cy="2633188"/>
          </a:xfrm>
          <a:prstGeom prst="rect">
            <a:avLst/>
          </a:prstGeom>
        </p:spPr>
      </p:pic>
      <p:pic>
        <p:nvPicPr>
          <p:cNvPr id="339" name="图片 33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8023" y="869400"/>
            <a:ext cx="1182607" cy="4383803"/>
          </a:xfrm>
          <a:prstGeom prst="rect">
            <a:avLst/>
          </a:prstGeom>
        </p:spPr>
      </p:pic>
      <p:pic>
        <p:nvPicPr>
          <p:cNvPr id="340" name="图片 339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471" y="4709754"/>
            <a:ext cx="1999323" cy="1503556"/>
          </a:xfrm>
          <a:prstGeom prst="rect">
            <a:avLst/>
          </a:prstGeom>
        </p:spPr>
      </p:pic>
      <p:pic>
        <p:nvPicPr>
          <p:cNvPr id="341" name="图片 340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4802" y="1604798"/>
            <a:ext cx="850932" cy="2585521"/>
          </a:xfrm>
          <a:prstGeom prst="rect">
            <a:avLst/>
          </a:prstGeom>
        </p:spPr>
      </p:pic>
      <p:sp>
        <p:nvSpPr>
          <p:cNvPr id="342" name="矩形 341"/>
          <p:cNvSpPr/>
          <p:nvPr>
            <p:custDataLst>
              <p:tags r:id="rId11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000"/>
                                        <p:tgtEl>
                                          <p:spTgt spid="3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3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9" grpId="0"/>
      <p:bldP spid="342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28" name="TextBox 93"/>
          <p:cNvSpPr txBox="1"/>
          <p:nvPr/>
        </p:nvSpPr>
        <p:spPr>
          <a:xfrm>
            <a:off x="3522353" y="1579163"/>
            <a:ext cx="4205831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en-US" altLang="zh-CN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4136149" y="1636978"/>
            <a:ext cx="2917824" cy="2560108"/>
            <a:chOff x="2743672" y="1318968"/>
            <a:chExt cx="2188368" cy="1920081"/>
          </a:xfrm>
        </p:grpSpPr>
        <p:cxnSp>
          <p:nvCxnSpPr>
            <p:cNvPr id="30" name="直接连接符 29"/>
            <p:cNvCxnSpPr/>
            <p:nvPr/>
          </p:nvCxnSpPr>
          <p:spPr>
            <a:xfrm flipH="1">
              <a:off x="4932040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直接连接符 30"/>
            <p:cNvCxnSpPr/>
            <p:nvPr/>
          </p:nvCxnSpPr>
          <p:spPr>
            <a:xfrm flipH="1">
              <a:off x="4501008" y="1318968"/>
              <a:ext cx="0" cy="19200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4068960" y="1329612"/>
              <a:ext cx="0" cy="19094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3635896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204864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2743672" y="1338881"/>
              <a:ext cx="0" cy="19001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6" name="图片 3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265722"/>
            <a:ext cx="2397561" cy="3592279"/>
          </a:xfrm>
          <a:prstGeom prst="rect">
            <a:avLst/>
          </a:prstGeom>
        </p:spPr>
      </p:pic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171" y="840499"/>
            <a:ext cx="3234677" cy="3356587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08502" y="582047"/>
            <a:ext cx="1430409" cy="5055199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471" y="4709754"/>
            <a:ext cx="1999323" cy="1503556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287" y="1700808"/>
            <a:ext cx="536404" cy="2267525"/>
          </a:xfrm>
          <a:prstGeom prst="rect">
            <a:avLst/>
          </a:prstGeom>
        </p:spPr>
      </p:pic>
      <p:sp>
        <p:nvSpPr>
          <p:cNvPr id="41" name="矩形 40"/>
          <p:cNvSpPr/>
          <p:nvPr>
            <p:custDataLst>
              <p:tags r:id="rId11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1" name="TextBox 1"/>
          <p:cNvSpPr txBox="1"/>
          <p:nvPr/>
        </p:nvSpPr>
        <p:spPr>
          <a:xfrm>
            <a:off x="3522353" y="1579163"/>
            <a:ext cx="4205831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en-US" altLang="zh-CN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4136149" y="1636978"/>
            <a:ext cx="2917824" cy="2560108"/>
            <a:chOff x="2743672" y="1318968"/>
            <a:chExt cx="2188368" cy="1920081"/>
          </a:xfrm>
        </p:grpSpPr>
        <p:cxnSp>
          <p:nvCxnSpPr>
            <p:cNvPr id="43" name="直接连接符 42"/>
            <p:cNvCxnSpPr/>
            <p:nvPr/>
          </p:nvCxnSpPr>
          <p:spPr>
            <a:xfrm flipH="1">
              <a:off x="4932040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直接连接符 43"/>
            <p:cNvCxnSpPr/>
            <p:nvPr/>
          </p:nvCxnSpPr>
          <p:spPr>
            <a:xfrm flipH="1">
              <a:off x="4501008" y="1318968"/>
              <a:ext cx="0" cy="19200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直接连接符 44"/>
            <p:cNvCxnSpPr/>
            <p:nvPr/>
          </p:nvCxnSpPr>
          <p:spPr>
            <a:xfrm flipH="1">
              <a:off x="4068960" y="1329612"/>
              <a:ext cx="0" cy="19094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直接连接符 45"/>
            <p:cNvCxnSpPr/>
            <p:nvPr/>
          </p:nvCxnSpPr>
          <p:spPr>
            <a:xfrm flipH="1">
              <a:off x="3635896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 flipH="1">
              <a:off x="3204864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直接连接符 47"/>
            <p:cNvCxnSpPr/>
            <p:nvPr/>
          </p:nvCxnSpPr>
          <p:spPr>
            <a:xfrm flipH="1">
              <a:off x="2743672" y="1338881"/>
              <a:ext cx="0" cy="19001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49" name="图片 48"/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688" y="3614557"/>
            <a:ext cx="4136149" cy="3174816"/>
          </a:xfrm>
          <a:prstGeom prst="rect">
            <a:avLst/>
          </a:prstGeom>
        </p:spPr>
      </p:pic>
      <p:pic>
        <p:nvPicPr>
          <p:cNvPr id="50" name="图片 49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32171" y="840499"/>
            <a:ext cx="3169116" cy="3356587"/>
          </a:xfrm>
          <a:prstGeom prst="rect">
            <a:avLst/>
          </a:prstGeom>
        </p:spPr>
      </p:pic>
      <p:pic>
        <p:nvPicPr>
          <p:cNvPr id="51" name="图片 50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91762" y="644691"/>
            <a:ext cx="1430409" cy="4807764"/>
          </a:xfrm>
          <a:prstGeom prst="rect">
            <a:avLst/>
          </a:prstGeom>
        </p:spPr>
      </p:pic>
      <p:pic>
        <p:nvPicPr>
          <p:cNvPr id="52" name="图片 51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471" y="4709754"/>
            <a:ext cx="1999323" cy="1503556"/>
          </a:xfrm>
          <a:prstGeom prst="rect">
            <a:avLst/>
          </a:prstGeom>
        </p:spPr>
      </p:pic>
      <p:pic>
        <p:nvPicPr>
          <p:cNvPr id="53" name="图片 52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287" y="1753875"/>
            <a:ext cx="536404" cy="2161391"/>
          </a:xfrm>
          <a:prstGeom prst="rect">
            <a:avLst/>
          </a:prstGeom>
        </p:spPr>
      </p:pic>
      <p:sp>
        <p:nvSpPr>
          <p:cNvPr id="54" name="矩形 53"/>
          <p:cNvSpPr/>
          <p:nvPr>
            <p:custDataLst>
              <p:tags r:id="rId11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54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28" name="图片 2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8683" y="4121694"/>
            <a:ext cx="3648405" cy="2736305"/>
          </a:xfrm>
          <a:prstGeom prst="rect">
            <a:avLst/>
          </a:prstGeom>
        </p:spPr>
      </p:pic>
      <p:sp>
        <p:nvSpPr>
          <p:cNvPr id="29" name="TextBox 1"/>
          <p:cNvSpPr txBox="1"/>
          <p:nvPr/>
        </p:nvSpPr>
        <p:spPr>
          <a:xfrm>
            <a:off x="3522353" y="1579163"/>
            <a:ext cx="4205831" cy="29059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en-US" altLang="zh-CN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735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Arial" panose="020b0604020202020204" pitchFamily="34" charset="0"/>
              </a:rPr>
              <a:t>点击添内容</a:t>
            </a:r>
            <a:endParaRPr kumimoji="0" lang="zh-CN" altLang="en-US" sz="3735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  <a:sym typeface="Arial" panose="020b0604020202020204" pitchFamily="34" charset="0"/>
            </a:endParaRPr>
          </a:p>
        </p:txBody>
      </p:sp>
      <p:grpSp>
        <p:nvGrpSpPr>
          <p:cNvPr id="30" name="组合 29"/>
          <p:cNvGrpSpPr/>
          <p:nvPr/>
        </p:nvGrpSpPr>
        <p:grpSpPr>
          <a:xfrm>
            <a:off x="4136149" y="1636978"/>
            <a:ext cx="2917824" cy="2560108"/>
            <a:chOff x="2743672" y="1318968"/>
            <a:chExt cx="2188368" cy="1920081"/>
          </a:xfrm>
        </p:grpSpPr>
        <p:cxnSp>
          <p:nvCxnSpPr>
            <p:cNvPr id="31" name="直接连接符 30"/>
            <p:cNvCxnSpPr/>
            <p:nvPr/>
          </p:nvCxnSpPr>
          <p:spPr>
            <a:xfrm flipH="1">
              <a:off x="4932040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直接连接符 31"/>
            <p:cNvCxnSpPr/>
            <p:nvPr/>
          </p:nvCxnSpPr>
          <p:spPr>
            <a:xfrm flipH="1">
              <a:off x="4501008" y="1318968"/>
              <a:ext cx="0" cy="1920081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连接符 32"/>
            <p:cNvCxnSpPr/>
            <p:nvPr/>
          </p:nvCxnSpPr>
          <p:spPr>
            <a:xfrm flipH="1">
              <a:off x="4068960" y="1329612"/>
              <a:ext cx="0" cy="1909437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连接符 33"/>
            <p:cNvCxnSpPr/>
            <p:nvPr/>
          </p:nvCxnSpPr>
          <p:spPr>
            <a:xfrm flipH="1">
              <a:off x="3635896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直接连接符 34"/>
            <p:cNvCxnSpPr/>
            <p:nvPr/>
          </p:nvCxnSpPr>
          <p:spPr>
            <a:xfrm flipH="1">
              <a:off x="3204864" y="1329613"/>
              <a:ext cx="0" cy="1909436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直接连接符 35"/>
            <p:cNvCxnSpPr/>
            <p:nvPr/>
          </p:nvCxnSpPr>
          <p:spPr>
            <a:xfrm flipH="1">
              <a:off x="2743672" y="1338881"/>
              <a:ext cx="0" cy="1900168"/>
            </a:xfrm>
            <a:prstGeom prst="line">
              <a:avLst/>
            </a:prstGeom>
            <a:ln w="127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37" name="图片 3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3525010"/>
            <a:ext cx="3057916" cy="3332991"/>
          </a:xfrm>
          <a:prstGeom prst="rect">
            <a:avLst/>
          </a:prstGeom>
        </p:spPr>
      </p:pic>
      <p:pic>
        <p:nvPicPr>
          <p:cNvPr id="38" name="图片 3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28181" y="1028733"/>
            <a:ext cx="3050424" cy="3168352"/>
          </a:xfrm>
          <a:prstGeom prst="rect">
            <a:avLst/>
          </a:prstGeom>
        </p:spPr>
      </p:pic>
      <p:pic>
        <p:nvPicPr>
          <p:cNvPr id="39" name="图片 38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1178" y="548681"/>
            <a:ext cx="1305463" cy="5055199"/>
          </a:xfrm>
          <a:prstGeom prst="rect">
            <a:avLst/>
          </a:prstGeom>
        </p:spPr>
      </p:pic>
      <p:pic>
        <p:nvPicPr>
          <p:cNvPr id="40" name="图片 39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52471" y="4709754"/>
            <a:ext cx="1999323" cy="1503556"/>
          </a:xfrm>
          <a:prstGeom prst="rect">
            <a:avLst/>
          </a:prstGeom>
        </p:spPr>
      </p:pic>
      <p:pic>
        <p:nvPicPr>
          <p:cNvPr id="54" name="图片 53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5287" y="1700808"/>
            <a:ext cx="536404" cy="2267525"/>
          </a:xfrm>
          <a:prstGeom prst="rect">
            <a:avLst/>
          </a:prstGeom>
        </p:spPr>
      </p:pic>
      <p:sp>
        <p:nvSpPr>
          <p:cNvPr id="55" name="矩形 54"/>
          <p:cNvSpPr/>
          <p:nvPr>
            <p:custDataLst>
              <p:tags r:id="rId12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2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2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36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/>
      <p:bldP spid="55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sp>
        <p:nvSpPr>
          <p:cNvPr id="19" name="_14"/>
          <p:cNvSpPr txBox="1">
            <a:spLocks noChangeArrowheads="1"/>
          </p:cNvSpPr>
          <p:nvPr/>
        </p:nvSpPr>
        <p:spPr bwMode="auto">
          <a:xfrm>
            <a:off x="4915092" y="790003"/>
            <a:ext cx="2070294" cy="180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60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水</a:t>
            </a:r>
            <a:endParaRPr kumimoji="0" lang="zh-CN" altLang="en-US" sz="11500" b="0" i="0" u="none" strike="noStrike" kern="1200" cap="none" spc="60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sp>
        <p:nvSpPr>
          <p:cNvPr id="20" name="_14"/>
          <p:cNvSpPr txBox="1">
            <a:spLocks noChangeArrowheads="1"/>
          </p:cNvSpPr>
          <p:nvPr/>
        </p:nvSpPr>
        <p:spPr bwMode="auto">
          <a:xfrm>
            <a:off x="5950239" y="1691464"/>
            <a:ext cx="2070294" cy="18029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1500" b="0" i="0" u="none" strike="noStrike" kern="1200" cap="none" spc="60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墨</a:t>
            </a:r>
            <a:endParaRPr kumimoji="0" lang="zh-CN" altLang="en-US" sz="11500" b="0" i="0" u="none" strike="noStrike" kern="1200" cap="none" spc="60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5332" y="1003746"/>
            <a:ext cx="720107" cy="855311"/>
          </a:xfrm>
          <a:prstGeom prst="rect">
            <a:avLst/>
          </a:prstGeom>
        </p:spPr>
      </p:pic>
      <p:sp>
        <p:nvSpPr>
          <p:cNvPr id="22" name="_14"/>
          <p:cNvSpPr txBox="1">
            <a:spLocks noChangeArrowheads="1"/>
          </p:cNvSpPr>
          <p:nvPr/>
        </p:nvSpPr>
        <p:spPr bwMode="auto">
          <a:xfrm>
            <a:off x="4629053" y="2563768"/>
            <a:ext cx="2356332" cy="32726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900" b="0" i="0" u="none" strike="noStrike" kern="1200" cap="none" spc="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中国风，即在歌曲中加入中国古代一些典故作为创作背景，用现代的音乐唱出古典的味道，唱法多样。曲风偏向传统的东方演奏，加入的是一些东方乐器，通曲音调婉转，回环，有一种传统东方的美感，因为它完全符合“三古三新”标准。</a:t>
            </a:r>
            <a:endParaRPr kumimoji="0" lang="zh-CN" altLang="en-US" sz="900" b="0" i="0" u="none" strike="noStrike" kern="1200" cap="none" spc="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cxnSp>
        <p:nvCxnSpPr>
          <p:cNvPr id="23" name="直接连接符 22"/>
          <p:cNvCxnSpPr/>
          <p:nvPr/>
        </p:nvCxnSpPr>
        <p:spPr>
          <a:xfrm flipH="1">
            <a:off x="6297930" y="3211830"/>
            <a:ext cx="0" cy="2491740"/>
          </a:xfrm>
          <a:prstGeom prst="line">
            <a:avLst/>
          </a:prstGeom>
          <a:ln>
            <a:solidFill>
              <a:schemeClr val="tx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_14"/>
          <p:cNvSpPr txBox="1">
            <a:spLocks noChangeArrowheads="1"/>
          </p:cNvSpPr>
          <p:nvPr/>
        </p:nvSpPr>
        <p:spPr bwMode="auto">
          <a:xfrm>
            <a:off x="6159211" y="3453689"/>
            <a:ext cx="895832" cy="244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200" b="0" i="0" u="none" strike="noStrike" kern="1200" cap="none" spc="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工作汇报企业介绍</a:t>
            </a:r>
            <a:endParaRPr kumimoji="0" lang="zh-CN" altLang="en-US" sz="2200" b="0" i="0" u="none" strike="noStrike" kern="1200" cap="none" spc="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sp>
        <p:nvSpPr>
          <p:cNvPr id="25" name="_14"/>
          <p:cNvSpPr txBox="1">
            <a:spLocks noChangeArrowheads="1"/>
          </p:cNvSpPr>
          <p:nvPr/>
        </p:nvSpPr>
        <p:spPr bwMode="auto">
          <a:xfrm>
            <a:off x="6537470" y="3875864"/>
            <a:ext cx="895832" cy="2442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INTRODUCE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sp>
        <p:nvSpPr>
          <p:cNvPr id="26" name="_14"/>
          <p:cNvSpPr txBox="1">
            <a:spLocks noChangeArrowheads="1"/>
          </p:cNvSpPr>
          <p:nvPr/>
        </p:nvSpPr>
        <p:spPr bwMode="auto">
          <a:xfrm>
            <a:off x="4665066" y="2592925"/>
            <a:ext cx="895832" cy="28009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30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添加文 案描述</a:t>
            </a:r>
            <a:endParaRPr kumimoji="0" lang="zh-CN" altLang="en-US" sz="2400" b="0" i="0" u="none" strike="noStrike" kern="1200" cap="none" spc="30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82608" y="4817547"/>
            <a:ext cx="556168" cy="605110"/>
          </a:xfrm>
          <a:prstGeom prst="rect">
            <a:avLst/>
          </a:prstGeom>
        </p:spPr>
      </p:pic>
      <p:sp>
        <p:nvSpPr>
          <p:cNvPr id="16" name="矩形 15"/>
          <p:cNvSpPr/>
          <p:nvPr>
            <p:custDataLst>
              <p:tags r:id="rId6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250"/>
                            </p:stCondLst>
                            <p:childTnLst>
                              <p:par>
                                <p:cTn id="1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4" dur="6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5" dur="6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6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7" dur="1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2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4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5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3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8" dur="125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9" dur="125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0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1" dur="2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3750"/>
                            </p:stCondLst>
                            <p:childTnLst>
                              <p:par>
                                <p:cTn id="43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5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6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4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75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75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525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2" grpId="0"/>
      <p:bldP spid="24" grpId="0"/>
      <p:bldP spid="25" grpId="0"/>
      <p:bldP spid="26" grpId="0"/>
      <p:bldP spid="1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3759142" y="2796593"/>
            <a:ext cx="5109091" cy="1492939"/>
            <a:chOff x="176131" y="3237069"/>
            <a:chExt cx="5109091" cy="1492939"/>
          </a:xfrm>
        </p:grpSpPr>
        <p:sp>
          <p:nvSpPr>
            <p:cNvPr id="50" name="文本框 49"/>
            <p:cNvSpPr txBox="1"/>
            <p:nvPr/>
          </p:nvSpPr>
          <p:spPr>
            <a:xfrm>
              <a:off x="1278998" y="4360676"/>
              <a:ext cx="29033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all" spc="0" normalizeH="0" baseline="0" noProof="0">
                  <a:ln>
                    <a:noFill/>
                  </a:ln>
                  <a:solidFill>
                    <a:srgbClr val="44546A">
                      <a:lumMod val="50000"/>
                    </a:srgb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Microsoft JhengHei Light" panose="020b0304030504040204" pitchFamily="34" charset="-122"/>
                </a:rPr>
                <a:t>THE Scenery DESIGN</a:t>
              </a:r>
              <a:endParaRPr kumimoji="0" lang="zh-CN" altLang="en-US" sz="1800" b="0" i="0" u="none" strike="noStrike" kern="1200" cap="all" spc="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1" name="文本框 12"/>
            <p:cNvSpPr txBox="1"/>
            <p:nvPr/>
          </p:nvSpPr>
          <p:spPr>
            <a:xfrm>
              <a:off x="176131" y="3237069"/>
              <a:ext cx="510909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Microsoft JhengHei Light" panose="020b0304030504040204" pitchFamily="34" charset="-122"/>
                </a:rPr>
                <a:t>点击加入你的标题</a:t>
              </a: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110677" y="4182637"/>
              <a:ext cx="3240000" cy="1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</p:grpSp>
      <p:sp>
        <p:nvSpPr>
          <p:cNvPr id="53" name="_14"/>
          <p:cNvSpPr txBox="1">
            <a:spLocks noChangeArrowheads="1"/>
          </p:cNvSpPr>
          <p:nvPr/>
        </p:nvSpPr>
        <p:spPr bwMode="auto">
          <a:xfrm>
            <a:off x="5175806" y="1732385"/>
            <a:ext cx="2598224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60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第一章</a:t>
            </a:r>
            <a:endParaRPr kumimoji="0" lang="en-US" altLang="zh-CN" sz="5400" b="0" i="0" u="none" strike="noStrike" kern="1200" cap="none" spc="60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53" y="1298763"/>
            <a:ext cx="4004354" cy="426206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539" y="3852115"/>
            <a:ext cx="2105734" cy="1070772"/>
          </a:xfrm>
          <a:prstGeom prst="rect">
            <a:avLst/>
          </a:prstGeom>
        </p:spPr>
      </p:pic>
      <p:sp>
        <p:nvSpPr>
          <p:cNvPr id="56" name="矩形 55"/>
          <p:cNvSpPr/>
          <p:nvPr>
            <p:custDataLst>
              <p:tags r:id="rId6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5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6" name="文本框 15"/>
          <p:cNvSpPr txBox="1"/>
          <p:nvPr/>
        </p:nvSpPr>
        <p:spPr>
          <a:xfrm>
            <a:off x="4822567" y="1664606"/>
            <a:ext cx="6001643" cy="4541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轻载虾万须，巧织珠千串，金钩光错落，绣带舞蹁跹。似雾非烟，妆点就深闺院，不许那等闲人取次展。摇四壁翡翠浓阴，射万瓦琉琉色浅。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富贵似侯家紫帐，风流如谢府红莲，锁春愁不放双飞燕。绮窗相近，翠户相连，雕栊相映，绣幕相牵。拂苔痕满砌榆钱，惹扬花飞点如绵。愁的是抹回廊暮雨萧萧，恨的是筛曲槛西风剪剪，爱的是透长门夜月娟娟。凌波殿前，碧玲珑掩映湘妃面，没福怎能够见。十里扬州风物妍，出落着神仙。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恰便似一池秋水通宵展，一片朝云尽日悬。你个守户的先生肯相恋，煞是可怜，则要你手掌儿里奇擎着耐心儿卷。</a:t>
            </a:r>
            <a:endParaRPr kumimoji="0" lang="zh-CN" altLang="en-US" sz="20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pic>
        <p:nvPicPr>
          <p:cNvPr id="17" name="图片 16" descr="花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6140" y="909591"/>
            <a:ext cx="4014470" cy="5296535"/>
          </a:xfrm>
          <a:prstGeom prst="rect">
            <a:avLst/>
          </a:prstGeom>
        </p:spPr>
      </p:pic>
      <p:sp>
        <p:nvSpPr>
          <p:cNvPr id="18" name="矩形 17"/>
          <p:cNvSpPr/>
          <p:nvPr>
            <p:custDataLst>
              <p:tags r:id="rId7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4" name="图片 13" descr="墨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195195" y="1910442"/>
            <a:ext cx="1159510" cy="1160780"/>
          </a:xfrm>
          <a:prstGeom prst="rect">
            <a:avLst/>
          </a:prstGeom>
        </p:spPr>
      </p:pic>
      <p:pic>
        <p:nvPicPr>
          <p:cNvPr id="15" name="图片 14" descr="墨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90390" y="1910442"/>
            <a:ext cx="1159510" cy="1160780"/>
          </a:xfrm>
          <a:prstGeom prst="rect">
            <a:avLst/>
          </a:prstGeom>
        </p:spPr>
      </p:pic>
      <p:pic>
        <p:nvPicPr>
          <p:cNvPr id="18" name="图片 17" descr="墨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96380" y="1910442"/>
            <a:ext cx="1159510" cy="1160780"/>
          </a:xfrm>
          <a:prstGeom prst="rect">
            <a:avLst/>
          </a:prstGeom>
        </p:spPr>
      </p:pic>
      <p:pic>
        <p:nvPicPr>
          <p:cNvPr id="19" name="图片 18" descr="墨点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05545" y="1910442"/>
            <a:ext cx="1159510" cy="116078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497455" y="2231752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壹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4692650" y="2231752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贰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6898640" y="2231752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叁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9107805" y="2231752"/>
            <a:ext cx="554990" cy="518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肆</a:t>
            </a:r>
            <a:endParaRPr kumimoji="0" lang="zh-CN" altLang="en-US" sz="2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1807845" y="3217907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单击此处输入标题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1727835" y="3553187"/>
            <a:ext cx="2094230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庭院深深深几许？云窗雾阁常扃。柳梢梅萼渐分明。春归秣陵树，人老建康城。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感月吟风多少事，如今老去无成。谁怜憔悴更凋零。试灯无意思，踏雪没心情。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4003040" y="3217907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单击此处输入标题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2" name="文本框 31"/>
          <p:cNvSpPr txBox="1"/>
          <p:nvPr/>
        </p:nvSpPr>
        <p:spPr>
          <a:xfrm>
            <a:off x="3923030" y="3553187"/>
            <a:ext cx="2094230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庭院深深深几许？云窗雾阁常扃。柳梢梅萼渐分明。春归秣陵树，人老建康城。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感月吟风多少事，如今老去无成。谁怜憔悴更凋零。试灯无意思，踏雪没心情。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6209030" y="3217907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单击此处输入标题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129020" y="3553187"/>
            <a:ext cx="2094230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庭院深深深几许？云窗雾阁常扃。柳梢梅萼渐分明。春归秣陵树，人老建康城。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感月吟风多少事，如今老去无成。谁怜憔悴更凋零。试灯无意思，踏雪没心情。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8418195" y="3217907"/>
            <a:ext cx="193421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单击此处输入标题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8338185" y="3553187"/>
            <a:ext cx="2094230" cy="23329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庭院深深深几许？云窗雾阁常扃。柳梢梅萼渐分明。春归秣陵树，人老建康城。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  <a:sym typeface="+mn-ea"/>
              </a:rPr>
              <a:t>感月吟风多少事，如今老去无成。谁怜憔悴更凋零。试灯无意思，踏雪没心情。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7" name="矩形 36"/>
          <p:cNvSpPr/>
          <p:nvPr>
            <p:custDataLst>
              <p:tags r:id="rId7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4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6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7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7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80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89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2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37" name="图片 36" descr="茶壶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226695" y="1570990"/>
            <a:ext cx="4721860" cy="4802505"/>
          </a:xfrm>
          <a:prstGeom prst="rect">
            <a:avLst/>
          </a:prstGeom>
        </p:spPr>
      </p:pic>
      <p:sp>
        <p:nvSpPr>
          <p:cNvPr id="38" name="文本框 37"/>
          <p:cNvSpPr txBox="1"/>
          <p:nvPr/>
        </p:nvSpPr>
        <p:spPr>
          <a:xfrm>
            <a:off x="4832519" y="1904365"/>
            <a:ext cx="6417141" cy="413575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轻载虾万须，巧织珠千串，金钩光错落，绣带舞蹁跹。似雾非烟，妆点就深闺院，不许那等闲人取次展。摇四壁翡翠浓阴，射万瓦琉琉色浅。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富贵似侯家紫帐，风流如谢府红莲，锁春愁不放双飞燕。绮窗相近，翠户相连，雕栊相映，绣幕相牵。拂苔痕满砌榆钱，惹扬花飞点如绵。愁的是抹回廊暮雨萧萧，恨的是筛曲槛西风剪剪，爱的是透长门夜月娟娟。凌波殿前，碧玲珑掩映湘妃面，没福怎能够见。十里扬州风物妍，出落着神仙。 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恰便似一池秋水通宵展，一片朝云尽日悬。你个守户的先生肯相恋，煞是可怜，则要你手掌儿里奇擎着耐心儿卷。</a:t>
            </a: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9" name="矩形 38"/>
          <p:cNvSpPr/>
          <p:nvPr>
            <p:custDataLst>
              <p:tags r:id="rId7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1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7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4" name="矩形 13"/>
          <p:cNvSpPr/>
          <p:nvPr/>
        </p:nvSpPr>
        <p:spPr>
          <a:xfrm>
            <a:off x="4678045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7925435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1417320" y="1808480"/>
            <a:ext cx="2834005" cy="4317365"/>
          </a:xfrm>
          <a:prstGeom prst="rect">
            <a:avLst/>
          </a:prstGeom>
          <a:noFill/>
          <a:ln>
            <a:solidFill>
              <a:schemeClr val="bg1">
                <a:lumMod val="6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pic>
        <p:nvPicPr>
          <p:cNvPr id="17" name="图片 16" descr="山水"/>
          <p:cNvPicPr>
            <a:picLocks noChangeAspect="1"/>
          </p:cNvPicPr>
          <p:nvPr/>
        </p:nvPicPr>
        <p:blipFill>
          <a:blip r:embed="rId6"/>
          <a:srcRect b="14418"/>
          <a:stretch>
            <a:fillRect/>
          </a:stretch>
        </p:blipFill>
        <p:spPr>
          <a:xfrm>
            <a:off x="1417320" y="4147820"/>
            <a:ext cx="2413000" cy="1978025"/>
          </a:xfrm>
          <a:prstGeom prst="rect">
            <a:avLst/>
          </a:prstGeom>
        </p:spPr>
      </p:pic>
      <p:pic>
        <p:nvPicPr>
          <p:cNvPr id="18" name="图片 17" descr="山水1"/>
          <p:cNvPicPr>
            <a:picLocks noChangeAspect="1"/>
          </p:cNvPicPr>
          <p:nvPr/>
        </p:nvPicPr>
        <p:blipFill>
          <a:blip r:embed="rId7"/>
          <a:srcRect r="1040" b="18365"/>
          <a:stretch>
            <a:fillRect/>
          </a:stretch>
        </p:blipFill>
        <p:spPr>
          <a:xfrm>
            <a:off x="8161020" y="4350385"/>
            <a:ext cx="2598420" cy="1775460"/>
          </a:xfrm>
          <a:prstGeom prst="rect">
            <a:avLst/>
          </a:prstGeom>
        </p:spPr>
      </p:pic>
      <p:pic>
        <p:nvPicPr>
          <p:cNvPr id="19" name="图片 18" descr="树枝"/>
          <p:cNvPicPr>
            <a:picLocks noChangeAspect="1"/>
          </p:cNvPicPr>
          <p:nvPr/>
        </p:nvPicPr>
        <p:blipFill>
          <a:blip r:embed="rId8"/>
          <a:srcRect r="4904"/>
          <a:stretch>
            <a:fillRect/>
          </a:stretch>
        </p:blipFill>
        <p:spPr>
          <a:xfrm>
            <a:off x="5666105" y="1808480"/>
            <a:ext cx="1845945" cy="1023620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1708150" y="2037715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单击此处输入标题文本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1657350" y="2465070"/>
            <a:ext cx="235458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寻寻觅觅，冷冷清清，凄凄惨惨戚戚。乍暖还寒时候，最难将息。三杯两盏淡酒，怎敌他、晚来风急？雁过也，正伤心，却是旧时相识。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满地黄花堆积。憔悴损，如今有谁堪摘？守着窗儿，独自怎生得黑？梧桐更兼细雨，到黄昏、点点滴滴。这次第，怎一个愁字了得！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4974590" y="2936240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单击此处输入标题文本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923790" y="3363595"/>
            <a:ext cx="235458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寻寻觅觅，冷冷清清，凄凄惨惨戚戚。乍暖还寒时候，最难将息。三杯两盏淡酒，怎敌他、晚来风急？雁过也，正伤心，却是旧时相识。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满地黄花堆积。憔悴损，如今有谁堪摘？守着窗儿，独自怎生得黑？梧桐更兼细雨，到黄昏、点点滴滴。这次第，怎一个愁字了得！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8333740" y="2037715"/>
            <a:ext cx="2252980" cy="3352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单击此处输入标题文本</a:t>
            </a:r>
            <a:endParaRPr kumimoji="0" lang="zh-CN" altLang="en-US" sz="16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8282940" y="2465070"/>
            <a:ext cx="2354580" cy="24622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寻寻觅觅，冷冷清清，凄凄惨惨戚戚。乍暖还寒时候，最难将息。三杯两盏淡酒，怎敌他、晚来风急？雁过也，正伤心，却是旧时相识。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4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满地黄花堆积。憔悴损，如今有谁堪摘？守着窗儿，独自怎生得黑？梧桐更兼细雨，到黄昏、点点滴滴。这次第，怎一个愁字了得！</a:t>
            </a:r>
            <a:endParaRPr kumimoji="0" lang="zh-CN" altLang="en-US" sz="14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85000"/>
                  <a:lumOff val="1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1" name="矩形 30"/>
          <p:cNvSpPr/>
          <p:nvPr>
            <p:custDataLst>
              <p:tags r:id="rId9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5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64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20" grpId="0"/>
      <p:bldP spid="21" grpId="0"/>
      <p:bldP spid="22" grpId="0"/>
      <p:bldP spid="28" grpId="0"/>
      <p:bldP spid="29" grpId="0"/>
      <p:bldP spid="30" grpId="0"/>
      <p:bldP spid="31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23" name="组合 22"/>
          <p:cNvGrpSpPr/>
          <p:nvPr/>
        </p:nvGrpSpPr>
        <p:grpSpPr>
          <a:xfrm>
            <a:off x="-235401" y="-335414"/>
            <a:ext cx="6619875" cy="1495426"/>
            <a:chOff x="-235401" y="-335414"/>
            <a:chExt cx="6619875" cy="1495426"/>
          </a:xfrm>
        </p:grpSpPr>
        <p:grpSp>
          <p:nvGrpSpPr>
            <p:cNvPr id="24" name="组合 3"/>
            <p:cNvGrpSpPr/>
            <p:nvPr/>
          </p:nvGrpSpPr>
          <p:grpSpPr>
            <a:xfrm>
              <a:off x="-235401" y="210687"/>
              <a:ext cx="6619875" cy="949325"/>
              <a:chExt cx="6619368" cy="950731"/>
            </a:xfrm>
          </p:grpSpPr>
          <p:pic>
            <p:nvPicPr>
              <p:cNvPr id="26" name="Picture 9" descr="F:\ppt素材\图标\我收集的图标\字体\3.png"/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 bwMode="auto">
              <a:xfrm rot="5400000">
                <a:off x="2834316" y="-2834318"/>
                <a:ext cx="950731" cy="661936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7" name="TextBox 2"/>
              <p:cNvSpPr txBox="1">
                <a:spLocks noChangeArrowheads="1"/>
              </p:cNvSpPr>
              <p:nvPr/>
            </p:nvSpPr>
            <p:spPr bwMode="auto">
              <a:xfrm>
                <a:off x="1122981" y="352063"/>
                <a:ext cx="3966918" cy="461665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32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8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spcBef>
                    <a:spcPct val="20000"/>
                  </a:spcBef>
                  <a:buFont typeface="Arial" panose="020b0604020202020204" pitchFamily="34" charset="0"/>
                  <a:buChar char="•"/>
                  <a:defRPr sz="24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spcBef>
                    <a:spcPct val="20000"/>
                  </a:spcBef>
                  <a:buFont typeface="Arial" panose="020b0604020202020204" pitchFamily="34" charset="0"/>
                  <a:buChar char="–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spcBef>
                    <a:spcPct val="20000"/>
                  </a:spcBef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 typeface="Arial" panose="020b0604020202020204" pitchFamily="34" charset="0"/>
                  <a:buNone/>
                  <a:defRPr/>
                </a:pPr>
                <a:r>
                  <a:rPr kumimoji="0" lang="zh-CN" altLang="en-US" sz="18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 </a:t>
                </a:r>
                <a:r>
                  <a:rPr kumimoji="0" lang="zh-CN" altLang="en-US" sz="2400" b="1" i="0" u="none" strike="noStrike" kern="1200" cap="none" spc="0" normalizeH="0" baseline="0" noProof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TypeLand 康熙字典體 Trial" pitchFamily="50" charset="-120"/>
                    <a:ea typeface="TypeLand 康熙字典體 Trial" pitchFamily="50" charset="-120"/>
                    <a:cs typeface="+mn-cs"/>
                    <a:sym typeface="微软雅黑" panose="020b0503020204020204" pitchFamily="34" charset="-122"/>
                  </a:rPr>
                  <a:t>单击此处添加标题</a:t>
                </a:r>
                <a:endParaRPr kumimoji="0" lang="zh-CN" altLang="en-US" sz="2400" b="1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TypeLand 康熙字典體 Trial" pitchFamily="50" charset="-120"/>
                  <a:ea typeface="TypeLand 康熙字典體 Trial" pitchFamily="50" charset="-120"/>
                  <a:cs typeface="+mn-cs"/>
                  <a:sym typeface="微软雅黑" panose="020b0503020204020204" pitchFamily="34" charset="-122"/>
                </a:endParaRPr>
              </a:p>
            </p:txBody>
          </p:sp>
        </p:grpSp>
        <p:pic>
          <p:nvPicPr>
            <p:cNvPr id="25" name="Picture 6" descr="F:\超棒ppt模板\中国风\中国风物件\maobi.pn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 bwMode="auto">
            <a:xfrm>
              <a:off x="144012" y="-335414"/>
              <a:ext cx="1487487" cy="14874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8" name="组合 27"/>
          <p:cNvGrpSpPr/>
          <p:nvPr/>
        </p:nvGrpSpPr>
        <p:grpSpPr>
          <a:xfrm>
            <a:off x="8354993" y="1747532"/>
            <a:ext cx="2563227" cy="3967468"/>
            <a:chOff x="7191832" y="1414157"/>
            <a:chExt cx="2563227" cy="3967468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rightnessContrast bright="10000" contrast="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272338" y="1497978"/>
              <a:ext cx="2402214" cy="3788398"/>
            </a:xfrm>
            <a:prstGeom prst="rect">
              <a:avLst/>
            </a:prstGeom>
          </p:spPr>
        </p:pic>
        <p:sp>
          <p:nvSpPr>
            <p:cNvPr id="30" name="Freeform 5"/>
            <p:cNvSpPr>
              <a:spLocks noEditPoints="1"/>
            </p:cNvSpPr>
            <p:nvPr/>
          </p:nvSpPr>
          <p:spPr bwMode="auto">
            <a:xfrm>
              <a:off x="7191832" y="1414157"/>
              <a:ext cx="2563227" cy="3967468"/>
            </a:xfrm>
            <a:custGeom>
              <a:gdLst>
                <a:gd name="T0" fmla="*/ 254 w 271"/>
                <a:gd name="T1" fmla="*/ 5 h 421"/>
                <a:gd name="T2" fmla="*/ 248 w 271"/>
                <a:gd name="T3" fmla="*/ 3 h 421"/>
                <a:gd name="T4" fmla="*/ 251 w 271"/>
                <a:gd name="T5" fmla="*/ 5 h 421"/>
                <a:gd name="T6" fmla="*/ 0 w 271"/>
                <a:gd name="T7" fmla="*/ 5 h 421"/>
                <a:gd name="T8" fmla="*/ 3 w 271"/>
                <a:gd name="T9" fmla="*/ 11 h 421"/>
                <a:gd name="T10" fmla="*/ 19 w 271"/>
                <a:gd name="T11" fmla="*/ 6 h 421"/>
                <a:gd name="T12" fmla="*/ 251 w 271"/>
                <a:gd name="T13" fmla="*/ 5 h 421"/>
                <a:gd name="T14" fmla="*/ 264 w 271"/>
                <a:gd name="T15" fmla="*/ 6 h 421"/>
                <a:gd name="T16" fmla="*/ 254 w 271"/>
                <a:gd name="T17" fmla="*/ 11 h 421"/>
                <a:gd name="T18" fmla="*/ 243 w 271"/>
                <a:gd name="T19" fmla="*/ 9 h 421"/>
                <a:gd name="T20" fmla="*/ 16 w 271"/>
                <a:gd name="T21" fmla="*/ 9 h 421"/>
                <a:gd name="T22" fmla="*/ 6 w 271"/>
                <a:gd name="T23" fmla="*/ 11 h 421"/>
                <a:gd name="T24" fmla="*/ 271 w 271"/>
                <a:gd name="T25" fmla="*/ 11 h 421"/>
                <a:gd name="T26" fmla="*/ 6 w 271"/>
                <a:gd name="T27" fmla="*/ 13 h 421"/>
                <a:gd name="T28" fmla="*/ 16 w 271"/>
                <a:gd name="T29" fmla="*/ 11 h 421"/>
                <a:gd name="T30" fmla="*/ 16 w 271"/>
                <a:gd name="T31" fmla="*/ 16 h 421"/>
                <a:gd name="T32" fmla="*/ 6 w 271"/>
                <a:gd name="T33" fmla="*/ 18 h 421"/>
                <a:gd name="T34" fmla="*/ 251 w 271"/>
                <a:gd name="T35" fmla="*/ 13 h 421"/>
                <a:gd name="T36" fmla="*/ 261 w 271"/>
                <a:gd name="T37" fmla="*/ 11 h 421"/>
                <a:gd name="T38" fmla="*/ 271 w 271"/>
                <a:gd name="T39" fmla="*/ 16 h 421"/>
                <a:gd name="T40" fmla="*/ 257 w 271"/>
                <a:gd name="T41" fmla="*/ 18 h 421"/>
                <a:gd name="T42" fmla="*/ 9 w 271"/>
                <a:gd name="T43" fmla="*/ 18 h 421"/>
                <a:gd name="T44" fmla="*/ 9 w 271"/>
                <a:gd name="T45" fmla="*/ 23 h 421"/>
                <a:gd name="T46" fmla="*/ 0 w 271"/>
                <a:gd name="T47" fmla="*/ 210 h 421"/>
                <a:gd name="T48" fmla="*/ 257 w 271"/>
                <a:gd name="T49" fmla="*/ 19 h 421"/>
                <a:gd name="T50" fmla="*/ 271 w 271"/>
                <a:gd name="T51" fmla="*/ 210 h 421"/>
                <a:gd name="T52" fmla="*/ 261 w 271"/>
                <a:gd name="T53" fmla="*/ 23 h 421"/>
                <a:gd name="T54" fmla="*/ 6 w 271"/>
                <a:gd name="T55" fmla="*/ 398 h 421"/>
                <a:gd name="T56" fmla="*/ 13 w 271"/>
                <a:gd name="T57" fmla="*/ 403 h 421"/>
                <a:gd name="T58" fmla="*/ 0 w 271"/>
                <a:gd name="T59" fmla="*/ 402 h 421"/>
                <a:gd name="T60" fmla="*/ 267 w 271"/>
                <a:gd name="T61" fmla="*/ 210 h 421"/>
                <a:gd name="T62" fmla="*/ 261 w 271"/>
                <a:gd name="T63" fmla="*/ 402 h 421"/>
                <a:gd name="T64" fmla="*/ 261 w 271"/>
                <a:gd name="T65" fmla="*/ 210 h 421"/>
                <a:gd name="T66" fmla="*/ 248 w 271"/>
                <a:gd name="T67" fmla="*/ 405 h 421"/>
                <a:gd name="T68" fmla="*/ 261 w 271"/>
                <a:gd name="T69" fmla="*/ 403 h 421"/>
                <a:gd name="T70" fmla="*/ 267 w 271"/>
                <a:gd name="T71" fmla="*/ 408 h 421"/>
                <a:gd name="T72" fmla="*/ 257 w 271"/>
                <a:gd name="T73" fmla="*/ 410 h 421"/>
                <a:gd name="T74" fmla="*/ 13 w 271"/>
                <a:gd name="T75" fmla="*/ 403 h 421"/>
                <a:gd name="T76" fmla="*/ 19 w 271"/>
                <a:gd name="T77" fmla="*/ 408 h 421"/>
                <a:gd name="T78" fmla="*/ 9 w 271"/>
                <a:gd name="T79" fmla="*/ 410 h 421"/>
                <a:gd name="T80" fmla="*/ 0 w 271"/>
                <a:gd name="T81" fmla="*/ 405 h 421"/>
                <a:gd name="T82" fmla="*/ 257 w 271"/>
                <a:gd name="T83" fmla="*/ 410 h 421"/>
                <a:gd name="T84" fmla="*/ 257 w 271"/>
                <a:gd name="T85" fmla="*/ 415 h 421"/>
                <a:gd name="T86" fmla="*/ 248 w 271"/>
                <a:gd name="T87" fmla="*/ 416 h 421"/>
                <a:gd name="T88" fmla="*/ 16 w 271"/>
                <a:gd name="T89" fmla="*/ 415 h 421"/>
                <a:gd name="T90" fmla="*/ 9 w 271"/>
                <a:gd name="T91" fmla="*/ 410 h 421"/>
                <a:gd name="T92" fmla="*/ 19 w 271"/>
                <a:gd name="T93" fmla="*/ 411 h 421"/>
                <a:gd name="T94" fmla="*/ 251 w 271"/>
                <a:gd name="T95" fmla="*/ 410 h 421"/>
                <a:gd name="T96" fmla="*/ 0 w 271"/>
                <a:gd name="T97" fmla="*/ 410 h 421"/>
                <a:gd name="T98" fmla="*/ 0 w 271"/>
                <a:gd name="T99" fmla="*/ 416 h 421"/>
                <a:gd name="T100" fmla="*/ 16 w 271"/>
                <a:gd name="T101" fmla="*/ 421 h 421"/>
                <a:gd name="T102" fmla="*/ 248 w 271"/>
                <a:gd name="T103" fmla="*/ 418 h 421"/>
                <a:gd name="T104" fmla="*/ 254 w 271"/>
                <a:gd name="T105" fmla="*/ 416 h 421"/>
                <a:gd name="T106" fmla="*/ 271 w 271"/>
                <a:gd name="T107" fmla="*/ 421 h 4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71" h="421">
                  <a:moveTo>
                    <a:pt x="271" y="5"/>
                  </a:moveTo>
                  <a:cubicBezTo>
                    <a:pt x="267" y="5"/>
                    <a:pt x="267" y="5"/>
                    <a:pt x="267" y="5"/>
                  </a:cubicBezTo>
                  <a:cubicBezTo>
                    <a:pt x="267" y="3"/>
                    <a:pt x="267" y="3"/>
                    <a:pt x="267" y="3"/>
                  </a:cubicBezTo>
                  <a:cubicBezTo>
                    <a:pt x="257" y="3"/>
                    <a:pt x="257" y="3"/>
                    <a:pt x="257" y="3"/>
                  </a:cubicBezTo>
                  <a:cubicBezTo>
                    <a:pt x="257" y="5"/>
                    <a:pt x="257" y="5"/>
                    <a:pt x="257" y="5"/>
                  </a:cubicBezTo>
                  <a:cubicBezTo>
                    <a:pt x="254" y="5"/>
                    <a:pt x="254" y="5"/>
                    <a:pt x="254" y="5"/>
                  </a:cubicBezTo>
                  <a:cubicBezTo>
                    <a:pt x="254" y="0"/>
                    <a:pt x="254" y="0"/>
                    <a:pt x="254" y="0"/>
                  </a:cubicBezTo>
                  <a:cubicBezTo>
                    <a:pt x="271" y="0"/>
                    <a:pt x="271" y="0"/>
                    <a:pt x="271" y="0"/>
                  </a:cubicBezTo>
                  <a:cubicBezTo>
                    <a:pt x="271" y="5"/>
                    <a:pt x="271" y="5"/>
                    <a:pt x="271" y="5"/>
                  </a:cubicBezTo>
                  <a:close/>
                  <a:moveTo>
                    <a:pt x="251" y="5"/>
                  </a:moveTo>
                  <a:cubicBezTo>
                    <a:pt x="248" y="5"/>
                    <a:pt x="248" y="5"/>
                    <a:pt x="248" y="5"/>
                  </a:cubicBezTo>
                  <a:cubicBezTo>
                    <a:pt x="248" y="3"/>
                    <a:pt x="248" y="3"/>
                    <a:pt x="248" y="3"/>
                  </a:cubicBezTo>
                  <a:cubicBezTo>
                    <a:pt x="173" y="3"/>
                    <a:pt x="97" y="3"/>
                    <a:pt x="22" y="3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96" y="0"/>
                    <a:pt x="174" y="0"/>
                    <a:pt x="251" y="0"/>
                  </a:cubicBezTo>
                  <a:cubicBezTo>
                    <a:pt x="251" y="5"/>
                    <a:pt x="251" y="5"/>
                    <a:pt x="251" y="5"/>
                  </a:cubicBezTo>
                  <a:close/>
                  <a:moveTo>
                    <a:pt x="16" y="5"/>
                  </a:moveTo>
                  <a:cubicBezTo>
                    <a:pt x="13" y="5"/>
                    <a:pt x="13" y="5"/>
                    <a:pt x="13" y="5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6" y="0"/>
                    <a:pt x="16" y="0"/>
                    <a:pt x="16" y="0"/>
                  </a:cubicBezTo>
                  <a:lnTo>
                    <a:pt x="16" y="5"/>
                  </a:lnTo>
                  <a:close/>
                  <a:moveTo>
                    <a:pt x="0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13" y="5"/>
                  </a:moveTo>
                  <a:cubicBezTo>
                    <a:pt x="16" y="5"/>
                    <a:pt x="16" y="5"/>
                    <a:pt x="16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48" y="6"/>
                    <a:pt x="248" y="6"/>
                    <a:pt x="248" y="6"/>
                  </a:cubicBezTo>
                  <a:cubicBezTo>
                    <a:pt x="248" y="5"/>
                    <a:pt x="248" y="5"/>
                    <a:pt x="248" y="5"/>
                  </a:cubicBezTo>
                  <a:cubicBezTo>
                    <a:pt x="251" y="5"/>
                    <a:pt x="251" y="5"/>
                    <a:pt x="251" y="5"/>
                  </a:cubicBezTo>
                  <a:cubicBezTo>
                    <a:pt x="251" y="6"/>
                    <a:pt x="251" y="6"/>
                    <a:pt x="251" y="6"/>
                  </a:cubicBezTo>
                  <a:cubicBezTo>
                    <a:pt x="254" y="6"/>
                    <a:pt x="254" y="6"/>
                    <a:pt x="254" y="6"/>
                  </a:cubicBezTo>
                  <a:cubicBezTo>
                    <a:pt x="254" y="5"/>
                    <a:pt x="254" y="5"/>
                    <a:pt x="254" y="5"/>
                  </a:cubicBezTo>
                  <a:cubicBezTo>
                    <a:pt x="257" y="5"/>
                    <a:pt x="257" y="5"/>
                    <a:pt x="257" y="5"/>
                  </a:cubicBezTo>
                  <a:cubicBezTo>
                    <a:pt x="257" y="6"/>
                    <a:pt x="257" y="6"/>
                    <a:pt x="257" y="6"/>
                  </a:cubicBezTo>
                  <a:cubicBezTo>
                    <a:pt x="264" y="6"/>
                    <a:pt x="264" y="6"/>
                    <a:pt x="264" y="6"/>
                  </a:cubicBezTo>
                  <a:cubicBezTo>
                    <a:pt x="264" y="11"/>
                    <a:pt x="264" y="11"/>
                    <a:pt x="264" y="11"/>
                  </a:cubicBezTo>
                  <a:cubicBezTo>
                    <a:pt x="261" y="11"/>
                    <a:pt x="261" y="11"/>
                    <a:pt x="261" y="11"/>
                  </a:cubicBezTo>
                  <a:cubicBezTo>
                    <a:pt x="261" y="9"/>
                    <a:pt x="261" y="9"/>
                    <a:pt x="261" y="9"/>
                  </a:cubicBezTo>
                  <a:cubicBezTo>
                    <a:pt x="257" y="9"/>
                    <a:pt x="257" y="9"/>
                    <a:pt x="257" y="9"/>
                  </a:cubicBezTo>
                  <a:cubicBezTo>
                    <a:pt x="257" y="11"/>
                    <a:pt x="257" y="11"/>
                    <a:pt x="257" y="11"/>
                  </a:cubicBezTo>
                  <a:cubicBezTo>
                    <a:pt x="254" y="11"/>
                    <a:pt x="254" y="11"/>
                    <a:pt x="254" y="11"/>
                  </a:cubicBezTo>
                  <a:cubicBezTo>
                    <a:pt x="254" y="9"/>
                    <a:pt x="254" y="9"/>
                    <a:pt x="254" y="9"/>
                  </a:cubicBezTo>
                  <a:cubicBezTo>
                    <a:pt x="251" y="9"/>
                    <a:pt x="251" y="9"/>
                    <a:pt x="251" y="9"/>
                  </a:cubicBezTo>
                  <a:cubicBezTo>
                    <a:pt x="251" y="11"/>
                    <a:pt x="251" y="11"/>
                    <a:pt x="251" y="11"/>
                  </a:cubicBezTo>
                  <a:cubicBezTo>
                    <a:pt x="248" y="11"/>
                    <a:pt x="248" y="11"/>
                    <a:pt x="248" y="11"/>
                  </a:cubicBezTo>
                  <a:cubicBezTo>
                    <a:pt x="248" y="9"/>
                    <a:pt x="248" y="9"/>
                    <a:pt x="248" y="9"/>
                  </a:cubicBezTo>
                  <a:cubicBezTo>
                    <a:pt x="246" y="9"/>
                    <a:pt x="244" y="9"/>
                    <a:pt x="243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9"/>
                    <a:pt x="24" y="9"/>
                    <a:pt x="22" y="9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6" y="9"/>
                    <a:pt x="16" y="9"/>
                    <a:pt x="16" y="9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3" y="9"/>
                    <a:pt x="13" y="9"/>
                    <a:pt x="13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3" y="5"/>
                    <a:pt x="13" y="5"/>
                    <a:pt x="13" y="5"/>
                  </a:cubicBezTo>
                  <a:close/>
                  <a:moveTo>
                    <a:pt x="267" y="5"/>
                  </a:moveTo>
                  <a:cubicBezTo>
                    <a:pt x="271" y="5"/>
                    <a:pt x="271" y="5"/>
                    <a:pt x="271" y="5"/>
                  </a:cubicBezTo>
                  <a:cubicBezTo>
                    <a:pt x="271" y="11"/>
                    <a:pt x="271" y="11"/>
                    <a:pt x="271" y="11"/>
                  </a:cubicBezTo>
                  <a:cubicBezTo>
                    <a:pt x="267" y="11"/>
                    <a:pt x="267" y="11"/>
                    <a:pt x="267" y="11"/>
                  </a:cubicBezTo>
                  <a:lnTo>
                    <a:pt x="267" y="5"/>
                  </a:lnTo>
                  <a:close/>
                  <a:moveTo>
                    <a:pt x="0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2" y="11"/>
                    <a:pt x="22" y="11"/>
                    <a:pt x="22" y="11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9" y="18"/>
                    <a:pt x="9" y="18"/>
                    <a:pt x="9" y="18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1"/>
                    <a:pt x="0" y="11"/>
                    <a:pt x="0" y="11"/>
                  </a:cubicBezTo>
                  <a:close/>
                  <a:moveTo>
                    <a:pt x="248" y="11"/>
                  </a:moveTo>
                  <a:cubicBezTo>
                    <a:pt x="251" y="11"/>
                    <a:pt x="251" y="11"/>
                    <a:pt x="251" y="11"/>
                  </a:cubicBezTo>
                  <a:cubicBezTo>
                    <a:pt x="251" y="13"/>
                    <a:pt x="251" y="13"/>
                    <a:pt x="251" y="13"/>
                  </a:cubicBezTo>
                  <a:cubicBezTo>
                    <a:pt x="254" y="13"/>
                    <a:pt x="254" y="13"/>
                    <a:pt x="254" y="13"/>
                  </a:cubicBezTo>
                  <a:cubicBezTo>
                    <a:pt x="254" y="11"/>
                    <a:pt x="254" y="11"/>
                    <a:pt x="254" y="11"/>
                  </a:cubicBezTo>
                  <a:cubicBezTo>
                    <a:pt x="257" y="11"/>
                    <a:pt x="257" y="11"/>
                    <a:pt x="257" y="11"/>
                  </a:cubicBezTo>
                  <a:cubicBezTo>
                    <a:pt x="257" y="13"/>
                    <a:pt x="257" y="13"/>
                    <a:pt x="257" y="13"/>
                  </a:cubicBezTo>
                  <a:cubicBezTo>
                    <a:pt x="261" y="13"/>
                    <a:pt x="261" y="13"/>
                    <a:pt x="261" y="13"/>
                  </a:cubicBezTo>
                  <a:cubicBezTo>
                    <a:pt x="261" y="11"/>
                    <a:pt x="261" y="11"/>
                    <a:pt x="261" y="11"/>
                  </a:cubicBezTo>
                  <a:cubicBezTo>
                    <a:pt x="264" y="11"/>
                    <a:pt x="264" y="11"/>
                    <a:pt x="264" y="11"/>
                  </a:cubicBezTo>
                  <a:cubicBezTo>
                    <a:pt x="264" y="13"/>
                    <a:pt x="264" y="13"/>
                    <a:pt x="264" y="13"/>
                  </a:cubicBezTo>
                  <a:cubicBezTo>
                    <a:pt x="267" y="13"/>
                    <a:pt x="267" y="13"/>
                    <a:pt x="267" y="13"/>
                  </a:cubicBezTo>
                  <a:cubicBezTo>
                    <a:pt x="267" y="11"/>
                    <a:pt x="267" y="11"/>
                    <a:pt x="267" y="11"/>
                  </a:cubicBezTo>
                  <a:cubicBezTo>
                    <a:pt x="271" y="11"/>
                    <a:pt x="271" y="11"/>
                    <a:pt x="271" y="11"/>
                  </a:cubicBezTo>
                  <a:cubicBezTo>
                    <a:pt x="271" y="16"/>
                    <a:pt x="271" y="16"/>
                    <a:pt x="271" y="16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64" y="18"/>
                    <a:pt x="264" y="18"/>
                    <a:pt x="264" y="18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1" y="16"/>
                    <a:pt x="261" y="16"/>
                    <a:pt x="261" y="16"/>
                  </a:cubicBezTo>
                  <a:cubicBezTo>
                    <a:pt x="257" y="16"/>
                    <a:pt x="257" y="16"/>
                    <a:pt x="257" y="16"/>
                  </a:cubicBezTo>
                  <a:cubicBezTo>
                    <a:pt x="257" y="18"/>
                    <a:pt x="257" y="18"/>
                    <a:pt x="257" y="18"/>
                  </a:cubicBezTo>
                  <a:cubicBezTo>
                    <a:pt x="254" y="18"/>
                    <a:pt x="254" y="18"/>
                    <a:pt x="254" y="18"/>
                  </a:cubicBezTo>
                  <a:cubicBezTo>
                    <a:pt x="254" y="16"/>
                    <a:pt x="254" y="16"/>
                    <a:pt x="254" y="16"/>
                  </a:cubicBezTo>
                  <a:cubicBezTo>
                    <a:pt x="248" y="16"/>
                    <a:pt x="248" y="16"/>
                    <a:pt x="248" y="16"/>
                  </a:cubicBezTo>
                  <a:lnTo>
                    <a:pt x="248" y="11"/>
                  </a:lnTo>
                  <a:close/>
                  <a:moveTo>
                    <a:pt x="6" y="18"/>
                  </a:moveTo>
                  <a:cubicBezTo>
                    <a:pt x="9" y="18"/>
                    <a:pt x="9" y="18"/>
                    <a:pt x="9" y="18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18"/>
                    <a:pt x="13" y="18"/>
                    <a:pt x="13" y="18"/>
                  </a:cubicBezTo>
                  <a:cubicBezTo>
                    <a:pt x="16" y="18"/>
                    <a:pt x="16" y="18"/>
                    <a:pt x="16" y="18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9" y="23"/>
                    <a:pt x="9" y="23"/>
                    <a:pt x="9" y="23"/>
                  </a:cubicBezTo>
                  <a:cubicBezTo>
                    <a:pt x="9" y="85"/>
                    <a:pt x="9" y="148"/>
                    <a:pt x="9" y="210"/>
                  </a:cubicBezTo>
                  <a:cubicBezTo>
                    <a:pt x="6" y="210"/>
                    <a:pt x="6" y="210"/>
                    <a:pt x="6" y="210"/>
                  </a:cubicBezTo>
                  <a:cubicBezTo>
                    <a:pt x="6" y="148"/>
                    <a:pt x="6" y="85"/>
                    <a:pt x="6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85"/>
                    <a:pt x="3" y="148"/>
                    <a:pt x="3" y="210"/>
                  </a:cubicBezTo>
                  <a:cubicBezTo>
                    <a:pt x="0" y="210"/>
                    <a:pt x="0" y="210"/>
                    <a:pt x="0" y="210"/>
                  </a:cubicBezTo>
                  <a:cubicBezTo>
                    <a:pt x="0" y="147"/>
                    <a:pt x="0" y="83"/>
                    <a:pt x="0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18"/>
                    <a:pt x="6" y="18"/>
                    <a:pt x="6" y="18"/>
                  </a:cubicBezTo>
                  <a:close/>
                  <a:moveTo>
                    <a:pt x="254" y="18"/>
                  </a:moveTo>
                  <a:cubicBezTo>
                    <a:pt x="257" y="18"/>
                    <a:pt x="257" y="18"/>
                    <a:pt x="257" y="18"/>
                  </a:cubicBezTo>
                  <a:cubicBezTo>
                    <a:pt x="257" y="19"/>
                    <a:pt x="257" y="19"/>
                    <a:pt x="257" y="19"/>
                  </a:cubicBezTo>
                  <a:cubicBezTo>
                    <a:pt x="261" y="19"/>
                    <a:pt x="261" y="19"/>
                    <a:pt x="261" y="19"/>
                  </a:cubicBezTo>
                  <a:cubicBezTo>
                    <a:pt x="261" y="18"/>
                    <a:pt x="261" y="18"/>
                    <a:pt x="261" y="18"/>
                  </a:cubicBezTo>
                  <a:cubicBezTo>
                    <a:pt x="264" y="18"/>
                    <a:pt x="264" y="18"/>
                    <a:pt x="264" y="18"/>
                  </a:cubicBezTo>
                  <a:cubicBezTo>
                    <a:pt x="264" y="19"/>
                    <a:pt x="264" y="19"/>
                    <a:pt x="264" y="19"/>
                  </a:cubicBezTo>
                  <a:cubicBezTo>
                    <a:pt x="271" y="19"/>
                    <a:pt x="271" y="19"/>
                    <a:pt x="271" y="19"/>
                  </a:cubicBezTo>
                  <a:cubicBezTo>
                    <a:pt x="271" y="83"/>
                    <a:pt x="271" y="147"/>
                    <a:pt x="271" y="210"/>
                  </a:cubicBezTo>
                  <a:cubicBezTo>
                    <a:pt x="267" y="210"/>
                    <a:pt x="267" y="210"/>
                    <a:pt x="267" y="210"/>
                  </a:cubicBezTo>
                  <a:cubicBezTo>
                    <a:pt x="267" y="148"/>
                    <a:pt x="267" y="85"/>
                    <a:pt x="267" y="23"/>
                  </a:cubicBezTo>
                  <a:cubicBezTo>
                    <a:pt x="264" y="23"/>
                    <a:pt x="264" y="23"/>
                    <a:pt x="264" y="23"/>
                  </a:cubicBezTo>
                  <a:cubicBezTo>
                    <a:pt x="264" y="85"/>
                    <a:pt x="264" y="148"/>
                    <a:pt x="264" y="210"/>
                  </a:cubicBezTo>
                  <a:cubicBezTo>
                    <a:pt x="261" y="210"/>
                    <a:pt x="261" y="210"/>
                    <a:pt x="261" y="210"/>
                  </a:cubicBezTo>
                  <a:cubicBezTo>
                    <a:pt x="261" y="148"/>
                    <a:pt x="261" y="85"/>
                    <a:pt x="261" y="23"/>
                  </a:cubicBezTo>
                  <a:cubicBezTo>
                    <a:pt x="254" y="23"/>
                    <a:pt x="254" y="23"/>
                    <a:pt x="254" y="23"/>
                  </a:cubicBezTo>
                  <a:lnTo>
                    <a:pt x="254" y="18"/>
                  </a:lnTo>
                  <a:close/>
                  <a:moveTo>
                    <a:pt x="0" y="210"/>
                  </a:moveTo>
                  <a:cubicBezTo>
                    <a:pt x="3" y="210"/>
                    <a:pt x="3" y="210"/>
                    <a:pt x="3" y="210"/>
                  </a:cubicBezTo>
                  <a:cubicBezTo>
                    <a:pt x="3" y="273"/>
                    <a:pt x="3" y="336"/>
                    <a:pt x="3" y="398"/>
                  </a:cubicBezTo>
                  <a:cubicBezTo>
                    <a:pt x="6" y="398"/>
                    <a:pt x="6" y="398"/>
                    <a:pt x="6" y="398"/>
                  </a:cubicBezTo>
                  <a:cubicBezTo>
                    <a:pt x="6" y="336"/>
                    <a:pt x="6" y="273"/>
                    <a:pt x="6" y="210"/>
                  </a:cubicBezTo>
                  <a:cubicBezTo>
                    <a:pt x="9" y="210"/>
                    <a:pt x="9" y="210"/>
                    <a:pt x="9" y="210"/>
                  </a:cubicBezTo>
                  <a:cubicBezTo>
                    <a:pt x="9" y="273"/>
                    <a:pt x="9" y="336"/>
                    <a:pt x="9" y="398"/>
                  </a:cubicBezTo>
                  <a:cubicBezTo>
                    <a:pt x="16" y="398"/>
                    <a:pt x="16" y="398"/>
                    <a:pt x="16" y="398"/>
                  </a:cubicBezTo>
                  <a:cubicBezTo>
                    <a:pt x="16" y="403"/>
                    <a:pt x="16" y="403"/>
                    <a:pt x="16" y="403"/>
                  </a:cubicBezTo>
                  <a:cubicBezTo>
                    <a:pt x="13" y="403"/>
                    <a:pt x="13" y="403"/>
                    <a:pt x="13" y="403"/>
                  </a:cubicBezTo>
                  <a:cubicBezTo>
                    <a:pt x="13" y="402"/>
                    <a:pt x="13" y="402"/>
                    <a:pt x="13" y="402"/>
                  </a:cubicBezTo>
                  <a:cubicBezTo>
                    <a:pt x="9" y="402"/>
                    <a:pt x="9" y="402"/>
                    <a:pt x="9" y="402"/>
                  </a:cubicBezTo>
                  <a:cubicBezTo>
                    <a:pt x="9" y="403"/>
                    <a:pt x="9" y="403"/>
                    <a:pt x="9" y="403"/>
                  </a:cubicBezTo>
                  <a:cubicBezTo>
                    <a:pt x="6" y="403"/>
                    <a:pt x="6" y="403"/>
                    <a:pt x="6" y="403"/>
                  </a:cubicBezTo>
                  <a:cubicBezTo>
                    <a:pt x="6" y="402"/>
                    <a:pt x="6" y="402"/>
                    <a:pt x="6" y="402"/>
                  </a:cubicBezTo>
                  <a:cubicBezTo>
                    <a:pt x="0" y="402"/>
                    <a:pt x="0" y="402"/>
                    <a:pt x="0" y="402"/>
                  </a:cubicBezTo>
                  <a:cubicBezTo>
                    <a:pt x="0" y="338"/>
                    <a:pt x="0" y="274"/>
                    <a:pt x="0" y="210"/>
                  </a:cubicBezTo>
                  <a:close/>
                  <a:moveTo>
                    <a:pt x="261" y="210"/>
                  </a:moveTo>
                  <a:cubicBezTo>
                    <a:pt x="264" y="210"/>
                    <a:pt x="264" y="210"/>
                    <a:pt x="264" y="210"/>
                  </a:cubicBezTo>
                  <a:cubicBezTo>
                    <a:pt x="264" y="273"/>
                    <a:pt x="264" y="336"/>
                    <a:pt x="264" y="398"/>
                  </a:cubicBezTo>
                  <a:cubicBezTo>
                    <a:pt x="267" y="398"/>
                    <a:pt x="267" y="398"/>
                    <a:pt x="267" y="398"/>
                  </a:cubicBezTo>
                  <a:cubicBezTo>
                    <a:pt x="267" y="336"/>
                    <a:pt x="267" y="273"/>
                    <a:pt x="267" y="210"/>
                  </a:cubicBezTo>
                  <a:cubicBezTo>
                    <a:pt x="271" y="210"/>
                    <a:pt x="271" y="210"/>
                    <a:pt x="271" y="210"/>
                  </a:cubicBezTo>
                  <a:cubicBezTo>
                    <a:pt x="271" y="274"/>
                    <a:pt x="271" y="338"/>
                    <a:pt x="271" y="402"/>
                  </a:cubicBezTo>
                  <a:cubicBezTo>
                    <a:pt x="264" y="402"/>
                    <a:pt x="264" y="402"/>
                    <a:pt x="264" y="402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1" y="403"/>
                    <a:pt x="261" y="403"/>
                    <a:pt x="261" y="403"/>
                  </a:cubicBezTo>
                  <a:cubicBezTo>
                    <a:pt x="261" y="402"/>
                    <a:pt x="261" y="402"/>
                    <a:pt x="261" y="402"/>
                  </a:cubicBezTo>
                  <a:cubicBezTo>
                    <a:pt x="257" y="402"/>
                    <a:pt x="257" y="402"/>
                    <a:pt x="257" y="402"/>
                  </a:cubicBezTo>
                  <a:cubicBezTo>
                    <a:pt x="257" y="403"/>
                    <a:pt x="257" y="403"/>
                    <a:pt x="257" y="403"/>
                  </a:cubicBezTo>
                  <a:cubicBezTo>
                    <a:pt x="254" y="403"/>
                    <a:pt x="254" y="403"/>
                    <a:pt x="254" y="403"/>
                  </a:cubicBezTo>
                  <a:cubicBezTo>
                    <a:pt x="254" y="398"/>
                    <a:pt x="254" y="398"/>
                    <a:pt x="254" y="398"/>
                  </a:cubicBezTo>
                  <a:cubicBezTo>
                    <a:pt x="261" y="398"/>
                    <a:pt x="261" y="398"/>
                    <a:pt x="261" y="398"/>
                  </a:cubicBezTo>
                  <a:cubicBezTo>
                    <a:pt x="261" y="336"/>
                    <a:pt x="261" y="273"/>
                    <a:pt x="261" y="210"/>
                  </a:cubicBezTo>
                  <a:close/>
                  <a:moveTo>
                    <a:pt x="254" y="410"/>
                  </a:moveTo>
                  <a:cubicBezTo>
                    <a:pt x="254" y="408"/>
                    <a:pt x="254" y="408"/>
                    <a:pt x="254" y="408"/>
                  </a:cubicBezTo>
                  <a:cubicBezTo>
                    <a:pt x="251" y="408"/>
                    <a:pt x="251" y="408"/>
                    <a:pt x="251" y="408"/>
                  </a:cubicBezTo>
                  <a:cubicBezTo>
                    <a:pt x="251" y="410"/>
                    <a:pt x="251" y="410"/>
                    <a:pt x="251" y="410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48" y="405"/>
                    <a:pt x="248" y="405"/>
                    <a:pt x="248" y="405"/>
                  </a:cubicBezTo>
                  <a:cubicBezTo>
                    <a:pt x="254" y="405"/>
                    <a:pt x="254" y="405"/>
                    <a:pt x="254" y="405"/>
                  </a:cubicBezTo>
                  <a:cubicBezTo>
                    <a:pt x="254" y="403"/>
                    <a:pt x="254" y="403"/>
                    <a:pt x="254" y="403"/>
                  </a:cubicBezTo>
                  <a:cubicBezTo>
                    <a:pt x="257" y="403"/>
                    <a:pt x="257" y="403"/>
                    <a:pt x="257" y="403"/>
                  </a:cubicBezTo>
                  <a:cubicBezTo>
                    <a:pt x="257" y="405"/>
                    <a:pt x="257" y="405"/>
                    <a:pt x="257" y="405"/>
                  </a:cubicBezTo>
                  <a:cubicBezTo>
                    <a:pt x="261" y="405"/>
                    <a:pt x="261" y="405"/>
                    <a:pt x="261" y="405"/>
                  </a:cubicBezTo>
                  <a:cubicBezTo>
                    <a:pt x="261" y="403"/>
                    <a:pt x="261" y="403"/>
                    <a:pt x="261" y="403"/>
                  </a:cubicBezTo>
                  <a:cubicBezTo>
                    <a:pt x="264" y="403"/>
                    <a:pt x="264" y="403"/>
                    <a:pt x="264" y="403"/>
                  </a:cubicBezTo>
                  <a:cubicBezTo>
                    <a:pt x="264" y="405"/>
                    <a:pt x="264" y="405"/>
                    <a:pt x="264" y="405"/>
                  </a:cubicBezTo>
                  <a:cubicBezTo>
                    <a:pt x="271" y="405"/>
                    <a:pt x="271" y="405"/>
                    <a:pt x="271" y="405"/>
                  </a:cubicBezTo>
                  <a:cubicBezTo>
                    <a:pt x="271" y="410"/>
                    <a:pt x="271" y="410"/>
                    <a:pt x="271" y="410"/>
                  </a:cubicBezTo>
                  <a:cubicBezTo>
                    <a:pt x="267" y="410"/>
                    <a:pt x="267" y="410"/>
                    <a:pt x="267" y="410"/>
                  </a:cubicBezTo>
                  <a:cubicBezTo>
                    <a:pt x="267" y="408"/>
                    <a:pt x="267" y="408"/>
                    <a:pt x="267" y="408"/>
                  </a:cubicBezTo>
                  <a:cubicBezTo>
                    <a:pt x="264" y="408"/>
                    <a:pt x="264" y="408"/>
                    <a:pt x="264" y="408"/>
                  </a:cubicBezTo>
                  <a:cubicBezTo>
                    <a:pt x="264" y="410"/>
                    <a:pt x="264" y="410"/>
                    <a:pt x="264" y="410"/>
                  </a:cubicBezTo>
                  <a:cubicBezTo>
                    <a:pt x="261" y="410"/>
                    <a:pt x="261" y="410"/>
                    <a:pt x="261" y="410"/>
                  </a:cubicBezTo>
                  <a:cubicBezTo>
                    <a:pt x="261" y="408"/>
                    <a:pt x="261" y="408"/>
                    <a:pt x="261" y="408"/>
                  </a:cubicBezTo>
                  <a:cubicBezTo>
                    <a:pt x="257" y="408"/>
                    <a:pt x="257" y="408"/>
                    <a:pt x="257" y="408"/>
                  </a:cubicBezTo>
                  <a:cubicBezTo>
                    <a:pt x="257" y="410"/>
                    <a:pt x="257" y="410"/>
                    <a:pt x="257" y="410"/>
                  </a:cubicBezTo>
                  <a:cubicBezTo>
                    <a:pt x="254" y="410"/>
                    <a:pt x="254" y="410"/>
                    <a:pt x="254" y="410"/>
                  </a:cubicBezTo>
                  <a:close/>
                  <a:moveTo>
                    <a:pt x="6" y="403"/>
                  </a:moveTo>
                  <a:cubicBezTo>
                    <a:pt x="9" y="403"/>
                    <a:pt x="9" y="403"/>
                    <a:pt x="9" y="403"/>
                  </a:cubicBezTo>
                  <a:cubicBezTo>
                    <a:pt x="9" y="405"/>
                    <a:pt x="9" y="405"/>
                    <a:pt x="9" y="405"/>
                  </a:cubicBezTo>
                  <a:cubicBezTo>
                    <a:pt x="13" y="405"/>
                    <a:pt x="13" y="405"/>
                    <a:pt x="13" y="405"/>
                  </a:cubicBezTo>
                  <a:cubicBezTo>
                    <a:pt x="13" y="403"/>
                    <a:pt x="13" y="403"/>
                    <a:pt x="13" y="403"/>
                  </a:cubicBezTo>
                  <a:cubicBezTo>
                    <a:pt x="16" y="403"/>
                    <a:pt x="16" y="403"/>
                    <a:pt x="16" y="403"/>
                  </a:cubicBezTo>
                  <a:cubicBezTo>
                    <a:pt x="16" y="405"/>
                    <a:pt x="16" y="405"/>
                    <a:pt x="16" y="405"/>
                  </a:cubicBezTo>
                  <a:cubicBezTo>
                    <a:pt x="22" y="405"/>
                    <a:pt x="22" y="405"/>
                    <a:pt x="22" y="405"/>
                  </a:cubicBezTo>
                  <a:cubicBezTo>
                    <a:pt x="22" y="410"/>
                    <a:pt x="22" y="410"/>
                    <a:pt x="22" y="410"/>
                  </a:cubicBezTo>
                  <a:cubicBezTo>
                    <a:pt x="19" y="410"/>
                    <a:pt x="19" y="410"/>
                    <a:pt x="19" y="410"/>
                  </a:cubicBezTo>
                  <a:cubicBezTo>
                    <a:pt x="19" y="408"/>
                    <a:pt x="19" y="408"/>
                    <a:pt x="19" y="408"/>
                  </a:cubicBezTo>
                  <a:cubicBezTo>
                    <a:pt x="16" y="408"/>
                    <a:pt x="16" y="408"/>
                    <a:pt x="16" y="408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3" y="410"/>
                    <a:pt x="13" y="410"/>
                    <a:pt x="13" y="410"/>
                  </a:cubicBezTo>
                  <a:cubicBezTo>
                    <a:pt x="13" y="408"/>
                    <a:pt x="13" y="408"/>
                    <a:pt x="13" y="408"/>
                  </a:cubicBezTo>
                  <a:cubicBezTo>
                    <a:pt x="9" y="408"/>
                    <a:pt x="9" y="408"/>
                    <a:pt x="9" y="408"/>
                  </a:cubicBezTo>
                  <a:cubicBezTo>
                    <a:pt x="9" y="410"/>
                    <a:pt x="9" y="410"/>
                    <a:pt x="9" y="410"/>
                  </a:cubicBezTo>
                  <a:cubicBezTo>
                    <a:pt x="6" y="410"/>
                    <a:pt x="6" y="410"/>
                    <a:pt x="6" y="410"/>
                  </a:cubicBezTo>
                  <a:cubicBezTo>
                    <a:pt x="6" y="408"/>
                    <a:pt x="6" y="408"/>
                    <a:pt x="6" y="408"/>
                  </a:cubicBezTo>
                  <a:cubicBezTo>
                    <a:pt x="3" y="408"/>
                    <a:pt x="3" y="408"/>
                    <a:pt x="3" y="408"/>
                  </a:cubicBezTo>
                  <a:cubicBezTo>
                    <a:pt x="3" y="410"/>
                    <a:pt x="3" y="410"/>
                    <a:pt x="3" y="410"/>
                  </a:cubicBezTo>
                  <a:cubicBezTo>
                    <a:pt x="0" y="410"/>
                    <a:pt x="0" y="410"/>
                    <a:pt x="0" y="410"/>
                  </a:cubicBezTo>
                  <a:cubicBezTo>
                    <a:pt x="0" y="405"/>
                    <a:pt x="0" y="405"/>
                    <a:pt x="0" y="405"/>
                  </a:cubicBezTo>
                  <a:cubicBezTo>
                    <a:pt x="6" y="405"/>
                    <a:pt x="6" y="405"/>
                    <a:pt x="6" y="405"/>
                  </a:cubicBezTo>
                  <a:lnTo>
                    <a:pt x="6" y="403"/>
                  </a:lnTo>
                  <a:close/>
                  <a:moveTo>
                    <a:pt x="251" y="411"/>
                  </a:moveTo>
                  <a:cubicBezTo>
                    <a:pt x="254" y="411"/>
                    <a:pt x="254" y="411"/>
                    <a:pt x="254" y="411"/>
                  </a:cubicBezTo>
                  <a:cubicBezTo>
                    <a:pt x="254" y="410"/>
                    <a:pt x="254" y="410"/>
                    <a:pt x="254" y="410"/>
                  </a:cubicBezTo>
                  <a:cubicBezTo>
                    <a:pt x="257" y="410"/>
                    <a:pt x="257" y="410"/>
                    <a:pt x="257" y="410"/>
                  </a:cubicBezTo>
                  <a:cubicBezTo>
                    <a:pt x="257" y="411"/>
                    <a:pt x="257" y="411"/>
                    <a:pt x="257" y="411"/>
                  </a:cubicBezTo>
                  <a:cubicBezTo>
                    <a:pt x="261" y="411"/>
                    <a:pt x="261" y="411"/>
                    <a:pt x="261" y="411"/>
                  </a:cubicBezTo>
                  <a:cubicBezTo>
                    <a:pt x="261" y="410"/>
                    <a:pt x="261" y="410"/>
                    <a:pt x="261" y="410"/>
                  </a:cubicBezTo>
                  <a:cubicBezTo>
                    <a:pt x="264" y="410"/>
                    <a:pt x="264" y="410"/>
                    <a:pt x="264" y="410"/>
                  </a:cubicBezTo>
                  <a:cubicBezTo>
                    <a:pt x="264" y="415"/>
                    <a:pt x="264" y="415"/>
                    <a:pt x="264" y="415"/>
                  </a:cubicBezTo>
                  <a:cubicBezTo>
                    <a:pt x="257" y="415"/>
                    <a:pt x="257" y="415"/>
                    <a:pt x="257" y="415"/>
                  </a:cubicBezTo>
                  <a:cubicBezTo>
                    <a:pt x="257" y="416"/>
                    <a:pt x="257" y="416"/>
                    <a:pt x="257" y="416"/>
                  </a:cubicBezTo>
                  <a:cubicBezTo>
                    <a:pt x="254" y="416"/>
                    <a:pt x="254" y="416"/>
                    <a:pt x="254" y="416"/>
                  </a:cubicBezTo>
                  <a:cubicBezTo>
                    <a:pt x="254" y="415"/>
                    <a:pt x="254" y="415"/>
                    <a:pt x="254" y="415"/>
                  </a:cubicBezTo>
                  <a:cubicBezTo>
                    <a:pt x="251" y="415"/>
                    <a:pt x="251" y="415"/>
                    <a:pt x="251" y="415"/>
                  </a:cubicBezTo>
                  <a:cubicBezTo>
                    <a:pt x="251" y="416"/>
                    <a:pt x="251" y="416"/>
                    <a:pt x="251" y="416"/>
                  </a:cubicBezTo>
                  <a:cubicBezTo>
                    <a:pt x="248" y="416"/>
                    <a:pt x="248" y="416"/>
                    <a:pt x="248" y="416"/>
                  </a:cubicBezTo>
                  <a:cubicBezTo>
                    <a:pt x="248" y="415"/>
                    <a:pt x="248" y="415"/>
                    <a:pt x="248" y="415"/>
                  </a:cubicBezTo>
                  <a:cubicBezTo>
                    <a:pt x="173" y="415"/>
                    <a:pt x="98" y="415"/>
                    <a:pt x="22" y="415"/>
                  </a:cubicBezTo>
                  <a:cubicBezTo>
                    <a:pt x="22" y="416"/>
                    <a:pt x="22" y="416"/>
                    <a:pt x="22" y="416"/>
                  </a:cubicBezTo>
                  <a:cubicBezTo>
                    <a:pt x="19" y="416"/>
                    <a:pt x="19" y="416"/>
                    <a:pt x="19" y="416"/>
                  </a:cubicBezTo>
                  <a:cubicBezTo>
                    <a:pt x="19" y="415"/>
                    <a:pt x="19" y="415"/>
                    <a:pt x="19" y="415"/>
                  </a:cubicBezTo>
                  <a:cubicBezTo>
                    <a:pt x="16" y="415"/>
                    <a:pt x="16" y="415"/>
                    <a:pt x="16" y="415"/>
                  </a:cubicBezTo>
                  <a:cubicBezTo>
                    <a:pt x="16" y="416"/>
                    <a:pt x="16" y="416"/>
                    <a:pt x="16" y="416"/>
                  </a:cubicBezTo>
                  <a:cubicBezTo>
                    <a:pt x="13" y="416"/>
                    <a:pt x="13" y="416"/>
                    <a:pt x="13" y="416"/>
                  </a:cubicBezTo>
                  <a:cubicBezTo>
                    <a:pt x="13" y="415"/>
                    <a:pt x="13" y="415"/>
                    <a:pt x="13" y="415"/>
                  </a:cubicBezTo>
                  <a:cubicBezTo>
                    <a:pt x="6" y="415"/>
                    <a:pt x="6" y="415"/>
                    <a:pt x="6" y="415"/>
                  </a:cubicBezTo>
                  <a:cubicBezTo>
                    <a:pt x="6" y="410"/>
                    <a:pt x="6" y="410"/>
                    <a:pt x="6" y="410"/>
                  </a:cubicBezTo>
                  <a:cubicBezTo>
                    <a:pt x="9" y="410"/>
                    <a:pt x="9" y="410"/>
                    <a:pt x="9" y="410"/>
                  </a:cubicBezTo>
                  <a:cubicBezTo>
                    <a:pt x="9" y="411"/>
                    <a:pt x="9" y="411"/>
                    <a:pt x="9" y="411"/>
                  </a:cubicBezTo>
                  <a:cubicBezTo>
                    <a:pt x="13" y="411"/>
                    <a:pt x="13" y="411"/>
                    <a:pt x="13" y="411"/>
                  </a:cubicBezTo>
                  <a:cubicBezTo>
                    <a:pt x="13" y="410"/>
                    <a:pt x="13" y="410"/>
                    <a:pt x="13" y="410"/>
                  </a:cubicBezTo>
                  <a:cubicBezTo>
                    <a:pt x="16" y="410"/>
                    <a:pt x="16" y="410"/>
                    <a:pt x="16" y="410"/>
                  </a:cubicBezTo>
                  <a:cubicBezTo>
                    <a:pt x="16" y="411"/>
                    <a:pt x="16" y="411"/>
                    <a:pt x="16" y="411"/>
                  </a:cubicBezTo>
                  <a:cubicBezTo>
                    <a:pt x="19" y="411"/>
                    <a:pt x="19" y="411"/>
                    <a:pt x="19" y="411"/>
                  </a:cubicBezTo>
                  <a:cubicBezTo>
                    <a:pt x="19" y="410"/>
                    <a:pt x="19" y="410"/>
                    <a:pt x="19" y="410"/>
                  </a:cubicBezTo>
                  <a:cubicBezTo>
                    <a:pt x="22" y="410"/>
                    <a:pt x="22" y="410"/>
                    <a:pt x="22" y="410"/>
                  </a:cubicBezTo>
                  <a:cubicBezTo>
                    <a:pt x="22" y="411"/>
                    <a:pt x="22" y="411"/>
                    <a:pt x="22" y="411"/>
                  </a:cubicBezTo>
                  <a:cubicBezTo>
                    <a:pt x="98" y="411"/>
                    <a:pt x="173" y="411"/>
                    <a:pt x="248" y="411"/>
                  </a:cubicBezTo>
                  <a:cubicBezTo>
                    <a:pt x="248" y="410"/>
                    <a:pt x="248" y="410"/>
                    <a:pt x="248" y="410"/>
                  </a:cubicBezTo>
                  <a:cubicBezTo>
                    <a:pt x="251" y="410"/>
                    <a:pt x="251" y="410"/>
                    <a:pt x="251" y="410"/>
                  </a:cubicBezTo>
                  <a:cubicBezTo>
                    <a:pt x="251" y="411"/>
                    <a:pt x="251" y="411"/>
                    <a:pt x="251" y="411"/>
                  </a:cubicBezTo>
                  <a:close/>
                  <a:moveTo>
                    <a:pt x="0" y="410"/>
                  </a:moveTo>
                  <a:cubicBezTo>
                    <a:pt x="3" y="410"/>
                    <a:pt x="3" y="410"/>
                    <a:pt x="3" y="410"/>
                  </a:cubicBezTo>
                  <a:cubicBezTo>
                    <a:pt x="3" y="416"/>
                    <a:pt x="3" y="416"/>
                    <a:pt x="3" y="416"/>
                  </a:cubicBezTo>
                  <a:cubicBezTo>
                    <a:pt x="0" y="416"/>
                    <a:pt x="0" y="416"/>
                    <a:pt x="0" y="416"/>
                  </a:cubicBezTo>
                  <a:cubicBezTo>
                    <a:pt x="0" y="410"/>
                    <a:pt x="0" y="410"/>
                    <a:pt x="0" y="410"/>
                  </a:cubicBezTo>
                  <a:close/>
                  <a:moveTo>
                    <a:pt x="267" y="410"/>
                  </a:moveTo>
                  <a:cubicBezTo>
                    <a:pt x="271" y="410"/>
                    <a:pt x="271" y="410"/>
                    <a:pt x="271" y="410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67" y="416"/>
                    <a:pt x="267" y="416"/>
                    <a:pt x="267" y="416"/>
                  </a:cubicBezTo>
                  <a:lnTo>
                    <a:pt x="267" y="410"/>
                  </a:lnTo>
                  <a:close/>
                  <a:moveTo>
                    <a:pt x="0" y="416"/>
                  </a:moveTo>
                  <a:cubicBezTo>
                    <a:pt x="3" y="416"/>
                    <a:pt x="3" y="416"/>
                    <a:pt x="3" y="416"/>
                  </a:cubicBezTo>
                  <a:cubicBezTo>
                    <a:pt x="3" y="418"/>
                    <a:pt x="3" y="418"/>
                    <a:pt x="3" y="418"/>
                  </a:cubicBezTo>
                  <a:cubicBezTo>
                    <a:pt x="13" y="418"/>
                    <a:pt x="13" y="418"/>
                    <a:pt x="13" y="418"/>
                  </a:cubicBezTo>
                  <a:cubicBezTo>
                    <a:pt x="13" y="416"/>
                    <a:pt x="13" y="416"/>
                    <a:pt x="13" y="416"/>
                  </a:cubicBezTo>
                  <a:cubicBezTo>
                    <a:pt x="16" y="416"/>
                    <a:pt x="16" y="416"/>
                    <a:pt x="16" y="416"/>
                  </a:cubicBezTo>
                  <a:cubicBezTo>
                    <a:pt x="16" y="421"/>
                    <a:pt x="16" y="421"/>
                    <a:pt x="16" y="421"/>
                  </a:cubicBezTo>
                  <a:cubicBezTo>
                    <a:pt x="0" y="421"/>
                    <a:pt x="0" y="421"/>
                    <a:pt x="0" y="421"/>
                  </a:cubicBezTo>
                  <a:cubicBezTo>
                    <a:pt x="0" y="416"/>
                    <a:pt x="0" y="416"/>
                    <a:pt x="0" y="416"/>
                  </a:cubicBezTo>
                  <a:close/>
                  <a:moveTo>
                    <a:pt x="19" y="416"/>
                  </a:moveTo>
                  <a:cubicBezTo>
                    <a:pt x="22" y="416"/>
                    <a:pt x="22" y="416"/>
                    <a:pt x="22" y="416"/>
                  </a:cubicBezTo>
                  <a:cubicBezTo>
                    <a:pt x="22" y="418"/>
                    <a:pt x="22" y="418"/>
                    <a:pt x="22" y="418"/>
                  </a:cubicBezTo>
                  <a:cubicBezTo>
                    <a:pt x="98" y="418"/>
                    <a:pt x="173" y="418"/>
                    <a:pt x="248" y="418"/>
                  </a:cubicBezTo>
                  <a:cubicBezTo>
                    <a:pt x="248" y="416"/>
                    <a:pt x="248" y="416"/>
                    <a:pt x="248" y="416"/>
                  </a:cubicBezTo>
                  <a:cubicBezTo>
                    <a:pt x="251" y="416"/>
                    <a:pt x="251" y="416"/>
                    <a:pt x="251" y="416"/>
                  </a:cubicBezTo>
                  <a:cubicBezTo>
                    <a:pt x="251" y="421"/>
                    <a:pt x="251" y="421"/>
                    <a:pt x="251" y="421"/>
                  </a:cubicBezTo>
                  <a:cubicBezTo>
                    <a:pt x="174" y="421"/>
                    <a:pt x="96" y="421"/>
                    <a:pt x="19" y="421"/>
                  </a:cubicBezTo>
                  <a:cubicBezTo>
                    <a:pt x="19" y="416"/>
                    <a:pt x="19" y="416"/>
                    <a:pt x="19" y="416"/>
                  </a:cubicBezTo>
                  <a:close/>
                  <a:moveTo>
                    <a:pt x="254" y="416"/>
                  </a:moveTo>
                  <a:cubicBezTo>
                    <a:pt x="257" y="416"/>
                    <a:pt x="257" y="416"/>
                    <a:pt x="257" y="416"/>
                  </a:cubicBezTo>
                  <a:cubicBezTo>
                    <a:pt x="257" y="418"/>
                    <a:pt x="257" y="418"/>
                    <a:pt x="257" y="418"/>
                  </a:cubicBezTo>
                  <a:cubicBezTo>
                    <a:pt x="267" y="418"/>
                    <a:pt x="267" y="418"/>
                    <a:pt x="267" y="418"/>
                  </a:cubicBezTo>
                  <a:cubicBezTo>
                    <a:pt x="267" y="416"/>
                    <a:pt x="267" y="416"/>
                    <a:pt x="267" y="416"/>
                  </a:cubicBezTo>
                  <a:cubicBezTo>
                    <a:pt x="271" y="416"/>
                    <a:pt x="271" y="416"/>
                    <a:pt x="271" y="416"/>
                  </a:cubicBezTo>
                  <a:cubicBezTo>
                    <a:pt x="271" y="421"/>
                    <a:pt x="271" y="421"/>
                    <a:pt x="271" y="421"/>
                  </a:cubicBezTo>
                  <a:cubicBezTo>
                    <a:pt x="254" y="421"/>
                    <a:pt x="254" y="421"/>
                    <a:pt x="254" y="421"/>
                  </a:cubicBezTo>
                  <a:lnTo>
                    <a:pt x="254" y="416"/>
                  </a:lnTo>
                  <a:close/>
                </a:path>
              </a:pathLst>
            </a:cu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/>
                <a:ea typeface="等线"/>
                <a:cs typeface="+mn-cs"/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1827779" y="2336800"/>
            <a:ext cx="5724644" cy="3422652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6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長相思，在長安。</a:t>
            </a:r>
            <a:endParaRPr kumimoji="0" lang="en-US" altLang="zh-CN" sz="2400" b="0" i="0" u="sng" strike="noStrike" kern="1200" cap="none" spc="60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6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絡維秋啼金井闌，</a:t>
            </a:r>
            <a:endParaRPr kumimoji="0" lang="en-US" altLang="zh-CN" sz="2400" b="0" i="0" u="sng" strike="noStrike" kern="1200" cap="none" spc="60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6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微霜凄凄簟色寒。</a:t>
            </a:r>
            <a:endParaRPr kumimoji="0" lang="zh-CN" altLang="en-US" sz="2400" b="0" i="0" u="sng" strike="noStrike" kern="1200" cap="none" spc="60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6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孤灯不明思欲絕，</a:t>
            </a:r>
            <a:endParaRPr kumimoji="0" lang="en-US" altLang="zh-CN" sz="2400" b="0" i="0" u="sng" strike="noStrike" kern="1200" cap="none" spc="60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6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卷帷望月空長叹。</a:t>
            </a:r>
            <a:endParaRPr kumimoji="0" lang="zh-CN" altLang="en-US" sz="2400" b="0" i="0" u="sng" strike="noStrike" kern="1200" cap="none" spc="60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6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美人如花隔云端！</a:t>
            </a:r>
            <a:endParaRPr kumimoji="0" lang="zh-CN" altLang="en-US" sz="2400" b="0" i="0" u="sng" strike="noStrike" kern="1200" cap="none" spc="60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6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上有青冥之長天，</a:t>
            </a:r>
            <a:endParaRPr kumimoji="0" lang="en-US" altLang="zh-CN" sz="2400" b="0" i="0" u="sng" strike="noStrike" kern="1200" cap="none" spc="60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6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下有淥水之波瀾。</a:t>
            </a:r>
            <a:endParaRPr kumimoji="0" lang="zh-CN" altLang="en-US" sz="2400" b="0" i="0" u="sng" strike="noStrike" kern="1200" cap="none" spc="60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6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天長路遠魂飛苦，</a:t>
            </a:r>
            <a:endParaRPr kumimoji="0" lang="en-US" altLang="zh-CN" sz="2400" b="0" i="0" u="sng" strike="noStrike" kern="1200" cap="none" spc="60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sng" strike="noStrike" kern="1200" cap="none" spc="60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梦魂不到关山難。</a:t>
            </a:r>
            <a:endParaRPr kumimoji="0" lang="zh-CN" altLang="en-US" sz="2400" b="0" i="0" u="sng" strike="noStrike" kern="1200" cap="none" spc="60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7490868" y="1658632"/>
            <a:ext cx="677108" cy="4378810"/>
          </a:xfrm>
          <a:prstGeom prst="rect">
            <a:avLst/>
          </a:prstGeom>
        </p:spPr>
        <p:txBody>
          <a:bodyPr vert="eaVert"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李白 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·《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長相思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·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其一</a:t>
            </a: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95000"/>
                    <a:lumOff val="5000"/>
                  </a:prstClr>
                </a:solidFill>
                <a:effectLst/>
                <a:uLnTx/>
                <a:uFillTx/>
                <a:latin typeface="TypeLand 康熙字典體 Trial" pitchFamily="50" charset="-120"/>
                <a:ea typeface="TypeLand 康熙字典體 Trial" pitchFamily="50" charset="-120"/>
                <a:cs typeface="+mn-cs"/>
              </a:rPr>
              <a:t>》</a:t>
            </a:r>
            <a:endParaRPr kumimoji="0" lang="en-US" altLang="zh-CN" sz="3200" b="0" i="0" u="none" strike="noStrike" kern="1200" cap="none" spc="0" normalizeH="0" baseline="0" noProof="0">
              <a:ln>
                <a:noFill/>
              </a:ln>
              <a:solidFill>
                <a:prstClr val="black">
                  <a:lumMod val="95000"/>
                  <a:lumOff val="5000"/>
                </a:prstClr>
              </a:solidFill>
              <a:effectLst/>
              <a:uLnTx/>
              <a:uFillTx/>
              <a:latin typeface="TypeLand 康熙字典體 Trial" pitchFamily="50" charset="-120"/>
              <a:ea typeface="TypeLand 康熙字典體 Trial" pitchFamily="50" charset="-120"/>
              <a:cs typeface="+mn-cs"/>
            </a:endParaRPr>
          </a:p>
        </p:txBody>
      </p:sp>
      <p:sp>
        <p:nvSpPr>
          <p:cNvPr id="33" name="矩形 32"/>
          <p:cNvSpPr/>
          <p:nvPr>
            <p:custDataLst>
              <p:tags r:id="rId8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3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10" name="组合 9"/>
          <p:cNvGrpSpPr/>
          <p:nvPr/>
        </p:nvGrpSpPr>
        <p:grpSpPr>
          <a:xfrm>
            <a:off x="0" y="-1"/>
            <a:ext cx="12273266" cy="6858001"/>
            <a:chOff x="0" y="-1"/>
            <a:chExt cx="12273266" cy="6858001"/>
          </a:xfrm>
        </p:grpSpPr>
        <p:grpSp>
          <p:nvGrpSpPr>
            <p:cNvPr id="7" name="组合 6"/>
            <p:cNvGrpSpPr/>
            <p:nvPr/>
          </p:nvGrpSpPr>
          <p:grpSpPr>
            <a:xfrm>
              <a:off x="0" y="-1"/>
              <a:ext cx="12192000" cy="6858001"/>
              <a:chOff x="0" y="-1"/>
              <a:chExt cx="12192000" cy="6858001"/>
            </a:xfrm>
          </p:grpSpPr>
          <p:pic>
            <p:nvPicPr>
              <p:cNvPr id="5" name="图片 4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0" y="1142999"/>
                <a:ext cx="12192000" cy="5715001"/>
              </a:xfrm>
              <a:prstGeom prst="rect">
                <a:avLst/>
              </a:prstGeom>
            </p:spPr>
          </p:pic>
          <p:pic>
            <p:nvPicPr>
              <p:cNvPr id="6" name="图片 5"/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80000"/>
              <a:stretch>
                <a:fillRect/>
              </a:stretch>
            </p:blipFill>
            <p:spPr>
              <a:xfrm flipV="1">
                <a:off x="0" y="-1"/>
                <a:ext cx="12192000" cy="1142999"/>
              </a:xfrm>
              <a:prstGeom prst="rect">
                <a:avLst/>
              </a:prstGeom>
            </p:spPr>
          </p:pic>
        </p:grpSp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84468" y="0"/>
              <a:ext cx="11988798" cy="5619750"/>
            </a:xfrm>
            <a:prstGeom prst="rect">
              <a:avLst/>
            </a:prstGeom>
          </p:spPr>
        </p:pic>
      </p:grpSp>
      <p:grpSp>
        <p:nvGrpSpPr>
          <p:cNvPr id="49" name="组合 48"/>
          <p:cNvGrpSpPr/>
          <p:nvPr/>
        </p:nvGrpSpPr>
        <p:grpSpPr>
          <a:xfrm>
            <a:off x="3759142" y="2796593"/>
            <a:ext cx="5109091" cy="1492939"/>
            <a:chOff x="176131" y="3237069"/>
            <a:chExt cx="5109091" cy="1492939"/>
          </a:xfrm>
        </p:grpSpPr>
        <p:sp>
          <p:nvSpPr>
            <p:cNvPr id="50" name="文本框 49"/>
            <p:cNvSpPr txBox="1"/>
            <p:nvPr/>
          </p:nvSpPr>
          <p:spPr>
            <a:xfrm>
              <a:off x="1278998" y="4360676"/>
              <a:ext cx="2903360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1800" b="0" i="0" u="none" strike="noStrike" kern="1200" cap="all" spc="0" normalizeH="0" baseline="0" noProof="0">
                  <a:ln>
                    <a:noFill/>
                  </a:ln>
                  <a:solidFill>
                    <a:srgbClr val="44546A">
                      <a:lumMod val="50000"/>
                    </a:srgb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Microsoft JhengHei Light" panose="020b0304030504040204" pitchFamily="34" charset="-122"/>
                </a:rPr>
                <a:t>THE Scenery DESIGN</a:t>
              </a:r>
              <a:endParaRPr kumimoji="0" lang="zh-CN" altLang="en-US" sz="1800" b="0" i="0" u="none" strike="noStrike" kern="1200" cap="all" spc="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1" name="文本框 12"/>
            <p:cNvSpPr txBox="1"/>
            <p:nvPr/>
          </p:nvSpPr>
          <p:spPr>
            <a:xfrm>
              <a:off x="176131" y="3237069"/>
              <a:ext cx="5109091" cy="83099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4800" b="0" i="0" u="none" strike="noStrike" kern="1200" cap="none" spc="0" normalizeH="0" baseline="0" noProof="0">
                  <a:ln>
                    <a:noFill/>
                  </a:ln>
                  <a:solidFill>
                    <a:prstClr val="black">
                      <a:lumMod val="85000"/>
                      <a:lumOff val="15000"/>
                    </a:prstClr>
                  </a:solidFill>
                  <a:effectLst/>
                  <a:uLnTx/>
                  <a:uFillTx/>
                  <a:latin typeface="叶根友刀锋黑草" panose="02010601030101010101" pitchFamily="2" charset="-122"/>
                  <a:ea typeface="叶根友刀锋黑草" panose="02010601030101010101" pitchFamily="2" charset="-122"/>
                  <a:cs typeface="Microsoft JhengHei Light" panose="020b0304030504040204" pitchFamily="34" charset="-122"/>
                </a:rPr>
                <a:t>点击加入你的标题</a:t>
              </a:r>
              <a:endParaRPr kumimoji="0" lang="zh-CN" altLang="en-US" sz="4800" b="0" i="0" u="none" strike="noStrike" kern="1200" cap="none" spc="0" normalizeH="0" baseline="0" noProof="0">
                <a:ln>
                  <a:noFill/>
                </a:ln>
                <a:solidFill>
                  <a:prstClr val="black">
                    <a:lumMod val="85000"/>
                    <a:lumOff val="15000"/>
                  </a:prst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Microsoft JhengHei Light" panose="020b0304030504040204" pitchFamily="34" charset="-122"/>
              </a:endParaRPr>
            </a:p>
          </p:txBody>
        </p:sp>
        <p:sp>
          <p:nvSpPr>
            <p:cNvPr id="52" name="矩形 51"/>
            <p:cNvSpPr/>
            <p:nvPr/>
          </p:nvSpPr>
          <p:spPr>
            <a:xfrm>
              <a:off x="1110677" y="4182637"/>
              <a:ext cx="3240000" cy="18000"/>
            </a:xfrm>
            <a:prstGeom prst="rect">
              <a:avLst/>
            </a:prstGeom>
            <a:solidFill>
              <a:schemeClr val="tx2">
                <a:lumMod val="50000"/>
              </a:schemeClr>
            </a:soli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n-cs"/>
              </a:endParaRPr>
            </a:p>
          </p:txBody>
        </p:sp>
      </p:grpSp>
      <p:sp>
        <p:nvSpPr>
          <p:cNvPr id="53" name="_14"/>
          <p:cNvSpPr txBox="1">
            <a:spLocks noChangeArrowheads="1"/>
          </p:cNvSpPr>
          <p:nvPr/>
        </p:nvSpPr>
        <p:spPr bwMode="auto">
          <a:xfrm>
            <a:off x="5175806" y="1732385"/>
            <a:ext cx="2598224" cy="842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5400" b="0" i="0" u="none" strike="noStrike" kern="1200" cap="none" spc="600" normalizeH="0" baseline="0" noProof="0">
                <a:ln>
                  <a:noFill/>
                </a:ln>
                <a:solidFill>
                  <a:srgbClr val="44546A">
                    <a:lumMod val="50000"/>
                  </a:srgbClr>
                </a:solidFill>
                <a:effectLst/>
                <a:uLnTx/>
                <a:uFillTx/>
                <a:latin typeface="叶根友刀锋黑草" panose="02010601030101010101" pitchFamily="2" charset="-122"/>
                <a:ea typeface="叶根友刀锋黑草" panose="02010601030101010101" pitchFamily="2" charset="-122"/>
                <a:cs typeface="+mj-cs"/>
              </a:rPr>
              <a:t>第二章</a:t>
            </a:r>
            <a:endParaRPr kumimoji="0" lang="en-US" altLang="zh-CN" sz="5400" b="0" i="0" u="none" strike="noStrike" kern="1200" cap="none" spc="600" normalizeH="0" baseline="0" noProof="0">
              <a:ln>
                <a:noFill/>
              </a:ln>
              <a:solidFill>
                <a:srgbClr val="44546A">
                  <a:lumMod val="50000"/>
                </a:srgbClr>
              </a:solidFill>
              <a:effectLst/>
              <a:uLnTx/>
              <a:uFillTx/>
              <a:latin typeface="叶根友刀锋黑草" panose="02010601030101010101" pitchFamily="2" charset="-122"/>
              <a:ea typeface="叶根友刀锋黑草" panose="02010601030101010101" pitchFamily="2" charset="-122"/>
              <a:cs typeface="+mj-cs"/>
            </a:endParaRPr>
          </a:p>
        </p:txBody>
      </p:sp>
      <p:pic>
        <p:nvPicPr>
          <p:cNvPr id="54" name="图片 5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9153" y="1298763"/>
            <a:ext cx="4004354" cy="4262060"/>
          </a:xfrm>
          <a:prstGeom prst="rect">
            <a:avLst/>
          </a:prstGeom>
        </p:spPr>
      </p:pic>
      <p:pic>
        <p:nvPicPr>
          <p:cNvPr id="55" name="图片 5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1539" y="3852115"/>
            <a:ext cx="2105734" cy="1070772"/>
          </a:xfrm>
          <a:prstGeom prst="rect">
            <a:avLst/>
          </a:prstGeom>
        </p:spPr>
      </p:pic>
      <p:sp>
        <p:nvSpPr>
          <p:cNvPr id="14" name="矩形 13"/>
          <p:cNvSpPr/>
          <p:nvPr>
            <p:custDataLst>
              <p:tags r:id="rId6"/>
            </p:custDataLst>
          </p:nvPr>
        </p:nvSpPr>
        <p:spPr>
          <a:xfrm>
            <a:off x="653143" y="-1487715"/>
            <a:ext cx="1756228" cy="76200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/>
              <a:ea typeface="等线"/>
              <a:cs typeface="+mn-cs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spd="slow" advClick="0" advTm="0" p14:dur="1500">
        <p:random/>
      </p:transition>
    </mc:Choice>
    <mc:Fallback>
      <p:transition spd="slow" advClick="0" advTm="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75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75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6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22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/>
      <p:bldP spid="14" grpId="0" animBg="1"/>
    </p:bldLst>
  </p:timing>
</p:sld>
</file>

<file path=ppt/tags/tag1.xml><?xml version="1.0" encoding="utf-8"?>
<p:tagLst xmlns:p="http://schemas.openxmlformats.org/presentationml/2006/main">
  <p:tag name="NORDRI TOOLS WATERMARK" val="yzmrzk0b"/>
</p:tagLst>
</file>

<file path=ppt/tags/tag10.xml><?xml version="1.0" encoding="utf-8"?>
<p:tagLst xmlns:p="http://schemas.openxmlformats.org/presentationml/2006/main">
  <p:tag name="NORDRI TOOLS WATERMARK" val="yzmrzk0b"/>
</p:tagLst>
</file>

<file path=ppt/tags/tag11.xml><?xml version="1.0" encoding="utf-8"?>
<p:tagLst xmlns:p="http://schemas.openxmlformats.org/presentationml/2006/main">
  <p:tag name="NORDRI TOOLS WATERMARK" val="yzmrzk0b"/>
</p:tagLst>
</file>

<file path=ppt/tags/tag12.xml><?xml version="1.0" encoding="utf-8"?>
<p:tagLst xmlns:p="http://schemas.openxmlformats.org/presentationml/2006/main">
  <p:tag name="NORDRI TOOLS WATERMARK" val="yzmrzk0b"/>
</p:tagLst>
</file>

<file path=ppt/tags/tag13.xml><?xml version="1.0" encoding="utf-8"?>
<p:tagLst xmlns:p="http://schemas.openxmlformats.org/presentationml/2006/main">
  <p:tag name="NORDRI TOOLS WATERMARK" val="yzmrzk0b"/>
</p:tagLst>
</file>

<file path=ppt/tags/tag14.xml><?xml version="1.0" encoding="utf-8"?>
<p:tagLst xmlns:p="http://schemas.openxmlformats.org/presentationml/2006/main">
  <p:tag name="NORDRI TOOLS WATERMARK" val="yzmrzk0b"/>
</p:tagLst>
</file>

<file path=ppt/tags/tag15.xml><?xml version="1.0" encoding="utf-8"?>
<p:tagLst xmlns:p="http://schemas.openxmlformats.org/presentationml/2006/main">
  <p:tag name="NORDRI TOOLS WATERMARK" val="yzmrzk0b"/>
</p:tagLst>
</file>

<file path=ppt/tags/tag16.xml><?xml version="1.0" encoding="utf-8"?>
<p:tagLst xmlns:p="http://schemas.openxmlformats.org/presentationml/2006/main">
  <p:tag name="NORDRI TOOLS WATERMARK" val="yzmrzk0b"/>
</p:tagLst>
</file>

<file path=ppt/tags/tag17.xml><?xml version="1.0" encoding="utf-8"?>
<p:tagLst xmlns:p="http://schemas.openxmlformats.org/presentationml/2006/main">
  <p:tag name="NORDRI TOOLS WATERMARK" val="yzmrzk0b"/>
</p:tagLst>
</file>

<file path=ppt/tags/tag18.xml><?xml version="1.0" encoding="utf-8"?>
<p:tagLst xmlns:p="http://schemas.openxmlformats.org/presentationml/2006/main">
  <p:tag name="NORDRI TOOLS WATERMARK" val="yzmrzk0b"/>
</p:tagLst>
</file>

<file path=ppt/tags/tag19.xml><?xml version="1.0" encoding="utf-8"?>
<p:tagLst xmlns:p="http://schemas.openxmlformats.org/presentationml/2006/main">
  <p:tag name="NORDRI TOOLS WATERMARK" val="yzmrzk0b"/>
</p:tagLst>
</file>

<file path=ppt/tags/tag2.xml><?xml version="1.0" encoding="utf-8"?>
<p:tagLst xmlns:p="http://schemas.openxmlformats.org/presentationml/2006/main">
  <p:tag name="KSO_WM_TEMPLATE_JOB_ID" val="2"/>
  <p:tag name="KSO_WM_TEMPLATE_OUTLINE_ID" val="15"/>
  <p:tag name="KSO_WM_TEMPLATE_SCENE_ID" val="1"/>
  <p:tag name="KSO_WM_TEMPLATE_TOPIC_DEFAULT" val="1"/>
  <p:tag name="KSO_WM_TEMPLATE_TOPIC_ID" val="2869567"/>
</p:tagLst>
</file>

<file path=ppt/tags/tag20.xml><?xml version="1.0" encoding="utf-8"?>
<p:tagLst xmlns:p="http://schemas.openxmlformats.org/presentationml/2006/main">
  <p:tag name="NORDRI TOOLS WATERMARK" val="yzmrzk0b"/>
</p:tagLst>
</file>

<file path=ppt/tags/tag21.xml><?xml version="1.0" encoding="utf-8"?>
<p:tagLst xmlns:p="http://schemas.openxmlformats.org/presentationml/2006/main">
  <p:tag name="NORDRI TOOLS WATERMARK" val="yzmrzk0b"/>
</p:tagLst>
</file>

<file path=ppt/tags/tag22.xml><?xml version="1.0" encoding="utf-8"?>
<p:tagLst xmlns:p="http://schemas.openxmlformats.org/presentationml/2006/main">
  <p:tag name="NORDRI TOOLS WATERMARK" val="yzmrzk0b"/>
</p:tagLst>
</file>

<file path=ppt/tags/tag23.xml><?xml version="1.0" encoding="utf-8"?>
<p:tagLst xmlns:p="http://schemas.openxmlformats.org/presentationml/2006/main">
  <p:tag name="NORDRI TOOLS WATERMARK" val="yzmrzk0b"/>
</p:tagLst>
</file>

<file path=ppt/tags/tag24.xml><?xml version="1.0" encoding="utf-8"?>
<p:tagLst xmlns:p="http://schemas.openxmlformats.org/presentationml/2006/main">
  <p:tag name="NORDRI TOOLS WATERMARK" val="yzmrzk0b"/>
</p:tagLst>
</file>

<file path=ppt/tags/tag25.xml><?xml version="1.0" encoding="utf-8"?>
<p:tagLst xmlns:p="http://schemas.openxmlformats.org/presentationml/2006/main">
  <p:tag name="NORDRI TOOLS WATERMARK" val="yzmrzk0b"/>
</p:tagLst>
</file>

<file path=ppt/tags/tag26.xml><?xml version="1.0" encoding="utf-8"?>
<p:tagLst xmlns:p="http://schemas.openxmlformats.org/presentationml/2006/main">
  <p:tag name="NORDRI TOOLS WATERMARK" val="yzmrzk0b"/>
</p:tagLst>
</file>

<file path=ppt/tags/tag27.xml><?xml version="1.0" encoding="utf-8"?>
<p:tagLst xmlns:p="http://schemas.openxmlformats.org/presentationml/2006/main">
  <p:tag name="NORDRI TOOLS WATERMARK" val="yzmrzk0b"/>
</p:tagLst>
</file>

<file path=ppt/tags/tag28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3.09.14"/>
  <p:tag name="AS_TITLE" val="Aspose.Slides for .NET 4.0 Client Profile"/>
  <p:tag name="AS_VERSION" val="23.9"/>
</p:tagLst>
</file>

<file path=ppt/tags/tag3.xml><?xml version="1.0" encoding="utf-8"?>
<p:tagLst xmlns:p="http://schemas.openxmlformats.org/presentationml/2006/main">
  <p:tag name="NORDRI TOOLS WATERMARK" val="yzmrzk0b"/>
</p:tagLst>
</file>

<file path=ppt/tags/tag4.xml><?xml version="1.0" encoding="utf-8"?>
<p:tagLst xmlns:p="http://schemas.openxmlformats.org/presentationml/2006/main">
  <p:tag name="NORDRI TOOLS WATERMARK" val="yzmrzk0b"/>
</p:tagLst>
</file>

<file path=ppt/tags/tag5.xml><?xml version="1.0" encoding="utf-8"?>
<p:tagLst xmlns:p="http://schemas.openxmlformats.org/presentationml/2006/main">
  <p:tag name="NORDRI TOOLS WATERMARK" val="yzmrzk0b"/>
</p:tagLst>
</file>

<file path=ppt/tags/tag6.xml><?xml version="1.0" encoding="utf-8"?>
<p:tagLst xmlns:p="http://schemas.openxmlformats.org/presentationml/2006/main">
  <p:tag name="NORDRI TOOLS WATERMARK" val="yzmrzk0b"/>
</p:tagLst>
</file>

<file path=ppt/tags/tag7.xml><?xml version="1.0" encoding="utf-8"?>
<p:tagLst xmlns:p="http://schemas.openxmlformats.org/presentationml/2006/main">
  <p:tag name="NORDRI TOOLS WATERMARK" val="yzmrzk0b"/>
</p:tagLst>
</file>

<file path=ppt/tags/tag8.xml><?xml version="1.0" encoding="utf-8"?>
<p:tagLst xmlns:p="http://schemas.openxmlformats.org/presentationml/2006/main">
  <p:tag name="NORDRI TOOLS WATERMARK" val="yzmrzk0b"/>
</p:tagLst>
</file>

<file path=ppt/tags/tag9.xml><?xml version="1.0" encoding="utf-8"?>
<p:tagLst xmlns:p="http://schemas.openxmlformats.org/presentationml/2006/main">
  <p:tag name="NORDRI TOOLS WATERMARK" val="yzmrzk0b"/>
</p:tagLst>
</file>

<file path=ppt/theme/theme1.xml><?xml version="1.0" encoding="utf-8"?>
<a:theme xmlns:r="http://schemas.openxmlformats.org/officeDocument/2006/relationships"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宽屏</PresentationFormat>
  <Paragraphs>210</Paragraphs>
  <Slides>26</Slides>
  <Notes>0</Notes>
  <TotalTime>0</TotalTime>
  <HiddenSlides>0</HiddenSlides>
  <MMClips>1</MMClips>
  <ScaleCrop>0</ScaleCrop>
  <HeadingPairs>
    <vt:vector baseType="variant" size="6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38">
      <vt:lpstr>Arial</vt:lpstr>
      <vt:lpstr>等线 Light</vt:lpstr>
      <vt:lpstr>等线</vt:lpstr>
      <vt:lpstr>微软雅黑</vt:lpstr>
      <vt:lpstr>叶根友刀锋黑草</vt:lpstr>
      <vt:lpstr>Microsoft JhengHei Light</vt:lpstr>
      <vt:lpstr>Calibri</vt:lpstr>
      <vt:lpstr>宋体</vt:lpstr>
      <vt:lpstr>TypeLand 康熙字典體 Trial</vt:lpstr>
      <vt:lpstr>Adobe Arabic</vt:lpstr>
      <vt:lpstr>FZQingKeBenYueSongS-R-GB</vt:lpstr>
      <vt:lpstr>1_Office 主题​​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23.0900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title>PowerPoint 演示文稿</dc:title>
  <cp:lastModifiedBy>Administrator</cp:lastModifiedBy>
  <cp:revision>3</cp:revision>
  <dcterms:created xsi:type="dcterms:W3CDTF">2018-04-04T06:22:00Z</dcterms:created>
  <dcterms:modified xsi:type="dcterms:W3CDTF">2023-10-16T16:20:34Z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2052-10.1.0.7469</vt:lpwstr>
  </property>
  <property fmtid="{D5CDD505-2E9C-101B-9397-08002B2CF9AE}" pid="3" name="KSORubyTemplateID">
    <vt:lpwstr>2</vt:lpwstr>
  </property>
</Properties>
</file>